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79" r:id="rId2"/>
    <p:sldId id="262" r:id="rId3"/>
    <p:sldId id="263" r:id="rId4"/>
    <p:sldId id="266" r:id="rId5"/>
    <p:sldId id="264" r:id="rId6"/>
    <p:sldId id="337" r:id="rId7"/>
    <p:sldId id="338" r:id="rId8"/>
    <p:sldId id="321" r:id="rId9"/>
    <p:sldId id="269" r:id="rId10"/>
    <p:sldId id="272" r:id="rId11"/>
    <p:sldId id="346" r:id="rId12"/>
    <p:sldId id="280" r:id="rId13"/>
    <p:sldId id="283" r:id="rId14"/>
    <p:sldId id="347" r:id="rId15"/>
    <p:sldId id="287" r:id="rId16"/>
    <p:sldId id="267" r:id="rId17"/>
    <p:sldId id="268" r:id="rId18"/>
    <p:sldId id="288" r:id="rId19"/>
    <p:sldId id="290" r:id="rId20"/>
    <p:sldId id="291" r:id="rId21"/>
    <p:sldId id="390" r:id="rId22"/>
    <p:sldId id="271" r:id="rId23"/>
    <p:sldId id="270" r:id="rId24"/>
    <p:sldId id="383" r:id="rId25"/>
    <p:sldId id="292" r:id="rId26"/>
    <p:sldId id="384" r:id="rId27"/>
    <p:sldId id="339" r:id="rId28"/>
    <p:sldId id="340" r:id="rId29"/>
    <p:sldId id="385" r:id="rId30"/>
    <p:sldId id="387" r:id="rId31"/>
    <p:sldId id="275" r:id="rId32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zfpbmpvbkscX4AUhe1anNp5y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3" autoAdjust="0"/>
  </p:normalViewPr>
  <p:slideViewPr>
    <p:cSldViewPr snapToGrid="0">
      <p:cViewPr varScale="1">
        <p:scale>
          <a:sx n="77" d="100"/>
          <a:sy n="77" d="100"/>
        </p:scale>
        <p:origin x="-102" y="-1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ena Kalokairinou" userId="272cbebf0d57c590" providerId="LiveId" clId="{529D30A4-982D-488E-BF42-BBD95AB44915}"/>
    <pc:docChg chg="undo custSel addSld delSld modSld sldOrd delMainMaster">
      <pc:chgData name="Athena Kalokairinou" userId="272cbebf0d57c590" providerId="LiveId" clId="{529D30A4-982D-488E-BF42-BBD95AB44915}" dt="2022-03-03T22:22:55.523" v="580"/>
      <pc:docMkLst>
        <pc:docMk/>
      </pc:docMkLst>
      <pc:sldChg chg="del">
        <pc:chgData name="Athena Kalokairinou" userId="272cbebf0d57c590" providerId="LiveId" clId="{529D30A4-982D-488E-BF42-BBD95AB44915}" dt="2022-03-02T22:19:15.108" v="14" actId="47"/>
        <pc:sldMkLst>
          <pc:docMk/>
          <pc:sldMk cId="0" sldId="256"/>
        </pc:sldMkLst>
      </pc:sldChg>
      <pc:sldChg chg="del">
        <pc:chgData name="Athena Kalokairinou" userId="272cbebf0d57c590" providerId="LiveId" clId="{529D30A4-982D-488E-BF42-BBD95AB44915}" dt="2022-03-02T22:19:16.940" v="15" actId="47"/>
        <pc:sldMkLst>
          <pc:docMk/>
          <pc:sldMk cId="0" sldId="257"/>
        </pc:sldMkLst>
      </pc:sldChg>
      <pc:sldChg chg="del">
        <pc:chgData name="Athena Kalokairinou" userId="272cbebf0d57c590" providerId="LiveId" clId="{529D30A4-982D-488E-BF42-BBD95AB44915}" dt="2022-03-02T22:19:18.866" v="16" actId="47"/>
        <pc:sldMkLst>
          <pc:docMk/>
          <pc:sldMk cId="0" sldId="258"/>
        </pc:sldMkLst>
      </pc:sldChg>
      <pc:sldChg chg="del">
        <pc:chgData name="Athena Kalokairinou" userId="272cbebf0d57c590" providerId="LiveId" clId="{529D30A4-982D-488E-BF42-BBD95AB44915}" dt="2022-03-02T22:19:21.264" v="17" actId="47"/>
        <pc:sldMkLst>
          <pc:docMk/>
          <pc:sldMk cId="0" sldId="259"/>
        </pc:sldMkLst>
      </pc:sldChg>
      <pc:sldChg chg="del">
        <pc:chgData name="Athena Kalokairinou" userId="272cbebf0d57c590" providerId="LiveId" clId="{529D30A4-982D-488E-BF42-BBD95AB44915}" dt="2022-03-02T22:20:06.986" v="19" actId="47"/>
        <pc:sldMkLst>
          <pc:docMk/>
          <pc:sldMk cId="0" sldId="260"/>
        </pc:sldMkLst>
      </pc:sldChg>
      <pc:sldChg chg="del">
        <pc:chgData name="Athena Kalokairinou" userId="272cbebf0d57c590" providerId="LiveId" clId="{529D30A4-982D-488E-BF42-BBD95AB44915}" dt="2022-03-02T22:19:34.679" v="18" actId="47"/>
        <pc:sldMkLst>
          <pc:docMk/>
          <pc:sldMk cId="0" sldId="261"/>
        </pc:sldMkLst>
      </pc:sldChg>
      <pc:sldChg chg="modSp mod">
        <pc:chgData name="Athena Kalokairinou" userId="272cbebf0d57c590" providerId="LiveId" clId="{529D30A4-982D-488E-BF42-BBD95AB44915}" dt="2022-03-03T11:01:05.103" v="222" actId="1076"/>
        <pc:sldMkLst>
          <pc:docMk/>
          <pc:sldMk cId="0" sldId="262"/>
        </pc:sldMkLst>
        <pc:spChg chg="mod">
          <ac:chgData name="Athena Kalokairinou" userId="272cbebf0d57c590" providerId="LiveId" clId="{529D30A4-982D-488E-BF42-BBD95AB44915}" dt="2022-03-03T11:01:00.163" v="221" actId="1076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11:01:05.103" v="222" actId="1076"/>
          <ac:spMkLst>
            <pc:docMk/>
            <pc:sldMk cId="0" sldId="262"/>
            <ac:spMk id="114" creationId="{00000000-0000-0000-0000-000000000000}"/>
          </ac:spMkLst>
        </pc:spChg>
        <pc:picChg chg="mod">
          <ac:chgData name="Athena Kalokairinou" userId="272cbebf0d57c590" providerId="LiveId" clId="{529D30A4-982D-488E-BF42-BBD95AB44915}" dt="2022-03-03T11:00:49.730" v="220" actId="1076"/>
          <ac:picMkLst>
            <pc:docMk/>
            <pc:sldMk cId="0" sldId="262"/>
            <ac:picMk id="117" creationId="{00000000-0000-0000-0000-000000000000}"/>
          </ac:picMkLst>
        </pc:picChg>
      </pc:sldChg>
      <pc:sldChg chg="addSp modSp mod modAnim">
        <pc:chgData name="Athena Kalokairinou" userId="272cbebf0d57c590" providerId="LiveId" clId="{529D30A4-982D-488E-BF42-BBD95AB44915}" dt="2022-03-03T11:03:56.484" v="245"/>
        <pc:sldMkLst>
          <pc:docMk/>
          <pc:sldMk cId="0" sldId="264"/>
        </pc:sldMkLst>
        <pc:spChg chg="add mod">
          <ac:chgData name="Athena Kalokairinou" userId="272cbebf0d57c590" providerId="LiveId" clId="{529D30A4-982D-488E-BF42-BBD95AB44915}" dt="2022-03-03T11:02:57.696" v="237" actId="1076"/>
          <ac:spMkLst>
            <pc:docMk/>
            <pc:sldMk cId="0" sldId="264"/>
            <ac:spMk id="4" creationId="{E5B8ADEC-38D2-416E-BE3B-11A082380E99}"/>
          </ac:spMkLst>
        </pc:spChg>
        <pc:spChg chg="mod">
          <ac:chgData name="Athena Kalokairinou" userId="272cbebf0d57c590" providerId="LiveId" clId="{529D30A4-982D-488E-BF42-BBD95AB44915}" dt="2022-03-03T11:02:06.592" v="228"/>
          <ac:spMkLst>
            <pc:docMk/>
            <pc:sldMk cId="0" sldId="264"/>
            <ac:spMk id="131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11:02:11.691" v="229" actId="14100"/>
          <ac:spMkLst>
            <pc:docMk/>
            <pc:sldMk cId="0" sldId="264"/>
            <ac:spMk id="132" creationId="{00000000-0000-0000-0000-000000000000}"/>
          </ac:spMkLst>
        </pc:spChg>
      </pc:sldChg>
      <pc:sldChg chg="modSp del mod">
        <pc:chgData name="Athena Kalokairinou" userId="272cbebf0d57c590" providerId="LiveId" clId="{529D30A4-982D-488E-BF42-BBD95AB44915}" dt="2022-03-03T11:03:05.185" v="238" actId="47"/>
        <pc:sldMkLst>
          <pc:docMk/>
          <pc:sldMk cId="0" sldId="265"/>
        </pc:sldMkLst>
        <pc:spChg chg="mod">
          <ac:chgData name="Athena Kalokairinou" userId="272cbebf0d57c590" providerId="LiveId" clId="{529D30A4-982D-488E-BF42-BBD95AB44915}" dt="2022-03-03T11:02:25.322" v="230" actId="14100"/>
          <ac:spMkLst>
            <pc:docMk/>
            <pc:sldMk cId="0" sldId="265"/>
            <ac:spMk id="139" creationId="{00000000-0000-0000-0000-000000000000}"/>
          </ac:spMkLst>
        </pc:spChg>
      </pc:sldChg>
      <pc:sldChg chg="addSp delSp modSp mod ord delAnim modAnim">
        <pc:chgData name="Athena Kalokairinou" userId="272cbebf0d57c590" providerId="LiveId" clId="{529D30A4-982D-488E-BF42-BBD95AB44915}" dt="2022-03-03T22:02:58.470" v="508"/>
        <pc:sldMkLst>
          <pc:docMk/>
          <pc:sldMk cId="0" sldId="266"/>
        </pc:sldMkLst>
        <pc:spChg chg="mod">
          <ac:chgData name="Athena Kalokairinou" userId="272cbebf0d57c590" providerId="LiveId" clId="{529D30A4-982D-488E-BF42-BBD95AB44915}" dt="2022-03-03T11:03:32.482" v="242" actId="14100"/>
          <ac:spMkLst>
            <pc:docMk/>
            <pc:sldMk cId="0" sldId="266"/>
            <ac:spMk id="7" creationId="{3BF65831-48C8-4A63-8C1D-8B3238AE950F}"/>
          </ac:spMkLst>
        </pc:spChg>
        <pc:spChg chg="mod">
          <ac:chgData name="Athena Kalokairinou" userId="272cbebf0d57c590" providerId="LiveId" clId="{529D30A4-982D-488E-BF42-BBD95AB44915}" dt="2022-03-03T21:59:33.959" v="487"/>
          <ac:spMkLst>
            <pc:docMk/>
            <pc:sldMk cId="0" sldId="266"/>
            <ac:spMk id="145" creationId="{00000000-0000-0000-0000-000000000000}"/>
          </ac:spMkLst>
        </pc:spChg>
        <pc:picChg chg="del mod">
          <ac:chgData name="Athena Kalokairinou" userId="272cbebf0d57c590" providerId="LiveId" clId="{529D30A4-982D-488E-BF42-BBD95AB44915}" dt="2022-03-03T21:58:04.508" v="428" actId="21"/>
          <ac:picMkLst>
            <pc:docMk/>
            <pc:sldMk cId="0" sldId="266"/>
            <ac:picMk id="5" creationId="{4CAC0916-6733-4063-998D-27405B23A9FB}"/>
          </ac:picMkLst>
        </pc:picChg>
        <pc:picChg chg="add mod">
          <ac:chgData name="Athena Kalokairinou" userId="272cbebf0d57c590" providerId="LiveId" clId="{529D30A4-982D-488E-BF42-BBD95AB44915}" dt="2022-03-03T22:00:20.387" v="490"/>
          <ac:picMkLst>
            <pc:docMk/>
            <pc:sldMk cId="0" sldId="266"/>
            <ac:picMk id="8" creationId="{70389009-D700-4C41-8DC7-A45B8203D58A}"/>
          </ac:picMkLst>
        </pc:picChg>
        <pc:picChg chg="add del mod">
          <ac:chgData name="Athena Kalokairinou" userId="272cbebf0d57c590" providerId="LiveId" clId="{529D30A4-982D-488E-BF42-BBD95AB44915}" dt="2022-03-03T21:57:55.962" v="427" actId="478"/>
          <ac:picMkLst>
            <pc:docMk/>
            <pc:sldMk cId="0" sldId="266"/>
            <ac:picMk id="9" creationId="{6F82F368-C60B-47E4-B2D2-BA3F01EB6FB1}"/>
          </ac:picMkLst>
        </pc:picChg>
      </pc:sldChg>
      <pc:sldChg chg="delSp modSp mod">
        <pc:chgData name="Athena Kalokairinou" userId="272cbebf0d57c590" providerId="LiveId" clId="{529D30A4-982D-488E-BF42-BBD95AB44915}" dt="2022-03-03T22:09:51.609" v="530" actId="1076"/>
        <pc:sldMkLst>
          <pc:docMk/>
          <pc:sldMk cId="0" sldId="267"/>
        </pc:sldMkLst>
        <pc:picChg chg="mod">
          <ac:chgData name="Athena Kalokairinou" userId="272cbebf0d57c590" providerId="LiveId" clId="{529D30A4-982D-488E-BF42-BBD95AB44915}" dt="2022-03-03T22:09:51.609" v="530" actId="1076"/>
          <ac:picMkLst>
            <pc:docMk/>
            <pc:sldMk cId="0" sldId="267"/>
            <ac:picMk id="178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09:49.482" v="529" actId="478"/>
          <ac:picMkLst>
            <pc:docMk/>
            <pc:sldMk cId="0" sldId="267"/>
            <ac:picMk id="179" creationId="{00000000-0000-0000-0000-000000000000}"/>
          </ac:picMkLst>
        </pc:picChg>
      </pc:sldChg>
      <pc:sldChg chg="delSp modSp mod">
        <pc:chgData name="Athena Kalokairinou" userId="272cbebf0d57c590" providerId="LiveId" clId="{529D30A4-982D-488E-BF42-BBD95AB44915}" dt="2022-03-03T22:10:03.453" v="533" actId="1076"/>
        <pc:sldMkLst>
          <pc:docMk/>
          <pc:sldMk cId="0" sldId="268"/>
        </pc:sldMkLst>
        <pc:picChg chg="mod">
          <ac:chgData name="Athena Kalokairinou" userId="272cbebf0d57c590" providerId="LiveId" clId="{529D30A4-982D-488E-BF42-BBD95AB44915}" dt="2022-03-03T22:10:03.453" v="533" actId="1076"/>
          <ac:picMkLst>
            <pc:docMk/>
            <pc:sldMk cId="0" sldId="268"/>
            <ac:picMk id="184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09:59.687" v="531" actId="478"/>
          <ac:picMkLst>
            <pc:docMk/>
            <pc:sldMk cId="0" sldId="268"/>
            <ac:picMk id="185" creationId="{00000000-0000-0000-0000-000000000000}"/>
          </ac:picMkLst>
        </pc:picChg>
      </pc:sldChg>
      <pc:sldChg chg="addSp modSp mod">
        <pc:chgData name="Athena Kalokairinou" userId="272cbebf0d57c590" providerId="LiveId" clId="{529D30A4-982D-488E-BF42-BBD95AB44915}" dt="2022-03-02T23:00:44.347" v="185" actId="1076"/>
        <pc:sldMkLst>
          <pc:docMk/>
          <pc:sldMk cId="0" sldId="270"/>
        </pc:sldMkLst>
        <pc:spChg chg="mod">
          <ac:chgData name="Athena Kalokairinou" userId="272cbebf0d57c590" providerId="LiveId" clId="{529D30A4-982D-488E-BF42-BBD95AB44915}" dt="2022-03-02T22:58:58.107" v="175" actId="1076"/>
          <ac:spMkLst>
            <pc:docMk/>
            <pc:sldMk cId="0" sldId="270"/>
            <ac:spMk id="174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2T23:00:44.347" v="185" actId="1076"/>
          <ac:spMkLst>
            <pc:docMk/>
            <pc:sldMk cId="0" sldId="270"/>
            <ac:spMk id="175" creationId="{00000000-0000-0000-0000-000000000000}"/>
          </ac:spMkLst>
        </pc:spChg>
        <pc:picChg chg="add mod">
          <ac:chgData name="Athena Kalokairinou" userId="272cbebf0d57c590" providerId="LiveId" clId="{529D30A4-982D-488E-BF42-BBD95AB44915}" dt="2022-03-02T23:00:19.007" v="181" actId="1440"/>
          <ac:picMkLst>
            <pc:docMk/>
            <pc:sldMk cId="0" sldId="270"/>
            <ac:picMk id="2" creationId="{79E98616-A51A-4606-87B0-1E56ED411416}"/>
          </ac:picMkLst>
        </pc:picChg>
        <pc:picChg chg="add mod">
          <ac:chgData name="Athena Kalokairinou" userId="272cbebf0d57c590" providerId="LiveId" clId="{529D30A4-982D-488E-BF42-BBD95AB44915}" dt="2022-03-02T22:59:16.811" v="178" actId="1440"/>
          <ac:picMkLst>
            <pc:docMk/>
            <pc:sldMk cId="0" sldId="270"/>
            <ac:picMk id="3" creationId="{26134BBE-4118-49CF-934B-D47BE355784A}"/>
          </ac:picMkLst>
        </pc:picChg>
      </pc:sldChg>
      <pc:sldChg chg="addSp delSp modSp mod ord">
        <pc:chgData name="Athena Kalokairinou" userId="272cbebf0d57c590" providerId="LiveId" clId="{529D30A4-982D-488E-BF42-BBD95AB44915}" dt="2022-03-03T22:11:32.576" v="546"/>
        <pc:sldMkLst>
          <pc:docMk/>
          <pc:sldMk cId="0" sldId="271"/>
        </pc:sldMkLst>
        <pc:spChg chg="mod">
          <ac:chgData name="Athena Kalokairinou" userId="272cbebf0d57c590" providerId="LiveId" clId="{529D30A4-982D-488E-BF42-BBD95AB44915}" dt="2022-03-03T11:06:03.945" v="254" actId="122"/>
          <ac:spMkLst>
            <pc:docMk/>
            <pc:sldMk cId="0" sldId="271"/>
            <ac:spMk id="183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2T22:30:20.705" v="57" actId="1076"/>
          <ac:spMkLst>
            <pc:docMk/>
            <pc:sldMk cId="0" sldId="271"/>
            <ac:spMk id="184" creationId="{00000000-0000-0000-0000-000000000000}"/>
          </ac:spMkLst>
        </pc:spChg>
        <pc:picChg chg="add mod">
          <ac:chgData name="Athena Kalokairinou" userId="272cbebf0d57c590" providerId="LiveId" clId="{529D30A4-982D-488E-BF42-BBD95AB44915}" dt="2022-03-03T11:08:42.170" v="278" actId="1076"/>
          <ac:picMkLst>
            <pc:docMk/>
            <pc:sldMk cId="0" sldId="271"/>
            <ac:picMk id="2" creationId="{6059019F-F383-4CD9-B14B-A655F5408198}"/>
          </ac:picMkLst>
        </pc:picChg>
        <pc:picChg chg="add mod">
          <ac:chgData name="Athena Kalokairinou" userId="272cbebf0d57c590" providerId="LiveId" clId="{529D30A4-982D-488E-BF42-BBD95AB44915}" dt="2022-03-03T11:08:43.348" v="279" actId="1076"/>
          <ac:picMkLst>
            <pc:docMk/>
            <pc:sldMk cId="0" sldId="271"/>
            <ac:picMk id="3" creationId="{80E09C07-77EC-443E-B7AC-31960478C3D6}"/>
          </ac:picMkLst>
        </pc:picChg>
        <pc:picChg chg="del">
          <ac:chgData name="Athena Kalokairinou" userId="272cbebf0d57c590" providerId="LiveId" clId="{529D30A4-982D-488E-BF42-BBD95AB44915}" dt="2022-03-02T22:30:16.755" v="56" actId="478"/>
          <ac:picMkLst>
            <pc:docMk/>
            <pc:sldMk cId="0" sldId="271"/>
            <ac:picMk id="185" creationId="{00000000-0000-0000-0000-000000000000}"/>
          </ac:picMkLst>
        </pc:picChg>
      </pc:sldChg>
      <pc:sldChg chg="addSp delSp modSp mod">
        <pc:chgData name="Athena Kalokairinou" userId="272cbebf0d57c590" providerId="LiveId" clId="{529D30A4-982D-488E-BF42-BBD95AB44915}" dt="2022-03-03T11:10:50.901" v="305" actId="1076"/>
        <pc:sldMkLst>
          <pc:docMk/>
          <pc:sldMk cId="0" sldId="272"/>
        </pc:sldMkLst>
        <pc:spChg chg="add del mod">
          <ac:chgData name="Athena Kalokairinou" userId="272cbebf0d57c590" providerId="LiveId" clId="{529D30A4-982D-488E-BF42-BBD95AB44915}" dt="2022-03-03T11:10:15.556" v="296" actId="478"/>
          <ac:spMkLst>
            <pc:docMk/>
            <pc:sldMk cId="0" sldId="272"/>
            <ac:spMk id="3" creationId="{437CB104-FDFC-488B-9B62-C670DB45FD86}"/>
          </ac:spMkLst>
        </pc:spChg>
        <pc:spChg chg="del">
          <ac:chgData name="Athena Kalokairinou" userId="272cbebf0d57c590" providerId="LiveId" clId="{529D30A4-982D-488E-BF42-BBD95AB44915}" dt="2022-03-03T11:10:11.778" v="295" actId="478"/>
          <ac:spMkLst>
            <pc:docMk/>
            <pc:sldMk cId="0" sldId="272"/>
            <ac:spMk id="190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11:10:33.162" v="300" actId="1076"/>
          <ac:spMkLst>
            <pc:docMk/>
            <pc:sldMk cId="0" sldId="272"/>
            <ac:spMk id="191" creationId="{00000000-0000-0000-0000-000000000000}"/>
          </ac:spMkLst>
        </pc:spChg>
        <pc:picChg chg="add mod">
          <ac:chgData name="Athena Kalokairinou" userId="272cbebf0d57c590" providerId="LiveId" clId="{529D30A4-982D-488E-BF42-BBD95AB44915}" dt="2022-03-03T11:10:50.901" v="305" actId="1076"/>
          <ac:picMkLst>
            <pc:docMk/>
            <pc:sldMk cId="0" sldId="272"/>
            <ac:picMk id="4" creationId="{1038A55A-434A-4734-A454-4421B2016A09}"/>
          </ac:picMkLst>
        </pc:picChg>
      </pc:sldChg>
      <pc:sldChg chg="del">
        <pc:chgData name="Athena Kalokairinou" userId="272cbebf0d57c590" providerId="LiveId" clId="{529D30A4-982D-488E-BF42-BBD95AB44915}" dt="2022-03-03T11:05:03.194" v="248" actId="47"/>
        <pc:sldMkLst>
          <pc:docMk/>
          <pc:sldMk cId="0" sldId="273"/>
        </pc:sldMkLst>
      </pc:sldChg>
      <pc:sldChg chg="modSp mod">
        <pc:chgData name="Athena Kalokairinou" userId="272cbebf0d57c590" providerId="LiveId" clId="{529D30A4-982D-488E-BF42-BBD95AB44915}" dt="2022-03-03T22:18:01.209" v="570" actId="1076"/>
        <pc:sldMkLst>
          <pc:docMk/>
          <pc:sldMk cId="0" sldId="275"/>
        </pc:sldMkLst>
        <pc:spChg chg="mod">
          <ac:chgData name="Athena Kalokairinou" userId="272cbebf0d57c590" providerId="LiveId" clId="{529D30A4-982D-488E-BF42-BBD95AB44915}" dt="2022-03-02T22:30:03.200" v="54" actId="113"/>
          <ac:spMkLst>
            <pc:docMk/>
            <pc:sldMk cId="0" sldId="275"/>
            <ac:spMk id="208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22:18:01.209" v="570" actId="1076"/>
          <ac:spMkLst>
            <pc:docMk/>
            <pc:sldMk cId="0" sldId="275"/>
            <ac:spMk id="211" creationId="{00000000-0000-0000-0000-000000000000}"/>
          </ac:spMkLst>
        </pc:spChg>
      </pc:sldChg>
      <pc:sldChg chg="addSp delSp modSp mod">
        <pc:chgData name="Athena Kalokairinou" userId="272cbebf0d57c590" providerId="LiveId" clId="{529D30A4-982D-488E-BF42-BBD95AB44915}" dt="2022-03-03T11:22:16.989" v="345" actId="1076"/>
        <pc:sldMkLst>
          <pc:docMk/>
          <pc:sldMk cId="2489070131" sldId="279"/>
        </pc:sldMkLst>
        <pc:spChg chg="mod">
          <ac:chgData name="Athena Kalokairinou" userId="272cbebf0d57c590" providerId="LiveId" clId="{529D30A4-982D-488E-BF42-BBD95AB44915}" dt="2022-03-03T11:19:20.997" v="320" actId="20578"/>
          <ac:spMkLst>
            <pc:docMk/>
            <pc:sldMk cId="2489070131" sldId="279"/>
            <ac:spMk id="2" creationId="{19711FD8-BC06-43E7-86A6-B2CF1BDD40D0}"/>
          </ac:spMkLst>
        </pc:spChg>
        <pc:spChg chg="del">
          <ac:chgData name="Athena Kalokairinou" userId="272cbebf0d57c590" providerId="LiveId" clId="{529D30A4-982D-488E-BF42-BBD95AB44915}" dt="2022-03-03T11:12:22.845" v="309" actId="478"/>
          <ac:spMkLst>
            <pc:docMk/>
            <pc:sldMk cId="2489070131" sldId="279"/>
            <ac:spMk id="3" creationId="{4DA04126-4E7A-4207-9E29-B6D606B7E578}"/>
          </ac:spMkLst>
        </pc:spChg>
        <pc:spChg chg="add del mod">
          <ac:chgData name="Athena Kalokairinou" userId="272cbebf0d57c590" providerId="LiveId" clId="{529D30A4-982D-488E-BF42-BBD95AB44915}" dt="2022-03-03T11:12:26.217" v="310" actId="478"/>
          <ac:spMkLst>
            <pc:docMk/>
            <pc:sldMk cId="2489070131" sldId="279"/>
            <ac:spMk id="6" creationId="{6342F63D-7D81-4D3B-89E5-46514031CC4C}"/>
          </ac:spMkLst>
        </pc:spChg>
        <pc:spChg chg="add mod topLvl">
          <ac:chgData name="Athena Kalokairinou" userId="272cbebf0d57c590" providerId="LiveId" clId="{529D30A4-982D-488E-BF42-BBD95AB44915}" dt="2022-03-03T11:22:16.989" v="345" actId="1076"/>
          <ac:spMkLst>
            <pc:docMk/>
            <pc:sldMk cId="2489070131" sldId="279"/>
            <ac:spMk id="9" creationId="{F3F95A51-1EFF-4DC3-BDBE-65427B023BD2}"/>
          </ac:spMkLst>
        </pc:spChg>
        <pc:spChg chg="add del mod topLvl">
          <ac:chgData name="Athena Kalokairinou" userId="272cbebf0d57c590" providerId="LiveId" clId="{529D30A4-982D-488E-BF42-BBD95AB44915}" dt="2022-03-03T11:20:07.367" v="322" actId="478"/>
          <ac:spMkLst>
            <pc:docMk/>
            <pc:sldMk cId="2489070131" sldId="279"/>
            <ac:spMk id="10" creationId="{432027EB-A2D9-4234-BC3E-855172E4BC5D}"/>
          </ac:spMkLst>
        </pc:spChg>
        <pc:grpChg chg="add del mod">
          <ac:chgData name="Athena Kalokairinou" userId="272cbebf0d57c590" providerId="LiveId" clId="{529D30A4-982D-488E-BF42-BBD95AB44915}" dt="2022-03-03T11:20:07.367" v="322" actId="478"/>
          <ac:grpSpMkLst>
            <pc:docMk/>
            <pc:sldMk cId="2489070131" sldId="279"/>
            <ac:grpSpMk id="8" creationId="{D988D9F5-167B-4602-8ABD-3D2E9092431C}"/>
          </ac:grpSpMkLst>
        </pc:grpChg>
        <pc:picChg chg="add del mod">
          <ac:chgData name="Athena Kalokairinou" userId="272cbebf0d57c590" providerId="LiveId" clId="{529D30A4-982D-488E-BF42-BBD95AB44915}" dt="2022-03-03T11:18:35.254" v="314" actId="478"/>
          <ac:picMkLst>
            <pc:docMk/>
            <pc:sldMk cId="2489070131" sldId="279"/>
            <ac:picMk id="4" creationId="{9D995E22-0C30-4359-85FA-425489B75746}"/>
          </ac:picMkLst>
        </pc:picChg>
        <pc:picChg chg="add mod">
          <ac:chgData name="Athena Kalokairinou" userId="272cbebf0d57c590" providerId="LiveId" clId="{529D30A4-982D-488E-BF42-BBD95AB44915}" dt="2022-03-03T11:22:13.541" v="344" actId="1076"/>
          <ac:picMkLst>
            <pc:docMk/>
            <pc:sldMk cId="2489070131" sldId="279"/>
            <ac:picMk id="7" creationId="{2404B91C-A830-484A-9B18-908E5D67FDAE}"/>
          </ac:picMkLst>
        </pc:picChg>
        <pc:picChg chg="add mod">
          <ac:chgData name="Athena Kalokairinou" userId="272cbebf0d57c590" providerId="LiveId" clId="{529D30A4-982D-488E-BF42-BBD95AB44915}" dt="2022-03-03T11:22:07.239" v="342" actId="1076"/>
          <ac:picMkLst>
            <pc:docMk/>
            <pc:sldMk cId="2489070131" sldId="279"/>
            <ac:picMk id="11" creationId="{31359D3E-4A48-45B4-91EE-FEC4D3505327}"/>
          </ac:picMkLst>
        </pc:picChg>
      </pc:sldChg>
      <pc:sldChg chg="addSp delSp modSp new mod ord">
        <pc:chgData name="Athena Kalokairinou" userId="272cbebf0d57c590" providerId="LiveId" clId="{529D30A4-982D-488E-BF42-BBD95AB44915}" dt="2022-03-03T22:08:10.703" v="520" actId="1076"/>
        <pc:sldMkLst>
          <pc:docMk/>
          <pc:sldMk cId="3678876756" sldId="280"/>
        </pc:sldMkLst>
        <pc:spChg chg="del mod">
          <ac:chgData name="Athena Kalokairinou" userId="272cbebf0d57c590" providerId="LiveId" clId="{529D30A4-982D-488E-BF42-BBD95AB44915}" dt="2022-03-03T22:07:57.740" v="518" actId="478"/>
          <ac:spMkLst>
            <pc:docMk/>
            <pc:sldMk cId="3678876756" sldId="280"/>
            <ac:spMk id="2" creationId="{E3311838-0FBA-4241-8BE7-82D7E6ACA5B9}"/>
          </ac:spMkLst>
        </pc:spChg>
        <pc:spChg chg="del">
          <ac:chgData name="Athena Kalokairinou" userId="272cbebf0d57c590" providerId="LiveId" clId="{529D30A4-982D-488E-BF42-BBD95AB44915}" dt="2022-03-02T22:13:48.991" v="3" actId="478"/>
          <ac:spMkLst>
            <pc:docMk/>
            <pc:sldMk cId="3678876756" sldId="280"/>
            <ac:spMk id="3" creationId="{C5AB9815-B0DD-4109-95EF-CB67C31CAA14}"/>
          </ac:spMkLst>
        </pc:spChg>
        <pc:picChg chg="add mod">
          <ac:chgData name="Athena Kalokairinou" userId="272cbebf0d57c590" providerId="LiveId" clId="{529D30A4-982D-488E-BF42-BBD95AB44915}" dt="2022-03-03T22:08:10.703" v="520" actId="1076"/>
          <ac:picMkLst>
            <pc:docMk/>
            <pc:sldMk cId="3678876756" sldId="280"/>
            <ac:picMk id="4" creationId="{E89F51F8-6EE8-44D2-8B90-26E2126EB035}"/>
          </ac:picMkLst>
        </pc:picChg>
      </pc:sldChg>
      <pc:sldChg chg="addSp new del ord">
        <pc:chgData name="Athena Kalokairinou" userId="272cbebf0d57c590" providerId="LiveId" clId="{529D30A4-982D-488E-BF42-BBD95AB44915}" dt="2022-03-03T21:56:47.286" v="422" actId="47"/>
        <pc:sldMkLst>
          <pc:docMk/>
          <pc:sldMk cId="3876709455" sldId="281"/>
        </pc:sldMkLst>
        <pc:picChg chg="add">
          <ac:chgData name="Athena Kalokairinou" userId="272cbebf0d57c590" providerId="LiveId" clId="{529D30A4-982D-488E-BF42-BBD95AB44915}" dt="2022-03-02T22:14:31.731" v="6"/>
          <ac:picMkLst>
            <pc:docMk/>
            <pc:sldMk cId="3876709455" sldId="281"/>
            <ac:picMk id="2" creationId="{47087766-D814-4E13-A338-7B26C5066192}"/>
          </ac:picMkLst>
        </pc:picChg>
      </pc:sldChg>
      <pc:sldChg chg="addSp new del">
        <pc:chgData name="Athena Kalokairinou" userId="272cbebf0d57c590" providerId="LiveId" clId="{529D30A4-982D-488E-BF42-BBD95AB44915}" dt="2022-03-03T22:11:01.742" v="544" actId="47"/>
        <pc:sldMkLst>
          <pc:docMk/>
          <pc:sldMk cId="3553707312" sldId="282"/>
        </pc:sldMkLst>
        <pc:picChg chg="add">
          <ac:chgData name="Athena Kalokairinou" userId="272cbebf0d57c590" providerId="LiveId" clId="{529D30A4-982D-488E-BF42-BBD95AB44915}" dt="2022-03-02T22:16:00.727" v="10"/>
          <ac:picMkLst>
            <pc:docMk/>
            <pc:sldMk cId="3553707312" sldId="282"/>
            <ac:picMk id="2" creationId="{10A8A70D-D686-41FC-AAFB-193512DB753E}"/>
          </ac:picMkLst>
        </pc:picChg>
      </pc:sldChg>
      <pc:sldChg chg="addSp delSp modSp mod ord">
        <pc:chgData name="Athena Kalokairinou" userId="272cbebf0d57c590" providerId="LiveId" clId="{529D30A4-982D-488E-BF42-BBD95AB44915}" dt="2022-03-03T22:16:10.282" v="567"/>
        <pc:sldMkLst>
          <pc:docMk/>
          <pc:sldMk cId="0" sldId="283"/>
        </pc:sldMkLst>
        <pc:spChg chg="del">
          <ac:chgData name="Athena Kalokairinou" userId="272cbebf0d57c590" providerId="LiveId" clId="{529D30A4-982D-488E-BF42-BBD95AB44915}" dt="2022-03-03T22:09:17.500" v="524" actId="478"/>
          <ac:spMkLst>
            <pc:docMk/>
            <pc:sldMk cId="0" sldId="283"/>
            <ac:spMk id="145" creationId="{00000000-0000-0000-0000-000000000000}"/>
          </ac:spMkLst>
        </pc:spChg>
        <pc:picChg chg="add del">
          <ac:chgData name="Athena Kalokairinou" userId="272cbebf0d57c590" providerId="LiveId" clId="{529D30A4-982D-488E-BF42-BBD95AB44915}" dt="2022-03-03T22:09:11.279" v="523" actId="478"/>
          <ac:picMkLst>
            <pc:docMk/>
            <pc:sldMk cId="0" sldId="283"/>
            <ac:picMk id="146" creationId="{00000000-0000-0000-0000-000000000000}"/>
          </ac:picMkLst>
        </pc:picChg>
        <pc:picChg chg="mod">
          <ac:chgData name="Athena Kalokairinou" userId="272cbebf0d57c590" providerId="LiveId" clId="{529D30A4-982D-488E-BF42-BBD95AB44915}" dt="2022-03-03T22:09:24.455" v="526" actId="1440"/>
          <ac:picMkLst>
            <pc:docMk/>
            <pc:sldMk cId="0" sldId="283"/>
            <ac:picMk id="149" creationId="{00000000-0000-0000-0000-000000000000}"/>
          </ac:picMkLst>
        </pc:picChg>
      </pc:sldChg>
      <pc:sldChg chg="del">
        <pc:chgData name="Athena Kalokairinou" userId="272cbebf0d57c590" providerId="LiveId" clId="{529D30A4-982D-488E-BF42-BBD95AB44915}" dt="2022-03-02T22:20:42.005" v="22" actId="47"/>
        <pc:sldMkLst>
          <pc:docMk/>
          <pc:sldMk cId="0" sldId="284"/>
        </pc:sldMkLst>
      </pc:sldChg>
      <pc:sldChg chg="del">
        <pc:chgData name="Athena Kalokairinou" userId="272cbebf0d57c590" providerId="LiveId" clId="{529D30A4-982D-488E-BF42-BBD95AB44915}" dt="2022-03-02T22:20:42.990" v="23" actId="47"/>
        <pc:sldMkLst>
          <pc:docMk/>
          <pc:sldMk cId="0" sldId="285"/>
        </pc:sldMkLst>
      </pc:sldChg>
      <pc:sldChg chg="del">
        <pc:chgData name="Athena Kalokairinou" userId="272cbebf0d57c590" providerId="LiveId" clId="{529D30A4-982D-488E-BF42-BBD95AB44915}" dt="2022-03-02T22:20:48.100" v="24" actId="47"/>
        <pc:sldMkLst>
          <pc:docMk/>
          <pc:sldMk cId="0" sldId="286"/>
        </pc:sldMkLst>
      </pc:sldChg>
      <pc:sldChg chg="delSp modSp mod ord">
        <pc:chgData name="Athena Kalokairinou" userId="272cbebf0d57c590" providerId="LiveId" clId="{529D30A4-982D-488E-BF42-BBD95AB44915}" dt="2022-03-03T22:09:45.103" v="528" actId="1076"/>
        <pc:sldMkLst>
          <pc:docMk/>
          <pc:sldMk cId="0" sldId="287"/>
        </pc:sldMkLst>
        <pc:picChg chg="mod">
          <ac:chgData name="Athena Kalokairinou" userId="272cbebf0d57c590" providerId="LiveId" clId="{529D30A4-982D-488E-BF42-BBD95AB44915}" dt="2022-03-03T22:09:45.103" v="528" actId="1076"/>
          <ac:picMkLst>
            <pc:docMk/>
            <pc:sldMk cId="0" sldId="287"/>
            <ac:picMk id="172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09:42.041" v="527" actId="478"/>
          <ac:picMkLst>
            <pc:docMk/>
            <pc:sldMk cId="0" sldId="287"/>
            <ac:picMk id="173" creationId="{00000000-0000-0000-0000-000000000000}"/>
          </ac:picMkLst>
        </pc:picChg>
      </pc:sldChg>
      <pc:sldChg chg="delSp modSp mod">
        <pc:chgData name="Athena Kalokairinou" userId="272cbebf0d57c590" providerId="LiveId" clId="{529D30A4-982D-488E-BF42-BBD95AB44915}" dt="2022-03-03T22:10:16.874" v="536" actId="1076"/>
        <pc:sldMkLst>
          <pc:docMk/>
          <pc:sldMk cId="0" sldId="288"/>
        </pc:sldMkLst>
        <pc:picChg chg="mod">
          <ac:chgData name="Athena Kalokairinou" userId="272cbebf0d57c590" providerId="LiveId" clId="{529D30A4-982D-488E-BF42-BBD95AB44915}" dt="2022-03-03T22:10:16.874" v="536" actId="1076"/>
          <ac:picMkLst>
            <pc:docMk/>
            <pc:sldMk cId="0" sldId="288"/>
            <ac:picMk id="190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10:15.245" v="535" actId="478"/>
          <ac:picMkLst>
            <pc:docMk/>
            <pc:sldMk cId="0" sldId="288"/>
            <ac:picMk id="191" creationId="{00000000-0000-0000-0000-000000000000}"/>
          </ac:picMkLst>
        </pc:picChg>
      </pc:sldChg>
      <pc:sldChg chg="del">
        <pc:chgData name="Athena Kalokairinou" userId="272cbebf0d57c590" providerId="LiveId" clId="{529D30A4-982D-488E-BF42-BBD95AB44915}" dt="2022-03-02T22:21:13.236" v="25" actId="47"/>
        <pc:sldMkLst>
          <pc:docMk/>
          <pc:sldMk cId="0" sldId="289"/>
        </pc:sldMkLst>
      </pc:sldChg>
      <pc:sldChg chg="delSp modSp mod">
        <pc:chgData name="Athena Kalokairinou" userId="272cbebf0d57c590" providerId="LiveId" clId="{529D30A4-982D-488E-BF42-BBD95AB44915}" dt="2022-03-03T22:10:37.651" v="540" actId="1440"/>
        <pc:sldMkLst>
          <pc:docMk/>
          <pc:sldMk cId="0" sldId="290"/>
        </pc:sldMkLst>
        <pc:picChg chg="mod">
          <ac:chgData name="Athena Kalokairinou" userId="272cbebf0d57c590" providerId="LiveId" clId="{529D30A4-982D-488E-BF42-BBD95AB44915}" dt="2022-03-03T22:10:37.651" v="540" actId="1440"/>
          <ac:picMkLst>
            <pc:docMk/>
            <pc:sldMk cId="0" sldId="290"/>
            <ac:picMk id="202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10:24.627" v="537" actId="478"/>
          <ac:picMkLst>
            <pc:docMk/>
            <pc:sldMk cId="0" sldId="290"/>
            <ac:picMk id="203" creationId="{00000000-0000-0000-0000-000000000000}"/>
          </ac:picMkLst>
        </pc:picChg>
      </pc:sldChg>
      <pc:sldChg chg="delSp modSp mod">
        <pc:chgData name="Athena Kalokairinou" userId="272cbebf0d57c590" providerId="LiveId" clId="{529D30A4-982D-488E-BF42-BBD95AB44915}" dt="2022-03-03T22:10:57.308" v="543" actId="1440"/>
        <pc:sldMkLst>
          <pc:docMk/>
          <pc:sldMk cId="0" sldId="291"/>
        </pc:sldMkLst>
        <pc:picChg chg="mod">
          <ac:chgData name="Athena Kalokairinou" userId="272cbebf0d57c590" providerId="LiveId" clId="{529D30A4-982D-488E-BF42-BBD95AB44915}" dt="2022-03-03T22:10:57.308" v="543" actId="1440"/>
          <ac:picMkLst>
            <pc:docMk/>
            <pc:sldMk cId="0" sldId="291"/>
            <ac:picMk id="208" creationId="{00000000-0000-0000-0000-000000000000}"/>
          </ac:picMkLst>
        </pc:picChg>
        <pc:picChg chg="del">
          <ac:chgData name="Athena Kalokairinou" userId="272cbebf0d57c590" providerId="LiveId" clId="{529D30A4-982D-488E-BF42-BBD95AB44915}" dt="2022-03-03T22:10:49.293" v="541" actId="478"/>
          <ac:picMkLst>
            <pc:docMk/>
            <pc:sldMk cId="0" sldId="291"/>
            <ac:picMk id="209" creationId="{00000000-0000-0000-0000-000000000000}"/>
          </ac:picMkLst>
        </pc:picChg>
      </pc:sldChg>
      <pc:sldChg chg="addSp delSp modSp mod">
        <pc:chgData name="Athena Kalokairinou" userId="272cbebf0d57c590" providerId="LiveId" clId="{529D30A4-982D-488E-BF42-BBD95AB44915}" dt="2022-03-03T11:09:50.004" v="294" actId="1440"/>
        <pc:sldMkLst>
          <pc:docMk/>
          <pc:sldMk cId="0" sldId="292"/>
        </pc:sldMkLst>
        <pc:spChg chg="add del mod">
          <ac:chgData name="Athena Kalokairinou" userId="272cbebf0d57c590" providerId="LiveId" clId="{529D30A4-982D-488E-BF42-BBD95AB44915}" dt="2022-03-02T22:24:03.406" v="28" actId="478"/>
          <ac:spMkLst>
            <pc:docMk/>
            <pc:sldMk cId="0" sldId="292"/>
            <ac:spMk id="3" creationId="{6261C867-5359-4986-A15D-A35F49C685DA}"/>
          </ac:spMkLst>
        </pc:spChg>
        <pc:spChg chg="add mod">
          <ac:chgData name="Athena Kalokairinou" userId="272cbebf0d57c590" providerId="LiveId" clId="{529D30A4-982D-488E-BF42-BBD95AB44915}" dt="2022-03-03T11:09:39.747" v="292" actId="14100"/>
          <ac:spMkLst>
            <pc:docMk/>
            <pc:sldMk cId="0" sldId="292"/>
            <ac:spMk id="7" creationId="{A7FA7893-1EB9-491B-B116-8AAC0CB6C95E}"/>
          </ac:spMkLst>
        </pc:spChg>
        <pc:spChg chg="del">
          <ac:chgData name="Athena Kalokairinou" userId="272cbebf0d57c590" providerId="LiveId" clId="{529D30A4-982D-488E-BF42-BBD95AB44915}" dt="2022-03-02T22:24:00.212" v="27" actId="478"/>
          <ac:spMkLst>
            <pc:docMk/>
            <pc:sldMk cId="0" sldId="292"/>
            <ac:spMk id="383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11:09:26.756" v="288" actId="1076"/>
          <ac:spMkLst>
            <pc:docMk/>
            <pc:sldMk cId="0" sldId="292"/>
            <ac:spMk id="384" creationId="{00000000-0000-0000-0000-000000000000}"/>
          </ac:spMkLst>
        </pc:spChg>
        <pc:picChg chg="add mod">
          <ac:chgData name="Athena Kalokairinou" userId="272cbebf0d57c590" providerId="LiveId" clId="{529D30A4-982D-488E-BF42-BBD95AB44915}" dt="2022-03-03T11:09:50.004" v="294" actId="1440"/>
          <ac:picMkLst>
            <pc:docMk/>
            <pc:sldMk cId="0" sldId="292"/>
            <ac:picMk id="2" creationId="{3425C681-CAAB-4BFE-B5C4-3D41940FD48F}"/>
          </ac:picMkLst>
        </pc:picChg>
        <pc:picChg chg="del">
          <ac:chgData name="Athena Kalokairinou" userId="272cbebf0d57c590" providerId="LiveId" clId="{529D30A4-982D-488E-BF42-BBD95AB44915}" dt="2022-03-02T22:23:55.356" v="26" actId="478"/>
          <ac:picMkLst>
            <pc:docMk/>
            <pc:sldMk cId="0" sldId="292"/>
            <ac:picMk id="385" creationId="{00000000-0000-0000-0000-000000000000}"/>
          </ac:picMkLst>
        </pc:picChg>
      </pc:sldChg>
      <pc:sldChg chg="del">
        <pc:chgData name="Athena Kalokairinou" userId="272cbebf0d57c590" providerId="LiveId" clId="{529D30A4-982D-488E-BF42-BBD95AB44915}" dt="2022-03-02T23:04:06.086" v="195" actId="47"/>
        <pc:sldMkLst>
          <pc:docMk/>
          <pc:sldMk cId="0" sldId="311"/>
        </pc:sldMkLst>
      </pc:sldChg>
      <pc:sldChg chg="del">
        <pc:chgData name="Athena Kalokairinou" userId="272cbebf0d57c590" providerId="LiveId" clId="{529D30A4-982D-488E-BF42-BBD95AB44915}" dt="2022-03-02T22:32:50.846" v="65" actId="47"/>
        <pc:sldMkLst>
          <pc:docMk/>
          <pc:sldMk cId="2027975821" sldId="320"/>
        </pc:sldMkLst>
      </pc:sldChg>
      <pc:sldChg chg="addSp delSp modSp mod">
        <pc:chgData name="Athena Kalokairinou" userId="272cbebf0d57c590" providerId="LiveId" clId="{529D30A4-982D-488E-BF42-BBD95AB44915}" dt="2022-03-02T22:52:14.887" v="143" actId="1440"/>
        <pc:sldMkLst>
          <pc:docMk/>
          <pc:sldMk cId="4213518508" sldId="321"/>
        </pc:sldMkLst>
        <pc:spChg chg="add del mod">
          <ac:chgData name="Athena Kalokairinou" userId="272cbebf0d57c590" providerId="LiveId" clId="{529D30A4-982D-488E-BF42-BBD95AB44915}" dt="2022-03-02T22:32:30.620" v="61" actId="478"/>
          <ac:spMkLst>
            <pc:docMk/>
            <pc:sldMk cId="4213518508" sldId="321"/>
            <ac:spMk id="5" creationId="{EDC97DE0-6D86-4CD6-AB7C-FA5CA2559AC6}"/>
          </ac:spMkLst>
        </pc:spChg>
        <pc:graphicFrameChg chg="del mod">
          <ac:chgData name="Athena Kalokairinou" userId="272cbebf0d57c590" providerId="LiveId" clId="{529D30A4-982D-488E-BF42-BBD95AB44915}" dt="2022-03-02T22:32:26.664" v="60" actId="478"/>
          <ac:graphicFrameMkLst>
            <pc:docMk/>
            <pc:sldMk cId="4213518508" sldId="321"/>
            <ac:graphicFrameMk id="4" creationId="{00000000-0000-0000-0000-000000000000}"/>
          </ac:graphicFrameMkLst>
        </pc:graphicFrameChg>
        <pc:picChg chg="mod">
          <ac:chgData name="Athena Kalokairinou" userId="272cbebf0d57c590" providerId="LiveId" clId="{529D30A4-982D-488E-BF42-BBD95AB44915}" dt="2022-03-02T22:34:23.876" v="79" actId="1076"/>
          <ac:picMkLst>
            <pc:docMk/>
            <pc:sldMk cId="4213518508" sldId="321"/>
            <ac:picMk id="2" creationId="{50AF7E74-4197-46A8-9045-AD52CB74305D}"/>
          </ac:picMkLst>
        </pc:picChg>
        <pc:picChg chg="add mod">
          <ac:chgData name="Athena Kalokairinou" userId="272cbebf0d57c590" providerId="LiveId" clId="{529D30A4-982D-488E-BF42-BBD95AB44915}" dt="2022-03-02T22:34:27.103" v="80" actId="1076"/>
          <ac:picMkLst>
            <pc:docMk/>
            <pc:sldMk cId="4213518508" sldId="321"/>
            <ac:picMk id="6" creationId="{F419E031-4C30-4095-A2F4-7D5589C68B71}"/>
          </ac:picMkLst>
        </pc:picChg>
        <pc:picChg chg="add mod">
          <ac:chgData name="Athena Kalokairinou" userId="272cbebf0d57c590" providerId="LiveId" clId="{529D30A4-982D-488E-BF42-BBD95AB44915}" dt="2022-03-02T22:52:14.887" v="143" actId="1440"/>
          <ac:picMkLst>
            <pc:docMk/>
            <pc:sldMk cId="4213518508" sldId="321"/>
            <ac:picMk id="7" creationId="{86CD14E5-9B87-4E6B-BAD3-1FBD9E494E08}"/>
          </ac:picMkLst>
        </pc:picChg>
      </pc:sldChg>
      <pc:sldChg chg="new del">
        <pc:chgData name="Athena Kalokairinou" userId="272cbebf0d57c590" providerId="LiveId" clId="{529D30A4-982D-488E-BF42-BBD95AB44915}" dt="2022-03-02T22:32:45.917" v="64" actId="680"/>
        <pc:sldMkLst>
          <pc:docMk/>
          <pc:sldMk cId="3808267039" sldId="322"/>
        </pc:sldMkLst>
      </pc:sldChg>
      <pc:sldChg chg="addSp modSp mod ord">
        <pc:chgData name="Athena Kalokairinou" userId="272cbebf0d57c590" providerId="LiveId" clId="{529D30A4-982D-488E-BF42-BBD95AB44915}" dt="2022-03-03T11:07:35.313" v="267" actId="1440"/>
        <pc:sldMkLst>
          <pc:docMk/>
          <pc:sldMk cId="0" sldId="339"/>
        </pc:sldMkLst>
        <pc:spChg chg="mod">
          <ac:chgData name="Athena Kalokairinou" userId="272cbebf0d57c590" providerId="LiveId" clId="{529D30A4-982D-488E-BF42-BBD95AB44915}" dt="2022-03-03T11:07:21.942" v="263" actId="1076"/>
          <ac:spMkLst>
            <pc:docMk/>
            <pc:sldMk cId="0" sldId="339"/>
            <ac:spMk id="130" creationId="{00000000-0000-0000-0000-000000000000}"/>
          </ac:spMkLst>
        </pc:spChg>
        <pc:picChg chg="add mod">
          <ac:chgData name="Athena Kalokairinou" userId="272cbebf0d57c590" providerId="LiveId" clId="{529D30A4-982D-488E-BF42-BBD95AB44915}" dt="2022-03-03T11:07:35.313" v="267" actId="1440"/>
          <ac:picMkLst>
            <pc:docMk/>
            <pc:sldMk cId="0" sldId="339"/>
            <ac:picMk id="2" creationId="{1B9E6EB9-2069-4BC8-8170-683A0B352822}"/>
          </ac:picMkLst>
        </pc:picChg>
        <pc:picChg chg="add mod">
          <ac:chgData name="Athena Kalokairinou" userId="272cbebf0d57c590" providerId="LiveId" clId="{529D30A4-982D-488E-BF42-BBD95AB44915}" dt="2022-03-03T11:07:31.231" v="265" actId="1440"/>
          <ac:picMkLst>
            <pc:docMk/>
            <pc:sldMk cId="0" sldId="339"/>
            <ac:picMk id="3" creationId="{86A39085-6A5A-4BFE-85E5-340A96C64219}"/>
          </ac:picMkLst>
        </pc:picChg>
        <pc:picChg chg="mod">
          <ac:chgData name="Athena Kalokairinou" userId="272cbebf0d57c590" providerId="LiveId" clId="{529D30A4-982D-488E-BF42-BBD95AB44915}" dt="2022-03-02T23:03:43.779" v="189" actId="1076"/>
          <ac:picMkLst>
            <pc:docMk/>
            <pc:sldMk cId="0" sldId="339"/>
            <ac:picMk id="131" creationId="{00000000-0000-0000-0000-000000000000}"/>
          </ac:picMkLst>
        </pc:picChg>
      </pc:sldChg>
      <pc:sldChg chg="addSp delSp modSp new mod modClrScheme modAnim chgLayout">
        <pc:chgData name="Athena Kalokairinou" userId="272cbebf0d57c590" providerId="LiveId" clId="{529D30A4-982D-488E-BF42-BBD95AB44915}" dt="2022-03-02T23:13:10.152" v="201"/>
        <pc:sldMkLst>
          <pc:docMk/>
          <pc:sldMk cId="712301726" sldId="340"/>
        </pc:sldMkLst>
        <pc:spChg chg="del">
          <ac:chgData name="Athena Kalokairinou" userId="272cbebf0d57c590" providerId="LiveId" clId="{529D30A4-982D-488E-BF42-BBD95AB44915}" dt="2022-03-02T22:44:38.087" v="120" actId="700"/>
          <ac:spMkLst>
            <pc:docMk/>
            <pc:sldMk cId="712301726" sldId="340"/>
            <ac:spMk id="2" creationId="{3E96E542-19A9-459B-A87B-EC7176B1079D}"/>
          </ac:spMkLst>
        </pc:spChg>
        <pc:spChg chg="del">
          <ac:chgData name="Athena Kalokairinou" userId="272cbebf0d57c590" providerId="LiveId" clId="{529D30A4-982D-488E-BF42-BBD95AB44915}" dt="2022-03-02T22:44:38.087" v="120" actId="700"/>
          <ac:spMkLst>
            <pc:docMk/>
            <pc:sldMk cId="712301726" sldId="340"/>
            <ac:spMk id="3" creationId="{B0E8DCD6-70CB-4D00-94F9-5CE667954DAD}"/>
          </ac:spMkLst>
        </pc:spChg>
        <pc:spChg chg="add mod">
          <ac:chgData name="Athena Kalokairinou" userId="272cbebf0d57c590" providerId="LiveId" clId="{529D30A4-982D-488E-BF42-BBD95AB44915}" dt="2022-03-02T23:12:55.905" v="200" actId="113"/>
          <ac:spMkLst>
            <pc:docMk/>
            <pc:sldMk cId="712301726" sldId="340"/>
            <ac:spMk id="4" creationId="{9B70DCB0-FBA8-409A-A519-1D2EA2B4A01D}"/>
          </ac:spMkLst>
        </pc:spChg>
        <pc:spChg chg="add mod">
          <ac:chgData name="Athena Kalokairinou" userId="272cbebf0d57c590" providerId="LiveId" clId="{529D30A4-982D-488E-BF42-BBD95AB44915}" dt="2022-03-02T22:46:39.228" v="136" actId="1076"/>
          <ac:spMkLst>
            <pc:docMk/>
            <pc:sldMk cId="712301726" sldId="340"/>
            <ac:spMk id="5" creationId="{EA7264CF-0E00-43B1-98A0-2918AB9D3636}"/>
          </ac:spMkLst>
        </pc:spChg>
        <pc:picChg chg="add mod">
          <ac:chgData name="Athena Kalokairinou" userId="272cbebf0d57c590" providerId="LiveId" clId="{529D30A4-982D-488E-BF42-BBD95AB44915}" dt="2022-03-02T23:12:49.366" v="199" actId="1440"/>
          <ac:picMkLst>
            <pc:docMk/>
            <pc:sldMk cId="712301726" sldId="340"/>
            <ac:picMk id="6" creationId="{E8E4726E-88AA-4ACD-A341-DEAA29AE44D1}"/>
          </ac:picMkLst>
        </pc:picChg>
      </pc:sldChg>
      <pc:sldChg chg="addSp modSp new del mod">
        <pc:chgData name="Athena Kalokairinou" userId="272cbebf0d57c590" providerId="LiveId" clId="{529D30A4-982D-488E-BF42-BBD95AB44915}" dt="2022-03-03T22:06:02.443" v="511" actId="47"/>
        <pc:sldMkLst>
          <pc:docMk/>
          <pc:sldMk cId="883449393" sldId="341"/>
        </pc:sldMkLst>
        <pc:picChg chg="add mod">
          <ac:chgData name="Athena Kalokairinou" userId="272cbebf0d57c590" providerId="LiveId" clId="{529D30A4-982D-488E-BF42-BBD95AB44915}" dt="2022-03-02T23:16:38.149" v="209" actId="1076"/>
          <ac:picMkLst>
            <pc:docMk/>
            <pc:sldMk cId="883449393" sldId="341"/>
            <ac:picMk id="2" creationId="{E2E5383F-D333-49D7-873A-12785E56FB5E}"/>
          </ac:picMkLst>
        </pc:picChg>
        <pc:picChg chg="add mod">
          <ac:chgData name="Athena Kalokairinou" userId="272cbebf0d57c590" providerId="LiveId" clId="{529D30A4-982D-488E-BF42-BBD95AB44915}" dt="2022-03-02T23:16:39.969" v="210" actId="1076"/>
          <ac:picMkLst>
            <pc:docMk/>
            <pc:sldMk cId="883449393" sldId="341"/>
            <ac:picMk id="3" creationId="{4F722BF8-64E1-4F0A-B5BF-0100387B6BA2}"/>
          </ac:picMkLst>
        </pc:picChg>
        <pc:picChg chg="add mod">
          <ac:chgData name="Athena Kalokairinou" userId="272cbebf0d57c590" providerId="LiveId" clId="{529D30A4-982D-488E-BF42-BBD95AB44915}" dt="2022-03-02T23:17:38.239" v="215" actId="1076"/>
          <ac:picMkLst>
            <pc:docMk/>
            <pc:sldMk cId="883449393" sldId="341"/>
            <ac:picMk id="4" creationId="{F08F8616-75C7-4E99-802B-760BFD1244C5}"/>
          </ac:picMkLst>
        </pc:picChg>
        <pc:picChg chg="add mod">
          <ac:chgData name="Athena Kalokairinou" userId="272cbebf0d57c590" providerId="LiveId" clId="{529D30A4-982D-488E-BF42-BBD95AB44915}" dt="2022-03-02T23:17:59.976" v="219" actId="1076"/>
          <ac:picMkLst>
            <pc:docMk/>
            <pc:sldMk cId="883449393" sldId="341"/>
            <ac:picMk id="5" creationId="{3E1E322A-5528-4482-AF3F-C579675722E1}"/>
          </ac:picMkLst>
        </pc:picChg>
      </pc:sldChg>
      <pc:sldChg chg="del">
        <pc:chgData name="Athena Kalokairinou" userId="272cbebf0d57c590" providerId="LiveId" clId="{529D30A4-982D-488E-BF42-BBD95AB44915}" dt="2022-03-03T11:15:12.662" v="313" actId="47"/>
        <pc:sldMkLst>
          <pc:docMk/>
          <pc:sldMk cId="942616868" sldId="343"/>
        </pc:sldMkLst>
      </pc:sldChg>
      <pc:sldChg chg="del">
        <pc:chgData name="Athena Kalokairinou" userId="272cbebf0d57c590" providerId="LiveId" clId="{529D30A4-982D-488E-BF42-BBD95AB44915}" dt="2022-03-03T11:15:11.513" v="312" actId="47"/>
        <pc:sldMkLst>
          <pc:docMk/>
          <pc:sldMk cId="890995546" sldId="344"/>
        </pc:sldMkLst>
      </pc:sldChg>
      <pc:sldChg chg="del">
        <pc:chgData name="Athena Kalokairinou" userId="272cbebf0d57c590" providerId="LiveId" clId="{529D30A4-982D-488E-BF42-BBD95AB44915}" dt="2022-03-03T22:05:51.177" v="509" actId="47"/>
        <pc:sldMkLst>
          <pc:docMk/>
          <pc:sldMk cId="2184916903" sldId="345"/>
        </pc:sldMkLst>
      </pc:sldChg>
      <pc:sldChg chg="modSp mod ord">
        <pc:chgData name="Athena Kalokairinou" userId="272cbebf0d57c590" providerId="LiveId" clId="{529D30A4-982D-488E-BF42-BBD95AB44915}" dt="2022-03-03T22:07:41.215" v="516" actId="122"/>
        <pc:sldMkLst>
          <pc:docMk/>
          <pc:sldMk cId="1027431501" sldId="346"/>
        </pc:sldMkLst>
        <pc:spChg chg="mod">
          <ac:chgData name="Athena Kalokairinou" userId="272cbebf0d57c590" providerId="LiveId" clId="{529D30A4-982D-488E-BF42-BBD95AB44915}" dt="2022-03-03T22:07:41.215" v="516" actId="122"/>
          <ac:spMkLst>
            <pc:docMk/>
            <pc:sldMk cId="1027431501" sldId="346"/>
            <ac:spMk id="2" creationId="{13894A11-EC52-4298-A777-9A4760EEF013}"/>
          </ac:spMkLst>
        </pc:spChg>
      </pc:sldChg>
      <pc:sldChg chg="ord modNotes">
        <pc:chgData name="Athena Kalokairinou" userId="272cbebf0d57c590" providerId="LiveId" clId="{529D30A4-982D-488E-BF42-BBD95AB44915}" dt="2022-03-03T21:54:03.510" v="402"/>
        <pc:sldMkLst>
          <pc:docMk/>
          <pc:sldMk cId="0" sldId="347"/>
        </pc:sldMkLst>
      </pc:sldChg>
      <pc:sldChg chg="del">
        <pc:chgData name="Athena Kalokairinou" userId="272cbebf0d57c590" providerId="LiveId" clId="{529D30A4-982D-488E-BF42-BBD95AB44915}" dt="2022-03-03T21:54:16.233" v="403" actId="47"/>
        <pc:sldMkLst>
          <pc:docMk/>
          <pc:sldMk cId="0" sldId="354"/>
        </pc:sldMkLst>
      </pc:sldChg>
      <pc:sldChg chg="del">
        <pc:chgData name="Athena Kalokairinou" userId="272cbebf0d57c590" providerId="LiveId" clId="{529D30A4-982D-488E-BF42-BBD95AB44915}" dt="2022-03-03T21:54:17.189" v="404" actId="47"/>
        <pc:sldMkLst>
          <pc:docMk/>
          <pc:sldMk cId="0" sldId="355"/>
        </pc:sldMkLst>
      </pc:sldChg>
      <pc:sldChg chg="del">
        <pc:chgData name="Athena Kalokairinou" userId="272cbebf0d57c590" providerId="LiveId" clId="{529D30A4-982D-488E-BF42-BBD95AB44915}" dt="2022-03-03T21:54:17.737" v="405" actId="47"/>
        <pc:sldMkLst>
          <pc:docMk/>
          <pc:sldMk cId="0" sldId="356"/>
        </pc:sldMkLst>
      </pc:sldChg>
      <pc:sldChg chg="del">
        <pc:chgData name="Athena Kalokairinou" userId="272cbebf0d57c590" providerId="LiveId" clId="{529D30A4-982D-488E-BF42-BBD95AB44915}" dt="2022-03-03T21:54:18.593" v="406" actId="47"/>
        <pc:sldMkLst>
          <pc:docMk/>
          <pc:sldMk cId="0" sldId="357"/>
        </pc:sldMkLst>
      </pc:sldChg>
      <pc:sldChg chg="del ord modNotes">
        <pc:chgData name="Athena Kalokairinou" userId="272cbebf0d57c590" providerId="LiveId" clId="{529D30A4-982D-488E-BF42-BBD95AB44915}" dt="2022-03-03T22:06:48.607" v="514" actId="47"/>
        <pc:sldMkLst>
          <pc:docMk/>
          <pc:sldMk cId="0" sldId="380"/>
        </pc:sldMkLst>
      </pc:sldChg>
      <pc:sldChg chg="del ord modNotes">
        <pc:chgData name="Athena Kalokairinou" userId="272cbebf0d57c590" providerId="LiveId" clId="{529D30A4-982D-488E-BF42-BBD95AB44915}" dt="2022-03-03T22:07:06.748" v="515" actId="47"/>
        <pc:sldMkLst>
          <pc:docMk/>
          <pc:sldMk cId="0" sldId="382"/>
        </pc:sldMkLst>
      </pc:sldChg>
      <pc:sldChg chg="ord modNotes">
        <pc:chgData name="Athena Kalokairinou" userId="272cbebf0d57c590" providerId="LiveId" clId="{529D30A4-982D-488E-BF42-BBD95AB44915}" dt="2022-03-03T21:55:40.165" v="417"/>
        <pc:sldMkLst>
          <pc:docMk/>
          <pc:sldMk cId="0" sldId="383"/>
        </pc:sldMkLst>
      </pc:sldChg>
      <pc:sldChg chg="modSp mod ord modNotes">
        <pc:chgData name="Athena Kalokairinou" userId="272cbebf0d57c590" providerId="LiveId" clId="{529D30A4-982D-488E-BF42-BBD95AB44915}" dt="2022-03-03T22:12:24.210" v="550" actId="14100"/>
        <pc:sldMkLst>
          <pc:docMk/>
          <pc:sldMk cId="0" sldId="384"/>
        </pc:sldMkLst>
        <pc:spChg chg="mod">
          <ac:chgData name="Athena Kalokairinou" userId="272cbebf0d57c590" providerId="LiveId" clId="{529D30A4-982D-488E-BF42-BBD95AB44915}" dt="2022-03-03T22:12:24.210" v="550" actId="14100"/>
          <ac:spMkLst>
            <pc:docMk/>
            <pc:sldMk cId="0" sldId="384"/>
            <ac:spMk id="241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22:12:03.913" v="548" actId="1076"/>
          <ac:spMkLst>
            <pc:docMk/>
            <pc:sldMk cId="0" sldId="384"/>
            <ac:spMk id="243" creationId="{00000000-0000-0000-0000-000000000000}"/>
          </ac:spMkLst>
        </pc:spChg>
      </pc:sldChg>
      <pc:sldChg chg="modSp mod">
        <pc:chgData name="Athena Kalokairinou" userId="272cbebf0d57c590" providerId="LiveId" clId="{529D30A4-982D-488E-BF42-BBD95AB44915}" dt="2022-03-03T22:15:12.214" v="565" actId="207"/>
        <pc:sldMkLst>
          <pc:docMk/>
          <pc:sldMk cId="0" sldId="385"/>
        </pc:sldMkLst>
        <pc:spChg chg="mod">
          <ac:chgData name="Athena Kalokairinou" userId="272cbebf0d57c590" providerId="LiveId" clId="{529D30A4-982D-488E-BF42-BBD95AB44915}" dt="2022-03-03T22:15:12.214" v="565" actId="207"/>
          <ac:spMkLst>
            <pc:docMk/>
            <pc:sldMk cId="0" sldId="385"/>
            <ac:spMk id="248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22:13:51.687" v="560" actId="339"/>
          <ac:spMkLst>
            <pc:docMk/>
            <pc:sldMk cId="0" sldId="385"/>
            <ac:spMk id="249" creationId="{00000000-0000-0000-0000-000000000000}"/>
          </ac:spMkLst>
        </pc:spChg>
        <pc:spChg chg="mod">
          <ac:chgData name="Athena Kalokairinou" userId="272cbebf0d57c590" providerId="LiveId" clId="{529D30A4-982D-488E-BF42-BBD95AB44915}" dt="2022-03-03T22:13:07.336" v="554" actId="1076"/>
          <ac:spMkLst>
            <pc:docMk/>
            <pc:sldMk cId="0" sldId="385"/>
            <ac:spMk id="251" creationId="{00000000-0000-0000-0000-000000000000}"/>
          </ac:spMkLst>
        </pc:spChg>
      </pc:sldChg>
      <pc:sldChg chg="modSp mod">
        <pc:chgData name="Athena Kalokairinou" userId="272cbebf0d57c590" providerId="LiveId" clId="{529D30A4-982D-488E-BF42-BBD95AB44915}" dt="2022-03-03T22:17:55.970" v="569" actId="1440"/>
        <pc:sldMkLst>
          <pc:docMk/>
          <pc:sldMk cId="0" sldId="387"/>
        </pc:sldMkLst>
        <pc:picChg chg="mod">
          <ac:chgData name="Athena Kalokairinou" userId="272cbebf0d57c590" providerId="LiveId" clId="{529D30A4-982D-488E-BF42-BBD95AB44915}" dt="2022-03-03T22:17:55.970" v="569" actId="1440"/>
          <ac:picMkLst>
            <pc:docMk/>
            <pc:sldMk cId="0" sldId="387"/>
            <ac:picMk id="2" creationId="{8760B1C4-95F5-4853-80A7-FA68879DBC9E}"/>
          </ac:picMkLst>
        </pc:picChg>
      </pc:sldChg>
      <pc:sldChg chg="del">
        <pc:chgData name="Athena Kalokairinou" userId="272cbebf0d57c590" providerId="LiveId" clId="{529D30A4-982D-488E-BF42-BBD95AB44915}" dt="2022-03-03T22:05:55.021" v="510" actId="47"/>
        <pc:sldMkLst>
          <pc:docMk/>
          <pc:sldMk cId="545520889" sldId="389"/>
        </pc:sldMkLst>
      </pc:sldChg>
      <pc:sldChg chg="addSp delSp modSp mod ord modAnim">
        <pc:chgData name="Athena Kalokairinou" userId="272cbebf0d57c590" providerId="LiveId" clId="{529D30A4-982D-488E-BF42-BBD95AB44915}" dt="2022-03-03T22:22:55.523" v="580"/>
        <pc:sldMkLst>
          <pc:docMk/>
          <pc:sldMk cId="3471571258" sldId="390"/>
        </pc:sldMkLst>
        <pc:spChg chg="mod">
          <ac:chgData name="Athena Kalokairinou" userId="272cbebf0d57c590" providerId="LiveId" clId="{529D30A4-982D-488E-BF42-BBD95AB44915}" dt="2022-03-03T11:32:35.091" v="381" actId="1076"/>
          <ac:spMkLst>
            <pc:docMk/>
            <pc:sldMk cId="3471571258" sldId="390"/>
            <ac:spMk id="9" creationId="{122B51D5-DA81-4A9B-B6E0-FAD52DC7AA1F}"/>
          </ac:spMkLst>
        </pc:spChg>
        <pc:picChg chg="add mod">
          <ac:chgData name="Athena Kalokairinou" userId="272cbebf0d57c590" providerId="LiveId" clId="{529D30A4-982D-488E-BF42-BBD95AB44915}" dt="2022-03-03T11:31:56.754" v="375" actId="1076"/>
          <ac:picMkLst>
            <pc:docMk/>
            <pc:sldMk cId="3471571258" sldId="390"/>
            <ac:picMk id="2" creationId="{D1C9C74E-EBF3-4312-8344-43B61404CBA7}"/>
          </ac:picMkLst>
        </pc:picChg>
        <pc:picChg chg="add mod">
          <ac:chgData name="Athena Kalokairinou" userId="272cbebf0d57c590" providerId="LiveId" clId="{529D30A4-982D-488E-BF42-BBD95AB44915}" dt="2022-03-03T11:31:59.726" v="376" actId="1076"/>
          <ac:picMkLst>
            <pc:docMk/>
            <pc:sldMk cId="3471571258" sldId="390"/>
            <ac:picMk id="3" creationId="{89B1A608-3C7E-4D67-ABB9-56720C4820E5}"/>
          </ac:picMkLst>
        </pc:picChg>
        <pc:picChg chg="add mod">
          <ac:chgData name="Athena Kalokairinou" userId="272cbebf0d57c590" providerId="LiveId" clId="{529D30A4-982D-488E-BF42-BBD95AB44915}" dt="2022-03-03T11:36:34.594" v="394" actId="1440"/>
          <ac:picMkLst>
            <pc:docMk/>
            <pc:sldMk cId="3471571258" sldId="390"/>
            <ac:picMk id="4" creationId="{E6E71F63-D796-490C-B09B-DEA2D2A422CA}"/>
          </ac:picMkLst>
        </pc:picChg>
        <pc:picChg chg="add mod">
          <ac:chgData name="Athena Kalokairinou" userId="272cbebf0d57c590" providerId="LiveId" clId="{529D30A4-982D-488E-BF42-BBD95AB44915}" dt="2022-03-03T11:36:39.418" v="395" actId="14100"/>
          <ac:picMkLst>
            <pc:docMk/>
            <pc:sldMk cId="3471571258" sldId="390"/>
            <ac:picMk id="5" creationId="{EB3CD541-2ABF-45BD-B623-DA522F54E7F4}"/>
          </ac:picMkLst>
        </pc:picChg>
        <pc:picChg chg="del">
          <ac:chgData name="Athena Kalokairinou" userId="272cbebf0d57c590" providerId="LiveId" clId="{529D30A4-982D-488E-BF42-BBD95AB44915}" dt="2022-03-03T11:23:22.890" v="352" actId="478"/>
          <ac:picMkLst>
            <pc:docMk/>
            <pc:sldMk cId="3471571258" sldId="390"/>
            <ac:picMk id="6" creationId="{00000000-0000-0000-0000-000000000000}"/>
          </ac:picMkLst>
        </pc:picChg>
        <pc:picChg chg="mod">
          <ac:chgData name="Athena Kalokairinou" userId="272cbebf0d57c590" providerId="LiveId" clId="{529D30A4-982D-488E-BF42-BBD95AB44915}" dt="2022-03-03T11:36:49.207" v="396" actId="14100"/>
          <ac:picMkLst>
            <pc:docMk/>
            <pc:sldMk cId="3471571258" sldId="390"/>
            <ac:picMk id="7" creationId="{03AB2A46-F8CC-4245-97F3-2D24C1C941E2}"/>
          </ac:picMkLst>
        </pc:picChg>
        <pc:picChg chg="add mod">
          <ac:chgData name="Athena Kalokairinou" userId="272cbebf0d57c590" providerId="LiveId" clId="{529D30A4-982D-488E-BF42-BBD95AB44915}" dt="2022-03-03T11:36:25.569" v="392" actId="14100"/>
          <ac:picMkLst>
            <pc:docMk/>
            <pc:sldMk cId="3471571258" sldId="390"/>
            <ac:picMk id="8" creationId="{25FEF05C-951D-4BB5-B1EE-4BFFCBE9A4FC}"/>
          </ac:picMkLst>
        </pc:picChg>
      </pc:sldChg>
      <pc:sldChg chg="del">
        <pc:chgData name="Athena Kalokairinou" userId="272cbebf0d57c590" providerId="LiveId" clId="{529D30A4-982D-488E-BF42-BBD95AB44915}" dt="2022-03-03T21:54:20.303" v="407" actId="47"/>
        <pc:sldMkLst>
          <pc:docMk/>
          <pc:sldMk cId="0" sldId="391"/>
        </pc:sldMkLst>
      </pc:sldChg>
      <pc:sldChg chg="del">
        <pc:chgData name="Athena Kalokairinou" userId="272cbebf0d57c590" providerId="LiveId" clId="{529D30A4-982D-488E-BF42-BBD95AB44915}" dt="2022-03-03T21:54:20.898" v="408" actId="47"/>
        <pc:sldMkLst>
          <pc:docMk/>
          <pc:sldMk cId="0" sldId="392"/>
        </pc:sldMkLst>
      </pc:sldChg>
      <pc:sldChg chg="addSp modSp new del mod">
        <pc:chgData name="Athena Kalokairinou" userId="272cbebf0d57c590" providerId="LiveId" clId="{529D30A4-982D-488E-BF42-BBD95AB44915}" dt="2022-03-03T21:54:39.655" v="409" actId="47"/>
        <pc:sldMkLst>
          <pc:docMk/>
          <pc:sldMk cId="3910956486" sldId="393"/>
        </pc:sldMkLst>
        <pc:picChg chg="add mod">
          <ac:chgData name="Athena Kalokairinou" userId="272cbebf0d57c590" providerId="LiveId" clId="{529D30A4-982D-488E-BF42-BBD95AB44915}" dt="2022-03-03T11:35:46.733" v="384" actId="1440"/>
          <ac:picMkLst>
            <pc:docMk/>
            <pc:sldMk cId="3910956486" sldId="393"/>
            <ac:picMk id="2" creationId="{FDB45644-EF0B-418A-8E41-D71F066E3FA0}"/>
          </ac:picMkLst>
        </pc:picChg>
      </pc:sldChg>
      <pc:sldMasterChg chg="delSldLayout">
        <pc:chgData name="Athena Kalokairinou" userId="272cbebf0d57c590" providerId="LiveId" clId="{529D30A4-982D-488E-BF42-BBD95AB44915}" dt="2022-03-02T22:20:42.005" v="22" actId="47"/>
        <pc:sldMasterMkLst>
          <pc:docMk/>
          <pc:sldMasterMk cId="1450936680" sldId="2147483659"/>
        </pc:sldMasterMkLst>
        <pc:sldLayoutChg chg="del">
          <pc:chgData name="Athena Kalokairinou" userId="272cbebf0d57c590" providerId="LiveId" clId="{529D30A4-982D-488E-BF42-BBD95AB44915}" dt="2022-03-02T22:19:16.940" v="15" actId="47"/>
          <pc:sldLayoutMkLst>
            <pc:docMk/>
            <pc:sldMasterMk cId="1450936680" sldId="2147483659"/>
            <pc:sldLayoutMk cId="3766417117" sldId="2147483675"/>
          </pc:sldLayoutMkLst>
        </pc:sldLayoutChg>
        <pc:sldLayoutChg chg="del">
          <pc:chgData name="Athena Kalokairinou" userId="272cbebf0d57c590" providerId="LiveId" clId="{529D30A4-982D-488E-BF42-BBD95AB44915}" dt="2022-03-02T22:20:42.005" v="22" actId="47"/>
          <pc:sldLayoutMkLst>
            <pc:docMk/>
            <pc:sldMasterMk cId="1450936680" sldId="2147483659"/>
            <pc:sldLayoutMk cId="145119345" sldId="2147483676"/>
          </pc:sldLayoutMkLst>
        </pc:sldLayoutChg>
      </pc:sldMasterChg>
      <pc:sldMasterChg chg="del delSldLayout">
        <pc:chgData name="Athena Kalokairinou" userId="272cbebf0d57c590" providerId="LiveId" clId="{529D30A4-982D-488E-BF42-BBD95AB44915}" dt="2022-03-02T23:04:06.086" v="195" actId="47"/>
        <pc:sldMasterMkLst>
          <pc:docMk/>
          <pc:sldMasterMk cId="1325277043" sldId="2147483675"/>
        </pc:sldMasterMkLst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02640024" sldId="2147483676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931758662" sldId="2147483677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872832824" sldId="2147483678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383721223" sldId="2147483679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1799194578" sldId="2147483680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1047479963" sldId="2147483681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345216594" sldId="2147483682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1149746752" sldId="2147483683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4234897819" sldId="2147483684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114599824" sldId="2147483685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249471662" sldId="2147483686"/>
          </pc:sldLayoutMkLst>
        </pc:sldLayoutChg>
        <pc:sldLayoutChg chg="del">
          <pc:chgData name="Athena Kalokairinou" userId="272cbebf0d57c590" providerId="LiveId" clId="{529D30A4-982D-488E-BF42-BBD95AB44915}" dt="2022-03-02T23:04:06.086" v="195" actId="47"/>
          <pc:sldLayoutMkLst>
            <pc:docMk/>
            <pc:sldMasterMk cId="1325277043" sldId="2147483675"/>
            <pc:sldLayoutMk cId="3369560768" sldId="2147483687"/>
          </pc:sldLayoutMkLst>
        </pc:sldLayoutChg>
      </pc:sldMasterChg>
      <pc:sldMasterChg chg="del delSldLayout">
        <pc:chgData name="Athena Kalokairinou" userId="272cbebf0d57c590" providerId="LiveId" clId="{529D30A4-982D-488E-BF42-BBD95AB44915}" dt="2022-03-02T22:32:50.846" v="65" actId="47"/>
        <pc:sldMasterMkLst>
          <pc:docMk/>
          <pc:sldMasterMk cId="2296209384" sldId="2147483675"/>
        </pc:sldMasterMkLst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134207673" sldId="2147483676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592497800" sldId="2147483677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1265432729" sldId="2147483678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2892339441" sldId="2147483679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2074028159" sldId="2147483680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393712327" sldId="2147483681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3122303143" sldId="2147483682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4045522188" sldId="2147483683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646774733" sldId="2147483684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2741691625" sldId="2147483685"/>
          </pc:sldLayoutMkLst>
        </pc:sldLayoutChg>
        <pc:sldLayoutChg chg="del">
          <pc:chgData name="Athena Kalokairinou" userId="272cbebf0d57c590" providerId="LiveId" clId="{529D30A4-982D-488E-BF42-BBD95AB44915}" dt="2022-03-02T22:32:50.846" v="65" actId="47"/>
          <pc:sldLayoutMkLst>
            <pc:docMk/>
            <pc:sldMasterMk cId="2296209384" sldId="2147483675"/>
            <pc:sldLayoutMk cId="1353826882" sldId="214748368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114C8-61EE-4401-915A-1EA161A78E42}" type="doc">
      <dgm:prSet loTypeId="urn:microsoft.com/office/officeart/2005/8/layout/l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AC5EFCAE-8A80-4FD3-AA59-08541422CDCF}">
      <dgm:prSet phldrT="[Κείμενο]"/>
      <dgm:spPr/>
      <dgm:t>
        <a:bodyPr/>
        <a:lstStyle/>
        <a:p>
          <a:r>
            <a:rPr lang="el-GR" dirty="0"/>
            <a:t>1972</a:t>
          </a:r>
        </a:p>
      </dgm:t>
    </dgm:pt>
    <dgm:pt modelId="{5ECD6556-5EB5-4519-8025-806756DCB8FD}" type="parTrans" cxnId="{559808C9-4E49-4422-B6EF-8AB49DBE3238}">
      <dgm:prSet/>
      <dgm:spPr/>
      <dgm:t>
        <a:bodyPr/>
        <a:lstStyle/>
        <a:p>
          <a:endParaRPr lang="el-GR"/>
        </a:p>
      </dgm:t>
    </dgm:pt>
    <dgm:pt modelId="{5D2C6A05-A58F-4D34-8834-3E8FC0C4EE39}" type="sibTrans" cxnId="{559808C9-4E49-4422-B6EF-8AB49DBE3238}">
      <dgm:prSet/>
      <dgm:spPr/>
      <dgm:t>
        <a:bodyPr/>
        <a:lstStyle/>
        <a:p>
          <a:endParaRPr lang="el-GR"/>
        </a:p>
      </dgm:t>
    </dgm:pt>
    <dgm:pt modelId="{E4A7473C-B87D-44E6-A559-BEE7DFC1E648}">
      <dgm:prSet phldrT="[Κείμενο]"/>
      <dgm:spPr/>
      <dgm:t>
        <a:bodyPr/>
        <a:lstStyle/>
        <a:p>
          <a:r>
            <a:rPr lang="el-GR" dirty="0"/>
            <a:t>Εκπαίδευση για την ομάδα υγείας</a:t>
          </a:r>
          <a:r>
            <a:rPr lang="en-US" dirty="0"/>
            <a:t>.</a:t>
          </a:r>
          <a:endParaRPr lang="el-GR" dirty="0"/>
        </a:p>
      </dgm:t>
    </dgm:pt>
    <dgm:pt modelId="{51F6A22A-7AC4-43DE-8AA2-A78DB8F422EC}" type="parTrans" cxnId="{4E459B6A-5B88-45D1-8A45-8823C3D55AA3}">
      <dgm:prSet/>
      <dgm:spPr/>
      <dgm:t>
        <a:bodyPr/>
        <a:lstStyle/>
        <a:p>
          <a:endParaRPr lang="el-GR"/>
        </a:p>
      </dgm:t>
    </dgm:pt>
    <dgm:pt modelId="{B7118459-E8BF-4029-86F0-A8B6A14F6BD1}" type="sibTrans" cxnId="{4E459B6A-5B88-45D1-8A45-8823C3D55AA3}">
      <dgm:prSet/>
      <dgm:spPr/>
      <dgm:t>
        <a:bodyPr/>
        <a:lstStyle/>
        <a:p>
          <a:endParaRPr lang="el-GR"/>
        </a:p>
      </dgm:t>
    </dgm:pt>
    <dgm:pt modelId="{A63C96D0-E71B-44F2-A695-44B80A3F62D0}">
      <dgm:prSet phldrT="[Κείμενο]"/>
      <dgm:spPr/>
      <dgm:t>
        <a:bodyPr/>
        <a:lstStyle/>
        <a:p>
          <a:r>
            <a:rPr lang="el-GR" dirty="0"/>
            <a:t>2001</a:t>
          </a:r>
        </a:p>
      </dgm:t>
    </dgm:pt>
    <dgm:pt modelId="{05581620-1BC6-47EF-91D2-E75E1E5555BD}" type="parTrans" cxnId="{28BC034F-78C6-4443-B7F8-A691F6F84FE8}">
      <dgm:prSet/>
      <dgm:spPr/>
      <dgm:t>
        <a:bodyPr/>
        <a:lstStyle/>
        <a:p>
          <a:endParaRPr lang="el-GR"/>
        </a:p>
      </dgm:t>
    </dgm:pt>
    <dgm:pt modelId="{03911A39-E415-443E-A2D7-B1DF540997A4}" type="sibTrans" cxnId="{28BC034F-78C6-4443-B7F8-A691F6F84FE8}">
      <dgm:prSet/>
      <dgm:spPr/>
      <dgm:t>
        <a:bodyPr/>
        <a:lstStyle/>
        <a:p>
          <a:endParaRPr lang="el-GR"/>
        </a:p>
      </dgm:t>
    </dgm:pt>
    <dgm:pt modelId="{1E22733E-EDAF-4D76-B5EB-B646E2A92A86}">
      <dgm:prSet phldrT="[Κείμενο]"/>
      <dgm:spPr/>
      <dgm:t>
        <a:bodyPr/>
        <a:lstStyle/>
        <a:p>
          <a:r>
            <a:rPr lang="el-GR" dirty="0"/>
            <a:t>Διασταύρωση με την ποιότητα:</a:t>
          </a:r>
          <a:r>
            <a:rPr lang="en-US" dirty="0"/>
            <a:t> </a:t>
          </a:r>
          <a:r>
            <a:rPr lang="el-GR" dirty="0"/>
            <a:t>Νέα Συστήματα Υγείας στον 21</a:t>
          </a:r>
          <a:r>
            <a:rPr lang="el-GR" baseline="30000" dirty="0"/>
            <a:t>ο</a:t>
          </a:r>
          <a:r>
            <a:rPr lang="el-GR" dirty="0"/>
            <a:t> αιώνα</a:t>
          </a:r>
          <a:r>
            <a:rPr lang="en-US" dirty="0"/>
            <a:t>.</a:t>
          </a:r>
          <a:endParaRPr lang="el-GR" dirty="0"/>
        </a:p>
      </dgm:t>
    </dgm:pt>
    <dgm:pt modelId="{6BF7A468-416C-4608-9DAF-F1DA263BE9DA}" type="parTrans" cxnId="{0D7B4E26-0461-4563-8ADE-E513F47E41B8}">
      <dgm:prSet/>
      <dgm:spPr/>
      <dgm:t>
        <a:bodyPr/>
        <a:lstStyle/>
        <a:p>
          <a:endParaRPr lang="el-GR"/>
        </a:p>
      </dgm:t>
    </dgm:pt>
    <dgm:pt modelId="{9798579F-22A0-46A4-9008-C29AB8DA751A}" type="sibTrans" cxnId="{0D7B4E26-0461-4563-8ADE-E513F47E41B8}">
      <dgm:prSet/>
      <dgm:spPr/>
      <dgm:t>
        <a:bodyPr/>
        <a:lstStyle/>
        <a:p>
          <a:endParaRPr lang="el-GR"/>
        </a:p>
      </dgm:t>
    </dgm:pt>
    <dgm:pt modelId="{F87AD99B-E4E3-47EA-A11E-8B572FF403C3}">
      <dgm:prSet phldrT="[Κείμενο]"/>
      <dgm:spPr/>
      <dgm:t>
        <a:bodyPr/>
        <a:lstStyle/>
        <a:p>
          <a:r>
            <a:rPr lang="el-GR" dirty="0"/>
            <a:t>2003</a:t>
          </a:r>
        </a:p>
      </dgm:t>
    </dgm:pt>
    <dgm:pt modelId="{D616095C-EFAB-4242-9A12-098666A9E82E}" type="parTrans" cxnId="{490973CD-95C0-4019-9EED-B02772FCF3FF}">
      <dgm:prSet/>
      <dgm:spPr/>
      <dgm:t>
        <a:bodyPr/>
        <a:lstStyle/>
        <a:p>
          <a:endParaRPr lang="el-GR"/>
        </a:p>
      </dgm:t>
    </dgm:pt>
    <dgm:pt modelId="{8B1C6D34-3F96-4C98-968B-03A5124B6A86}" type="sibTrans" cxnId="{490973CD-95C0-4019-9EED-B02772FCF3FF}">
      <dgm:prSet/>
      <dgm:spPr/>
      <dgm:t>
        <a:bodyPr/>
        <a:lstStyle/>
        <a:p>
          <a:endParaRPr lang="el-GR"/>
        </a:p>
      </dgm:t>
    </dgm:pt>
    <dgm:pt modelId="{F4DDF698-D68A-429C-A750-7D6CEA98F0F8}">
      <dgm:prSet phldrT="[Κείμενο]"/>
      <dgm:spPr/>
      <dgm:t>
        <a:bodyPr/>
        <a:lstStyle/>
        <a:p>
          <a:r>
            <a:rPr lang="el-GR" dirty="0" err="1"/>
            <a:t>Διεπαγγελματική</a:t>
          </a:r>
          <a:r>
            <a:rPr lang="el-GR" dirty="0"/>
            <a:t> Εκπαίδευση Υγείας : Μια γέφυρα προς την ποιότητα (ΙΟΜ).</a:t>
          </a:r>
        </a:p>
      </dgm:t>
    </dgm:pt>
    <dgm:pt modelId="{1FD96375-143A-4B9C-9405-9C78FC63B956}" type="parTrans" cxnId="{74936224-F3F6-4F0C-935F-1F21AB57B6BC}">
      <dgm:prSet/>
      <dgm:spPr/>
      <dgm:t>
        <a:bodyPr/>
        <a:lstStyle/>
        <a:p>
          <a:endParaRPr lang="el-GR"/>
        </a:p>
      </dgm:t>
    </dgm:pt>
    <dgm:pt modelId="{4CA02084-433A-40D3-9C56-891D8D8C2298}" type="sibTrans" cxnId="{74936224-F3F6-4F0C-935F-1F21AB57B6BC}">
      <dgm:prSet/>
      <dgm:spPr/>
      <dgm:t>
        <a:bodyPr/>
        <a:lstStyle/>
        <a:p>
          <a:endParaRPr lang="el-GR"/>
        </a:p>
      </dgm:t>
    </dgm:pt>
    <dgm:pt modelId="{BC2F80E3-81EE-4866-A72F-DE35AA9D3BAB}">
      <dgm:prSet/>
      <dgm:spPr/>
      <dgm:t>
        <a:bodyPr/>
        <a:lstStyle/>
        <a:p>
          <a:r>
            <a:rPr lang="el-GR" dirty="0"/>
            <a:t>2010</a:t>
          </a:r>
        </a:p>
      </dgm:t>
    </dgm:pt>
    <dgm:pt modelId="{44A15CCD-DE04-4B58-AADC-0E774112C220}" type="parTrans" cxnId="{6BE0F537-8A81-474F-8BCF-8DC108DDBDC2}">
      <dgm:prSet/>
      <dgm:spPr/>
      <dgm:t>
        <a:bodyPr/>
        <a:lstStyle/>
        <a:p>
          <a:endParaRPr lang="el-GR"/>
        </a:p>
      </dgm:t>
    </dgm:pt>
    <dgm:pt modelId="{4836C19A-F1A5-4F2C-A894-A2FEAF6FADF0}" type="sibTrans" cxnId="{6BE0F537-8A81-474F-8BCF-8DC108DDBDC2}">
      <dgm:prSet/>
      <dgm:spPr/>
      <dgm:t>
        <a:bodyPr/>
        <a:lstStyle/>
        <a:p>
          <a:endParaRPr lang="el-GR"/>
        </a:p>
      </dgm:t>
    </dgm:pt>
    <dgm:pt modelId="{D5A9FBD1-A06D-4B80-83CC-6DAFA2EB814A}">
      <dgm:prSet/>
      <dgm:spPr/>
      <dgm:t>
        <a:bodyPr/>
        <a:lstStyle/>
        <a:p>
          <a:r>
            <a:rPr lang="el-GR" dirty="0"/>
            <a:t>Περίγραμμα για Δράση πάνω στην </a:t>
          </a:r>
          <a:r>
            <a:rPr lang="el-GR" dirty="0" err="1"/>
            <a:t>Διεπαγγελματική</a:t>
          </a:r>
          <a:r>
            <a:rPr lang="el-GR" dirty="0"/>
            <a:t>  Εκπαίδευση Υγείας και συνεργατική πρακτική.</a:t>
          </a:r>
        </a:p>
      </dgm:t>
    </dgm:pt>
    <dgm:pt modelId="{68417094-59F5-42F0-8EE9-AE41BE65B19E}" type="parTrans" cxnId="{B0213FEF-7DBA-4ADE-BE75-2A9323E68362}">
      <dgm:prSet/>
      <dgm:spPr/>
      <dgm:t>
        <a:bodyPr/>
        <a:lstStyle/>
        <a:p>
          <a:endParaRPr lang="el-GR"/>
        </a:p>
      </dgm:t>
    </dgm:pt>
    <dgm:pt modelId="{2F1F5440-28B4-477E-99A6-890D9288A789}" type="sibTrans" cxnId="{B0213FEF-7DBA-4ADE-BE75-2A9323E68362}">
      <dgm:prSet/>
      <dgm:spPr/>
      <dgm:t>
        <a:bodyPr/>
        <a:lstStyle/>
        <a:p>
          <a:endParaRPr lang="el-GR"/>
        </a:p>
      </dgm:t>
    </dgm:pt>
    <dgm:pt modelId="{9D88249C-F872-4142-A995-D68751F56EF7}" type="pres">
      <dgm:prSet presAssocID="{310114C8-61EE-4401-915A-1EA161A78E4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23D7F6A-FD70-4299-A6AE-F1907340742A}" type="pres">
      <dgm:prSet presAssocID="{AC5EFCAE-8A80-4FD3-AA59-08541422CDCF}" presName="horFlow" presStyleCnt="0"/>
      <dgm:spPr/>
    </dgm:pt>
    <dgm:pt modelId="{79C66198-F56B-4246-9549-557E86084014}" type="pres">
      <dgm:prSet presAssocID="{AC5EFCAE-8A80-4FD3-AA59-08541422CDCF}" presName="bigChev" presStyleLbl="node1" presStyleIdx="0" presStyleCnt="4"/>
      <dgm:spPr/>
      <dgm:t>
        <a:bodyPr/>
        <a:lstStyle/>
        <a:p>
          <a:endParaRPr lang="el-GR"/>
        </a:p>
      </dgm:t>
    </dgm:pt>
    <dgm:pt modelId="{E1615486-DD75-49B1-98F4-A7E7D03CA6FC}" type="pres">
      <dgm:prSet presAssocID="{51F6A22A-7AC4-43DE-8AA2-A78DB8F422EC}" presName="parTrans" presStyleCnt="0"/>
      <dgm:spPr/>
    </dgm:pt>
    <dgm:pt modelId="{482D80D8-AAC3-45B5-993E-42A861170FD1}" type="pres">
      <dgm:prSet presAssocID="{E4A7473C-B87D-44E6-A559-BEE7DFC1E648}" presName="node" presStyleLbl="alignAccFollowNode1" presStyleIdx="0" presStyleCnt="4" custScaleX="1535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CD6A02-ABD5-4242-A02C-8839897F823D}" type="pres">
      <dgm:prSet presAssocID="{AC5EFCAE-8A80-4FD3-AA59-08541422CDCF}" presName="vSp" presStyleCnt="0"/>
      <dgm:spPr/>
    </dgm:pt>
    <dgm:pt modelId="{FA4DF97A-2201-45BE-B043-D4A7D0EA00E9}" type="pres">
      <dgm:prSet presAssocID="{A63C96D0-E71B-44F2-A695-44B80A3F62D0}" presName="horFlow" presStyleCnt="0"/>
      <dgm:spPr/>
    </dgm:pt>
    <dgm:pt modelId="{0695E0FB-DBC5-42C1-8EB9-FEA508EB6E2E}" type="pres">
      <dgm:prSet presAssocID="{A63C96D0-E71B-44F2-A695-44B80A3F62D0}" presName="bigChev" presStyleLbl="node1" presStyleIdx="1" presStyleCnt="4"/>
      <dgm:spPr/>
      <dgm:t>
        <a:bodyPr/>
        <a:lstStyle/>
        <a:p>
          <a:endParaRPr lang="el-GR"/>
        </a:p>
      </dgm:t>
    </dgm:pt>
    <dgm:pt modelId="{5A97BC1D-D5E4-4D85-9554-A4ABE94A18F8}" type="pres">
      <dgm:prSet presAssocID="{6BF7A468-416C-4608-9DAF-F1DA263BE9DA}" presName="parTrans" presStyleCnt="0"/>
      <dgm:spPr/>
    </dgm:pt>
    <dgm:pt modelId="{FEBE1238-88E0-4075-ACF1-B8388D3C06CB}" type="pres">
      <dgm:prSet presAssocID="{1E22733E-EDAF-4D76-B5EB-B646E2A92A86}" presName="node" presStyleLbl="alignAccFollowNode1" presStyleIdx="1" presStyleCnt="4" custScaleX="2187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07603B-73D1-4BB6-BAF5-CB8D33232BF1}" type="pres">
      <dgm:prSet presAssocID="{A63C96D0-E71B-44F2-A695-44B80A3F62D0}" presName="vSp" presStyleCnt="0"/>
      <dgm:spPr/>
    </dgm:pt>
    <dgm:pt modelId="{84674896-BED9-4A28-96B7-327DD7F2E9A7}" type="pres">
      <dgm:prSet presAssocID="{F87AD99B-E4E3-47EA-A11E-8B572FF403C3}" presName="horFlow" presStyleCnt="0"/>
      <dgm:spPr/>
    </dgm:pt>
    <dgm:pt modelId="{B064EFC2-84C0-42E3-A8B0-0862FC60BEC7}" type="pres">
      <dgm:prSet presAssocID="{F87AD99B-E4E3-47EA-A11E-8B572FF403C3}" presName="bigChev" presStyleLbl="node1" presStyleIdx="2" presStyleCnt="4"/>
      <dgm:spPr/>
      <dgm:t>
        <a:bodyPr/>
        <a:lstStyle/>
        <a:p>
          <a:endParaRPr lang="el-GR"/>
        </a:p>
      </dgm:t>
    </dgm:pt>
    <dgm:pt modelId="{66B2669F-0B30-4445-B1BC-8CD2F78E2B92}" type="pres">
      <dgm:prSet presAssocID="{1FD96375-143A-4B9C-9405-9C78FC63B956}" presName="parTrans" presStyleCnt="0"/>
      <dgm:spPr/>
    </dgm:pt>
    <dgm:pt modelId="{C4ADA9DA-6926-4E09-AA79-0F078CF7F612}" type="pres">
      <dgm:prSet presAssocID="{F4DDF698-D68A-429C-A750-7D6CEA98F0F8}" presName="node" presStyleLbl="alignAccFollowNode1" presStyleIdx="2" presStyleCnt="4" custScaleX="2869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50C2FD-4DAA-4183-90C2-0A563AD64472}" type="pres">
      <dgm:prSet presAssocID="{F87AD99B-E4E3-47EA-A11E-8B572FF403C3}" presName="vSp" presStyleCnt="0"/>
      <dgm:spPr/>
    </dgm:pt>
    <dgm:pt modelId="{A3F11F80-B10B-4688-B09C-2DD44992A4C2}" type="pres">
      <dgm:prSet presAssocID="{BC2F80E3-81EE-4866-A72F-DE35AA9D3BAB}" presName="horFlow" presStyleCnt="0"/>
      <dgm:spPr/>
    </dgm:pt>
    <dgm:pt modelId="{B20BE4CE-8A13-4087-AA24-024D41BF86EA}" type="pres">
      <dgm:prSet presAssocID="{BC2F80E3-81EE-4866-A72F-DE35AA9D3BAB}" presName="bigChev" presStyleLbl="node1" presStyleIdx="3" presStyleCnt="4"/>
      <dgm:spPr/>
      <dgm:t>
        <a:bodyPr/>
        <a:lstStyle/>
        <a:p>
          <a:endParaRPr lang="el-GR"/>
        </a:p>
      </dgm:t>
    </dgm:pt>
    <dgm:pt modelId="{FA979F0E-F8F1-4220-83D9-B1AF32008FFB}" type="pres">
      <dgm:prSet presAssocID="{68417094-59F5-42F0-8EE9-AE41BE65B19E}" presName="parTrans" presStyleCnt="0"/>
      <dgm:spPr/>
    </dgm:pt>
    <dgm:pt modelId="{6E83CD96-C120-4191-B76B-2B41198CC0FE}" type="pres">
      <dgm:prSet presAssocID="{D5A9FBD1-A06D-4B80-83CC-6DAFA2EB814A}" presName="node" presStyleLbl="alignAccFollowNode1" presStyleIdx="3" presStyleCnt="4" custScaleX="3155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D7B4E26-0461-4563-8ADE-E513F47E41B8}" srcId="{A63C96D0-E71B-44F2-A695-44B80A3F62D0}" destId="{1E22733E-EDAF-4D76-B5EB-B646E2A92A86}" srcOrd="0" destOrd="0" parTransId="{6BF7A468-416C-4608-9DAF-F1DA263BE9DA}" sibTransId="{9798579F-22A0-46A4-9008-C29AB8DA751A}"/>
    <dgm:cxn modelId="{21EA6267-EDC2-4335-A53E-94F6ACA85E59}" type="presOf" srcId="{310114C8-61EE-4401-915A-1EA161A78E42}" destId="{9D88249C-F872-4142-A995-D68751F56EF7}" srcOrd="0" destOrd="0" presId="urn:microsoft.com/office/officeart/2005/8/layout/lProcess3"/>
    <dgm:cxn modelId="{4E459B6A-5B88-45D1-8A45-8823C3D55AA3}" srcId="{AC5EFCAE-8A80-4FD3-AA59-08541422CDCF}" destId="{E4A7473C-B87D-44E6-A559-BEE7DFC1E648}" srcOrd="0" destOrd="0" parTransId="{51F6A22A-7AC4-43DE-8AA2-A78DB8F422EC}" sibTransId="{B7118459-E8BF-4029-86F0-A8B6A14F6BD1}"/>
    <dgm:cxn modelId="{6BE0F537-8A81-474F-8BCF-8DC108DDBDC2}" srcId="{310114C8-61EE-4401-915A-1EA161A78E42}" destId="{BC2F80E3-81EE-4866-A72F-DE35AA9D3BAB}" srcOrd="3" destOrd="0" parTransId="{44A15CCD-DE04-4B58-AADC-0E774112C220}" sibTransId="{4836C19A-F1A5-4F2C-A894-A2FEAF6FADF0}"/>
    <dgm:cxn modelId="{4E21FC23-A1F3-4AF6-93E1-C1614A12A623}" type="presOf" srcId="{D5A9FBD1-A06D-4B80-83CC-6DAFA2EB814A}" destId="{6E83CD96-C120-4191-B76B-2B41198CC0FE}" srcOrd="0" destOrd="0" presId="urn:microsoft.com/office/officeart/2005/8/layout/lProcess3"/>
    <dgm:cxn modelId="{B0213FEF-7DBA-4ADE-BE75-2A9323E68362}" srcId="{BC2F80E3-81EE-4866-A72F-DE35AA9D3BAB}" destId="{D5A9FBD1-A06D-4B80-83CC-6DAFA2EB814A}" srcOrd="0" destOrd="0" parTransId="{68417094-59F5-42F0-8EE9-AE41BE65B19E}" sibTransId="{2F1F5440-28B4-477E-99A6-890D9288A789}"/>
    <dgm:cxn modelId="{C85AD19F-978B-47E3-B91D-E79868E22A3A}" type="presOf" srcId="{AC5EFCAE-8A80-4FD3-AA59-08541422CDCF}" destId="{79C66198-F56B-4246-9549-557E86084014}" srcOrd="0" destOrd="0" presId="urn:microsoft.com/office/officeart/2005/8/layout/lProcess3"/>
    <dgm:cxn modelId="{4B841623-0712-422C-8B6E-ABD66E4128AA}" type="presOf" srcId="{A63C96D0-E71B-44F2-A695-44B80A3F62D0}" destId="{0695E0FB-DBC5-42C1-8EB9-FEA508EB6E2E}" srcOrd="0" destOrd="0" presId="urn:microsoft.com/office/officeart/2005/8/layout/lProcess3"/>
    <dgm:cxn modelId="{490973CD-95C0-4019-9EED-B02772FCF3FF}" srcId="{310114C8-61EE-4401-915A-1EA161A78E42}" destId="{F87AD99B-E4E3-47EA-A11E-8B572FF403C3}" srcOrd="2" destOrd="0" parTransId="{D616095C-EFAB-4242-9A12-098666A9E82E}" sibTransId="{8B1C6D34-3F96-4C98-968B-03A5124B6A86}"/>
    <dgm:cxn modelId="{0CAAF700-C89B-4E1D-81B6-FD4AB94DF284}" type="presOf" srcId="{F87AD99B-E4E3-47EA-A11E-8B572FF403C3}" destId="{B064EFC2-84C0-42E3-A8B0-0862FC60BEC7}" srcOrd="0" destOrd="0" presId="urn:microsoft.com/office/officeart/2005/8/layout/lProcess3"/>
    <dgm:cxn modelId="{74936224-F3F6-4F0C-935F-1F21AB57B6BC}" srcId="{F87AD99B-E4E3-47EA-A11E-8B572FF403C3}" destId="{F4DDF698-D68A-429C-A750-7D6CEA98F0F8}" srcOrd="0" destOrd="0" parTransId="{1FD96375-143A-4B9C-9405-9C78FC63B956}" sibTransId="{4CA02084-433A-40D3-9C56-891D8D8C2298}"/>
    <dgm:cxn modelId="{59639909-2ABD-4D60-9DCA-CEA486C25C5F}" type="presOf" srcId="{E4A7473C-B87D-44E6-A559-BEE7DFC1E648}" destId="{482D80D8-AAC3-45B5-993E-42A861170FD1}" srcOrd="0" destOrd="0" presId="urn:microsoft.com/office/officeart/2005/8/layout/lProcess3"/>
    <dgm:cxn modelId="{559808C9-4E49-4422-B6EF-8AB49DBE3238}" srcId="{310114C8-61EE-4401-915A-1EA161A78E42}" destId="{AC5EFCAE-8A80-4FD3-AA59-08541422CDCF}" srcOrd="0" destOrd="0" parTransId="{5ECD6556-5EB5-4519-8025-806756DCB8FD}" sibTransId="{5D2C6A05-A58F-4D34-8834-3E8FC0C4EE39}"/>
    <dgm:cxn modelId="{28BC034F-78C6-4443-B7F8-A691F6F84FE8}" srcId="{310114C8-61EE-4401-915A-1EA161A78E42}" destId="{A63C96D0-E71B-44F2-A695-44B80A3F62D0}" srcOrd="1" destOrd="0" parTransId="{05581620-1BC6-47EF-91D2-E75E1E5555BD}" sibTransId="{03911A39-E415-443E-A2D7-B1DF540997A4}"/>
    <dgm:cxn modelId="{B87FECC1-813D-4CAB-B05E-EDF50A4C75AA}" type="presOf" srcId="{F4DDF698-D68A-429C-A750-7D6CEA98F0F8}" destId="{C4ADA9DA-6926-4E09-AA79-0F078CF7F612}" srcOrd="0" destOrd="0" presId="urn:microsoft.com/office/officeart/2005/8/layout/lProcess3"/>
    <dgm:cxn modelId="{51DC0899-CE09-4396-BFE7-B56FC39D2BA6}" type="presOf" srcId="{1E22733E-EDAF-4D76-B5EB-B646E2A92A86}" destId="{FEBE1238-88E0-4075-ACF1-B8388D3C06CB}" srcOrd="0" destOrd="0" presId="urn:microsoft.com/office/officeart/2005/8/layout/lProcess3"/>
    <dgm:cxn modelId="{C4A2E01D-362C-4590-8BC1-D5B7C5F9A37D}" type="presOf" srcId="{BC2F80E3-81EE-4866-A72F-DE35AA9D3BAB}" destId="{B20BE4CE-8A13-4087-AA24-024D41BF86EA}" srcOrd="0" destOrd="0" presId="urn:microsoft.com/office/officeart/2005/8/layout/lProcess3"/>
    <dgm:cxn modelId="{D23C6491-64DD-46EA-A96E-DFBC712ED6A9}" type="presParOf" srcId="{9D88249C-F872-4142-A995-D68751F56EF7}" destId="{E23D7F6A-FD70-4299-A6AE-F1907340742A}" srcOrd="0" destOrd="0" presId="urn:microsoft.com/office/officeart/2005/8/layout/lProcess3"/>
    <dgm:cxn modelId="{D693BAE4-C504-4C0D-A75D-027BD7983526}" type="presParOf" srcId="{E23D7F6A-FD70-4299-A6AE-F1907340742A}" destId="{79C66198-F56B-4246-9549-557E86084014}" srcOrd="0" destOrd="0" presId="urn:microsoft.com/office/officeart/2005/8/layout/lProcess3"/>
    <dgm:cxn modelId="{30E0FE29-6572-4DED-B0F3-9413765C18CB}" type="presParOf" srcId="{E23D7F6A-FD70-4299-A6AE-F1907340742A}" destId="{E1615486-DD75-49B1-98F4-A7E7D03CA6FC}" srcOrd="1" destOrd="0" presId="urn:microsoft.com/office/officeart/2005/8/layout/lProcess3"/>
    <dgm:cxn modelId="{4A08ADF8-128E-4074-8118-C67C85CACC9F}" type="presParOf" srcId="{E23D7F6A-FD70-4299-A6AE-F1907340742A}" destId="{482D80D8-AAC3-45B5-993E-42A861170FD1}" srcOrd="2" destOrd="0" presId="urn:microsoft.com/office/officeart/2005/8/layout/lProcess3"/>
    <dgm:cxn modelId="{03CD52AB-2DA1-42D2-8DEF-3D2451E74CC8}" type="presParOf" srcId="{9D88249C-F872-4142-A995-D68751F56EF7}" destId="{68CD6A02-ABD5-4242-A02C-8839897F823D}" srcOrd="1" destOrd="0" presId="urn:microsoft.com/office/officeart/2005/8/layout/lProcess3"/>
    <dgm:cxn modelId="{89FD3936-2B82-4703-95DE-50B774A0EDBA}" type="presParOf" srcId="{9D88249C-F872-4142-A995-D68751F56EF7}" destId="{FA4DF97A-2201-45BE-B043-D4A7D0EA00E9}" srcOrd="2" destOrd="0" presId="urn:microsoft.com/office/officeart/2005/8/layout/lProcess3"/>
    <dgm:cxn modelId="{A7BD383D-0879-473C-BFD0-7B3F3D9AC070}" type="presParOf" srcId="{FA4DF97A-2201-45BE-B043-D4A7D0EA00E9}" destId="{0695E0FB-DBC5-42C1-8EB9-FEA508EB6E2E}" srcOrd="0" destOrd="0" presId="urn:microsoft.com/office/officeart/2005/8/layout/lProcess3"/>
    <dgm:cxn modelId="{350D5BBE-6DF2-42AC-951F-B6DA4EFF4258}" type="presParOf" srcId="{FA4DF97A-2201-45BE-B043-D4A7D0EA00E9}" destId="{5A97BC1D-D5E4-4D85-9554-A4ABE94A18F8}" srcOrd="1" destOrd="0" presId="urn:microsoft.com/office/officeart/2005/8/layout/lProcess3"/>
    <dgm:cxn modelId="{A8BF1F96-79CE-4711-A59E-8CFC73AA4624}" type="presParOf" srcId="{FA4DF97A-2201-45BE-B043-D4A7D0EA00E9}" destId="{FEBE1238-88E0-4075-ACF1-B8388D3C06CB}" srcOrd="2" destOrd="0" presId="urn:microsoft.com/office/officeart/2005/8/layout/lProcess3"/>
    <dgm:cxn modelId="{796CC31F-8C89-4C04-911D-E1CE5DA2D31B}" type="presParOf" srcId="{9D88249C-F872-4142-A995-D68751F56EF7}" destId="{6E07603B-73D1-4BB6-BAF5-CB8D33232BF1}" srcOrd="3" destOrd="0" presId="urn:microsoft.com/office/officeart/2005/8/layout/lProcess3"/>
    <dgm:cxn modelId="{57D272DA-9FA1-4E14-B3D9-DFDE81246FA0}" type="presParOf" srcId="{9D88249C-F872-4142-A995-D68751F56EF7}" destId="{84674896-BED9-4A28-96B7-327DD7F2E9A7}" srcOrd="4" destOrd="0" presId="urn:microsoft.com/office/officeart/2005/8/layout/lProcess3"/>
    <dgm:cxn modelId="{CDA72E89-9428-4FEE-8652-5DB16475E5AA}" type="presParOf" srcId="{84674896-BED9-4A28-96B7-327DD7F2E9A7}" destId="{B064EFC2-84C0-42E3-A8B0-0862FC60BEC7}" srcOrd="0" destOrd="0" presId="urn:microsoft.com/office/officeart/2005/8/layout/lProcess3"/>
    <dgm:cxn modelId="{4DA1D0E3-FF44-45C5-8731-854BD8B5B4B8}" type="presParOf" srcId="{84674896-BED9-4A28-96B7-327DD7F2E9A7}" destId="{66B2669F-0B30-4445-B1BC-8CD2F78E2B92}" srcOrd="1" destOrd="0" presId="urn:microsoft.com/office/officeart/2005/8/layout/lProcess3"/>
    <dgm:cxn modelId="{C4B2216F-C1B9-438A-BB0C-4F56D45014B6}" type="presParOf" srcId="{84674896-BED9-4A28-96B7-327DD7F2E9A7}" destId="{C4ADA9DA-6926-4E09-AA79-0F078CF7F612}" srcOrd="2" destOrd="0" presId="urn:microsoft.com/office/officeart/2005/8/layout/lProcess3"/>
    <dgm:cxn modelId="{578ABDD7-54F6-47D7-89D1-22BFA55894BE}" type="presParOf" srcId="{9D88249C-F872-4142-A995-D68751F56EF7}" destId="{E950C2FD-4DAA-4183-90C2-0A563AD64472}" srcOrd="5" destOrd="0" presId="urn:microsoft.com/office/officeart/2005/8/layout/lProcess3"/>
    <dgm:cxn modelId="{FCE2816F-C440-4425-B11F-63C2A18A3E08}" type="presParOf" srcId="{9D88249C-F872-4142-A995-D68751F56EF7}" destId="{A3F11F80-B10B-4688-B09C-2DD44992A4C2}" srcOrd="6" destOrd="0" presId="urn:microsoft.com/office/officeart/2005/8/layout/lProcess3"/>
    <dgm:cxn modelId="{5B0C90A5-3513-42B0-8A84-7352E1775D37}" type="presParOf" srcId="{A3F11F80-B10B-4688-B09C-2DD44992A4C2}" destId="{B20BE4CE-8A13-4087-AA24-024D41BF86EA}" srcOrd="0" destOrd="0" presId="urn:microsoft.com/office/officeart/2005/8/layout/lProcess3"/>
    <dgm:cxn modelId="{6837433D-5A20-4043-9EEC-9716F2D540DE}" type="presParOf" srcId="{A3F11F80-B10B-4688-B09C-2DD44992A4C2}" destId="{FA979F0E-F8F1-4220-83D9-B1AF32008FFB}" srcOrd="1" destOrd="0" presId="urn:microsoft.com/office/officeart/2005/8/layout/lProcess3"/>
    <dgm:cxn modelId="{812310EB-82E4-469D-89D3-F89CB23EFF3C}" type="presParOf" srcId="{A3F11F80-B10B-4688-B09C-2DD44992A4C2}" destId="{6E83CD96-C120-4191-B76B-2B41198CC0F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404AB-2467-40A7-B1D1-1AE85858622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60EB8ABD-5CDC-4523-AA60-2205A62BA572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en-US" b="1"/>
            <a:t>WHO’s 2010</a:t>
          </a:r>
          <a:endParaRPr lang="el-GR"/>
        </a:p>
      </dgm:t>
    </dgm:pt>
    <dgm:pt modelId="{B39AF7CE-0260-437C-8133-B4E5B01D8CF5}" type="parTrans" cxnId="{EC2B5044-AC94-4FE1-88E0-117977A5BF70}">
      <dgm:prSet/>
      <dgm:spPr/>
      <dgm:t>
        <a:bodyPr/>
        <a:lstStyle/>
        <a:p>
          <a:endParaRPr lang="el-GR"/>
        </a:p>
      </dgm:t>
    </dgm:pt>
    <dgm:pt modelId="{14607E82-4A87-420F-A713-9419DA8D0FB7}" type="sibTrans" cxnId="{EC2B5044-AC94-4FE1-88E0-117977A5BF70}">
      <dgm:prSet/>
      <dgm:spPr/>
      <dgm:t>
        <a:bodyPr/>
        <a:lstStyle/>
        <a:p>
          <a:endParaRPr lang="el-GR"/>
        </a:p>
      </dgm:t>
    </dgm:pt>
    <dgm:pt modelId="{D5E592DF-346E-4136-9359-3313265EB1B4}" type="pres">
      <dgm:prSet presAssocID="{EBD404AB-2467-40A7-B1D1-1AE858586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2483746-8E42-412A-8A9D-F2DFA07377BC}" type="pres">
      <dgm:prSet presAssocID="{60EB8ABD-5CDC-4523-AA60-2205A62BA5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0CA6D03-7B94-4BAF-AB1D-FDE4178C3667}" type="presOf" srcId="{EBD404AB-2467-40A7-B1D1-1AE858586221}" destId="{D5E592DF-346E-4136-9359-3313265EB1B4}" srcOrd="0" destOrd="0" presId="urn:microsoft.com/office/officeart/2005/8/layout/vList2"/>
    <dgm:cxn modelId="{EC2B5044-AC94-4FE1-88E0-117977A5BF70}" srcId="{EBD404AB-2467-40A7-B1D1-1AE858586221}" destId="{60EB8ABD-5CDC-4523-AA60-2205A62BA572}" srcOrd="0" destOrd="0" parTransId="{B39AF7CE-0260-437C-8133-B4E5B01D8CF5}" sibTransId="{14607E82-4A87-420F-A713-9419DA8D0FB7}"/>
    <dgm:cxn modelId="{307E484C-2AF7-4C45-AE0E-E63254A3C546}" type="presOf" srcId="{60EB8ABD-5CDC-4523-AA60-2205A62BA572}" destId="{82483746-8E42-412A-8A9D-F2DFA07377BC}" srcOrd="0" destOrd="0" presId="urn:microsoft.com/office/officeart/2005/8/layout/vList2"/>
    <dgm:cxn modelId="{08C0EB65-A3CB-460E-B095-161EEEE776A3}" type="presParOf" srcId="{D5E592DF-346E-4136-9359-3313265EB1B4}" destId="{82483746-8E42-412A-8A9D-F2DFA0737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C66198-F56B-4246-9549-557E86084014}">
      <dsp:nvSpPr>
        <dsp:cNvPr id="0" name=""/>
        <dsp:cNvSpPr/>
      </dsp:nvSpPr>
      <dsp:spPr>
        <a:xfrm>
          <a:off x="5158" y="89267"/>
          <a:ext cx="1823440" cy="7293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/>
            <a:t>1972</a:t>
          </a:r>
        </a:p>
      </dsp:txBody>
      <dsp:txXfrm>
        <a:off x="5158" y="89267"/>
        <a:ext cx="1823440" cy="729376"/>
      </dsp:txXfrm>
    </dsp:sp>
    <dsp:sp modelId="{482D80D8-AAC3-45B5-993E-42A861170FD1}">
      <dsp:nvSpPr>
        <dsp:cNvPr id="0" name=""/>
        <dsp:cNvSpPr/>
      </dsp:nvSpPr>
      <dsp:spPr>
        <a:xfrm>
          <a:off x="1591551" y="151264"/>
          <a:ext cx="2324214" cy="60538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Εκπαίδευση για την ομάδα υγείας</a:t>
          </a:r>
          <a:r>
            <a:rPr lang="en-US" sz="1400" kern="1200" dirty="0"/>
            <a:t>.</a:t>
          </a:r>
          <a:endParaRPr lang="el-GR" sz="1400" kern="1200" dirty="0"/>
        </a:p>
      </dsp:txBody>
      <dsp:txXfrm>
        <a:off x="1591551" y="151264"/>
        <a:ext cx="2324214" cy="605382"/>
      </dsp:txXfrm>
    </dsp:sp>
    <dsp:sp modelId="{0695E0FB-DBC5-42C1-8EB9-FEA508EB6E2E}">
      <dsp:nvSpPr>
        <dsp:cNvPr id="0" name=""/>
        <dsp:cNvSpPr/>
      </dsp:nvSpPr>
      <dsp:spPr>
        <a:xfrm>
          <a:off x="5158" y="920756"/>
          <a:ext cx="1823440" cy="72937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/>
            <a:t>2001</a:t>
          </a:r>
        </a:p>
      </dsp:txBody>
      <dsp:txXfrm>
        <a:off x="5158" y="920756"/>
        <a:ext cx="1823440" cy="729376"/>
      </dsp:txXfrm>
    </dsp:sp>
    <dsp:sp modelId="{FEBE1238-88E0-4075-ACF1-B8388D3C06CB}">
      <dsp:nvSpPr>
        <dsp:cNvPr id="0" name=""/>
        <dsp:cNvSpPr/>
      </dsp:nvSpPr>
      <dsp:spPr>
        <a:xfrm>
          <a:off x="1591551" y="982753"/>
          <a:ext cx="3310563" cy="60538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Διασταύρωση με την ποιότητα:</a:t>
          </a:r>
          <a:r>
            <a:rPr lang="en-US" sz="1400" kern="1200" dirty="0"/>
            <a:t> </a:t>
          </a:r>
          <a:r>
            <a:rPr lang="el-GR" sz="1400" kern="1200" dirty="0"/>
            <a:t>Νέα Συστήματα Υγείας στον 21</a:t>
          </a:r>
          <a:r>
            <a:rPr lang="el-GR" sz="1400" kern="1200" baseline="30000" dirty="0"/>
            <a:t>ο</a:t>
          </a:r>
          <a:r>
            <a:rPr lang="el-GR" sz="1400" kern="1200" dirty="0"/>
            <a:t> αιώνα</a:t>
          </a:r>
          <a:r>
            <a:rPr lang="en-US" sz="1400" kern="1200" dirty="0"/>
            <a:t>.</a:t>
          </a:r>
          <a:endParaRPr lang="el-GR" sz="1400" kern="1200" dirty="0"/>
        </a:p>
      </dsp:txBody>
      <dsp:txXfrm>
        <a:off x="1591551" y="982753"/>
        <a:ext cx="3310563" cy="605382"/>
      </dsp:txXfrm>
    </dsp:sp>
    <dsp:sp modelId="{B064EFC2-84C0-42E3-A8B0-0862FC60BEC7}">
      <dsp:nvSpPr>
        <dsp:cNvPr id="0" name=""/>
        <dsp:cNvSpPr/>
      </dsp:nvSpPr>
      <dsp:spPr>
        <a:xfrm>
          <a:off x="5158" y="1752245"/>
          <a:ext cx="1823440" cy="72937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/>
            <a:t>2003</a:t>
          </a:r>
        </a:p>
      </dsp:txBody>
      <dsp:txXfrm>
        <a:off x="5158" y="1752245"/>
        <a:ext cx="1823440" cy="729376"/>
      </dsp:txXfrm>
    </dsp:sp>
    <dsp:sp modelId="{C4ADA9DA-6926-4E09-AA79-0F078CF7F612}">
      <dsp:nvSpPr>
        <dsp:cNvPr id="0" name=""/>
        <dsp:cNvSpPr/>
      </dsp:nvSpPr>
      <dsp:spPr>
        <a:xfrm>
          <a:off x="1591551" y="1814242"/>
          <a:ext cx="4343179" cy="60538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/>
            <a:t>Διεπαγγελματική</a:t>
          </a:r>
          <a:r>
            <a:rPr lang="el-GR" sz="1400" kern="1200" dirty="0"/>
            <a:t> Εκπαίδευση Υγείας : Μια γέφυρα προς την ποιότητα (ΙΟΜ).</a:t>
          </a:r>
        </a:p>
      </dsp:txBody>
      <dsp:txXfrm>
        <a:off x="1591551" y="1814242"/>
        <a:ext cx="4343179" cy="605382"/>
      </dsp:txXfrm>
    </dsp:sp>
    <dsp:sp modelId="{B20BE4CE-8A13-4087-AA24-024D41BF86EA}">
      <dsp:nvSpPr>
        <dsp:cNvPr id="0" name=""/>
        <dsp:cNvSpPr/>
      </dsp:nvSpPr>
      <dsp:spPr>
        <a:xfrm>
          <a:off x="5158" y="2583734"/>
          <a:ext cx="1823440" cy="7293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kern="1200" dirty="0"/>
            <a:t>2010</a:t>
          </a:r>
        </a:p>
      </dsp:txBody>
      <dsp:txXfrm>
        <a:off x="5158" y="2583734"/>
        <a:ext cx="1823440" cy="729376"/>
      </dsp:txXfrm>
    </dsp:sp>
    <dsp:sp modelId="{6E83CD96-C120-4191-B76B-2B41198CC0FE}">
      <dsp:nvSpPr>
        <dsp:cNvPr id="0" name=""/>
        <dsp:cNvSpPr/>
      </dsp:nvSpPr>
      <dsp:spPr>
        <a:xfrm>
          <a:off x="1591551" y="2645731"/>
          <a:ext cx="4775997" cy="60538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Περίγραμμα για Δράση πάνω στην </a:t>
          </a:r>
          <a:r>
            <a:rPr lang="el-GR" sz="1400" kern="1200" dirty="0" err="1"/>
            <a:t>Διεπαγγελματική</a:t>
          </a:r>
          <a:r>
            <a:rPr lang="el-GR" sz="1400" kern="1200" dirty="0"/>
            <a:t>  Εκπαίδευση Υγείας και συνεργατική πρακτική.</a:t>
          </a:r>
        </a:p>
      </dsp:txBody>
      <dsp:txXfrm>
        <a:off x="1591551" y="2645731"/>
        <a:ext cx="4775997" cy="6053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83746-8E42-412A-8A9D-F2DFA07377BC}">
      <dsp:nvSpPr>
        <dsp:cNvPr id="0" name=""/>
        <dsp:cNvSpPr/>
      </dsp:nvSpPr>
      <dsp:spPr>
        <a:xfrm>
          <a:off x="0" y="10458"/>
          <a:ext cx="3074096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WHO’s 2010</a:t>
          </a:r>
          <a:endParaRPr lang="el-GR" sz="2800" kern="1200"/>
        </a:p>
      </dsp:txBody>
      <dsp:txXfrm>
        <a:off x="0" y="10458"/>
        <a:ext cx="3074096" cy="67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91ADE-BFF1-4836-BDEF-63DFBBE1ED01}" type="slidenum">
              <a:rPr lang="el-GR" altLang="el-GR">
                <a:solidFill>
                  <a:prstClr val="black"/>
                </a:solidFill>
              </a:rPr>
              <a:pPr/>
              <a:t>21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316440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5187B89-5FD5-4791-8AD5-216C855D2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F183AFA-BDA2-4850-B07B-15ED7DB70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3A2D93F-965C-4F9D-8C38-6BA03C56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02217A1-AC4B-40ED-87F5-A92CEDCA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313FE13-2C7A-4F2D-A351-BC70B198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55773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D9ED81D-D5F0-48C1-8D21-DBE4FD93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4D7F25C7-1636-40A0-99EB-693FB474A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4FFBB51-7D80-4BB0-BF3A-E293140D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A71079F-09FB-4722-920B-DC4F721F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21CA784-867E-4F91-9E83-86F1A08D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2202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64EB96E-181D-4ADC-B667-C097BFA6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A1C91026-32E3-45FD-92C0-2E47E2207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59954BE-C6A7-4E5D-800D-1EA3C0CF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919A99F-15CF-41D3-8075-3B2B0BC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66C3664-4580-49AF-ADAB-85A1B499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50416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370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655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1pPr>
            <a:lvl2pPr marL="685800" lvl="1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620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2E81256-5126-433E-8E3C-A4EC2488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CE1AD89-3DDD-4060-B8D2-81DA2068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E7773C3-4425-4C7F-91C2-ED833ACB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1AA5FEB-B061-4283-9210-60DEBB71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2A23189-BD8B-4A95-878D-BEDD838F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0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4BA19C-1623-4CFD-B4DA-AE5FF71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D12CC74-48F8-4629-B7E4-761609DF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4D5D319-F39E-4812-ACB6-C20D58F9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3F387D7-77C0-4DC1-A482-F3788A78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11E580C-EA77-4B02-BDAA-F6828229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80101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DAD18E2-6CBB-4EF9-BE0E-8CA40026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3D32C91-44BC-4EBF-BE2E-A14240AF8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B96B3C9-2FE9-46DD-8B18-E19906DEA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0E30074-9578-411B-B329-0B7EA908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A33C2CB-E117-48A5-8B04-05C2A963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0545529-4BAA-446E-B969-406CE722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09295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25906D4-4FF6-40D6-BD46-EE9D9618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2299AE1-27E4-41CD-BCF5-1166B63D1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550D271-5366-4DA1-88FD-A6BE0529E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59F73B21-7D52-4E57-8539-DBE7F4547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B39F407-CA24-4785-A67B-B2FD1A44B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B45A5676-740A-4EE6-9B3F-19041C8C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31EB580-CFBB-4714-B852-5EE9BF23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E302F5F2-567D-42F9-87E3-08ABCF6B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03779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B9703B-462C-4680-A9FA-7DB086ED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4CC53DC-7AC0-4CF8-8ED7-97891CFF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F6E3F4A5-5AE1-4ED7-9FFF-EFF486E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66E407A4-351A-4978-8205-A8F9615E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65550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2C907F77-2066-437D-8F35-55081A65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A91A07D5-325F-4C59-9175-F28D7F0F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FC2DDF72-E701-40AC-AE44-46F784DD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20322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C077DF5-0ECE-4CDB-89A8-8BFEEAB4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CD2682C-9C98-4370-9F4E-9C045F25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B4A9875-E288-441F-A537-F6B8A6B1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68D234C-1432-4F0A-86EA-8A7C6BAD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E9CFD81-3ECC-400B-9EAA-9A397DA5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4315D307-A3D5-4420-AB8C-0AF37E66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65721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DBC56B-447B-4012-9BA2-6FB6D268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814AB37-AFB9-4ECF-8B8F-B13BD578D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04B3FA4B-55FA-4FC7-935F-F08F509AD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AF4BB79-9B7E-4747-B020-5BD2BD87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3B7C1F1-B7F3-4F10-89BE-FA2A1703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D56A71D-FC6E-45EB-B503-ED4EAB97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72010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65DA1F0-D9CC-4ADB-8D56-36D08EFF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E4AC64B-D1C8-4834-AC56-57FE772D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E752879-056C-44DE-9F4F-9747B7ECB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8952-58E3-440E-9BB7-F6F6098A8B50}" type="datetimeFigureOut">
              <a:rPr lang="el-GR" smtClean="0"/>
              <a:pPr/>
              <a:t>4/3/2022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5ACA731-6A11-4C0C-A397-F4C76C036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85320B4-5578-499F-837B-9E7AD533D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09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711FD8-BC06-43E7-86A6-B2CF1BDD4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404B91C-A830-484A-9B18-908E5D67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08" y="3707614"/>
            <a:ext cx="6450127" cy="1188227"/>
          </a:xfrm>
          <a:prstGeom prst="rect">
            <a:avLst/>
          </a:prstGeom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xmlns="" id="{F3F95A51-1EFF-4DC3-BDBE-65427B023BD2}"/>
              </a:ext>
            </a:extLst>
          </p:cNvPr>
          <p:cNvSpPr/>
          <p:nvPr/>
        </p:nvSpPr>
        <p:spPr>
          <a:xfrm>
            <a:off x="745271" y="1488211"/>
            <a:ext cx="7772400" cy="143208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l-GR" sz="3200" b="1" dirty="0">
                <a:solidFill>
                  <a:srgbClr val="0070C0"/>
                </a:solidFill>
              </a:rPr>
              <a:t>Ο ΡΟΛΟΣ ΤΟΥ ΝΟΣΗΛΕΥΤΗ ΣΤΗ ΔΙΑΧΕΙΡΙΣΗ ΤΟΥ ΦΑΡΜΑΚΟΥ ΣΤΗΝ ΚΟΙΝΟΤΗΤΑ</a:t>
            </a:r>
            <a:endParaRPr lang="el-GR" sz="32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31359D3E-4A48-45B4-91EE-FEC4D350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13" y="360743"/>
            <a:ext cx="1530229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07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body" idx="1"/>
          </p:nvPr>
        </p:nvSpPr>
        <p:spPr>
          <a:xfrm>
            <a:off x="569494" y="305265"/>
            <a:ext cx="4114018" cy="226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1.Η φαρμακευτική φροντίδα έχει σκοπό την ασφάλεια και την καλύτερη ποιότητα των ασθενών.</a:t>
            </a: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2.Με την κατάλληλη συνεργασία &amp;  εκπαίδευση των επαγγελματιών υγείας επιτυγχάνεται η βέλτιστη φαρμακευτική φροντίδα.</a:t>
            </a: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3.Με σωστή φαρμακευτική φροντίδα παρέχεται η πρόληψη της νοσηρότητας.  </a:t>
            </a: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4. Με την κατάλληλη φαρμακευτική φροντίδα μειώνονται οι εισαγωγές στο νοσοκομείο </a:t>
            </a:r>
            <a:endParaRPr sz="1600" dirty="0">
              <a:solidFill>
                <a:srgbClr val="1C4587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038A55A-434A-4734-A454-4421B201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96" y="874911"/>
            <a:ext cx="3585410" cy="243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3894A11-EC52-4298-A777-9A4760EE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1735037"/>
            <a:ext cx="6172200" cy="2240869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/>
              <a:t>Μοντέλο </a:t>
            </a:r>
            <a:r>
              <a:rPr lang="el-GR" dirty="0" err="1"/>
              <a:t>δι</a:t>
            </a:r>
            <a:r>
              <a:rPr lang="el-GR" dirty="0"/>
              <a:t>-επαγγελματικής φαρμακευτικής φροντίδας</a:t>
            </a:r>
          </a:p>
        </p:txBody>
      </p:sp>
    </p:spTree>
    <p:extLst>
      <p:ext uri="{BB962C8B-B14F-4D97-AF65-F5344CB8AC3E}">
        <p14:creationId xmlns:p14="http://schemas.microsoft.com/office/powerpoint/2010/main" xmlns="" val="102743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89F51F8-6EE8-44D2-8B90-26E2126E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4" y="682899"/>
            <a:ext cx="7706012" cy="343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887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300037" y="2055812"/>
            <a:ext cx="8543925" cy="289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917575" y="2014537"/>
            <a:ext cx="7604125" cy="282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13" y="151606"/>
            <a:ext cx="7764462" cy="484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651" y="148889"/>
            <a:ext cx="6264696" cy="155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C404F6D-3519-4044-80D1-C36D7628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673" y="1858370"/>
            <a:ext cx="5788654" cy="31549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127050"/>
            <a:ext cx="7769100" cy="48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80" y="107950"/>
            <a:ext cx="7666037" cy="47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77" y="275590"/>
            <a:ext cx="7485062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500" y="181769"/>
            <a:ext cx="7493000" cy="477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930" y="107950"/>
            <a:ext cx="7512050" cy="503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665188" y="552763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dirty="0"/>
              <a:t>Φαρμακευτική Φροντίδα </a:t>
            </a:r>
            <a:br>
              <a:rPr lang="el-GR" sz="2800" dirty="0"/>
            </a:br>
            <a:r>
              <a:rPr lang="el-GR" sz="2800" dirty="0"/>
              <a:t>(Pharmaceutical </a:t>
            </a:r>
            <a:r>
              <a:rPr lang="el-GR" sz="2800" dirty="0" err="1"/>
              <a:t>Care</a:t>
            </a:r>
            <a:r>
              <a:rPr lang="el-GR" sz="2800" dirty="0"/>
              <a:t>)</a:t>
            </a:r>
            <a:endParaRPr sz="2800"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58364" y="1477989"/>
            <a:ext cx="6251643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Στις αρχές του 1990 οι </a:t>
            </a:r>
            <a:r>
              <a:rPr lang="el-GR" sz="1600" dirty="0" err="1">
                <a:solidFill>
                  <a:srgbClr val="1C4587"/>
                </a:solidFill>
              </a:rPr>
              <a:t>Hepler</a:t>
            </a:r>
            <a:r>
              <a:rPr lang="el-GR" sz="1600" dirty="0">
                <a:solidFill>
                  <a:srgbClr val="1C4587"/>
                </a:solidFill>
              </a:rPr>
              <a:t> &amp; </a:t>
            </a:r>
            <a:r>
              <a:rPr lang="el-GR" sz="1600" dirty="0" err="1">
                <a:solidFill>
                  <a:srgbClr val="1C4587"/>
                </a:solidFill>
              </a:rPr>
              <a:t>Strand</a:t>
            </a:r>
            <a:r>
              <a:rPr lang="el-GR" sz="1600" dirty="0">
                <a:solidFill>
                  <a:srgbClr val="1C4587"/>
                </a:solidFill>
              </a:rPr>
              <a:t> αναφέρουν ότι: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r>
              <a:rPr lang="el-GR" sz="1600" i="1" dirty="0">
                <a:solidFill>
                  <a:srgbClr val="1C4587"/>
                </a:solidFill>
              </a:rPr>
              <a:t>« φαρμακευτική φροντίδα είναι η υπεύθυνη παροχή της φαρμακοθεραπείας με σκοπό την επίτευξη συγκεκριμένων αποτελεσμάτων, τα οποία βελτιώνουν την ποιότητα ζωής του ασθενούς».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r>
              <a:rPr lang="el-GR" sz="1600" dirty="0">
                <a:solidFill>
                  <a:srgbClr val="1C4587"/>
                </a:solidFill>
              </a:rPr>
              <a:t>Λέγοντας αποτελέσματα αφορούν: </a:t>
            </a:r>
            <a:r>
              <a:rPr lang="el-GR" sz="1600" i="1" dirty="0">
                <a:solidFill>
                  <a:srgbClr val="1C4587"/>
                </a:solidFill>
              </a:rPr>
              <a:t>1) τη θεραπεία μιας ασθένειας, 2) την αντιμετώπιση ή μείωση μιας ασθένειας, 3) διακοπή ή επιβράδυνση της εξέλιξης μιας ασθένειας, 4)την πρόληψη μιας ασθένειας.</a:t>
            </a:r>
            <a:endParaRPr sz="1600" i="1" dirty="0"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endParaRPr sz="1600" i="1" dirty="0"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None/>
            </a:pPr>
            <a:endParaRPr sz="1600" i="1" dirty="0">
              <a:solidFill>
                <a:srgbClr val="1C4587"/>
              </a:solidFill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77821" y="4560213"/>
            <a:ext cx="8865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Hepler CD, Strand LM. Opportunities and Responsibilities in Pharmaceutical Care, Am J Hosp. Pharm 1990;47:533-543</a:t>
            </a:r>
            <a:endParaRPr sz="1200">
              <a:solidFill>
                <a:srgbClr val="1C4587"/>
              </a:solidFill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310" y="1314113"/>
            <a:ext cx="2571386" cy="22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/>
          <p:nvPr/>
        </p:nvSpPr>
        <p:spPr>
          <a:xfrm>
            <a:off x="6310007" y="3957357"/>
            <a:ext cx="2833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Ο κύκλος Φαρμακευτικής Φροντίδας του Hepler [Foppe van Mil et al, 2004] </a:t>
            </a:r>
            <a:endParaRPr sz="1200" b="0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977" y="144462"/>
            <a:ext cx="7472362" cy="485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B51D5-DA81-4A9B-B6E0-FAD52DC7AA1F}"/>
              </a:ext>
            </a:extLst>
          </p:cNvPr>
          <p:cNvSpPr txBox="1"/>
          <p:nvPr/>
        </p:nvSpPr>
        <p:spPr>
          <a:xfrm>
            <a:off x="144821" y="65958"/>
            <a:ext cx="4103195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l-G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Διαχείριση και αυτοδιαχείριση φαρμάκων στην </a:t>
            </a:r>
            <a:r>
              <a:rPr lang="el-GR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κατ΄οίκον</a:t>
            </a:r>
            <a:r>
              <a:rPr lang="el-G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νοσηλεία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3AB2A46-F8CC-4245-97F3-2D24C1C94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68" b="9067"/>
          <a:stretch/>
        </p:blipFill>
        <p:spPr>
          <a:xfrm>
            <a:off x="4334107" y="-2873"/>
            <a:ext cx="4665071" cy="211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1C9C74E-EBF3-4312-8344-43B61404C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" y="1454393"/>
            <a:ext cx="4251878" cy="318890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9B1A608-3C7E-4D67-ABB9-56720C482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898" y="2193687"/>
            <a:ext cx="2697330" cy="148046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6E71F63-D796-490C-B09B-DEA2D2A42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228" y="2060874"/>
            <a:ext cx="2115213" cy="158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B3CD541-2ABF-45BD-B623-DA522F54E7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1898" y="3368154"/>
            <a:ext cx="2697330" cy="15811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25FEF05C-951D-4BB5-B1EE-4BFFCBE9A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20" y="3530144"/>
            <a:ext cx="2506980" cy="15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5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460950" y="396755"/>
            <a:ext cx="6021626" cy="6527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b="1" dirty="0">
                <a:solidFill>
                  <a:srgbClr val="0070C0"/>
                </a:solidFill>
              </a:rPr>
              <a:t>Γνώσεις των Νοσηλευτών: 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271178" y="1383816"/>
            <a:ext cx="7297257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r>
              <a:rPr lang="el-GR" sz="1600" dirty="0">
                <a:solidFill>
                  <a:srgbClr val="1C4587"/>
                </a:solidFill>
              </a:rPr>
              <a:t>Οι Νοσηλευτές οι οποίοι είναι υπεύθυνοι για τη φαρμακευτική φροντίδα των ασθενών θα πρέπει να γνωρίζουν τις: 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βασικές ενδείξεις των φαρμάκων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φυσιολογικές δόσεις φαρμάκων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οδούς χορήγησης φαρμάκων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Πιθανές παρενέργειες φαρμάκων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Υπολογισμό των δόσεων του κάθε φαρμάκου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241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r>
              <a:rPr lang="el-GR" sz="16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Αθανάτου Ε.(2004), Κλινική Νοσηλευτική , Βασικές και ειδικές νοσηλείες , εκδόσεις </a:t>
            </a:r>
            <a:r>
              <a:rPr lang="el-GR" sz="16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Παρισιάνου</a:t>
            </a:r>
            <a:r>
              <a:rPr lang="el-GR" sz="16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Αθήνα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1C4587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059019F-F383-4CD9-B14B-A655F54081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0131" y="114012"/>
            <a:ext cx="2336769" cy="187094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0E09C07-77EC-443E-B7AC-31960478C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53" y="2082919"/>
            <a:ext cx="3779848" cy="252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53484" y="83444"/>
            <a:ext cx="6291921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του Νοσηλευτή –Αρμοδιότητες 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166648" y="851144"/>
            <a:ext cx="4748097" cy="409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r>
              <a:rPr lang="el-GR" sz="1600" dirty="0">
                <a:solidFill>
                  <a:srgbClr val="1C4587"/>
                </a:solidFill>
              </a:rPr>
              <a:t>Στην Ελλάδα οι Νοσηλευτές δεν έχουν το δικαίωμα </a:t>
            </a:r>
            <a:r>
              <a:rPr lang="el-GR" sz="1600" dirty="0" err="1">
                <a:solidFill>
                  <a:srgbClr val="1C4587"/>
                </a:solidFill>
              </a:rPr>
              <a:t>συνταγογράφησης</a:t>
            </a:r>
            <a:r>
              <a:rPr lang="el-GR" sz="1600" dirty="0">
                <a:solidFill>
                  <a:srgbClr val="1C4587"/>
                </a:solidFill>
              </a:rPr>
              <a:t> όμως: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Arial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Σε συνεργασία με τον ιατρό εκτιμούν τον ασθενή προκειμένου να επιλεχθεί η κατάλληλη φαρμακευτική αγωγή.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Arial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Αποθηκεύουν, ελέγχουν την καταλληλόλητα και διαχειρίζονται τα φάρμακα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Arial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Παρακολουθούν τους ασθενείς για τυχόν ανεπιθύμητες ενέργειες.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Arial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Εκπαιδεύουν ασθενείς -μέλη της οικογένειας για τα φάρμακα που λαμβάνουν σπίτι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241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Arial"/>
              <a:buNone/>
            </a:pPr>
            <a:endParaRPr sz="1600" dirty="0">
              <a:solidFill>
                <a:srgbClr val="1C4587"/>
              </a:solidFill>
            </a:endParaRPr>
          </a:p>
        </p:txBody>
      </p:sp>
      <p:sp>
        <p:nvSpPr>
          <p:cNvPr id="177" name="Google Shape;177;p34"/>
          <p:cNvSpPr txBox="1"/>
          <p:nvPr/>
        </p:nvSpPr>
        <p:spPr>
          <a:xfrm>
            <a:off x="4804352" y="4832700"/>
            <a:ext cx="4173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0" y="4629275"/>
            <a:ext cx="44718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79E98616-A51A-4606-87B0-1E56ED41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146" y="813042"/>
            <a:ext cx="3598138" cy="229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6134BBE-4118-49CF-934B-D47BE3557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46" y="3106412"/>
            <a:ext cx="3642970" cy="198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3463597" y="643837"/>
            <a:ext cx="4317931" cy="3851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l-GR" b="1" dirty="0"/>
              <a:t>Παράγοντες κινδύνου</a:t>
            </a:r>
            <a:endParaRPr dirty="0"/>
          </a:p>
        </p:txBody>
      </p:sp>
      <p:sp>
        <p:nvSpPr>
          <p:cNvPr id="225" name="Google Shape;225;p33"/>
          <p:cNvSpPr/>
          <p:nvPr/>
        </p:nvSpPr>
        <p:spPr>
          <a:xfrm>
            <a:off x="1620750" y="1906659"/>
            <a:ext cx="3190126" cy="2578493"/>
          </a:xfrm>
          <a:prstGeom prst="rect">
            <a:avLst/>
          </a:prstGeom>
          <a:solidFill>
            <a:srgbClr val="D8E6FC"/>
          </a:solidFill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2444621" y="1990716"/>
            <a:ext cx="1530194" cy="52067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05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Πολλαπλά ιατρικά προβλήματα / πολλαπλά φάρμακα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2298843" y="2708988"/>
            <a:ext cx="1779998" cy="56251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05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Μειωμένοι </a:t>
            </a:r>
            <a:r>
              <a:rPr lang="el-GR" sz="1050" kern="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ομοιοστατικοί</a:t>
            </a:r>
            <a:r>
              <a:rPr lang="el-GR" sz="105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μηχανισμοί και δυσλειτουργία οργάνων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1686246" y="3661972"/>
            <a:ext cx="3059131" cy="708916"/>
          </a:xfrm>
          <a:prstGeom prst="rect">
            <a:avLst/>
          </a:prstGeom>
          <a:solidFill>
            <a:srgbClr val="B1CDFB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1782567" y="3789115"/>
            <a:ext cx="1032553" cy="45463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Ευπάθεια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3301011" y="3760091"/>
            <a:ext cx="1363895" cy="47004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rgbClr val="01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0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Οξεία ασθένεια ή αλλαγή φαρμάκων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2937971" y="2451070"/>
            <a:ext cx="50174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83C92"/>
              </a:buClr>
              <a:buSzPts val="2000"/>
            </a:pPr>
            <a:r>
              <a:rPr lang="el-GR" sz="15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2960869" y="3271499"/>
            <a:ext cx="50174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83C92"/>
              </a:buClr>
              <a:buSzPts val="2000"/>
            </a:pPr>
            <a:r>
              <a:rPr lang="el-GR" sz="150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2799270" y="3820222"/>
            <a:ext cx="50174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83C92"/>
              </a:buClr>
              <a:buSzPts val="1400"/>
            </a:pPr>
            <a:r>
              <a:rPr lang="el-GR" sz="105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και/</a:t>
            </a:r>
            <a:endParaRPr sz="1050" b="1" kern="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83C92"/>
              </a:buClr>
              <a:buSzPts val="1400"/>
            </a:pPr>
            <a:r>
              <a:rPr lang="el-GR" sz="1050" b="1" kern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1050" b="1" kern="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5835285" y="1999127"/>
            <a:ext cx="1564021" cy="239259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l-GR"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Αυξημένος κίνδυνος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l-GR"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Προβληματικής πολυφαρμακίας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</a:pPr>
            <a:r>
              <a:rPr lang="el-GR"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ή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</a:pPr>
            <a:r>
              <a:rPr lang="el-GR"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επιβλαβείς επιδράσεις φαρμάκων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5014635" y="2708989"/>
            <a:ext cx="50174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83C92"/>
              </a:buClr>
              <a:buSzPts val="4800"/>
            </a:pPr>
            <a:r>
              <a:rPr lang="el-GR" sz="3600" kern="0" dirty="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C294B0D5-F78A-4356-A902-25A84B2ED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65" y="257265"/>
            <a:ext cx="1772957" cy="1187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/>
        </p:nvSpPr>
        <p:spPr>
          <a:xfrm>
            <a:off x="170985" y="1895100"/>
            <a:ext cx="87933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χρήση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ριθμού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φα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ρμάκων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επιβλαβή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γι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 τον χρήστη (κριτήρια πολυφαρμακίας)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Πιο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συχνή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στ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 άτομα &gt;80 ετών και με Καρδιαγγειακά νοσήματα (υπέρταση)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Τα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κριτήρι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 BEER &amp; STOPP/START αναφέρονται στο ποια φάρμακα πρέπει να 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αποφεύγοντα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ι (λειτουργούν ως Guidelines) 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Πα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ράγοντες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κινδύνου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lphaLcPeriod"/>
            </a:pP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Από π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λευράς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α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σθενών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μεγάλη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ηλικί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α, χαμηλό επίπεδο εκπαίδευσης, ιδρυματοποίηση, προμήθεια φαρμάκων, χωρίς συνταγογράφηση από «γειτονιά» και πολυνοσηρότητα.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lphaLcPeriod"/>
            </a:pP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Από π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λευράς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Ια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τρών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μη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τήρηση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των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Guidelines, π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ιθ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ανή αλόγιστη συνταγογράφηση από τους Γεν. Ια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τρούς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και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λιγότερο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από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τους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ειδικούς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Πρ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ακτικές πρόληψης: 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τήρηση Κατευθυντήριων Οδηγιών - χρήση εργαλείων και επίγνωση της σχέσης ρίσκου/οφέλους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300"/>
              <a:buFont typeface="Roboto"/>
              <a:buAutoNum type="arabicPeriod"/>
            </a:pP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 «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συμμόρφωση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στη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θερ</a:t>
            </a:r>
            <a:r>
              <a:rPr lang="en-US" sz="1300" b="1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απεία</a:t>
            </a:r>
            <a:r>
              <a:rPr lang="en-US" sz="13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» αποτελεί μια από τις Ευρωπαϊκές Πρωτοβουλίες για Ενεργό και Υγιή Γήρανση.</a:t>
            </a:r>
            <a:endParaRPr sz="13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69;p26">
            <a:extLst>
              <a:ext uri="{FF2B5EF4-FFF2-40B4-BE49-F238E27FC236}">
                <a16:creationId xmlns:a16="http://schemas.microsoft.com/office/drawing/2014/main" xmlns="" id="{A7FA7893-1EB9-491B-B116-8AAC0CB6C95E}"/>
              </a:ext>
            </a:extLst>
          </p:cNvPr>
          <p:cNvSpPr txBox="1"/>
          <p:nvPr/>
        </p:nvSpPr>
        <p:spPr>
          <a:xfrm>
            <a:off x="0" y="631757"/>
            <a:ext cx="52380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Arial"/>
              <a:buNone/>
            </a:pPr>
            <a:r>
              <a:rPr lang="en-US" sz="2400" kern="0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Δι</a:t>
            </a:r>
            <a:r>
              <a:rPr lang="en-US" sz="2400" kern="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αχείριση της πολυφαρμακίας (Pathway)</a:t>
            </a:r>
            <a:endParaRPr sz="2400" kern="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3425C681-CAAB-4BFE-B5C4-3D41940F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17" y="181991"/>
            <a:ext cx="3734968" cy="17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1198070" y="539402"/>
            <a:ext cx="6166575" cy="575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l-GR" sz="2100" dirty="0"/>
              <a:t>Εργαλεία αξιολόγησης φαρμάκων</a:t>
            </a:r>
            <a:endParaRPr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762000" y="1349514"/>
            <a:ext cx="4296693" cy="2827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buClr>
                <a:srgbClr val="393939"/>
              </a:buClr>
              <a:buNone/>
            </a:pPr>
            <a:r>
              <a:rPr lang="el-GR" sz="1100" b="1" dirty="0">
                <a:solidFill>
                  <a:srgbClr val="0070C0"/>
                </a:solidFill>
              </a:rPr>
              <a:t>Οι κοινοτικοί νοσηλευτές καλούνται να οργανώνουν πλάνο αξιολόγησης φαρμάκων αξιοποιώντας επιστημονικά εργαλεία</a:t>
            </a:r>
            <a:r>
              <a:rPr lang="el-GR" sz="1100" dirty="0">
                <a:solidFill>
                  <a:srgbClr val="0070C0"/>
                </a:solidFill>
              </a:rPr>
              <a:t>, όπως:</a:t>
            </a:r>
            <a:endParaRPr sz="1100" dirty="0">
              <a:solidFill>
                <a:srgbClr val="0070C0"/>
              </a:solidFill>
            </a:endParaRPr>
          </a:p>
          <a:p>
            <a:pPr marL="0" indent="0">
              <a:buClr>
                <a:srgbClr val="393939"/>
              </a:buClr>
              <a:buNone/>
            </a:pPr>
            <a:endParaRPr sz="1100" b="1" dirty="0">
              <a:solidFill>
                <a:srgbClr val="0070C0"/>
              </a:solidFill>
            </a:endParaRPr>
          </a:p>
          <a:p>
            <a:pPr marL="128588" indent="-128588">
              <a:lnSpc>
                <a:spcPct val="100000"/>
              </a:lnSpc>
              <a:buClr>
                <a:srgbClr val="393939"/>
              </a:buClr>
              <a:buFont typeface="Arial"/>
              <a:buChar char="•"/>
            </a:pPr>
            <a:r>
              <a:rPr lang="el-GR" sz="1100" b="1" dirty="0">
                <a:solidFill>
                  <a:srgbClr val="FF0000"/>
                </a:solidFill>
              </a:rPr>
              <a:t> τα κριτήρια </a:t>
            </a:r>
            <a:r>
              <a:rPr lang="el-GR" sz="1100" b="1" dirty="0" err="1">
                <a:solidFill>
                  <a:srgbClr val="FF0000"/>
                </a:solidFill>
              </a:rPr>
              <a:t>Beers</a:t>
            </a:r>
            <a:r>
              <a:rPr lang="el-GR" sz="1100" b="1" dirty="0">
                <a:solidFill>
                  <a:srgbClr val="FF0000"/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(American </a:t>
            </a:r>
            <a:r>
              <a:rPr lang="el-GR" sz="1100" dirty="0" err="1">
                <a:solidFill>
                  <a:srgbClr val="FF0000"/>
                </a:solidFill>
              </a:rPr>
              <a:t>Geriatrics</a:t>
            </a:r>
            <a:r>
              <a:rPr lang="el-GR" sz="1100" dirty="0">
                <a:solidFill>
                  <a:srgbClr val="FF0000"/>
                </a:solidFill>
              </a:rPr>
              <a:t> Society, 2019) που αναφέρουν τα φάρμακα που πρέπει να αποφεύγονται σε ηλικιωμένα άτομα.</a:t>
            </a:r>
            <a:endParaRPr sz="1100" dirty="0">
              <a:solidFill>
                <a:srgbClr val="FF0000"/>
              </a:solidFill>
            </a:endParaRPr>
          </a:p>
          <a:p>
            <a:pPr marL="128588" indent="-128588">
              <a:lnSpc>
                <a:spcPct val="100000"/>
              </a:lnSpc>
              <a:spcBef>
                <a:spcPts val="900"/>
              </a:spcBef>
              <a:buClr>
                <a:srgbClr val="393939"/>
              </a:buClr>
              <a:buFont typeface="Arial"/>
              <a:buChar char="•"/>
            </a:pPr>
            <a:r>
              <a:rPr lang="el-GR" sz="1100" b="1" dirty="0">
                <a:solidFill>
                  <a:srgbClr val="C00000"/>
                </a:solidFill>
              </a:rPr>
              <a:t> τα εργαλεία START</a:t>
            </a:r>
            <a:r>
              <a:rPr lang="el-GR" sz="1100" dirty="0">
                <a:solidFill>
                  <a:srgbClr val="C00000"/>
                </a:solidFill>
              </a:rPr>
              <a:t> (</a:t>
            </a:r>
            <a:r>
              <a:rPr lang="el-GR" sz="1100" dirty="0" err="1">
                <a:solidFill>
                  <a:srgbClr val="C00000"/>
                </a:solidFill>
              </a:rPr>
              <a:t>Screening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Tool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to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Alert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to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Right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Treatment</a:t>
            </a:r>
            <a:r>
              <a:rPr lang="el-GR" sz="1100" dirty="0">
                <a:solidFill>
                  <a:srgbClr val="C00000"/>
                </a:solidFill>
              </a:rPr>
              <a:t>)</a:t>
            </a:r>
            <a:r>
              <a:rPr lang="el-GR" sz="1100" b="1" dirty="0">
                <a:solidFill>
                  <a:srgbClr val="C00000"/>
                </a:solidFill>
              </a:rPr>
              <a:t>/STOPP </a:t>
            </a:r>
            <a:r>
              <a:rPr lang="el-GR" sz="1100" dirty="0">
                <a:solidFill>
                  <a:srgbClr val="C00000"/>
                </a:solidFill>
              </a:rPr>
              <a:t>(</a:t>
            </a:r>
            <a:r>
              <a:rPr lang="el-GR" sz="1100" dirty="0" err="1">
                <a:solidFill>
                  <a:srgbClr val="C00000"/>
                </a:solidFill>
              </a:rPr>
              <a:t>Screening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Tool</a:t>
            </a:r>
            <a:r>
              <a:rPr lang="el-GR" sz="1100" dirty="0">
                <a:solidFill>
                  <a:srgbClr val="C00000"/>
                </a:solidFill>
              </a:rPr>
              <a:t> of </a:t>
            </a:r>
            <a:r>
              <a:rPr lang="el-GR" sz="1100" dirty="0" err="1">
                <a:solidFill>
                  <a:srgbClr val="C00000"/>
                </a:solidFill>
              </a:rPr>
              <a:t>Older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People’s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Prescriptions</a:t>
            </a:r>
            <a:r>
              <a:rPr lang="el-GR" sz="1100" dirty="0">
                <a:solidFill>
                  <a:srgbClr val="C00000"/>
                </a:solidFill>
              </a:rPr>
              <a:t>),</a:t>
            </a:r>
            <a:r>
              <a:rPr lang="el-GR" sz="1100" b="1" dirty="0">
                <a:solidFill>
                  <a:srgbClr val="C00000"/>
                </a:solidFill>
              </a:rPr>
              <a:t> </a:t>
            </a:r>
            <a:r>
              <a:rPr lang="el-GR" sz="1100" dirty="0">
                <a:solidFill>
                  <a:srgbClr val="C00000"/>
                </a:solidFill>
              </a:rPr>
              <a:t>τα οποία εστιάζουν σε κοινά πρότυπα </a:t>
            </a:r>
            <a:r>
              <a:rPr lang="el-GR" sz="1100" dirty="0" err="1">
                <a:solidFill>
                  <a:srgbClr val="C00000"/>
                </a:solidFill>
              </a:rPr>
              <a:t>συνταγογράφησης</a:t>
            </a:r>
            <a:r>
              <a:rPr lang="el-GR" sz="1100" dirty="0">
                <a:solidFill>
                  <a:srgbClr val="C00000"/>
                </a:solidFill>
              </a:rPr>
              <a:t> που παρατηρούνται σε ηλικιωμένους, όπως παραδείγματος χάρη η χορήγηση αγγειοδιασταλτικών σε ασθενείς με </a:t>
            </a:r>
            <a:r>
              <a:rPr lang="el-GR" sz="1100" dirty="0" err="1">
                <a:solidFill>
                  <a:srgbClr val="C00000"/>
                </a:solidFill>
              </a:rPr>
              <a:t>ορθοστατική</a:t>
            </a:r>
            <a:r>
              <a:rPr lang="el-GR" sz="1100" dirty="0">
                <a:solidFill>
                  <a:srgbClr val="C00000"/>
                </a:solidFill>
              </a:rPr>
              <a:t> υπόταση (</a:t>
            </a:r>
            <a:r>
              <a:rPr lang="el-GR" sz="1100" dirty="0" err="1">
                <a:solidFill>
                  <a:srgbClr val="C00000"/>
                </a:solidFill>
              </a:rPr>
              <a:t>Alpert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et</a:t>
            </a:r>
            <a:r>
              <a:rPr lang="el-GR" sz="1100" dirty="0">
                <a:solidFill>
                  <a:srgbClr val="C00000"/>
                </a:solidFill>
              </a:rPr>
              <a:t> </a:t>
            </a:r>
            <a:r>
              <a:rPr lang="el-GR" sz="1100" dirty="0" err="1">
                <a:solidFill>
                  <a:srgbClr val="C00000"/>
                </a:solidFill>
              </a:rPr>
              <a:t>al</a:t>
            </a:r>
            <a:r>
              <a:rPr lang="el-GR" sz="1100" dirty="0">
                <a:solidFill>
                  <a:srgbClr val="C00000"/>
                </a:solidFill>
              </a:rPr>
              <a:t>., 2015)</a:t>
            </a:r>
            <a:r>
              <a:rPr lang="el-GR" sz="1100" b="1" dirty="0">
                <a:solidFill>
                  <a:srgbClr val="C00000"/>
                </a:solidFill>
              </a:rPr>
              <a:t>.</a:t>
            </a:r>
            <a:endParaRPr sz="1100" b="1" dirty="0">
              <a:solidFill>
                <a:srgbClr val="C00000"/>
              </a:solidFill>
            </a:endParaRPr>
          </a:p>
          <a:p>
            <a:pPr marL="128588" indent="-128588">
              <a:lnSpc>
                <a:spcPct val="100000"/>
              </a:lnSpc>
              <a:spcBef>
                <a:spcPts val="900"/>
              </a:spcBef>
              <a:buClr>
                <a:srgbClr val="393939"/>
              </a:buClr>
              <a:buFont typeface="Arial"/>
              <a:buChar char="•"/>
            </a:pPr>
            <a:r>
              <a:rPr lang="el-GR" sz="1100" b="1" dirty="0">
                <a:solidFill>
                  <a:srgbClr val="00B050"/>
                </a:solidFill>
              </a:rPr>
              <a:t>την Αξιολόγηση-Φροντίδα ευάλωτων πληθυσμιακών ομάδων (ΜΑΙ) </a:t>
            </a:r>
            <a:endParaRPr sz="1100" b="1" dirty="0">
              <a:solidFill>
                <a:srgbClr val="00B050"/>
              </a:solidFill>
            </a:endParaRPr>
          </a:p>
          <a:p>
            <a:pPr marL="0" indent="0">
              <a:spcBef>
                <a:spcPts val="900"/>
              </a:spcBef>
              <a:buClr>
                <a:srgbClr val="393939"/>
              </a:buClr>
              <a:buNone/>
            </a:pPr>
            <a:endParaRPr sz="1100" b="1" dirty="0">
              <a:solidFill>
                <a:srgbClr val="0070C0"/>
              </a:solidFill>
            </a:endParaRPr>
          </a:p>
          <a:p>
            <a:pPr indent="-171450">
              <a:spcBef>
                <a:spcPts val="900"/>
              </a:spcBef>
              <a:buNone/>
            </a:pPr>
            <a:endParaRPr sz="1100" dirty="0">
              <a:solidFill>
                <a:srgbClr val="0070C0"/>
              </a:solidFill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1143000" y="4437694"/>
            <a:ext cx="6858000" cy="58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American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Geriatrics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Society (2019).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Beers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Criteria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Expert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Panel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American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Geriatrics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Society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updated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Beers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Criteria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potentially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inappropriate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medication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use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doi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 10.1111/jgs.15767.</a:t>
            </a:r>
            <a:endParaRPr sz="675" kern="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</a:pP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Alpert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P. &amp;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Gatlin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T. (2015).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Polypharmacy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Now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33(10):524-529.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Riker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G. &amp;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Setter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S. (2013).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Polypharmacy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Older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Adults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Do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About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Implications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healthcare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hospice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Healthc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Nurce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 31(2):65-77. </a:t>
            </a:r>
            <a:endParaRPr sz="675" kern="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3F776AB-ED2E-43E7-9395-8431225C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28" y="87474"/>
            <a:ext cx="2705472" cy="46445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873092" y="1115732"/>
            <a:ext cx="5196782" cy="78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Προϋ</a:t>
            </a:r>
            <a:r>
              <a:rPr lang="en-US" sz="2800" b="0" i="0" u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ποθέσεις αποτελεσματικής </a:t>
            </a:r>
            <a:r>
              <a:rPr lang="el-GR" sz="2800" b="0" i="0" u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l-GR" sz="2800" b="0" i="0" u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800" b="0" i="0" u="none" dirty="0" err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εκ</a:t>
            </a:r>
            <a:r>
              <a:rPr lang="en-US" sz="2800" b="0" i="0" u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παίδευσης</a:t>
            </a:r>
            <a:r>
              <a:rPr lang="el-GR" sz="2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ασθενών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03687" y="2252548"/>
            <a:ext cx="8041346" cy="2512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"/>
          </a:effec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1B9E6EB9-2069-4BC8-8170-683A0B35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60" y="136350"/>
            <a:ext cx="1587692" cy="181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6A39085-6A5A-4BFE-85E5-340A96C64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14" y="221932"/>
            <a:ext cx="2160575" cy="16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8;p19">
            <a:extLst>
              <a:ext uri="{FF2B5EF4-FFF2-40B4-BE49-F238E27FC236}">
                <a16:creationId xmlns:a16="http://schemas.microsoft.com/office/drawing/2014/main" xmlns="" id="{9B70DCB0-FBA8-409A-A519-1D2EA2B4A01D}"/>
              </a:ext>
            </a:extLst>
          </p:cNvPr>
          <p:cNvSpPr txBox="1"/>
          <p:nvPr/>
        </p:nvSpPr>
        <p:spPr>
          <a:xfrm>
            <a:off x="569680" y="-104077"/>
            <a:ext cx="450784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algn="ctr">
              <a:lnSpc>
                <a:spcPct val="200000"/>
              </a:lnSpc>
              <a:spcBef>
                <a:spcPts val="1000"/>
              </a:spcBef>
              <a:buClr>
                <a:srgbClr val="1C4587"/>
              </a:buClr>
              <a:buSzPts val="1600"/>
            </a:pPr>
            <a:r>
              <a:rPr lang="en-US" sz="1400" b="1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 </a:t>
            </a:r>
            <a:r>
              <a:rPr lang="en-US" sz="1400" b="1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εκ</a:t>
            </a:r>
            <a:r>
              <a:rPr lang="en-US" sz="1400" b="1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παιδευτική παρέμβαση από τους νοσηλευτές μπορεί να βελτιώσει </a:t>
            </a:r>
            <a:r>
              <a:rPr lang="el-GR" sz="1400" b="1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42950" lvl="1" indent="-374650">
              <a:lnSpc>
                <a:spcPct val="200000"/>
              </a:lnSpc>
              <a:spcBef>
                <a:spcPts val="1000"/>
              </a:spcBef>
              <a:buClr>
                <a:srgbClr val="1C4587"/>
              </a:buClr>
              <a:buSzPts val="1600"/>
              <a:buFont typeface="Roboto"/>
              <a:buChar char="●"/>
            </a:pP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Τα 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κλινικά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απ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οτελέσμ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ατα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42950" lvl="1" indent="-374650">
              <a:lnSpc>
                <a:spcPct val="200000"/>
              </a:lnSpc>
              <a:spcBef>
                <a:spcPts val="1000"/>
              </a:spcBef>
              <a:buClr>
                <a:srgbClr val="1C4587"/>
              </a:buClr>
              <a:buSzPts val="1600"/>
              <a:buFont typeface="Roboto"/>
              <a:buChar char="●"/>
            </a:pP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Τη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συμμόρφωση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του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α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σθενή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στην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α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γωγή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42950" lvl="1" indent="-374650">
              <a:lnSpc>
                <a:spcPct val="200000"/>
              </a:lnSpc>
              <a:spcBef>
                <a:spcPts val="1000"/>
              </a:spcBef>
              <a:buClr>
                <a:srgbClr val="1C4587"/>
              </a:buClr>
              <a:buSzPts val="1600"/>
              <a:buFont typeface="Roboto"/>
              <a:buChar char="●"/>
            </a:pP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Την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US" sz="1400" kern="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οιότητ</a:t>
            </a:r>
            <a:r>
              <a:rPr lang="en-US" sz="1400" kern="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 ζωής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4;p20">
            <a:extLst>
              <a:ext uri="{FF2B5EF4-FFF2-40B4-BE49-F238E27FC236}">
                <a16:creationId xmlns:a16="http://schemas.microsoft.com/office/drawing/2014/main" xmlns="" id="{EA7264CF-0E00-43B1-98A0-2918AB9D3636}"/>
              </a:ext>
            </a:extLst>
          </p:cNvPr>
          <p:cNvSpPr txBox="1">
            <a:spLocks/>
          </p:cNvSpPr>
          <p:nvPr/>
        </p:nvSpPr>
        <p:spPr>
          <a:xfrm>
            <a:off x="643672" y="2815372"/>
            <a:ext cx="8223250" cy="27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31800">
              <a:lnSpc>
                <a:spcPct val="115000"/>
              </a:lnSpc>
              <a:spcBef>
                <a:spcPts val="1000"/>
              </a:spcBef>
              <a:buClr>
                <a:srgbClr val="1C4587"/>
              </a:buClr>
              <a:buSzPts val="16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 ενημέρωση και συμβουλευτική παρέμβαση των νοσηλευτών οδηγεί σε καλύτερα αποτελέσματα ως προς την αυτοδιαχείριση της νόσου και την </a:t>
            </a:r>
            <a:r>
              <a:rPr lang="el-GR" sz="16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αυτοφροντίδα</a:t>
            </a:r>
            <a:r>
              <a:rPr lang="el-GR" sz="16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l-GR" sz="1600" dirty="0">
              <a:solidFill>
                <a:srgbClr val="1C4587"/>
              </a:solidFill>
            </a:endParaRPr>
          </a:p>
          <a:p>
            <a:pPr marL="457200" indent="-431800">
              <a:lnSpc>
                <a:spcPct val="115000"/>
              </a:lnSpc>
              <a:spcBef>
                <a:spcPts val="1000"/>
              </a:spcBef>
              <a:buClr>
                <a:srgbClr val="1C4587"/>
              </a:buClr>
              <a:buSzPts val="16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Η προσέγγιση με επίκεντρο τον ασθενή περιλαμβάνει την ενίσχυση του ρόλου του ασθενή στη λήψη κλινικών αποφάσεων μέσα από την πληροφόρηση και τον εντοπισμό των εκπαιδευτικών αναγκών του ασθενή.</a:t>
            </a:r>
            <a:endParaRPr lang="el-GR" sz="1600" dirty="0">
              <a:solidFill>
                <a:srgbClr val="1C4587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8E4726E-88AA-4ACD-A341-DEAA29AE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72" y="242847"/>
            <a:ext cx="3858787" cy="257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23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1315734" y="250897"/>
            <a:ext cx="6166575" cy="575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127000"/>
          </a:effectLst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 algn="ctr"/>
            <a:r>
              <a:rPr lang="el-GR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Ακρωνύμιο ΣΤΑΕ </a:t>
            </a:r>
            <a:endParaRPr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"/>
          </p:nvPr>
        </p:nvSpPr>
        <p:spPr>
          <a:xfrm>
            <a:off x="1420348" y="1096628"/>
            <a:ext cx="6291091" cy="283529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buClr>
                <a:srgbClr val="083C92"/>
              </a:buClr>
              <a:buFont typeface="Arial"/>
              <a:buChar char="•"/>
            </a:pPr>
            <a:r>
              <a:rPr lang="el-GR" sz="1600" b="1" dirty="0">
                <a:solidFill>
                  <a:srgbClr val="083C92"/>
                </a:solidFill>
              </a:rPr>
              <a:t>Σ-Σύνεση</a:t>
            </a:r>
            <a:r>
              <a:rPr lang="el-GR" sz="1600" dirty="0">
                <a:solidFill>
                  <a:srgbClr val="083C92"/>
                </a:solidFill>
              </a:rPr>
              <a:t> </a:t>
            </a:r>
            <a:r>
              <a:rPr lang="el-GR" sz="1600" b="1" dirty="0">
                <a:solidFill>
                  <a:srgbClr val="083C92"/>
                </a:solidFill>
              </a:rPr>
              <a:t>–συμμόρφωση</a:t>
            </a:r>
            <a:r>
              <a:rPr lang="el-GR" sz="1600" dirty="0">
                <a:solidFill>
                  <a:srgbClr val="083C92"/>
                </a:solidFill>
              </a:rPr>
              <a:t>:</a:t>
            </a:r>
            <a:r>
              <a:rPr lang="el-GR" sz="1600" dirty="0"/>
              <a:t> Εκτίμηση των οφελών και των κινδύνων</a:t>
            </a:r>
            <a:endParaRPr sz="1600" dirty="0"/>
          </a:p>
          <a:p>
            <a:pPr>
              <a:spcBef>
                <a:spcPts val="45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 dirty="0">
                <a:solidFill>
                  <a:srgbClr val="083C92"/>
                </a:solidFill>
              </a:rPr>
              <a:t>Τ-τροποποίηση:</a:t>
            </a:r>
            <a:r>
              <a:rPr lang="el-GR" sz="1600" dirty="0"/>
              <a:t> Η δόση προσαρμόζεται βάση της ηλικίας και της κατάστασης</a:t>
            </a:r>
            <a:endParaRPr sz="1600" dirty="0"/>
          </a:p>
          <a:p>
            <a:pPr>
              <a:spcBef>
                <a:spcPts val="45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 dirty="0">
                <a:solidFill>
                  <a:srgbClr val="083C92"/>
                </a:solidFill>
              </a:rPr>
              <a:t>Α-ανασκόπηση:</a:t>
            </a:r>
            <a:r>
              <a:rPr lang="el-GR" sz="1600" dirty="0"/>
              <a:t> της κατάστασης συχνά: Η πολυφαρμακία συμβαίνει συχνά στους ηλικιωμένους. Για κάθε νέο φάρμακο αυξάνεται ο κίνδυνος αλληλεπιδράσεων</a:t>
            </a:r>
            <a:endParaRPr sz="1600" dirty="0"/>
          </a:p>
          <a:p>
            <a:pPr>
              <a:spcBef>
                <a:spcPts val="450"/>
              </a:spcBef>
              <a:buClr>
                <a:srgbClr val="083C92"/>
              </a:buClr>
              <a:buFont typeface="Arial"/>
              <a:buChar char="•"/>
            </a:pPr>
            <a:r>
              <a:rPr lang="el-GR" sz="1600" b="1" dirty="0">
                <a:solidFill>
                  <a:srgbClr val="083C92"/>
                </a:solidFill>
              </a:rPr>
              <a:t>Ε- Εκπαίδευση: </a:t>
            </a:r>
            <a:r>
              <a:rPr lang="el-GR" sz="1600" dirty="0"/>
              <a:t>Διασφάλιση ότι ο ηλικιωμένος γνωρίζει τον τρόπο και τον χρόνο που πρέπει να λαμβάνει τα φάρμακά του και πότε πρέπει να ενημερώνει τον θεράποντα ιατρό για παρενέργειες.</a:t>
            </a:r>
            <a:endParaRPr sz="1600" dirty="0"/>
          </a:p>
          <a:p>
            <a:pPr marL="385763" indent="-147638">
              <a:spcBef>
                <a:spcPts val="450"/>
              </a:spcBef>
              <a:buClr>
                <a:srgbClr val="083C92"/>
              </a:buClr>
              <a:buNone/>
            </a:pPr>
            <a:endParaRPr sz="1600" dirty="0"/>
          </a:p>
        </p:txBody>
      </p:sp>
      <p:sp>
        <p:nvSpPr>
          <p:cNvPr id="251" name="Google Shape;251;p4"/>
          <p:cNvSpPr/>
          <p:nvPr/>
        </p:nvSpPr>
        <p:spPr>
          <a:xfrm>
            <a:off x="2225817" y="4719509"/>
            <a:ext cx="6488264" cy="17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Wold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G. (2017) Βασική Γηριατρική Νοσηλευτική,. Αθήνα: εκδόσεις </a:t>
            </a:r>
            <a:r>
              <a:rPr lang="el-GR" sz="675" kern="0" dirty="0" err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Παρισιάνου</a:t>
            </a:r>
            <a:r>
              <a:rPr lang="el-GR" sz="675" kern="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, 5η έκδοση 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688694" y="286227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dirty="0"/>
              <a:t>Φαρμακευτική Φροντίδα </a:t>
            </a:r>
            <a:br>
              <a:rPr lang="el-GR" sz="2800" dirty="0"/>
            </a:br>
            <a:r>
              <a:rPr lang="el-GR" sz="2800" dirty="0"/>
              <a:t>(Pharmaceutical </a:t>
            </a:r>
            <a:r>
              <a:rPr lang="el-GR" sz="2800" dirty="0" err="1"/>
              <a:t>Care</a:t>
            </a:r>
            <a:r>
              <a:rPr lang="el-GR" sz="2800" dirty="0"/>
              <a:t>)</a:t>
            </a:r>
            <a:endParaRPr sz="2800" dirty="0"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356681" y="1053927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dirty="0">
                <a:solidFill>
                  <a:srgbClr val="1C4587"/>
                </a:solidFill>
              </a:rPr>
              <a:t>Σύμφωνα με τους </a:t>
            </a:r>
            <a:r>
              <a:rPr lang="el-GR" dirty="0" err="1">
                <a:solidFill>
                  <a:srgbClr val="1C4587"/>
                </a:solidFill>
              </a:rPr>
              <a:t>Moullin</a:t>
            </a:r>
            <a:r>
              <a:rPr lang="el-GR" dirty="0">
                <a:solidFill>
                  <a:srgbClr val="1C4587"/>
                </a:solidFill>
              </a:rPr>
              <a:t> </a:t>
            </a:r>
            <a:r>
              <a:rPr lang="el-GR" dirty="0" err="1">
                <a:solidFill>
                  <a:srgbClr val="1C4587"/>
                </a:solidFill>
              </a:rPr>
              <a:t>et</a:t>
            </a:r>
            <a:r>
              <a:rPr lang="el-GR" dirty="0">
                <a:solidFill>
                  <a:srgbClr val="1C4587"/>
                </a:solidFill>
              </a:rPr>
              <a:t> </a:t>
            </a:r>
            <a:r>
              <a:rPr lang="el-GR" dirty="0" err="1">
                <a:solidFill>
                  <a:srgbClr val="1C4587"/>
                </a:solidFill>
              </a:rPr>
              <a:t>al</a:t>
            </a:r>
            <a:r>
              <a:rPr lang="el-GR" dirty="0">
                <a:solidFill>
                  <a:srgbClr val="1C4587"/>
                </a:solidFill>
              </a:rPr>
              <a:t> (2013), ως </a:t>
            </a:r>
            <a:r>
              <a:rPr lang="el-GR" i="1" dirty="0">
                <a:solidFill>
                  <a:srgbClr val="1C4587"/>
                </a:solidFill>
              </a:rPr>
              <a:t>φαρμακευτική φροντίδα ορίζεται: «μια πράξη ή ένα σύνολο πράξεων που αναλαμβάνονται ή οργανώνονται από ένα φαρμακείο, παρέχονται από έναν φαρμακοποιό ή άλλον επαγγελματία υγείας, ο οποίος εφαρμόζει τις εξειδικευμένες γνώσεις υγείας προσωπικά ή μέσω ενός διαμεσολαβητή, σε έναν ασθενή/πελάτη, στον πληθυσμό ή σε άλλον επαγγελματία υγείας, ώστε με τον τρόπο αυτό να εξελίξει τη διαδικασία της φροντίδας και τελικά, να βελτιώσει το αποτέλεσμα υγείας και την αξία της ιατροφαρμακευτικής περίθαλψης» </a:t>
            </a:r>
            <a:endParaRPr dirty="0">
              <a:solidFill>
                <a:srgbClr val="1C4587"/>
              </a:solidFill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356681" y="4409873"/>
            <a:ext cx="86251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Moullin C.J.et al (2013), Defining professional pharmacy services in community pharmacy, </a:t>
            </a:r>
            <a:endParaRPr sz="1200" b="0" i="0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Research in Social and Administrative Pharmacy</a:t>
            </a:r>
            <a:endParaRPr sz="1200" b="1" i="1" u="none" strike="noStrike" cap="non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1331640" y="681540"/>
            <a:ext cx="2106000" cy="715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 algn="ctr"/>
            <a:r>
              <a:rPr lang="el-GR" b="1" dirty="0">
                <a:solidFill>
                  <a:schemeClr val="lt1"/>
                </a:solidFill>
              </a:rPr>
              <a:t>Επιγραμματικά συμπεράσματα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3906506" y="940326"/>
            <a:ext cx="3693375" cy="31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57175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Η κατανόηση των εμποδίων συμμόρφωσης είναι απαραίτητη για τον καθορισμό στρατηγικών βελτίωσης της με την φαρμακευτική αγωγή και την επίτευξη των βέλτιστων αποτελεσμάτων (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Plakas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al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., 2016). 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171450">
              <a:lnSpc>
                <a:spcPct val="115000"/>
              </a:lnSpc>
              <a:buClr>
                <a:srgbClr val="1C4587"/>
              </a:buClr>
              <a:buSzPts val="1800"/>
            </a:pPr>
            <a:endParaRPr sz="1200" kern="0" dirty="0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7175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Στόχος της εκπαίδευσης του ασθενή είναι η ενδυνάμωση (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empowerment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) και η αυτοδιαχείριση (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self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el-GR" sz="1200" kern="0" dirty="0" err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) της νόσου και κατά συνέπεια η καλύτερη φαρμακευτική συμμόρφωση. 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171450">
              <a:lnSpc>
                <a:spcPct val="115000"/>
              </a:lnSpc>
              <a:buClr>
                <a:srgbClr val="1C4587"/>
              </a:buClr>
              <a:buSzPts val="1800"/>
            </a:pPr>
            <a:endParaRPr sz="1200" kern="0" dirty="0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257175">
              <a:lnSpc>
                <a:spcPct val="115000"/>
              </a:lnSpc>
              <a:buClr>
                <a:srgbClr val="1C4587"/>
              </a:buClr>
              <a:buSzPts val="1800"/>
              <a:buFont typeface="Arial"/>
              <a:buChar char="•"/>
            </a:pPr>
            <a:r>
              <a:rPr lang="el-GR" sz="1200" kern="0" dirty="0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Οι κοινοτικοί νοσηλευτές καλούνται να οργανώνουν πλάνο αξιολόγησης φαρμάκων αξιοποιώντας επιστημονικά εργαλεία.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8760B1C4-95F5-4853-80A7-FA68879D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60" y="1205790"/>
            <a:ext cx="2348880" cy="292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994187" y="49774"/>
            <a:ext cx="7051547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900" b="1" dirty="0">
                <a:solidFill>
                  <a:srgbClr val="FF0000"/>
                </a:solidFill>
              </a:rPr>
              <a:t>Ενδεικτική </a:t>
            </a:r>
            <a:r>
              <a:rPr lang="en-US" sz="2900" b="1" dirty="0">
                <a:solidFill>
                  <a:srgbClr val="FF0000"/>
                </a:solidFill>
              </a:rPr>
              <a:t>B</a:t>
            </a:r>
            <a:r>
              <a:rPr lang="el-GR" sz="2900" b="1" dirty="0" err="1">
                <a:solidFill>
                  <a:srgbClr val="FF0000"/>
                </a:solidFill>
              </a:rPr>
              <a:t>ιβλιογραφία</a:t>
            </a:r>
            <a:endParaRPr sz="2900" b="1" dirty="0">
              <a:solidFill>
                <a:srgbClr val="FF0000"/>
              </a:solidFill>
            </a:endParaRPr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143977" y="932860"/>
            <a:ext cx="8856046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Ben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Greenstein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,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Dinah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Gould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, Κλινική Φαρμακολογία για νοσηλευτές ,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Trounce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(18</a:t>
            </a:r>
            <a:r>
              <a:rPr lang="el-GR" sz="1200" baseline="300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η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Εκδ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.), εκδόσεις </a:t>
            </a: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Παρισιάνου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, Αθήνα, 2016.</a:t>
            </a: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C4587"/>
                </a:solidFill>
                <a:highlight>
                  <a:srgbClr val="FFFFFF"/>
                </a:highlight>
              </a:rPr>
              <a:t>Cadogan, C., Ryan, C. and Hughes, C., 2015. Appropriate Polypharmacy and Medicine Safety: When Many is not Too Many. </a:t>
            </a:r>
            <a:r>
              <a:rPr lang="en-US" sz="1200" i="1" dirty="0">
                <a:solidFill>
                  <a:srgbClr val="1C4587"/>
                </a:solidFill>
                <a:highlight>
                  <a:srgbClr val="FFFFFF"/>
                </a:highlight>
              </a:rPr>
              <a:t>Drug Safety</a:t>
            </a:r>
            <a:r>
              <a:rPr lang="en-US" sz="1200" dirty="0">
                <a:solidFill>
                  <a:srgbClr val="1C4587"/>
                </a:solidFill>
                <a:highlight>
                  <a:srgbClr val="FFFFFF"/>
                </a:highlight>
              </a:rPr>
              <a:t>, 39(2), pp.109-116 </a:t>
            </a:r>
            <a:endParaRPr lang="el-GR" sz="1200" dirty="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Choo, J., A. Hutchinson, and T. Bucknall, </a:t>
            </a:r>
            <a:r>
              <a:rPr lang="en-US" sz="1200" i="1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Nurses' role in medication safety.</a:t>
            </a:r>
            <a:r>
              <a:rPr lang="en-US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J </a:t>
            </a:r>
            <a:r>
              <a:rPr lang="en-US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Nurs</a:t>
            </a:r>
            <a:r>
              <a:rPr lang="en-US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Manag</a:t>
            </a:r>
            <a:r>
              <a:rPr lang="en-US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, 2010. 18(7): p. 853-61.</a:t>
            </a:r>
            <a:endParaRPr lang="en-US"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</a:rPr>
              <a:t>Hazell</a:t>
            </a:r>
            <a:r>
              <a:rPr lang="el-GR" sz="1200" dirty="0">
                <a:solidFill>
                  <a:srgbClr val="1C4587"/>
                </a:solidFill>
              </a:rPr>
              <a:t> L, </a:t>
            </a:r>
            <a:r>
              <a:rPr lang="el-GR" sz="1200" dirty="0" err="1">
                <a:solidFill>
                  <a:srgbClr val="1C4587"/>
                </a:solidFill>
              </a:rPr>
              <a:t>Shakir</a:t>
            </a:r>
            <a:r>
              <a:rPr lang="el-GR" sz="1200" dirty="0">
                <a:solidFill>
                  <a:srgbClr val="1C4587"/>
                </a:solidFill>
              </a:rPr>
              <a:t> SA. </a:t>
            </a:r>
            <a:r>
              <a:rPr lang="el-GR" sz="1200" dirty="0" err="1">
                <a:solidFill>
                  <a:srgbClr val="1C4587"/>
                </a:solidFill>
              </a:rPr>
              <a:t>Under-reporting</a:t>
            </a:r>
            <a:r>
              <a:rPr lang="el-GR" sz="1200" dirty="0">
                <a:solidFill>
                  <a:srgbClr val="1C4587"/>
                </a:solidFill>
              </a:rPr>
              <a:t> of </a:t>
            </a:r>
            <a:r>
              <a:rPr lang="el-GR" sz="1200" dirty="0" err="1">
                <a:solidFill>
                  <a:srgbClr val="1C4587"/>
                </a:solidFill>
              </a:rPr>
              <a:t>adverse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drug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reactions</a:t>
            </a:r>
            <a:r>
              <a:rPr lang="el-GR" sz="1200" dirty="0">
                <a:solidFill>
                  <a:srgbClr val="1C4587"/>
                </a:solidFill>
              </a:rPr>
              <a:t>: A </a:t>
            </a:r>
            <a:r>
              <a:rPr lang="el-GR" sz="1200" dirty="0" err="1">
                <a:solidFill>
                  <a:srgbClr val="1C4587"/>
                </a:solidFill>
              </a:rPr>
              <a:t>systematic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review</a:t>
            </a:r>
            <a:r>
              <a:rPr lang="el-GR" sz="1200" dirty="0">
                <a:solidFill>
                  <a:srgbClr val="1C4587"/>
                </a:solidFill>
              </a:rPr>
              <a:t>. </a:t>
            </a:r>
            <a:r>
              <a:rPr lang="el-GR" sz="1200" dirty="0" err="1">
                <a:solidFill>
                  <a:srgbClr val="1C4587"/>
                </a:solidFill>
              </a:rPr>
              <a:t>Drug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Saf</a:t>
            </a:r>
            <a:r>
              <a:rPr lang="el-GR" sz="1200" dirty="0">
                <a:solidFill>
                  <a:srgbClr val="1C4587"/>
                </a:solidFill>
              </a:rPr>
              <a:t>. 2006; 29(5):385-96.</a:t>
            </a:r>
            <a:endParaRPr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</a:rPr>
              <a:t>Haynes</a:t>
            </a:r>
            <a:r>
              <a:rPr lang="el-GR" sz="1200" dirty="0">
                <a:solidFill>
                  <a:srgbClr val="1C4587"/>
                </a:solidFill>
              </a:rPr>
              <a:t> RB, </a:t>
            </a:r>
            <a:r>
              <a:rPr lang="el-GR" sz="1200" dirty="0" err="1">
                <a:solidFill>
                  <a:srgbClr val="1C4587"/>
                </a:solidFill>
              </a:rPr>
              <a:t>Ackloo</a:t>
            </a:r>
            <a:r>
              <a:rPr lang="el-GR" sz="1200" dirty="0">
                <a:solidFill>
                  <a:srgbClr val="1C4587"/>
                </a:solidFill>
              </a:rPr>
              <a:t> E, </a:t>
            </a:r>
            <a:r>
              <a:rPr lang="el-GR" sz="1200" dirty="0" err="1">
                <a:solidFill>
                  <a:srgbClr val="1C4587"/>
                </a:solidFill>
              </a:rPr>
              <a:t>Sahota</a:t>
            </a:r>
            <a:r>
              <a:rPr lang="el-GR" sz="1200" dirty="0">
                <a:solidFill>
                  <a:srgbClr val="1C4587"/>
                </a:solidFill>
              </a:rPr>
              <a:t> N </a:t>
            </a:r>
            <a:r>
              <a:rPr lang="el-GR" sz="1200" dirty="0" err="1">
                <a:solidFill>
                  <a:srgbClr val="1C4587"/>
                </a:solidFill>
              </a:rPr>
              <a:t>et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al</a:t>
            </a:r>
            <a:r>
              <a:rPr lang="el-GR" sz="1200" dirty="0">
                <a:solidFill>
                  <a:srgbClr val="1C4587"/>
                </a:solidFill>
              </a:rPr>
              <a:t>. </a:t>
            </a:r>
            <a:r>
              <a:rPr lang="el-GR" sz="1200" dirty="0" err="1">
                <a:solidFill>
                  <a:srgbClr val="1C4587"/>
                </a:solidFill>
              </a:rPr>
              <a:t>Interventions</a:t>
            </a:r>
            <a:r>
              <a:rPr lang="el-GR" sz="1200" dirty="0">
                <a:solidFill>
                  <a:srgbClr val="1C4587"/>
                </a:solidFill>
              </a:rPr>
              <a:t> for </a:t>
            </a:r>
            <a:r>
              <a:rPr lang="el-GR" sz="1200" dirty="0" err="1">
                <a:solidFill>
                  <a:srgbClr val="1C4587"/>
                </a:solidFill>
              </a:rPr>
              <a:t>enhancing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medication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adherence</a:t>
            </a:r>
            <a:r>
              <a:rPr lang="el-GR" sz="1200" dirty="0">
                <a:solidFill>
                  <a:srgbClr val="1C4587"/>
                </a:solidFill>
              </a:rPr>
              <a:t> (Review). </a:t>
            </a:r>
            <a:r>
              <a:rPr lang="el-GR" sz="1200" dirty="0" err="1">
                <a:solidFill>
                  <a:srgbClr val="1C4587"/>
                </a:solidFill>
              </a:rPr>
              <a:t>Cochrane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Collaboration</a:t>
            </a:r>
            <a:r>
              <a:rPr lang="el-GR" sz="1200" dirty="0">
                <a:solidFill>
                  <a:srgbClr val="1C4587"/>
                </a:solidFill>
              </a:rPr>
              <a:t>. 2008. </a:t>
            </a:r>
            <a:endParaRPr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</a:rPr>
              <a:t>Hepler</a:t>
            </a:r>
            <a:r>
              <a:rPr lang="el-GR" sz="1200" dirty="0">
                <a:solidFill>
                  <a:srgbClr val="1C4587"/>
                </a:solidFill>
              </a:rPr>
              <a:t> CD. The </a:t>
            </a:r>
            <a:r>
              <a:rPr lang="el-GR" sz="1200" dirty="0" err="1">
                <a:solidFill>
                  <a:srgbClr val="1C4587"/>
                </a:solidFill>
              </a:rPr>
              <a:t>third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wave</a:t>
            </a:r>
            <a:r>
              <a:rPr lang="el-GR" sz="1200" dirty="0">
                <a:solidFill>
                  <a:srgbClr val="1C4587"/>
                </a:solidFill>
              </a:rPr>
              <a:t> in </a:t>
            </a:r>
            <a:r>
              <a:rPr lang="el-GR" sz="1200" dirty="0" err="1">
                <a:solidFill>
                  <a:srgbClr val="1C4587"/>
                </a:solidFill>
              </a:rPr>
              <a:t>pharmaceutical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education</a:t>
            </a:r>
            <a:r>
              <a:rPr lang="el-GR" sz="1200" dirty="0">
                <a:solidFill>
                  <a:srgbClr val="1C4587"/>
                </a:solidFill>
              </a:rPr>
              <a:t>: the </a:t>
            </a:r>
            <a:r>
              <a:rPr lang="el-GR" sz="1200" dirty="0" err="1">
                <a:solidFill>
                  <a:srgbClr val="1C4587"/>
                </a:solidFill>
              </a:rPr>
              <a:t>clinical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movement</a:t>
            </a:r>
            <a:r>
              <a:rPr lang="el-GR" sz="1200" dirty="0">
                <a:solidFill>
                  <a:srgbClr val="1C4587"/>
                </a:solidFill>
              </a:rPr>
              <a:t>. </a:t>
            </a:r>
            <a:r>
              <a:rPr lang="el-GR" sz="1200" dirty="0" err="1">
                <a:solidFill>
                  <a:srgbClr val="1C4587"/>
                </a:solidFill>
              </a:rPr>
              <a:t>Am</a:t>
            </a:r>
            <a:r>
              <a:rPr lang="el-GR" sz="1200" dirty="0">
                <a:solidFill>
                  <a:srgbClr val="1C4587"/>
                </a:solidFill>
              </a:rPr>
              <a:t> J </a:t>
            </a:r>
            <a:r>
              <a:rPr lang="el-GR" sz="1200" dirty="0" err="1">
                <a:solidFill>
                  <a:srgbClr val="1C4587"/>
                </a:solidFill>
              </a:rPr>
              <a:t>Pharm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Ed</a:t>
            </a:r>
            <a:r>
              <a:rPr lang="el-GR" sz="1200" dirty="0">
                <a:solidFill>
                  <a:srgbClr val="1C4587"/>
                </a:solidFill>
              </a:rPr>
              <a:t> 1987;51:369–85.</a:t>
            </a:r>
            <a:endParaRPr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</a:rPr>
              <a:t>Hepler</a:t>
            </a:r>
            <a:r>
              <a:rPr lang="el-GR" sz="1200" dirty="0">
                <a:solidFill>
                  <a:srgbClr val="1C4587"/>
                </a:solidFill>
              </a:rPr>
              <a:t> CD, </a:t>
            </a:r>
            <a:r>
              <a:rPr lang="el-GR" sz="1200" dirty="0" err="1">
                <a:solidFill>
                  <a:srgbClr val="1C4587"/>
                </a:solidFill>
              </a:rPr>
              <a:t>Segal</a:t>
            </a:r>
            <a:r>
              <a:rPr lang="el-GR" sz="1200" dirty="0">
                <a:solidFill>
                  <a:srgbClr val="1C4587"/>
                </a:solidFill>
              </a:rPr>
              <a:t> R. </a:t>
            </a:r>
            <a:r>
              <a:rPr lang="el-GR" sz="1200" dirty="0" err="1">
                <a:solidFill>
                  <a:srgbClr val="1C4587"/>
                </a:solidFill>
              </a:rPr>
              <a:t>Preventing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medication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errors</a:t>
            </a:r>
            <a:r>
              <a:rPr lang="el-GR" sz="1200" dirty="0">
                <a:solidFill>
                  <a:srgbClr val="1C4587"/>
                </a:solidFill>
              </a:rPr>
              <a:t> and </a:t>
            </a:r>
            <a:r>
              <a:rPr lang="el-GR" sz="1200" dirty="0" err="1">
                <a:solidFill>
                  <a:srgbClr val="1C4587"/>
                </a:solidFill>
              </a:rPr>
              <a:t>improving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drug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therapy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outcomes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through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system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management</a:t>
            </a:r>
            <a:r>
              <a:rPr lang="el-GR" sz="1200" dirty="0">
                <a:solidFill>
                  <a:srgbClr val="1C4587"/>
                </a:solidFill>
              </a:rPr>
              <a:t>. </a:t>
            </a:r>
            <a:endParaRPr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</a:rPr>
              <a:t>Hansson</a:t>
            </a:r>
            <a:r>
              <a:rPr lang="el-GR" sz="1200" dirty="0">
                <a:solidFill>
                  <a:srgbClr val="1C4587"/>
                </a:solidFill>
              </a:rPr>
              <a:t> A., </a:t>
            </a:r>
            <a:r>
              <a:rPr lang="el-GR" sz="1200" dirty="0" err="1">
                <a:solidFill>
                  <a:srgbClr val="1C4587"/>
                </a:solidFill>
              </a:rPr>
              <a:t>et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al</a:t>
            </a:r>
            <a:r>
              <a:rPr lang="el-GR" sz="1200" dirty="0">
                <a:solidFill>
                  <a:srgbClr val="1C4587"/>
                </a:solidFill>
              </a:rPr>
              <a:t>, </a:t>
            </a:r>
            <a:r>
              <a:rPr lang="el-GR" sz="1200" dirty="0" err="1">
                <a:solidFill>
                  <a:srgbClr val="1C4587"/>
                </a:solidFill>
              </a:rPr>
              <a:t>Two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sides</a:t>
            </a:r>
            <a:r>
              <a:rPr lang="el-GR" sz="1200" dirty="0">
                <a:solidFill>
                  <a:srgbClr val="1C4587"/>
                </a:solidFill>
              </a:rPr>
              <a:t> of the </a:t>
            </a:r>
            <a:r>
              <a:rPr lang="el-GR" sz="1200" dirty="0" err="1">
                <a:solidFill>
                  <a:srgbClr val="1C4587"/>
                </a:solidFill>
              </a:rPr>
              <a:t>coin</a:t>
            </a:r>
            <a:r>
              <a:rPr lang="el-GR" sz="1200" dirty="0">
                <a:solidFill>
                  <a:srgbClr val="1C4587"/>
                </a:solidFill>
              </a:rPr>
              <a:t> – General </a:t>
            </a:r>
            <a:r>
              <a:rPr lang="el-GR" sz="1200" dirty="0" err="1">
                <a:solidFill>
                  <a:srgbClr val="1C4587"/>
                </a:solidFill>
              </a:rPr>
              <a:t>Practioners′experiences</a:t>
            </a:r>
            <a:r>
              <a:rPr lang="el-GR" sz="1200" dirty="0">
                <a:solidFill>
                  <a:srgbClr val="1C4587"/>
                </a:solidFill>
              </a:rPr>
              <a:t> of </a:t>
            </a:r>
            <a:r>
              <a:rPr lang="el-GR" sz="1200" dirty="0" err="1">
                <a:solidFill>
                  <a:srgbClr val="1C4587"/>
                </a:solidFill>
              </a:rPr>
              <a:t>working</a:t>
            </a:r>
            <a:r>
              <a:rPr lang="el-GR" sz="1200" dirty="0">
                <a:solidFill>
                  <a:srgbClr val="1C4587"/>
                </a:solidFill>
              </a:rPr>
              <a:t> in </a:t>
            </a:r>
            <a:r>
              <a:rPr lang="el-GR" sz="1200" dirty="0" err="1">
                <a:solidFill>
                  <a:srgbClr val="1C4587"/>
                </a:solidFill>
              </a:rPr>
              <a:t>multidisciplinary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teams</a:t>
            </a:r>
            <a:r>
              <a:rPr lang="el-GR" sz="1200" dirty="0">
                <a:solidFill>
                  <a:srgbClr val="1C4587"/>
                </a:solidFill>
              </a:rPr>
              <a:t>, Journal of </a:t>
            </a:r>
            <a:r>
              <a:rPr lang="el-GR" sz="1200" dirty="0" err="1">
                <a:solidFill>
                  <a:srgbClr val="1C4587"/>
                </a:solidFill>
              </a:rPr>
              <a:t>Interprofessional</a:t>
            </a:r>
            <a:r>
              <a:rPr lang="el-GR" sz="1200" dirty="0">
                <a:solidFill>
                  <a:srgbClr val="1C4587"/>
                </a:solidFill>
              </a:rPr>
              <a:t> </a:t>
            </a:r>
            <a:r>
              <a:rPr lang="el-GR" sz="1200" dirty="0" err="1">
                <a:solidFill>
                  <a:srgbClr val="1C4587"/>
                </a:solidFill>
              </a:rPr>
              <a:t>Care</a:t>
            </a:r>
            <a:r>
              <a:rPr lang="el-GR" sz="1200" dirty="0">
                <a:solidFill>
                  <a:srgbClr val="1C4587"/>
                </a:solidFill>
              </a:rPr>
              <a:t> 2008; 22(1):5-16</a:t>
            </a:r>
            <a:endParaRPr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C4587"/>
                </a:solidFill>
              </a:rPr>
              <a:t>Sally </a:t>
            </a:r>
            <a:r>
              <a:rPr lang="en-US" sz="1200" dirty="0" err="1">
                <a:solidFill>
                  <a:srgbClr val="1C4587"/>
                </a:solidFill>
              </a:rPr>
              <a:t>Gllen</a:t>
            </a:r>
            <a:r>
              <a:rPr lang="en-US" sz="1200" dirty="0">
                <a:solidFill>
                  <a:srgbClr val="1C4587"/>
                </a:solidFill>
              </a:rPr>
              <a:t>, “Educating for Interprofessional Collaboration” ,Nursing Ethics, 1999.</a:t>
            </a:r>
            <a:endParaRPr lang="el-GR" sz="1200" dirty="0">
              <a:solidFill>
                <a:srgbClr val="1C4587"/>
              </a:solidFill>
            </a:endParaRP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Μαρσέλος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Μάριος, Ιατρική Φαρμακολογία, εκδόσεις  GUTENBER, Αθήνα, 2009.</a:t>
            </a:r>
          </a:p>
          <a:p>
            <a:pPr marL="342900" indent="-228600"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1C4587"/>
                </a:solidFill>
                <a:ea typeface="Roboto"/>
                <a:cs typeface="Roboto"/>
                <a:sym typeface="Roboto"/>
              </a:rPr>
              <a:t>Μεϊμέτη</a:t>
            </a:r>
            <a:r>
              <a:rPr lang="el-GR" sz="1200" dirty="0">
                <a:solidFill>
                  <a:srgbClr val="1C4587"/>
                </a:solidFill>
                <a:ea typeface="Roboto"/>
                <a:cs typeface="Roboto"/>
                <a:sym typeface="Roboto"/>
              </a:rPr>
              <a:t> Ευαγγελία &amp; συν , «Η συνέχεια της Φροντίδα: Από το Νοσοκομείο στην Κοινότητα», Εισαγωγή στη Νοσηλευτική Επιστήμη και τη Φροντίδα Υγείας, Εκδόσεις Πασχαλίδης, Κύπρος 2015.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sz="1200" dirty="0">
              <a:solidFill>
                <a:srgbClr val="1C4587"/>
              </a:solidFill>
            </a:endParaRPr>
          </a:p>
        </p:txBody>
      </p:sp>
      <p:sp>
        <p:nvSpPr>
          <p:cNvPr id="209" name="Google Shape;209;p11"/>
          <p:cNvSpPr txBox="1">
            <a:spLocks noGrp="1"/>
          </p:cNvSpPr>
          <p:nvPr>
            <p:ph type="ftr" idx="4294967295"/>
          </p:nvPr>
        </p:nvSpPr>
        <p:spPr>
          <a:xfrm>
            <a:off x="0" y="4794250"/>
            <a:ext cx="3757613" cy="2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l-G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Υπουργείο Υγείας – Ειδικότητα  Δημόσιας Υγείας / Κοινοτικής Νοσηλευτικής  Συγγραφείς:………………………………………………………. Έτος:…..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590C05-F224-487F-AB9A-871EE969F673}"/>
              </a:ext>
            </a:extLst>
          </p:cNvPr>
          <p:cNvSpPr txBox="1"/>
          <p:nvPr/>
        </p:nvSpPr>
        <p:spPr>
          <a:xfrm>
            <a:off x="1527717" y="2826241"/>
            <a:ext cx="4572000" cy="5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96706" y="577191"/>
            <a:ext cx="3686674" cy="50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ΧΟΡΗΓΗΣΗ ΦΑΡΜΑΚΩΝ</a:t>
            </a:r>
            <a:endParaRPr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220567" y="1158502"/>
            <a:ext cx="4195316" cy="220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Θεραπεία (πχ αντιβιοτικά)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Πρόληψη (πχ εμβόλια γρίπης </a:t>
            </a:r>
            <a:r>
              <a:rPr lang="el-GR" sz="1600" dirty="0" err="1">
                <a:solidFill>
                  <a:srgbClr val="1C4587"/>
                </a:solidFill>
              </a:rPr>
              <a:t>κ.α</a:t>
            </a:r>
            <a:r>
              <a:rPr lang="el-GR" sz="1600" dirty="0">
                <a:solidFill>
                  <a:srgbClr val="1C4587"/>
                </a:solidFill>
              </a:rPr>
              <a:t>)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Διάγνωση (πχ σκιαγραφικό σκεύασμα)  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AutoNum type="arabicPeriod"/>
            </a:pPr>
            <a:r>
              <a:rPr lang="el-GR" sz="1600" dirty="0">
                <a:solidFill>
                  <a:srgbClr val="1C4587"/>
                </a:solidFill>
              </a:rPr>
              <a:t>Μείωση συμπτωμάτων (πχ παυσίπονα)</a:t>
            </a:r>
            <a:endParaRPr sz="1600" dirty="0">
              <a:solidFill>
                <a:srgbClr val="1C4587"/>
              </a:solidFill>
            </a:endParaRPr>
          </a:p>
          <a:p>
            <a:pPr marL="469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endParaRPr sz="1600" dirty="0">
              <a:solidFill>
                <a:srgbClr val="1C4587"/>
              </a:solidFill>
            </a:endParaRPr>
          </a:p>
          <a:p>
            <a:pPr marL="4572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1C4587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A2363C5-4AFA-4855-A3AA-22A3412F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78" y="1162831"/>
            <a:ext cx="4572000" cy="282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F65831-48C8-4A63-8C1D-8B3238AE950F}"/>
              </a:ext>
            </a:extLst>
          </p:cNvPr>
          <p:cNvSpPr txBox="1"/>
          <p:nvPr/>
        </p:nvSpPr>
        <p:spPr>
          <a:xfrm>
            <a:off x="1181431" y="4262508"/>
            <a:ext cx="6446003" cy="30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lvl="0" indent="-3429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None/>
            </a:pPr>
            <a:r>
              <a:rPr lang="el-GR" sz="800" i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Μαρσέλος Μάριος (2009),  Ιατρική Φαρμακολογία, εκδόσεις  GUTENBER, Αθήνα</a:t>
            </a:r>
            <a:endParaRPr lang="el-GR" sz="800" i="1" dirty="0">
              <a:solidFill>
                <a:srgbClr val="1C4587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0389009-D700-4C41-8DC7-A45B8203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77" y="514542"/>
            <a:ext cx="4790971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/>
          </p:nvPr>
        </p:nvSpPr>
        <p:spPr>
          <a:xfrm>
            <a:off x="460950" y="143993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Φαρμακοθεραπευτικά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Προβλήματα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1"/>
          </p:nvPr>
        </p:nvSpPr>
        <p:spPr>
          <a:xfrm>
            <a:off x="323217" y="1216649"/>
            <a:ext cx="4323124" cy="37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b="1" i="1" dirty="0">
                <a:solidFill>
                  <a:srgbClr val="1C4587"/>
                </a:solidFill>
              </a:rPr>
              <a:t>Προβλήματα Ένδειξης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l-GR" sz="1600" dirty="0">
                <a:solidFill>
                  <a:srgbClr val="1C4587"/>
                </a:solidFill>
              </a:rPr>
              <a:t>- Ο ασθενής κάνει χρήση φαρμάκου ενώ στην πραγματικότητα δεν ενδείκνυται η χρήση του.</a:t>
            </a:r>
            <a:r>
              <a:rPr lang="el-GR" sz="1600" b="1" dirty="0">
                <a:solidFill>
                  <a:srgbClr val="1C4587"/>
                </a:solidFill>
              </a:rPr>
              <a:t>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l-GR" sz="1600" dirty="0">
                <a:solidFill>
                  <a:srgbClr val="1C4587"/>
                </a:solidFill>
              </a:rPr>
              <a:t>- Ο ασθενής </a:t>
            </a:r>
            <a:r>
              <a:rPr lang="el-GR" sz="1600" b="1" dirty="0">
                <a:solidFill>
                  <a:srgbClr val="1C4587"/>
                </a:solidFill>
              </a:rPr>
              <a:t>δεν κάνει χρήση φαρμάκου ενώ κρίνεται απαραίτητη η χρήση του για την αντιμετώπιση του προβλήματος υγείας του.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1600" b="1" i="1" dirty="0">
                <a:solidFill>
                  <a:srgbClr val="1C4587"/>
                </a:solidFill>
              </a:rPr>
              <a:t>Προβλήματα Αποτελεσματικότητας 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l-GR" sz="1600" dirty="0">
                <a:solidFill>
                  <a:srgbClr val="1C4587"/>
                </a:solidFill>
              </a:rPr>
              <a:t>- Το φάρμακο είναι αναποτελεσματικό </a:t>
            </a:r>
            <a:r>
              <a:rPr lang="el-GR" sz="1600" b="1" dirty="0">
                <a:solidFill>
                  <a:srgbClr val="1C4587"/>
                </a:solidFill>
              </a:rPr>
              <a:t>π.χ. αντίσταση στο φάρμακο , χαμηλή δοσολογία </a:t>
            </a:r>
            <a:endParaRPr sz="1600" dirty="0">
              <a:solidFill>
                <a:srgbClr val="1C4587"/>
              </a:solidFill>
            </a:endParaRPr>
          </a:p>
        </p:txBody>
      </p:sp>
      <p:sp>
        <p:nvSpPr>
          <p:cNvPr id="4" name="Google Shape;139;p29">
            <a:extLst>
              <a:ext uri="{FF2B5EF4-FFF2-40B4-BE49-F238E27FC236}">
                <a16:creationId xmlns:a16="http://schemas.microsoft.com/office/drawing/2014/main" xmlns="" id="{E5B8ADEC-38D2-416E-BE3B-11A082380E99}"/>
              </a:ext>
            </a:extLst>
          </p:cNvPr>
          <p:cNvSpPr txBox="1">
            <a:spLocks/>
          </p:cNvSpPr>
          <p:nvPr/>
        </p:nvSpPr>
        <p:spPr>
          <a:xfrm>
            <a:off x="4493773" y="1184361"/>
            <a:ext cx="4445956" cy="29800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sz="1600" b="1" i="1" dirty="0">
                <a:solidFill>
                  <a:srgbClr val="1C4587"/>
                </a:solidFill>
              </a:rPr>
              <a:t>Προβλήματα Ασφάλειας </a:t>
            </a:r>
            <a:endParaRPr lang="el-GR" sz="1600" dirty="0">
              <a:solidFill>
                <a:srgbClr val="1C4587"/>
              </a:solidFill>
            </a:endParaRPr>
          </a:p>
          <a:p>
            <a:pPr indent="-330200">
              <a:spcBef>
                <a:spcPts val="1000"/>
              </a:spcBef>
              <a:buClr>
                <a:srgbClr val="1C4587"/>
              </a:buClr>
              <a:buSzPts val="1600"/>
            </a:pPr>
            <a:r>
              <a:rPr lang="el-GR" sz="1600" dirty="0">
                <a:solidFill>
                  <a:srgbClr val="1C4587"/>
                </a:solidFill>
              </a:rPr>
              <a:t>- Το φάρμακο είναι ανασφαλές </a:t>
            </a:r>
            <a:r>
              <a:rPr lang="el-GR" sz="1600" b="1" dirty="0">
                <a:solidFill>
                  <a:srgbClr val="1C4587"/>
                </a:solidFill>
              </a:rPr>
              <a:t>π.χ. προκαλεί ανεπιθύμητη ενέργεια ,  υψηλή δοσολογία </a:t>
            </a:r>
            <a:endParaRPr lang="el-GR" sz="1600" dirty="0">
              <a:solidFill>
                <a:srgbClr val="1C4587"/>
              </a:solidFill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sz="1600" b="1" i="1" dirty="0">
                <a:solidFill>
                  <a:srgbClr val="1C4587"/>
                </a:solidFill>
              </a:rPr>
              <a:t>Προβλήματα Συμμόρφωσης </a:t>
            </a:r>
            <a:endParaRPr lang="el-GR" sz="1600" dirty="0">
              <a:solidFill>
                <a:srgbClr val="1C4587"/>
              </a:solidFill>
            </a:endParaRPr>
          </a:p>
          <a:p>
            <a:pPr indent="-330200">
              <a:spcBef>
                <a:spcPts val="1000"/>
              </a:spcBef>
              <a:buClr>
                <a:srgbClr val="1C4587"/>
              </a:buClr>
              <a:buSzPts val="1600"/>
            </a:pPr>
            <a:r>
              <a:rPr lang="el-GR" sz="1600" dirty="0">
                <a:solidFill>
                  <a:srgbClr val="1C4587"/>
                </a:solidFill>
              </a:rPr>
              <a:t>- Ο ασθενής δεν έχει την θέληση ή την ικανότητα ή την δυνατότητα να κάνει χρήση των φαρμάκων που έχουν επιλεχθεί.                                 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endParaRPr lang="el-GR" sz="1200" dirty="0">
              <a:solidFill>
                <a:srgbClr val="1C4587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Hepler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CD,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Strand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LM.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Responsibilities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in Pharmaceutical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Am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J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Hosp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l-GR" sz="9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Pharm</a:t>
            </a:r>
            <a:r>
              <a:rPr lang="el-GR" sz="9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1990;47:533-543</a:t>
            </a:r>
            <a:endParaRPr lang="el-GR" sz="900" dirty="0">
              <a:solidFill>
                <a:srgbClr val="1C4587"/>
              </a:solidFill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endParaRPr lang="el-GR" sz="1600" b="1" dirty="0">
              <a:solidFill>
                <a:srgbClr val="1C4587"/>
              </a:solidFill>
            </a:endParaRPr>
          </a:p>
          <a:p>
            <a:pPr indent="-228600">
              <a:spcBef>
                <a:spcPts val="1000"/>
              </a:spcBef>
              <a:buFont typeface="Arial" panose="020B0604020202020204" pitchFamily="34" charset="0"/>
              <a:buNone/>
            </a:pPr>
            <a:endParaRPr lang="el-GR" sz="1600" dirty="0">
              <a:solidFill>
                <a:srgbClr val="1C4587"/>
              </a:solidFill>
            </a:endParaRPr>
          </a:p>
          <a:p>
            <a:pPr indent="-228600">
              <a:spcBef>
                <a:spcPts val="1000"/>
              </a:spcBef>
              <a:buFont typeface="Arial" panose="020B0604020202020204" pitchFamily="34" charset="0"/>
              <a:buNone/>
            </a:pPr>
            <a:endParaRPr lang="el-GR" sz="16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277634" y="195486"/>
            <a:ext cx="3834426" cy="75608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Μια μικρή              ιστορική αναδρομή</a:t>
            </a:r>
          </a:p>
        </p:txBody>
      </p:sp>
      <p:graphicFrame>
        <p:nvGraphicFramePr>
          <p:cNvPr id="8" name="Διάγραμμα 7"/>
          <p:cNvGraphicFramePr/>
          <p:nvPr/>
        </p:nvGraphicFramePr>
        <p:xfrm>
          <a:off x="1385646" y="1383618"/>
          <a:ext cx="6372708" cy="34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02" y="141480"/>
            <a:ext cx="2268252" cy="193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89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47"/>
            <a:ext cx="2348880" cy="185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839" y="3340614"/>
            <a:ext cx="2467161" cy="1644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2634" b="2496"/>
          <a:stretch/>
        </p:blipFill>
        <p:spPr bwMode="auto">
          <a:xfrm>
            <a:off x="1998502" y="721189"/>
            <a:ext cx="5549153" cy="34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Διάγραμμα 2"/>
          <p:cNvGraphicFramePr/>
          <p:nvPr/>
        </p:nvGraphicFramePr>
        <p:xfrm>
          <a:off x="1698982" y="4292890"/>
          <a:ext cx="3074096" cy="69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80511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50AF7E74-4197-46A8-9045-AD52CB74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408878"/>
            <a:ext cx="5326765" cy="342929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F419E031-4C30-4095-A2F4-7D5589C6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0593" y="1925445"/>
            <a:ext cx="5423407" cy="393699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86CD14E5-9B87-4E6B-BAD3-1FBD9E494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6" y="2717296"/>
            <a:ext cx="3464777" cy="200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351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694924" y="61960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l-GR" sz="2800" dirty="0" err="1">
                <a:latin typeface="Arial"/>
                <a:ea typeface="Arial"/>
                <a:cs typeface="Arial"/>
                <a:sym typeface="Arial"/>
              </a:rPr>
              <a:t>Διεπαγγελματική</a:t>
            </a:r>
            <a:r>
              <a:rPr lang="el-GR" sz="2800" dirty="0">
                <a:latin typeface="Arial"/>
                <a:ea typeface="Arial"/>
                <a:cs typeface="Arial"/>
                <a:sym typeface="Arial"/>
              </a:rPr>
              <a:t> Συνεργασία =</a:t>
            </a:r>
            <a:r>
              <a:rPr lang="el-GR" sz="2800" dirty="0" err="1">
                <a:latin typeface="Arial"/>
                <a:ea typeface="Arial"/>
                <a:cs typeface="Arial"/>
                <a:sym typeface="Arial"/>
              </a:rPr>
              <a:t>Teamwork</a:t>
            </a:r>
            <a:r>
              <a:rPr lang="el-GR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dirty="0"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226976" y="1125480"/>
            <a:ext cx="85584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1C4587"/>
                </a:solidFill>
              </a:rPr>
              <a:t>Η </a:t>
            </a:r>
            <a:r>
              <a:rPr lang="el-GR" sz="1600" dirty="0" err="1">
                <a:solidFill>
                  <a:srgbClr val="1C4587"/>
                </a:solidFill>
              </a:rPr>
              <a:t>Διεπαγγελματική</a:t>
            </a:r>
            <a:r>
              <a:rPr lang="el-GR" sz="1600" dirty="0">
                <a:solidFill>
                  <a:srgbClr val="1C4587"/>
                </a:solidFill>
              </a:rPr>
              <a:t> Συνεργασία αφορά την ομάδα </a:t>
            </a:r>
            <a:r>
              <a:rPr lang="el-GR" sz="1600" dirty="0" err="1">
                <a:solidFill>
                  <a:srgbClr val="1C4587"/>
                </a:solidFill>
              </a:rPr>
              <a:t>επαγγελµατιών</a:t>
            </a:r>
            <a:r>
              <a:rPr lang="el-GR" sz="1600" dirty="0">
                <a:solidFill>
                  <a:srgbClr val="1C4587"/>
                </a:solidFill>
              </a:rPr>
              <a:t> υγείας που ανήκουν σε διαφορετικές ειδικότητες με σκοπό να εργαστεί αρμονικά έχοντας προκαθορισμένα &amp; ιδιαίτερα χαρακτηριστικά:</a:t>
            </a:r>
            <a:endParaRPr sz="1600" dirty="0">
              <a:solidFill>
                <a:srgbClr val="1C4587"/>
              </a:solidFill>
            </a:endParaRPr>
          </a:p>
          <a:p>
            <a:pPr marL="269999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600"/>
              <a:buChar char="○"/>
            </a:pPr>
            <a:r>
              <a:rPr lang="el-GR" sz="1600" dirty="0">
                <a:solidFill>
                  <a:srgbClr val="1C4587"/>
                </a:solidFill>
              </a:rPr>
              <a:t>Όμοιο στόχο που καθοδηγεί τις πράξεις τους</a:t>
            </a:r>
            <a:endParaRPr sz="1600" dirty="0">
              <a:solidFill>
                <a:srgbClr val="1C4587"/>
              </a:solidFill>
            </a:endParaRPr>
          </a:p>
          <a:p>
            <a:pPr marL="269999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600"/>
              <a:buChar char="○"/>
            </a:pPr>
            <a:r>
              <a:rPr lang="el-GR" sz="1600" dirty="0">
                <a:solidFill>
                  <a:srgbClr val="1C4587"/>
                </a:solidFill>
              </a:rPr>
              <a:t>Ο καθένας ξέρει επακριβώς τις λειτουργίες του και αναγνωρίζει κοινά ενδιαφέροντα</a:t>
            </a:r>
            <a:endParaRPr sz="1600" dirty="0">
              <a:solidFill>
                <a:srgbClr val="1C4587"/>
              </a:solidFill>
            </a:endParaRPr>
          </a:p>
          <a:p>
            <a:pPr marL="269999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600"/>
              <a:buChar char="○"/>
            </a:pPr>
            <a:r>
              <a:rPr lang="el-GR" sz="1600" dirty="0">
                <a:solidFill>
                  <a:srgbClr val="1C4587"/>
                </a:solidFill>
              </a:rPr>
              <a:t>Εργάζονται με γνώμονα τη  γνώση, τις ικανότητες και τους πόρους όλων των ατόμων της ομάδας</a:t>
            </a:r>
            <a:endParaRPr sz="1600" dirty="0">
              <a:solidFill>
                <a:srgbClr val="1C4587"/>
              </a:solidFill>
            </a:endParaRPr>
          </a:p>
          <a:p>
            <a:pPr marL="269999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4587"/>
              </a:buClr>
              <a:buSzPts val="1600"/>
              <a:buChar char="○"/>
            </a:pPr>
            <a:r>
              <a:rPr lang="el-GR" sz="1600" dirty="0">
                <a:solidFill>
                  <a:srgbClr val="1C4587"/>
                </a:solidFill>
              </a:rPr>
              <a:t>Η αποτελεσματικότητα της ομάδας εξαρτάται από την ικανότητα να ολοκληρώσουν την εργασία τους ως μια ανεξάρτητη ομάδα ατόμων</a:t>
            </a:r>
            <a:endParaRPr sz="1600" dirty="0">
              <a:solidFill>
                <a:srgbClr val="1C4587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rgbClr val="1C4587"/>
              </a:solidFill>
            </a:endParaRPr>
          </a:p>
        </p:txBody>
      </p:sp>
      <p:sp>
        <p:nvSpPr>
          <p:cNvPr id="169" name="Google Shape;169;p33"/>
          <p:cNvSpPr/>
          <p:nvPr/>
        </p:nvSpPr>
        <p:spPr>
          <a:xfrm>
            <a:off x="270874" y="4471412"/>
            <a:ext cx="9070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Hansson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A.,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al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sides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of the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coin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–General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Practioners′experiences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multidisciplinary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teams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endParaRPr sz="12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Journal of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Interprofessional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1200" b="0" i="0" u="none" strike="noStrike" cap="none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l-GR" sz="1200" b="0" i="0" u="none" strike="noStrike" cap="none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 2008; 22(1):5-16</a:t>
            </a:r>
            <a:endParaRPr sz="12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1538</Words>
  <Application>Microsoft Office PowerPoint</Application>
  <PresentationFormat>Προβολή στην οθόνη (16:9)</PresentationFormat>
  <Paragraphs>148</Paragraphs>
  <Slides>31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   </vt:lpstr>
      <vt:lpstr>Φαρμακευτική Φροντίδα  (Pharmaceutical Care)</vt:lpstr>
      <vt:lpstr>Φαρμακευτική Φροντίδα  (Pharmaceutical Care)</vt:lpstr>
      <vt:lpstr>          ΧΟΡΗΓΗΣΗ ΦΑΡΜΑΚΩΝ</vt:lpstr>
      <vt:lpstr>Φαρμακοθεραπευτικά Προβλήματα </vt:lpstr>
      <vt:lpstr>Μια μικρή              ιστορική αναδρομή</vt:lpstr>
      <vt:lpstr>Διαφάνεια 7</vt:lpstr>
      <vt:lpstr>Διαφάνεια 8</vt:lpstr>
      <vt:lpstr>Διεπαγγελματική Συνεργασία =Teamwork  </vt:lpstr>
      <vt:lpstr>Διαφάνεια 10</vt:lpstr>
      <vt:lpstr>Μοντέλο δι-επαγγελματικής φαρμακευτικής φροντίδας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Γνώσεις των Νοσηλευτών: </vt:lpstr>
      <vt:lpstr>Ο ρόλος του Νοσηλευτή –Αρμοδιότητες </vt:lpstr>
      <vt:lpstr>Παράγοντες κινδύνου</vt:lpstr>
      <vt:lpstr>Διαφάνεια 25</vt:lpstr>
      <vt:lpstr>Εργαλεία αξιολόγησης φαρμάκων</vt:lpstr>
      <vt:lpstr>Προϋποθέσεις αποτελεσματικής  εκπαίδευσης ασθενών</vt:lpstr>
      <vt:lpstr>Διαφάνεια 28</vt:lpstr>
      <vt:lpstr>Ακρωνύμιο ΣΤΑΕ </vt:lpstr>
      <vt:lpstr>Επιγραμματικά συμπεράσματα</vt:lpstr>
      <vt:lpstr>Ενδεικτική Bιβλιογραφία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7.1: Επιλεγμένες έννοιες και αρχές, Ορισμοί της διεπαγγελματικής φαρμακευτικής φροντίδας (IPPC).  Ρόλοι των επαγγελματιών υγείας-αρμοδιότητες.</dc:title>
  <dc:creator>Athena Kalokairinou</dc:creator>
  <cp:lastModifiedBy>athena</cp:lastModifiedBy>
  <cp:revision>14</cp:revision>
  <dcterms:modified xsi:type="dcterms:W3CDTF">2022-03-04T11:30:44Z</dcterms:modified>
</cp:coreProperties>
</file>