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A31A98-7F47-472D-ABE1-6121688838D4}" type="datetimeFigureOut">
              <a:rPr lang="el-GR" smtClean="0"/>
              <a:t>18/11/2021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31A98-7F47-472D-ABE1-6121688838D4}" type="datetimeFigureOut">
              <a:rPr lang="el-GR" smtClean="0"/>
              <a:t>18/11/2021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119C2-8396-4C7D-87FE-0E38B846FB2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Άσκηση </a:t>
            </a:r>
          </a:p>
        </p:txBody>
      </p:sp>
      <p:sp>
        <p:nvSpPr>
          <p:cNvPr id="5" name="4 - Θέση περιεχομένου"/>
          <p:cNvSpPr>
            <a:spLocks noGrp="1"/>
          </p:cNvSpPr>
          <p:nvPr>
            <p:ph idx="1"/>
          </p:nvPr>
        </p:nvSpPr>
        <p:spPr/>
        <p:txBody>
          <a:bodyPr>
            <a:normAutofit/>
          </a:bodyPr>
          <a:lstStyle/>
          <a:p>
            <a:r>
              <a:rPr lang="el-GR" sz="2000" dirty="0"/>
              <a:t>Στα πλαίσια εξάσκησης νοσηλευτικής στην κοινότητα (Κοινοτική Νοσηλευτική), επισκέπτεστε τη Νομαρχία και ζητάτε τους πίνακες φυσικής κίνησης του πληθυσμού στην Ελλάδα, προκειμένου να εξάγετε συμπεράσματα σχετικά με θέματα Δημογραφίας και Δημόσιας Υγείας. Στους πίνακες αυτούς συμπεριλαμβάνονται και οι επισυναπτόμενοι πίνακες φυσικής κίνησης πληθυσμού με βάση το φύλο και την ηλικία. </a:t>
            </a:r>
          </a:p>
          <a:p>
            <a:endParaRPr lang="el-GR" sz="2000" dirty="0"/>
          </a:p>
          <a:p>
            <a:r>
              <a:rPr lang="el-GR" sz="2000" dirty="0"/>
              <a:t>Με βάση τα δεδομένα των επόμενων πινάκων και τους δείκτες της τελευταίας διαφάνειας, υπολογίστε τον αδρό δείκτη γεννητικότητας (</a:t>
            </a:r>
            <a:r>
              <a:rPr lang="en-US" sz="2000" dirty="0"/>
              <a:t>CBR)</a:t>
            </a:r>
            <a:r>
              <a:rPr lang="el-GR" sz="2000" dirty="0"/>
              <a:t> και τον δείκτη γενικής γονιμότητας (</a:t>
            </a:r>
            <a:r>
              <a:rPr lang="en-US" sz="2000" dirty="0"/>
              <a:t>CFR)</a:t>
            </a:r>
            <a:r>
              <a:rPr lang="el-GR" sz="2000" dirty="0"/>
              <a:t> στην Ελλάδα για τα έτη 1981 και 1998.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35696" y="0"/>
            <a:ext cx="5688632" cy="68369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14463" y="166688"/>
            <a:ext cx="6315075" cy="6524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19740" y="836712"/>
            <a:ext cx="8032050" cy="48965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4333" y="214290"/>
            <a:ext cx="7151005" cy="655376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95</Words>
  <Application>Microsoft Office PowerPoint</Application>
  <PresentationFormat>Προβολή στην οθόνη (4:3)</PresentationFormat>
  <Paragraphs>4</Paragraphs>
  <Slides>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Calibri</vt:lpstr>
      <vt:lpstr>Θέμα του Office</vt:lpstr>
      <vt:lpstr>Άσκηση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liverpool</dc:creator>
  <cp:lastModifiedBy>Athena Kalokairinou</cp:lastModifiedBy>
  <cp:revision>2</cp:revision>
  <dcterms:created xsi:type="dcterms:W3CDTF">2020-10-16T10:09:54Z</dcterms:created>
  <dcterms:modified xsi:type="dcterms:W3CDTF">2021-11-18T18:01:08Z</dcterms:modified>
</cp:coreProperties>
</file>