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5"/>
  </p:notesMasterIdLst>
  <p:sldIdLst>
    <p:sldId id="256" r:id="rId2"/>
    <p:sldId id="307" r:id="rId3"/>
    <p:sldId id="303" r:id="rId4"/>
    <p:sldId id="308" r:id="rId5"/>
    <p:sldId id="313" r:id="rId6"/>
    <p:sldId id="309" r:id="rId7"/>
    <p:sldId id="310" r:id="rId8"/>
    <p:sldId id="311" r:id="rId9"/>
    <p:sldId id="312" r:id="rId10"/>
    <p:sldId id="314" r:id="rId11"/>
    <p:sldId id="315" r:id="rId12"/>
    <p:sldId id="316" r:id="rId13"/>
    <p:sldId id="285" r:id="rId14"/>
  </p:sldIdLst>
  <p:sldSz cx="12192000" cy="6858000"/>
  <p:notesSz cx="6858000" cy="9144000"/>
  <p:custDataLst>
    <p:tags r:id="rId1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F4E79"/>
    <a:srgbClr val="F3E311"/>
    <a:srgbClr val="F3E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DDF9-E683-482D-A567-EF58C940EB36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4B3A-6D7A-431E-A965-CDD396091A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08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09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05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1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566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9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26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64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88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607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17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04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4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C4B3A-6D7A-431E-A965-CDD396091A1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73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00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6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40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8CAFF5E-5620-4C24-8A77-CE1193A059DC}"/>
              </a:ext>
            </a:extLst>
          </p:cNvPr>
          <p:cNvSpPr/>
          <p:nvPr userDrawn="1"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10255" y="132369"/>
            <a:ext cx="2809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297872" y="5730584"/>
            <a:ext cx="11680767" cy="125153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l-GR" dirty="0"/>
              <a:t>Στυλ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4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32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11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0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3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DE61-49FF-489A-ACC2-C487A3FD02CC}" type="datetimeFigureOut">
              <a:rPr lang="el-GR" smtClean="0"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CF6C-61C8-4B17-B302-55F6FBAFF7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9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C9D54F-C434-4242-A34A-26AC77EF4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1" y="1111199"/>
            <a:ext cx="9680010" cy="3121801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7240" y="5546786"/>
            <a:ext cx="9095651" cy="1068628"/>
          </a:xfrm>
        </p:spPr>
        <p:txBody>
          <a:bodyPr>
            <a:normAutofit fontScale="90000"/>
          </a:bodyPr>
          <a:lstStyle/>
          <a:p>
            <a:pPr algn="l"/>
            <a:r>
              <a:rPr lang="el-GR" sz="4000" b="1" dirty="0"/>
              <a:t>Πώς θα χωρίσω ένα αρχείο βίντεο σε δύο μέρη με την χρήση </a:t>
            </a:r>
            <a:r>
              <a:rPr lang="el-GR" sz="4000" b="1" dirty="0" err="1"/>
              <a:t>Avidemux</a:t>
            </a:r>
            <a:r>
              <a:rPr lang="el-GR" sz="40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536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D8897D1-035A-4663-95B6-85EF7E52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2" r="1821"/>
          <a:stretch/>
        </p:blipFill>
        <p:spPr>
          <a:xfrm>
            <a:off x="297872" y="132369"/>
            <a:ext cx="8751237" cy="4987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8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Πατήστε ‘</a:t>
            </a:r>
            <a:r>
              <a:rPr lang="en-US" sz="2400" dirty="0"/>
              <a:t>Save Video</a:t>
            </a:r>
            <a:r>
              <a:rPr lang="el-GR" sz="2400" dirty="0"/>
              <a:t>’</a:t>
            </a:r>
            <a:r>
              <a:rPr lang="en-US" sz="2400" dirty="0"/>
              <a:t>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069939">
            <a:off x="647888" y="584113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C0470AA-D668-4FA4-AF97-9112666B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3"/>
          <a:stretch/>
        </p:blipFill>
        <p:spPr>
          <a:xfrm>
            <a:off x="297871" y="123981"/>
            <a:ext cx="8751238" cy="4957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9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Αποθηκεύστε το κομμάτι βίντεο με νέα ονομασία.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84273">
            <a:off x="3015599" y="2524974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FBE40754-6E2C-4274-B921-C24FFCF09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t="2507" r="88" b="3593"/>
          <a:stretch/>
        </p:blipFill>
        <p:spPr>
          <a:xfrm>
            <a:off x="297873" y="132369"/>
            <a:ext cx="8751236" cy="4957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10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Επαναλάβετε την ίδια διαδικασία και για το δεύτερο κομμάτι βίντεο. </a:t>
            </a: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84273">
            <a:off x="3946777" y="3548432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5444835"/>
            <a:ext cx="10147177" cy="830231"/>
          </a:xfrm>
        </p:spPr>
        <p:txBody>
          <a:bodyPr>
            <a:normAutofit/>
          </a:bodyPr>
          <a:lstStyle/>
          <a:p>
            <a:endParaRPr lang="el-GR" sz="4000" b="1" dirty="0"/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092D2A42-F4C4-4B05-807F-10DC4720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40" y="6275067"/>
            <a:ext cx="9095651" cy="347473"/>
          </a:xfrm>
        </p:spPr>
        <p:txBody>
          <a:bodyPr>
            <a:normAutofit/>
          </a:bodyPr>
          <a:lstStyle/>
          <a:p>
            <a:pPr algn="l"/>
            <a:endParaRPr lang="el-GR" sz="160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6F9D090-2BD4-4745-B08E-A450C1E6AF72}"/>
              </a:ext>
            </a:extLst>
          </p:cNvPr>
          <p:cNvSpPr/>
          <p:nvPr/>
        </p:nvSpPr>
        <p:spPr>
          <a:xfrm>
            <a:off x="1382266" y="1609164"/>
            <a:ext cx="921502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000" dirty="0"/>
              <a:t>Έχετε ολοκληρώσει τη</a:t>
            </a:r>
            <a:r>
              <a:rPr lang="en-US" sz="2000" dirty="0"/>
              <a:t> </a:t>
            </a:r>
            <a:r>
              <a:rPr lang="el-GR" sz="2000" dirty="0"/>
              <a:t>διαδικασία διαχωρισμού ενός βίντεο σε δύο μέρη με την χρήση της εφαρμογής </a:t>
            </a:r>
            <a:r>
              <a:rPr lang="en-US" sz="2000" dirty="0" err="1"/>
              <a:t>Avidemux</a:t>
            </a:r>
            <a:r>
              <a:rPr lang="en-US" sz="2000" dirty="0"/>
              <a:t>.</a:t>
            </a:r>
            <a:r>
              <a:rPr lang="el-GR" sz="2000" dirty="0"/>
              <a:t> Έπειτα μπορείτε να μεταφορτώσετε αργότερα τα δύο ξεχωριστά μέρη στην πλατφόρμα </a:t>
            </a:r>
            <a:r>
              <a:rPr lang="el-GR" sz="2000" dirty="0" err="1"/>
              <a:t>openDelos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4BBBCF8-5060-4DEF-AEE1-EC0FE2BE19A0}"/>
              </a:ext>
            </a:extLst>
          </p:cNvPr>
          <p:cNvSpPr/>
          <p:nvPr/>
        </p:nvSpPr>
        <p:spPr>
          <a:xfrm>
            <a:off x="1382266" y="3487847"/>
            <a:ext cx="921502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6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DC022237-9143-418D-8475-8B3832FF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Τι πρέπει να κάνετε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21FA5B4-DB15-4A87-B5A0-7D575EE36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1108636" cy="48021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/>
              <a:t>Να εγκαταστήσετε την εφαρμογή </a:t>
            </a:r>
            <a:r>
              <a:rPr lang="en-US" dirty="0" err="1"/>
              <a:t>Avidemux</a:t>
            </a: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/>
              <a:t>Διαχωρισμός βίντεο σε δύο μέρη και αποθήκευση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/>
              <a:t>Ανάρτηση στην πλατφόρμα </a:t>
            </a:r>
            <a:r>
              <a:rPr lang="en-US" dirty="0" err="1"/>
              <a:t>openDelos</a:t>
            </a:r>
            <a:endParaRPr lang="en-US" kern="12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1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3D94B0-01F1-4B36-8DA7-9D9A9E99F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2" r="1354" b="4060"/>
          <a:stretch/>
        </p:blipFill>
        <p:spPr>
          <a:xfrm>
            <a:off x="297870" y="105754"/>
            <a:ext cx="8751238" cy="497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Βήμα 1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Προμηθευτείτε την ελεύθερη εφαρμογή </a:t>
            </a:r>
            <a:r>
              <a:rPr lang="en-US" sz="2400" b="1" dirty="0" err="1"/>
              <a:t>Avidemux</a:t>
            </a:r>
            <a:r>
              <a:rPr lang="el-GR" sz="2400" dirty="0"/>
              <a:t> </a:t>
            </a:r>
            <a:r>
              <a:rPr lang="en-US" sz="2400" dirty="0"/>
              <a:t>(avidemux.sourceforge.net)</a:t>
            </a:r>
            <a:r>
              <a:rPr lang="el-GR" sz="2400" dirty="0"/>
              <a:t> και εγκαταστήστε την.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5" name="Γραφικό 14" descr="Βέλος: Ευθύγραμμο">
            <a:extLst>
              <a:ext uri="{FF2B5EF4-FFF2-40B4-BE49-F238E27FC236}">
                <a16:creationId xmlns:a16="http://schemas.microsoft.com/office/drawing/2014/main" id="{BA19BB14-0766-42EA-B8A1-847F8F6AB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46104">
            <a:off x="1308627" y="1034576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7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84169D-239C-4715-A61C-ADE224152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"/>
          <a:stretch/>
        </p:blipFill>
        <p:spPr>
          <a:xfrm>
            <a:off x="297872" y="132369"/>
            <a:ext cx="8750576" cy="4973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Ανοίξτε την ελεύθερη εφαρμογή </a:t>
            </a:r>
            <a:r>
              <a:rPr lang="en-US" sz="2400" dirty="0" err="1"/>
              <a:t>Avidemux</a:t>
            </a:r>
            <a:r>
              <a:rPr lang="el-GR" sz="2400" dirty="0"/>
              <a:t>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84169D-239C-4715-A61C-ADE224152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" r="19612" b="20062"/>
          <a:stretch/>
        </p:blipFill>
        <p:spPr>
          <a:xfrm>
            <a:off x="297872" y="132369"/>
            <a:ext cx="8751237" cy="4957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Πατήστε ‘</a:t>
            </a:r>
            <a:r>
              <a:rPr lang="en-US" sz="2400" dirty="0"/>
              <a:t>Open file</a:t>
            </a:r>
            <a:r>
              <a:rPr lang="el-GR" sz="2400" dirty="0"/>
              <a:t>’.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8" name="Γραφικό 14" descr="Βέλος: Ευθύγραμμο">
            <a:extLst>
              <a:ext uri="{FF2B5EF4-FFF2-40B4-BE49-F238E27FC236}">
                <a16:creationId xmlns:a16="http://schemas.microsoft.com/office/drawing/2014/main" id="{913E592A-BFBB-4C84-A7C8-38A06CB9B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69785">
            <a:off x="612733" y="557621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417BDE3-BA4C-491A-9C4D-D912A2A47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0" b="13490"/>
          <a:stretch/>
        </p:blipFill>
        <p:spPr>
          <a:xfrm>
            <a:off x="297872" y="123981"/>
            <a:ext cx="8751237" cy="4965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Επιλέξτε το βίντεο που θέλετε να χωρίσετε και πατήστε </a:t>
            </a:r>
            <a:r>
              <a:rPr lang="en-US" sz="2400" dirty="0">
                <a:solidFill>
                  <a:schemeClr val="bg1"/>
                </a:solidFill>
              </a:rPr>
              <a:t>Open.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46104">
            <a:off x="2519707" y="1950196"/>
            <a:ext cx="1156535" cy="1156535"/>
          </a:xfrm>
          <a:prstGeom prst="rect">
            <a:avLst/>
          </a:prstGeom>
        </p:spPr>
      </p:pic>
      <p:pic>
        <p:nvPicPr>
          <p:cNvPr id="12" name="Γραφικό 14" descr="Βέλος: Ευθύγραμμο">
            <a:extLst>
              <a:ext uri="{FF2B5EF4-FFF2-40B4-BE49-F238E27FC236}">
                <a16:creationId xmlns:a16="http://schemas.microsoft.com/office/drawing/2014/main" id="{9B116D5C-6D38-4858-997D-1D5430982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46104">
            <a:off x="5434153" y="4051110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B701BB-9A08-49C7-9996-28EB149E8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298"/>
          <a:stretch/>
        </p:blipFill>
        <p:spPr>
          <a:xfrm>
            <a:off x="297873" y="132369"/>
            <a:ext cx="8746998" cy="4957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Σημαντικό: Στο </a:t>
            </a:r>
            <a:r>
              <a:rPr lang="en-US" sz="2400" b="1" dirty="0">
                <a:solidFill>
                  <a:schemeClr val="bg1"/>
                </a:solidFill>
              </a:rPr>
              <a:t>menu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‘Output format’</a:t>
            </a:r>
            <a:r>
              <a:rPr lang="el-GR" sz="2400" b="1" dirty="0">
                <a:solidFill>
                  <a:schemeClr val="bg1"/>
                </a:solidFill>
              </a:rPr>
              <a:t> επιλέξτε </a:t>
            </a:r>
            <a:r>
              <a:rPr lang="en-US" sz="2400" b="1" dirty="0">
                <a:solidFill>
                  <a:schemeClr val="bg1"/>
                </a:solidFill>
              </a:rPr>
              <a:t>MP4 </a:t>
            </a:r>
            <a:r>
              <a:rPr lang="en-US" sz="2400" b="1" dirty="0" err="1">
                <a:solidFill>
                  <a:schemeClr val="bg1"/>
                </a:solidFill>
              </a:rPr>
              <a:t>Muxer</a:t>
            </a:r>
            <a:r>
              <a:rPr lang="el-GR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77392">
            <a:off x="1099665" y="3898395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4FAAB73-6FAC-429D-ABC0-AB013F1C0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1" t="3361" r="2964" b="6111"/>
          <a:stretch/>
        </p:blipFill>
        <p:spPr>
          <a:xfrm>
            <a:off x="290147" y="132369"/>
            <a:ext cx="8751236" cy="4957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6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Τοποθετήστε την κεφαλή αναπαραγωγής στην αρχή του βίντεο με το ποντίκι. Μετά πατήστε </a:t>
            </a:r>
          </a:p>
          <a:p>
            <a:r>
              <a:rPr lang="el-GR" sz="2400" dirty="0">
                <a:solidFill>
                  <a:schemeClr val="bg1"/>
                </a:solidFill>
              </a:rPr>
              <a:t>‘</a:t>
            </a:r>
            <a:r>
              <a:rPr lang="en-US" sz="2400" dirty="0">
                <a:solidFill>
                  <a:schemeClr val="bg1"/>
                </a:solidFill>
              </a:rPr>
              <a:t>Set Start Marker</a:t>
            </a:r>
            <a:r>
              <a:rPr lang="el-GR" sz="2400" dirty="0">
                <a:solidFill>
                  <a:schemeClr val="bg1"/>
                </a:solidFill>
              </a:rPr>
              <a:t>’.</a:t>
            </a: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64445">
            <a:off x="654657" y="3558607"/>
            <a:ext cx="1156535" cy="1156535"/>
          </a:xfrm>
          <a:prstGeom prst="rect">
            <a:avLst/>
          </a:prstGeom>
        </p:spPr>
      </p:pic>
      <p:pic>
        <p:nvPicPr>
          <p:cNvPr id="11" name="Γραφικό 14" descr="Βέλος: Ευθύγραμμο">
            <a:extLst>
              <a:ext uri="{FF2B5EF4-FFF2-40B4-BE49-F238E27FC236}">
                <a16:creationId xmlns:a16="http://schemas.microsoft.com/office/drawing/2014/main" id="{2931C970-FED6-4AA3-928B-618ECCCC9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64445">
            <a:off x="1679893" y="3839193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F18C271-257A-4F2B-8A5A-8D8B77D0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2" r="1821"/>
          <a:stretch/>
        </p:blipFill>
        <p:spPr>
          <a:xfrm>
            <a:off x="297872" y="132369"/>
            <a:ext cx="8751237" cy="4987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56E444-0B50-498D-8B0E-434B2A43C66D}"/>
              </a:ext>
            </a:extLst>
          </p:cNvPr>
          <p:cNvSpPr/>
          <p:nvPr/>
        </p:nvSpPr>
        <p:spPr>
          <a:xfrm>
            <a:off x="0" y="5655076"/>
            <a:ext cx="12192000" cy="12029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7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E06C04-E488-47E3-AE79-A41A059F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Τοποθετήστε την κεφαλή αναπαραγωγής στο σημείο που θέλετε να σταματάει το βίντεο. Μετά πατήστε ‘</a:t>
            </a:r>
            <a:r>
              <a:rPr lang="en-US" sz="2400" dirty="0"/>
              <a:t>Set End Marker</a:t>
            </a:r>
            <a:r>
              <a:rPr lang="el-GR" sz="2400" dirty="0"/>
              <a:t>’.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0" name="Γραφικό 14" descr="Βέλος: Ευθύγραμμο">
            <a:extLst>
              <a:ext uri="{FF2B5EF4-FFF2-40B4-BE49-F238E27FC236}">
                <a16:creationId xmlns:a16="http://schemas.microsoft.com/office/drawing/2014/main" id="{408A2521-0FC6-4136-A07E-B9941A585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84273">
            <a:off x="3898413" y="3405817"/>
            <a:ext cx="1156535" cy="1156535"/>
          </a:xfrm>
          <a:prstGeom prst="rect">
            <a:avLst/>
          </a:prstGeom>
        </p:spPr>
      </p:pic>
      <p:pic>
        <p:nvPicPr>
          <p:cNvPr id="11" name="Γραφικό 14" descr="Βέλος: Ευθύγραμμο">
            <a:extLst>
              <a:ext uri="{FF2B5EF4-FFF2-40B4-BE49-F238E27FC236}">
                <a16:creationId xmlns:a16="http://schemas.microsoft.com/office/drawing/2014/main" id="{4668DDBA-1E48-442D-9942-E56FEE9CF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84273">
            <a:off x="1810953" y="3680353"/>
            <a:ext cx="1156535" cy="11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Delos Tutorial Presentation - Ch. 17  - Πώς θα φτιάξω ένα Webinar με την χρήση άλλων εφαρμογών v.1"/>
  <p:tag name="ISPRING_CURRENT_PLAYER_ID" val="universal"/>
  <p:tag name="ISPRING_LMS_API_VERSION" val="SCORM 1.2"/>
  <p:tag name="ISPRING_ULTRA_SCORM_COURSE_ID" val="1456C5A8-8EF2-4409-9819-BBF676E7D872"/>
  <p:tag name="ISPRING_CMI5_LAUNCH_METHOD" val="any window"/>
  <p:tag name="ISPRINGCLOUDFOLDERID" val="1"/>
  <p:tag name="ISPRINGONLINEFOLDERID" val="1"/>
  <p:tag name="ISPRING_OUTPUT_FOLDER" val="[[&quot;\u007F\uFFFD\uFFFD{A396230D-9A3A-426D-B380-67D82CDE4863}&quot;,&quot;D:\\Google Drive\\NOC\\Project Delos\\Manuals - Help - Training\\Powerpoint Tutorials\\HTM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FIRST_PUBLISH" val="1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ptoRSuTEmqHIHAACHGgAAHQAAAHVuaXZlcnNhbC9jb21tb25fbWVzc2FnZXMubG5nzVnrbhNXEP6PxDscWUJqJcqlUlGlhqC1vSQrNrvGu+bSqlpZsQlWgzeKw+1fbkCRoFIENFwFKNCqUkhkEpM6ies3OPsOfZJ+M7vr2CGwuwm0/eHsJed8Z2bOzDczZ/tOXLs0Kq6Ux2sVt3o8dfTQkZQoV4fdUqU6cjxVsE9+9W1K1CaK1VJx1K2Wj6eqbkqc6N+/r2+0WB25XBwp437/PiH6LpVrNTzW+ulp61lUSsdTubSTVjKnHNt0lFzOSRds2zQcXUmreqq/73Aw9AMzM+ZQTjHOO7o5YDppbSDVn3EvjRWr14XujrhffH3s2LWj3xz7MhGMNaToei+QYKRvjsQAMuy8qTtAU3XHUM/ZqX75QL6Qz+VTXJ/J58kQzIKta4aa6g9uks3O5dUzWP+FfIn15+U9/H0dW45CPq8atmPpWlZ1NMsxTJvtpKu2miVUb0q+8SZlQzaFbMm6kKu4X/ZmZUPIttzw7sh1uSHXMGxN4O0aDWjKundTLmJ8g+6FXPEvNN+b8W7QP7xbQJnBFUhRUmbNIUUznLxq2XktY2umAcmeC7nu3ebV1r073rTwJr0p3MzIt1h+BiJNCxKVViXhG1j5Jm435KZ8g5dtbzp63bOGbipZdtkh1bKUAWyS7YorlfJVMXGxUhNj4+VauTpRnEDwiKuViYv4X6nsHhQl92p11C2WxIXxMgBNSxTHxkYrw/7IijU2jvgSudHi9Ugp8spZzRhA6Ji65ahGNnxDRoA6bd6BJSh/m9QmC9+C4v42zEDbtnc34Rp5xVLzgL+H7d2U9V3Mdji65H0SQq7AO8gjlgTwNrBprWSIg9rAoI6fzUI9BdYUdK7LVWz3FG2kSIaXU8mBFrxZuCI8OGoyAkTNI9gs66yZ56Agj4fXzdLqvAMrsP+MHxRv2OFaPd65o292BUVXUFEMYTZCrs663cDwZX9SlJyakTERzhm7W9Z/IUw0so/CcRkQCWyN2HFsnxnf55B2x21BHN4vIQ+EyvPyZOINvJ+EbKvsQOzckB6qtEjmFXICTKHRZL6fAxS8vIGbJTLjzox0KEolXSkYmUEnbXdylF68XB2+GHMeyGpHyugmiMu1cg8NRMoUoDlp8xxomoP/d/koySzzFOepFqyyKP8iUySZfV61MP2ZnIte1FDOaAMKOwRySsjbnFCeYkPb2MNOEmGHqNNbiiiKo9AZtjmqkJugD3ikoCHv72qDnZtCBkFIFOjjr7Lfsd+04VIrNMD3bfDl9KFkqljq6QLoQFP0iNyIP02KrJ2ExOqNjmcSUbeDWFtjzTBxSi5GCoa0n1GzRGqnC9r3zklF09Xstsi7D7QW2W0Hm/sWATX82WVzjjeScxVkzdIxFTVIIgyqh7q1wSpsyGX5TjDz7RRmB0RQVxhZ9dyBpBr1lCKRlLLKhNKEJRe76WQ3gvbWK76ZbsFZprYMtRtdiJSjFemy9v9ICSujGkpeM3ftZtuWju1ofi5kiBmOkzbAO3XOJ3a7jpaJXC8Uj1J2bzB9RH9f+P9Mud374t5l/kSeafllmYrWgMh4Xj5BanssX3Eb9Ew+wv28gGs+wuvX8iF+z+SCnI+PPEgipzXKtI+Rie7Kt97t+LM14yRm5vz2oDwutOoFN/5swwwAgthCQTOJfZhCWiMe4Fjxu642DE1Bt+ynFt+0xBnbi0juBijBxpfCGoRz+Ba4v5XZfKdoAmwG6XmWn+rxQc/ArD2WOUP1UPz5Z9W0pdlq0FyscxFfD2vbWVwm49SszMp7LlZ7iTksTb2bcJaVrWJ0Eg1AWJPuuiLtan57qjJbs3UyxrzvEm2UvSsQlOulrbI+3DR2lSZ3hVxwxFi1MKSG1vfLoF57PQTQRg/h7dDgf6yrCS0UDsFwBrzBlf1yhyNQBtJOLH23F5kDYz1grm5x57AI4MZeW68OuX6S/udD/Oq/nqWG/jP3P5aq5NHHZBQjQ80Pav517254whBzMjiMtkK3rbCHCguFt2QQpMo17uJbQfkf7Pwb9k7WK+ZC/jFYVj2pYLHQ6HO8ve+QU2b9cIgJtl3kOT7We4UkQvllQT7Fm1dyTuBCrdCvSDyv8FugX6IlqElEKlY7S/1guBPl2o+JQUjhDgYsSlG/SYYmenpv673pyBVsJd0rGWtHJ4qP5B+4p+tCHJDgOLMD8wJTX2LyPfydAyBsGQmjIZR7D/6ecDJEDLCb8KnLQcFdIREP97brvOnTQR9IYVfn+GsxC1ILSO1m0y84iB674y4kGhGA7MQHhN3D6CxHE9CbculQtFKgocBtFdtWMoNDYCqLqYJPtKIb826I0PMzZiFvqSHJJUEYUvKnkFr5dIzpkYwU0Irfby+RsWFd1j0JNDsSu9Aae2XTpzvqjpPAdI7I4UQNLnf4UBGQMc4nu4G2V2j+Yd5nKaTInLaWc5Rslr85pPozo5Xhn8SEK4qlkiiK4eDjw6g74sYFywwqBlL/NrxyqTKRFDCvqp0vCXTKzSfKulukDz9/T/4WNZ/ruDDTgev95yDUDdc/5uoF6TzV+JNR3+GuL0j/AFBLAwQUAAIACAAptoRS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m2hFKZJNMhvwUAAEMaAAAnAAAAdW5pdmVyc2FsL2ZsYXNoX3B1Ymxpc2hpbmdfc2V0dGluZ3MueG1s5Vlbb9RGFH7Prxi54pE44VIg3V1Esxt11Vwo61agqoq860nWxWtb9iwhfQqEQJGgEmppigoKCNqqEiQKsKRLkuYfjP9Df0m/mdl1sokDDgkllAffxufynW/OOTPezZy8WHPIBRqEtudmtd7uHo1Qt+JZtjue1b40Bg4e10jITNcyHc+lWc31NHIy15Xx62XHDqslyhhEQwIzbtjns6xWZczv0/WJiYluO/QD8dZz6gz2w+6KV9P9gIbUZTTQfcecxIVN+jTUWhZSGMBR89yWWq6ri5CMsjTkWXWHEtsCctcWQZnOgGOGVU1XYmWzcn488Oqu1e85XkCC8XJW+6i/kO/NH27LKFN5u0ZdwUmYw6AYZn2mZdkChemU7O8oqVJ7vAq4x45oZMK2WDWrHe45JMxAXN9qRhpXsZvCTL8HElzWsl+jzLRMZqpH5ZDRiyxsD6gha9I1a3bFwBsiCMhqeWO0NFjMF0aHR4xCafQzY2hQYdiBklE4a+xAySgag4WdyKc1/9m504Uzg8Xhz0eNkZFBo3h6XQuMdhCS0TsZy4BZrx5UaExYhlXrtbJr2g6SdBONIWVIc8cMxqnhDdiYxTHTCalGvvXp+Bd107HZJKqhB9VwnlL/VOjTCjsjpi2rsaBOtXVzyiCAYS7jnDh6Is6JY8c7QteV9/WwElFmTMbMShXJgzEJLaNvHGqL2aKOzAqzLyAz6aYgx+qOU6r7vhewnAAtfW8cjDFsYyYz5rkdzIlnUvYcK+aL1srUGjZrdEPJlc7b7gAkezUyhjl2wOSIT11SMl2Uuc3AbiU2ENbLIbOZLO+BlvSpwDYdAnvoQ5QMlbawXamaQdgxqfHEitqq5L4e9hgNv1Fsq6FtRflL3uALfAXnVb5G+HPe5IvRVf4Yjw15fzmVIf4Lf8KXeSO6whsEuoskmo5mhJHoGl+IpltvcFriqySaguFLfC2awZsF3E/zJYLLVHQjFoG4NDiDu0UhBC2hw5/iWObzn6SCdR8qT+AOsShYUnkNYS/zpehS9MNGaIj/pQAFby+Ut6ZAcjW6yZ+1Q1MgcRG45iXaBNa63wycuMfY4+1BTW/j8ABR3aY4nC+cPUCAtymCXY1pi65F13Gdb5t+Q4TwLMhrImP2D8qfRPYSvgKga9BGQm9IQ2X3Ov9r3SrBRcYEhPMCZkPlZJv7xd1E1b33eSnqATWwLN7JmpgCoOewoAonzlRYewYLi7JiliUP36/nrUxYVVl7mLKvw93ifxoyKzgWML8x5jVBcXTzneBOKrVX4X3XhdfGJVpnZy5v76qFetdR7VkVbsaXtg7/qxCS2l0cBxI9utFOdOE52W9nCiQsgqmQ3E1iUSw+otZEQazPMXiJbuDxaXsdXQFMsZgLka0AG9FlIo3PEMR6rT0Tz2XQrSV2CTGItreCRX0VRF/ePX04NeE5EY7YfsR0NuQSIz3L6RVSIh9SQejpPXT4yNGPjx0/0det/zP1+8FXKrW24acd03bb+/D+bff56bQ27fZfo/SKPf8W3QEvqGEbTK0tTpO/Y1KoF4eNwplT/Ubxq6JxLsGAZG/rfjOji71w8tZYfiDs150xv8Xv8zn+iN/mv+J4yO9i5BG/RXC5h+NnPovHWbzAsZOm91RkPtrykljG5GotS0ztYZ8giVfU6paujADtAb/Df8T5FiACZCo9gfoudO/wP3Evrg9T+nsAUmbhb47/Ji3c43OpNG9LOneiIVi+k0pyjv+RUvI2etQVNJS/RatIpyFX0VW523iMxvnaj5NUVmeFqtgMzaN9LqleLD6uhJ9me11ryrbelCkhW9x70dZSdZg36ojvR1fb9Qe/aotvrauJFHuBTcEVlXdvLac+jDXobU7W/5j2/f2r2J4R38lcqTBU/HRkMP8B9Jl9yqB6in8Z7/gpPKMn/ukg3tRs166BVse2aPxPRe7okZ6MnvyqqwvWOv/4yXX9C1BLAwQUAAIACAAptoRSckusw3EDAAClDAAAIQAAAHVuaXZlcnNhbC9mbGFzaF9za2luX3NldHRpbmdzLnhtbJVX227iMBB971cg9r1sKbu0UojEbaVqu221Rbw7ZAALx45shy5/v+PYSRxIGtqoUj1zjj2X47EaqAPlvSNIRQWf9If98KbXCzaZlMD1CpKUEQ29iCh4IQlM+q8p8BiYUP2BRQom5DtoTflOGUth69F40o8yrQW/3QiucbtbLmRCWD/89iv/CQY5soslMLprOVuygeqYH8OH2eIqijtjNBsv5o9thI1IUsJPz2InbiOyOeykyHhsQrs3Xxttf0pBMsoPnRExqvSThqQW0/JuOVwOr6OkEpQCE9LjYjqc/uxkMRIBK7Mfjx5G0ys51VGfN+aMdqSK6pw2Ho7vx6M2Wkp2UC/yfLm4W9y34znuXu/Kp3FZgoZ/ujNzvAMnkF/aXKRZ+hWNpFLsTEHPOGPzdXKYIDFePyQsHs3XSTAJmYM6BakYjbENQsZWit/N1wZuq6X70x8SgbnbUrA304Sz6WEUEjEItcwgGBQr61N78fGaabxMEG4JUwjwTRXoDTN8I5kqtqnbKtxf+KA89kDOUCHWgmUJzG28/qF1R0WYz2f5YPGxpc2LUMLRGb0QK2OFfMG6XiA9Y4V8N+165ex0AT/3WE4hiBlx3fy8/OgFTnBZFKxYFV5z0rO55so72hkKTCJiCHNdrWgCpm3BILfZkAYXMQWcHOmOaHyf/hhcdMqTUcHgzOGk1iysQFPNoElvG5FJhcGge+2ydZ1r8FiKfTnUVD/DVhfourFqinkufC3k67rUnffYdEhZOLvuaXxNJv2EyAPIlRBM9XuOhzcQi27f5UuGmdf4moJ84ltxJYcLDf7+eZxtYGEv4bVwojXZ7BMMqS2DsqS2s80NDNyxTZ3lWRKBXKIgKBSKrNssbk93e4a/ek3hA+I6ocVpmXqP23FCS8F7BqcAIHKzL66DXVhPkjFNGRyBOa9nyBNuyyxQKP+mfI266pr0LFcJ0s2gSig+ru5oIKwxrmaG9XTPd00ilWdWGynFeK9mSm3gF2PSiNU/3RqclGo7o7+phNisWj1JpsW7JlK7k6u1S54cYcppko8gdOhSNE0ey2FCpK4subMI+MJehWDerXKzMsMGTxvFDNpw2ETJPedTdoX3M9xKAH/C5sYb7w34DadIEBm/lJDao9DgtmzMEZ/NfGDjqE9SHQw8k21O2Qb8G/89Cf8DUEsDBBQAAgAIACm2hFKKHUHguQUAAM0ZAAAmAAAAdW5pdmVyc2FsL2h0bWxfcHVibGlzaGluZ19zZXR0aW5ncy54bWzdWW1PFFcU/s6vuJnGj7L4VpDuYiy7xE15qzttNE1DZncu7NTZmcnMXZF+QhGtiTYxLaWkGjTaNk0UgrrSFSj/4M5/8Jf0uffuDiwMMChK6Yd5u3NenvPcc869s5s+d61ik6vUDyzXyWgn2js0Qp2Sa1rOWEb7Su873qWRgBmOadiuQzOa42rkXE9b2qsWbSsoFyhjEA0IzDhBt8cyWpkxrzuVGh8fb7cCzxdvXbvKYD9oL7mVlOfTgDqM+inPNiZwYRMeDbSGhQQGcFRcp6HW09ZGSFpZGnDNqk2JZQK5Y4mgDPsCq9haSkkVjdKVMd+tOmava7s+8ceKGe2T3lz2RPZUU0ZZyloV6ghKgh4MimHWbZimJUAYdsH6npIytcbKQNt5WiPjlsnKGe1Ux0lhBuKp7WakcRW6Icz0uuDAYQ37FcoM02CGelQOGb3GguaAGjInHKNilXS8ISL+jJbVRwr9+WxuZHBIzxVGLugD/QrDPpT03CV9H0p6Xu/P7Uc+qfkLl4dzF/vzg1+M6END/Xp+eEMLjLYQkk61MpYGs27VL9GIsDQrVytFx7Bs5OgWGgPKkOW24Y9R3e2zMIujhh1QjXzn0bEvq4ZtsQkUQweK4Qql3vnAoyV2UUxbRmN+lWob5pRBAMNcRjlx5myUE51dLaGnlPeNsGJRpg3GjFIZyYMxCS2d2jzUFLNEGRklZl1FZtItQY5WbbtQ9TzXZz0CtPS9eTDCsIOZ9KjrtDAnnknRtc2IL1opUnPQqGD+hvscjYxiUm1QN+RRhxQMB2VtMdBZijSCajFgFpPl3NeQPu9bhk1Qsug7lAwUttFbKht+0DKL0UyKYir1fDPoMhp8q+hVQzuK8je8xhf5Ks5rfJ3wV7zOl8Jb/Bkea/L+RiJD/Ff+nK/wWniT1wh0l0g4FU4LI+FtvhhONd7gtMzXSDgJw9f5ejiNN4u4n+LLBJfJ8G4kAnFpcBp3S0IIWkKHv8Cxwhc+SwTrEVSewx1iUbCk8jrCXuHL4fXwx83QEP8bAQreXitvdYHkVniPv2yGpkDiInAtSLQxrLW/Gzhxj7FnO4Oa2sHhMaLaS34wm7t0jABvXQS7FtEW3g7v4LrQNP2OCOFZkFdHxvx3UP4sspfwVQBdhzYSelMaKrt3+N8bVgkuMiYgXBAwayonm9wvvU9U7Qefl6IeUAMr4p2siUkAegULqnCiTIW1l7CwJCtmRfLww0beyoRVlXWAKbsX7gb/U5BZxbGI+Y0wrwuKw3uHgjuu1HbDe9iF18QlWmdrLu/sqoH6vaM6sCrcii9pHX6sEOLaXRQHEj2820x04Tneb2sKxCyCiZA8iGNRLD6i1kRBbMwxeAnv4vFFcx1dBUyxmAuR7QBr4Q0ijU8TxHq7OROvZNCNJXYZMYi2t4pFfQ1E33h/+nCqw3MsHLH9iOisySVGepbTK6REPiSC0HHi5KnTZz7t7Drb3Z56O/nH8V2VGvvuYduwnObGu3fHjX0yrS3b+z2Udtnkb9Ptc/0K9r3U3OY0/sMlgXp+UM9dPN+r57/O65djDEj2tu830ymx+Y3fC8svgi1b4eLh7YX5ff6Iz/OnfIb/huMJf4CRp/w+weUhjl/4LB5n8QLHftrcC5HraMTLYuGS67MsKrVrfY60XVXrWbLCAbTHfI7/hPN9QATIRHoC9QPozvG/cC+uTxL6ewxSZuFvnv8uLTzk84k0ZySd+9EQLM8lkpznfyaUnEFXuokW8o9oDsk05Lq5JvcXz9Aq9/wcSWR1VqiK7c8CGuay6r7ic0r4qTdXsrps5HWZErKpHYlGlqinvFMPPBp9LPab3tq1kanW98H6mEiq11j4b6pM+2BZdITXmcObn/8x07GVEMSt6aRAK5ZQ+kiL+4GR3spaITeQ/3yoP/tB6bOS8XckcvZg6VNP0U/bLb9lp1Ox/xq0Ybz1L5ietn8BUEsDBBQAAgAIACm2hFIb2HekuQEAAH0GAAAfAAAAdW5pdmVyc2FsL2h0bWxfc2tpbl9zZXR0aW5ncy5qc42UTW/CMAyG7/wK1F0ntBW2wm5sZdIkDpPGbdohLaZUpHGUhA6G+O9rylfauhvJpXn79HXsNN51usXwYq/71N2Vz+X6vbouNbCaUWu4req8Rc+s7mmezmGWZsBTAV4NyU+fnuX9haCMPVGaRtsPa6sdPw/tmwXj2sUlYaEITRNaTmjfVJANJf5UUjumdUjJqXO0NgZFL0ZhQJieQJWxkvFuXsvhZliDMQf1D7pgMVRMH/zhc9hKXhwHz0H4MnK5GDPJxHaKCfYiFq8ShWsxP8bv2+nSy60EVZz4qi0sT7V5M5DVA0/uJ/7EbyelAq3hGHcUjv3xIwlzFgF3EwoGw8H4D7Ri3Cxojc5TnZoTHfhBPxi4tGQJNKr0Mgnvw34VE4VXo5qN4AfOwMa0JSM524K6xgrlWl5xgFJhYivSRAM7SZQjm6ciOXDhyE6Ss5u1tm3/RtkyehGq+fmvuLPTZRrFqFwzrF2zJXGVs7buckVrMOTl1rWoU6ovcEoUlIhEYEmBObkbU281dv1Z5M3UCtQMkRft054K6KKbgHoTC7QCM4bFy6zQiny+3E5Bbj2+Osn8LB722dn/AlBLAwQUAAIACAAptoRS+N53HW0AAABzAAAAHAAAAHVuaXZlcnNhbC9sb2NhbF9zZXR0aW5ncy54bWwNzLsOwjAMRuG9T2F5L5eNoWk3NspAeQCr+UGRHLtqIgRvT7YzfDrD9M1KH+wluQU+H05MsNVjsnfg53LtL0ylikVRNwQ2Z5rGblBfRR+otcFCm8oP+4LcomKW3OR9g0WoF+rp1oavhMjHsfsDUEsDBBQAAgAIACq2hFJMnbx3MiIAAPNLAAAXAAAAdW5pdmVyc2FsL3VuaXZlcnNhbC5wbmftfHlUU+fWN17vVW+ropVewxBSSwetLTGiBJlSr15SaytVHKoFUo0YFCFGJAMkpL62OJCheGtRgaQVLXUiRZQEEhIVyKECiYoSJSSxOUiAQEI4QObkC6gt7V33j29Y71rffWEt1jl5zjnPb+/fHp69z0nO8U82YOe8FPSSn5/fnHUfrN3k5/cXmp/f9NxZM3wj6nsfRvk207I3Yf/uV6kI6fN9+DNh9cer/fyquC+7dv7F9/mvBz7Ynu3nN7dh/H8aQPxxt5/f+mPr1q7eTE0d1Ji5A33bDVYX5bU3Qp+8qf/ru/MTZx//+uunH19pTsgI+HLj3zDLTk7/lhUW01jQ/B3rxhcUSqlmkWLurO0ZMWtn0WaJ39qZsLu0zaHakdH+2LjMaokTmiorjf3mhxV1xtGT2mjNFp3jHqb/I77y4kWI3+U3/jeUHkibNr4TigpDjm9vhu3pHhfVj9rIkkycwj1dtHB8+2R+xPCfxndidyWkjm+/wLY2vzwxybF/P8mmMDPO8xT34ck31p18Y+8lvVjnNrUJZe7BEiLD+Bka53Wo3kyhWfJWu3jzZOjN57ETU3s2pC21q2VudQmRDgarv8fez1koQzea52+fgP7i3J2t+sfikxtelWF3P8M+8c5nP2c9KDpf++6ECO8XFW3bhH1+9uthgvOca8/U+UdC6jp42vNrWJKT0XeWT2gVEEh7M+ebtAmxFy8f/rB/ccuEcp/s7j71YOO3ExR819y89GL5c4B7a9gSc65KTMx/MpPZ25HKGH1IAJoEYgjjuKejkvNd0RucRRRXb7WRYXbme+xPDeqg4trB6HKNnWTv/SffcdWgWpXbd0EZiwnXpir5AsMNVWqemgalgQ6gD/QkGHPkOSzonF3SW+kMq//xhfz+ccMeW6KrG5qfE4qmhJnpXbBlQHPwdGKyKipSiyjvF2k1zTE4wnWeV8H3nDEQsUiZq5YAsHZ9EmpgtyjbilOwKnV4MJHbzuybLnPVtDTejVUU9kDnxCbuyLkXdMSNNMcUqO7BFk9ApLMk+Lul/L7oyrz6q+LKbIoH9rXhl5FRFY6Zv4NVZRlz7NdEvTfDYFs549HoNVBizwXcbOgcKTegHBJ9tIJPUbiLUje/MB4QP+zTTmDelqDVDLIID+UCnON+Mb/e/b2/ux+Cyn0z6dND9wMt77BQZIoXEJA0JAfsJyDtHOlMb+lkMopjhxVsCLAFKQ+w23uKI2DIqz9pO7Iay0qUXCGYK68mGO4dknzTQK0ZgGUD9nsinijZFW1qh+0D3bYc9DCnhaUOaRjyiRi+oCybeX7hlueW7j2J1Ypa02PFOSxJBuocx5hMXBoxrGg6FoQ8Pg8Yl9kWDGDB0QPgICkFvGaMyAAPklyiqyIuuBz0yGmk5K6s0lCAS5jONcKLV1k9HyAvvXCcN7kSiFSOGpZHbAUH0+ErzRHDvvm9967bAxsyoJuxGwqF+C/YzlW848EqVJaxpogy+wb+DY5VZWQr6jH3C9957pkjn2K1tDdSxMpmcQzmRFWkgjstZ/YtULoWDJRBo6zidJj1bR4jJitD6gVdUUTJ2oaoTFabhbwiPNs02RzrQ2ng8nIUmbMoYkOJgJDls3BCl1iBUF7SlGF4NHEw3qC6D0feWjYxk085lILTslZsifojYbWk2oWoYQ5zXqbk0O0u6uMvScwO4/Hi/cesoIjK7OqgewE3nH8E9UAhXGjGWsg9k1nxhdPJysv/XdH7HwwADzMHEyUkqAmZb+l5GWe73bZUIHm973gAt4+6H8DTrY/4Lc8xfc4tkDr6q43uEpm9pMRMN8Sc5H1gOc0ByLFyCtf9Iplu9CUYpU09Z+1JXoIFposbM0zS5vGz3YWNzUuXlEzI+eS/YLQ3056tFsnzfLLtfybmy7u6T33TNqHWgdUsCdGs9Awos6SOh4Is5T95f8c5O1VZ8e6+RJ3EEGemaZGu28gu1y2E69aYLeX5DAc/DjMLXHcEksxHjhs45w1hGQJUcd2PuHHBuYb2CxWbXH9JoHO9Q/7eoRq++zFfk5r1AjA8p9vd+Ha8Zf8xTdm2wXFiqvWBhahDTZmtBqDPOLQ07pQeidrVyEahpVbQTUplySz7tVFIz/Ld0q7wCSJu/qW2sQgtr+A7LvJzI6MGFbJEy7sakUnjPRvqfdkZS1+XeBFGTmSLoFkhzMBrMXt2T9hT9Fpx1LAc9mpTdSawF9wugkjg9lrQTY3cNfsGGFjHtB1l2nxp+KZYGrImeU8y1hVUXIZcoEKZlL2lLWz99dFo/Ug2Egnf4nqaQPfyHYUsW2is4bHkBSd7w4gsPv7YieIM2JH9rO+M65e0Ci7HyC/acAr8d0HKD0KKEaqYgocbWbdJ9ADVqzIOicYSgCvp4GCUp7LlH6gBuZNUS0oNQSdoxeFIeEpsqN5Jomi7VgHP/DS8+QJbMp4fVsxQWwY6bDmhvF1/5qDekT+gYhI0FnKAckepd/5FKnP29WxSHikOqk4H3fbTIo29rjypuND5NyGaj/aX3FslXArfTmc+m5T33fogGn6IRaiWC+7F2uROKD1YeY29aKWWM40cjzxRtC85kpOiRDT1kWJAt6gs58mJe0t5f43lk/sPkvJQn3ChcyIkNMrLFt8varIm05H83NoC6rtNKEvxK2II+4KbdT5uSlFrmwQbWSL8j3BlFxxQGJoExsWvGrjFe47dypHU18wVGXOabHV5gV/5pBUCjBIlH6sRZ22LrrOFFprFdueB8FA8fhYPJ8wtfu7gyXd8EfFaiLIV3tSytFV5DN7Q62jVwL40FCcd20kO3ehLuJmlGIRQuyckxv82itW0F0JRUsLDF7QZAACVGq4vVZ+KDgrLosvalL3sjWjp26BkMSdmlIV74WjfFKFn/JDTzUIdCv0UTz/x/QpOGX9vlP+P+CtnsQ+imOgdTWkdhJXyarLBqJ1T45s7niNy+4iJBOygOztrW/9i6UzQskzelVQWlMt+FqLdryRoUScqK4CbAfh2KmaGTgOLTsWuUHB3hXCsQAuisTnoyJZkcuhJfHqZjgv2qAv1dfqDpHqQbK7rgt3X40+0NGUCoyxIWZtysZraygLWr/BJnhcnXYgVzql/wfkSZXc9EXVTsWafpJ6TRNrB2gpul2WgDjbZjX2k2iTltfrBgwayrmU99lWdAbordq4/1fw8SHl3mvOyLANadYI2isgI/Cr7UmrWofEzIwu06hnaF6dV7u1m39on+bKhMkk5HLdl9GC5MzU1t/d5Juru5P2cd0mzPrY06Q9H/jdzVHSC1na0UZ9LAb8+D6TE1oAoad6A8kX29h1Fa6lgD8T3uqoJznW5O5rwMaGgGPAkP8/XP+K7T53//3rF+TGj292pkpKht3G2bWjmkDKeAsXw7QBaZlfzvx2ZVQgQYzmgJYRr1ICMbb+pzXCPorPiPT/rpPZewItdl/gjNRkA86wi3KS1B+mFttVMLzoP4GKlFK7zxm+rjXG75H77e6E6MeDe8dukmjlrTvI2TBrzqb9EbSLJvn2uRW5zkVXmEugq3taajJUVqsmHeousbWjdgwWDF4pTO/M1oyOdcSbVbxTBTxVZc6eGpob+c4Ye3mBJ+LZu7yFIzLfXD9IyvLZq7/48x8Ym9zFndYygWgPmv/drzD/cuAWr1TlGvHSo2Ou4TPCv8Dq9FgLaa8XJPDX6EduN5Zfkg+YNsqsiNqkEUotvm0aSrloJUs6opB+g68i/BbAvE2G3BNLw37mYWldnm8zJ1aENnFPCOSUPCTfkNyUx7pqendZKwmiBpq9ih1npqqo0PMtPy4b7f3onzIxx4zxN1bgI/NNMQB5BB54EEQE/51fM0QuGhvRSX+8ADjM9p1RZHjdFCg1E+1quugRxS6MA382GDC3uQu8oLh4Tr50LSkjMBDFhntmkFF0lMSyeqPfyyzALvcNcb7d91ByPxd7I6xL8lhujLzklb5mjt/L6a/CGdnDQkj+7CpUvjygA3Yu1XFA/GJUl5d1bVXxGx5mPntEJqwRHcrrZVasK1KQUsbpMQFyBA1zkAECeph8UKURsKuaEcxNtD7RqMNSa8Vtq5vQvwmphOFCVni83ijjUvNj1USdurQyP0CKaLKSB3NxDirQeIX43m6BXAAW2lbwbYq0iiphFYfaAPcLyKDK9FdWvJWvv/XHa+7yfxaERvDPBSjIceWoe0FgFkbIpKXvy8yQf3RbtD5CTwDRYTw8eIBn7wOgO31SR4RGKEkFMEBJHOvS7xHq5vG6kiBJQ4eN+eroEDpg4JeLB5ZAaNVQpMAbLSWLCXwSDPlo5o4Ppnqg1qpaIK3+UprkIzVsZjCxehojYwdWUSUMXgAbY+6CKaUXIEkFXOuPMkXsXWxpHgT5ITeKDp0n2KCTLCkosrZ0iqaZ6P2XcuZbxNoa0IQiSzWtjIWopeoM5fdIaEkjL2WwNpIGBP0G9tcExWGOVuF2F1w/C1mKhDINcTep0vNulDl9QwcUbhOVU+BOSy9GqjSJ3bb2u1abXYyxjUciELpKdiuEcN7KF+CiegCnt+hda48MEodv+wM7y4dTEqaGpof9JQ73fY1PjNFqrx7vHmaNqz/h9NYfwdhOJRxet48qodPNvEXSOU2R9yvTcIYecHLEVAtZJNVk/jIZjuucoe07xPreIOH88Vs6EHsrqaH3WeDH8xBtxUv0fy8yM7lOHNP9v7uVyJDKvUyaYqBuN7764wXY3zFxClF58u3M9sv66u84YPTnxJKS2TVo53gkT9PxuOd6WPSmF3Gm+POnGNDat+2Hy72jeFz5pHQ6krSz+Vfj+H1mSs1Ow/wewOW1hZqNAlg9dQDJoedrKVsv4va6xkfXISehpvoU4GjPyPa6ephJr3VesUrOBmJo3eGOwKhuVy2lZS4KLwdBrJD7ZMHiWKzNewwwdwVyPc9+fLKSv9iqOH2pR8h/66pS74hhyQNgQVwJiian59myl/F5xqqO1GkcB4nf7Fitz7lZBEaVhQoQhxniZxsBV/lLq6+/tFr7t50HaRpYM4e4lxi6d8YSUy2rgux4Q42LiCrpRs4E+0JZeGtoU8SX+izIl1+rr9B0JQo0VdgBAgQ4Dd6WCz2eHWPNCEERlmDmXqaD1QL/eLR7XVkPpZq+GKgnD8uZAZTf7cE4cUn6f4hlRxop5sI3gIOqS/LUgZQDHWo7qkN8NatqLmgfkKA1txcd9pQJSi1BhFGq2hIQxgHI3RwhYIDUIlvAvxnIlFvvx1dRklSkSeWGyCfi+EqAo6Egaq1gMGXbNYm9cKb8LIwKLY2Y8JnVRazJ8hQWnHYt6SaB8iWOErdnfxYd9BtAgWDA+Y/ZPYqhHfxpGU7UbQIMQrAG+jg0KM9tCBhXixklOsMVXgVmWJzyifRdXIUqefQ6/lj1thZaDw+KPadjfi3eSQwtAiT2+DeBHEzNjS9AFv1iGX4J8okODXDnDV9RBAYCiDUjdNMmTLi0fllcfwPuV8V8tWRKOSbgLizUQtIomFBgoK4clqwiP5esXtSq76zObU4gZ8eYa+QfBytd4XL6Oc5iSz9Cmh9JUzryfJxeWA80xM7SwLfibIU19qJumAl1UXMJ9S35IROrBRVoerh3NCW7IigUpjIL9AUKMvDMqsjIjVh1ZoBJhwEfUPFaVMbMpx5ygFSlICPkol5uNHpZnKpGL5hvalH/nQHIAoUIzw8OvTmL/FJyGX8wmZWfGtudYo+uMabvSy44qYCwDZFi9okBLyk1OLA01KAGlUsEmPFCo4ESl8hpbaGi5qrzJ7jAiBMIYnCq3npQC2kbP1JMGXKSBLGjTncm1l/2oamTkzn9HmoCjhvN718hyn0czFuMIVnaWVbQsndzAJGhxjptI2aB7POLaMgT1Y67BbTjGqJ2WoAW2TJr8DkdiYWkQNIArzZTAw4gjlZR65+NZIYYmp7E5uKJpVgh756fFSZOuuMSSjIf+CP1HdvuuR/DywRimg5AVb7+oyx3z+NKMp6YIrfWOR7Ah7IAks7f+ymQfffo0aFd3mQ4RZnaQV/iipbN+/KGcwQcHxqYk/KEziELy+oJlCZaPUsPMaacm5cbQ3O4yZfvTyUOXwogSqYnKhNNAxK5gQ1sY0RWEvLdM8fuzfC1Vns4KKXHkRVo+VmvDqvRpMP11G7azp8gXEKL9pQvdzTH5DyLykFd+38ONHppae/6nw/rHDff3jd1ZKtgvM9Upfh1dNfxhHW/qudwUwBTAFMAUwBTAFMAUwBTAFMAUwBTAFMAUwBTAFMAUwBTAFMAUwBTAFMAUwBTAfyDA/TDB+G8b1530VKJ1dOjqw266eDX2ZM+1Tc9+DGmtDj70xt7nD2KGviAf4bzx4klL6N2su7/+ZPHm9M450SdXPH9EQ33/2STPxPdPR/d+cD95695ut1woo0AXlV4Z2ux8gNNJIJUsF+J4x7wSmz5f7mY74VaE73KYwGNHE+OHxMTYSxhM7160hw7TFVvcNJyF0MqVunqqjSyy8GJFuy0aUEnqkAMz4OvOtnzIlRBdau8BCEQ4VGpdb+h6khcEfQLkMnqtnj3OiNpD65qsex/iJJYyrJew+2GhgEH33z344uLEp0evO13YED8/0WezEWJ+04X1V5Y/+IoaOWRyHIprsr7fMaHwlZFm52ZPwfL4uT52EyWbO00EUt8rhWbVCU1On+POMx5OhdIosjNxHT6i4xNS435gSeoSt78g5ebLpBHMk0/dwKvIp/l+N5MCvHFdbuumuka988YuSkqd9NoLng/PVLn9o+Q5fIi7NPWO2++LijvNl4FvirZZl2RMkOozMvWAv8U/ivfvz7B+LpB5HG0YuhfZRX+6VFCfc0fjuYdxnCIUlzA8kFddbbTP9D6R5XaYXQqzNGcu1qlfKLO5suEyBa6QOZzo6YMEt5jWDFm+8cjAA5IhFdhnZcwvdje+7TlqUKGZuMYq0hlSKj05hgJfKJxvjTBRihUEJUcfaTq4xDrdj/dOmCA0KSFVU3HFll38Rtk7Lc1538Fa8nswXmSWx6PzKrPgj7aiZgBpW1HaprvBuAeiSoTtFuLDOUApUppqqeUos+lavN8cVAFHkBYwfSjLFpvTVauqqht0vh4erEJVIjnH1bNIMrwfpx0Ej6s1q3KSk7clM5OJIe1pVupAb7i45dCf/VS/UQPPfmPvexNitN6+SNhYqQ/8pyF2PTq7zAe4B7VPobVYPe0E/x9GMyL8BT7Y+SMPSBWKmKc15kLRQOwYgCLt79KJdNU2kdy6m9VgcWerSJaMkAUI9Q2ORFirXB/jd/PG8uF+VFr3Q8adExjKuvsXfZafs/zIACzA/IqyphSI41QFRwAqojWHRdh81LaDRbL9ijF6DXKzcAQI+NuaA7NFFDh6YEPMfZNFNHZYxwB7HmK8PW3F3jZhy3RjiqK+lYETL/Sr3AI0B2OCZ1vGTLCLJ4use1XuPGxHbPcH9yuvLIwfrlTEmY/VDRTUl1HJT6l7v0jSPz5rrP54lTyrtRTbPmoUBacnwimmnNYNDNxmrPaXLpBcAd9rpYbUG2VeWZZHzzZLcrp1Fz3TLOGG5J5jmNI/3bwRndvt7m0hSnPa0GidbcyapbUbcZpQoTGCOeyNCyZnLVUgADluSGFoAubXm5OY7hojS08otixsL6diNuC4wQZlBRaUtjGr6P0eRXGKOWOkFsl0Z/JLbJKmPpKspyUBlAJApA5It5oXNuZwIQOXJO3qitrjoeqREPD0HEkMqT4/pAAomy0rKx+lqBh1gxkYKaZD0F5pz4gI/6c7nq1wh36KRKPDredkM/U2GwN/DGgyifb9Go5zyA1ahUv2s+4t3uFazsEQAnqPorzPkUM/VmR9YG1KQtDAo81ozyCTavyxhEAE/EkQgnrOdvhdRWF7ohvcS1llWG458sTRQIz0E23FciQWHfg4+hXNFtdHpA9LMZy4lWNtmIWNjKg0KRd1bi54/Z6ICBmMD9xwoPE18h3bqiXyqzuliaAHUG6xeOiIBkfEI3rcztB6YgTnDIZHyisfV/K1aCsYc2l9II3o7OSauaPG6xHMzEu6il+6zIeTrHuTx16RzuxQNjGYCn7Li1yc+VPw2FYQ0R39Ju9eoODWDvvtgzxYkoqwjg+dlVQnAWV58IYU3cKHqm64Is70D7YE8s+v8HwCU0afbtJ1m/PfF7fkuuhnRIpFBVqna9Gf/CofXvTyCCXeRL4mYpN5n6t0vpfNXb13hacEw12PHyhUs/B6N+zCbViFnnDEcuUmqSu9S0VrPtF+lNSZ3iW0QzlqN1vvsjt68Lsag6xLNyBU6HiFiAheJ2GAr9E4wmkkok15fi4oXbsmJMK0fkV+wVmm4mUIiM6ieIJY7bdXIXTz2YK8DlOdqT0T57S0PqTmnVbiErl4M8QI8ln6NBJdyVwRnrdENx3iv9kDNDBaTmBKnkefIpAGRFFKUEPyUVYPiQs29q6KF6LIHEKdfC9KxJm5VfLlbVg8nsUWbIzK6boIkU0O6THIsDGXzv0yijH7DsnboxplO4MqvkoC5iB3dbMxybMp7p/IJfaZTb4RqApKkyMO9TgDMH5bj6b6nMHILLncBn7GijnlfYt7eG99IlhnIO2ldLqyV0sw3BQjLlKpJIeEqWI/bQMSxE6y2g1nf//OjLpRqEqrSmdEmqkJYOxBthMmhPMN6aULm6pInT628IUF9uu1pDMWoyunlEgJ4bttnHS6ppqsyuHLDb01AvdF84WddLjPPUiI5brpFab29OQ9Lsc56Ux9nb7mqDpe+fiaXvn5yUOX3g0jHoH1mYJ24weCy9UbZrMzKuSYfr1xXgOBzgFV9sMB0/tNEKJCqTxWPyg60C956HOYRTM6SQx8+lySDHQANMj6uQRToPERQKqHchCZVmrs6JquLtv0n+dhvmvy3wOemZNN2c7l6mfK7W7bzqissEsec7LfgascWGKPZTFr4xI17NsOZ4D5KC25sywy4YLtzGtahIqijpimUpdgOFGZ4fmewAod2X5jpzXoB8gOGZZ6Xo9rZHBu033hAlSBLtQseZ8vjRTDfb6FDzZwWxrdcIRZZAbJ4OlRx3KEjlHo/KxKXOlcEb/NR1ptCMaswFWMXmuwSVjGS3T+HunMnpY2K83zODe5xxdIPc7gd1RV365MCFlXN/6ttKEnG+JCic5FWSvyH4VkOQ+vrGsxLRfv6ro6VzLfL/kyKkRTgUoosK3/RYMyXOds9yW3VvB+1HszNFFxJ4RrXO++ArCMJb4cpEAIhZwPYyDGZ0hZZFeOJza1Tdk128jgm0Fb4ail+jE1Ib003qSma4SBBiVC6SoeI/HlgworoZlOt76XtXSp/I4mR1Nhqd3B5uZ4oq8Ww+VVYF2PcrDLlXPcajAq6P6txSVtwhhdx5t0f9bbZ75MYv4QJbyi+S5s3fh3b57cKsuN1Y6t6Up3fQKTzRWD58QD4dlZ4JkAg2997K/0VvLbXbIS4O5ZO3GoK3oPW64MgEQrvKWowo3pLgQWdPh4uipEcz8ndXYxeD/nqexGv0jvV/ZcLR0BupcltKJqAPW4KRB646sVXLndCERouco+kSYqs146AFD4+pprPU76ZjB7Ae6yPbtWen31p8gYlrJFVKk2GaKYdJ7KONcwrkahEAsteLNDHWSWHTMftjF2u5o+PmZWa0hnJtVHlH4LVRVBw5K6forBjFvFEIA5APh/ZazOI+bVIH3GUcvP7MfGglnw0wmW/NPABdKOrg7Y5Q4SzWcWzIKB1H37Zn9gKW63eGBVt3MHTFINmYnFHygxWxfnvxXY4ST3518xsJXOqDgttx1gFLYDaUd9wTcKnjGD1K0GV9VmjNS5QmraLjbWJRoN+wYfqA7AcEed+XyeM+5Afzw7vC/v82QKDNHO+DUvf2y7LHNcLklk9CehEZ6ho7qtpX8zTDM8jgsF/BkGD5IIzqy25VDyDxVr0kz7PNPIobmgisqMi//TFxk56g9OvZdQikr46s5o5fT2xVp/6OvrMZmZoWc6ZOd5fEas/JeksEfP1IAyr3h/uAnrIWO2ldUhjDQw5xgQwQYGWc6/AdyWudDebDGXMPtr0GFQUkZBcSJo5N3wBckhlcrzL1o8zfvcE62LzN9254UWcWtmi1A9+UNHEBI7iPGAJQJfdUk0ntqWWmtvwrmaCAAs75csMQDapi3vGps+mO76mHkM4SEDaymPU3pKe5xBGJjcCfrzxOC0Jzs0o7qRjyCmt8FW2JEtzowKPqKMDR/coF4pG1ntasoOwWS93VreeXH+foqOXNHWtGwlJpjUNUbvpJJ7ui46q3gLhahg/CMREf+kMCuC85gRa6QigFbDlvjfrANm3wjii5NwDTs9nV0G54hv5bQfvEzSgMuRw3mfh9Y3FOnW/FoVUGwdQuno/pvsRdZvorJY9ZbIA2INiApiHkFkOad/7HotMn8eCwf4nxWbrolba9vWmPdT3h13N09eaib88gZ3yE81wafPTWQC03X1WX5m1Gfe1x0PlgnFRKFGV2uzGZS+BBnWFqYblz+GGIs/6MF1AowSIhgJnlbH8+yES6NQit1marfVEQYrjfFs5cN9dNMGxpyjo1A239yePZ61rna0SH40HxZV0l7jGDXwbe/9WvbPRTgfAbz6kIbafAjNhHrCEPbm8bfXZPatGysz070zyy+NK4SkLWv032lZ8yTd9cWqrlG02Wedt5K6Kh6aosZXsNPZul3nz3g3Ud06JW6zRVYHPFmxAycTim2B+6RuW+wgJ+9K3ANA6HxsCvGR3Jg6Yu1jROvzPpesWHtMh+V44p87zOhtrHbh4xT9BZj+TO12M9PrJHpGEr2HYr5el/i9szMuFGtp6HGhB2IMnjZ3Crl4lTDn61Ay8KzMPBWd1x8myP01guIW8W4FC26JT3gvpLnm6E3MPHs5xlFewmW6QDXpo9yXNCqTJWoh83Io96r9TPQiLVd2GGPdPnPC87KCqQ0mqk+5f+nM3pZY6831NKhNyBWJVYPbcWGLwyGeVUKI4YwLuQOxJkWTRjnD8XuyI5A2etpX4MenPesflw/zhkwUmfOqUEqkxN3rN+SbDDXg6ZGAOsFRaplIxBYn/5vu7M9hgutmqR53VxPH4ez3bMslZv+haXqevLULyEjVPMGCulSlo06SWrk6sd7Zb1PtN+jrVCpIU/uNc5pf4qmibdwlYQJTUsfz7tz813E3qPEOdboGZJrqET0i1dmMjb8GB85X3J0/XtfHOoGXDUD3/KYcX6Np3GSa6Rf7j39lhm5vwUntT2ZibB15hsKWxrRpfk/O/oEEXxNd5s2A1vwNAaza9RPj6alt2lxzFml/GmyGT/WebJzHMfaiWaZ4HNuEqgrjEunMa9LRq8RMLHzdCb312Hh7Pc/7yb01h0yYggCBIFjQ5nyszB+7mjSm/ycCGEgFFvr5VW6URLon+u7Lns9eSnyqbL5EMUmXOX0WEMPJbyw5oQu7dj+MaMVsHpmX5kWdh2WCo7TyifxU5mCAaXA9fTrSz4+uMyHCvw2/OopoV1BfYiZsrR/wTaK1SilQGzE/O2bogzqF3vqlrf771+OGCyqZP/YuqlP6pPLOUh/FuH4p8dlbQ1y6Qe2enunnd1NXHymY/1Hxp3TcVlwhZey0l3Ul11OV9uTkN89eOeUXfuT/5mVU//aNVjvQaC/mwvvJ7yfu/ixofGTdPzasrfz75//1vwBQSwMEFAACAAgAKraEUsqVIW9KAAAAawAAABsAAAB1bml2ZXJzYWwvdW5pdmVyc2FsLnBuZy54bWyzsa/IzVEoSy0qzszPs1Uy1DNQsrfj5bIpKEoty0wtV6gAihnpGUCAkkIlKrc8M6UkAyhkYGmJEMxIzUzPKLFVsjAygQvqA80EAFBLAQIAABQAAgAIAKl+UE82YVgCRwMAAOEJAAAUAAAAAAAAAAEAAAAAAAAAAAB1bml2ZXJzYWwvcGxheWVyLnhtbFBLAQIAABQAAgAIACm2hFK5MSaocgcAAIcaAAAdAAAAAAAAAAEAAAAAAHkDAAB1bml2ZXJzYWwvY29tbW9uX21lc3NhZ2VzLmxuZ1BLAQIAABQAAgAIACm2hFIVHmAbowAAAH8BAAAuAAAAAAAAAAEAAAAAACYLAAB1bml2ZXJzYWwvcGxheWJhY2tfYW5kX25hdmlnYXRpb25fc2V0dGluZ3MueG1sUEsBAgAAFAACAAgAKbaEUpkk0yG/BQAAQxoAACcAAAAAAAAAAQAAAAAAFQwAAHVuaXZlcnNhbC9mbGFzaF9wdWJsaXNoaW5nX3NldHRpbmdzLnhtbFBLAQIAABQAAgAIACm2hFJyS6zDcQMAAKUMAAAhAAAAAAAAAAEAAAAAABkSAAB1bml2ZXJzYWwvZmxhc2hfc2tpbl9zZXR0aW5ncy54bWxQSwECAAAUAAIACAAptoRSih1B4LkFAADNGQAAJgAAAAAAAAABAAAAAADJFQAAdW5pdmVyc2FsL2h0bWxfcHVibGlzaGluZ19zZXR0aW5ncy54bWxQSwECAAAUAAIACAAptoRSG9h3pLkBAAB9BgAAHwAAAAAAAAABAAAAAADGGwAAdW5pdmVyc2FsL2h0bWxfc2tpbl9zZXR0aW5ncy5qc1BLAQIAABQAAgAIACm2hFL43ncdbQAAAHMAAAAcAAAAAAAAAAEAAAAAALwdAAB1bml2ZXJzYWwvbG9jYWxfc2V0dGluZ3MueG1sUEsBAgAAFAACAAgAKraEUkydvHcyIgAA80sAABcAAAAAAAAAAAAAAAAAYx4AAHVuaXZlcnNhbC91bml2ZXJzYWwucG5nUEsBAgAAFAACAAgAKraEUsqVIW9KAAAAawAAABsAAAAAAAAAAQAAAAAAykAAAHVuaXZlcnNhbC91bml2ZXJzYWwucG5nLnhtbFBLBQYAAAAACgAKAAYDAABNQQAAAAA="/>
  <p:tag name="ISPRING_ULTRA_SCORM_COURCE_TITLE" val="Delos Tutorial Presentation - Ch. 6.8  - Πώς θα φτιάξω ένα Webinar με την χρήση Openboard v.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Delos Tutorial Presentation - Ch. 6.8  - Πώς θα φτιάξω ένα Webinar με την χρήση Openboard v.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212</Words>
  <Application>Microsoft Office PowerPoint</Application>
  <PresentationFormat>Ευρεία οθόνη</PresentationFormat>
  <Paragraphs>40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Πώς θα χωρίσω ένα αρχείο βίντεο σε δύο μέρη με την χρήση Avidemux;</vt:lpstr>
      <vt:lpstr>Τι πρέπει να κάνετε;</vt:lpstr>
      <vt:lpstr>Βήμα 1</vt:lpstr>
      <vt:lpstr>Βήμα 2</vt:lpstr>
      <vt:lpstr>Βήμα 3</vt:lpstr>
      <vt:lpstr>Βήμα 4</vt:lpstr>
      <vt:lpstr>Βήμα 5</vt:lpstr>
      <vt:lpstr>Βήμα 6</vt:lpstr>
      <vt:lpstr>Βήμα 7</vt:lpstr>
      <vt:lpstr>Βήμα 8</vt:lpstr>
      <vt:lpstr>Βήμα 9</vt:lpstr>
      <vt:lpstr>Βήμα 10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Delos Tutorial Presentation - Ch. 6.8  - Πώς θα φτιάξω ένα Webinar με την χρήση Openboard v.1</dc:title>
  <dc:creator>g.fragos</dc:creator>
  <cp:lastModifiedBy>Giorgos Fragkos</cp:lastModifiedBy>
  <cp:revision>527</cp:revision>
  <dcterms:created xsi:type="dcterms:W3CDTF">2017-09-04T13:02:52Z</dcterms:created>
  <dcterms:modified xsi:type="dcterms:W3CDTF">2021-06-03T21:12:28Z</dcterms:modified>
</cp:coreProperties>
</file>