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60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47"/>
    <p:restoredTop sz="93695"/>
  </p:normalViewPr>
  <p:slideViewPr>
    <p:cSldViewPr snapToGrid="0" snapToObjects="1">
      <p:cViewPr varScale="1">
        <p:scale>
          <a:sx n="110" d="100"/>
          <a:sy n="110" d="100"/>
        </p:scale>
        <p:origin x="2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19273-75BB-4C4E-95B3-B963B7693FDA}" type="datetimeFigureOut">
              <a:rPr lang="en-US" smtClean="0"/>
              <a:t>5/25/23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F8368C-EF56-8842-9A67-D036E8D1F0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34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5/25/23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ebxvVJwGWek" TargetMode="External"/><Relationship Id="rId3" Type="http://schemas.openxmlformats.org/officeDocument/2006/relationships/hyperlink" Target="https://youtu.be/biTGIRROgZA?t=26" TargetMode="External"/><Relationship Id="rId7" Type="http://schemas.openxmlformats.org/officeDocument/2006/relationships/hyperlink" Target="https://www.youtube.com/watch?v=6btFObRRD9k&amp;ab_channel=WIREDUK" TargetMode="External"/><Relationship Id="rId2" Type="http://schemas.openxmlformats.org/officeDocument/2006/relationships/hyperlink" Target="http://www.gregbeller.com/2013/10/%E2%84%97-babil-o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2jR2yi5XPqY&amp;ab_channel=Reverb" TargetMode="External"/><Relationship Id="rId5" Type="http://schemas.openxmlformats.org/officeDocument/2006/relationships/hyperlink" Target="https://youtu.be/SIfumZa2TKY" TargetMode="External"/><Relationship Id="rId10" Type="http://schemas.openxmlformats.org/officeDocument/2006/relationships/hyperlink" Target="https://sensestage.eu/" TargetMode="External"/><Relationship Id="rId4" Type="http://schemas.openxmlformats.org/officeDocument/2006/relationships/hyperlink" Target="https://www.youtube.com/watch?v=0Y2-VI6bJRg&amp;ab_channel=emutelab" TargetMode="External"/><Relationship Id="rId9" Type="http://schemas.openxmlformats.org/officeDocument/2006/relationships/hyperlink" Target="https://youtu.be/ngygk20M1pI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qZNeDGmgVY" TargetMode="External"/><Relationship Id="rId7" Type="http://schemas.openxmlformats.org/officeDocument/2006/relationships/hyperlink" Target="https://youtu.be/yyGeJrKBPzs" TargetMode="External"/><Relationship Id="rId2" Type="http://schemas.openxmlformats.org/officeDocument/2006/relationships/hyperlink" Target="https://www.youtube.com/watch?v=EoBfvZBAra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mdRghmzR5S0" TargetMode="External"/><Relationship Id="rId5" Type="http://schemas.openxmlformats.org/officeDocument/2006/relationships/hyperlink" Target="https://www.youtube.com/watch?v=wkmzXHTrixI" TargetMode="External"/><Relationship Id="rId4" Type="http://schemas.openxmlformats.org/officeDocument/2006/relationships/hyperlink" Target="https://www.youtube.com/watch?v=79F7bWWRc5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ΠΜΣ </a:t>
            </a:r>
            <a:r>
              <a:rPr lang="el-GR" dirty="0" err="1"/>
              <a:t>Μουσικη</a:t>
            </a:r>
            <a:r>
              <a:rPr lang="el-GR" dirty="0"/>
              <a:t>́ </a:t>
            </a:r>
            <a:r>
              <a:rPr lang="el-GR" dirty="0" err="1"/>
              <a:t>Δημιουργία</a:t>
            </a:r>
            <a:r>
              <a:rPr lang="el-GR" dirty="0"/>
              <a:t> για </a:t>
            </a:r>
            <a:r>
              <a:rPr lang="el-GR" dirty="0" err="1"/>
              <a:t>Ψηφιακα</a:t>
            </a:r>
            <a:r>
              <a:rPr lang="el-GR" dirty="0"/>
              <a:t>́ </a:t>
            </a:r>
            <a:r>
              <a:rPr lang="el-GR" dirty="0" err="1"/>
              <a:t>Μέσα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5</a:t>
            </a:r>
            <a:r>
              <a:rPr lang="el-GR" dirty="0"/>
              <a:t>η Διάλεξη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360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AD460-8D20-EC4B-869A-7D1B489D4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Electronics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C507C-7D5A-4C45-83D1-F2B85247E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hlinkClick r:id="rId2"/>
              </a:rPr>
              <a:t>Babil-On</a:t>
            </a:r>
            <a:r>
              <a:rPr lang="en-GB" dirty="0"/>
              <a:t>  Greg </a:t>
            </a:r>
            <a:r>
              <a:rPr lang="en-GB" dirty="0" err="1"/>
              <a:t>Beller</a:t>
            </a:r>
            <a:endParaRPr lang="en-GB" dirty="0"/>
          </a:p>
          <a:p>
            <a:r>
              <a:rPr lang="en-GB" dirty="0">
                <a:hlinkClick r:id="rId3"/>
              </a:rPr>
              <a:t>Luna Park </a:t>
            </a:r>
            <a:r>
              <a:rPr lang="en-GB" dirty="0"/>
              <a:t>George </a:t>
            </a:r>
            <a:r>
              <a:rPr lang="en-GB" dirty="0" err="1"/>
              <a:t>Aperghis</a:t>
            </a:r>
            <a:endParaRPr lang="en-GB" dirty="0"/>
          </a:p>
          <a:p>
            <a:r>
              <a:rPr lang="en-GB" dirty="0">
                <a:hlinkClick r:id="rId4"/>
              </a:rPr>
              <a:t>Babil-on V2</a:t>
            </a:r>
            <a:r>
              <a:rPr lang="en-GB" dirty="0"/>
              <a:t> Greg </a:t>
            </a:r>
            <a:r>
              <a:rPr lang="en-GB" dirty="0" err="1"/>
              <a:t>Beller</a:t>
            </a:r>
            <a:endParaRPr lang="en-GB" dirty="0"/>
          </a:p>
          <a:p>
            <a:r>
              <a:rPr lang="en-GB" dirty="0">
                <a:hlinkClick r:id="rId5"/>
              </a:rPr>
              <a:t>The Hands </a:t>
            </a:r>
            <a:r>
              <a:rPr lang="en-GB" dirty="0"/>
              <a:t>Michael </a:t>
            </a:r>
            <a:r>
              <a:rPr lang="en-GB" dirty="0" err="1"/>
              <a:t>Waisvisz</a:t>
            </a:r>
            <a:endParaRPr lang="en-GB" dirty="0"/>
          </a:p>
          <a:p>
            <a:r>
              <a:rPr lang="en-GB" dirty="0">
                <a:hlinkClick r:id="rId6"/>
              </a:rPr>
              <a:t>Mi.Mu Gloves </a:t>
            </a:r>
            <a:r>
              <a:rPr lang="en-GB" dirty="0"/>
              <a:t>Imogen Heap 1</a:t>
            </a:r>
          </a:p>
          <a:p>
            <a:r>
              <a:rPr lang="en-GB" dirty="0">
                <a:hlinkClick r:id="rId7"/>
              </a:rPr>
              <a:t>Mi.Mu Gloves </a:t>
            </a:r>
            <a:r>
              <a:rPr lang="en-GB" dirty="0"/>
              <a:t>Imogen Heap 2</a:t>
            </a:r>
          </a:p>
          <a:p>
            <a:r>
              <a:rPr lang="en-GB" dirty="0">
                <a:hlinkClick r:id="rId8"/>
              </a:rPr>
              <a:t>https://youtu.be/ebxvVJwGWek</a:t>
            </a:r>
            <a:endParaRPr lang="en-GB" dirty="0"/>
          </a:p>
          <a:p>
            <a:r>
              <a:rPr lang="en-GB" dirty="0">
                <a:hlinkClick r:id="rId9"/>
              </a:rPr>
              <a:t>https://youtu.be/ngygk20M1pI</a:t>
            </a:r>
            <a:endParaRPr lang="en-GB" dirty="0"/>
          </a:p>
          <a:p>
            <a:r>
              <a:rPr lang="en-GB" dirty="0">
                <a:hlinkClick r:id="rId10"/>
              </a:rPr>
              <a:t>https://sensestage.eu</a:t>
            </a:r>
            <a:r>
              <a:rPr lang="en-GB">
                <a:hlinkClick r:id="rId10"/>
              </a:rPr>
              <a:t>/</a:t>
            </a:r>
            <a:endParaRPr lang="en-GB"/>
          </a:p>
          <a:p>
            <a:r>
              <a:rPr lang="en-GB"/>
              <a:t> 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536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BAD460-8D20-EC4B-869A-7D1B489D4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 Electronics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C507C-7D5A-4C45-83D1-F2B85247EF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hlinkClick r:id="rId2"/>
              </a:rPr>
              <a:t>Violin &amp; Live-Electronics: Sequitur III by Karlheinz Essl</a:t>
            </a:r>
            <a:endParaRPr lang="en-GB" dirty="0"/>
          </a:p>
          <a:p>
            <a:r>
              <a:rPr lang="en-GB" dirty="0">
                <a:hlinkClick r:id="rId3"/>
              </a:rPr>
              <a:t>Alexander Schubert - "Weapon of Choice”</a:t>
            </a:r>
            <a:endParaRPr lang="en-GB" dirty="0"/>
          </a:p>
          <a:p>
            <a:r>
              <a:rPr lang="en-GB" dirty="0">
                <a:hlinkClick r:id="rId4"/>
              </a:rPr>
              <a:t>Jason Alder- "Xical" for bass clarinet and live electronics by Christina Oorebeek</a:t>
            </a:r>
            <a:endParaRPr lang="en-GB" dirty="0"/>
          </a:p>
          <a:p>
            <a:r>
              <a:rPr lang="en-GB" dirty="0">
                <a:hlinkClick r:id="rId5"/>
              </a:rPr>
              <a:t>Kaija Saariaho - Petals for Violoncello and Live Electronics</a:t>
            </a:r>
            <a:endParaRPr lang="en-GB" dirty="0"/>
          </a:p>
          <a:p>
            <a:r>
              <a:rPr lang="en-GB" dirty="0">
                <a:hlinkClick r:id="rId6"/>
              </a:rPr>
              <a:t>Karlheinz Essl: river_run for guzheng &amp; live-electronics</a:t>
            </a:r>
            <a:endParaRPr lang="en-GB" dirty="0"/>
          </a:p>
          <a:p>
            <a:r>
              <a:rPr lang="en-GB" dirty="0">
                <a:hlinkClick r:id="rId7"/>
              </a:rPr>
              <a:t>https://youtu.be/yyGeJrKBPzs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8518611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3229</TotalTime>
  <Words>120</Words>
  <Application>Microsoft Macintosh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 Black </vt:lpstr>
      <vt:lpstr>ΠΜΣ Μουσική Δημιουργία για Ψηφιακά Μέσα</vt:lpstr>
      <vt:lpstr>Live Electronics</vt:lpstr>
      <vt:lpstr>Live Electronics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Ηχητικός Σχεδιασμός</dc:title>
  <dc:creator>Thanos Liontiris</dc:creator>
  <cp:lastModifiedBy>Thanos Polymeneas-Liontiris</cp:lastModifiedBy>
  <cp:revision>119</cp:revision>
  <dcterms:created xsi:type="dcterms:W3CDTF">2020-11-07T14:08:22Z</dcterms:created>
  <dcterms:modified xsi:type="dcterms:W3CDTF">2023-05-25T13:43:43Z</dcterms:modified>
</cp:coreProperties>
</file>