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99" r:id="rId2"/>
    <p:sldId id="307" r:id="rId3"/>
    <p:sldId id="322" r:id="rId4"/>
    <p:sldId id="315" r:id="rId5"/>
    <p:sldId id="316" r:id="rId6"/>
    <p:sldId id="321" r:id="rId7"/>
    <p:sldId id="317" r:id="rId8"/>
    <p:sldId id="318" r:id="rId9"/>
    <p:sldId id="319" r:id="rId10"/>
    <p:sldId id="320" r:id="rId11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 xmlns="">
        <p14:section name="Default Section" id="{EEC2CA14-ABF5-465B-A889-C373E6B3741F}">
          <p14:sldIdLst>
            <p14:sldId id="256"/>
            <p14:sldId id="257"/>
            <p14:sldId id="258"/>
            <p14:sldId id="259"/>
            <p14:sldId id="260"/>
            <p14:sldId id="261"/>
            <p14:sldId id="262"/>
            <p14:sldId id="263"/>
            <p14:sldId id="264"/>
            <p14:sldId id="265"/>
            <p14:sldId id="266"/>
            <p14:sldId id="268"/>
            <p14:sldId id="269"/>
            <p14:sldId id="270"/>
            <p14:sldId id="271"/>
            <p14:sldId id="274"/>
            <p14:sldId id="272"/>
            <p14:sldId id="273"/>
            <p14:sldId id="275"/>
            <p14:sldId id="276"/>
            <p14:sldId id="277"/>
            <p14:sldId id="278"/>
            <p14:sldId id="279"/>
            <p14:sldId id="280"/>
            <p14:sldId id="281"/>
            <p14:sldId id="282"/>
            <p14:sldId id="283"/>
            <p14:sldId id="284"/>
            <p14:sldId id="285"/>
            <p14:sldId id="286"/>
            <p14:sldId id="287"/>
            <p14:sldId id="288"/>
            <p14:sldId id="289"/>
            <p14:sldId id="290"/>
            <p14:sldId id="291"/>
            <p14:sldId id="292"/>
            <p14:sldId id="293"/>
            <p14:sldId id="294"/>
            <p14:sldId id="295"/>
            <p14:sldId id="296"/>
            <p14:sldId id="297"/>
            <p14:sldId id="298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882" autoAdjust="0"/>
    <p:restoredTop sz="95737" autoAdjust="0"/>
  </p:normalViewPr>
  <p:slideViewPr>
    <p:cSldViewPr>
      <p:cViewPr varScale="1">
        <p:scale>
          <a:sx n="67" d="100"/>
          <a:sy n="67" d="100"/>
        </p:scale>
        <p:origin x="-146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22 - Ορθογώνιο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23 - Ορθογώνιο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24 - Ορθογώνιο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25 - Ορθογώνιο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- Ορθογώνιο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29 - Στρογγυλεμένο ορθογώνιο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30 - Στρογγυλεμένο ορθογώνιο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- Ορθογώνιο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- Ορθογώνιο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Ορθογώνιο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- Ορθογώνιο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AEC75766-FBA4-439E-B035-304FD8E597FC}" type="datetimeFigureOut">
              <a:rPr lang="el-GR" smtClean="0"/>
              <a:pPr/>
              <a:t>4/11/2019</a:t>
            </a:fld>
            <a:endParaRPr lang="el-GR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l-GR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FCEB7816-5208-40AB-BA3A-9E4B3807978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5766-FBA4-439E-B035-304FD8E597FC}" type="datetimeFigureOut">
              <a:rPr lang="el-GR" smtClean="0"/>
              <a:pPr/>
              <a:t>4/11/2019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B7816-5208-40AB-BA3A-9E4B3807978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5766-FBA4-439E-B035-304FD8E597FC}" type="datetimeFigureOut">
              <a:rPr lang="el-GR" smtClean="0"/>
              <a:pPr/>
              <a:t>4/11/2019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B7816-5208-40AB-BA3A-9E4B3807978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5766-FBA4-439E-B035-304FD8E597FC}" type="datetimeFigureOut">
              <a:rPr lang="el-GR" smtClean="0"/>
              <a:pPr/>
              <a:t>4/11/2019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B7816-5208-40AB-BA3A-9E4B3807978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5766-FBA4-439E-B035-304FD8E597FC}" type="datetimeFigureOut">
              <a:rPr lang="el-GR" smtClean="0"/>
              <a:pPr/>
              <a:t>4/11/2019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B7816-5208-40AB-BA3A-9E4B3807978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5766-FBA4-439E-B035-304FD8E597FC}" type="datetimeFigureOut">
              <a:rPr lang="el-GR" smtClean="0"/>
              <a:pPr/>
              <a:t>4/11/2019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B7816-5208-40AB-BA3A-9E4B3807978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6" name="25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EC75766-FBA4-439E-B035-304FD8E597FC}" type="datetimeFigureOut">
              <a:rPr lang="el-GR" smtClean="0"/>
              <a:pPr/>
              <a:t>4/11/2019</a:t>
            </a:fld>
            <a:endParaRPr lang="el-GR"/>
          </a:p>
        </p:txBody>
      </p:sp>
      <p:sp>
        <p:nvSpPr>
          <p:cNvPr id="27" name="26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CEB7816-5208-40AB-BA3A-9E4B38079785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8" name="27 - Θέση υποσέλιδου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AEC75766-FBA4-439E-B035-304FD8E597FC}" type="datetimeFigureOut">
              <a:rPr lang="el-GR" smtClean="0"/>
              <a:pPr/>
              <a:t>4/11/2019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FCEB7816-5208-40AB-BA3A-9E4B3807978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5766-FBA4-439E-B035-304FD8E597FC}" type="datetimeFigureOut">
              <a:rPr lang="el-GR" smtClean="0"/>
              <a:pPr/>
              <a:t>4/11/2019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B7816-5208-40AB-BA3A-9E4B3807978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5766-FBA4-439E-B035-304FD8E597FC}" type="datetimeFigureOut">
              <a:rPr lang="el-GR" smtClean="0"/>
              <a:pPr/>
              <a:t>4/11/2019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B7816-5208-40AB-BA3A-9E4B3807978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5766-FBA4-439E-B035-304FD8E597FC}" type="datetimeFigureOut">
              <a:rPr lang="el-GR" smtClean="0"/>
              <a:pPr/>
              <a:t>4/11/2019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B7816-5208-40AB-BA3A-9E4B3807978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- Ορθογώνιο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- Ορθογώνιο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29 - Ορθογώνιο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30 - Ορθογώνιο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- Ορθογώνιο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32 - Στρογγυλεμένο ορθογώνιο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33 - Στρογγυλεμένο ορθογώνιο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34 - Ορθογώνιο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35 - Ορθογώνιο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36 - Ορθογώνιο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37 - Ορθογώνιο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38 - Ορθογώνιο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39 - Ορθογώνιο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AEC75766-FBA4-439E-B035-304FD8E597FC}" type="datetimeFigureOut">
              <a:rPr lang="el-GR" smtClean="0"/>
              <a:pPr/>
              <a:t>4/11/2019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l-GR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FCEB7816-5208-40AB-BA3A-9E4B38079785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357158" y="428604"/>
            <a:ext cx="8501122" cy="1041421"/>
          </a:xfrm>
        </p:spPr>
        <p:txBody>
          <a:bodyPr>
            <a:noAutofit/>
          </a:bodyPr>
          <a:lstStyle/>
          <a:p>
            <a:pPr algn="ctr"/>
            <a:r>
              <a:rPr lang="el-GR" b="1" dirty="0" smtClean="0">
                <a:latin typeface="+mn-lt"/>
                <a:cs typeface="Arial" pitchFamily="34" charset="0"/>
              </a:rPr>
              <a:t>ΚΑΤΑΣΚΕΥΗ ΙΣΤΟΧΩΡΟΥ</a:t>
            </a:r>
            <a:endParaRPr lang="el-GR" b="1" dirty="0">
              <a:latin typeface="+mn-lt"/>
              <a:cs typeface="Arial" pitchFamily="34" charset="0"/>
            </a:endParaRPr>
          </a:p>
        </p:txBody>
      </p:sp>
      <p:pic>
        <p:nvPicPr>
          <p:cNvPr id="4" name="3 - Εικόνα" descr="wordpres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785926"/>
            <a:ext cx="9144000" cy="51435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Pages (4)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579296" cy="4922520"/>
          </a:xfrm>
        </p:spPr>
        <p:txBody>
          <a:bodyPr>
            <a:normAutofit fontScale="77500" lnSpcReduction="20000"/>
          </a:bodyPr>
          <a:lstStyle/>
          <a:p>
            <a:r>
              <a:rPr lang="el-GR" dirty="0" smtClean="0"/>
              <a:t>Περνώντας τον κέρσορα πάνω άπό κάθε γραμμή (</a:t>
            </a:r>
            <a:r>
              <a:rPr lang="en-US" dirty="0" smtClean="0"/>
              <a:t>page</a:t>
            </a:r>
            <a:r>
              <a:rPr lang="el-GR" dirty="0" smtClean="0"/>
              <a:t>)</a:t>
            </a:r>
            <a:r>
              <a:rPr lang="en-US" dirty="0" smtClean="0"/>
              <a:t>, </a:t>
            </a:r>
            <a:r>
              <a:rPr lang="el-GR" dirty="0" smtClean="0"/>
              <a:t>εμφανίζεται κάτω από κάθε </a:t>
            </a:r>
            <a:r>
              <a:rPr lang="en-US" dirty="0" smtClean="0"/>
              <a:t>page </a:t>
            </a:r>
            <a:r>
              <a:rPr lang="el-GR" dirty="0" smtClean="0"/>
              <a:t>μία σειρά υπερσυνδέσμων:</a:t>
            </a:r>
            <a:endParaRPr lang="en-US" dirty="0" smtClean="0"/>
          </a:p>
          <a:p>
            <a:endParaRPr lang="en-US" dirty="0"/>
          </a:p>
          <a:p>
            <a:pPr lvl="1"/>
            <a:r>
              <a:rPr lang="en-US" dirty="0" smtClean="0"/>
              <a:t>Edit: </a:t>
            </a:r>
            <a:r>
              <a:rPr lang="el-GR" dirty="0" smtClean="0"/>
              <a:t>Επεξεργασία του </a:t>
            </a:r>
            <a:r>
              <a:rPr lang="en-US" dirty="0" smtClean="0"/>
              <a:t>page – </a:t>
            </a:r>
            <a:r>
              <a:rPr lang="el-GR" dirty="0" smtClean="0"/>
              <a:t>Ίδια λειτουργία με το κλικ πάνω στον τίτλο του </a:t>
            </a:r>
            <a:r>
              <a:rPr lang="en-US" dirty="0" smtClean="0"/>
              <a:t>page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Quick Edit: </a:t>
            </a:r>
            <a:r>
              <a:rPr lang="el-GR" dirty="0" smtClean="0"/>
              <a:t>Επεξεργασία των βασικών στοιχείων του </a:t>
            </a:r>
            <a:r>
              <a:rPr lang="en-US" dirty="0" smtClean="0"/>
              <a:t>page, </a:t>
            </a:r>
            <a:r>
              <a:rPr lang="el-GR" dirty="0" smtClean="0"/>
              <a:t>όπως ο τίτλος</a:t>
            </a:r>
            <a:r>
              <a:rPr lang="en-US" dirty="0" smtClean="0"/>
              <a:t>, </a:t>
            </a:r>
            <a:r>
              <a:rPr lang="el-GR" dirty="0" smtClean="0"/>
              <a:t>η σειρά, η κύρια σελίδα (</a:t>
            </a:r>
            <a:r>
              <a:rPr lang="en-US" dirty="0" smtClean="0"/>
              <a:t>parent</a:t>
            </a:r>
            <a:r>
              <a:rPr lang="el-GR" dirty="0" smtClean="0"/>
              <a:t>) ή η ημερομηνία</a:t>
            </a:r>
            <a:endParaRPr lang="en-US" dirty="0" smtClean="0"/>
          </a:p>
          <a:p>
            <a:pPr lvl="1"/>
            <a:endParaRPr lang="el-GR" dirty="0" smtClean="0"/>
          </a:p>
          <a:p>
            <a:pPr lvl="1"/>
            <a:r>
              <a:rPr lang="en-US" dirty="0" smtClean="0"/>
              <a:t>Trash: </a:t>
            </a:r>
            <a:r>
              <a:rPr lang="el-GR" dirty="0" smtClean="0"/>
              <a:t>Μετακίνηση του </a:t>
            </a:r>
            <a:r>
              <a:rPr lang="en-US" dirty="0" smtClean="0"/>
              <a:t>page </a:t>
            </a:r>
            <a:r>
              <a:rPr lang="el-GR" dirty="0" smtClean="0"/>
              <a:t>στον κάδο απορριμάτων – Μπορεί να ανακτηθεί εάν ο κάδος δεν αδειασθεί και συνεπώς το </a:t>
            </a:r>
            <a:r>
              <a:rPr lang="en-US" dirty="0" smtClean="0"/>
              <a:t>page </a:t>
            </a:r>
            <a:r>
              <a:rPr lang="el-GR" dirty="0" smtClean="0"/>
              <a:t>διαγραφεί μόνιμα</a:t>
            </a:r>
            <a:endParaRPr lang="en-US" dirty="0" smtClean="0"/>
          </a:p>
          <a:p>
            <a:pPr lvl="1"/>
            <a:endParaRPr lang="el-GR" dirty="0" smtClean="0"/>
          </a:p>
          <a:p>
            <a:pPr lvl="1"/>
            <a:r>
              <a:rPr lang="en-US" dirty="0" smtClean="0"/>
              <a:t>View: </a:t>
            </a:r>
            <a:r>
              <a:rPr lang="el-GR" dirty="0" smtClean="0"/>
              <a:t>Προβολή του </a:t>
            </a:r>
            <a:r>
              <a:rPr lang="en-US" dirty="0" smtClean="0"/>
              <a:t>page – </a:t>
            </a:r>
            <a:r>
              <a:rPr lang="el-GR" dirty="0" smtClean="0"/>
              <a:t>Εάν δεν έχει δημοσιευθεί ακόμη, εμφανίζεται η ένδειξη προεπισκόπιση (</a:t>
            </a:r>
            <a:r>
              <a:rPr lang="en-US" dirty="0" smtClean="0"/>
              <a:t>Preview</a:t>
            </a:r>
            <a:r>
              <a:rPr lang="el-GR" dirty="0" smtClean="0"/>
              <a:t>)</a:t>
            </a:r>
          </a:p>
          <a:p>
            <a:endParaRPr lang="el-GR" dirty="0"/>
          </a:p>
          <a:p>
            <a:pPr lvl="1"/>
            <a:endParaRPr lang="el-GR" dirty="0"/>
          </a:p>
        </p:txBody>
      </p:sp>
    </p:spTree>
    <p:extLst>
      <p:ext uri="{BB962C8B-B14F-4D97-AF65-F5344CB8AC3E}">
        <p14:creationId xmlns="" xmlns:p14="http://schemas.microsoft.com/office/powerpoint/2010/main" val="320019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142876" y="1387447"/>
            <a:ext cx="8858280" cy="1041421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 smtClean="0">
                <a:latin typeface="+mn-lt"/>
                <a:cs typeface="Arial" pitchFamily="34" charset="0"/>
              </a:rPr>
              <a:t>PAGES</a:t>
            </a:r>
            <a:endParaRPr lang="el-GR" sz="4000" b="1" dirty="0">
              <a:latin typeface="+mn-lt"/>
              <a:cs typeface="Arial" pitchFamily="34" charset="0"/>
            </a:endParaRPr>
          </a:p>
        </p:txBody>
      </p:sp>
      <p:sp>
        <p:nvSpPr>
          <p:cNvPr id="5" name="4 - TextBox"/>
          <p:cNvSpPr txBox="1"/>
          <p:nvPr/>
        </p:nvSpPr>
        <p:spPr>
          <a:xfrm>
            <a:off x="857224" y="4429132"/>
            <a:ext cx="2407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704088"/>
            <a:ext cx="8229600" cy="1143000"/>
          </a:xfrm>
        </p:spPr>
        <p:txBody>
          <a:bodyPr/>
          <a:lstStyle/>
          <a:p>
            <a:r>
              <a:rPr lang="en-US" dirty="0" smtClean="0"/>
              <a:t>Pages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3184" y="1935480"/>
            <a:ext cx="8330782" cy="4565354"/>
          </a:xfrm>
        </p:spPr>
        <p:txBody>
          <a:bodyPr>
            <a:normAutofit/>
          </a:bodyPr>
          <a:lstStyle/>
          <a:p>
            <a:pPr marL="365760" lvl="2" indent="-256032">
              <a:buClr>
                <a:schemeClr val="accent3"/>
              </a:buClr>
              <a:buFont typeface="Georgia"/>
              <a:buChar char="•"/>
            </a:pPr>
            <a:r>
              <a:rPr lang="el-GR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Σταθερό 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-</a:t>
            </a:r>
            <a:r>
              <a:rPr lang="el-GR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Στατικό  </a:t>
            </a:r>
            <a:r>
              <a:rPr lang="el-GR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περιεχόμενο της </a:t>
            </a:r>
            <a:r>
              <a:rPr lang="el-GR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ιστοσελίδας</a:t>
            </a:r>
          </a:p>
          <a:p>
            <a:pPr marL="365760" lvl="2" indent="-256032">
              <a:buClr>
                <a:schemeClr val="accent3"/>
              </a:buClr>
              <a:buFont typeface="Georgia"/>
              <a:buChar char="•"/>
            </a:pPr>
            <a:r>
              <a:rPr lang="el-GR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Κατασκευάζονται με τον ίδιο τρόπο με τα 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posts </a:t>
            </a:r>
            <a:r>
              <a:rPr lang="el-GR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(ίδιος 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editor</a:t>
            </a:r>
            <a:r>
              <a:rPr lang="el-GR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)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</a:p>
          <a:p>
            <a:pPr marL="365760" lvl="2" indent="-256032">
              <a:buClr>
                <a:schemeClr val="accent3"/>
              </a:buClr>
              <a:buFont typeface="Georgia"/>
              <a:buChar char="•"/>
            </a:pPr>
            <a:r>
              <a:rPr lang="el-GR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Στο μενού εμφανίζονται με τον ίδιο τρόπο που εμφανίζονται τα 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categories.</a:t>
            </a:r>
          </a:p>
          <a:p>
            <a:pPr marL="365760" lvl="2" indent="-256032">
              <a:buClr>
                <a:schemeClr val="accent3"/>
              </a:buClr>
              <a:buFont typeface="Georgia"/>
              <a:buChar char="•"/>
            </a:pPr>
            <a:endParaRPr lang="en-US" sz="28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365760" lvl="2" indent="-256032">
              <a:buClr>
                <a:schemeClr val="accent3"/>
              </a:buClr>
              <a:buFont typeface="Georgia"/>
              <a:buChar char="•"/>
            </a:pPr>
            <a:r>
              <a:rPr lang="el-GR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ΠΡΟΣΟΧΗ! Δεν είναι ούτε 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posts, </a:t>
            </a:r>
            <a:r>
              <a:rPr lang="el-GR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ούτε 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categories</a:t>
            </a:r>
            <a:endParaRPr lang="el-GR" sz="28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buNone/>
            </a:pPr>
            <a:endParaRPr lang="en-US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88507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704088"/>
            <a:ext cx="8229600" cy="1143000"/>
          </a:xfrm>
        </p:spPr>
        <p:txBody>
          <a:bodyPr/>
          <a:lstStyle/>
          <a:p>
            <a:r>
              <a:rPr lang="en-US" dirty="0" smtClean="0"/>
              <a:t>Pages vs. Posts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3184" y="1935480"/>
            <a:ext cx="8330782" cy="4565354"/>
          </a:xfrm>
        </p:spPr>
        <p:txBody>
          <a:bodyPr>
            <a:normAutofit fontScale="92500" lnSpcReduction="20000"/>
          </a:bodyPr>
          <a:lstStyle/>
          <a:p>
            <a:r>
              <a:rPr lang="el-GR" dirty="0">
                <a:solidFill>
                  <a:schemeClr val="tx1">
                    <a:lumMod val="95000"/>
                    <a:lumOff val="5000"/>
                  </a:schemeClr>
                </a:solidFill>
              </a:rPr>
              <a:t>Ποια η διαφορά 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posts </a:t>
            </a:r>
            <a:r>
              <a:rPr lang="el-GR" dirty="0">
                <a:solidFill>
                  <a:schemeClr val="tx1">
                    <a:lumMod val="95000"/>
                    <a:lumOff val="5000"/>
                  </a:schemeClr>
                </a:solidFill>
              </a:rPr>
              <a:t> και 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pages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?</a:t>
            </a:r>
          </a:p>
          <a:p>
            <a:endParaRPr lang="en-US" sz="11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lvl="1"/>
            <a:r>
              <a:rPr lang="en-US" b="1" dirty="0"/>
              <a:t>Pages</a:t>
            </a:r>
            <a:endParaRPr lang="el-GR" b="1" dirty="0"/>
          </a:p>
          <a:p>
            <a:pPr lvl="2"/>
            <a:r>
              <a:rPr lang="el-GR" dirty="0"/>
              <a:t>Σταθερό περιεχόμενο της ιστοσελίδας </a:t>
            </a:r>
            <a:r>
              <a:rPr lang="en-US" dirty="0" smtClean="0"/>
              <a:t>(</a:t>
            </a:r>
            <a:r>
              <a:rPr lang="el-GR" dirty="0" smtClean="0"/>
              <a:t>πχ. </a:t>
            </a:r>
            <a:r>
              <a:rPr lang="en-US" dirty="0" smtClean="0"/>
              <a:t>About us)</a:t>
            </a:r>
            <a:endParaRPr lang="el-GR" dirty="0"/>
          </a:p>
          <a:p>
            <a:pPr lvl="2"/>
            <a:r>
              <a:rPr lang="el-GR" dirty="0"/>
              <a:t>Βρίσκονται, μετά τη δημοσίευσή τους στο κεντρικό μενού της ιστοσελίδας ως κύριες σελίδες ή υποσελίδες </a:t>
            </a:r>
            <a:endParaRPr lang="en-US" dirty="0" smtClean="0"/>
          </a:p>
          <a:p>
            <a:pPr lvl="2"/>
            <a:endParaRPr lang="el-GR" dirty="0"/>
          </a:p>
          <a:p>
            <a:pPr lvl="1"/>
            <a:r>
              <a:rPr lang="en-US" b="1" dirty="0"/>
              <a:t>P</a:t>
            </a:r>
            <a:r>
              <a:rPr lang="el-GR" b="1" dirty="0"/>
              <a:t>osts</a:t>
            </a:r>
            <a:endParaRPr lang="en-US" b="1" dirty="0"/>
          </a:p>
          <a:p>
            <a:pPr lvl="2"/>
            <a:r>
              <a:rPr lang="el-GR" dirty="0"/>
              <a:t>Περιεχόμενο που ανανεώνεται σε τακτική </a:t>
            </a:r>
            <a:r>
              <a:rPr lang="el-GR" dirty="0" smtClean="0"/>
              <a:t>βάση</a:t>
            </a:r>
            <a:r>
              <a:rPr lang="en-US" dirty="0" smtClean="0"/>
              <a:t> (</a:t>
            </a:r>
            <a:r>
              <a:rPr lang="el-GR" dirty="0" smtClean="0"/>
              <a:t>πχ. </a:t>
            </a:r>
            <a:r>
              <a:rPr lang="en-US" dirty="0" smtClean="0"/>
              <a:t>Latest News)</a:t>
            </a:r>
            <a:endParaRPr lang="el-GR" dirty="0"/>
          </a:p>
          <a:p>
            <a:pPr lvl="2"/>
            <a:r>
              <a:rPr lang="el-GR" dirty="0"/>
              <a:t>Μπορούν να διαχωριστούν σε κατηγορίες με </a:t>
            </a:r>
            <a:r>
              <a:rPr lang="el-GR" dirty="0" smtClean="0"/>
              <a:t>χρήση </a:t>
            </a:r>
            <a:r>
              <a:rPr lang="en-US" dirty="0"/>
              <a:t>categories </a:t>
            </a:r>
            <a:r>
              <a:rPr lang="en-US" dirty="0" smtClean="0"/>
              <a:t>/tags</a:t>
            </a:r>
            <a:endParaRPr lang="en-US" dirty="0"/>
          </a:p>
          <a:p>
            <a:pPr lvl="2"/>
            <a:r>
              <a:rPr lang="el-GR" dirty="0"/>
              <a:t>Γράφονται από το διαχειριστή ή από άλλους χρήστες της ιστοσελίδας με  περιορισμένη πρόσβαση </a:t>
            </a:r>
            <a:r>
              <a:rPr lang="el-GR" dirty="0" smtClean="0"/>
              <a:t>–</a:t>
            </a:r>
            <a:r>
              <a:rPr lang="en-US" dirty="0" smtClean="0"/>
              <a:t> </a:t>
            </a:r>
            <a:r>
              <a:rPr lang="el-GR" dirty="0" smtClean="0"/>
              <a:t>Εγκρίνονται </a:t>
            </a:r>
            <a:r>
              <a:rPr lang="el-GR" dirty="0"/>
              <a:t>πάντα από το διαχειριστή πριν </a:t>
            </a:r>
            <a:r>
              <a:rPr lang="el-GR" dirty="0" smtClean="0"/>
              <a:t>δημοσιευτούν</a:t>
            </a:r>
            <a:endParaRPr lang="el-GR" dirty="0"/>
          </a:p>
        </p:txBody>
      </p:sp>
    </p:spTree>
    <p:extLst>
      <p:ext uri="{BB962C8B-B14F-4D97-AF65-F5344CB8AC3E}">
        <p14:creationId xmlns="" xmlns:p14="http://schemas.microsoft.com/office/powerpoint/2010/main" val="1488507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29600" cy="1066800"/>
          </a:xfrm>
        </p:spPr>
        <p:txBody>
          <a:bodyPr>
            <a:normAutofit/>
          </a:bodyPr>
          <a:lstStyle/>
          <a:p>
            <a:r>
              <a:rPr lang="el-GR" sz="3200" dirty="0" smtClean="0">
                <a:latin typeface="+mn-lt"/>
              </a:rPr>
              <a:t>Σελίδες </a:t>
            </a:r>
            <a:r>
              <a:rPr lang="en-US" sz="3200" dirty="0" err="1" smtClean="0">
                <a:latin typeface="+mn-lt"/>
              </a:rPr>
              <a:t>vs</a:t>
            </a:r>
            <a:r>
              <a:rPr lang="en-US" sz="3200" dirty="0" smtClean="0">
                <a:latin typeface="+mn-lt"/>
              </a:rPr>
              <a:t> </a:t>
            </a:r>
            <a:r>
              <a:rPr lang="el-GR" sz="3200" dirty="0" smtClean="0">
                <a:latin typeface="+mn-lt"/>
              </a:rPr>
              <a:t>Κατηγορίες</a:t>
            </a:r>
            <a:endParaRPr lang="el-GR" sz="3200" dirty="0">
              <a:latin typeface="+mn-lt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28596" y="2071678"/>
            <a:ext cx="8229600" cy="4467988"/>
          </a:xfrm>
        </p:spPr>
        <p:txBody>
          <a:bodyPr>
            <a:normAutofit fontScale="92500" lnSpcReduction="10000"/>
          </a:bodyPr>
          <a:lstStyle/>
          <a:p>
            <a:r>
              <a:rPr lang="el-GR" dirty="0" smtClean="0"/>
              <a:t>Σελίδα</a:t>
            </a:r>
          </a:p>
          <a:p>
            <a:pPr lvl="1"/>
            <a:r>
              <a:rPr lang="el-GR" dirty="0" smtClean="0"/>
              <a:t>Στατικό περιεχόμενο </a:t>
            </a:r>
          </a:p>
          <a:p>
            <a:pPr lvl="1"/>
            <a:r>
              <a:rPr lang="el-GR" dirty="0" smtClean="0"/>
              <a:t>Γενικές πληροφορίες (πχ </a:t>
            </a:r>
            <a:r>
              <a:rPr lang="en-US" dirty="0" smtClean="0"/>
              <a:t>About us, </a:t>
            </a:r>
            <a:r>
              <a:rPr lang="el-GR" dirty="0" smtClean="0"/>
              <a:t>Επικοινωνία κλπ)</a:t>
            </a:r>
          </a:p>
          <a:p>
            <a:pPr lvl="1"/>
            <a:r>
              <a:rPr lang="el-GR" dirty="0" smtClean="0"/>
              <a:t>Μόνο οι </a:t>
            </a:r>
            <a:r>
              <a:rPr lang="en-US" dirty="0" smtClean="0"/>
              <a:t>editors </a:t>
            </a:r>
            <a:r>
              <a:rPr lang="el-GR" dirty="0" smtClean="0"/>
              <a:t>και οι </a:t>
            </a:r>
            <a:r>
              <a:rPr lang="en-US" dirty="0" smtClean="0"/>
              <a:t>administrators </a:t>
            </a:r>
            <a:r>
              <a:rPr lang="el-GR" dirty="0" smtClean="0"/>
              <a:t>μπορούν να τροποποιήσουν το περιεχόμενό τους</a:t>
            </a:r>
            <a:endParaRPr lang="en-US" dirty="0" smtClean="0"/>
          </a:p>
          <a:p>
            <a:pPr lvl="1"/>
            <a:r>
              <a:rPr lang="en-US" dirty="0" smtClean="0"/>
              <a:t>On click: </a:t>
            </a:r>
            <a:r>
              <a:rPr lang="el-GR" dirty="0" smtClean="0"/>
              <a:t>Εμφανίζεται το περιεχόμενο της σελίδας</a:t>
            </a:r>
            <a:endParaRPr lang="en-US" dirty="0" smtClean="0"/>
          </a:p>
          <a:p>
            <a:r>
              <a:rPr lang="el-GR" dirty="0" smtClean="0"/>
              <a:t>Κατηγορία</a:t>
            </a:r>
          </a:p>
          <a:p>
            <a:pPr lvl="1"/>
            <a:r>
              <a:rPr lang="el-GR" dirty="0" smtClean="0"/>
              <a:t>Δυναμικό περιεχόμενο</a:t>
            </a:r>
          </a:p>
          <a:p>
            <a:pPr lvl="1"/>
            <a:r>
              <a:rPr lang="en-US" dirty="0" smtClean="0"/>
              <a:t>Blogging, </a:t>
            </a:r>
            <a:r>
              <a:rPr lang="el-GR" dirty="0" smtClean="0"/>
              <a:t>ροή ειδήσεων</a:t>
            </a:r>
          </a:p>
          <a:p>
            <a:pPr lvl="1"/>
            <a:r>
              <a:rPr lang="en-US" dirty="0" smtClean="0"/>
              <a:t>Posts</a:t>
            </a:r>
            <a:endParaRPr lang="el-GR" dirty="0" smtClean="0"/>
          </a:p>
          <a:p>
            <a:pPr lvl="1"/>
            <a:r>
              <a:rPr lang="en-US" dirty="0" smtClean="0"/>
              <a:t>On click: </a:t>
            </a:r>
            <a:r>
              <a:rPr lang="el-GR" dirty="0" smtClean="0"/>
              <a:t>Εμφανίζονται τα άρθρα που ανήκουν σε αυτή την κατηγορία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29600" cy="1066800"/>
          </a:xfrm>
        </p:spPr>
        <p:txBody>
          <a:bodyPr>
            <a:normAutofit/>
          </a:bodyPr>
          <a:lstStyle/>
          <a:p>
            <a:r>
              <a:rPr lang="el-GR" sz="3200" dirty="0" smtClean="0">
                <a:latin typeface="+mn-lt"/>
              </a:rPr>
              <a:t>Σελίδες</a:t>
            </a:r>
            <a:endParaRPr lang="el-GR" sz="3200" dirty="0">
              <a:latin typeface="+mn-lt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28596" y="2071678"/>
            <a:ext cx="8229600" cy="4467988"/>
          </a:xfrm>
        </p:spPr>
        <p:txBody>
          <a:bodyPr>
            <a:normAutofit/>
          </a:bodyPr>
          <a:lstStyle/>
          <a:p>
            <a:r>
              <a:rPr lang="el-GR" dirty="0" smtClean="0"/>
              <a:t>Ας  φτιάξουμε την πρώτη μας σελίδα</a:t>
            </a:r>
          </a:p>
          <a:p>
            <a:r>
              <a:rPr lang="el-GR" dirty="0" smtClean="0"/>
              <a:t>Αντιγράψτε τα βιογραφικά που θα βρείτε στο </a:t>
            </a:r>
            <a:r>
              <a:rPr lang="en-US" dirty="0" smtClean="0"/>
              <a:t>e</a:t>
            </a:r>
            <a:r>
              <a:rPr lang="el-GR" dirty="0" smtClean="0"/>
              <a:t>-</a:t>
            </a:r>
            <a:r>
              <a:rPr lang="en-US" dirty="0" smtClean="0"/>
              <a:t>class </a:t>
            </a:r>
            <a:r>
              <a:rPr lang="el-GR" dirty="0" smtClean="0"/>
              <a:t>του μαθήματος</a:t>
            </a:r>
          </a:p>
          <a:p>
            <a:r>
              <a:rPr lang="el-GR" dirty="0" smtClean="0"/>
              <a:t>Προσθέστε δίπλα σε κάθε βιογραφικό την αντίστοιχη φωτογραφία</a:t>
            </a:r>
          </a:p>
          <a:p>
            <a:r>
              <a:rPr lang="el-GR" dirty="0" smtClean="0"/>
              <a:t>Τροποποιήστε τη σελίδα σύμφωνα με την κρίση σας</a:t>
            </a:r>
          </a:p>
          <a:p>
            <a:r>
              <a:rPr lang="el-GR" dirty="0" smtClean="0"/>
              <a:t>Αντιμετωπίσατε κάποιον περιορισμό;</a:t>
            </a:r>
          </a:p>
          <a:p>
            <a:pPr lvl="1"/>
            <a:endParaRPr lang="el-GR" dirty="0" smtClean="0"/>
          </a:p>
          <a:p>
            <a:pPr lvl="1"/>
            <a:endParaRPr lang="el-GR" dirty="0" smtClean="0"/>
          </a:p>
          <a:p>
            <a:pPr lvl="1">
              <a:buNone/>
            </a:pPr>
            <a:endParaRPr lang="el-G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Pages (1)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</a:t>
            </a:r>
            <a:r>
              <a:rPr lang="el-GR" dirty="0" smtClean="0"/>
              <a:t>ρίτη </a:t>
            </a:r>
            <a:r>
              <a:rPr lang="el-GR" dirty="0"/>
              <a:t>επιλογή στο μενού </a:t>
            </a:r>
            <a:r>
              <a:rPr lang="en-US" dirty="0"/>
              <a:t>Dashboard</a:t>
            </a:r>
          </a:p>
          <a:p>
            <a:endParaRPr lang="en-US" dirty="0"/>
          </a:p>
          <a:p>
            <a:r>
              <a:rPr lang="en-US" dirty="0"/>
              <a:t>E</a:t>
            </a:r>
            <a:r>
              <a:rPr lang="el-GR" dirty="0"/>
              <a:t>μφανίζονται: </a:t>
            </a:r>
          </a:p>
          <a:p>
            <a:pPr lvl="1"/>
            <a:r>
              <a:rPr lang="el-GR" dirty="0"/>
              <a:t>Τίτλος </a:t>
            </a:r>
            <a:r>
              <a:rPr lang="en-US" dirty="0" smtClean="0"/>
              <a:t>page</a:t>
            </a:r>
            <a:endParaRPr lang="el-GR" dirty="0"/>
          </a:p>
          <a:p>
            <a:pPr lvl="1"/>
            <a:r>
              <a:rPr lang="el-GR" dirty="0"/>
              <a:t>Α</a:t>
            </a:r>
            <a:r>
              <a:rPr lang="en-US" dirty="0" err="1"/>
              <a:t>uthor</a:t>
            </a:r>
            <a:endParaRPr lang="el-GR" dirty="0"/>
          </a:p>
          <a:p>
            <a:pPr lvl="1"/>
            <a:r>
              <a:rPr lang="en-US" dirty="0" smtClean="0"/>
              <a:t>A</a:t>
            </a:r>
            <a:r>
              <a:rPr lang="el-GR" dirty="0"/>
              <a:t>ριθμός </a:t>
            </a:r>
            <a:r>
              <a:rPr lang="en-US" dirty="0"/>
              <a:t>comments</a:t>
            </a:r>
          </a:p>
          <a:p>
            <a:pPr lvl="1"/>
            <a:r>
              <a:rPr lang="en-US" dirty="0"/>
              <a:t>H</a:t>
            </a:r>
            <a:r>
              <a:rPr lang="el-GR" dirty="0"/>
              <a:t>μερομηνία δημοσίευσης, ημερομηνία προγραμματισμού ή ημερομηνία τροποποίησης</a:t>
            </a:r>
            <a:endParaRPr lang="en-US" dirty="0"/>
          </a:p>
          <a:p>
            <a:endParaRPr lang="el-GR" dirty="0"/>
          </a:p>
        </p:txBody>
      </p:sp>
    </p:spTree>
    <p:extLst>
      <p:ext uri="{BB962C8B-B14F-4D97-AF65-F5344CB8AC3E}">
        <p14:creationId xmlns="" xmlns:p14="http://schemas.microsoft.com/office/powerpoint/2010/main" val="151419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0379" y="234246"/>
            <a:ext cx="8229600" cy="1143000"/>
          </a:xfrm>
        </p:spPr>
        <p:txBody>
          <a:bodyPr/>
          <a:lstStyle/>
          <a:p>
            <a:r>
              <a:rPr lang="en-US" dirty="0" smtClean="0"/>
              <a:t>Pages (2)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762" y="1358489"/>
            <a:ext cx="8611718" cy="54728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2648764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4848" y="704088"/>
            <a:ext cx="8229600" cy="1143000"/>
          </a:xfrm>
        </p:spPr>
        <p:txBody>
          <a:bodyPr/>
          <a:lstStyle/>
          <a:p>
            <a:r>
              <a:rPr lang="en-US" dirty="0" smtClean="0"/>
              <a:t>Pages (3)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935480"/>
            <a:ext cx="8867328" cy="4733880"/>
          </a:xfrm>
        </p:spPr>
        <p:txBody>
          <a:bodyPr>
            <a:normAutofit/>
          </a:bodyPr>
          <a:lstStyle/>
          <a:p>
            <a:r>
              <a:rPr lang="el-GR" dirty="0" smtClean="0"/>
              <a:t>Στο επάνω μέρος εμφανίζονται:</a:t>
            </a:r>
          </a:p>
          <a:p>
            <a:pPr marL="0" indent="0">
              <a:buNone/>
            </a:pPr>
            <a:endParaRPr lang="el-GR" dirty="0" smtClean="0"/>
          </a:p>
          <a:p>
            <a:pPr lvl="1"/>
            <a:r>
              <a:rPr lang="el-GR" dirty="0" smtClean="0"/>
              <a:t>Ο συνολικός αριθμός των </a:t>
            </a:r>
            <a:r>
              <a:rPr lang="en-US" dirty="0" smtClean="0"/>
              <a:t>pages</a:t>
            </a:r>
            <a:endParaRPr lang="el-GR" dirty="0" smtClean="0"/>
          </a:p>
          <a:p>
            <a:pPr marL="393192" lvl="1" indent="0">
              <a:buNone/>
            </a:pPr>
            <a:endParaRPr lang="en-US" dirty="0" smtClean="0"/>
          </a:p>
          <a:p>
            <a:pPr lvl="1"/>
            <a:r>
              <a:rPr lang="el-GR" dirty="0" smtClean="0"/>
              <a:t>Σε ποια κατηγορία ανήκουν όσον αφορά τη δημοσίευσή τους: </a:t>
            </a:r>
            <a:endParaRPr lang="en-US" dirty="0" smtClean="0"/>
          </a:p>
          <a:p>
            <a:pPr marL="393192" lvl="1" indent="0">
              <a:buNone/>
            </a:pPr>
            <a:endParaRPr lang="el-GR" dirty="0" smtClean="0"/>
          </a:p>
          <a:p>
            <a:pPr lvl="2"/>
            <a:r>
              <a:rPr lang="en-US" dirty="0" smtClean="0"/>
              <a:t>Published</a:t>
            </a:r>
          </a:p>
          <a:p>
            <a:pPr marL="667512" lvl="2" indent="0">
              <a:buNone/>
            </a:pPr>
            <a:endParaRPr lang="el-GR" dirty="0" smtClean="0"/>
          </a:p>
          <a:p>
            <a:pPr lvl="2"/>
            <a:r>
              <a:rPr lang="en-US" dirty="0" smtClean="0"/>
              <a:t>Draft</a:t>
            </a:r>
            <a:endParaRPr lang="el-GR" dirty="0" smtClean="0"/>
          </a:p>
          <a:p>
            <a:pPr marL="393192" lvl="1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="" xmlns:p14="http://schemas.microsoft.com/office/powerpoint/2010/main" val="3229611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Αστικό">
  <a:themeElements>
    <a:clrScheme name="Αστικό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Αστικό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Αστικό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959</TotalTime>
  <Words>389</Words>
  <Application>Microsoft Office PowerPoint</Application>
  <PresentationFormat>Προβολή στην οθόνη (4:3)</PresentationFormat>
  <Paragraphs>67</Paragraphs>
  <Slides>10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10</vt:i4>
      </vt:variant>
    </vt:vector>
  </HeadingPairs>
  <TitlesOfParts>
    <vt:vector size="11" baseType="lpstr">
      <vt:lpstr>Αστικό</vt:lpstr>
      <vt:lpstr>ΚΑΤΑΣΚΕΥΗ ΙΣΤΟΧΩΡΟΥ</vt:lpstr>
      <vt:lpstr>PAGES</vt:lpstr>
      <vt:lpstr>Pages</vt:lpstr>
      <vt:lpstr>Pages vs. Posts</vt:lpstr>
      <vt:lpstr>Σελίδες vs Κατηγορίες</vt:lpstr>
      <vt:lpstr>Σελίδες</vt:lpstr>
      <vt:lpstr>Pages (1)</vt:lpstr>
      <vt:lpstr>Pages (2)</vt:lpstr>
      <vt:lpstr>Pages (3)</vt:lpstr>
      <vt:lpstr>Pages (4)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Wordpress</dc:title>
  <dc:creator>S-V</dc:creator>
  <cp:lastModifiedBy>dimitris</cp:lastModifiedBy>
  <cp:revision>74</cp:revision>
  <dcterms:created xsi:type="dcterms:W3CDTF">2015-11-17T21:41:35Z</dcterms:created>
  <dcterms:modified xsi:type="dcterms:W3CDTF">2019-11-04T15:34:40Z</dcterms:modified>
</cp:coreProperties>
</file>