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9" r:id="rId2"/>
    <p:sldId id="258" r:id="rId3"/>
    <p:sldId id="259" r:id="rId4"/>
    <p:sldId id="260" r:id="rId5"/>
    <p:sldId id="261" r:id="rId6"/>
    <p:sldId id="265" r:id="rId7"/>
    <p:sldId id="266" r:id="rId8"/>
    <p:sldId id="268" r:id="rId9"/>
    <p:sldId id="269" r:id="rId10"/>
    <p:sldId id="270" r:id="rId11"/>
    <p:sldId id="300" r:id="rId12"/>
    <p:sldId id="301" r:id="rId13"/>
    <p:sldId id="302" r:id="rId14"/>
    <p:sldId id="277" r:id="rId15"/>
    <p:sldId id="278" r:id="rId16"/>
    <p:sldId id="279" r:id="rId17"/>
    <p:sldId id="280" r:id="rId18"/>
    <p:sldId id="30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EEC2CA14-ABF5-465B-A889-C373E6B3741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4"/>
            <p14:sldId id="272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5737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EC75766-FBA4-439E-B035-304FD8E597FC}" type="datetimeFigureOut">
              <a:rPr lang="el-GR" smtClean="0"/>
              <a:pPr/>
              <a:t>16/10/2019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CEB7816-5208-40AB-BA3A-9E4B380797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66-FBA4-439E-B035-304FD8E597FC}" type="datetimeFigureOut">
              <a:rPr lang="el-GR" smtClean="0"/>
              <a:pPr/>
              <a:t>16/10/2019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816-5208-40AB-BA3A-9E4B380797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66-FBA4-439E-B035-304FD8E597FC}" type="datetimeFigureOut">
              <a:rPr lang="el-GR" smtClean="0"/>
              <a:pPr/>
              <a:t>16/10/2019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816-5208-40AB-BA3A-9E4B380797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66-FBA4-439E-B035-304FD8E597FC}" type="datetimeFigureOut">
              <a:rPr lang="el-GR" smtClean="0"/>
              <a:pPr/>
              <a:t>16/10/2019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816-5208-40AB-BA3A-9E4B380797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66-FBA4-439E-B035-304FD8E597FC}" type="datetimeFigureOut">
              <a:rPr lang="el-GR" smtClean="0"/>
              <a:pPr/>
              <a:t>16/10/2019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816-5208-40AB-BA3A-9E4B380797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66-FBA4-439E-B035-304FD8E597FC}" type="datetimeFigureOut">
              <a:rPr lang="el-GR" smtClean="0"/>
              <a:pPr/>
              <a:t>16/10/2019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816-5208-40AB-BA3A-9E4B380797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C75766-FBA4-439E-B035-304FD8E597FC}" type="datetimeFigureOut">
              <a:rPr lang="el-GR" smtClean="0"/>
              <a:pPr/>
              <a:t>16/10/2019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EB7816-5208-40AB-BA3A-9E4B3807978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EC75766-FBA4-439E-B035-304FD8E597FC}" type="datetimeFigureOut">
              <a:rPr lang="el-GR" smtClean="0"/>
              <a:pPr/>
              <a:t>16/10/2019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CEB7816-5208-40AB-BA3A-9E4B380797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66-FBA4-439E-B035-304FD8E597FC}" type="datetimeFigureOut">
              <a:rPr lang="el-GR" smtClean="0"/>
              <a:pPr/>
              <a:t>16/10/2019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816-5208-40AB-BA3A-9E4B380797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66-FBA4-439E-B035-304FD8E597FC}" type="datetimeFigureOut">
              <a:rPr lang="el-GR" smtClean="0"/>
              <a:pPr/>
              <a:t>16/10/2019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816-5208-40AB-BA3A-9E4B380797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66-FBA4-439E-B035-304FD8E597FC}" type="datetimeFigureOut">
              <a:rPr lang="el-GR" smtClean="0"/>
              <a:pPr/>
              <a:t>16/10/2019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816-5208-40AB-BA3A-9E4B380797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EC75766-FBA4-439E-B035-304FD8E597FC}" type="datetimeFigureOut">
              <a:rPr lang="el-GR" smtClean="0"/>
              <a:pPr/>
              <a:t>16/10/2019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CEB7816-5208-40AB-BA3A-9E4B3807978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501122" cy="1041421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latin typeface="+mn-lt"/>
                <a:cs typeface="Arial" pitchFamily="34" charset="0"/>
              </a:rPr>
              <a:t>ΚΑΤΑΣΚΕΥΗ ΙΣΤΟΧΩΡΟΥ</a:t>
            </a:r>
            <a:endParaRPr lang="el-GR" b="1" dirty="0">
              <a:latin typeface="+mn-lt"/>
              <a:cs typeface="Arial" pitchFamily="34" charset="0"/>
            </a:endParaRPr>
          </a:p>
        </p:txBody>
      </p:sp>
      <p:pic>
        <p:nvPicPr>
          <p:cNvPr id="4" name="3 - Εικόνα" descr="word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Menu (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356"/>
            <a:ext cx="8329642" cy="4422478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Tools</a:t>
            </a:r>
            <a:endParaRPr lang="el-GR" i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Σύνολο χρηστικών εργαλείων</a:t>
            </a: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Εισαγωγή ή εξαγωγή δεδομένων από και προς την ιστοσελίδα</a:t>
            </a:r>
          </a:p>
          <a:p>
            <a:pPr marL="393192" lvl="1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Settings</a:t>
            </a:r>
            <a:endParaRPr lang="el-GR" i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Κύριο μενού για τη διαχείρηση των βασικών στοιχείων της ιστοσελίδας 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Όνομα και διεύθυνση ιστοσελίδας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Δικαίωμα επισκεπτών για γραφή ή μη σχολίων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(comments)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κτλ.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8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2876" y="1387447"/>
            <a:ext cx="8858280" cy="1041421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+mn-lt"/>
                <a:cs typeface="Arial" pitchFamily="34" charset="0"/>
              </a:rPr>
              <a:t>ΠΡΩΤΕΣ ΡΥΘΜΙΣΕΙΣ</a:t>
            </a:r>
            <a:endParaRPr lang="el-GR" sz="4000" b="1" dirty="0">
              <a:latin typeface="+mn-lt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57224" y="4429132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356"/>
            <a:ext cx="8329642" cy="4422478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l-GR" i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Διαγραφή / Τροποποίηση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Tagline</a:t>
            </a:r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Athens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Timezone</a:t>
            </a:r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93192" lvl="1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Permalinks</a:t>
            </a:r>
            <a:endParaRPr lang="el-GR" i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Plain</a:t>
            </a:r>
          </a:p>
        </p:txBody>
      </p:sp>
    </p:spTree>
    <p:extLst>
      <p:ext uri="{BB962C8B-B14F-4D97-AF65-F5344CB8AC3E}">
        <p14:creationId xmlns="" xmlns:p14="http://schemas.microsoft.com/office/powerpoint/2010/main" val="15458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2876" y="1387447"/>
            <a:ext cx="8858280" cy="104142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+mn-lt"/>
                <a:cs typeface="Arial" pitchFamily="34" charset="0"/>
              </a:rPr>
              <a:t>POSTS</a:t>
            </a:r>
            <a:endParaRPr lang="el-GR" sz="4000" b="1" dirty="0">
              <a:latin typeface="+mn-lt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57224" y="4429132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Posts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el-GR" dirty="0" smtClean="0"/>
              <a:t>Πρώτη επιλογή στο μενού </a:t>
            </a:r>
            <a:r>
              <a:rPr lang="en-US" dirty="0" smtClean="0"/>
              <a:t>Dashboard</a:t>
            </a:r>
          </a:p>
          <a:p>
            <a:endParaRPr lang="en-US" dirty="0"/>
          </a:p>
          <a:p>
            <a:r>
              <a:rPr lang="en-US" dirty="0" smtClean="0"/>
              <a:t>E</a:t>
            </a:r>
            <a:r>
              <a:rPr lang="el-GR" dirty="0" smtClean="0"/>
              <a:t>μφανίζονται: </a:t>
            </a:r>
          </a:p>
          <a:p>
            <a:pPr lvl="1"/>
            <a:r>
              <a:rPr lang="el-GR" dirty="0" smtClean="0"/>
              <a:t>Τίτλος </a:t>
            </a:r>
            <a:r>
              <a:rPr lang="en-US" dirty="0" smtClean="0"/>
              <a:t>post</a:t>
            </a:r>
            <a:endParaRPr lang="el-GR" dirty="0" smtClean="0"/>
          </a:p>
          <a:p>
            <a:pPr lvl="1"/>
            <a:r>
              <a:rPr lang="el-GR" dirty="0" smtClean="0"/>
              <a:t>Α</a:t>
            </a:r>
            <a:r>
              <a:rPr lang="en-US" dirty="0" err="1" smtClean="0"/>
              <a:t>uthor</a:t>
            </a:r>
            <a:endParaRPr lang="el-GR" dirty="0" smtClean="0"/>
          </a:p>
          <a:p>
            <a:pPr lvl="1"/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Tags</a:t>
            </a:r>
          </a:p>
          <a:p>
            <a:pPr lvl="1"/>
            <a:r>
              <a:rPr lang="en-US" dirty="0" smtClean="0"/>
              <a:t>A</a:t>
            </a:r>
            <a:r>
              <a:rPr lang="el-GR" dirty="0" smtClean="0"/>
              <a:t>ριθμός </a:t>
            </a:r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H</a:t>
            </a:r>
            <a:r>
              <a:rPr lang="el-GR" dirty="0" smtClean="0"/>
              <a:t>μερομηνία δημοσίευσης, ημερομηνία προγραμματισμού ή ημερομηνία τροποποίησης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152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365740"/>
            <a:ext cx="8229600" cy="1143000"/>
          </a:xfrm>
        </p:spPr>
        <p:txBody>
          <a:bodyPr/>
          <a:lstStyle/>
          <a:p>
            <a:r>
              <a:rPr lang="en-US" dirty="0"/>
              <a:t>Posts </a:t>
            </a:r>
            <a:r>
              <a:rPr lang="en-US" dirty="0" smtClean="0"/>
              <a:t>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91"/>
          <a:stretch/>
        </p:blipFill>
        <p:spPr bwMode="auto">
          <a:xfrm>
            <a:off x="281639" y="1484784"/>
            <a:ext cx="8610841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94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704088"/>
            <a:ext cx="8229600" cy="1143000"/>
          </a:xfrm>
        </p:spPr>
        <p:txBody>
          <a:bodyPr/>
          <a:lstStyle/>
          <a:p>
            <a:r>
              <a:rPr lang="en-US" dirty="0"/>
              <a:t>Posts </a:t>
            </a:r>
            <a:r>
              <a:rPr lang="en-US" dirty="0" smtClean="0"/>
              <a:t>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480"/>
            <a:ext cx="8867328" cy="473388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Στο επάνω μέρος εμφανίζονται:</a:t>
            </a:r>
          </a:p>
          <a:p>
            <a:pPr marL="0" indent="0">
              <a:buNone/>
            </a:pPr>
            <a:endParaRPr lang="el-GR" dirty="0" smtClean="0"/>
          </a:p>
          <a:p>
            <a:pPr lvl="1"/>
            <a:r>
              <a:rPr lang="el-GR" dirty="0" smtClean="0"/>
              <a:t>Ο συνολικός αριθμός των </a:t>
            </a:r>
            <a:r>
              <a:rPr lang="en-US" dirty="0" smtClean="0"/>
              <a:t>posts</a:t>
            </a:r>
            <a:endParaRPr lang="el-GR" dirty="0" smtClean="0"/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l-GR" dirty="0" smtClean="0"/>
              <a:t>Σε ποια κατηγορία ανήκουν όσον αφορά τη δημοσίευσή τους: </a:t>
            </a:r>
          </a:p>
          <a:p>
            <a:pPr lvl="2"/>
            <a:r>
              <a:rPr lang="en-US" dirty="0" smtClean="0"/>
              <a:t>Published</a:t>
            </a:r>
            <a:endParaRPr lang="el-GR" dirty="0" smtClean="0"/>
          </a:p>
          <a:p>
            <a:pPr lvl="2"/>
            <a:r>
              <a:rPr lang="en-US" dirty="0" smtClean="0"/>
              <a:t>Scheduled</a:t>
            </a:r>
            <a:endParaRPr lang="el-GR" dirty="0" smtClean="0"/>
          </a:p>
          <a:p>
            <a:pPr lvl="2"/>
            <a:r>
              <a:rPr lang="en-US" dirty="0" smtClean="0"/>
              <a:t>Sticky</a:t>
            </a:r>
            <a:endParaRPr lang="el-GR" dirty="0" smtClean="0"/>
          </a:p>
          <a:p>
            <a:pPr lvl="2"/>
            <a:r>
              <a:rPr lang="en-US" dirty="0" smtClean="0"/>
              <a:t>Pending</a:t>
            </a:r>
            <a:endParaRPr lang="el-GR" dirty="0" smtClean="0"/>
          </a:p>
          <a:p>
            <a:pPr lvl="2"/>
            <a:r>
              <a:rPr lang="en-US" dirty="0" smtClean="0"/>
              <a:t>Draft</a:t>
            </a:r>
            <a:endParaRPr lang="el-GR" dirty="0" smtClean="0"/>
          </a:p>
          <a:p>
            <a:pPr lvl="2"/>
            <a:r>
              <a:rPr lang="en-US" dirty="0" smtClean="0"/>
              <a:t>Trash</a:t>
            </a:r>
            <a:endParaRPr lang="el-GR" dirty="0" smtClean="0"/>
          </a:p>
          <a:p>
            <a:pPr marL="393192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3456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Posts 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356"/>
            <a:ext cx="8115328" cy="470823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Περνώντας τον κέρσορα πάνω άπό κάθε γραμμή (</a:t>
            </a:r>
            <a:r>
              <a:rPr lang="en-US" dirty="0" smtClean="0"/>
              <a:t>post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εμφανίζεται κάτω από κάθε </a:t>
            </a:r>
            <a:r>
              <a:rPr lang="en-US" dirty="0" smtClean="0"/>
              <a:t>post </a:t>
            </a:r>
            <a:r>
              <a:rPr lang="el-GR" dirty="0" smtClean="0"/>
              <a:t>μία σειρά υπερσυνδέσμων: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Edit: </a:t>
            </a:r>
            <a:r>
              <a:rPr lang="el-GR" dirty="0" smtClean="0"/>
              <a:t>Επεξεργασία του </a:t>
            </a:r>
            <a:r>
              <a:rPr lang="en-US" dirty="0" smtClean="0"/>
              <a:t>post – </a:t>
            </a:r>
            <a:r>
              <a:rPr lang="el-GR" dirty="0" smtClean="0"/>
              <a:t>Ίδια λειτουργία με το κλικ πάνω στον τίτλο του </a:t>
            </a:r>
            <a:r>
              <a:rPr lang="en-US" dirty="0" smtClean="0"/>
              <a:t>post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Quick Edit: </a:t>
            </a:r>
            <a:r>
              <a:rPr lang="el-GR" dirty="0" smtClean="0"/>
              <a:t>Επεξεργασία των βασικών στοιχείων του </a:t>
            </a:r>
            <a:r>
              <a:rPr lang="en-US" dirty="0" smtClean="0"/>
              <a:t>post, </a:t>
            </a:r>
            <a:r>
              <a:rPr lang="el-GR" dirty="0" smtClean="0"/>
              <a:t>όπως ο τίτλος ή η ημερομηνία</a:t>
            </a:r>
            <a:endParaRPr lang="en-US" dirty="0" smtClean="0"/>
          </a:p>
          <a:p>
            <a:pPr lvl="1"/>
            <a:endParaRPr lang="el-GR" dirty="0" smtClean="0"/>
          </a:p>
          <a:p>
            <a:pPr lvl="1"/>
            <a:r>
              <a:rPr lang="en-US" dirty="0" smtClean="0"/>
              <a:t>Trash: </a:t>
            </a:r>
            <a:r>
              <a:rPr lang="el-GR" dirty="0" smtClean="0"/>
              <a:t>Μετακίνηση του </a:t>
            </a:r>
            <a:r>
              <a:rPr lang="en-US" dirty="0" smtClean="0"/>
              <a:t>post </a:t>
            </a:r>
            <a:r>
              <a:rPr lang="el-GR" dirty="0" smtClean="0"/>
              <a:t>στον κάδο απορριμάτων – Μπορεί να ανακτηθεί εάν ο κάδος δεν αδειασθεί και συνεπώς το </a:t>
            </a:r>
            <a:r>
              <a:rPr lang="en-US" dirty="0" smtClean="0"/>
              <a:t>post </a:t>
            </a:r>
            <a:r>
              <a:rPr lang="el-GR" dirty="0" smtClean="0"/>
              <a:t>διαγραφεί μόνιμα</a:t>
            </a:r>
            <a:endParaRPr lang="en-US" dirty="0" smtClean="0"/>
          </a:p>
          <a:p>
            <a:pPr lvl="1"/>
            <a:endParaRPr lang="el-GR" dirty="0" smtClean="0"/>
          </a:p>
          <a:p>
            <a:pPr lvl="1"/>
            <a:r>
              <a:rPr lang="en-US" dirty="0" smtClean="0"/>
              <a:t>View: </a:t>
            </a:r>
            <a:r>
              <a:rPr lang="el-GR" dirty="0" smtClean="0"/>
              <a:t>Προβολή του </a:t>
            </a:r>
            <a:r>
              <a:rPr lang="en-US" dirty="0" smtClean="0"/>
              <a:t>post – </a:t>
            </a:r>
            <a:r>
              <a:rPr lang="el-GR" dirty="0" smtClean="0"/>
              <a:t>Εάν δεν έχει δημοσιευθεί ακόμη, εμφανίζεται η ένδειξη προεπισκόπιση (</a:t>
            </a:r>
            <a:r>
              <a:rPr lang="en-US" dirty="0" smtClean="0"/>
              <a:t>Preview</a:t>
            </a:r>
            <a:r>
              <a:rPr lang="el-GR" dirty="0" smtClean="0"/>
              <a:t>)</a:t>
            </a:r>
          </a:p>
          <a:p>
            <a:endParaRPr lang="el-GR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255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First Post</a:t>
            </a:r>
            <a:endParaRPr lang="el-GR" sz="32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467988"/>
          </a:xfrm>
        </p:spPr>
        <p:txBody>
          <a:bodyPr>
            <a:normAutofit/>
          </a:bodyPr>
          <a:lstStyle/>
          <a:p>
            <a:r>
              <a:rPr lang="el-GR" dirty="0" smtClean="0"/>
              <a:t>Ας κάνουμε την πρώτη μας δημοσίευση</a:t>
            </a:r>
          </a:p>
          <a:p>
            <a:r>
              <a:rPr lang="el-GR" dirty="0" smtClean="0"/>
              <a:t>Το υλικό για το </a:t>
            </a:r>
            <a:r>
              <a:rPr lang="en-US" dirty="0" smtClean="0"/>
              <a:t>post </a:t>
            </a:r>
            <a:r>
              <a:rPr lang="el-GR" dirty="0" smtClean="0"/>
              <a:t>βρίσκεται στην ηλεκτρονική τάξη ή στο </a:t>
            </a:r>
            <a:r>
              <a:rPr lang="en-US" b="1" dirty="0" smtClean="0"/>
              <a:t>https://ufile.io/4bqysd97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Πειραματιστείτε και με άλλα </a:t>
            </a:r>
            <a:r>
              <a:rPr lang="en-US" dirty="0" smtClean="0"/>
              <a:t>posts</a:t>
            </a:r>
          </a:p>
          <a:p>
            <a:r>
              <a:rPr lang="en-US" b="1" dirty="0" smtClean="0"/>
              <a:t>https://ufile.io/9fzms5u9 </a:t>
            </a:r>
            <a:endParaRPr lang="el-GR" b="1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Αρχική Εγκατάσταση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r>
              <a:rPr lang="en-US" sz="3000" dirty="0" smtClean="0"/>
              <a:t>http://</a:t>
            </a:r>
            <a:r>
              <a:rPr lang="en-US" sz="3000" dirty="0" smtClean="0"/>
              <a:t>helios.media.uoa.gr/DS2019/groupXX</a:t>
            </a:r>
            <a:endParaRPr lang="en-US" sz="3000" dirty="0" smtClean="0"/>
          </a:p>
          <a:p>
            <a:endParaRPr lang="en-US" sz="3200" dirty="0" smtClean="0"/>
          </a:p>
          <a:p>
            <a:pPr>
              <a:buNone/>
            </a:pP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323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l-GR" dirty="0" smtClean="0"/>
              <a:t>Αρχική Εγκατάσταση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06" t="13086" r="26365" b="6250"/>
          <a:stretch/>
        </p:blipFill>
        <p:spPr bwMode="auto">
          <a:xfrm>
            <a:off x="2000232" y="1571612"/>
            <a:ext cx="5008039" cy="50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42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en-US" dirty="0" smtClean="0"/>
              <a:t>Login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25112"/>
          </a:xfrm>
        </p:spPr>
        <p:txBody>
          <a:bodyPr/>
          <a:lstStyle/>
          <a:p>
            <a:r>
              <a:rPr lang="en-US" sz="2300" dirty="0" smtClean="0"/>
              <a:t>http://</a:t>
            </a:r>
            <a:r>
              <a:rPr lang="en-US" sz="2300" dirty="0" smtClean="0"/>
              <a:t>helios.media.uoa.gr/DS2019/groupXX/wp-admin</a:t>
            </a:r>
            <a:r>
              <a:rPr lang="en-US" sz="2300" dirty="0" smtClean="0"/>
              <a:t>/</a:t>
            </a:r>
            <a:endParaRPr lang="en-US" sz="2300" dirty="0"/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428868"/>
            <a:ext cx="39909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14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</a:t>
            </a:r>
            <a:r>
              <a:rPr lang="el-GR" dirty="0" smtClean="0"/>
              <a:t>ύρια σελίδα διαχείρησης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6" y="2872057"/>
            <a:ext cx="7714008" cy="370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29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Menu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89864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Dashboard</a:t>
            </a:r>
            <a:endParaRPr lang="el-GR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Εμφανίζει την αρχική σελίδα του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Dashboard</a:t>
            </a:r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93192" lvl="1" indent="0">
              <a:buNone/>
            </a:pPr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Σύντομη περιγραφή στατιστικών, αριθμού ενεργών σελίδων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pages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αναρτήσεων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(posts)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και σχολίων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comments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93192" lvl="1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Σε περίπτωση χρήσης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anti-spam plugin (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πχ.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Akismet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εμφάνιση σχολίων που θεωρούνται ανεπιθύμητα ή που βρίσκονται σε λίστα αναμονής έγκρισης από το διαχειριστή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5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Menu (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972452" cy="470823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Posts</a:t>
            </a:r>
            <a:endParaRPr lang="el-GR" i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Δημιουργία νέας ανάρτησης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ιστολογίου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Ανανέωση ή προσθήκη κατηγοριών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categories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και ετικετών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tags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Media</a:t>
            </a:r>
            <a:endParaRPr lang="el-GR" i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ώρος αποθηκευμένων αρχείων (μέσων ή εγγράφων) 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Ανανέωση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ή επεξεργασία των αρχείων</a:t>
            </a: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Προσθήκη αρχείων απευθείας από τον τοπικό δίσκο ή με χρήση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FTP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εργαλείων</a:t>
            </a: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Χρήση των παραπάνω στις σελίδες ή αναρτήσεις</a:t>
            </a:r>
          </a:p>
          <a:p>
            <a:pPr lvl="1"/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93192" lvl="1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277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Menu (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115328" cy="4636792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Pages</a:t>
            </a:r>
            <a:endParaRPr lang="el-GR" i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Εμφάνιση και διαχείρηση όλων των σελίδων και υποσελίδων της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ιστοσελίδας</a:t>
            </a:r>
            <a:endParaRPr lang="el-GR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l-GR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Comments</a:t>
            </a:r>
            <a:endParaRPr lang="el-GR" i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Προβολή και διαχείρηση όλων των σχολίων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Απάντηση ή επισήμανσή τους ως ανεπιθύμητα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Appearance</a:t>
            </a:r>
            <a:endParaRPr lang="el-GR" i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Εμφάνιση της ιστοσελίδας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Επιλογή θέματος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Διαχείρηση των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Widgets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Διαμόρφωση των αρχείων του θέματος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661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Menu (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Plugins</a:t>
            </a:r>
            <a:endParaRPr lang="el-GR" i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Πρόσθετο λογισμικό για την επέκταση της λειτουργικότητας της πλατφόρμας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Διαχείρηση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plugins,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προσθήκη, διαγραφή, ενεργοποίηση ή απενεργοποίηση τους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Users</a:t>
            </a:r>
            <a:endParaRPr lang="el-GR" i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Λίστα χρηστών με πρόσβαση στο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dashboard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και οι ρόλοι αυτών</a:t>
            </a: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Διαχείρηση των δικαιωμάτων τους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288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779</TotalTime>
  <Words>469</Words>
  <Application>Microsoft Office PowerPoint</Application>
  <PresentationFormat>Προβολή στην οθόνη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Αστικό</vt:lpstr>
      <vt:lpstr>ΚΑΤΑΣΚΕΥΗ ΙΣΤΟΧΩΡΟΥ</vt:lpstr>
      <vt:lpstr>Αρχική Εγκατάσταση</vt:lpstr>
      <vt:lpstr>Αρχική Εγκατάσταση</vt:lpstr>
      <vt:lpstr>Login</vt:lpstr>
      <vt:lpstr>Dashboard</vt:lpstr>
      <vt:lpstr>Dashboard Menu</vt:lpstr>
      <vt:lpstr>Dashboard Menu (2)</vt:lpstr>
      <vt:lpstr>Dashboard Menu (3)</vt:lpstr>
      <vt:lpstr>Dashboard Menu (4)</vt:lpstr>
      <vt:lpstr>Dashboard Menu (5)</vt:lpstr>
      <vt:lpstr>ΠΡΩΤΕΣ ΡΥΘΜΙΣΕΙΣ</vt:lpstr>
      <vt:lpstr>Settings</vt:lpstr>
      <vt:lpstr>POSTS</vt:lpstr>
      <vt:lpstr>Posts (1)</vt:lpstr>
      <vt:lpstr>Posts (2)</vt:lpstr>
      <vt:lpstr>Posts (3)</vt:lpstr>
      <vt:lpstr>Posts (4)</vt:lpstr>
      <vt:lpstr>First Post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Wordpress</dc:title>
  <dc:creator>S-V</dc:creator>
  <cp:lastModifiedBy>dimitris</cp:lastModifiedBy>
  <cp:revision>58</cp:revision>
  <dcterms:created xsi:type="dcterms:W3CDTF">2015-11-17T21:41:35Z</dcterms:created>
  <dcterms:modified xsi:type="dcterms:W3CDTF">2019-10-15T21:52:37Z</dcterms:modified>
</cp:coreProperties>
</file>