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5.jpg" ContentType="image/jpe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75" r:id="rId4"/>
    <p:sldId id="266" r:id="rId5"/>
    <p:sldId id="267" r:id="rId6"/>
    <p:sldId id="268" r:id="rId7"/>
    <p:sldId id="269" r:id="rId8"/>
    <p:sldId id="276" r:id="rId9"/>
    <p:sldId id="279" r:id="rId10"/>
    <p:sldId id="258" r:id="rId11"/>
    <p:sldId id="280" r:id="rId12"/>
    <p:sldId id="259" r:id="rId13"/>
    <p:sldId id="281" r:id="rId14"/>
    <p:sldId id="271" r:id="rId15"/>
    <p:sldId id="282" r:id="rId16"/>
    <p:sldId id="260" r:id="rId17"/>
    <p:sldId id="283" r:id="rId18"/>
    <p:sldId id="284" r:id="rId19"/>
    <p:sldId id="285" r:id="rId20"/>
    <p:sldId id="286" r:id="rId21"/>
    <p:sldId id="262" r:id="rId22"/>
    <p:sldId id="287" r:id="rId23"/>
    <p:sldId id="273" r:id="rId24"/>
    <p:sldId id="274" r:id="rId25"/>
    <p:sldId id="288" r:id="rId26"/>
    <p:sldId id="289" r:id="rId27"/>
    <p:sldId id="290" r:id="rId28"/>
    <p:sldId id="291" r:id="rId29"/>
    <p:sldId id="292" r:id="rId30"/>
    <p:sldId id="294" r:id="rId31"/>
    <p:sldId id="295" r:id="rId32"/>
    <p:sldId id="296" r:id="rId33"/>
    <p:sldId id="297" r:id="rId34"/>
    <p:sldId id="300" r:id="rId35"/>
    <p:sldId id="299" r:id="rId36"/>
    <p:sldId id="298" r:id="rId3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29B5AB-FE5C-4C04-9B70-0B14C38F346F}" v="170" dt="2026-10-20T16:50:02.6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Κατερινα Καμπολη" userId="c166841c646c519f" providerId="LiveId" clId="{91D72EE4-B5F1-442D-9D23-BA6754DCC428}"/>
    <pc:docChg chg="undo custSel addSld delSld modSld sldOrd">
      <pc:chgData name="Κατερινα Καμπολη" userId="c166841c646c519f" providerId="LiveId" clId="{91D72EE4-B5F1-442D-9D23-BA6754DCC428}" dt="2026-10-20T17:12:43.686" v="4285" actId="1076"/>
      <pc:docMkLst>
        <pc:docMk/>
      </pc:docMkLst>
      <pc:sldChg chg="modSp mod">
        <pc:chgData name="Κατερινα Καμπολη" userId="c166841c646c519f" providerId="LiveId" clId="{91D72EE4-B5F1-442D-9D23-BA6754DCC428}" dt="2026-10-20T16:33:45.144" v="3958" actId="122"/>
        <pc:sldMkLst>
          <pc:docMk/>
          <pc:sldMk cId="3134264281" sldId="256"/>
        </pc:sldMkLst>
        <pc:spChg chg="mod">
          <ac:chgData name="Κατερινα Καμπολη" userId="c166841c646c519f" providerId="LiveId" clId="{91D72EE4-B5F1-442D-9D23-BA6754DCC428}" dt="2026-10-20T16:33:45.144" v="3958" actId="122"/>
          <ac:spMkLst>
            <pc:docMk/>
            <pc:sldMk cId="3134264281" sldId="256"/>
            <ac:spMk id="2" creationId="{4990CCC9-B82B-AE55-336A-29D5A81804B5}"/>
          </ac:spMkLst>
        </pc:spChg>
      </pc:sldChg>
      <pc:sldChg chg="modSp mod">
        <pc:chgData name="Κατερινα Καμπολη" userId="c166841c646c519f" providerId="LiveId" clId="{91D72EE4-B5F1-442D-9D23-BA6754DCC428}" dt="2026-10-20T17:02:49.490" v="4083" actId="20577"/>
        <pc:sldMkLst>
          <pc:docMk/>
          <pc:sldMk cId="1081165916" sldId="257"/>
        </pc:sldMkLst>
        <pc:spChg chg="mod">
          <ac:chgData name="Κατερινα Καμπολη" userId="c166841c646c519f" providerId="LiveId" clId="{91D72EE4-B5F1-442D-9D23-BA6754DCC428}" dt="2026-10-20T17:02:49.490" v="4083" actId="20577"/>
          <ac:spMkLst>
            <pc:docMk/>
            <pc:sldMk cId="1081165916" sldId="257"/>
            <ac:spMk id="3" creationId="{E07CE26C-896A-AA77-83C0-A623DD1B1F78}"/>
          </ac:spMkLst>
        </pc:spChg>
      </pc:sldChg>
      <pc:sldChg chg="addSp delSp modSp mod">
        <pc:chgData name="Κατερινα Καμπολη" userId="c166841c646c519f" providerId="LiveId" clId="{91D72EE4-B5F1-442D-9D23-BA6754DCC428}" dt="2026-10-20T15:32:48.154" v="3177" actId="14100"/>
        <pc:sldMkLst>
          <pc:docMk/>
          <pc:sldMk cId="3076048" sldId="259"/>
        </pc:sldMkLst>
        <pc:spChg chg="del">
          <ac:chgData name="Κατερινα Καμπολη" userId="c166841c646c519f" providerId="LiveId" clId="{91D72EE4-B5F1-442D-9D23-BA6754DCC428}" dt="2026-10-20T15:32:06.634" v="3165" actId="478"/>
          <ac:spMkLst>
            <pc:docMk/>
            <pc:sldMk cId="3076048" sldId="259"/>
            <ac:spMk id="3" creationId="{F2A099FC-3E5A-508D-23EA-4DC9B2D3B679}"/>
          </ac:spMkLst>
        </pc:spChg>
        <pc:spChg chg="mod">
          <ac:chgData name="Κατερινα Καμπολη" userId="c166841c646c519f" providerId="LiveId" clId="{91D72EE4-B5F1-442D-9D23-BA6754DCC428}" dt="2026-10-20T15:32:48.154" v="3177" actId="14100"/>
          <ac:spMkLst>
            <pc:docMk/>
            <pc:sldMk cId="3076048" sldId="259"/>
            <ac:spMk id="4" creationId="{D9640F16-65D9-30DD-5611-48D36627FCAB}"/>
          </ac:spMkLst>
        </pc:spChg>
        <pc:spChg chg="add mod">
          <ac:chgData name="Κατερινα Καμπολη" userId="c166841c646c519f" providerId="LiveId" clId="{91D72EE4-B5F1-442D-9D23-BA6754DCC428}" dt="2026-10-20T15:32:25.162" v="3174" actId="5793"/>
          <ac:spMkLst>
            <pc:docMk/>
            <pc:sldMk cId="3076048" sldId="259"/>
            <ac:spMk id="6" creationId="{5BA9E0F5-9BF3-A4DB-ED3D-427DE05833F6}"/>
          </ac:spMkLst>
        </pc:spChg>
      </pc:sldChg>
      <pc:sldChg chg="addSp delSp modSp mod">
        <pc:chgData name="Κατερινα Καμπολη" userId="c166841c646c519f" providerId="LiveId" clId="{91D72EE4-B5F1-442D-9D23-BA6754DCC428}" dt="2026-10-20T15:50:20.726" v="3441" actId="1076"/>
        <pc:sldMkLst>
          <pc:docMk/>
          <pc:sldMk cId="1487493809" sldId="260"/>
        </pc:sldMkLst>
        <pc:spChg chg="mod">
          <ac:chgData name="Κατερινα Καμπολη" userId="c166841c646c519f" providerId="LiveId" clId="{91D72EE4-B5F1-442D-9D23-BA6754DCC428}" dt="2026-10-20T15:48:49.349" v="3430" actId="122"/>
          <ac:spMkLst>
            <pc:docMk/>
            <pc:sldMk cId="1487493809" sldId="260"/>
            <ac:spMk id="2" creationId="{3F28CD7E-6557-F2AE-F94E-3EA476016950}"/>
          </ac:spMkLst>
        </pc:spChg>
        <pc:spChg chg="add del mod">
          <ac:chgData name="Κατερινα Καμπολη" userId="c166841c646c519f" providerId="LiveId" clId="{91D72EE4-B5F1-442D-9D23-BA6754DCC428}" dt="2026-10-20T15:45:54.164" v="3393" actId="478"/>
          <ac:spMkLst>
            <pc:docMk/>
            <pc:sldMk cId="1487493809" sldId="260"/>
            <ac:spMk id="4" creationId="{695CD1E0-51B8-E5BB-2322-1D54ADE6982A}"/>
          </ac:spMkLst>
        </pc:spChg>
        <pc:spChg chg="add del mod">
          <ac:chgData name="Κατερινα Καμπολη" userId="c166841c646c519f" providerId="LiveId" clId="{91D72EE4-B5F1-442D-9D23-BA6754DCC428}" dt="2026-10-20T15:48:08.544" v="3394" actId="22"/>
          <ac:spMkLst>
            <pc:docMk/>
            <pc:sldMk cId="1487493809" sldId="260"/>
            <ac:spMk id="6" creationId="{9B31476E-5450-9EF1-2793-69153CD2C20C}"/>
          </ac:spMkLst>
        </pc:spChg>
        <pc:graphicFrameChg chg="del">
          <ac:chgData name="Κατερινα Καμπολη" userId="c166841c646c519f" providerId="LiveId" clId="{91D72EE4-B5F1-442D-9D23-BA6754DCC428}" dt="2026-10-20T15:45:35.738" v="3388" actId="478"/>
          <ac:graphicFrameMkLst>
            <pc:docMk/>
            <pc:sldMk cId="1487493809" sldId="260"/>
            <ac:graphicFrameMk id="4107" creationId="{853D077E-38EF-9DF1-08DD-366E3EBB65F9}"/>
          </ac:graphicFrameMkLst>
        </pc:graphicFrameChg>
        <pc:picChg chg="add mod ord">
          <ac:chgData name="Κατερινα Καμπολη" userId="c166841c646c519f" providerId="LiveId" clId="{91D72EE4-B5F1-442D-9D23-BA6754DCC428}" dt="2026-10-20T15:50:20.726" v="3441" actId="1076"/>
          <ac:picMkLst>
            <pc:docMk/>
            <pc:sldMk cId="1487493809" sldId="260"/>
            <ac:picMk id="8" creationId="{39570E66-5FF8-1794-04E8-BEABA647A01F}"/>
          </ac:picMkLst>
        </pc:picChg>
        <pc:picChg chg="mod">
          <ac:chgData name="Κατερινα Καμπολη" userId="c166841c646c519f" providerId="LiveId" clId="{91D72EE4-B5F1-442D-9D23-BA6754DCC428}" dt="2026-10-20T15:48:52.321" v="3431" actId="1076"/>
          <ac:picMkLst>
            <pc:docMk/>
            <pc:sldMk cId="1487493809" sldId="260"/>
            <ac:picMk id="4098" creationId="{1A7D5FF4-9DB8-3D2B-8731-239ED028EEF7}"/>
          </ac:picMkLst>
        </pc:picChg>
      </pc:sldChg>
      <pc:sldChg chg="addSp delSp modSp del mod">
        <pc:chgData name="Κατερινα Καμπολη" userId="c166841c646c519f" providerId="LiveId" clId="{91D72EE4-B5F1-442D-9D23-BA6754DCC428}" dt="2026-10-20T16:05:45.950" v="3623" actId="47"/>
        <pc:sldMkLst>
          <pc:docMk/>
          <pc:sldMk cId="62638583" sldId="261"/>
        </pc:sldMkLst>
        <pc:spChg chg="mod">
          <ac:chgData name="Κατερινα Καμπολη" userId="c166841c646c519f" providerId="LiveId" clId="{91D72EE4-B5F1-442D-9D23-BA6754DCC428}" dt="2026-10-20T15:55:06.991" v="3507" actId="26606"/>
          <ac:spMkLst>
            <pc:docMk/>
            <pc:sldMk cId="62638583" sldId="261"/>
            <ac:spMk id="2" creationId="{A59758FF-5260-6ADB-31B2-B188069CDB06}"/>
          </ac:spMkLst>
        </pc:spChg>
        <pc:spChg chg="mod ord">
          <ac:chgData name="Κατερινα Καμπολη" userId="c166841c646c519f" providerId="LiveId" clId="{91D72EE4-B5F1-442D-9D23-BA6754DCC428}" dt="2026-10-20T15:55:06.991" v="3507" actId="26606"/>
          <ac:spMkLst>
            <pc:docMk/>
            <pc:sldMk cId="62638583" sldId="261"/>
            <ac:spMk id="3" creationId="{942A1E3B-8C75-D3CE-5AFF-200835AF7DE8}"/>
          </ac:spMkLst>
        </pc:spChg>
        <pc:spChg chg="del">
          <ac:chgData name="Κατερινα Καμπολη" userId="c166841c646c519f" providerId="LiveId" clId="{91D72EE4-B5F1-442D-9D23-BA6754DCC428}" dt="2026-10-20T15:55:06.991" v="3507" actId="26606"/>
          <ac:spMkLst>
            <pc:docMk/>
            <pc:sldMk cId="62638583" sldId="261"/>
            <ac:spMk id="6151" creationId="{45D37F4E-DDB4-456B-97E0-9937730A039F}"/>
          </ac:spMkLst>
        </pc:spChg>
        <pc:spChg chg="del">
          <ac:chgData name="Κατερινα Καμπολη" userId="c166841c646c519f" providerId="LiveId" clId="{91D72EE4-B5F1-442D-9D23-BA6754DCC428}" dt="2026-10-20T15:55:06.991" v="3507" actId="26606"/>
          <ac:spMkLst>
            <pc:docMk/>
            <pc:sldMk cId="62638583" sldId="261"/>
            <ac:spMk id="6153" creationId="{B2DD41CD-8F47-4F56-AD12-4E2FF7696987}"/>
          </ac:spMkLst>
        </pc:spChg>
        <pc:spChg chg="add">
          <ac:chgData name="Κατερινα Καμπολη" userId="c166841c646c519f" providerId="LiveId" clId="{91D72EE4-B5F1-442D-9D23-BA6754DCC428}" dt="2026-10-20T15:55:06.991" v="3507" actId="26606"/>
          <ac:spMkLst>
            <pc:docMk/>
            <pc:sldMk cId="62638583" sldId="261"/>
            <ac:spMk id="6158" creationId="{637B2035-1FCB-439A-B421-095E136C7E07}"/>
          </ac:spMkLst>
        </pc:spChg>
        <pc:spChg chg="add">
          <ac:chgData name="Κατερινα Καμπολη" userId="c166841c646c519f" providerId="LiveId" clId="{91D72EE4-B5F1-442D-9D23-BA6754DCC428}" dt="2026-10-20T15:55:06.991" v="3507" actId="26606"/>
          <ac:spMkLst>
            <pc:docMk/>
            <pc:sldMk cId="62638583" sldId="261"/>
            <ac:spMk id="6160" creationId="{676D6CDF-C512-4739-B158-55EE955EFA39}"/>
          </ac:spMkLst>
        </pc:spChg>
        <pc:picChg chg="mod">
          <ac:chgData name="Κατερινα Καμπολη" userId="c166841c646c519f" providerId="LiveId" clId="{91D72EE4-B5F1-442D-9D23-BA6754DCC428}" dt="2026-10-20T15:55:06.991" v="3507" actId="26606"/>
          <ac:picMkLst>
            <pc:docMk/>
            <pc:sldMk cId="62638583" sldId="261"/>
            <ac:picMk id="6146" creationId="{0CCDB02E-ACD1-066E-CDF7-20FBBC3879A7}"/>
          </ac:picMkLst>
        </pc:picChg>
      </pc:sldChg>
      <pc:sldChg chg="addSp delSp modSp mod">
        <pc:chgData name="Κατερινα Καμπολη" userId="c166841c646c519f" providerId="LiveId" clId="{91D72EE4-B5F1-442D-9D23-BA6754DCC428}" dt="2026-10-20T16:06:02.853" v="3625" actId="26606"/>
        <pc:sldMkLst>
          <pc:docMk/>
          <pc:sldMk cId="718921456" sldId="262"/>
        </pc:sldMkLst>
        <pc:spChg chg="del mod">
          <ac:chgData name="Κατερινα Καμπολη" userId="c166841c646c519f" providerId="LiveId" clId="{91D72EE4-B5F1-442D-9D23-BA6754DCC428}" dt="2026-10-20T15:59:04.564" v="3517" actId="478"/>
          <ac:spMkLst>
            <pc:docMk/>
            <pc:sldMk cId="718921456" sldId="262"/>
            <ac:spMk id="3" creationId="{9D699613-C49E-3A4B-00AA-20FC1DFBFECD}"/>
          </ac:spMkLst>
        </pc:spChg>
        <pc:spChg chg="add mod">
          <ac:chgData name="Κατερινα Καμπολη" userId="c166841c646c519f" providerId="LiveId" clId="{91D72EE4-B5F1-442D-9D23-BA6754DCC428}" dt="2026-10-20T16:06:02.853" v="3625" actId="26606"/>
          <ac:spMkLst>
            <pc:docMk/>
            <pc:sldMk cId="718921456" sldId="262"/>
            <ac:spMk id="5" creationId="{6D73B35A-6AD4-C30E-19FF-9C0263A12B60}"/>
          </ac:spMkLst>
        </pc:spChg>
        <pc:spChg chg="del">
          <ac:chgData name="Κατερινα Καμπολη" userId="c166841c646c519f" providerId="LiveId" clId="{91D72EE4-B5F1-442D-9D23-BA6754DCC428}" dt="2026-10-20T16:06:02.853" v="3625" actId="26606"/>
          <ac:spMkLst>
            <pc:docMk/>
            <pc:sldMk cId="718921456" sldId="262"/>
            <ac:spMk id="7180" creationId="{45D37F4E-DDB4-456B-97E0-9937730A039F}"/>
          </ac:spMkLst>
        </pc:spChg>
        <pc:spChg chg="del">
          <ac:chgData name="Κατερινα Καμπολη" userId="c166841c646c519f" providerId="LiveId" clId="{91D72EE4-B5F1-442D-9D23-BA6754DCC428}" dt="2026-10-20T16:06:02.853" v="3625" actId="26606"/>
          <ac:spMkLst>
            <pc:docMk/>
            <pc:sldMk cId="718921456" sldId="262"/>
            <ac:spMk id="7182" creationId="{B2DD41CD-8F47-4F56-AD12-4E2FF7696987}"/>
          </ac:spMkLst>
        </pc:spChg>
        <pc:spChg chg="add">
          <ac:chgData name="Κατερινα Καμπολη" userId="c166841c646c519f" providerId="LiveId" clId="{91D72EE4-B5F1-442D-9D23-BA6754DCC428}" dt="2026-10-20T16:06:02.853" v="3625" actId="26606"/>
          <ac:spMkLst>
            <pc:docMk/>
            <pc:sldMk cId="718921456" sldId="262"/>
            <ac:spMk id="7187" creationId="{45D37F4E-DDB4-456B-97E0-9937730A039F}"/>
          </ac:spMkLst>
        </pc:spChg>
        <pc:spChg chg="add">
          <ac:chgData name="Κατερινα Καμπολη" userId="c166841c646c519f" providerId="LiveId" clId="{91D72EE4-B5F1-442D-9D23-BA6754DCC428}" dt="2026-10-20T16:06:02.853" v="3625" actId="26606"/>
          <ac:spMkLst>
            <pc:docMk/>
            <pc:sldMk cId="718921456" sldId="262"/>
            <ac:spMk id="7189" creationId="{B2DD41CD-8F47-4F56-AD12-4E2FF7696987}"/>
          </ac:spMkLst>
        </pc:spChg>
        <pc:picChg chg="add mod">
          <ac:chgData name="Κατερινα Καμπολη" userId="c166841c646c519f" providerId="LiveId" clId="{91D72EE4-B5F1-442D-9D23-BA6754DCC428}" dt="2026-10-20T16:06:02.853" v="3625" actId="26606"/>
          <ac:picMkLst>
            <pc:docMk/>
            <pc:sldMk cId="718921456" sldId="262"/>
            <ac:picMk id="6" creationId="{F53F4012-7FD1-0BCA-0BC9-F6E5E0B8DFEB}"/>
          </ac:picMkLst>
        </pc:picChg>
        <pc:picChg chg="del">
          <ac:chgData name="Κατερινα Καμπολη" userId="c166841c646c519f" providerId="LiveId" clId="{91D72EE4-B5F1-442D-9D23-BA6754DCC428}" dt="2026-10-20T15:59:59.649" v="3524" actId="478"/>
          <ac:picMkLst>
            <pc:docMk/>
            <pc:sldMk cId="718921456" sldId="262"/>
            <ac:picMk id="7170" creationId="{482D7EFE-C715-57E2-D000-BD8A901A8ED5}"/>
          </ac:picMkLst>
        </pc:picChg>
      </pc:sldChg>
      <pc:sldChg chg="del">
        <pc:chgData name="Κατερινα Καμπολη" userId="c166841c646c519f" providerId="LiveId" clId="{91D72EE4-B5F1-442D-9D23-BA6754DCC428}" dt="2026-10-20T16:04:36.875" v="3541" actId="47"/>
        <pc:sldMkLst>
          <pc:docMk/>
          <pc:sldMk cId="2666978566" sldId="263"/>
        </pc:sldMkLst>
      </pc:sldChg>
      <pc:sldChg chg="addSp delSp modSp mod">
        <pc:chgData name="Κατερινα Καμπολη" userId="c166841c646c519f" providerId="LiveId" clId="{91D72EE4-B5F1-442D-9D23-BA6754DCC428}" dt="2026-10-20T15:06:00.569" v="2917" actId="26606"/>
        <pc:sldMkLst>
          <pc:docMk/>
          <pc:sldMk cId="0" sldId="266"/>
        </pc:sldMkLst>
        <pc:spChg chg="mod">
          <ac:chgData name="Κατερινα Καμπολη" userId="c166841c646c519f" providerId="LiveId" clId="{91D72EE4-B5F1-442D-9D23-BA6754DCC428}" dt="2026-10-20T15:06:00.569" v="2917" actId="26606"/>
          <ac:spMkLst>
            <pc:docMk/>
            <pc:sldMk cId="0" sldId="266"/>
            <ac:spMk id="2" creationId="{00000000-0000-0000-0000-000000000000}"/>
          </ac:spMkLst>
        </pc:spChg>
        <pc:spChg chg="mod ord">
          <ac:chgData name="Κατερινα Καμπολη" userId="c166841c646c519f" providerId="LiveId" clId="{91D72EE4-B5F1-442D-9D23-BA6754DCC428}" dt="2026-10-20T15:06:00.569" v="2917" actId="26606"/>
          <ac:spMkLst>
            <pc:docMk/>
            <pc:sldMk cId="0" sldId="266"/>
            <ac:spMk id="3" creationId="{00000000-0000-0000-0000-000000000000}"/>
          </ac:spMkLst>
        </pc:spChg>
        <pc:spChg chg="add mod">
          <ac:chgData name="Κατερινα Καμπολη" userId="c166841c646c519f" providerId="LiveId" clId="{91D72EE4-B5F1-442D-9D23-BA6754DCC428}" dt="2026-10-20T15:06:00.569" v="2917" actId="26606"/>
          <ac:spMkLst>
            <pc:docMk/>
            <pc:sldMk cId="0" sldId="266"/>
            <ac:spMk id="6" creationId="{66FA575C-1AD4-BD31-32A2-030E43DEB1B0}"/>
          </ac:spMkLst>
        </pc:spChg>
        <pc:spChg chg="del">
          <ac:chgData name="Κατερινα Καμπολη" userId="c166841c646c519f" providerId="LiveId" clId="{91D72EE4-B5F1-442D-9D23-BA6754DCC428}" dt="2026-10-20T15:06:00.569" v="2917" actId="26606"/>
          <ac:spMkLst>
            <pc:docMk/>
            <pc:sldMk cId="0" sldId="266"/>
            <ac:spMk id="9" creationId="{45D37F4E-DDB4-456B-97E0-9937730A039F}"/>
          </ac:spMkLst>
        </pc:spChg>
        <pc:spChg chg="del">
          <ac:chgData name="Κατερινα Καμπολη" userId="c166841c646c519f" providerId="LiveId" clId="{91D72EE4-B5F1-442D-9D23-BA6754DCC428}" dt="2026-10-20T15:06:00.569" v="2917" actId="26606"/>
          <ac:spMkLst>
            <pc:docMk/>
            <pc:sldMk cId="0" sldId="266"/>
            <ac:spMk id="11" creationId="{B2DD41CD-8F47-4F56-AD12-4E2FF7696987}"/>
          </ac:spMkLst>
        </pc:spChg>
        <pc:spChg chg="add">
          <ac:chgData name="Κατερινα Καμπολη" userId="c166841c646c519f" providerId="LiveId" clId="{91D72EE4-B5F1-442D-9D23-BA6754DCC428}" dt="2026-10-20T15:06:00.569" v="2917" actId="26606"/>
          <ac:spMkLst>
            <pc:docMk/>
            <pc:sldMk cId="0" sldId="266"/>
            <ac:spMk id="16" creationId="{45D37F4E-DDB4-456B-97E0-9937730A039F}"/>
          </ac:spMkLst>
        </pc:spChg>
        <pc:spChg chg="add">
          <ac:chgData name="Κατερινα Καμπολη" userId="c166841c646c519f" providerId="LiveId" clId="{91D72EE4-B5F1-442D-9D23-BA6754DCC428}" dt="2026-10-20T15:06:00.569" v="2917" actId="26606"/>
          <ac:spMkLst>
            <pc:docMk/>
            <pc:sldMk cId="0" sldId="266"/>
            <ac:spMk id="18" creationId="{B2DD41CD-8F47-4F56-AD12-4E2FF7696987}"/>
          </ac:spMkLst>
        </pc:spChg>
        <pc:picChg chg="ord">
          <ac:chgData name="Κατερινα Καμπολη" userId="c166841c646c519f" providerId="LiveId" clId="{91D72EE4-B5F1-442D-9D23-BA6754DCC428}" dt="2026-10-20T15:06:00.569" v="2917" actId="26606"/>
          <ac:picMkLst>
            <pc:docMk/>
            <pc:sldMk cId="0" sldId="266"/>
            <ac:picMk id="4" creationId="{00000000-0000-0000-0000-000000000000}"/>
          </ac:picMkLst>
        </pc:picChg>
      </pc:sldChg>
      <pc:sldChg chg="addSp delSp modSp mod">
        <pc:chgData name="Κατερινα Καμπολη" userId="c166841c646c519f" providerId="LiveId" clId="{91D72EE4-B5F1-442D-9D23-BA6754DCC428}" dt="2026-10-20T15:08:38.064" v="2936" actId="122"/>
        <pc:sldMkLst>
          <pc:docMk/>
          <pc:sldMk cId="0" sldId="267"/>
        </pc:sldMkLst>
        <pc:spChg chg="mod">
          <ac:chgData name="Κατερινα Καμπολη" userId="c166841c646c519f" providerId="LiveId" clId="{91D72EE4-B5F1-442D-9D23-BA6754DCC428}" dt="2026-10-20T15:08:38.064" v="2936" actId="122"/>
          <ac:spMkLst>
            <pc:docMk/>
            <pc:sldMk cId="0" sldId="267"/>
            <ac:spMk id="2" creationId="{00000000-0000-0000-0000-000000000000}"/>
          </ac:spMkLst>
        </pc:spChg>
        <pc:spChg chg="mod ord">
          <ac:chgData name="Κατερινα Καμπολη" userId="c166841c646c519f" providerId="LiveId" clId="{91D72EE4-B5F1-442D-9D23-BA6754DCC428}" dt="2026-10-20T15:08:08.158" v="2928" actId="26606"/>
          <ac:spMkLst>
            <pc:docMk/>
            <pc:sldMk cId="0" sldId="267"/>
            <ac:spMk id="3" creationId="{00000000-0000-0000-0000-000000000000}"/>
          </ac:spMkLst>
        </pc:spChg>
        <pc:spChg chg="add mod">
          <ac:chgData name="Κατερινα Καμπολη" userId="c166841c646c519f" providerId="LiveId" clId="{91D72EE4-B5F1-442D-9D23-BA6754DCC428}" dt="2026-10-20T15:08:27.571" v="2935" actId="26606"/>
          <ac:spMkLst>
            <pc:docMk/>
            <pc:sldMk cId="0" sldId="267"/>
            <ac:spMk id="5" creationId="{90740B30-8112-A271-B6E5-AE015E1197A7}"/>
          </ac:spMkLst>
        </pc:spChg>
        <pc:spChg chg="del">
          <ac:chgData name="Κατερινα Καμπολη" userId="c166841c646c519f" providerId="LiveId" clId="{91D72EE4-B5F1-442D-9D23-BA6754DCC428}" dt="2026-10-20T15:06:16.859" v="2918" actId="26606"/>
          <ac:spMkLst>
            <pc:docMk/>
            <pc:sldMk cId="0" sldId="267"/>
            <ac:spMk id="15" creationId="{100EDD19-6802-4EC3-95CE-CFFAB042CFD6}"/>
          </ac:spMkLst>
        </pc:spChg>
        <pc:spChg chg="del">
          <ac:chgData name="Κατερινα Καμπολη" userId="c166841c646c519f" providerId="LiveId" clId="{91D72EE4-B5F1-442D-9D23-BA6754DCC428}" dt="2026-10-20T15:06:16.859" v="2918" actId="26606"/>
          <ac:spMkLst>
            <pc:docMk/>
            <pc:sldMk cId="0" sldId="267"/>
            <ac:spMk id="17" creationId="{DB17E863-922E-4C26-BD64-E8FD41D28661}"/>
          </ac:spMkLst>
        </pc:spChg>
        <pc:spChg chg="add del">
          <ac:chgData name="Κατερινα Καμπολη" userId="c166841c646c519f" providerId="LiveId" clId="{91D72EE4-B5F1-442D-9D23-BA6754DCC428}" dt="2026-10-20T15:08:08.158" v="2928" actId="26606"/>
          <ac:spMkLst>
            <pc:docMk/>
            <pc:sldMk cId="0" sldId="267"/>
            <ac:spMk id="22" creationId="{70DFC902-7D23-471A-B557-B6B6917D7A0D}"/>
          </ac:spMkLst>
        </pc:spChg>
        <pc:spChg chg="add del">
          <ac:chgData name="Κατερινα Καμπολη" userId="c166841c646c519f" providerId="LiveId" clId="{91D72EE4-B5F1-442D-9D23-BA6754DCC428}" dt="2026-10-20T15:08:08.158" v="2928" actId="26606"/>
          <ac:spMkLst>
            <pc:docMk/>
            <pc:sldMk cId="0" sldId="267"/>
            <ac:spMk id="24" creationId="{A55D5633-D557-4DCA-982C-FF36EB7A1C00}"/>
          </ac:spMkLst>
        </pc:spChg>
        <pc:spChg chg="add del">
          <ac:chgData name="Κατερινα Καμπολη" userId="c166841c646c519f" providerId="LiveId" clId="{91D72EE4-B5F1-442D-9D23-BA6754DCC428}" dt="2026-10-20T15:08:08.158" v="2928" actId="26606"/>
          <ac:spMkLst>
            <pc:docMk/>
            <pc:sldMk cId="0" sldId="267"/>
            <ac:spMk id="26" creationId="{450D3AD2-FA80-415F-A9CE-54D884561CD7}"/>
          </ac:spMkLst>
        </pc:spChg>
        <pc:spChg chg="add del">
          <ac:chgData name="Κατερινα Καμπολη" userId="c166841c646c519f" providerId="LiveId" clId="{91D72EE4-B5F1-442D-9D23-BA6754DCC428}" dt="2026-10-20T15:08:08.111" v="2927" actId="26606"/>
          <ac:spMkLst>
            <pc:docMk/>
            <pc:sldMk cId="0" sldId="267"/>
            <ac:spMk id="31" creationId="{637B2035-1FCB-439A-B421-095E136C7E07}"/>
          </ac:spMkLst>
        </pc:spChg>
        <pc:spChg chg="add del">
          <ac:chgData name="Κατερινα Καμπολη" userId="c166841c646c519f" providerId="LiveId" clId="{91D72EE4-B5F1-442D-9D23-BA6754DCC428}" dt="2026-10-20T15:08:08.111" v="2927" actId="26606"/>
          <ac:spMkLst>
            <pc:docMk/>
            <pc:sldMk cId="0" sldId="267"/>
            <ac:spMk id="33" creationId="{676D6CDF-C512-4739-B158-55EE955EFA39}"/>
          </ac:spMkLst>
        </pc:spChg>
        <pc:spChg chg="add del">
          <ac:chgData name="Κατερινα Καμπολη" userId="c166841c646c519f" providerId="LiveId" clId="{91D72EE4-B5F1-442D-9D23-BA6754DCC428}" dt="2026-10-20T15:08:27.571" v="2935" actId="26606"/>
          <ac:spMkLst>
            <pc:docMk/>
            <pc:sldMk cId="0" sldId="267"/>
            <ac:spMk id="35" creationId="{9A0D773F-7A7D-4DBB-9DEA-86BB8B8F4BC8}"/>
          </ac:spMkLst>
        </pc:spChg>
        <pc:spChg chg="add del">
          <ac:chgData name="Κατερινα Καμπολη" userId="c166841c646c519f" providerId="LiveId" clId="{91D72EE4-B5F1-442D-9D23-BA6754DCC428}" dt="2026-10-20T15:08:27.571" v="2935" actId="26606"/>
          <ac:spMkLst>
            <pc:docMk/>
            <pc:sldMk cId="0" sldId="267"/>
            <ac:spMk id="36" creationId="{7FF47CB7-972F-479F-A36D-9E72D26EC8DA}"/>
          </ac:spMkLst>
        </pc:spChg>
        <pc:spChg chg="add del">
          <ac:chgData name="Κατερινα Καμπολη" userId="c166841c646c519f" providerId="LiveId" clId="{91D72EE4-B5F1-442D-9D23-BA6754DCC428}" dt="2026-10-20T15:08:27.571" v="2935" actId="26606"/>
          <ac:spMkLst>
            <pc:docMk/>
            <pc:sldMk cId="0" sldId="267"/>
            <ac:spMk id="37" creationId="{0D153B68-5844-490D-8E67-F616D6D721CA}"/>
          </ac:spMkLst>
        </pc:spChg>
        <pc:spChg chg="add del">
          <ac:chgData name="Κατερινα Καμπολη" userId="c166841c646c519f" providerId="LiveId" clId="{91D72EE4-B5F1-442D-9D23-BA6754DCC428}" dt="2026-10-20T15:08:25.893" v="2932" actId="26606"/>
          <ac:spMkLst>
            <pc:docMk/>
            <pc:sldMk cId="0" sldId="267"/>
            <ac:spMk id="42" creationId="{7FF47CB7-972F-479F-A36D-9E72D26EC8DA}"/>
          </ac:spMkLst>
        </pc:spChg>
        <pc:spChg chg="add del">
          <ac:chgData name="Κατερινα Καμπολη" userId="c166841c646c519f" providerId="LiveId" clId="{91D72EE4-B5F1-442D-9D23-BA6754DCC428}" dt="2026-10-20T15:08:25.893" v="2932" actId="26606"/>
          <ac:spMkLst>
            <pc:docMk/>
            <pc:sldMk cId="0" sldId="267"/>
            <ac:spMk id="44" creationId="{0D153B68-5844-490D-8E67-F616D6D721CA}"/>
          </ac:spMkLst>
        </pc:spChg>
        <pc:spChg chg="add del">
          <ac:chgData name="Κατερινα Καμπολη" userId="c166841c646c519f" providerId="LiveId" clId="{91D72EE4-B5F1-442D-9D23-BA6754DCC428}" dt="2026-10-20T15:08:25.893" v="2932" actId="26606"/>
          <ac:spMkLst>
            <pc:docMk/>
            <pc:sldMk cId="0" sldId="267"/>
            <ac:spMk id="46" creationId="{9A0D773F-7A7D-4DBB-9DEA-86BB8B8F4BC8}"/>
          </ac:spMkLst>
        </pc:spChg>
        <pc:spChg chg="add del">
          <ac:chgData name="Κατερινα Καμπολη" userId="c166841c646c519f" providerId="LiveId" clId="{91D72EE4-B5F1-442D-9D23-BA6754DCC428}" dt="2026-10-20T15:08:27.523" v="2934" actId="26606"/>
          <ac:spMkLst>
            <pc:docMk/>
            <pc:sldMk cId="0" sldId="267"/>
            <ac:spMk id="48" creationId="{F821940F-7A1D-4ACC-85B4-A932898ABB37}"/>
          </ac:spMkLst>
        </pc:spChg>
        <pc:spChg chg="add del">
          <ac:chgData name="Κατερινα Καμπολη" userId="c166841c646c519f" providerId="LiveId" clId="{91D72EE4-B5F1-442D-9D23-BA6754DCC428}" dt="2026-10-20T15:08:27.523" v="2934" actId="26606"/>
          <ac:spMkLst>
            <pc:docMk/>
            <pc:sldMk cId="0" sldId="267"/>
            <ac:spMk id="49" creationId="{16674508-81D3-48CF-96BF-7FC60EAA572A}"/>
          </ac:spMkLst>
        </pc:spChg>
        <pc:spChg chg="add">
          <ac:chgData name="Κατερινα Καμπολη" userId="c166841c646c519f" providerId="LiveId" clId="{91D72EE4-B5F1-442D-9D23-BA6754DCC428}" dt="2026-10-20T15:08:27.571" v="2935" actId="26606"/>
          <ac:spMkLst>
            <pc:docMk/>
            <pc:sldMk cId="0" sldId="267"/>
            <ac:spMk id="51" creationId="{7FF47CB7-972F-479F-A36D-9E72D26EC8DA}"/>
          </ac:spMkLst>
        </pc:spChg>
        <pc:spChg chg="add">
          <ac:chgData name="Κατερινα Καμπολη" userId="c166841c646c519f" providerId="LiveId" clId="{91D72EE4-B5F1-442D-9D23-BA6754DCC428}" dt="2026-10-20T15:08:27.571" v="2935" actId="26606"/>
          <ac:spMkLst>
            <pc:docMk/>
            <pc:sldMk cId="0" sldId="267"/>
            <ac:spMk id="52" creationId="{0D153B68-5844-490D-8E67-F616D6D721CA}"/>
          </ac:spMkLst>
        </pc:spChg>
        <pc:spChg chg="add">
          <ac:chgData name="Κατερινα Καμπολη" userId="c166841c646c519f" providerId="LiveId" clId="{91D72EE4-B5F1-442D-9D23-BA6754DCC428}" dt="2026-10-20T15:08:27.571" v="2935" actId="26606"/>
          <ac:spMkLst>
            <pc:docMk/>
            <pc:sldMk cId="0" sldId="267"/>
            <ac:spMk id="53" creationId="{9A0D773F-7A7D-4DBB-9DEA-86BB8B8F4BC8}"/>
          </ac:spMkLst>
        </pc:spChg>
        <pc:picChg chg="add mod ord">
          <ac:chgData name="Κατερινα Καμπολη" userId="c166841c646c519f" providerId="LiveId" clId="{91D72EE4-B5F1-442D-9D23-BA6754DCC428}" dt="2026-10-20T15:08:27.523" v="2934" actId="26606"/>
          <ac:picMkLst>
            <pc:docMk/>
            <pc:sldMk cId="0" sldId="267"/>
            <ac:picMk id="6" creationId="{C558DAB0-2B86-0B94-2708-6D3391E1ADB5}"/>
          </ac:picMkLst>
        </pc:picChg>
      </pc:sldChg>
      <pc:sldChg chg="addSp delSp modSp mod">
        <pc:chgData name="Κατερινα Καμπολη" userId="c166841c646c519f" providerId="LiveId" clId="{91D72EE4-B5F1-442D-9D23-BA6754DCC428}" dt="2026-10-20T16:35:34.803" v="3967" actId="1036"/>
        <pc:sldMkLst>
          <pc:docMk/>
          <pc:sldMk cId="0" sldId="268"/>
        </pc:sldMkLst>
        <pc:spChg chg="mod">
          <ac:chgData name="Κατερινα Καμπολη" userId="c166841c646c519f" providerId="LiveId" clId="{91D72EE4-B5F1-442D-9D23-BA6754DCC428}" dt="2026-10-20T15:11:25.391" v="2944" actId="26606"/>
          <ac:spMkLst>
            <pc:docMk/>
            <pc:sldMk cId="0" sldId="268"/>
            <ac:spMk id="2" creationId="{00000000-0000-0000-0000-000000000000}"/>
          </ac:spMkLst>
        </pc:spChg>
        <pc:spChg chg="mod ord">
          <ac:chgData name="Κατερινα Καμπολη" userId="c166841c646c519f" providerId="LiveId" clId="{91D72EE4-B5F1-442D-9D23-BA6754DCC428}" dt="2026-10-20T15:11:25.391" v="2944" actId="26606"/>
          <ac:spMkLst>
            <pc:docMk/>
            <pc:sldMk cId="0" sldId="268"/>
            <ac:spMk id="3" creationId="{00000000-0000-0000-0000-000000000000}"/>
          </ac:spMkLst>
        </pc:spChg>
        <pc:spChg chg="add mod">
          <ac:chgData name="Κατερινα Καμπολη" userId="c166841c646c519f" providerId="LiveId" clId="{91D72EE4-B5F1-442D-9D23-BA6754DCC428}" dt="2026-10-20T16:35:30.930" v="3965" actId="113"/>
          <ac:spMkLst>
            <pc:docMk/>
            <pc:sldMk cId="0" sldId="268"/>
            <ac:spMk id="5" creationId="{040AA24F-9257-E65F-8026-836D106F0AC4}"/>
          </ac:spMkLst>
        </pc:spChg>
        <pc:spChg chg="del">
          <ac:chgData name="Κατερινα Καμπολη" userId="c166841c646c519f" providerId="LiveId" clId="{91D72EE4-B5F1-442D-9D23-BA6754DCC428}" dt="2026-10-20T15:11:25.391" v="2944" actId="26606"/>
          <ac:spMkLst>
            <pc:docMk/>
            <pc:sldMk cId="0" sldId="268"/>
            <ac:spMk id="8" creationId="{100EDD19-6802-4EC3-95CE-CFFAB042CFD6}"/>
          </ac:spMkLst>
        </pc:spChg>
        <pc:spChg chg="del">
          <ac:chgData name="Κατερινα Καμπολη" userId="c166841c646c519f" providerId="LiveId" clId="{91D72EE4-B5F1-442D-9D23-BA6754DCC428}" dt="2026-10-20T15:11:25.391" v="2944" actId="26606"/>
          <ac:spMkLst>
            <pc:docMk/>
            <pc:sldMk cId="0" sldId="268"/>
            <ac:spMk id="10" creationId="{DB17E863-922E-4C26-BD64-E8FD41D28661}"/>
          </ac:spMkLst>
        </pc:spChg>
        <pc:spChg chg="add">
          <ac:chgData name="Κατερινα Καμπολη" userId="c166841c646c519f" providerId="LiveId" clId="{91D72EE4-B5F1-442D-9D23-BA6754DCC428}" dt="2026-10-20T15:11:25.391" v="2944" actId="26606"/>
          <ac:spMkLst>
            <pc:docMk/>
            <pc:sldMk cId="0" sldId="268"/>
            <ac:spMk id="15" creationId="{45D37F4E-DDB4-456B-97E0-9937730A039F}"/>
          </ac:spMkLst>
        </pc:spChg>
        <pc:spChg chg="add">
          <ac:chgData name="Κατερινα Καμπολη" userId="c166841c646c519f" providerId="LiveId" clId="{91D72EE4-B5F1-442D-9D23-BA6754DCC428}" dt="2026-10-20T15:11:25.391" v="2944" actId="26606"/>
          <ac:spMkLst>
            <pc:docMk/>
            <pc:sldMk cId="0" sldId="268"/>
            <ac:spMk id="17" creationId="{B2DD41CD-8F47-4F56-AD12-4E2FF7696987}"/>
          </ac:spMkLst>
        </pc:spChg>
        <pc:picChg chg="add mod">
          <ac:chgData name="Κατερινα Καμπολη" userId="c166841c646c519f" providerId="LiveId" clId="{91D72EE4-B5F1-442D-9D23-BA6754DCC428}" dt="2026-10-20T16:35:34.803" v="3967" actId="1036"/>
          <ac:picMkLst>
            <pc:docMk/>
            <pc:sldMk cId="0" sldId="268"/>
            <ac:picMk id="6" creationId="{20D8E500-CB29-09E2-9BC1-890D22015247}"/>
          </ac:picMkLst>
        </pc:picChg>
      </pc:sldChg>
      <pc:sldChg chg="addSp delSp modSp mod">
        <pc:chgData name="Κατερινα Καμπολη" userId="c166841c646c519f" providerId="LiveId" clId="{91D72EE4-B5F1-442D-9D23-BA6754DCC428}" dt="2026-10-20T15:19:57.077" v="3017" actId="1076"/>
        <pc:sldMkLst>
          <pc:docMk/>
          <pc:sldMk cId="0" sldId="269"/>
        </pc:sldMkLst>
        <pc:spChg chg="mod">
          <ac:chgData name="Κατερινα Καμπολη" userId="c166841c646c519f" providerId="LiveId" clId="{91D72EE4-B5F1-442D-9D23-BA6754DCC428}" dt="2026-10-20T15:17:30.831" v="3004" actId="14100"/>
          <ac:spMkLst>
            <pc:docMk/>
            <pc:sldMk cId="0" sldId="269"/>
            <ac:spMk id="2" creationId="{00000000-0000-0000-0000-000000000000}"/>
          </ac:spMkLst>
        </pc:spChg>
        <pc:spChg chg="del mod">
          <ac:chgData name="Κατερινα Καμπολη" userId="c166841c646c519f" providerId="LiveId" clId="{91D72EE4-B5F1-442D-9D23-BA6754DCC428}" dt="2026-10-20T15:13:25.304" v="2947" actId="478"/>
          <ac:spMkLst>
            <pc:docMk/>
            <pc:sldMk cId="0" sldId="269"/>
            <ac:spMk id="3" creationId="{00000000-0000-0000-0000-000000000000}"/>
          </ac:spMkLst>
        </pc:spChg>
        <pc:spChg chg="add mod">
          <ac:chgData name="Κατερινα Καμπολη" userId="c166841c646c519f" providerId="LiveId" clId="{91D72EE4-B5F1-442D-9D23-BA6754DCC428}" dt="2026-10-20T15:18:34.733" v="3013" actId="113"/>
          <ac:spMkLst>
            <pc:docMk/>
            <pc:sldMk cId="0" sldId="269"/>
            <ac:spMk id="5" creationId="{06669066-AB17-7DCB-DEAB-58790C22FB7E}"/>
          </ac:spMkLst>
        </pc:spChg>
        <pc:spChg chg="del">
          <ac:chgData name="Κατερινα Καμπολη" userId="c166841c646c519f" providerId="LiveId" clId="{91D72EE4-B5F1-442D-9D23-BA6754DCC428}" dt="2026-10-20T15:12:16.628" v="2945" actId="26606"/>
          <ac:spMkLst>
            <pc:docMk/>
            <pc:sldMk cId="0" sldId="269"/>
            <ac:spMk id="8" creationId="{100EDD19-6802-4EC3-95CE-CFFAB042CFD6}"/>
          </ac:spMkLst>
        </pc:spChg>
        <pc:spChg chg="del">
          <ac:chgData name="Κατερινα Καμπολη" userId="c166841c646c519f" providerId="LiveId" clId="{91D72EE4-B5F1-442D-9D23-BA6754DCC428}" dt="2026-10-20T15:12:16.628" v="2945" actId="26606"/>
          <ac:spMkLst>
            <pc:docMk/>
            <pc:sldMk cId="0" sldId="269"/>
            <ac:spMk id="10" creationId="{DB17E863-922E-4C26-BD64-E8FD41D28661}"/>
          </ac:spMkLst>
        </pc:spChg>
        <pc:spChg chg="add del">
          <ac:chgData name="Κατερινα Καμπολη" userId="c166841c646c519f" providerId="LiveId" clId="{91D72EE4-B5F1-442D-9D23-BA6754DCC428}" dt="2026-10-20T15:16:56.544" v="2951" actId="26606"/>
          <ac:spMkLst>
            <pc:docMk/>
            <pc:sldMk cId="0" sldId="269"/>
            <ac:spMk id="15" creationId="{1B15ED52-F352-441B-82BF-E0EA34836D08}"/>
          </ac:spMkLst>
        </pc:spChg>
        <pc:spChg chg="add del">
          <ac:chgData name="Κατερινα Καμπολη" userId="c166841c646c519f" providerId="LiveId" clId="{91D72EE4-B5F1-442D-9D23-BA6754DCC428}" dt="2026-10-20T15:16:56.544" v="2951" actId="26606"/>
          <ac:spMkLst>
            <pc:docMk/>
            <pc:sldMk cId="0" sldId="269"/>
            <ac:spMk id="17" creationId="{3B2E3793-BFE6-45A2-9B7B-E18844431C99}"/>
          </ac:spMkLst>
        </pc:spChg>
        <pc:spChg chg="add del">
          <ac:chgData name="Κατερινα Καμπολη" userId="c166841c646c519f" providerId="LiveId" clId="{91D72EE4-B5F1-442D-9D23-BA6754DCC428}" dt="2026-10-20T15:16:56.544" v="2951" actId="26606"/>
          <ac:spMkLst>
            <pc:docMk/>
            <pc:sldMk cId="0" sldId="269"/>
            <ac:spMk id="19" creationId="{BC4C4868-CB8F-4AF9-9CDB-8108F2C19B67}"/>
          </ac:spMkLst>
        </pc:spChg>
        <pc:spChg chg="add del">
          <ac:chgData name="Κατερινα Καμπολη" userId="c166841c646c519f" providerId="LiveId" clId="{91D72EE4-B5F1-442D-9D23-BA6754DCC428}" dt="2026-10-20T15:16:56.544" v="2951" actId="26606"/>
          <ac:spMkLst>
            <pc:docMk/>
            <pc:sldMk cId="0" sldId="269"/>
            <ac:spMk id="21" creationId="{375E0459-6403-40CD-989D-56A4407CA12E}"/>
          </ac:spMkLst>
        </pc:spChg>
        <pc:spChg chg="add del">
          <ac:chgData name="Κατερινα Καμπολη" userId="c166841c646c519f" providerId="LiveId" clId="{91D72EE4-B5F1-442D-9D23-BA6754DCC428}" dt="2026-10-20T15:16:56.544" v="2951" actId="26606"/>
          <ac:spMkLst>
            <pc:docMk/>
            <pc:sldMk cId="0" sldId="269"/>
            <ac:spMk id="23" creationId="{53E5B1A8-3AC9-4BD1-9BBC-78CA94F2D1BA}"/>
          </ac:spMkLst>
        </pc:spChg>
        <pc:spChg chg="add del">
          <ac:chgData name="Κατερινα Καμπολη" userId="c166841c646c519f" providerId="LiveId" clId="{91D72EE4-B5F1-442D-9D23-BA6754DCC428}" dt="2026-10-20T15:17:09.548" v="2956" actId="26606"/>
          <ac:spMkLst>
            <pc:docMk/>
            <pc:sldMk cId="0" sldId="269"/>
            <ac:spMk id="28" creationId="{743AA782-23D1-4521-8CAD-47662984AA08}"/>
          </ac:spMkLst>
        </pc:spChg>
        <pc:spChg chg="add del">
          <ac:chgData name="Κατερινα Καμπολη" userId="c166841c646c519f" providerId="LiveId" clId="{91D72EE4-B5F1-442D-9D23-BA6754DCC428}" dt="2026-10-20T15:17:09.548" v="2956" actId="26606"/>
          <ac:spMkLst>
            <pc:docMk/>
            <pc:sldMk cId="0" sldId="269"/>
            <ac:spMk id="30" creationId="{71877DBC-BB60-40F0-AC93-2ACDBAAE60CE}"/>
          </ac:spMkLst>
        </pc:spChg>
        <pc:spChg chg="add del">
          <ac:chgData name="Κατερινα Καμπολη" userId="c166841c646c519f" providerId="LiveId" clId="{91D72EE4-B5F1-442D-9D23-BA6754DCC428}" dt="2026-10-20T15:17:06.848" v="2953" actId="26606"/>
          <ac:spMkLst>
            <pc:docMk/>
            <pc:sldMk cId="0" sldId="269"/>
            <ac:spMk id="35" creationId="{743AA782-23D1-4521-8CAD-47662984AA08}"/>
          </ac:spMkLst>
        </pc:spChg>
        <pc:spChg chg="add del">
          <ac:chgData name="Κατερινα Καμπολη" userId="c166841c646c519f" providerId="LiveId" clId="{91D72EE4-B5F1-442D-9D23-BA6754DCC428}" dt="2026-10-20T15:17:06.848" v="2953" actId="26606"/>
          <ac:spMkLst>
            <pc:docMk/>
            <pc:sldMk cId="0" sldId="269"/>
            <ac:spMk id="37" creationId="{71877DBC-BB60-40F0-AC93-2ACDBAAE60CE}"/>
          </ac:spMkLst>
        </pc:spChg>
        <pc:spChg chg="add del">
          <ac:chgData name="Κατερινα Καμπολη" userId="c166841c646c519f" providerId="LiveId" clId="{91D72EE4-B5F1-442D-9D23-BA6754DCC428}" dt="2026-10-20T15:17:09.548" v="2955" actId="26606"/>
          <ac:spMkLst>
            <pc:docMk/>
            <pc:sldMk cId="0" sldId="269"/>
            <ac:spMk id="39" creationId="{22587ECF-85E9-4393-9D87-8EB6F3F6C208}"/>
          </ac:spMkLst>
        </pc:spChg>
        <pc:spChg chg="add">
          <ac:chgData name="Κατερινα Καμπολη" userId="c166841c646c519f" providerId="LiveId" clId="{91D72EE4-B5F1-442D-9D23-BA6754DCC428}" dt="2026-10-20T15:17:09.548" v="2956" actId="26606"/>
          <ac:spMkLst>
            <pc:docMk/>
            <pc:sldMk cId="0" sldId="269"/>
            <ac:spMk id="41" creationId="{743AA782-23D1-4521-8CAD-47662984AA08}"/>
          </ac:spMkLst>
        </pc:spChg>
        <pc:spChg chg="add">
          <ac:chgData name="Κατερινα Καμπολη" userId="c166841c646c519f" providerId="LiveId" clId="{91D72EE4-B5F1-442D-9D23-BA6754DCC428}" dt="2026-10-20T15:17:09.548" v="2956" actId="26606"/>
          <ac:spMkLst>
            <pc:docMk/>
            <pc:sldMk cId="0" sldId="269"/>
            <ac:spMk id="42" creationId="{71877DBC-BB60-40F0-AC93-2ACDBAAE60CE}"/>
          </ac:spMkLst>
        </pc:spChg>
        <pc:picChg chg="add mod">
          <ac:chgData name="Κατερινα Καμπολη" userId="c166841c646c519f" providerId="LiveId" clId="{91D72EE4-B5F1-442D-9D23-BA6754DCC428}" dt="2026-10-20T15:19:57.077" v="3017" actId="1076"/>
          <ac:picMkLst>
            <pc:docMk/>
            <pc:sldMk cId="0" sldId="269"/>
            <ac:picMk id="6" creationId="{7B011442-A93C-DA75-0292-CEE9DAC1FCF9}"/>
          </ac:picMkLst>
        </pc:picChg>
      </pc:sldChg>
      <pc:sldChg chg="del">
        <pc:chgData name="Κατερινα Καμπολη" userId="c166841c646c519f" providerId="LiveId" clId="{91D72EE4-B5F1-442D-9D23-BA6754DCC428}" dt="2026-10-20T15:27:45.337" v="3119" actId="47"/>
        <pc:sldMkLst>
          <pc:docMk/>
          <pc:sldMk cId="0" sldId="270"/>
        </pc:sldMkLst>
      </pc:sldChg>
      <pc:sldChg chg="addSp delSp modSp mod">
        <pc:chgData name="Κατερινα Καμπολη" userId="c166841c646c519f" providerId="LiveId" clId="{91D72EE4-B5F1-442D-9D23-BA6754DCC428}" dt="2026-10-20T16:42:13.888" v="4008" actId="255"/>
        <pc:sldMkLst>
          <pc:docMk/>
          <pc:sldMk cId="0" sldId="271"/>
        </pc:sldMkLst>
        <pc:spChg chg="add del mod">
          <ac:chgData name="Κατερινα Καμπολη" userId="c166841c646c519f" providerId="LiveId" clId="{91D72EE4-B5F1-442D-9D23-BA6754DCC428}" dt="2026-10-20T16:42:13.888" v="4008" actId="255"/>
          <ac:spMkLst>
            <pc:docMk/>
            <pc:sldMk cId="0" sldId="271"/>
            <ac:spMk id="3" creationId="{42EAEDEC-3FCF-1074-D49B-3FE6DA775F47}"/>
          </ac:spMkLst>
        </pc:spChg>
        <pc:spChg chg="del mod">
          <ac:chgData name="Κατερινα Καμπολη" userId="c166841c646c519f" providerId="LiveId" clId="{91D72EE4-B5F1-442D-9D23-BA6754DCC428}" dt="2026-10-20T15:36:37.887" v="3206"/>
          <ac:spMkLst>
            <pc:docMk/>
            <pc:sldMk cId="0" sldId="271"/>
            <ac:spMk id="4" creationId="{00000000-0000-0000-0000-000000000000}"/>
          </ac:spMkLst>
        </pc:spChg>
        <pc:spChg chg="del mod">
          <ac:chgData name="Κατερινα Καμπολη" userId="c166841c646c519f" providerId="LiveId" clId="{91D72EE4-B5F1-442D-9D23-BA6754DCC428}" dt="2026-10-20T15:37:07.484" v="3214" actId="478"/>
          <ac:spMkLst>
            <pc:docMk/>
            <pc:sldMk cId="0" sldId="271"/>
            <ac:spMk id="5" creationId="{00000000-0000-0000-0000-000000000000}"/>
          </ac:spMkLst>
        </pc:spChg>
        <pc:spChg chg="add mod">
          <ac:chgData name="Κατερινα Καμπολη" userId="c166841c646c519f" providerId="LiveId" clId="{91D72EE4-B5F1-442D-9D23-BA6754DCC428}" dt="2026-10-20T16:40:36.405" v="3998" actId="21"/>
          <ac:spMkLst>
            <pc:docMk/>
            <pc:sldMk cId="0" sldId="271"/>
            <ac:spMk id="7" creationId="{0115F857-E9A8-EE5A-8513-9D8BEC41782D}"/>
          </ac:spMkLst>
        </pc:spChg>
        <pc:graphicFrameChg chg="add del mod">
          <ac:chgData name="Κατερινα Καμπολη" userId="c166841c646c519f" providerId="LiveId" clId="{91D72EE4-B5F1-442D-9D23-BA6754DCC428}" dt="2026-10-20T16:41:39.229" v="4006" actId="26606"/>
          <ac:graphicFrameMkLst>
            <pc:docMk/>
            <pc:sldMk cId="0" sldId="271"/>
            <ac:graphicFrameMk id="1028" creationId="{CEAFF323-F759-04CD-A669-7C3A59385857}"/>
          </ac:graphicFrameMkLst>
        </pc:graphicFrameChg>
        <pc:picChg chg="del">
          <ac:chgData name="Κατερινα Καμπολη" userId="c166841c646c519f" providerId="LiveId" clId="{91D72EE4-B5F1-442D-9D23-BA6754DCC428}" dt="2026-10-20T15:36:44.560" v="3208" actId="478"/>
          <ac:picMkLst>
            <pc:docMk/>
            <pc:sldMk cId="0" sldId="271"/>
            <ac:picMk id="3" creationId="{00000000-0000-0000-0000-000000000000}"/>
          </ac:picMkLst>
        </pc:picChg>
      </pc:sldChg>
      <pc:sldChg chg="del">
        <pc:chgData name="Κατερινα Καμπολη" userId="c166841c646c519f" providerId="LiveId" clId="{91D72EE4-B5F1-442D-9D23-BA6754DCC428}" dt="2026-10-20T15:52:26.358" v="3447" actId="47"/>
        <pc:sldMkLst>
          <pc:docMk/>
          <pc:sldMk cId="0" sldId="272"/>
        </pc:sldMkLst>
      </pc:sldChg>
      <pc:sldChg chg="addSp delSp modSp mod setBg addAnim delAnim setClrOvrMap">
        <pc:chgData name="Κατερινα Καμπολη" userId="c166841c646c519f" providerId="LiveId" clId="{91D72EE4-B5F1-442D-9D23-BA6754DCC428}" dt="2026-10-20T16:50:31.152" v="4047"/>
        <pc:sldMkLst>
          <pc:docMk/>
          <pc:sldMk cId="1522238954" sldId="273"/>
        </pc:sldMkLst>
        <pc:spChg chg="mod">
          <ac:chgData name="Κατερινα Καμπολη" userId="c166841c646c519f" providerId="LiveId" clId="{91D72EE4-B5F1-442D-9D23-BA6754DCC428}" dt="2026-10-20T16:50:31.152" v="4046" actId="26606"/>
          <ac:spMkLst>
            <pc:docMk/>
            <pc:sldMk cId="1522238954" sldId="273"/>
            <ac:spMk id="2" creationId="{1BD54BA9-F37A-E4E7-8ED3-2EFE0F380527}"/>
          </ac:spMkLst>
        </pc:spChg>
        <pc:spChg chg="add mod">
          <ac:chgData name="Κατερινα Καμπολη" userId="c166841c646c519f" providerId="LiveId" clId="{91D72EE4-B5F1-442D-9D23-BA6754DCC428}" dt="2026-10-20T16:50:31.152" v="4046" actId="26606"/>
          <ac:spMkLst>
            <pc:docMk/>
            <pc:sldMk cId="1522238954" sldId="273"/>
            <ac:spMk id="4" creationId="{728DF5EE-3993-0130-D826-C8CA26FD1017}"/>
          </ac:spMkLst>
        </pc:spChg>
        <pc:spChg chg="add del">
          <ac:chgData name="Κατερινα Καμπολη" userId="c166841c646c519f" providerId="LiveId" clId="{91D72EE4-B5F1-442D-9D23-BA6754DCC428}" dt="2026-10-20T16:50:18.230" v="4031" actId="26606"/>
          <ac:spMkLst>
            <pc:docMk/>
            <pc:sldMk cId="1522238954" sldId="273"/>
            <ac:spMk id="9" creationId="{06DA9DF9-31F7-4056-B42E-878CC92417B8}"/>
          </ac:spMkLst>
        </pc:spChg>
        <pc:spChg chg="add del">
          <ac:chgData name="Κατερινα Καμπολη" userId="c166841c646c519f" providerId="LiveId" clId="{91D72EE4-B5F1-442D-9D23-BA6754DCC428}" dt="2026-10-20T16:50:20.119" v="4034" actId="26606"/>
          <ac:spMkLst>
            <pc:docMk/>
            <pc:sldMk cId="1522238954" sldId="273"/>
            <ac:spMk id="11" creationId="{71B2258F-86CA-4D4D-8270-BC05FCDEBFB3}"/>
          </ac:spMkLst>
        </pc:spChg>
        <pc:spChg chg="add del">
          <ac:chgData name="Κατερινα Καμπολη" userId="c166841c646c519f" providerId="LiveId" clId="{91D72EE4-B5F1-442D-9D23-BA6754DCC428}" dt="2026-10-20T16:50:21.376" v="4037" actId="26606"/>
          <ac:spMkLst>
            <pc:docMk/>
            <pc:sldMk cId="1522238954" sldId="273"/>
            <ac:spMk id="13" creationId="{06DA9DF9-31F7-4056-B42E-878CC92417B8}"/>
          </ac:spMkLst>
        </pc:spChg>
        <pc:spChg chg="add del">
          <ac:chgData name="Κατερινα Καμπολη" userId="c166841c646c519f" providerId="LiveId" clId="{91D72EE4-B5F1-442D-9D23-BA6754DCC428}" dt="2026-10-20T16:50:25.241" v="4040" actId="26606"/>
          <ac:spMkLst>
            <pc:docMk/>
            <pc:sldMk cId="1522238954" sldId="273"/>
            <ac:spMk id="15" creationId="{71B2258F-86CA-4D4D-8270-BC05FCDEBFB3}"/>
          </ac:spMkLst>
        </pc:spChg>
        <pc:spChg chg="add del">
          <ac:chgData name="Κατερινα Καμπολη" userId="c166841c646c519f" providerId="LiveId" clId="{91D72EE4-B5F1-442D-9D23-BA6754DCC428}" dt="2026-10-20T16:50:28.569" v="4042" actId="26606"/>
          <ac:spMkLst>
            <pc:docMk/>
            <pc:sldMk cId="1522238954" sldId="273"/>
            <ac:spMk id="17" creationId="{0671A8AE-40A1-4631-A6B8-581AFF065482}"/>
          </ac:spMkLst>
        </pc:spChg>
        <pc:spChg chg="add del">
          <ac:chgData name="Κατερινα Καμπολη" userId="c166841c646c519f" providerId="LiveId" clId="{91D72EE4-B5F1-442D-9D23-BA6754DCC428}" dt="2026-10-20T16:50:28.569" v="4042" actId="26606"/>
          <ac:spMkLst>
            <pc:docMk/>
            <pc:sldMk cId="1522238954" sldId="273"/>
            <ac:spMk id="18" creationId="{AB58EF07-17C2-48CF-ABB0-EEF1F17CB8F0}"/>
          </ac:spMkLst>
        </pc:spChg>
        <pc:spChg chg="add del">
          <ac:chgData name="Κατερινα Καμπολη" userId="c166841c646c519f" providerId="LiveId" clId="{91D72EE4-B5F1-442D-9D23-BA6754DCC428}" dt="2026-10-20T16:50:28.569" v="4042" actId="26606"/>
          <ac:spMkLst>
            <pc:docMk/>
            <pc:sldMk cId="1522238954" sldId="273"/>
            <ac:spMk id="19" creationId="{AF2F604E-43BE-4DC3-B983-E071523364F8}"/>
          </ac:spMkLst>
        </pc:spChg>
        <pc:spChg chg="add del">
          <ac:chgData name="Κατερινα Καμπολη" userId="c166841c646c519f" providerId="LiveId" clId="{91D72EE4-B5F1-442D-9D23-BA6754DCC428}" dt="2026-10-20T16:50:28.569" v="4042" actId="26606"/>
          <ac:spMkLst>
            <pc:docMk/>
            <pc:sldMk cId="1522238954" sldId="273"/>
            <ac:spMk id="20" creationId="{08C9B587-E65E-4B52-B37C-ABEBB6E87928}"/>
          </ac:spMkLst>
        </pc:spChg>
        <pc:spChg chg="add del">
          <ac:chgData name="Κατερινα Καμπολη" userId="c166841c646c519f" providerId="LiveId" clId="{91D72EE4-B5F1-442D-9D23-BA6754DCC428}" dt="2026-10-20T16:50:31.152" v="4045" actId="26606"/>
          <ac:spMkLst>
            <pc:docMk/>
            <pc:sldMk cId="1522238954" sldId="273"/>
            <ac:spMk id="22" creationId="{71B2258F-86CA-4D4D-8270-BC05FCDEBFB3}"/>
          </ac:spMkLst>
        </pc:spChg>
        <pc:spChg chg="add">
          <ac:chgData name="Κατερινα Καμπολη" userId="c166841c646c519f" providerId="LiveId" clId="{91D72EE4-B5F1-442D-9D23-BA6754DCC428}" dt="2026-10-20T16:50:31.152" v="4046" actId="26606"/>
          <ac:spMkLst>
            <pc:docMk/>
            <pc:sldMk cId="1522238954" sldId="273"/>
            <ac:spMk id="24" creationId="{06DA9DF9-31F7-4056-B42E-878CC92417B8}"/>
          </ac:spMkLst>
        </pc:spChg>
        <pc:picChg chg="add mod ord">
          <ac:chgData name="Κατερινα Καμπολη" userId="c166841c646c519f" providerId="LiveId" clId="{91D72EE4-B5F1-442D-9D23-BA6754DCC428}" dt="2026-10-20T16:50:31.152" v="4046" actId="26606"/>
          <ac:picMkLst>
            <pc:docMk/>
            <pc:sldMk cId="1522238954" sldId="273"/>
            <ac:picMk id="3" creationId="{0158CC51-FF18-F32E-5FB2-2C21D25EECA2}"/>
          </ac:picMkLst>
        </pc:picChg>
      </pc:sldChg>
      <pc:sldChg chg="addSp delSp modSp mod">
        <pc:chgData name="Κατερινα Καμπολη" userId="c166841c646c519f" providerId="LiveId" clId="{91D72EE4-B5F1-442D-9D23-BA6754DCC428}" dt="2026-10-20T16:08:22.939" v="3632" actId="14100"/>
        <pc:sldMkLst>
          <pc:docMk/>
          <pc:sldMk cId="355160783" sldId="274"/>
        </pc:sldMkLst>
        <pc:spChg chg="del">
          <ac:chgData name="Κατερινα Καμπολη" userId="c166841c646c519f" providerId="LiveId" clId="{91D72EE4-B5F1-442D-9D23-BA6754DCC428}" dt="2026-10-20T16:07:39.607" v="3627" actId="478"/>
          <ac:spMkLst>
            <pc:docMk/>
            <pc:sldMk cId="355160783" sldId="274"/>
            <ac:spMk id="3" creationId="{847C14CF-1BC5-8A80-5E58-E153C060E211}"/>
          </ac:spMkLst>
        </pc:spChg>
        <pc:spChg chg="add del mod">
          <ac:chgData name="Κατερινα Καμπολη" userId="c166841c646c519f" providerId="LiveId" clId="{91D72EE4-B5F1-442D-9D23-BA6754DCC428}" dt="2026-10-20T16:07:42.913" v="3628"/>
          <ac:spMkLst>
            <pc:docMk/>
            <pc:sldMk cId="355160783" sldId="274"/>
            <ac:spMk id="5" creationId="{333A8027-9B6D-E84C-2001-A2669DCD6D69}"/>
          </ac:spMkLst>
        </pc:spChg>
        <pc:graphicFrameChg chg="add mod modGraphic">
          <ac:chgData name="Κατερινα Καμπολη" userId="c166841c646c519f" providerId="LiveId" clId="{91D72EE4-B5F1-442D-9D23-BA6754DCC428}" dt="2026-10-20T16:08:22.939" v="3632" actId="14100"/>
          <ac:graphicFrameMkLst>
            <pc:docMk/>
            <pc:sldMk cId="355160783" sldId="274"/>
            <ac:graphicFrameMk id="6" creationId="{7B361593-04F4-1ECB-42DD-DD7AA71229B4}"/>
          </ac:graphicFrameMkLst>
        </pc:graphicFrameChg>
      </pc:sldChg>
      <pc:sldChg chg="addSp delSp modSp new mod chgLayout">
        <pc:chgData name="Κατερινα Καμπολη" userId="c166841c646c519f" providerId="LiveId" clId="{91D72EE4-B5F1-442D-9D23-BA6754DCC428}" dt="2026-10-20T15:01:22.295" v="2811" actId="1076"/>
        <pc:sldMkLst>
          <pc:docMk/>
          <pc:sldMk cId="3112319751" sldId="275"/>
        </pc:sldMkLst>
        <pc:spChg chg="mod ord">
          <ac:chgData name="Κατερινα Καμπολη" userId="c166841c646c519f" providerId="LiveId" clId="{91D72EE4-B5F1-442D-9D23-BA6754DCC428}" dt="2026-10-20T14:59:25.631" v="2785" actId="122"/>
          <ac:spMkLst>
            <pc:docMk/>
            <pc:sldMk cId="3112319751" sldId="275"/>
            <ac:spMk id="2" creationId="{01360EB5-E5B1-73D1-82F2-9CD10CF28121}"/>
          </ac:spMkLst>
        </pc:spChg>
        <pc:spChg chg="del">
          <ac:chgData name="Κατερινα Καμπολη" userId="c166841c646c519f" providerId="LiveId" clId="{91D72EE4-B5F1-442D-9D23-BA6754DCC428}" dt="2026-10-20T14:41:55.940" v="2472"/>
          <ac:spMkLst>
            <pc:docMk/>
            <pc:sldMk cId="3112319751" sldId="275"/>
            <ac:spMk id="3" creationId="{87A6AEB3-597A-9EE3-883A-67E3CBC06ACB}"/>
          </ac:spMkLst>
        </pc:spChg>
        <pc:spChg chg="add mod ord">
          <ac:chgData name="Κατερινα Καμπολη" userId="c166841c646c519f" providerId="LiveId" clId="{91D72EE4-B5F1-442D-9D23-BA6754DCC428}" dt="2026-10-20T14:59:50.314" v="2799" actId="20577"/>
          <ac:spMkLst>
            <pc:docMk/>
            <pc:sldMk cId="3112319751" sldId="275"/>
            <ac:spMk id="6" creationId="{7147A27F-9499-8C4A-FD00-80526B7F0C64}"/>
          </ac:spMkLst>
        </pc:spChg>
        <pc:spChg chg="add del mod">
          <ac:chgData name="Κατερινα Καμπολη" userId="c166841c646c519f" providerId="LiveId" clId="{91D72EE4-B5F1-442D-9D23-BA6754DCC428}" dt="2026-10-20T14:45:47.584" v="2581" actId="478"/>
          <ac:spMkLst>
            <pc:docMk/>
            <pc:sldMk cId="3112319751" sldId="275"/>
            <ac:spMk id="7" creationId="{BFF302B1-6176-C887-8B46-9CC498F852C3}"/>
          </ac:spMkLst>
        </pc:spChg>
        <pc:spChg chg="add del mod">
          <ac:chgData name="Κατερινα Καμπολη" userId="c166841c646c519f" providerId="LiveId" clId="{91D72EE4-B5F1-442D-9D23-BA6754DCC428}" dt="2026-10-20T14:45:47.584" v="2583"/>
          <ac:spMkLst>
            <pc:docMk/>
            <pc:sldMk cId="3112319751" sldId="275"/>
            <ac:spMk id="8" creationId="{BC1FC963-F20E-5531-DE4A-DEB1D14A3296}"/>
          </ac:spMkLst>
        </pc:spChg>
        <pc:spChg chg="add mod">
          <ac:chgData name="Κατερινα Καμπολη" userId="c166841c646c519f" providerId="LiveId" clId="{91D72EE4-B5F1-442D-9D23-BA6754DCC428}" dt="2026-10-20T15:01:14.156" v="2809" actId="688"/>
          <ac:spMkLst>
            <pc:docMk/>
            <pc:sldMk cId="3112319751" sldId="275"/>
            <ac:spMk id="9" creationId="{32FE816C-FA95-F124-41F4-1429D06B3BC8}"/>
          </ac:spMkLst>
        </pc:spChg>
        <pc:spChg chg="add mod">
          <ac:chgData name="Κατερινα Καμπολη" userId="c166841c646c519f" providerId="LiveId" clId="{91D72EE4-B5F1-442D-9D23-BA6754DCC428}" dt="2026-10-20T15:01:22.295" v="2811" actId="1076"/>
          <ac:spMkLst>
            <pc:docMk/>
            <pc:sldMk cId="3112319751" sldId="275"/>
            <ac:spMk id="10" creationId="{BBC23B75-2B1A-C5A8-BDE7-8C45F147E535}"/>
          </ac:spMkLst>
        </pc:spChg>
        <pc:spChg chg="add mod">
          <ac:chgData name="Κατερινα Καμπολη" userId="c166841c646c519f" providerId="LiveId" clId="{91D72EE4-B5F1-442D-9D23-BA6754DCC428}" dt="2026-10-20T15:00:32.276" v="2804" actId="255"/>
          <ac:spMkLst>
            <pc:docMk/>
            <pc:sldMk cId="3112319751" sldId="275"/>
            <ac:spMk id="11" creationId="{155C7EE4-4285-9537-EC2F-B6763F6CA218}"/>
          </ac:spMkLst>
        </pc:spChg>
        <pc:spChg chg="add mod">
          <ac:chgData name="Κατερινα Καμπολη" userId="c166841c646c519f" providerId="LiveId" clId="{91D72EE4-B5F1-442D-9D23-BA6754DCC428}" dt="2026-10-20T15:01:00.082" v="2808" actId="14100"/>
          <ac:spMkLst>
            <pc:docMk/>
            <pc:sldMk cId="3112319751" sldId="275"/>
            <ac:spMk id="12" creationId="{60D360C7-8A15-2853-C11D-FE193CBA3B3C}"/>
          </ac:spMkLst>
        </pc:spChg>
        <pc:spChg chg="add del mod">
          <ac:chgData name="Κατερινα Καμπολη" userId="c166841c646c519f" providerId="LiveId" clId="{91D72EE4-B5F1-442D-9D23-BA6754DCC428}" dt="2026-10-20T14:53:31.628" v="2654" actId="6264"/>
          <ac:spMkLst>
            <pc:docMk/>
            <pc:sldMk cId="3112319751" sldId="275"/>
            <ac:spMk id="13" creationId="{FEC71198-1539-C26F-D24C-944B238F9B21}"/>
          </ac:spMkLst>
        </pc:spChg>
        <pc:spChg chg="add del mod">
          <ac:chgData name="Κατερινα Καμπολη" userId="c166841c646c519f" providerId="LiveId" clId="{91D72EE4-B5F1-442D-9D23-BA6754DCC428}" dt="2026-10-20T14:53:31.628" v="2654" actId="6264"/>
          <ac:spMkLst>
            <pc:docMk/>
            <pc:sldMk cId="3112319751" sldId="275"/>
            <ac:spMk id="14" creationId="{5595E277-B269-089B-2C1D-BCA428E40AFE}"/>
          </ac:spMkLst>
        </pc:spChg>
        <pc:graphicFrameChg chg="add del mod">
          <ac:chgData name="Κατερινα Καμπολη" userId="c166841c646c519f" providerId="LiveId" clId="{91D72EE4-B5F1-442D-9D23-BA6754DCC428}" dt="2026-10-20T14:42:02.815" v="2473" actId="478"/>
          <ac:graphicFrameMkLst>
            <pc:docMk/>
            <pc:sldMk cId="3112319751" sldId="275"/>
            <ac:graphicFrameMk id="4" creationId="{7F44BDBA-1CEA-3158-AAFD-C81ECEC07F5A}"/>
          </ac:graphicFrameMkLst>
        </pc:graphicFrameChg>
      </pc:sldChg>
      <pc:sldChg chg="addSp delSp modSp new mod setBg">
        <pc:chgData name="Κατερινα Καμπολη" userId="c166841c646c519f" providerId="LiveId" clId="{91D72EE4-B5F1-442D-9D23-BA6754DCC428}" dt="2026-10-20T15:22:26.442" v="3094"/>
        <pc:sldMkLst>
          <pc:docMk/>
          <pc:sldMk cId="3295582914" sldId="276"/>
        </pc:sldMkLst>
        <pc:spChg chg="add">
          <ac:chgData name="Κατερινα Καμπολη" userId="c166841c646c519f" providerId="LiveId" clId="{91D72EE4-B5F1-442D-9D23-BA6754DCC428}" dt="2026-10-20T15:20:56.325" v="3020" actId="26606"/>
          <ac:spMkLst>
            <pc:docMk/>
            <pc:sldMk cId="3295582914" sldId="276"/>
            <ac:spMk id="8" creationId="{42A4FC2C-047E-45A5-965D-8E1E3BF09BC6}"/>
          </ac:spMkLst>
        </pc:spChg>
        <pc:picChg chg="add del mod">
          <ac:chgData name="Κατερινα Καμπολη" userId="c166841c646c519f" providerId="LiveId" clId="{91D72EE4-B5F1-442D-9D23-BA6754DCC428}" dt="2026-10-20T15:21:59.267" v="3092" actId="478"/>
          <ac:picMkLst>
            <pc:docMk/>
            <pc:sldMk cId="3295582914" sldId="276"/>
            <ac:picMk id="3" creationId="{D1521850-D253-C877-152A-089DC56D3E59}"/>
          </ac:picMkLst>
        </pc:picChg>
        <pc:picChg chg="add mod">
          <ac:chgData name="Κατερινα Καμπολη" userId="c166841c646c519f" providerId="LiveId" clId="{91D72EE4-B5F1-442D-9D23-BA6754DCC428}" dt="2026-10-20T15:22:26.442" v="3094"/>
          <ac:picMkLst>
            <pc:docMk/>
            <pc:sldMk cId="3295582914" sldId="276"/>
            <ac:picMk id="5" creationId="{266CFD21-A3DB-F4E6-A350-6A335357AEB2}"/>
          </ac:picMkLst>
        </pc:picChg>
      </pc:sldChg>
      <pc:sldChg chg="modSp new del">
        <pc:chgData name="Κατερινα Καμπολη" userId="c166841c646c519f" providerId="LiveId" clId="{91D72EE4-B5F1-442D-9D23-BA6754DCC428}" dt="2026-10-20T15:24:05.404" v="3098" actId="47"/>
        <pc:sldMkLst>
          <pc:docMk/>
          <pc:sldMk cId="3967233189" sldId="277"/>
        </pc:sldMkLst>
        <pc:spChg chg="mod">
          <ac:chgData name="Κατερινα Καμπολη" userId="c166841c646c519f" providerId="LiveId" clId="{91D72EE4-B5F1-442D-9D23-BA6754DCC428}" dt="2026-10-20T15:23:57.625" v="3096"/>
          <ac:spMkLst>
            <pc:docMk/>
            <pc:sldMk cId="3967233189" sldId="277"/>
            <ac:spMk id="2" creationId="{64A81FA6-7FFA-F9C8-D648-4C32A3CB1995}"/>
          </ac:spMkLst>
        </pc:spChg>
      </pc:sldChg>
      <pc:sldChg chg="modSp new del">
        <pc:chgData name="Κατερινα Καμπολη" userId="c166841c646c519f" providerId="LiveId" clId="{91D72EE4-B5F1-442D-9D23-BA6754DCC428}" dt="2026-10-20T15:25:15.958" v="3104" actId="47"/>
        <pc:sldMkLst>
          <pc:docMk/>
          <pc:sldMk cId="2472463076" sldId="278"/>
        </pc:sldMkLst>
        <pc:spChg chg="mod">
          <ac:chgData name="Κατερινα Καμπολη" userId="c166841c646c519f" providerId="LiveId" clId="{91D72EE4-B5F1-442D-9D23-BA6754DCC428}" dt="2026-10-20T15:24:09.299" v="3099"/>
          <ac:spMkLst>
            <pc:docMk/>
            <pc:sldMk cId="2472463076" sldId="278"/>
            <ac:spMk id="2" creationId="{C318822C-8E68-18FC-10D6-F0E3F5EB4EEA}"/>
          </ac:spMkLst>
        </pc:spChg>
        <pc:spChg chg="mod">
          <ac:chgData name="Κατερινα Καμπολη" userId="c166841c646c519f" providerId="LiveId" clId="{91D72EE4-B5F1-442D-9D23-BA6754DCC428}" dt="2026-10-20T15:24:22.815" v="3100"/>
          <ac:spMkLst>
            <pc:docMk/>
            <pc:sldMk cId="2472463076" sldId="278"/>
            <ac:spMk id="3" creationId="{756A2456-0D00-4C28-0958-39C883EA02EC}"/>
          </ac:spMkLst>
        </pc:spChg>
      </pc:sldChg>
      <pc:sldChg chg="addSp delSp modSp new mod">
        <pc:chgData name="Κατερινα Καμπολη" userId="c166841c646c519f" providerId="LiveId" clId="{91D72EE4-B5F1-442D-9D23-BA6754DCC428}" dt="2026-10-20T15:27:36.572" v="3118" actId="14100"/>
        <pc:sldMkLst>
          <pc:docMk/>
          <pc:sldMk cId="3679202886" sldId="279"/>
        </pc:sldMkLst>
        <pc:spChg chg="mod">
          <ac:chgData name="Κατερινα Καμπολη" userId="c166841c646c519f" providerId="LiveId" clId="{91D72EE4-B5F1-442D-9D23-BA6754DCC428}" dt="2026-10-20T15:27:36.572" v="3118" actId="14100"/>
          <ac:spMkLst>
            <pc:docMk/>
            <pc:sldMk cId="3679202886" sldId="279"/>
            <ac:spMk id="2" creationId="{63A167CF-C841-6246-5568-FB3972B29ACF}"/>
          </ac:spMkLst>
        </pc:spChg>
        <pc:spChg chg="del">
          <ac:chgData name="Κατερινα Καμπολη" userId="c166841c646c519f" providerId="LiveId" clId="{91D72EE4-B5F1-442D-9D23-BA6754DCC428}" dt="2026-10-20T15:25:00.111" v="3102"/>
          <ac:spMkLst>
            <pc:docMk/>
            <pc:sldMk cId="3679202886" sldId="279"/>
            <ac:spMk id="3" creationId="{8FD0C776-A6E5-E6D3-A3AA-ABCB433EC0D7}"/>
          </ac:spMkLst>
        </pc:spChg>
        <pc:graphicFrameChg chg="add mod modGraphic">
          <ac:chgData name="Κατερινα Καμπολη" userId="c166841c646c519f" providerId="LiveId" clId="{91D72EE4-B5F1-442D-9D23-BA6754DCC428}" dt="2026-10-20T15:27:16.054" v="3114" actId="15174"/>
          <ac:graphicFrameMkLst>
            <pc:docMk/>
            <pc:sldMk cId="3679202886" sldId="279"/>
            <ac:graphicFrameMk id="4" creationId="{10FEFFFB-A446-BBB3-0939-465F62409D07}"/>
          </ac:graphicFrameMkLst>
        </pc:graphicFrameChg>
      </pc:sldChg>
      <pc:sldChg chg="addSp delSp modSp new mod">
        <pc:chgData name="Κατερινα Καμπολη" userId="c166841c646c519f" providerId="LiveId" clId="{91D72EE4-B5F1-442D-9D23-BA6754DCC428}" dt="2026-10-20T15:30:49.673" v="3164" actId="207"/>
        <pc:sldMkLst>
          <pc:docMk/>
          <pc:sldMk cId="2844953021" sldId="280"/>
        </pc:sldMkLst>
        <pc:spChg chg="mod">
          <ac:chgData name="Κατερινα Καμπολη" userId="c166841c646c519f" providerId="LiveId" clId="{91D72EE4-B5F1-442D-9D23-BA6754DCC428}" dt="2026-10-20T15:30:04.408" v="3161" actId="20577"/>
          <ac:spMkLst>
            <pc:docMk/>
            <pc:sldMk cId="2844953021" sldId="280"/>
            <ac:spMk id="2" creationId="{B7B1184F-E922-39D1-84FA-E89A246ED3F8}"/>
          </ac:spMkLst>
        </pc:spChg>
        <pc:spChg chg="del">
          <ac:chgData name="Κατερινα Καμπολη" userId="c166841c646c519f" providerId="LiveId" clId="{91D72EE4-B5F1-442D-9D23-BA6754DCC428}" dt="2026-10-20T15:29:02.938" v="3121"/>
          <ac:spMkLst>
            <pc:docMk/>
            <pc:sldMk cId="2844953021" sldId="280"/>
            <ac:spMk id="3" creationId="{881651DA-35F1-31A0-3925-5107B4C9A4DA}"/>
          </ac:spMkLst>
        </pc:spChg>
        <pc:graphicFrameChg chg="add mod modGraphic">
          <ac:chgData name="Κατερινα Καμπολη" userId="c166841c646c519f" providerId="LiveId" clId="{91D72EE4-B5F1-442D-9D23-BA6754DCC428}" dt="2026-10-20T15:30:49.673" v="3164" actId="207"/>
          <ac:graphicFrameMkLst>
            <pc:docMk/>
            <pc:sldMk cId="2844953021" sldId="280"/>
            <ac:graphicFrameMk id="4" creationId="{016642D4-6793-61C0-E765-1CA34EEC651B}"/>
          </ac:graphicFrameMkLst>
        </pc:graphicFrameChg>
      </pc:sldChg>
      <pc:sldChg chg="addSp modSp new mod">
        <pc:chgData name="Κατερινα Καμπολη" userId="c166841c646c519f" providerId="LiveId" clId="{91D72EE4-B5F1-442D-9D23-BA6754DCC428}" dt="2026-10-20T15:35:27.063" v="3203" actId="113"/>
        <pc:sldMkLst>
          <pc:docMk/>
          <pc:sldMk cId="1999609722" sldId="281"/>
        </pc:sldMkLst>
        <pc:spChg chg="add mod">
          <ac:chgData name="Κατερινα Καμπολη" userId="c166841c646c519f" providerId="LiveId" clId="{91D72EE4-B5F1-442D-9D23-BA6754DCC428}" dt="2026-10-20T15:35:27.063" v="3203" actId="113"/>
          <ac:spMkLst>
            <pc:docMk/>
            <pc:sldMk cId="1999609722" sldId="281"/>
            <ac:spMk id="4" creationId="{81BDA3D0-BD03-DAAF-8B46-E8F0606B0B98}"/>
          </ac:spMkLst>
        </pc:spChg>
        <pc:graphicFrameChg chg="add mod modGraphic">
          <ac:chgData name="Κατερινα Καμπολη" userId="c166841c646c519f" providerId="LiveId" clId="{91D72EE4-B5F1-442D-9D23-BA6754DCC428}" dt="2026-10-20T15:34:37.904" v="3197" actId="14100"/>
          <ac:graphicFrameMkLst>
            <pc:docMk/>
            <pc:sldMk cId="1999609722" sldId="281"/>
            <ac:graphicFrameMk id="2" creationId="{57E8824E-3953-E718-8766-FF0DD8B69EEF}"/>
          </ac:graphicFrameMkLst>
        </pc:graphicFrameChg>
      </pc:sldChg>
      <pc:sldChg chg="addSp modSp new mod">
        <pc:chgData name="Κατερινα Καμπολη" userId="c166841c646c519f" providerId="LiveId" clId="{91D72EE4-B5F1-442D-9D23-BA6754DCC428}" dt="2026-10-20T15:44:15.627" v="3387" actId="122"/>
        <pc:sldMkLst>
          <pc:docMk/>
          <pc:sldMk cId="3021387719" sldId="282"/>
        </pc:sldMkLst>
        <pc:spChg chg="mod">
          <ac:chgData name="Κατερινα Καμπολη" userId="c166841c646c519f" providerId="LiveId" clId="{91D72EE4-B5F1-442D-9D23-BA6754DCC428}" dt="2026-10-20T15:44:15.627" v="3387" actId="122"/>
          <ac:spMkLst>
            <pc:docMk/>
            <pc:sldMk cId="3021387719" sldId="282"/>
            <ac:spMk id="2" creationId="{BBCA400E-AC7B-6292-20D0-C6BCD437A15A}"/>
          </ac:spMkLst>
        </pc:spChg>
        <pc:spChg chg="mod">
          <ac:chgData name="Κατερινα Καμπολη" userId="c166841c646c519f" providerId="LiveId" clId="{91D72EE4-B5F1-442D-9D23-BA6754DCC428}" dt="2026-10-20T15:43:02.564" v="3373" actId="2710"/>
          <ac:spMkLst>
            <pc:docMk/>
            <pc:sldMk cId="3021387719" sldId="282"/>
            <ac:spMk id="3" creationId="{34692979-D238-071F-F258-C2915D700279}"/>
          </ac:spMkLst>
        </pc:spChg>
        <pc:spChg chg="add mod">
          <ac:chgData name="Κατερινα Καμπολη" userId="c166841c646c519f" providerId="LiveId" clId="{91D72EE4-B5F1-442D-9D23-BA6754DCC428}" dt="2026-10-20T15:43:07.277" v="3374" actId="1076"/>
          <ac:spMkLst>
            <pc:docMk/>
            <pc:sldMk cId="3021387719" sldId="282"/>
            <ac:spMk id="4" creationId="{4BC88E78-11C4-776A-3971-8A39F343C20F}"/>
          </ac:spMkLst>
        </pc:spChg>
        <pc:spChg chg="add mod">
          <ac:chgData name="Κατερινα Καμπολη" userId="c166841c646c519f" providerId="LiveId" clId="{91D72EE4-B5F1-442D-9D23-BA6754DCC428}" dt="2026-10-20T15:44:03.645" v="3385" actId="1076"/>
          <ac:spMkLst>
            <pc:docMk/>
            <pc:sldMk cId="3021387719" sldId="282"/>
            <ac:spMk id="5" creationId="{111DC518-E3A1-105C-D6BE-7C460B0788A8}"/>
          </ac:spMkLst>
        </pc:spChg>
        <pc:spChg chg="add mod">
          <ac:chgData name="Κατερινα Καμπολη" userId="c166841c646c519f" providerId="LiveId" clId="{91D72EE4-B5F1-442D-9D23-BA6754DCC428}" dt="2026-10-20T15:44:07.164" v="3386" actId="1076"/>
          <ac:spMkLst>
            <pc:docMk/>
            <pc:sldMk cId="3021387719" sldId="282"/>
            <ac:spMk id="6" creationId="{AC289EB5-B604-6A0E-F4D1-90ABA5B82BC6}"/>
          </ac:spMkLst>
        </pc:spChg>
      </pc:sldChg>
      <pc:sldChg chg="modSp new mod">
        <pc:chgData name="Κατερινα Καμπολη" userId="c166841c646c519f" providerId="LiveId" clId="{91D72EE4-B5F1-442D-9D23-BA6754DCC428}" dt="2026-10-20T15:52:11.883" v="3446" actId="27636"/>
        <pc:sldMkLst>
          <pc:docMk/>
          <pc:sldMk cId="1857552480" sldId="283"/>
        </pc:sldMkLst>
        <pc:spChg chg="mod">
          <ac:chgData name="Κατερινα Καμπολη" userId="c166841c646c519f" providerId="LiveId" clId="{91D72EE4-B5F1-442D-9D23-BA6754DCC428}" dt="2026-10-20T15:51:57.073" v="3444" actId="122"/>
          <ac:spMkLst>
            <pc:docMk/>
            <pc:sldMk cId="1857552480" sldId="283"/>
            <ac:spMk id="2" creationId="{C24525C5-67EA-6D3D-A77B-50E55FCF739E}"/>
          </ac:spMkLst>
        </pc:spChg>
        <pc:spChg chg="mod">
          <ac:chgData name="Κατερινα Καμπολη" userId="c166841c646c519f" providerId="LiveId" clId="{91D72EE4-B5F1-442D-9D23-BA6754DCC428}" dt="2026-10-20T15:52:11.883" v="3446" actId="27636"/>
          <ac:spMkLst>
            <pc:docMk/>
            <pc:sldMk cId="1857552480" sldId="283"/>
            <ac:spMk id="3" creationId="{5E00623D-2DF8-30CB-5EFB-DB9B29BD12D0}"/>
          </ac:spMkLst>
        </pc:spChg>
      </pc:sldChg>
      <pc:sldChg chg="addSp delSp modSp new mod setBg">
        <pc:chgData name="Κατερινα Καμπολη" userId="c166841c646c519f" providerId="LiveId" clId="{91D72EE4-B5F1-442D-9D23-BA6754DCC428}" dt="2026-10-20T15:54:32.439" v="3506" actId="26606"/>
        <pc:sldMkLst>
          <pc:docMk/>
          <pc:sldMk cId="1995708799" sldId="284"/>
        </pc:sldMkLst>
        <pc:spChg chg="mod">
          <ac:chgData name="Κατερινα Καμπολη" userId="c166841c646c519f" providerId="LiveId" clId="{91D72EE4-B5F1-442D-9D23-BA6754DCC428}" dt="2026-10-20T15:53:46.183" v="3498" actId="26606"/>
          <ac:spMkLst>
            <pc:docMk/>
            <pc:sldMk cId="1995708799" sldId="284"/>
            <ac:spMk id="2" creationId="{3CEE38BA-68ED-875E-B73D-9D941457EFA4}"/>
          </ac:spMkLst>
        </pc:spChg>
        <pc:spChg chg="del">
          <ac:chgData name="Κατερινα Καμπολη" userId="c166841c646c519f" providerId="LiveId" clId="{91D72EE4-B5F1-442D-9D23-BA6754DCC428}" dt="2026-10-20T15:52:54.808" v="3450"/>
          <ac:spMkLst>
            <pc:docMk/>
            <pc:sldMk cId="1995708799" sldId="284"/>
            <ac:spMk id="3" creationId="{831E34C8-620A-A68B-72AF-9FF9A413EEFE}"/>
          </ac:spMkLst>
        </pc:spChg>
        <pc:spChg chg="add del mod">
          <ac:chgData name="Κατερινα Καμπολη" userId="c166841c646c519f" providerId="LiveId" clId="{91D72EE4-B5F1-442D-9D23-BA6754DCC428}" dt="2026-10-20T15:53:39.540" v="3497" actId="478"/>
          <ac:spMkLst>
            <pc:docMk/>
            <pc:sldMk cId="1995708799" sldId="284"/>
            <ac:spMk id="6" creationId="{208CB7EA-2F3B-BC18-86EB-2B1EF68BDDB6}"/>
          </ac:spMkLst>
        </pc:spChg>
        <pc:spChg chg="add del">
          <ac:chgData name="Κατερινα Καμπολη" userId="c166841c646c519f" providerId="LiveId" clId="{91D72EE4-B5F1-442D-9D23-BA6754DCC428}" dt="2026-10-20T15:54:32.439" v="3506" actId="26606"/>
          <ac:spMkLst>
            <pc:docMk/>
            <pc:sldMk cId="1995708799" sldId="284"/>
            <ac:spMk id="9" creationId="{35DB3719-6FDC-4E5D-891D-FF40B7300F64}"/>
          </ac:spMkLst>
        </pc:spChg>
        <pc:spChg chg="add del">
          <ac:chgData name="Κατερινα Καμπολη" userId="c166841c646c519f" providerId="LiveId" clId="{91D72EE4-B5F1-442D-9D23-BA6754DCC428}" dt="2026-10-20T15:54:32.439" v="3506" actId="26606"/>
          <ac:spMkLst>
            <pc:docMk/>
            <pc:sldMk cId="1995708799" sldId="284"/>
            <ac:spMk id="11" creationId="{E0CBAC23-2E3F-4A90-BA59-F8299F6A5439}"/>
          </ac:spMkLst>
        </pc:spChg>
        <pc:spChg chg="add del">
          <ac:chgData name="Κατερινα Καμπολη" userId="c166841c646c519f" providerId="LiveId" clId="{91D72EE4-B5F1-442D-9D23-BA6754DCC428}" dt="2026-10-20T15:54:32.428" v="3505" actId="26606"/>
          <ac:spMkLst>
            <pc:docMk/>
            <pc:sldMk cId="1995708799" sldId="284"/>
            <ac:spMk id="16" creationId="{35DB3719-6FDC-4E5D-891D-FF40B7300F64}"/>
          </ac:spMkLst>
        </pc:spChg>
        <pc:spChg chg="add del">
          <ac:chgData name="Κατερινα Καμπολη" userId="c166841c646c519f" providerId="LiveId" clId="{91D72EE4-B5F1-442D-9D23-BA6754DCC428}" dt="2026-10-20T15:54:32.428" v="3505" actId="26606"/>
          <ac:spMkLst>
            <pc:docMk/>
            <pc:sldMk cId="1995708799" sldId="284"/>
            <ac:spMk id="18" creationId="{E0CBAC23-2E3F-4A90-BA59-F8299F6A5439}"/>
          </ac:spMkLst>
        </pc:spChg>
        <pc:spChg chg="add">
          <ac:chgData name="Κατερινα Καμπολη" userId="c166841c646c519f" providerId="LiveId" clId="{91D72EE4-B5F1-442D-9D23-BA6754DCC428}" dt="2026-10-20T15:54:32.439" v="3506" actId="26606"/>
          <ac:spMkLst>
            <pc:docMk/>
            <pc:sldMk cId="1995708799" sldId="284"/>
            <ac:spMk id="20" creationId="{35DB3719-6FDC-4E5D-891D-FF40B7300F64}"/>
          </ac:spMkLst>
        </pc:spChg>
        <pc:spChg chg="add">
          <ac:chgData name="Κατερινα Καμπολη" userId="c166841c646c519f" providerId="LiveId" clId="{91D72EE4-B5F1-442D-9D23-BA6754DCC428}" dt="2026-10-20T15:54:32.439" v="3506" actId="26606"/>
          <ac:spMkLst>
            <pc:docMk/>
            <pc:sldMk cId="1995708799" sldId="284"/>
            <ac:spMk id="21" creationId="{E0CBAC23-2E3F-4A90-BA59-F8299F6A5439}"/>
          </ac:spMkLst>
        </pc:spChg>
        <pc:graphicFrameChg chg="add mod modGraphic">
          <ac:chgData name="Κατερινα Καμπολη" userId="c166841c646c519f" providerId="LiveId" clId="{91D72EE4-B5F1-442D-9D23-BA6754DCC428}" dt="2026-10-20T15:54:32.439" v="3506" actId="26606"/>
          <ac:graphicFrameMkLst>
            <pc:docMk/>
            <pc:sldMk cId="1995708799" sldId="284"/>
            <ac:graphicFrameMk id="4" creationId="{E37FE03F-57D2-D571-C468-9007EEED6033}"/>
          </ac:graphicFrameMkLst>
        </pc:graphicFrameChg>
      </pc:sldChg>
      <pc:sldChg chg="addSp delSp modSp new mod ord setBg">
        <pc:chgData name="Κατερινα Καμπολη" userId="c166841c646c519f" providerId="LiveId" clId="{91D72EE4-B5F1-442D-9D23-BA6754DCC428}" dt="2026-10-20T16:05:52.534" v="3624" actId="26606"/>
        <pc:sldMkLst>
          <pc:docMk/>
          <pc:sldMk cId="2004103653" sldId="285"/>
        </pc:sldMkLst>
        <pc:spChg chg="mod">
          <ac:chgData name="Κατερινα Καμπολη" userId="c166841c646c519f" providerId="LiveId" clId="{91D72EE4-B5F1-442D-9D23-BA6754DCC428}" dt="2026-10-20T16:05:52.534" v="3624" actId="26606"/>
          <ac:spMkLst>
            <pc:docMk/>
            <pc:sldMk cId="2004103653" sldId="285"/>
            <ac:spMk id="2" creationId="{AB402E10-9AB9-3C0B-42FA-BF010271E15D}"/>
          </ac:spMkLst>
        </pc:spChg>
        <pc:spChg chg="mod ord">
          <ac:chgData name="Κατερινα Καμπολη" userId="c166841c646c519f" providerId="LiveId" clId="{91D72EE4-B5F1-442D-9D23-BA6754DCC428}" dt="2026-10-20T16:05:52.534" v="3624" actId="26606"/>
          <ac:spMkLst>
            <pc:docMk/>
            <pc:sldMk cId="2004103653" sldId="285"/>
            <ac:spMk id="3" creationId="{B85D09DA-2E8E-E74E-E7B2-232AE7BA4508}"/>
          </ac:spMkLst>
        </pc:spChg>
        <pc:spChg chg="add del">
          <ac:chgData name="Κατερινα Καμπολη" userId="c166841c646c519f" providerId="LiveId" clId="{91D72EE4-B5F1-442D-9D23-BA6754DCC428}" dt="2026-10-20T16:05:52.534" v="3624" actId="26606"/>
          <ac:spMkLst>
            <pc:docMk/>
            <pc:sldMk cId="2004103653" sldId="285"/>
            <ac:spMk id="7" creationId="{637B2035-1FCB-439A-B421-095E136C7E07}"/>
          </ac:spMkLst>
        </pc:spChg>
        <pc:spChg chg="add del">
          <ac:chgData name="Κατερινα Καμπολη" userId="c166841c646c519f" providerId="LiveId" clId="{91D72EE4-B5F1-442D-9D23-BA6754DCC428}" dt="2026-10-20T16:05:52.534" v="3624" actId="26606"/>
          <ac:spMkLst>
            <pc:docMk/>
            <pc:sldMk cId="2004103653" sldId="285"/>
            <ac:spMk id="8" creationId="{676D6CDF-C512-4739-B158-55EE955EFA39}"/>
          </ac:spMkLst>
        </pc:spChg>
        <pc:spChg chg="add del">
          <ac:chgData name="Κατερινα Καμπολη" userId="c166841c646c519f" providerId="LiveId" clId="{91D72EE4-B5F1-442D-9D23-BA6754DCC428}" dt="2026-10-20T16:05:08.110" v="3545" actId="26606"/>
          <ac:spMkLst>
            <pc:docMk/>
            <pc:sldMk cId="2004103653" sldId="285"/>
            <ac:spMk id="10" creationId="{637B2035-1FCB-439A-B421-095E136C7E07}"/>
          </ac:spMkLst>
        </pc:spChg>
        <pc:spChg chg="add del">
          <ac:chgData name="Κατερινα Καμπολη" userId="c166841c646c519f" providerId="LiveId" clId="{91D72EE4-B5F1-442D-9D23-BA6754DCC428}" dt="2026-10-20T16:05:08.110" v="3545" actId="26606"/>
          <ac:spMkLst>
            <pc:docMk/>
            <pc:sldMk cId="2004103653" sldId="285"/>
            <ac:spMk id="12" creationId="{676D6CDF-C512-4739-B158-55EE955EFA39}"/>
          </ac:spMkLst>
        </pc:spChg>
        <pc:spChg chg="add">
          <ac:chgData name="Κατερινα Καμπολη" userId="c166841c646c519f" providerId="LiveId" clId="{91D72EE4-B5F1-442D-9D23-BA6754DCC428}" dt="2026-10-20T16:05:52.534" v="3624" actId="26606"/>
          <ac:spMkLst>
            <pc:docMk/>
            <pc:sldMk cId="2004103653" sldId="285"/>
            <ac:spMk id="13" creationId="{45D37F4E-DDB4-456B-97E0-9937730A039F}"/>
          </ac:spMkLst>
        </pc:spChg>
        <pc:spChg chg="add">
          <ac:chgData name="Κατερινα Καμπολη" userId="c166841c646c519f" providerId="LiveId" clId="{91D72EE4-B5F1-442D-9D23-BA6754DCC428}" dt="2026-10-20T16:05:52.534" v="3624" actId="26606"/>
          <ac:spMkLst>
            <pc:docMk/>
            <pc:sldMk cId="2004103653" sldId="285"/>
            <ac:spMk id="15" creationId="{B2DD41CD-8F47-4F56-AD12-4E2FF7696987}"/>
          </ac:spMkLst>
        </pc:spChg>
        <pc:picChg chg="add mod ord">
          <ac:chgData name="Κατερινα Καμπολη" userId="c166841c646c519f" providerId="LiveId" clId="{91D72EE4-B5F1-442D-9D23-BA6754DCC428}" dt="2026-10-20T16:05:52.534" v="3624" actId="26606"/>
          <ac:picMkLst>
            <pc:docMk/>
            <pc:sldMk cId="2004103653" sldId="285"/>
            <ac:picMk id="5" creationId="{957CC461-52CD-571F-CFA1-2F8308E72FB0}"/>
          </ac:picMkLst>
        </pc:picChg>
      </pc:sldChg>
      <pc:sldChg chg="modSp new">
        <pc:chgData name="Κατερινα Καμπολη" userId="c166841c646c519f" providerId="LiveId" clId="{91D72EE4-B5F1-442D-9D23-BA6754DCC428}" dt="2026-10-20T15:57:37.800" v="3515"/>
        <pc:sldMkLst>
          <pc:docMk/>
          <pc:sldMk cId="1076831172" sldId="286"/>
        </pc:sldMkLst>
        <pc:spChg chg="mod">
          <ac:chgData name="Κατερινα Καμπολη" userId="c166841c646c519f" providerId="LiveId" clId="{91D72EE4-B5F1-442D-9D23-BA6754DCC428}" dt="2026-10-20T15:57:23.981" v="3514"/>
          <ac:spMkLst>
            <pc:docMk/>
            <pc:sldMk cId="1076831172" sldId="286"/>
            <ac:spMk id="2" creationId="{5A59FA17-C7C1-55E6-0068-4A5A609DBC72}"/>
          </ac:spMkLst>
        </pc:spChg>
        <pc:spChg chg="mod">
          <ac:chgData name="Κατερινα Καμπολη" userId="c166841c646c519f" providerId="LiveId" clId="{91D72EE4-B5F1-442D-9D23-BA6754DCC428}" dt="2026-10-20T15:57:37.800" v="3515"/>
          <ac:spMkLst>
            <pc:docMk/>
            <pc:sldMk cId="1076831172" sldId="286"/>
            <ac:spMk id="3" creationId="{6B146825-AFD9-7713-C393-65769CA5A6DD}"/>
          </ac:spMkLst>
        </pc:spChg>
      </pc:sldChg>
      <pc:sldChg chg="addSp delSp modSp new mod setBg">
        <pc:chgData name="Κατερινα Καμπολη" userId="c166841c646c519f" providerId="LiveId" clId="{91D72EE4-B5F1-442D-9D23-BA6754DCC428}" dt="2026-10-20T16:04:26.411" v="3540" actId="14100"/>
        <pc:sldMkLst>
          <pc:docMk/>
          <pc:sldMk cId="2522840939" sldId="287"/>
        </pc:sldMkLst>
        <pc:spChg chg="mod">
          <ac:chgData name="Κατερινα Καμπολη" userId="c166841c646c519f" providerId="LiveId" clId="{91D72EE4-B5F1-442D-9D23-BA6754DCC428}" dt="2026-10-20T16:04:26.411" v="3540" actId="14100"/>
          <ac:spMkLst>
            <pc:docMk/>
            <pc:sldMk cId="2522840939" sldId="287"/>
            <ac:spMk id="2" creationId="{91413545-0354-744E-358B-4699F085DECA}"/>
          </ac:spMkLst>
        </pc:spChg>
        <pc:spChg chg="del">
          <ac:chgData name="Κατερινα Καμπολη" userId="c166841c646c519f" providerId="LiveId" clId="{91D72EE4-B5F1-442D-9D23-BA6754DCC428}" dt="2026-10-20T16:02:18.164" v="3532"/>
          <ac:spMkLst>
            <pc:docMk/>
            <pc:sldMk cId="2522840939" sldId="287"/>
            <ac:spMk id="3" creationId="{B8BC2638-DDC0-0A9A-95A0-242D9E31D3BC}"/>
          </ac:spMkLst>
        </pc:spChg>
        <pc:spChg chg="add">
          <ac:chgData name="Κατερινα Καμπολη" userId="c166841c646c519f" providerId="LiveId" clId="{91D72EE4-B5F1-442D-9D23-BA6754DCC428}" dt="2026-10-20T16:02:25.484" v="3533" actId="26606"/>
          <ac:spMkLst>
            <pc:docMk/>
            <pc:sldMk cId="2522840939" sldId="287"/>
            <ac:spMk id="9" creationId="{A8384FB5-9ADC-4DDC-881B-597D56F5B15D}"/>
          </ac:spMkLst>
        </pc:spChg>
        <pc:spChg chg="add">
          <ac:chgData name="Κατερινα Καμπολη" userId="c166841c646c519f" providerId="LiveId" clId="{91D72EE4-B5F1-442D-9D23-BA6754DCC428}" dt="2026-10-20T16:02:25.484" v="3533" actId="26606"/>
          <ac:spMkLst>
            <pc:docMk/>
            <pc:sldMk cId="2522840939" sldId="287"/>
            <ac:spMk id="11" creationId="{1199E1B1-A8C0-4FE8-A5A8-1CB41D69F857}"/>
          </ac:spMkLst>
        </pc:spChg>
        <pc:spChg chg="add">
          <ac:chgData name="Κατερινα Καμπολη" userId="c166841c646c519f" providerId="LiveId" clId="{91D72EE4-B5F1-442D-9D23-BA6754DCC428}" dt="2026-10-20T16:02:25.484" v="3533" actId="26606"/>
          <ac:spMkLst>
            <pc:docMk/>
            <pc:sldMk cId="2522840939" sldId="287"/>
            <ac:spMk id="13" creationId="{84A8DE83-DE75-4B41-9DB4-A7EC0B0DEC0B}"/>
          </ac:spMkLst>
        </pc:spChg>
        <pc:spChg chg="add">
          <ac:chgData name="Κατερινα Καμπολη" userId="c166841c646c519f" providerId="LiveId" clId="{91D72EE4-B5F1-442D-9D23-BA6754DCC428}" dt="2026-10-20T16:02:25.484" v="3533" actId="26606"/>
          <ac:spMkLst>
            <pc:docMk/>
            <pc:sldMk cId="2522840939" sldId="287"/>
            <ac:spMk id="15" creationId="{A7009A0A-BEF5-4EAC-AF15-E4F9F002E239}"/>
          </ac:spMkLst>
        </pc:spChg>
        <pc:graphicFrameChg chg="add mod modGraphic">
          <ac:chgData name="Κατερινα Καμπολη" userId="c166841c646c519f" providerId="LiveId" clId="{91D72EE4-B5F1-442D-9D23-BA6754DCC428}" dt="2026-10-20T16:04:08.776" v="3538" actId="572"/>
          <ac:graphicFrameMkLst>
            <pc:docMk/>
            <pc:sldMk cId="2522840939" sldId="287"/>
            <ac:graphicFrameMk id="4" creationId="{64FAEFCC-729E-B86A-CFF0-510E0920413E}"/>
          </ac:graphicFrameMkLst>
        </pc:graphicFrameChg>
      </pc:sldChg>
      <pc:sldChg chg="addSp delSp modSp new mod setBg">
        <pc:chgData name="Κατερινα Καμπολη" userId="c166841c646c519f" providerId="LiveId" clId="{91D72EE4-B5F1-442D-9D23-BA6754DCC428}" dt="2026-10-20T16:11:03.043" v="3648" actId="14734"/>
        <pc:sldMkLst>
          <pc:docMk/>
          <pc:sldMk cId="1469471584" sldId="288"/>
        </pc:sldMkLst>
        <pc:spChg chg="mod">
          <ac:chgData name="Κατερινα Καμπολη" userId="c166841c646c519f" providerId="LiveId" clId="{91D72EE4-B5F1-442D-9D23-BA6754DCC428}" dt="2026-10-20T16:10:18.630" v="3642" actId="26606"/>
          <ac:spMkLst>
            <pc:docMk/>
            <pc:sldMk cId="1469471584" sldId="288"/>
            <ac:spMk id="2" creationId="{E19DC9A5-BC1D-C14D-9FF7-14BDD86F8165}"/>
          </ac:spMkLst>
        </pc:spChg>
        <pc:spChg chg="del">
          <ac:chgData name="Κατερινα Καμπολη" userId="c166841c646c519f" providerId="LiveId" clId="{91D72EE4-B5F1-442D-9D23-BA6754DCC428}" dt="2026-10-20T16:09:58.875" v="3635"/>
          <ac:spMkLst>
            <pc:docMk/>
            <pc:sldMk cId="1469471584" sldId="288"/>
            <ac:spMk id="3" creationId="{4CD0CA0F-1F41-4624-3451-1640BC15FCAE}"/>
          </ac:spMkLst>
        </pc:spChg>
        <pc:spChg chg="add del">
          <ac:chgData name="Κατερινα Καμπολη" userId="c166841c646c519f" providerId="LiveId" clId="{91D72EE4-B5F1-442D-9D23-BA6754DCC428}" dt="2026-10-20T16:10:06.745" v="3637" actId="26606"/>
          <ac:spMkLst>
            <pc:docMk/>
            <pc:sldMk cId="1469471584" sldId="288"/>
            <ac:spMk id="9" creationId="{7DA1F35B-C8F7-4A5A-9339-7DA4D785B300}"/>
          </ac:spMkLst>
        </pc:spChg>
        <pc:spChg chg="add del">
          <ac:chgData name="Κατερινα Καμπολη" userId="c166841c646c519f" providerId="LiveId" clId="{91D72EE4-B5F1-442D-9D23-BA6754DCC428}" dt="2026-10-20T16:10:06.745" v="3637" actId="26606"/>
          <ac:spMkLst>
            <pc:docMk/>
            <pc:sldMk cId="1469471584" sldId="288"/>
            <ac:spMk id="11" creationId="{B2D4AD41-40DA-4A81-92F5-B6E3BA1ED82A}"/>
          </ac:spMkLst>
        </pc:spChg>
        <pc:spChg chg="add del">
          <ac:chgData name="Κατερινα Καμπολη" userId="c166841c646c519f" providerId="LiveId" clId="{91D72EE4-B5F1-442D-9D23-BA6754DCC428}" dt="2026-10-20T16:10:10.244" v="3639" actId="26606"/>
          <ac:spMkLst>
            <pc:docMk/>
            <pc:sldMk cId="1469471584" sldId="288"/>
            <ac:spMk id="13" creationId="{AAD0DBB9-1A4B-4391-81D4-CB19F9AB918A}"/>
          </ac:spMkLst>
        </pc:spChg>
        <pc:spChg chg="add del">
          <ac:chgData name="Κατερινα Καμπολη" userId="c166841c646c519f" providerId="LiveId" clId="{91D72EE4-B5F1-442D-9D23-BA6754DCC428}" dt="2026-10-20T16:10:10.244" v="3639" actId="26606"/>
          <ac:spMkLst>
            <pc:docMk/>
            <pc:sldMk cId="1469471584" sldId="288"/>
            <ac:spMk id="14" creationId="{BACC6370-2D7E-4714-9D71-7542949D7D5D}"/>
          </ac:spMkLst>
        </pc:spChg>
        <pc:spChg chg="add del">
          <ac:chgData name="Κατερινα Καμπολη" userId="c166841c646c519f" providerId="LiveId" clId="{91D72EE4-B5F1-442D-9D23-BA6754DCC428}" dt="2026-10-20T16:10:10.244" v="3639" actId="26606"/>
          <ac:spMkLst>
            <pc:docMk/>
            <pc:sldMk cId="1469471584" sldId="288"/>
            <ac:spMk id="15" creationId="{063BBA22-50EA-4C4D-BE05-F1CE4E63AA56}"/>
          </ac:spMkLst>
        </pc:spChg>
        <pc:spChg chg="add del">
          <ac:chgData name="Κατερινα Καμπολη" userId="c166841c646c519f" providerId="LiveId" clId="{91D72EE4-B5F1-442D-9D23-BA6754DCC428}" dt="2026-10-20T16:10:10.244" v="3639" actId="26606"/>
          <ac:spMkLst>
            <pc:docMk/>
            <pc:sldMk cId="1469471584" sldId="288"/>
            <ac:spMk id="16" creationId="{F68B3F68-107C-434F-AA38-110D5EA91B85}"/>
          </ac:spMkLst>
        </pc:spChg>
        <pc:spChg chg="add del">
          <ac:chgData name="Κατερινα Καμπολη" userId="c166841c646c519f" providerId="LiveId" clId="{91D72EE4-B5F1-442D-9D23-BA6754DCC428}" dt="2026-10-20T16:10:18.582" v="3641" actId="26606"/>
          <ac:spMkLst>
            <pc:docMk/>
            <pc:sldMk cId="1469471584" sldId="288"/>
            <ac:spMk id="18" creationId="{A8384FB5-9ADC-4DDC-881B-597D56F5B15D}"/>
          </ac:spMkLst>
        </pc:spChg>
        <pc:spChg chg="add del">
          <ac:chgData name="Κατερινα Καμπολη" userId="c166841c646c519f" providerId="LiveId" clId="{91D72EE4-B5F1-442D-9D23-BA6754DCC428}" dt="2026-10-20T16:10:18.582" v="3641" actId="26606"/>
          <ac:spMkLst>
            <pc:docMk/>
            <pc:sldMk cId="1469471584" sldId="288"/>
            <ac:spMk id="19" creationId="{1199E1B1-A8C0-4FE8-A5A8-1CB41D69F857}"/>
          </ac:spMkLst>
        </pc:spChg>
        <pc:spChg chg="add del">
          <ac:chgData name="Κατερινα Καμπολη" userId="c166841c646c519f" providerId="LiveId" clId="{91D72EE4-B5F1-442D-9D23-BA6754DCC428}" dt="2026-10-20T16:10:18.582" v="3641" actId="26606"/>
          <ac:spMkLst>
            <pc:docMk/>
            <pc:sldMk cId="1469471584" sldId="288"/>
            <ac:spMk id="20" creationId="{84A8DE83-DE75-4B41-9DB4-A7EC0B0DEC0B}"/>
          </ac:spMkLst>
        </pc:spChg>
        <pc:spChg chg="add del">
          <ac:chgData name="Κατερινα Καμπολη" userId="c166841c646c519f" providerId="LiveId" clId="{91D72EE4-B5F1-442D-9D23-BA6754DCC428}" dt="2026-10-20T16:10:18.582" v="3641" actId="26606"/>
          <ac:spMkLst>
            <pc:docMk/>
            <pc:sldMk cId="1469471584" sldId="288"/>
            <ac:spMk id="21" creationId="{A7009A0A-BEF5-4EAC-AF15-E4F9F002E239}"/>
          </ac:spMkLst>
        </pc:spChg>
        <pc:spChg chg="add">
          <ac:chgData name="Κατερινα Καμπολη" userId="c166841c646c519f" providerId="LiveId" clId="{91D72EE4-B5F1-442D-9D23-BA6754DCC428}" dt="2026-10-20T16:10:18.630" v="3642" actId="26606"/>
          <ac:spMkLst>
            <pc:docMk/>
            <pc:sldMk cId="1469471584" sldId="288"/>
            <ac:spMk id="23" creationId="{BACC6370-2D7E-4714-9D71-7542949D7D5D}"/>
          </ac:spMkLst>
        </pc:spChg>
        <pc:spChg chg="add">
          <ac:chgData name="Κατερινα Καμπολη" userId="c166841c646c519f" providerId="LiveId" clId="{91D72EE4-B5F1-442D-9D23-BA6754DCC428}" dt="2026-10-20T16:10:18.630" v="3642" actId="26606"/>
          <ac:spMkLst>
            <pc:docMk/>
            <pc:sldMk cId="1469471584" sldId="288"/>
            <ac:spMk id="24" creationId="{F68B3F68-107C-434F-AA38-110D5EA91B85}"/>
          </ac:spMkLst>
        </pc:spChg>
        <pc:spChg chg="add">
          <ac:chgData name="Κατερινα Καμπολη" userId="c166841c646c519f" providerId="LiveId" clId="{91D72EE4-B5F1-442D-9D23-BA6754DCC428}" dt="2026-10-20T16:10:18.630" v="3642" actId="26606"/>
          <ac:spMkLst>
            <pc:docMk/>
            <pc:sldMk cId="1469471584" sldId="288"/>
            <ac:spMk id="25" creationId="{AAD0DBB9-1A4B-4391-81D4-CB19F9AB918A}"/>
          </ac:spMkLst>
        </pc:spChg>
        <pc:spChg chg="add">
          <ac:chgData name="Κατερινα Καμπολη" userId="c166841c646c519f" providerId="LiveId" clId="{91D72EE4-B5F1-442D-9D23-BA6754DCC428}" dt="2026-10-20T16:10:18.630" v="3642" actId="26606"/>
          <ac:spMkLst>
            <pc:docMk/>
            <pc:sldMk cId="1469471584" sldId="288"/>
            <ac:spMk id="26" creationId="{063BBA22-50EA-4C4D-BE05-F1CE4E63AA56}"/>
          </ac:spMkLst>
        </pc:spChg>
        <pc:graphicFrameChg chg="add mod modGraphic">
          <ac:chgData name="Κατερινα Καμπολη" userId="c166841c646c519f" providerId="LiveId" clId="{91D72EE4-B5F1-442D-9D23-BA6754DCC428}" dt="2026-10-20T16:11:03.043" v="3648" actId="14734"/>
          <ac:graphicFrameMkLst>
            <pc:docMk/>
            <pc:sldMk cId="1469471584" sldId="288"/>
            <ac:graphicFrameMk id="4" creationId="{776E69F1-8B05-C527-4193-48206C6CB270}"/>
          </ac:graphicFrameMkLst>
        </pc:graphicFrameChg>
      </pc:sldChg>
      <pc:sldChg chg="addSp delSp modSp new mod setBg">
        <pc:chgData name="Κατερινα Καμπολη" userId="c166841c646c519f" providerId="LiveId" clId="{91D72EE4-B5F1-442D-9D23-BA6754DCC428}" dt="2026-10-20T16:13:10.209" v="3658" actId="26606"/>
        <pc:sldMkLst>
          <pc:docMk/>
          <pc:sldMk cId="1531310437" sldId="289"/>
        </pc:sldMkLst>
        <pc:spChg chg="mod">
          <ac:chgData name="Κατερινα Καμπολη" userId="c166841c646c519f" providerId="LiveId" clId="{91D72EE4-B5F1-442D-9D23-BA6754DCC428}" dt="2026-10-20T16:13:10.209" v="3658" actId="26606"/>
          <ac:spMkLst>
            <pc:docMk/>
            <pc:sldMk cId="1531310437" sldId="289"/>
            <ac:spMk id="2" creationId="{9A9F7ECB-87C7-CA65-0FA6-40F54A0F9E9F}"/>
          </ac:spMkLst>
        </pc:spChg>
        <pc:spChg chg="mod">
          <ac:chgData name="Κατερινα Καμπολη" userId="c166841c646c519f" providerId="LiveId" clId="{91D72EE4-B5F1-442D-9D23-BA6754DCC428}" dt="2026-10-20T16:13:10.209" v="3658" actId="26606"/>
          <ac:spMkLst>
            <pc:docMk/>
            <pc:sldMk cId="1531310437" sldId="289"/>
            <ac:spMk id="3" creationId="{C8F06C38-CD41-64C8-3F09-27DBB60D7BC2}"/>
          </ac:spMkLst>
        </pc:spChg>
        <pc:spChg chg="add del">
          <ac:chgData name="Κατερινα Καμπολη" userId="c166841c646c519f" providerId="LiveId" clId="{91D72EE4-B5F1-442D-9D23-BA6754DCC428}" dt="2026-10-20T16:13:10.201" v="3657" actId="26606"/>
          <ac:spMkLst>
            <pc:docMk/>
            <pc:sldMk cId="1531310437" sldId="289"/>
            <ac:spMk id="9" creationId="{7FF47CB7-972F-479F-A36D-9E72D26EC8DA}"/>
          </ac:spMkLst>
        </pc:spChg>
        <pc:spChg chg="add del">
          <ac:chgData name="Κατερινα Καμπολη" userId="c166841c646c519f" providerId="LiveId" clId="{91D72EE4-B5F1-442D-9D23-BA6754DCC428}" dt="2026-10-20T16:13:10.201" v="3657" actId="26606"/>
          <ac:spMkLst>
            <pc:docMk/>
            <pc:sldMk cId="1531310437" sldId="289"/>
            <ac:spMk id="11" creationId="{0D153B68-5844-490D-8E67-F616D6D721CA}"/>
          </ac:spMkLst>
        </pc:spChg>
        <pc:spChg chg="add del">
          <ac:chgData name="Κατερινα Καμπολη" userId="c166841c646c519f" providerId="LiveId" clId="{91D72EE4-B5F1-442D-9D23-BA6754DCC428}" dt="2026-10-20T16:13:10.201" v="3657" actId="26606"/>
          <ac:spMkLst>
            <pc:docMk/>
            <pc:sldMk cId="1531310437" sldId="289"/>
            <ac:spMk id="13" creationId="{9A0D773F-7A7D-4DBB-9DEA-86BB8B8F4BC8}"/>
          </ac:spMkLst>
        </pc:spChg>
        <pc:spChg chg="add">
          <ac:chgData name="Κατερινα Καμπολη" userId="c166841c646c519f" providerId="LiveId" clId="{91D72EE4-B5F1-442D-9D23-BA6754DCC428}" dt="2026-10-20T16:13:10.209" v="3658" actId="26606"/>
          <ac:spMkLst>
            <pc:docMk/>
            <pc:sldMk cId="1531310437" sldId="289"/>
            <ac:spMk id="15" creationId="{45D37F4E-DDB4-456B-97E0-9937730A039F}"/>
          </ac:spMkLst>
        </pc:spChg>
        <pc:spChg chg="add">
          <ac:chgData name="Κατερινα Καμπολη" userId="c166841c646c519f" providerId="LiveId" clId="{91D72EE4-B5F1-442D-9D23-BA6754DCC428}" dt="2026-10-20T16:13:10.209" v="3658" actId="26606"/>
          <ac:spMkLst>
            <pc:docMk/>
            <pc:sldMk cId="1531310437" sldId="289"/>
            <ac:spMk id="16" creationId="{B2DD41CD-8F47-4F56-AD12-4E2FF7696987}"/>
          </ac:spMkLst>
        </pc:spChg>
        <pc:picChg chg="add mod">
          <ac:chgData name="Κατερινα Καμπολη" userId="c166841c646c519f" providerId="LiveId" clId="{91D72EE4-B5F1-442D-9D23-BA6754DCC428}" dt="2026-10-20T16:13:10.209" v="3658" actId="26606"/>
          <ac:picMkLst>
            <pc:docMk/>
            <pc:sldMk cId="1531310437" sldId="289"/>
            <ac:picMk id="4" creationId="{060DE18C-996E-7BA0-3666-04530E8EF0D9}"/>
          </ac:picMkLst>
        </pc:picChg>
      </pc:sldChg>
      <pc:sldChg chg="addSp modSp new mod setBg">
        <pc:chgData name="Κατερινα Καμπολη" userId="c166841c646c519f" providerId="LiveId" clId="{91D72EE4-B5F1-442D-9D23-BA6754DCC428}" dt="2026-10-20T16:15:39.555" v="3664" actId="26606"/>
        <pc:sldMkLst>
          <pc:docMk/>
          <pc:sldMk cId="1781586185" sldId="290"/>
        </pc:sldMkLst>
        <pc:spChg chg="mod">
          <ac:chgData name="Κατερινα Καμπολη" userId="c166841c646c519f" providerId="LiveId" clId="{91D72EE4-B5F1-442D-9D23-BA6754DCC428}" dt="2026-10-20T16:15:39.555" v="3664" actId="26606"/>
          <ac:spMkLst>
            <pc:docMk/>
            <pc:sldMk cId="1781586185" sldId="290"/>
            <ac:spMk id="2" creationId="{D51DEE45-DE75-A440-76F8-60D923DA9BE9}"/>
          </ac:spMkLst>
        </pc:spChg>
        <pc:spChg chg="mod">
          <ac:chgData name="Κατερινα Καμπολη" userId="c166841c646c519f" providerId="LiveId" clId="{91D72EE4-B5F1-442D-9D23-BA6754DCC428}" dt="2026-10-20T16:15:39.555" v="3664" actId="26606"/>
          <ac:spMkLst>
            <pc:docMk/>
            <pc:sldMk cId="1781586185" sldId="290"/>
            <ac:spMk id="3" creationId="{BA18C4D6-8D79-662F-7803-796CF3B6E05A}"/>
          </ac:spMkLst>
        </pc:spChg>
        <pc:spChg chg="add">
          <ac:chgData name="Κατερινα Καμπολη" userId="c166841c646c519f" providerId="LiveId" clId="{91D72EE4-B5F1-442D-9D23-BA6754DCC428}" dt="2026-10-20T16:15:39.555" v="3664" actId="26606"/>
          <ac:spMkLst>
            <pc:docMk/>
            <pc:sldMk cId="1781586185" sldId="290"/>
            <ac:spMk id="9" creationId="{45D37F4E-DDB4-456B-97E0-9937730A039F}"/>
          </ac:spMkLst>
        </pc:spChg>
        <pc:spChg chg="add">
          <ac:chgData name="Κατερινα Καμπολη" userId="c166841c646c519f" providerId="LiveId" clId="{91D72EE4-B5F1-442D-9D23-BA6754DCC428}" dt="2026-10-20T16:15:39.555" v="3664" actId="26606"/>
          <ac:spMkLst>
            <pc:docMk/>
            <pc:sldMk cId="1781586185" sldId="290"/>
            <ac:spMk id="11" creationId="{B2DD41CD-8F47-4F56-AD12-4E2FF7696987}"/>
          </ac:spMkLst>
        </pc:spChg>
        <pc:picChg chg="add mod">
          <ac:chgData name="Κατερινα Καμπολη" userId="c166841c646c519f" providerId="LiveId" clId="{91D72EE4-B5F1-442D-9D23-BA6754DCC428}" dt="2026-10-20T16:15:39.555" v="3664" actId="26606"/>
          <ac:picMkLst>
            <pc:docMk/>
            <pc:sldMk cId="1781586185" sldId="290"/>
            <ac:picMk id="4" creationId="{1C86382B-BC84-4FA7-B595-459C9C783EC0}"/>
          </ac:picMkLst>
        </pc:picChg>
      </pc:sldChg>
      <pc:sldChg chg="addSp delSp modSp new mod setBg">
        <pc:chgData name="Κατερινα Καμπολη" userId="c166841c646c519f" providerId="LiveId" clId="{91D72EE4-B5F1-442D-9D23-BA6754DCC428}" dt="2026-10-20T16:52:02.157" v="4050" actId="122"/>
        <pc:sldMkLst>
          <pc:docMk/>
          <pc:sldMk cId="2302482053" sldId="291"/>
        </pc:sldMkLst>
        <pc:spChg chg="mod">
          <ac:chgData name="Κατερινα Καμπολη" userId="c166841c646c519f" providerId="LiveId" clId="{91D72EE4-B5F1-442D-9D23-BA6754DCC428}" dt="2026-10-20T16:52:02.157" v="4050" actId="122"/>
          <ac:spMkLst>
            <pc:docMk/>
            <pc:sldMk cId="2302482053" sldId="291"/>
            <ac:spMk id="2" creationId="{60E00FE4-143F-8533-0AFC-D7258DA8C23E}"/>
          </ac:spMkLst>
        </pc:spChg>
        <pc:spChg chg="del">
          <ac:chgData name="Κατερινα Καμπολη" userId="c166841c646c519f" providerId="LiveId" clId="{91D72EE4-B5F1-442D-9D23-BA6754DCC428}" dt="2026-10-20T16:16:38.148" v="3667"/>
          <ac:spMkLst>
            <pc:docMk/>
            <pc:sldMk cId="2302482053" sldId="291"/>
            <ac:spMk id="3" creationId="{9F66DFD6-CB3B-B29A-1062-780FBC2F8E22}"/>
          </ac:spMkLst>
        </pc:spChg>
        <pc:spChg chg="add">
          <ac:chgData name="Κατερινα Καμπολη" userId="c166841c646c519f" providerId="LiveId" clId="{91D72EE4-B5F1-442D-9D23-BA6754DCC428}" dt="2026-10-20T16:16:41.316" v="3668" actId="26606"/>
          <ac:spMkLst>
            <pc:docMk/>
            <pc:sldMk cId="2302482053" sldId="291"/>
            <ac:spMk id="9" creationId="{665DBBEF-238B-476B-96AB-8AAC3224ECEA}"/>
          </ac:spMkLst>
        </pc:spChg>
        <pc:spChg chg="add">
          <ac:chgData name="Κατερινα Καμπολη" userId="c166841c646c519f" providerId="LiveId" clId="{91D72EE4-B5F1-442D-9D23-BA6754DCC428}" dt="2026-10-20T16:16:41.316" v="3668" actId="26606"/>
          <ac:spMkLst>
            <pc:docMk/>
            <pc:sldMk cId="2302482053" sldId="291"/>
            <ac:spMk id="11" creationId="{3FCFB1DE-0B7E-48CC-BA90-B2AB0889F9D6}"/>
          </ac:spMkLst>
        </pc:spChg>
        <pc:picChg chg="add mod">
          <ac:chgData name="Κατερινα Καμπολη" userId="c166841c646c519f" providerId="LiveId" clId="{91D72EE4-B5F1-442D-9D23-BA6754DCC428}" dt="2026-10-20T16:16:41.316" v="3668" actId="26606"/>
          <ac:picMkLst>
            <pc:docMk/>
            <pc:sldMk cId="2302482053" sldId="291"/>
            <ac:picMk id="4" creationId="{9006348F-4291-1990-03C6-0DD61403D4B7}"/>
          </ac:picMkLst>
        </pc:picChg>
      </pc:sldChg>
      <pc:sldChg chg="addSp delSp modSp new mod setBg">
        <pc:chgData name="Κατερινα Καμπολη" userId="c166841c646c519f" providerId="LiveId" clId="{91D72EE4-B5F1-442D-9D23-BA6754DCC428}" dt="2026-10-20T16:19:06.331" v="3696" actId="26606"/>
        <pc:sldMkLst>
          <pc:docMk/>
          <pc:sldMk cId="1716520809" sldId="292"/>
        </pc:sldMkLst>
        <pc:spChg chg="mod">
          <ac:chgData name="Κατερινα Καμπολη" userId="c166841c646c519f" providerId="LiveId" clId="{91D72EE4-B5F1-442D-9D23-BA6754DCC428}" dt="2026-10-20T16:19:06.331" v="3696" actId="26606"/>
          <ac:spMkLst>
            <pc:docMk/>
            <pc:sldMk cId="1716520809" sldId="292"/>
            <ac:spMk id="2" creationId="{07949975-EB9B-F247-882F-D6E86910B7C2}"/>
          </ac:spMkLst>
        </pc:spChg>
        <pc:spChg chg="mod">
          <ac:chgData name="Κατερινα Καμπολη" userId="c166841c646c519f" providerId="LiveId" clId="{91D72EE4-B5F1-442D-9D23-BA6754DCC428}" dt="2026-10-20T16:19:06.331" v="3696" actId="26606"/>
          <ac:spMkLst>
            <pc:docMk/>
            <pc:sldMk cId="1716520809" sldId="292"/>
            <ac:spMk id="3" creationId="{616009D1-4A8A-B31A-9F14-0C8C30D65598}"/>
          </ac:spMkLst>
        </pc:spChg>
        <pc:spChg chg="add del">
          <ac:chgData name="Κατερινα Καμπολη" userId="c166841c646c519f" providerId="LiveId" clId="{91D72EE4-B5F1-442D-9D23-BA6754DCC428}" dt="2026-10-20T16:19:06.331" v="3695" actId="26606"/>
          <ac:spMkLst>
            <pc:docMk/>
            <pc:sldMk cId="1716520809" sldId="292"/>
            <ac:spMk id="9" creationId="{45D37F4E-DDB4-456B-97E0-9937730A039F}"/>
          </ac:spMkLst>
        </pc:spChg>
        <pc:spChg chg="add del">
          <ac:chgData name="Κατερινα Καμπολη" userId="c166841c646c519f" providerId="LiveId" clId="{91D72EE4-B5F1-442D-9D23-BA6754DCC428}" dt="2026-10-20T16:19:06.331" v="3695" actId="26606"/>
          <ac:spMkLst>
            <pc:docMk/>
            <pc:sldMk cId="1716520809" sldId="292"/>
            <ac:spMk id="11" creationId="{B2DD41CD-8F47-4F56-AD12-4E2FF7696987}"/>
          </ac:spMkLst>
        </pc:spChg>
        <pc:spChg chg="add">
          <ac:chgData name="Κατερινα Καμπολη" userId="c166841c646c519f" providerId="LiveId" clId="{91D72EE4-B5F1-442D-9D23-BA6754DCC428}" dt="2026-10-20T16:19:06.331" v="3696" actId="26606"/>
          <ac:spMkLst>
            <pc:docMk/>
            <pc:sldMk cId="1716520809" sldId="292"/>
            <ac:spMk id="13" creationId="{743AA782-23D1-4521-8CAD-47662984AA08}"/>
          </ac:spMkLst>
        </pc:spChg>
        <pc:spChg chg="add">
          <ac:chgData name="Κατερινα Καμπολη" userId="c166841c646c519f" providerId="LiveId" clId="{91D72EE4-B5F1-442D-9D23-BA6754DCC428}" dt="2026-10-20T16:19:06.331" v="3696" actId="26606"/>
          <ac:spMkLst>
            <pc:docMk/>
            <pc:sldMk cId="1716520809" sldId="292"/>
            <ac:spMk id="14" creationId="{71877DBC-BB60-40F0-AC93-2ACDBAAE60CE}"/>
          </ac:spMkLst>
        </pc:spChg>
        <pc:picChg chg="add mod">
          <ac:chgData name="Κατερινα Καμπολη" userId="c166841c646c519f" providerId="LiveId" clId="{91D72EE4-B5F1-442D-9D23-BA6754DCC428}" dt="2026-10-20T16:19:06.331" v="3696" actId="26606"/>
          <ac:picMkLst>
            <pc:docMk/>
            <pc:sldMk cId="1716520809" sldId="292"/>
            <ac:picMk id="4" creationId="{5F8922C2-1BEF-350E-23FC-5192AC95FCB8}"/>
          </ac:picMkLst>
        </pc:picChg>
      </pc:sldChg>
      <pc:sldChg chg="addSp delSp modSp new del">
        <pc:chgData name="Κατερινα Καμπολη" userId="c166841c646c519f" providerId="LiveId" clId="{91D72EE4-B5F1-442D-9D23-BA6754DCC428}" dt="2026-10-20T16:20:00.548" v="3701" actId="47"/>
        <pc:sldMkLst>
          <pc:docMk/>
          <pc:sldMk cId="1609575003" sldId="293"/>
        </pc:sldMkLst>
        <pc:spChg chg="del">
          <ac:chgData name="Κατερινα Καμπολη" userId="c166841c646c519f" providerId="LiveId" clId="{91D72EE4-B5F1-442D-9D23-BA6754DCC428}" dt="2026-10-20T16:19:43.062" v="3698"/>
          <ac:spMkLst>
            <pc:docMk/>
            <pc:sldMk cId="1609575003" sldId="293"/>
            <ac:spMk id="3" creationId="{F49B5324-6F29-DF7B-4007-C37A601BD1F3}"/>
          </ac:spMkLst>
        </pc:spChg>
        <pc:graphicFrameChg chg="add mod">
          <ac:chgData name="Κατερινα Καμπολη" userId="c166841c646c519f" providerId="LiveId" clId="{91D72EE4-B5F1-442D-9D23-BA6754DCC428}" dt="2026-10-20T16:19:43.062" v="3698"/>
          <ac:graphicFrameMkLst>
            <pc:docMk/>
            <pc:sldMk cId="1609575003" sldId="293"/>
            <ac:graphicFrameMk id="4" creationId="{8F13864E-77D1-F1F8-E95A-16504453DAA8}"/>
          </ac:graphicFrameMkLst>
        </pc:graphicFrameChg>
      </pc:sldChg>
      <pc:sldChg chg="addSp delSp modSp new mod setBg">
        <pc:chgData name="Κατερινα Καμπολη" userId="c166841c646c519f" providerId="LiveId" clId="{91D72EE4-B5F1-442D-9D23-BA6754DCC428}" dt="2026-10-20T17:10:26.574" v="4170" actId="14100"/>
        <pc:sldMkLst>
          <pc:docMk/>
          <pc:sldMk cId="3130704686" sldId="294"/>
        </pc:sldMkLst>
        <pc:spChg chg="add del">
          <ac:chgData name="Κατερινα Καμπολη" userId="c166841c646c519f" providerId="LiveId" clId="{91D72EE4-B5F1-442D-9D23-BA6754DCC428}" dt="2026-10-20T16:20:05.044" v="3703" actId="26606"/>
          <ac:spMkLst>
            <pc:docMk/>
            <pc:sldMk cId="3130704686" sldId="294"/>
            <ac:spMk id="7" creationId="{F3060C83-F051-4F0E-ABAD-AA0DFC48B218}"/>
          </ac:spMkLst>
        </pc:spChg>
        <pc:spChg chg="add del">
          <ac:chgData name="Κατερινα Καμπολη" userId="c166841c646c519f" providerId="LiveId" clId="{91D72EE4-B5F1-442D-9D23-BA6754DCC428}" dt="2026-10-20T16:20:05.044" v="3703" actId="26606"/>
          <ac:spMkLst>
            <pc:docMk/>
            <pc:sldMk cId="3130704686" sldId="294"/>
            <ac:spMk id="9" creationId="{83C98ABE-055B-441F-B07E-44F97F083C39}"/>
          </ac:spMkLst>
        </pc:spChg>
        <pc:spChg chg="add del">
          <ac:chgData name="Κατερινα Καμπολη" userId="c166841c646c519f" providerId="LiveId" clId="{91D72EE4-B5F1-442D-9D23-BA6754DCC428}" dt="2026-10-20T16:20:05.044" v="3703" actId="26606"/>
          <ac:spMkLst>
            <pc:docMk/>
            <pc:sldMk cId="3130704686" sldId="294"/>
            <ac:spMk id="11" creationId="{29FDB030-9B49-4CED-8CCD-4D99382388AC}"/>
          </ac:spMkLst>
        </pc:spChg>
        <pc:spChg chg="add del">
          <ac:chgData name="Κατερινα Καμπολη" userId="c166841c646c519f" providerId="LiveId" clId="{91D72EE4-B5F1-442D-9D23-BA6754DCC428}" dt="2026-10-20T16:20:05.044" v="3703" actId="26606"/>
          <ac:spMkLst>
            <pc:docMk/>
            <pc:sldMk cId="3130704686" sldId="294"/>
            <ac:spMk id="13" creationId="{3783CA14-24A1-485C-8B30-D6A5D87987AD}"/>
          </ac:spMkLst>
        </pc:spChg>
        <pc:spChg chg="add del">
          <ac:chgData name="Κατερινα Καμπολη" userId="c166841c646c519f" providerId="LiveId" clId="{91D72EE4-B5F1-442D-9D23-BA6754DCC428}" dt="2026-10-20T16:20:05.044" v="3703" actId="26606"/>
          <ac:spMkLst>
            <pc:docMk/>
            <pc:sldMk cId="3130704686" sldId="294"/>
            <ac:spMk id="15" creationId="{9A97C86A-04D6-40F7-AE84-31AB43E6A846}"/>
          </ac:spMkLst>
        </pc:spChg>
        <pc:spChg chg="add del">
          <ac:chgData name="Κατερινα Καμπολη" userId="c166841c646c519f" providerId="LiveId" clId="{91D72EE4-B5F1-442D-9D23-BA6754DCC428}" dt="2026-10-20T16:20:05.044" v="3703" actId="26606"/>
          <ac:spMkLst>
            <pc:docMk/>
            <pc:sldMk cId="3130704686" sldId="294"/>
            <ac:spMk id="17" creationId="{FF9F2414-84E8-453E-B1F3-389FDE8192D9}"/>
          </ac:spMkLst>
        </pc:spChg>
        <pc:spChg chg="add del">
          <ac:chgData name="Κατερινα Καμπολη" userId="c166841c646c519f" providerId="LiveId" clId="{91D72EE4-B5F1-442D-9D23-BA6754DCC428}" dt="2026-10-20T16:20:05.044" v="3703" actId="26606"/>
          <ac:spMkLst>
            <pc:docMk/>
            <pc:sldMk cId="3130704686" sldId="294"/>
            <ac:spMk id="19" creationId="{3ECA69A1-7536-43AC-85EF-C7106179F5ED}"/>
          </ac:spMkLst>
        </pc:spChg>
        <pc:spChg chg="add">
          <ac:chgData name="Κατερινα Καμπολη" userId="c166841c646c519f" providerId="LiveId" clId="{91D72EE4-B5F1-442D-9D23-BA6754DCC428}" dt="2026-10-20T16:20:05.060" v="3704" actId="26606"/>
          <ac:spMkLst>
            <pc:docMk/>
            <pc:sldMk cId="3130704686" sldId="294"/>
            <ac:spMk id="21" creationId="{DA2E7C1E-2B5A-4BBA-AE51-1CD8C19309D7}"/>
          </ac:spMkLst>
        </pc:spChg>
        <pc:spChg chg="add">
          <ac:chgData name="Κατερινα Καμπολη" userId="c166841c646c519f" providerId="LiveId" clId="{91D72EE4-B5F1-442D-9D23-BA6754DCC428}" dt="2026-10-20T16:20:05.060" v="3704" actId="26606"/>
          <ac:spMkLst>
            <pc:docMk/>
            <pc:sldMk cId="3130704686" sldId="294"/>
            <ac:spMk id="22" creationId="{43DF76B1-5174-4FAF-9D19-FFEE98426836}"/>
          </ac:spMkLst>
        </pc:spChg>
        <pc:graphicFrameChg chg="add mod modGraphic">
          <ac:chgData name="Κατερινα Καμπολη" userId="c166841c646c519f" providerId="LiveId" clId="{91D72EE4-B5F1-442D-9D23-BA6754DCC428}" dt="2026-10-20T17:10:26.574" v="4170" actId="14100"/>
          <ac:graphicFrameMkLst>
            <pc:docMk/>
            <pc:sldMk cId="3130704686" sldId="294"/>
            <ac:graphicFrameMk id="2" creationId="{801192C5-E78C-917F-E02B-525CEC12AF00}"/>
          </ac:graphicFrameMkLst>
        </pc:graphicFrameChg>
      </pc:sldChg>
      <pc:sldChg chg="addSp modSp new mod setBg">
        <pc:chgData name="Κατερινα Καμπολη" userId="c166841c646c519f" providerId="LiveId" clId="{91D72EE4-B5F1-442D-9D23-BA6754DCC428}" dt="2026-10-20T16:22:20.315" v="3714" actId="26606"/>
        <pc:sldMkLst>
          <pc:docMk/>
          <pc:sldMk cId="147458955" sldId="295"/>
        </pc:sldMkLst>
        <pc:spChg chg="mod">
          <ac:chgData name="Κατερινα Καμπολη" userId="c166841c646c519f" providerId="LiveId" clId="{91D72EE4-B5F1-442D-9D23-BA6754DCC428}" dt="2026-10-20T16:22:20.315" v="3714" actId="26606"/>
          <ac:spMkLst>
            <pc:docMk/>
            <pc:sldMk cId="147458955" sldId="295"/>
            <ac:spMk id="2" creationId="{61C91554-7FC7-B604-93E4-3F32253D29FE}"/>
          </ac:spMkLst>
        </pc:spChg>
        <pc:spChg chg="mod">
          <ac:chgData name="Κατερινα Καμπολη" userId="c166841c646c519f" providerId="LiveId" clId="{91D72EE4-B5F1-442D-9D23-BA6754DCC428}" dt="2026-10-20T16:22:20.315" v="3714" actId="26606"/>
          <ac:spMkLst>
            <pc:docMk/>
            <pc:sldMk cId="147458955" sldId="295"/>
            <ac:spMk id="3" creationId="{9BD828B0-E9C4-51F7-3CAF-BEB630E97B07}"/>
          </ac:spMkLst>
        </pc:spChg>
        <pc:spChg chg="add">
          <ac:chgData name="Κατερινα Καμπολη" userId="c166841c646c519f" providerId="LiveId" clId="{91D72EE4-B5F1-442D-9D23-BA6754DCC428}" dt="2026-10-20T16:22:20.315" v="3714" actId="26606"/>
          <ac:spMkLst>
            <pc:docMk/>
            <pc:sldMk cId="147458955" sldId="295"/>
            <ac:spMk id="9" creationId="{743AA782-23D1-4521-8CAD-47662984AA08}"/>
          </ac:spMkLst>
        </pc:spChg>
        <pc:spChg chg="add">
          <ac:chgData name="Κατερινα Καμπολη" userId="c166841c646c519f" providerId="LiveId" clId="{91D72EE4-B5F1-442D-9D23-BA6754DCC428}" dt="2026-10-20T16:22:20.315" v="3714" actId="26606"/>
          <ac:spMkLst>
            <pc:docMk/>
            <pc:sldMk cId="147458955" sldId="295"/>
            <ac:spMk id="11" creationId="{71877DBC-BB60-40F0-AC93-2ACDBAAE60CE}"/>
          </ac:spMkLst>
        </pc:spChg>
        <pc:picChg chg="add mod">
          <ac:chgData name="Κατερινα Καμπολη" userId="c166841c646c519f" providerId="LiveId" clId="{91D72EE4-B5F1-442D-9D23-BA6754DCC428}" dt="2026-10-20T16:22:20.315" v="3714" actId="26606"/>
          <ac:picMkLst>
            <pc:docMk/>
            <pc:sldMk cId="147458955" sldId="295"/>
            <ac:picMk id="4" creationId="{47C0B2D0-7F56-8C58-46C1-E54757EC4FF1}"/>
          </ac:picMkLst>
        </pc:picChg>
      </pc:sldChg>
      <pc:sldChg chg="addSp delSp modSp new mod setBg">
        <pc:chgData name="Κατερινα Καμπολη" userId="c166841c646c519f" providerId="LiveId" clId="{91D72EE4-B5F1-442D-9D23-BA6754DCC428}" dt="2026-10-20T17:11:09.664" v="4228" actId="20577"/>
        <pc:sldMkLst>
          <pc:docMk/>
          <pc:sldMk cId="3335807555" sldId="296"/>
        </pc:sldMkLst>
        <pc:spChg chg="add del">
          <ac:chgData name="Κατερινα Καμπολη" userId="c166841c646c519f" providerId="LiveId" clId="{91D72EE4-B5F1-442D-9D23-BA6754DCC428}" dt="2026-10-20T16:23:24.860" v="3720" actId="26606"/>
          <ac:spMkLst>
            <pc:docMk/>
            <pc:sldMk cId="3335807555" sldId="296"/>
            <ac:spMk id="7" creationId="{01D0AF59-99C3-4251-AB9A-C966C6AD4400}"/>
          </ac:spMkLst>
        </pc:spChg>
        <pc:spChg chg="add del">
          <ac:chgData name="Κατερινα Καμπολη" userId="c166841c646c519f" providerId="LiveId" clId="{91D72EE4-B5F1-442D-9D23-BA6754DCC428}" dt="2026-10-20T16:23:24.860" v="3720" actId="26606"/>
          <ac:spMkLst>
            <pc:docMk/>
            <pc:sldMk cId="3335807555" sldId="296"/>
            <ac:spMk id="9" creationId="{1855405F-37A2-4869-9154-F8BE3BECE6C3}"/>
          </ac:spMkLst>
        </pc:spChg>
        <pc:spChg chg="add del">
          <ac:chgData name="Κατερινα Καμπολη" userId="c166841c646c519f" providerId="LiveId" clId="{91D72EE4-B5F1-442D-9D23-BA6754DCC428}" dt="2026-10-20T16:23:26.765" v="3722" actId="26606"/>
          <ac:spMkLst>
            <pc:docMk/>
            <pc:sldMk cId="3335807555" sldId="296"/>
            <ac:spMk id="12" creationId="{86FF76B9-219D-4469-AF87-0236D29032F1}"/>
          </ac:spMkLst>
        </pc:spChg>
        <pc:spChg chg="add del">
          <ac:chgData name="Κατερινα Καμπολη" userId="c166841c646c519f" providerId="LiveId" clId="{91D72EE4-B5F1-442D-9D23-BA6754DCC428}" dt="2026-10-20T16:23:26.765" v="3722" actId="26606"/>
          <ac:spMkLst>
            <pc:docMk/>
            <pc:sldMk cId="3335807555" sldId="296"/>
            <ac:spMk id="13" creationId="{2E80C965-DB6D-4F81-9E9E-B027384D0BD6}"/>
          </ac:spMkLst>
        </pc:spChg>
        <pc:spChg chg="add del">
          <ac:chgData name="Κατερινα Καμπολη" userId="c166841c646c519f" providerId="LiveId" clId="{91D72EE4-B5F1-442D-9D23-BA6754DCC428}" dt="2026-10-20T16:23:26.765" v="3722" actId="26606"/>
          <ac:spMkLst>
            <pc:docMk/>
            <pc:sldMk cId="3335807555" sldId="296"/>
            <ac:spMk id="15" creationId="{633C5E46-DAC5-4661-9C87-22B08E2A512F}"/>
          </ac:spMkLst>
        </pc:spChg>
        <pc:spChg chg="add del">
          <ac:chgData name="Κατερινα Καμπολη" userId="c166841c646c519f" providerId="LiveId" clId="{91D72EE4-B5F1-442D-9D23-BA6754DCC428}" dt="2026-10-20T16:23:32.600" v="3724" actId="26606"/>
          <ac:spMkLst>
            <pc:docMk/>
            <pc:sldMk cId="3335807555" sldId="296"/>
            <ac:spMk id="17" creationId="{86FF76B9-219D-4469-AF87-0236D29032F1}"/>
          </ac:spMkLst>
        </pc:spChg>
        <pc:spChg chg="add del">
          <ac:chgData name="Κατερινα Καμπολη" userId="c166841c646c519f" providerId="LiveId" clId="{91D72EE4-B5F1-442D-9D23-BA6754DCC428}" dt="2026-10-20T16:23:32.600" v="3724" actId="26606"/>
          <ac:spMkLst>
            <pc:docMk/>
            <pc:sldMk cId="3335807555" sldId="296"/>
            <ac:spMk id="21" creationId="{2E80C965-DB6D-4F81-9E9E-B027384D0BD6}"/>
          </ac:spMkLst>
        </pc:spChg>
        <pc:spChg chg="add del">
          <ac:chgData name="Κατερινα Καμπολη" userId="c166841c646c519f" providerId="LiveId" clId="{91D72EE4-B5F1-442D-9D23-BA6754DCC428}" dt="2026-10-20T16:23:32.600" v="3724" actId="26606"/>
          <ac:spMkLst>
            <pc:docMk/>
            <pc:sldMk cId="3335807555" sldId="296"/>
            <ac:spMk id="22" creationId="{633C5E46-DAC5-4661-9C87-22B08E2A512F}"/>
          </ac:spMkLst>
        </pc:spChg>
        <pc:spChg chg="add del">
          <ac:chgData name="Κατερινα Καμπολη" userId="c166841c646c519f" providerId="LiveId" clId="{91D72EE4-B5F1-442D-9D23-BA6754DCC428}" dt="2026-10-20T16:23:35.268" v="3726" actId="26606"/>
          <ac:spMkLst>
            <pc:docMk/>
            <pc:sldMk cId="3335807555" sldId="296"/>
            <ac:spMk id="24" creationId="{5F879AC3-D4CE-493C-ADC7-06205677F4F8}"/>
          </ac:spMkLst>
        </pc:spChg>
        <pc:spChg chg="add del">
          <ac:chgData name="Κατερινα Καμπολη" userId="c166841c646c519f" providerId="LiveId" clId="{91D72EE4-B5F1-442D-9D23-BA6754DCC428}" dt="2026-10-20T16:23:35.268" v="3726" actId="26606"/>
          <ac:spMkLst>
            <pc:docMk/>
            <pc:sldMk cId="3335807555" sldId="296"/>
            <ac:spMk id="25" creationId="{736F0DFD-0954-464F-BF12-DD2E6F6E0380}"/>
          </ac:spMkLst>
        </pc:spChg>
        <pc:spChg chg="add del">
          <ac:chgData name="Κατερινα Καμπολη" userId="c166841c646c519f" providerId="LiveId" clId="{91D72EE4-B5F1-442D-9D23-BA6754DCC428}" dt="2026-10-20T16:23:37.794" v="3728" actId="26606"/>
          <ac:spMkLst>
            <pc:docMk/>
            <pc:sldMk cId="3335807555" sldId="296"/>
            <ac:spMk id="27" creationId="{32BC26D8-82FB-445E-AA49-62A77D7C1EE0}"/>
          </ac:spMkLst>
        </pc:spChg>
        <pc:spChg chg="add del">
          <ac:chgData name="Κατερινα Καμπολη" userId="c166841c646c519f" providerId="LiveId" clId="{91D72EE4-B5F1-442D-9D23-BA6754DCC428}" dt="2026-10-20T16:23:37.794" v="3728" actId="26606"/>
          <ac:spMkLst>
            <pc:docMk/>
            <pc:sldMk cId="3335807555" sldId="296"/>
            <ac:spMk id="28" creationId="{CB44330D-EA18-4254-AA95-EB49948539B8}"/>
          </ac:spMkLst>
        </pc:spChg>
        <pc:spChg chg="add">
          <ac:chgData name="Κατερινα Καμπολη" userId="c166841c646c519f" providerId="LiveId" clId="{91D72EE4-B5F1-442D-9D23-BA6754DCC428}" dt="2026-10-20T16:23:37.826" v="3729" actId="26606"/>
          <ac:spMkLst>
            <pc:docMk/>
            <pc:sldMk cId="3335807555" sldId="296"/>
            <ac:spMk id="30" creationId="{86FF76B9-219D-4469-AF87-0236D29032F1}"/>
          </ac:spMkLst>
        </pc:spChg>
        <pc:spChg chg="add">
          <ac:chgData name="Κατερινα Καμπολη" userId="c166841c646c519f" providerId="LiveId" clId="{91D72EE4-B5F1-442D-9D23-BA6754DCC428}" dt="2026-10-20T16:23:37.826" v="3729" actId="26606"/>
          <ac:spMkLst>
            <pc:docMk/>
            <pc:sldMk cId="3335807555" sldId="296"/>
            <ac:spMk id="32" creationId="{2E80C965-DB6D-4F81-9E9E-B027384D0BD6}"/>
          </ac:spMkLst>
        </pc:spChg>
        <pc:spChg chg="add">
          <ac:chgData name="Κατερινα Καμπολη" userId="c166841c646c519f" providerId="LiveId" clId="{91D72EE4-B5F1-442D-9D23-BA6754DCC428}" dt="2026-10-20T16:23:37.826" v="3729" actId="26606"/>
          <ac:spMkLst>
            <pc:docMk/>
            <pc:sldMk cId="3335807555" sldId="296"/>
            <ac:spMk id="33" creationId="{633C5E46-DAC5-4661-9C87-22B08E2A512F}"/>
          </ac:spMkLst>
        </pc:spChg>
        <pc:grpChg chg="add del">
          <ac:chgData name="Κατερινα Καμπολη" userId="c166841c646c519f" providerId="LiveId" clId="{91D72EE4-B5F1-442D-9D23-BA6754DCC428}" dt="2026-10-20T16:23:26.765" v="3722" actId="26606"/>
          <ac:grpSpMkLst>
            <pc:docMk/>
            <pc:sldMk cId="3335807555" sldId="296"/>
            <ac:grpSpMk id="14" creationId="{DB88BD78-87E1-424D-B479-C37D8E41B12E}"/>
          </ac:grpSpMkLst>
        </pc:grpChg>
        <pc:grpChg chg="add del">
          <ac:chgData name="Κατερινα Καμπολη" userId="c166841c646c519f" providerId="LiveId" clId="{91D72EE4-B5F1-442D-9D23-BA6754DCC428}" dt="2026-10-20T16:23:32.600" v="3724" actId="26606"/>
          <ac:grpSpMkLst>
            <pc:docMk/>
            <pc:sldMk cId="3335807555" sldId="296"/>
            <ac:grpSpMk id="18" creationId="{DB88BD78-87E1-424D-B479-C37D8E41B12E}"/>
          </ac:grpSpMkLst>
        </pc:grpChg>
        <pc:grpChg chg="add">
          <ac:chgData name="Κατερινα Καμπολη" userId="c166841c646c519f" providerId="LiveId" clId="{91D72EE4-B5F1-442D-9D23-BA6754DCC428}" dt="2026-10-20T16:23:37.826" v="3729" actId="26606"/>
          <ac:grpSpMkLst>
            <pc:docMk/>
            <pc:sldMk cId="3335807555" sldId="296"/>
            <ac:grpSpMk id="31" creationId="{DB88BD78-87E1-424D-B479-C37D8E41B12E}"/>
          </ac:grpSpMkLst>
        </pc:grpChg>
        <pc:graphicFrameChg chg="add mod modGraphic">
          <ac:chgData name="Κατερινα Καμπολη" userId="c166841c646c519f" providerId="LiveId" clId="{91D72EE4-B5F1-442D-9D23-BA6754DCC428}" dt="2026-10-20T17:11:09.664" v="4228" actId="20577"/>
          <ac:graphicFrameMkLst>
            <pc:docMk/>
            <pc:sldMk cId="3335807555" sldId="296"/>
            <ac:graphicFrameMk id="2" creationId="{70192AC1-9E06-1767-93A6-694DFE48C3FA}"/>
          </ac:graphicFrameMkLst>
        </pc:graphicFrameChg>
      </pc:sldChg>
      <pc:sldChg chg="modSp new mod">
        <pc:chgData name="Κατερινα Καμπολη" userId="c166841c646c519f" providerId="LiveId" clId="{91D72EE4-B5F1-442D-9D23-BA6754DCC428}" dt="2026-10-20T16:27:04.261" v="3855" actId="20577"/>
        <pc:sldMkLst>
          <pc:docMk/>
          <pc:sldMk cId="1200020988" sldId="297"/>
        </pc:sldMkLst>
        <pc:spChg chg="mod">
          <ac:chgData name="Κατερινα Καμπολη" userId="c166841c646c519f" providerId="LiveId" clId="{91D72EE4-B5F1-442D-9D23-BA6754DCC428}" dt="2026-10-20T16:25:01.812" v="3735"/>
          <ac:spMkLst>
            <pc:docMk/>
            <pc:sldMk cId="1200020988" sldId="297"/>
            <ac:spMk id="2" creationId="{B51B5920-2888-46FE-F70E-1F46090FC1AA}"/>
          </ac:spMkLst>
        </pc:spChg>
        <pc:spChg chg="mod">
          <ac:chgData name="Κατερινα Καμπολη" userId="c166841c646c519f" providerId="LiveId" clId="{91D72EE4-B5F1-442D-9D23-BA6754DCC428}" dt="2026-10-20T16:27:04.261" v="3855" actId="20577"/>
          <ac:spMkLst>
            <pc:docMk/>
            <pc:sldMk cId="1200020988" sldId="297"/>
            <ac:spMk id="3" creationId="{6693353D-1D6E-8F5C-CA78-DFF3A3EE1F18}"/>
          </ac:spMkLst>
        </pc:spChg>
      </pc:sldChg>
      <pc:sldChg chg="addSp delSp modSp new mod setBg">
        <pc:chgData name="Κατερινα Καμπολη" userId="c166841c646c519f" providerId="LiveId" clId="{91D72EE4-B5F1-442D-9D23-BA6754DCC428}" dt="2026-10-20T17:12:43.686" v="4285" actId="1076"/>
        <pc:sldMkLst>
          <pc:docMk/>
          <pc:sldMk cId="3515653230" sldId="298"/>
        </pc:sldMkLst>
        <pc:spChg chg="mod">
          <ac:chgData name="Κατερινα Καμπολη" userId="c166841c646c519f" providerId="LiveId" clId="{91D72EE4-B5F1-442D-9D23-BA6754DCC428}" dt="2026-10-20T16:28:44.685" v="3859" actId="26606"/>
          <ac:spMkLst>
            <pc:docMk/>
            <pc:sldMk cId="3515653230" sldId="298"/>
            <ac:spMk id="2" creationId="{0D0738D6-7752-B547-B876-F93E2FCA1C9F}"/>
          </ac:spMkLst>
        </pc:spChg>
        <pc:spChg chg="del">
          <ac:chgData name="Κατερινα Καμπολη" userId="c166841c646c519f" providerId="LiveId" clId="{91D72EE4-B5F1-442D-9D23-BA6754DCC428}" dt="2026-10-20T16:28:37.330" v="3858"/>
          <ac:spMkLst>
            <pc:docMk/>
            <pc:sldMk cId="3515653230" sldId="298"/>
            <ac:spMk id="3" creationId="{341CFCF8-15A4-A3A3-2781-BE28340F8116}"/>
          </ac:spMkLst>
        </pc:spChg>
        <pc:spChg chg="add">
          <ac:chgData name="Κατερινα Καμπολη" userId="c166841c646c519f" providerId="LiveId" clId="{91D72EE4-B5F1-442D-9D23-BA6754DCC428}" dt="2026-10-20T16:28:44.685" v="3859" actId="26606"/>
          <ac:spMkLst>
            <pc:docMk/>
            <pc:sldMk cId="3515653230" sldId="298"/>
            <ac:spMk id="9" creationId="{BACC6370-2D7E-4714-9D71-7542949D7D5D}"/>
          </ac:spMkLst>
        </pc:spChg>
        <pc:spChg chg="add">
          <ac:chgData name="Κατερινα Καμπολη" userId="c166841c646c519f" providerId="LiveId" clId="{91D72EE4-B5F1-442D-9D23-BA6754DCC428}" dt="2026-10-20T16:28:44.685" v="3859" actId="26606"/>
          <ac:spMkLst>
            <pc:docMk/>
            <pc:sldMk cId="3515653230" sldId="298"/>
            <ac:spMk id="11" creationId="{F68B3F68-107C-434F-AA38-110D5EA91B85}"/>
          </ac:spMkLst>
        </pc:spChg>
        <pc:spChg chg="add">
          <ac:chgData name="Κατερινα Καμπολη" userId="c166841c646c519f" providerId="LiveId" clId="{91D72EE4-B5F1-442D-9D23-BA6754DCC428}" dt="2026-10-20T16:28:44.685" v="3859" actId="26606"/>
          <ac:spMkLst>
            <pc:docMk/>
            <pc:sldMk cId="3515653230" sldId="298"/>
            <ac:spMk id="13" creationId="{AAD0DBB9-1A4B-4391-81D4-CB19F9AB918A}"/>
          </ac:spMkLst>
        </pc:spChg>
        <pc:spChg chg="add">
          <ac:chgData name="Κατερινα Καμπολη" userId="c166841c646c519f" providerId="LiveId" clId="{91D72EE4-B5F1-442D-9D23-BA6754DCC428}" dt="2026-10-20T16:28:44.685" v="3859" actId="26606"/>
          <ac:spMkLst>
            <pc:docMk/>
            <pc:sldMk cId="3515653230" sldId="298"/>
            <ac:spMk id="15" creationId="{063BBA22-50EA-4C4D-BE05-F1CE4E63AA56}"/>
          </ac:spMkLst>
        </pc:spChg>
        <pc:graphicFrameChg chg="add mod modGraphic">
          <ac:chgData name="Κατερινα Καμπολη" userId="c166841c646c519f" providerId="LiveId" clId="{91D72EE4-B5F1-442D-9D23-BA6754DCC428}" dt="2026-10-20T17:12:43.686" v="4285" actId="1076"/>
          <ac:graphicFrameMkLst>
            <pc:docMk/>
            <pc:sldMk cId="3515653230" sldId="298"/>
            <ac:graphicFrameMk id="4" creationId="{0E3DADC9-5E29-BBC1-8535-66E4CBC0944E}"/>
          </ac:graphicFrameMkLst>
        </pc:graphicFrameChg>
      </pc:sldChg>
      <pc:sldChg chg="addSp delSp modSp new del">
        <pc:chgData name="Κατερινα Καμπολη" userId="c166841c646c519f" providerId="LiveId" clId="{91D72EE4-B5F1-442D-9D23-BA6754DCC428}" dt="2026-10-20T16:46:27.174" v="4011" actId="47"/>
        <pc:sldMkLst>
          <pc:docMk/>
          <pc:sldMk cId="480517447" sldId="299"/>
        </pc:sldMkLst>
        <pc:spChg chg="del">
          <ac:chgData name="Κατερινα Καμπολη" userId="c166841c646c519f" providerId="LiveId" clId="{91D72EE4-B5F1-442D-9D23-BA6754DCC428}" dt="2026-10-20T16:46:19.136" v="4010"/>
          <ac:spMkLst>
            <pc:docMk/>
            <pc:sldMk cId="480517447" sldId="299"/>
            <ac:spMk id="3" creationId="{759184B9-D46D-ECAA-1D8E-0C289F148DD8}"/>
          </ac:spMkLst>
        </pc:spChg>
        <pc:graphicFrameChg chg="add mod">
          <ac:chgData name="Κατερινα Καμπολη" userId="c166841c646c519f" providerId="LiveId" clId="{91D72EE4-B5F1-442D-9D23-BA6754DCC428}" dt="2026-10-20T16:46:19.136" v="4010"/>
          <ac:graphicFrameMkLst>
            <pc:docMk/>
            <pc:sldMk cId="480517447" sldId="299"/>
            <ac:graphicFrameMk id="4" creationId="{8DF6AFDC-018D-5A3D-9CDE-59DDFB1D8840}"/>
          </ac:graphicFrameMkLst>
        </pc:graphicFrameChg>
      </pc:sldChg>
      <pc:sldChg chg="addSp modSp new mod ord setBg">
        <pc:chgData name="Κατερινα Καμπολη" userId="c166841c646c519f" providerId="LiveId" clId="{91D72EE4-B5F1-442D-9D23-BA6754DCC428}" dt="2026-10-20T16:47:05.515" v="4017"/>
        <pc:sldMkLst>
          <pc:docMk/>
          <pc:sldMk cId="823101812" sldId="299"/>
        </pc:sldMkLst>
        <pc:spChg chg="add">
          <ac:chgData name="Κατερινα Καμπολη" userId="c166841c646c519f" providerId="LiveId" clId="{91D72EE4-B5F1-442D-9D23-BA6754DCC428}" dt="2026-10-20T16:46:38.724" v="4014" actId="26606"/>
          <ac:spMkLst>
            <pc:docMk/>
            <pc:sldMk cId="823101812" sldId="299"/>
            <ac:spMk id="7" creationId="{F3060C83-F051-4F0E-ABAD-AA0DFC48B218}"/>
          </ac:spMkLst>
        </pc:spChg>
        <pc:spChg chg="add">
          <ac:chgData name="Κατερινα Καμπολη" userId="c166841c646c519f" providerId="LiveId" clId="{91D72EE4-B5F1-442D-9D23-BA6754DCC428}" dt="2026-10-20T16:46:38.724" v="4014" actId="26606"/>
          <ac:spMkLst>
            <pc:docMk/>
            <pc:sldMk cId="823101812" sldId="299"/>
            <ac:spMk id="9" creationId="{83C98ABE-055B-441F-B07E-44F97F083C39}"/>
          </ac:spMkLst>
        </pc:spChg>
        <pc:spChg chg="add">
          <ac:chgData name="Κατερινα Καμπολη" userId="c166841c646c519f" providerId="LiveId" clId="{91D72EE4-B5F1-442D-9D23-BA6754DCC428}" dt="2026-10-20T16:46:38.724" v="4014" actId="26606"/>
          <ac:spMkLst>
            <pc:docMk/>
            <pc:sldMk cId="823101812" sldId="299"/>
            <ac:spMk id="11" creationId="{29FDB030-9B49-4CED-8CCD-4D99382388AC}"/>
          </ac:spMkLst>
        </pc:spChg>
        <pc:spChg chg="add">
          <ac:chgData name="Κατερινα Καμπολη" userId="c166841c646c519f" providerId="LiveId" clId="{91D72EE4-B5F1-442D-9D23-BA6754DCC428}" dt="2026-10-20T16:46:38.724" v="4014" actId="26606"/>
          <ac:spMkLst>
            <pc:docMk/>
            <pc:sldMk cId="823101812" sldId="299"/>
            <ac:spMk id="13" creationId="{3783CA14-24A1-485C-8B30-D6A5D87987AD}"/>
          </ac:spMkLst>
        </pc:spChg>
        <pc:spChg chg="add">
          <ac:chgData name="Κατερινα Καμπολη" userId="c166841c646c519f" providerId="LiveId" clId="{91D72EE4-B5F1-442D-9D23-BA6754DCC428}" dt="2026-10-20T16:46:38.724" v="4014" actId="26606"/>
          <ac:spMkLst>
            <pc:docMk/>
            <pc:sldMk cId="823101812" sldId="299"/>
            <ac:spMk id="15" creationId="{9A97C86A-04D6-40F7-AE84-31AB43E6A846}"/>
          </ac:spMkLst>
        </pc:spChg>
        <pc:spChg chg="add">
          <ac:chgData name="Κατερινα Καμπολη" userId="c166841c646c519f" providerId="LiveId" clId="{91D72EE4-B5F1-442D-9D23-BA6754DCC428}" dt="2026-10-20T16:46:38.724" v="4014" actId="26606"/>
          <ac:spMkLst>
            <pc:docMk/>
            <pc:sldMk cId="823101812" sldId="299"/>
            <ac:spMk id="17" creationId="{FF9F2414-84E8-453E-B1F3-389FDE8192D9}"/>
          </ac:spMkLst>
        </pc:spChg>
        <pc:spChg chg="add">
          <ac:chgData name="Κατερινα Καμπολη" userId="c166841c646c519f" providerId="LiveId" clId="{91D72EE4-B5F1-442D-9D23-BA6754DCC428}" dt="2026-10-20T16:46:38.724" v="4014" actId="26606"/>
          <ac:spMkLst>
            <pc:docMk/>
            <pc:sldMk cId="823101812" sldId="299"/>
            <ac:spMk id="19" creationId="{3ECA69A1-7536-43AC-85EF-C7106179F5ED}"/>
          </ac:spMkLst>
        </pc:spChg>
        <pc:graphicFrameChg chg="add mod modGraphic">
          <ac:chgData name="Κατερινα Καμπολη" userId="c166841c646c519f" providerId="LiveId" clId="{91D72EE4-B5F1-442D-9D23-BA6754DCC428}" dt="2026-10-20T16:46:56.521" v="4015" actId="207"/>
          <ac:graphicFrameMkLst>
            <pc:docMk/>
            <pc:sldMk cId="823101812" sldId="299"/>
            <ac:graphicFrameMk id="2" creationId="{942FA720-CA3B-38E6-BC2A-767B4CB34E96}"/>
          </ac:graphicFrameMkLst>
        </pc:graphicFrameChg>
      </pc:sldChg>
      <pc:sldChg chg="addSp modSp new mod ord setBg">
        <pc:chgData name="Κατερινα Καμπολη" userId="c166841c646c519f" providerId="LiveId" clId="{91D72EE4-B5F1-442D-9D23-BA6754DCC428}" dt="2026-10-20T16:49:07.978" v="4025"/>
        <pc:sldMkLst>
          <pc:docMk/>
          <pc:sldMk cId="3134605035" sldId="300"/>
        </pc:sldMkLst>
        <pc:spChg chg="mod">
          <ac:chgData name="Κατερινα Καμπολη" userId="c166841c646c519f" providerId="LiveId" clId="{91D72EE4-B5F1-442D-9D23-BA6754DCC428}" dt="2026-10-20T16:48:25.868" v="4023" actId="26606"/>
          <ac:spMkLst>
            <pc:docMk/>
            <pc:sldMk cId="3134605035" sldId="300"/>
            <ac:spMk id="2" creationId="{3A82ACD9-F3BA-5F77-7CE1-BEAB7D40B89D}"/>
          </ac:spMkLst>
        </pc:spChg>
        <pc:spChg chg="mod">
          <ac:chgData name="Κατερινα Καμπολη" userId="c166841c646c519f" providerId="LiveId" clId="{91D72EE4-B5F1-442D-9D23-BA6754DCC428}" dt="2026-10-20T16:48:25.868" v="4023" actId="26606"/>
          <ac:spMkLst>
            <pc:docMk/>
            <pc:sldMk cId="3134605035" sldId="300"/>
            <ac:spMk id="3" creationId="{76582E72-44F3-82DA-2815-863DA16A8E27}"/>
          </ac:spMkLst>
        </pc:spChg>
        <pc:spChg chg="add">
          <ac:chgData name="Κατερινα Καμπολη" userId="c166841c646c519f" providerId="LiveId" clId="{91D72EE4-B5F1-442D-9D23-BA6754DCC428}" dt="2026-10-20T16:48:25.868" v="4023" actId="26606"/>
          <ac:spMkLst>
            <pc:docMk/>
            <pc:sldMk cId="3134605035" sldId="300"/>
            <ac:spMk id="8" creationId="{100EDD19-6802-4EC3-95CE-CFFAB042CFD6}"/>
          </ac:spMkLst>
        </pc:spChg>
        <pc:spChg chg="add">
          <ac:chgData name="Κατερινα Καμπολη" userId="c166841c646c519f" providerId="LiveId" clId="{91D72EE4-B5F1-442D-9D23-BA6754DCC428}" dt="2026-10-20T16:48:25.868" v="4023" actId="26606"/>
          <ac:spMkLst>
            <pc:docMk/>
            <pc:sldMk cId="3134605035" sldId="300"/>
            <ac:spMk id="10" creationId="{DB17E863-922E-4C26-BD64-E8FD41D2866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B7543-2FF6-49B7-8537-2EB544165EF6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56F640-DE28-4292-928D-A154A808A5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1056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6F640-DE28-4292-928D-A154A808A51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17609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6F640-DE28-4292-928D-A154A808A516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0581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6F640-DE28-4292-928D-A154A808A516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75447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9146806-03E3-BBBA-AD94-E64AE30706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AD89D9C5-B061-DB73-BB8C-894EAC21D3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18FFCC9-F0B3-8BAF-C826-4456C07CC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0186-F201-4600-811F-44B13520F04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5A99A9B-EB4A-B168-4C8A-54A8FDA8E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273F7DB-8470-A8B1-3CA6-182EE65EE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2A8-D6DE-4564-8360-9266112940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4393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F7EBA85-D7B5-3CB3-5F93-B14542359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35E9B0A-AB4D-3D75-C1E3-8285E704C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115A0C4-2492-8A28-1E7F-2B6C87A1E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0186-F201-4600-811F-44B13520F04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75C9359-777C-4F0F-CBF3-8DBBADB74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7791694-42FB-A767-D926-05FEC164B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2A8-D6DE-4564-8360-9266112940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76476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D355677-692A-3F49-68E8-5764CBE86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1B63532-37AD-56D8-E409-1E9EC0658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AB8C7F2-034A-9C79-8D46-13B4608FC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0186-F201-4600-811F-44B13520F04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ED1AF8B-B2D3-C514-6905-39B19ECBB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0C1C651-FD00-A18F-D0C0-1F0F5E731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2A8-D6DE-4564-8360-9266112940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5647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BF9BD2-A245-34E3-3CE3-83288AAC1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A7BA7AE-CB6B-D06C-0B8E-59A369C3B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B53CF5D-E7CE-9ECF-A4DE-2DE3F21EFE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54525AD-26D5-B9F4-3D0C-965D8995D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0186-F201-4600-811F-44B13520F04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2C58B08-B129-06EB-CE34-26F1F5F67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E1D177F-B204-A330-C004-6059FA869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2A8-D6DE-4564-8360-9266112940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1225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CB4417-8357-A305-0F7E-2C8567B20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000C612-F27A-6144-9DD1-3C951E1B3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E5A608C-793E-39CC-ECDD-954C26627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6B27B16D-4EC4-041F-4A88-F37D28C0E4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3DBED4EB-D2E5-F303-2D6D-9775B511D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E9C57ED8-D4F1-CC5A-C6C4-0E0157D63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0186-F201-4600-811F-44B13520F04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9EE1B235-5ABC-A439-D03F-A8A788A12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C7B4BAC0-1B52-27E8-CF2C-667503A76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2A8-D6DE-4564-8360-9266112940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7351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84E3A01-F3AA-0601-B71B-6DB4C9BDA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75DFEEE9-0BEC-38C5-18C3-39C18DC44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0186-F201-4600-811F-44B13520F04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C12B0739-C738-C2D9-D988-4FE1B03F2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1CF26B5D-CB1B-F042-810D-4BA117983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2A8-D6DE-4564-8360-9266112940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7604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6311F2F-539F-EC1D-15CF-78C86A1B7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0186-F201-4600-811F-44B13520F04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E7D9FC07-E60F-8209-982C-1EF12E2FC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202FEB4D-C989-CE56-B76A-67520F04D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2A8-D6DE-4564-8360-9266112940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2020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DAFC680-A122-B91B-0152-A928CF1D3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42E559D-1121-BE4D-2E30-9BA81BE97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E0B551D0-0461-B299-5367-26D2D6958B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9393B3F-B5DB-60E3-6367-B45488F97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0186-F201-4600-811F-44B13520F04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93B99DB-B184-73F5-BA15-B961B209D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8E86E58-182E-D242-FA86-1B3C56069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2A8-D6DE-4564-8360-9266112940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4661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A1049DC-531F-B195-83DC-C6198FB7D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F57F3758-F1C4-274D-1001-DC2F48AF2E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74A6CA9-49C0-D088-AD3C-8635EB90BC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6FA6D2D-A2D7-EF5B-D54F-6B1BBA6DE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0186-F201-4600-811F-44B13520F04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5AC3B0E-52FB-DFD8-33EE-28794248D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69CF1B5-616F-64C2-8F8F-0D92D255F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2A8-D6DE-4564-8360-9266112940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09778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D3A26C3-9F01-8C26-9307-02581DEBF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3E4DEA86-DA8C-6AC7-9E37-A07397638F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23738CB-58EC-054A-87B7-D463E83D0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0186-F201-4600-811F-44B13520F04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EDE07F2-B41A-E743-5C26-BF689275C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EC28F4D-0E03-DFF4-F0E3-39E7FF748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2A8-D6DE-4564-8360-9266112940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1672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1AE634E7-DE10-C567-BADB-2CE73AC54F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AD50001C-BCB7-8FA6-FA70-5DD8A648F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E240C15-01B9-B29C-9EC5-29D2124C1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50186-F201-4600-811F-44B13520F04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E1B5829-4DBE-F7F7-6A01-E123F6771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B905B04-18F4-DDC0-700C-D8414DBA8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32A8-D6DE-4564-8360-9266112940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2994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40267" y="1536476"/>
            <a:ext cx="5229013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303433" y="1610309"/>
            <a:ext cx="49987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6935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35A98778-1163-A893-D0E0-478CADFBC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565B600-5E51-3E76-9C10-0C4E80CF49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86E3D5C-44D5-7708-5AD9-54774B8F03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250186-F201-4600-811F-44B13520F047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0BE7A62-C718-08F3-92B4-383BB7AE28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72EB707-4024-0D8E-1A03-F2C3696C68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9632A8-D6DE-4564-8360-92661129401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44859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el.wiktionary.org/wiki/%CF%80%CF%8C%CE%BD%CE%BF%CF%82" TargetMode="External"/><Relationship Id="rId13" Type="http://schemas.openxmlformats.org/officeDocument/2006/relationships/image" Target="../media/image2.png"/><Relationship Id="rId3" Type="http://schemas.openxmlformats.org/officeDocument/2006/relationships/hyperlink" Target="https://el.wiktionary.org/wiki/%CE%BA%CE%B5%CF%86%CE%B1%CE%BB%CE%B1%CE%BB%CE%B3%CE%AF%CE%B1#%CE%91%CF%81%CF%87%CE%B1%CE%AF%CE%B1_%CE%B5%CE%BB%CE%BB%CE%B7%CE%BD%CE%B9%CE%BA%CE%AC_(grc)" TargetMode="External"/><Relationship Id="rId7" Type="http://schemas.openxmlformats.org/officeDocument/2006/relationships/hyperlink" Target="https://el.wiktionary.org/wiki/%CE%9A%CE%B1%CF%84%CE%B7%CE%B3%CE%BF%CF%81%CE%AF%CE%B1:%CE%99%CE%B1%CF%84%CF%81%CE%B9%CE%BA%CE%AE_(%CE%BD%CE%AD%CE%B1_%CE%B5%CE%BB%CE%BB%CE%B7%CE%BD%CE%B9%CE%BA%CE%AC)" TargetMode="External"/><Relationship Id="rId12" Type="http://schemas.openxmlformats.org/officeDocument/2006/relationships/hyperlink" Target="https://el.wiktionary.org/wiki/%CE%BA%CE%B1%CF%81%CE%B7%CE%B2%CE%B1%CF%81%CE%AF%CE%B1" TargetMode="External"/><Relationship Id="rId2" Type="http://schemas.openxmlformats.org/officeDocument/2006/relationships/hyperlink" Target="https://el.wiktionary.org/wiki/%CE%B1%CF%81%CF%87%CE%B1%CE%AF%CE%B1_%CE%B5%CE%BB%CE%BB%CE%B7%CE%BD%CE%B9%CE%BA%CE%AC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l.wiktionary.org/wiki/%E1%BC%84%CE%BB%CE%B3%CE%BF%CF%82" TargetMode="External"/><Relationship Id="rId11" Type="http://schemas.openxmlformats.org/officeDocument/2006/relationships/hyperlink" Target="https://el.wiktionary.org/wiki/%CF%83%CF%85%CE%BD%CF%8E%CE%BD%CF%85%CE%BC%CE%BF" TargetMode="External"/><Relationship Id="rId5" Type="http://schemas.openxmlformats.org/officeDocument/2006/relationships/hyperlink" Target="https://el.wiktionary.org/wiki/-%CE%B1%CE%BB%CE%B3%CE%AF%CE%B1#%CE%9D%CE%AD%CE%B1_%CE%B5%CE%BB%CE%BB%CE%B7%CE%BD%CE%B9%CE%BA%CE%AC_(el)" TargetMode="External"/><Relationship Id="rId10" Type="http://schemas.openxmlformats.org/officeDocument/2006/relationships/hyperlink" Target="https://el.wiktionary.org/wiki/%CF%80%CE%BF%CE%BD%CE%BF%CE%BA%CE%AD%CF%86%CE%B1%CE%BB%CE%BF%CF%82" TargetMode="External"/><Relationship Id="rId4" Type="http://schemas.openxmlformats.org/officeDocument/2006/relationships/hyperlink" Target="https://el.wiktionary.org/wiki/%CE%BA%CE%B5%CF%86%CE%B1%CE%BB%CE%AE" TargetMode="External"/><Relationship Id="rId9" Type="http://schemas.openxmlformats.org/officeDocument/2006/relationships/hyperlink" Target="https://el.wiktionary.org/wiki/%CE%BA%CE%B5%CF%86%CE%AC%CE%BB%CE%B9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" name="Rectangle 103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Θεραπεία Κεφαλαλγίας - veresiesclinic.com">
            <a:extLst>
              <a:ext uri="{FF2B5EF4-FFF2-40B4-BE49-F238E27FC236}">
                <a16:creationId xmlns:a16="http://schemas.microsoft.com/office/drawing/2014/main" id="{A226307F-B984-EF16-3CC0-E4510071F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69" b="9091"/>
          <a:stretch>
            <a:fillRect/>
          </a:stretch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9" name="Rectangle 103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990CCC9-B82B-AE55-336A-29D5A8180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l-GR" sz="4800" i="1" dirty="0"/>
              <a:t>Κ</a:t>
            </a:r>
            <a:r>
              <a:rPr lang="en-US" sz="4800" i="1" dirty="0" err="1"/>
              <a:t>εφ</a:t>
            </a:r>
            <a:r>
              <a:rPr lang="en-US" sz="4800" i="1" dirty="0"/>
              <a:t>αλαλγ</a:t>
            </a:r>
            <a:r>
              <a:rPr lang="el-GR" sz="4800" i="1" dirty="0"/>
              <a:t>ί</a:t>
            </a:r>
            <a:r>
              <a:rPr lang="en-US" sz="4800" i="1" dirty="0"/>
              <a:t>α</a:t>
            </a:r>
            <a:br>
              <a:rPr lang="en-US" sz="4800" i="1" dirty="0"/>
            </a:br>
            <a:r>
              <a:rPr lang="el-GR" sz="2200" i="1" dirty="0"/>
              <a:t>Καμπόλη Αικατερίνη </a:t>
            </a:r>
            <a:br>
              <a:rPr lang="el-GR" sz="2200" i="1" dirty="0"/>
            </a:br>
            <a:r>
              <a:rPr lang="el-GR" sz="2200" i="1" dirty="0"/>
              <a:t>Παθολόγος –Επιμελήτρια Α ΕΣΥ</a:t>
            </a:r>
            <a:br>
              <a:rPr lang="el-GR" sz="2200" i="1" dirty="0"/>
            </a:br>
            <a:r>
              <a:rPr lang="el-GR" sz="2200" i="1" dirty="0"/>
              <a:t>ΔΠΠΚ –ΠΓΝ ΑΤΤΙΚΟΝ</a:t>
            </a:r>
            <a:endParaRPr lang="en-US" sz="2200" i="1" dirty="0"/>
          </a:p>
        </p:txBody>
      </p:sp>
      <p:sp>
        <p:nvSpPr>
          <p:cNvPr id="1050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51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4264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6" name="Rectangle 2055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58" name="Rectangle 2057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0" name="Rectangle 2059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2" name="Rectangle 2061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4" name="Rectangle 2063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6" name="Freeform: Shape 2065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68" name="Rectangle 2067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CF29E8A1-F2AF-F446-7409-BB2862A8C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Τι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είν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αι;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7CE26C-896A-AA77-83C0-A623DD1B1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0259" y="649480"/>
            <a:ext cx="6555347" cy="55460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l-GR" sz="2000" b="1" i="0" u="none" strike="noStrike" cap="none" normalizeH="0" baseline="0" dirty="0" err="1">
                <a:ln>
                  <a:noFill/>
                </a:ln>
                <a:effectLst/>
              </a:rPr>
              <a:t>Ετυμολογί</a:t>
            </a:r>
            <a:r>
              <a:rPr kumimoji="0" lang="en-US" altLang="el-GR" sz="2000" b="1" i="0" u="none" strike="noStrike" cap="none" normalizeH="0" baseline="0" dirty="0">
                <a:ln>
                  <a:noFill/>
                </a:ln>
                <a:effectLst/>
              </a:rPr>
              <a:t>α </a:t>
            </a:r>
          </a:p>
          <a:p>
            <a:pPr marL="457200" marR="0" lvl="1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l-GR" sz="2000" b="1" i="0" u="none" strike="noStrike" cap="none" normalizeH="0" baseline="0" dirty="0" err="1">
                <a:ln>
                  <a:noFill/>
                </a:ln>
                <a:effectLst/>
              </a:rPr>
              <a:t>κεφ</a:t>
            </a:r>
            <a:r>
              <a:rPr kumimoji="0" lang="en-US" altLang="el-GR" sz="2000" b="1" i="0" u="none" strike="noStrike" cap="none" normalizeH="0" baseline="0" dirty="0">
                <a:ln>
                  <a:noFill/>
                </a:ln>
                <a:effectLst/>
              </a:rPr>
              <a:t>αλαλγία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</a:rPr>
              <a:t> &lt; </a:t>
            </a:r>
            <a:r>
              <a:rPr kumimoji="0" lang="en-US" altLang="el-GR" sz="2000" b="0" i="1" u="none" strike="noStrike" cap="none" normalizeH="0" baseline="0" dirty="0">
                <a:ln>
                  <a:noFill/>
                </a:ln>
                <a:effectLst/>
                <a:hlinkClick r:id="rId2" tooltip="αρχαία ελληνικά"/>
              </a:rPr>
              <a:t>αρχαία ελληνική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</a:rPr>
              <a:t> 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  <a:hlinkClick r:id="rId3"/>
              </a:rPr>
              <a:t>κεφαλαλγία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</a:rPr>
              <a:t> &lt; 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  <a:hlinkClick r:id="rId4" tooltip="κεφαλή"/>
              </a:rPr>
              <a:t>κεφαλή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</a:rPr>
              <a:t> + 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  <a:hlinkClick r:id="rId5" tooltip="-αλγία"/>
              </a:rPr>
              <a:t>-αλγία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</a:rPr>
              <a:t> (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  <a:hlinkClick r:id="rId6" tooltip="ἄλγος"/>
              </a:rPr>
              <a:t>ἄλγος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</a:rPr>
              <a:t>)</a:t>
            </a: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l-GR" altLang="el-GR" sz="2000" b="1" dirty="0"/>
              <a:t>       </a:t>
            </a:r>
            <a:r>
              <a:rPr kumimoji="0" lang="en-US" altLang="el-GR" sz="2000" b="1" i="0" u="none" strike="noStrike" cap="none" normalizeH="0" baseline="0" dirty="0">
                <a:ln>
                  <a:noFill/>
                </a:ln>
                <a:effectLst/>
              </a:rPr>
              <a:t>  </a:t>
            </a:r>
            <a:r>
              <a:rPr kumimoji="0" lang="en-US" altLang="el-GR" sz="2000" b="1" i="0" u="none" strike="noStrike" cap="none" normalizeH="0" baseline="0" dirty="0" err="1">
                <a:ln>
                  <a:noFill/>
                </a:ln>
                <a:effectLst/>
              </a:rPr>
              <a:t>Ουσι</a:t>
            </a:r>
            <a:r>
              <a:rPr kumimoji="0" lang="en-US" altLang="el-GR" sz="2000" b="1" i="0" u="none" strike="noStrike" cap="none" normalizeH="0" baseline="0" dirty="0">
                <a:ln>
                  <a:noFill/>
                </a:ln>
                <a:effectLst/>
              </a:rPr>
              <a:t>αστικό</a:t>
            </a: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l-GR" sz="2000" b="1" i="0" u="none" strike="noStrike" cap="none" normalizeH="0" baseline="0" dirty="0" err="1">
                <a:ln>
                  <a:noFill/>
                </a:ln>
                <a:effectLst/>
              </a:rPr>
              <a:t>κεφ</a:t>
            </a:r>
            <a:r>
              <a:rPr kumimoji="0" lang="en-US" altLang="el-GR" sz="2000" b="1" i="0" u="none" strike="noStrike" cap="none" normalizeH="0" baseline="0" dirty="0">
                <a:ln>
                  <a:noFill/>
                </a:ln>
                <a:effectLst/>
              </a:rPr>
              <a:t>αλαλγία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</a:rPr>
              <a:t> </a:t>
            </a:r>
            <a:r>
              <a:rPr kumimoji="0" lang="en-US" altLang="el-GR" sz="2000" b="0" i="1" u="none" strike="noStrike" cap="none" normalizeH="0" baseline="0" dirty="0">
                <a:ln>
                  <a:noFill/>
                </a:ln>
                <a:effectLst/>
              </a:rPr>
              <a:t>θηλυκό</a:t>
            </a:r>
            <a:endParaRPr kumimoji="0" lang="en-US" altLang="el-GR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</a:rPr>
              <a:t>(</a:t>
            </a:r>
            <a:r>
              <a:rPr kumimoji="0" lang="en-US" altLang="el-GR" sz="2000" b="0" i="1" u="none" strike="noStrike" cap="none" normalizeH="0" baseline="0" dirty="0">
                <a:ln>
                  <a:noFill/>
                </a:ln>
                <a:effectLst/>
                <a:hlinkClick r:id="rId7" tooltip="Κατηγορία:Ιατρική (νέα ελληνικά)"/>
              </a:rPr>
              <a:t>ια</a:t>
            </a:r>
            <a:r>
              <a:rPr kumimoji="0" lang="en-US" altLang="el-GR" sz="2000" b="0" i="1" u="none" strike="noStrike" cap="none" normalizeH="0" baseline="0" dirty="0" err="1">
                <a:ln>
                  <a:noFill/>
                </a:ln>
                <a:effectLst/>
                <a:hlinkClick r:id="rId7" tooltip="Κατηγορία:Ιατρική (νέα ελληνικά)"/>
              </a:rPr>
              <a:t>τρική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</a:rPr>
              <a:t>) ο 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  <a:hlinkClick r:id="rId8" tooltip="πόνος"/>
              </a:rPr>
              <a:t>π</a:t>
            </a:r>
            <a:r>
              <a:rPr kumimoji="0" lang="en-US" altLang="el-GR" sz="2000" b="0" i="0" u="none" strike="noStrike" cap="none" normalizeH="0" baseline="0" dirty="0" err="1">
                <a:ln>
                  <a:noFill/>
                </a:ln>
                <a:effectLst/>
                <a:hlinkClick r:id="rId8" tooltip="πόνος"/>
              </a:rPr>
              <a:t>όνος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</a:rPr>
              <a:t> </a:t>
            </a:r>
            <a:r>
              <a:rPr kumimoji="0" lang="en-US" altLang="el-GR" sz="2000" b="0" i="0" u="none" strike="noStrike" cap="none" normalizeH="0" baseline="0" dirty="0" err="1">
                <a:ln>
                  <a:noFill/>
                </a:ln>
                <a:effectLst/>
              </a:rPr>
              <a:t>στο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</a:rPr>
              <a:t> </a:t>
            </a:r>
            <a:r>
              <a:rPr kumimoji="0" lang="en-US" altLang="el-GR" sz="2000" b="0" i="0" u="none" strike="noStrike" cap="none" normalizeH="0" baseline="0" dirty="0" err="1">
                <a:ln>
                  <a:noFill/>
                </a:ln>
                <a:effectLst/>
                <a:hlinkClick r:id="rId9" tooltip="κεφάλι"/>
              </a:rPr>
              <a:t>κεφάλι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</a:rPr>
              <a:t>, 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  <a:hlinkClick r:id="rId10" tooltip="πονοκέφαλος"/>
              </a:rPr>
              <a:t>π</a:t>
            </a:r>
            <a:r>
              <a:rPr kumimoji="0" lang="en-US" altLang="el-GR" sz="2000" b="0" i="0" u="none" strike="noStrike" cap="none" normalizeH="0" baseline="0" dirty="0" err="1">
                <a:ln>
                  <a:noFill/>
                </a:ln>
                <a:effectLst/>
                <a:hlinkClick r:id="rId10" tooltip="πονοκέφαλος"/>
              </a:rPr>
              <a:t>ονοκέφ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  <a:hlinkClick r:id="rId10" tooltip="πονοκέφαλος"/>
              </a:rPr>
              <a:t>αλος</a:t>
            </a:r>
            <a:endParaRPr kumimoji="0" lang="en-US" altLang="el-GR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457200" marR="0" lvl="1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</a:rPr>
              <a:t>≈ </a:t>
            </a:r>
            <a:r>
              <a:rPr kumimoji="0" lang="en-US" altLang="el-GR" sz="2000" b="0" i="1" u="none" strike="noStrike" cap="none" normalizeH="0" baseline="0" dirty="0" err="1">
                <a:ln>
                  <a:noFill/>
                </a:ln>
                <a:effectLst/>
                <a:hlinkClick r:id="rId11" tooltip="συνώνυμο"/>
              </a:rPr>
              <a:t>συνώνυμ</a:t>
            </a:r>
            <a:r>
              <a:rPr kumimoji="0" lang="en-US" altLang="el-GR" sz="2000" b="0" i="1" u="none" strike="noStrike" cap="none" normalizeH="0" baseline="0" dirty="0">
                <a:ln>
                  <a:noFill/>
                </a:ln>
                <a:effectLst/>
                <a:hlinkClick r:id="rId11" tooltip="συνώνυμο"/>
              </a:rPr>
              <a:t>α</a:t>
            </a:r>
            <a:r>
              <a:rPr kumimoji="0" lang="en-US" altLang="el-GR" sz="2000" b="0" i="1" u="none" strike="noStrike" cap="none" normalizeH="0" baseline="0" dirty="0">
                <a:ln>
                  <a:noFill/>
                </a:ln>
                <a:effectLst/>
              </a:rPr>
              <a:t>: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</a:rPr>
              <a:t> </a:t>
            </a:r>
            <a:r>
              <a:rPr kumimoji="0" lang="en-US" altLang="el-GR" sz="2000" b="0" i="0" u="none" strike="noStrike" cap="none" normalizeH="0" baseline="0" dirty="0">
                <a:ln>
                  <a:noFill/>
                </a:ln>
                <a:effectLst/>
                <a:hlinkClick r:id="rId12" tooltip="καρηβαρία"/>
              </a:rPr>
              <a:t>καρηβαρία</a:t>
            </a:r>
            <a:endParaRPr kumimoji="0" lang="en-US" altLang="el-GR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l-GR" sz="2000" b="0" i="0" u="none" strike="noStrike" cap="none" normalizeH="0" baseline="0" dirty="0">
              <a:ln>
                <a:noFill/>
              </a:ln>
              <a:effectLst/>
            </a:endParaRPr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5D057E7D-2B23-02D1-5688-F37AF0655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-403225"/>
            <a:ext cx="238125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165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1360EB5-E5B1-73D1-82F2-9CD10CF28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l-GR" sz="3200" dirty="0"/>
              <a:t>                  ΤΙ ΟΡΙΖΟΥΜΕ ΚΕΦΑΛΑΛΓΙΑ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7147A27F-9499-8C4A-FD00-80526B7F0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noFill/>
        </p:spPr>
        <p:txBody>
          <a:bodyPr/>
          <a:lstStyle/>
          <a:p>
            <a:pPr marL="0" indent="0" algn="ctr">
              <a:buNone/>
            </a:pPr>
            <a:r>
              <a:rPr lang="el-GR" dirty="0"/>
              <a:t>Πόνος που εντοπίζεται στην περιοχή της κεφαλής και μπορεί να αποτελεί πρωτοπαθή διαταραχή ή εκδήλωση υποκείμενης νόσου</a:t>
            </a:r>
          </a:p>
        </p:txBody>
      </p:sp>
      <p:sp>
        <p:nvSpPr>
          <p:cNvPr id="9" name="Βέλος: Αριστερό 8">
            <a:extLst>
              <a:ext uri="{FF2B5EF4-FFF2-40B4-BE49-F238E27FC236}">
                <a16:creationId xmlns:a16="http://schemas.microsoft.com/office/drawing/2014/main" id="{32FE816C-FA95-F124-41F4-1429D06B3BC8}"/>
              </a:ext>
            </a:extLst>
          </p:cNvPr>
          <p:cNvSpPr/>
          <p:nvPr/>
        </p:nvSpPr>
        <p:spPr>
          <a:xfrm rot="19219104">
            <a:off x="3444261" y="3186684"/>
            <a:ext cx="1468246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Βέλος: Κάτω 9">
            <a:extLst>
              <a:ext uri="{FF2B5EF4-FFF2-40B4-BE49-F238E27FC236}">
                <a16:creationId xmlns:a16="http://schemas.microsoft.com/office/drawing/2014/main" id="{BBC23B75-2B1A-C5A8-BDE7-8C45F147E535}"/>
              </a:ext>
            </a:extLst>
          </p:cNvPr>
          <p:cNvSpPr/>
          <p:nvPr/>
        </p:nvSpPr>
        <p:spPr>
          <a:xfrm rot="18405035">
            <a:off x="7513945" y="2740867"/>
            <a:ext cx="484632" cy="136484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155C7EE4-4285-9537-EC2F-B6763F6CA218}"/>
              </a:ext>
            </a:extLst>
          </p:cNvPr>
          <p:cNvSpPr/>
          <p:nvPr/>
        </p:nvSpPr>
        <p:spPr>
          <a:xfrm>
            <a:off x="838201" y="4037181"/>
            <a:ext cx="4776018" cy="235378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>
                <a:solidFill>
                  <a:schemeClr val="tx1"/>
                </a:solidFill>
              </a:rPr>
              <a:t>ΠΡΩΤΟΠΑΘΗΣ ΚΕΦΑΛΑΛΓΙΑ</a:t>
            </a: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60D360C7-8A15-2853-C11D-FE193CBA3B3C}"/>
              </a:ext>
            </a:extLst>
          </p:cNvPr>
          <p:cNvSpPr/>
          <p:nvPr/>
        </p:nvSpPr>
        <p:spPr>
          <a:xfrm>
            <a:off x="6272982" y="4037181"/>
            <a:ext cx="5191432" cy="2317901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/>
              <a:t>Δ</a:t>
            </a:r>
            <a:r>
              <a:rPr lang="el-GR" sz="2400" dirty="0">
                <a:solidFill>
                  <a:schemeClr val="tx1"/>
                </a:solidFill>
              </a:rPr>
              <a:t>ΔΕΥΤΕΡΟΠΑΘΗΣ ΚΕΦΑΛΑΛΓΙΑ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112319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/>
            <a:r>
              <a:rPr lang="en-US" sz="5400" spc="-10" dirty="0"/>
              <a:t>Επ</a:t>
            </a:r>
            <a:r>
              <a:rPr lang="en-US" sz="5400" spc="-10"/>
              <a:t>ιδημιολογί</a:t>
            </a:r>
            <a:r>
              <a:rPr lang="en-US" sz="5400" spc="-10" dirty="0"/>
              <a:t>α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FA575C-1AD4-BD31-32A2-030E43DEB1B0}"/>
              </a:ext>
            </a:extLst>
          </p:cNvPr>
          <p:cNvSpPr txBox="1"/>
          <p:nvPr/>
        </p:nvSpPr>
        <p:spPr>
          <a:xfrm>
            <a:off x="572493" y="2071316"/>
            <a:ext cx="6713552" cy="4119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Η κεφαλαλγία αποτελεί μία από τις συχνότερες νευρολογικές διαταραχές παγκοσμίως.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Περίπου το 50% των ενηλίκων παρουσιάζει κάποια μορφή κεφαλαλγίας κατά τη διάρκεια ενός έτους.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Η κεφαλαλγία τάσεως είναι η συχνότερη πρωτοπαθής κεφαλαλγία.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Η ημικρανία αποτελεί σημαντική αιτία αναπηρίας και απώλειας παραγωγικότητας.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Η κεφαλαλγία είναι συχνό αίτιο προσέλευσης στα ΤΕΠ.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Μικρό ποσοστό των ασθενών παρουσιάζει δυνητικά απειλητική για τη ζωή υποκείμενη αιτία.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rcRect l="17032" r="13436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2493" y="2071316"/>
            <a:ext cx="6713552" cy="4119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55600" marR="5080" indent="-228600">
              <a:lnSpc>
                <a:spcPct val="90000"/>
              </a:lnSpc>
              <a:spcBef>
                <a:spcPts val="100"/>
              </a:spcBef>
              <a:buFont typeface="Arial" panose="020B0604020202020204" pitchFamily="34" charset="0"/>
              <a:buChar char="•"/>
              <a:tabLst>
                <a:tab pos="355600" algn="l"/>
              </a:tabLst>
            </a:pP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41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43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algn="ctr"/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ΠΟΤΕ Η ΚΕΦΑΛΑΛΓΙΑ ΧΡΕΙΑΖΕΤΑΙ ΕΠΕΙΓΟΥΣΑ ΔΙΕΡΕΥΝΗΣΗ;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740B30-8112-A271-B6E5-AE015E1197A7}"/>
              </a:ext>
            </a:extLst>
          </p:cNvPr>
          <p:cNvSpPr txBox="1"/>
          <p:nvPr/>
        </p:nvSpPr>
        <p:spPr>
          <a:xfrm>
            <a:off x="1137034" y="2198362"/>
            <a:ext cx="4958966" cy="3917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Αιφνίδι</a:t>
            </a:r>
            <a:r>
              <a:rPr lang="en-US" sz="1600" dirty="0"/>
              <a:t>α, κεραυνοβόλος κεφαλαλγία (thunderclap headache), με μέγιστη ένταση εντός 1 λεπτού.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Νέ</a:t>
            </a:r>
            <a:r>
              <a:rPr lang="en-US" sz="1600" dirty="0"/>
              <a:t>α κεφαλαλγία μετά τα 50 έτη, ιδιαίτερα με συστηματικά συμπτώματα.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Πυρετός</a:t>
            </a:r>
            <a:r>
              <a:rPr lang="en-US" sz="1600" dirty="0"/>
              <a:t>, α</a:t>
            </a:r>
            <a:r>
              <a:rPr lang="en-US" sz="1600" dirty="0" err="1"/>
              <a:t>υχενική</a:t>
            </a:r>
            <a:r>
              <a:rPr lang="en-US" sz="1600" dirty="0"/>
              <a:t> </a:t>
            </a:r>
            <a:r>
              <a:rPr lang="en-US" sz="1600" dirty="0" err="1"/>
              <a:t>δυσκ</a:t>
            </a:r>
            <a:r>
              <a:rPr lang="en-US" sz="1600" dirty="0"/>
              <a:t>αμψία ή διαταραχή επιπέδου συνείδησης.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Εστι</a:t>
            </a:r>
            <a:r>
              <a:rPr lang="en-US" sz="1600" dirty="0"/>
              <a:t>ακή νευρολογική σημειολογία ή επιληπτικές κρίσεις.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Προοδευτική</a:t>
            </a:r>
            <a:r>
              <a:rPr lang="en-US" sz="1600" dirty="0"/>
              <a:t> επ</a:t>
            </a:r>
            <a:r>
              <a:rPr lang="en-US" sz="1600" dirty="0" err="1"/>
              <a:t>ιδείνωση</a:t>
            </a:r>
            <a:r>
              <a:rPr lang="en-US" sz="1600" dirty="0"/>
              <a:t> ή </a:t>
            </a:r>
            <a:r>
              <a:rPr lang="en-US" sz="1600" dirty="0" err="1"/>
              <a:t>σημ</a:t>
            </a:r>
            <a:r>
              <a:rPr lang="en-US" sz="1600" dirty="0"/>
              <a:t>αντική μεταβολή του συνήθους χαρακτήρα της κεφαλαλγίας.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Ιστορικό</a:t>
            </a:r>
            <a:r>
              <a:rPr lang="en-US" sz="1600" dirty="0"/>
              <a:t> κα</a:t>
            </a:r>
            <a:r>
              <a:rPr lang="en-US" sz="1600" dirty="0" err="1"/>
              <a:t>κοήθει</a:t>
            </a:r>
            <a:r>
              <a:rPr lang="en-US" sz="1600" dirty="0"/>
              <a:t>ας ή ανοσοκαταστολής.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Κεφ</a:t>
            </a:r>
            <a:r>
              <a:rPr lang="en-US" sz="1600" dirty="0"/>
              <a:t>αλαλγία κατά την κύηση ή τη λοχεία.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Κεφ</a:t>
            </a:r>
            <a:r>
              <a:rPr lang="en-US" sz="1600" dirty="0"/>
              <a:t>αλαλγία μετά από τραυματισμό κεφαλής.</a:t>
            </a:r>
          </a:p>
        </p:txBody>
      </p:sp>
      <p:pic>
        <p:nvPicPr>
          <p:cNvPr id="6" name="Εικόνα 5" descr="Red Flags">
            <a:extLst>
              <a:ext uri="{FF2B5EF4-FFF2-40B4-BE49-F238E27FC236}">
                <a16:creationId xmlns:a16="http://schemas.microsoft.com/office/drawing/2014/main" id="{C558DAB0-2B86-0B94-2708-6D3391E1A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367" y="2817860"/>
            <a:ext cx="4788505" cy="2490022"/>
          </a:xfrm>
          <a:prstGeom prst="rect">
            <a:avLst/>
          </a:prstGeom>
        </p:spPr>
      </p:pic>
      <p:sp>
        <p:nvSpPr>
          <p:cNvPr id="53" name="Freeform: Shape 45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838200" y="1929384"/>
            <a:ext cx="10515600" cy="4251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2700" marR="5080" indent="-228600">
              <a:lnSpc>
                <a:spcPct val="90000"/>
              </a:lnSpc>
              <a:spcBef>
                <a:spcPts val="105"/>
              </a:spcBef>
              <a:buFont typeface="Arial" panose="020B0604020202020204" pitchFamily="34" charset="0"/>
              <a:buChar char="•"/>
            </a:pP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/>
            <a:r>
              <a:rPr lang="en-US" sz="5000"/>
              <a:t>ΙΣΤΟΡΙΚΟ ΑΣΘΕΝΟΥΣ ΜΕ ΚΕΦΑΛΑΛΓΙΑ</a:t>
            </a: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0AA24F-9257-E65F-8026-836D106F0AC4}"/>
              </a:ext>
            </a:extLst>
          </p:cNvPr>
          <p:cNvSpPr txBox="1"/>
          <p:nvPr/>
        </p:nvSpPr>
        <p:spPr>
          <a:xfrm>
            <a:off x="572493" y="2071316"/>
            <a:ext cx="6713552" cy="4119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/>
              <a:t>Έν</a:t>
            </a:r>
            <a:r>
              <a:rPr lang="en-US" sz="2000" b="1" dirty="0"/>
              <a:t>αρξη</a:t>
            </a:r>
            <a:r>
              <a:rPr lang="en-US" sz="2000" dirty="0"/>
              <a:t>: Αιφνίδια ή προοδευτική; Πρώτο επεισόδιο ή υποτροπιάζον;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/>
              <a:t>Εντό</a:t>
            </a:r>
            <a:r>
              <a:rPr lang="en-US" sz="2000" b="1" dirty="0"/>
              <a:t>πιση</a:t>
            </a:r>
            <a:r>
              <a:rPr lang="en-US" sz="2000" dirty="0"/>
              <a:t>: Μονόπλευρη, αμφοτερόπλευρη, μετωπιαία, ινιακή ή περιοφθαλμική.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Χαρα</a:t>
            </a:r>
            <a:r>
              <a:rPr lang="en-US" sz="2000" b="1" dirty="0" err="1"/>
              <a:t>κτήρ</a:t>
            </a:r>
            <a:r>
              <a:rPr lang="en-US" sz="2000" b="1" dirty="0"/>
              <a:t>ας</a:t>
            </a:r>
            <a:r>
              <a:rPr lang="en-US" sz="2000" dirty="0"/>
              <a:t>: Σφύζων, πιεστικός, διαξιφιστικός.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/>
              <a:t>Έντ</a:t>
            </a:r>
            <a:r>
              <a:rPr lang="en-US" sz="2000" b="1" dirty="0"/>
              <a:t>αση και διάρκεια</a:t>
            </a:r>
            <a:r>
              <a:rPr lang="en-US" sz="2000" dirty="0"/>
              <a:t>: Κλίμακα πόνου 0–10, διάρκεια επεισοδίων και συχνότητα.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/>
              <a:t>Εκλυτικοί</a:t>
            </a:r>
            <a:r>
              <a:rPr lang="en-US" sz="2000" b="1" dirty="0"/>
              <a:t> και ανα</a:t>
            </a:r>
            <a:r>
              <a:rPr lang="en-US" sz="2000" b="1" dirty="0" err="1"/>
              <a:t>κουφιστικοί</a:t>
            </a:r>
            <a:r>
              <a:rPr lang="en-US" sz="2000" b="1" dirty="0"/>
              <a:t> πα</a:t>
            </a:r>
            <a:r>
              <a:rPr lang="en-US" sz="2000" b="1" dirty="0" err="1"/>
              <a:t>ράγοντες</a:t>
            </a:r>
            <a:r>
              <a:rPr lang="en-US" sz="2000" dirty="0"/>
              <a:t>: </a:t>
            </a:r>
            <a:r>
              <a:rPr lang="en-US" sz="2000" dirty="0" err="1"/>
              <a:t>Άσκηση</a:t>
            </a:r>
            <a:r>
              <a:rPr lang="en-US" sz="2000" dirty="0"/>
              <a:t>, β</a:t>
            </a:r>
            <a:r>
              <a:rPr lang="en-US" sz="2000" dirty="0" err="1"/>
              <a:t>ήχ</a:t>
            </a:r>
            <a:r>
              <a:rPr lang="en-US" sz="2000" dirty="0"/>
              <a:t>ας, θέση σώματος, ύπνος, φάρμακα.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/>
              <a:t>Συνοδά</a:t>
            </a:r>
            <a:r>
              <a:rPr lang="en-US" sz="2000" b="1" dirty="0"/>
              <a:t> </a:t>
            </a:r>
            <a:r>
              <a:rPr lang="en-US" sz="2000" b="1" dirty="0" err="1"/>
              <a:t>συμ</a:t>
            </a:r>
            <a:r>
              <a:rPr lang="en-US" sz="2000" b="1" dirty="0"/>
              <a:t>πτώματα</a:t>
            </a:r>
            <a:r>
              <a:rPr lang="en-US" sz="2000" dirty="0"/>
              <a:t>: Ναυτία, έμετοι, φωτοφοβία, φωνοφοβία, οπτικές διαταραχές, πυρετός.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 err="1"/>
              <a:t>Ατομικό</a:t>
            </a:r>
            <a:r>
              <a:rPr lang="en-US" sz="2000" b="1" dirty="0"/>
              <a:t> </a:t>
            </a:r>
            <a:r>
              <a:rPr lang="en-US" sz="2000" b="1" dirty="0" err="1"/>
              <a:t>ιστορικό</a:t>
            </a:r>
            <a:r>
              <a:rPr lang="en-US" sz="2000" dirty="0"/>
              <a:t>: Κα</a:t>
            </a:r>
            <a:r>
              <a:rPr lang="en-US" sz="2000" dirty="0" err="1"/>
              <a:t>κοήθει</a:t>
            </a:r>
            <a:r>
              <a:rPr lang="en-US" sz="2000" dirty="0"/>
              <a:t>α, ανοσοκαταστολή, υπέρταση, τραύμα, φαρμακευτική αγωγή.</a:t>
            </a:r>
          </a:p>
        </p:txBody>
      </p:sp>
      <p:pic>
        <p:nvPicPr>
          <p:cNvPr id="6" name="Εικόνα 5" descr="Λήψη ιατρικού ιστορικού και κλινική εξέταση">
            <a:extLst>
              <a:ext uri="{FF2B5EF4-FFF2-40B4-BE49-F238E27FC236}">
                <a16:creationId xmlns:a16="http://schemas.microsoft.com/office/drawing/2014/main" id="{20D8E500-CB29-09E2-9BC1-890D220152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03" r="472"/>
          <a:stretch>
            <a:fillRect/>
          </a:stretch>
        </p:blipFill>
        <p:spPr>
          <a:xfrm>
            <a:off x="7675658" y="2113640"/>
            <a:ext cx="3941064" cy="409651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38200" y="1929384"/>
            <a:ext cx="10515600" cy="4251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5"/>
              </a:spcBef>
            </a:pP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34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0936" y="640080"/>
            <a:ext cx="6470904" cy="12293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/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Φυσ</a:t>
            </a:r>
            <a:r>
              <a:rPr lang="en-US" sz="5400" kern="1200" cap="small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ι</a:t>
            </a:r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κή</a:t>
            </a:r>
            <a:r>
              <a:rPr lang="en-US" sz="5400" kern="1200" spc="-135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spc="-6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εξέτ</a:t>
            </a:r>
            <a:r>
              <a:rPr lang="en-US" sz="5400" kern="1200" spc="-6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αση</a:t>
            </a:r>
            <a:endParaRPr lang="en-US" sz="5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669066-AB17-7DCB-DEAB-58790C22FB7E}"/>
              </a:ext>
            </a:extLst>
          </p:cNvPr>
          <p:cNvSpPr txBox="1"/>
          <p:nvPr/>
        </p:nvSpPr>
        <p:spPr>
          <a:xfrm>
            <a:off x="630936" y="2589784"/>
            <a:ext cx="6359144" cy="3547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/>
              <a:t>Ζωτικά</a:t>
            </a:r>
            <a:r>
              <a:rPr lang="en-US" b="1" dirty="0"/>
              <a:t> </a:t>
            </a:r>
            <a:r>
              <a:rPr lang="en-US" b="1" dirty="0" err="1"/>
              <a:t>σημεί</a:t>
            </a:r>
            <a:r>
              <a:rPr lang="en-US" b="1" dirty="0"/>
              <a:t>α</a:t>
            </a:r>
            <a:r>
              <a:rPr lang="en-US" dirty="0"/>
              <a:t>: Αρτηριακή πίεση, θερμοκρασία, καρδιακή συχνότητα.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Επίπ</a:t>
            </a:r>
            <a:r>
              <a:rPr lang="en-US" b="1" dirty="0" err="1"/>
              <a:t>εδο</a:t>
            </a:r>
            <a:r>
              <a:rPr lang="en-US" b="1" dirty="0"/>
              <a:t> </a:t>
            </a:r>
            <a:r>
              <a:rPr lang="en-US" b="1" dirty="0" err="1"/>
              <a:t>συνείδησης</a:t>
            </a:r>
            <a:r>
              <a:rPr lang="en-US" b="1" dirty="0"/>
              <a:t> και </a:t>
            </a:r>
            <a:r>
              <a:rPr lang="en-US" b="1" dirty="0" err="1"/>
              <a:t>νοητική</a:t>
            </a:r>
            <a:r>
              <a:rPr lang="en-US" b="1" dirty="0"/>
              <a:t> κα</a:t>
            </a:r>
            <a:r>
              <a:rPr lang="en-US" b="1" dirty="0" err="1"/>
              <a:t>τάστ</a:t>
            </a:r>
            <a:r>
              <a:rPr lang="en-US" b="1" dirty="0"/>
              <a:t>αση.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/>
              <a:t>Νευρολογική</a:t>
            </a:r>
            <a:r>
              <a:rPr lang="en-US" b="1" dirty="0"/>
              <a:t> </a:t>
            </a:r>
            <a:r>
              <a:rPr lang="en-US" b="1" dirty="0" err="1"/>
              <a:t>εξέτ</a:t>
            </a:r>
            <a:r>
              <a:rPr lang="en-US" b="1" dirty="0"/>
              <a:t>αση: </a:t>
            </a:r>
            <a:r>
              <a:rPr lang="en-US" dirty="0"/>
              <a:t>Κρανιακά νεύρα, μυϊκή ισχύς, αισθητικότητα, αντανακλαστικά, συντονισμός και βάδιση.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/>
              <a:t>Οφθ</a:t>
            </a:r>
            <a:r>
              <a:rPr lang="en-US" b="1" dirty="0"/>
              <a:t>αλμολογική εξέταση</a:t>
            </a:r>
            <a:r>
              <a:rPr lang="en-US" dirty="0"/>
              <a:t>: Κόρες, οφθαλμοκινητικότητα, οπτική οξύτητα και βυθοσκόπηση για οίδημα οπτικής θηλής.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/>
              <a:t>Έλεγχος</a:t>
            </a:r>
            <a:r>
              <a:rPr lang="en-US" b="1" dirty="0"/>
              <a:t> α</a:t>
            </a:r>
            <a:r>
              <a:rPr lang="en-US" b="1" dirty="0" err="1"/>
              <a:t>υχενικής</a:t>
            </a:r>
            <a:r>
              <a:rPr lang="en-US" b="1" dirty="0"/>
              <a:t> </a:t>
            </a:r>
            <a:r>
              <a:rPr lang="en-US" b="1" dirty="0" err="1"/>
              <a:t>δυσκ</a:t>
            </a:r>
            <a:r>
              <a:rPr lang="en-US" b="1" dirty="0"/>
              <a:t>αμψίας και άλλων μηνιγγικών σημείων.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/>
              <a:t>Ψηλάφηση</a:t>
            </a:r>
            <a:r>
              <a:rPr lang="en-US" b="1" dirty="0"/>
              <a:t> </a:t>
            </a:r>
            <a:r>
              <a:rPr lang="en-US" b="1" dirty="0" err="1"/>
              <a:t>κροτ</a:t>
            </a:r>
            <a:r>
              <a:rPr lang="en-US" b="1" dirty="0"/>
              <a:t>αφικών αρτηριών</a:t>
            </a:r>
            <a:r>
              <a:rPr lang="en-US" dirty="0"/>
              <a:t>, ιδιαίτερα σε ασθενείς άνω των 50 ετών.</a:t>
            </a:r>
          </a:p>
          <a:p>
            <a:pPr marL="34290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/>
              <a:t>Εξέτ</a:t>
            </a:r>
            <a:r>
              <a:rPr lang="en-US" b="1" dirty="0"/>
              <a:t>αση κεφαλής και τραχήλου</a:t>
            </a:r>
            <a:r>
              <a:rPr lang="en-US" dirty="0"/>
              <a:t>: Παραρρίνιοι κόλποι, οφθαλμοί, κροταφογναθικές αρθρώσεις.</a:t>
            </a:r>
          </a:p>
        </p:txBody>
      </p:sp>
      <p:pic>
        <p:nvPicPr>
          <p:cNvPr id="6" name="Εικόνα 5" descr="ζωγραφική Ο γιατρός Ντόναλντ Ντακ. Κατεβάστε, εκτυπώστε ή χρωματίστε online δωρεάν!">
            <a:extLst>
              <a:ext uri="{FF2B5EF4-FFF2-40B4-BE49-F238E27FC236}">
                <a16:creationId xmlns:a16="http://schemas.microsoft.com/office/drawing/2014/main" id="{7B011442-A93C-DA75-0292-CEE9DAC1F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1016" y="289363"/>
            <a:ext cx="3888000" cy="397747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66CFD21-A3DB-F4E6-A350-6A335357A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833" y="0"/>
            <a:ext cx="7504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582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A167CF-C841-6246-5568-FB3972B29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29" y="365126"/>
            <a:ext cx="11533238" cy="1325563"/>
          </a:xfrm>
          <a:solidFill>
            <a:srgbClr val="FFC000"/>
          </a:solidFill>
        </p:spPr>
        <p:txBody>
          <a:bodyPr/>
          <a:lstStyle/>
          <a:p>
            <a:pPr algn="ctr"/>
            <a:r>
              <a:rPr lang="el-GR" dirty="0"/>
              <a:t>ΔΙΑΦΟΡΙΚΗ ΔΙΑΓΝΩΣΗ ΚΕΦΑΛΑΛΓΙΑΣ</a:t>
            </a: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10FEFFFB-A446-BBB3-0939-465F62409D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183559"/>
              </p:ext>
            </p:extLst>
          </p:nvPr>
        </p:nvGraphicFramePr>
        <p:xfrm>
          <a:off x="344129" y="1602658"/>
          <a:ext cx="11533239" cy="48902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25403">
                  <a:extLst>
                    <a:ext uri="{9D8B030D-6E8A-4147-A177-3AD203B41FA5}">
                      <a16:colId xmlns:a16="http://schemas.microsoft.com/office/drawing/2014/main" val="2816770644"/>
                    </a:ext>
                  </a:extLst>
                </a:gridCol>
                <a:gridCol w="5507836">
                  <a:extLst>
                    <a:ext uri="{9D8B030D-6E8A-4147-A177-3AD203B41FA5}">
                      <a16:colId xmlns:a16="http://schemas.microsoft.com/office/drawing/2014/main" val="488149386"/>
                    </a:ext>
                  </a:extLst>
                </a:gridCol>
              </a:tblGrid>
              <a:tr h="6112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 dirty="0"/>
                        <a:t>Πρωτοπαθείς κεφαλαλγίες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 dirty="0"/>
                        <a:t>Δευτεροπαθείς κεφαλαλγίες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161789286"/>
                  </a:ext>
                </a:extLst>
              </a:tr>
              <a:tr h="6112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Ημικρανία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Υπαραχνοειδής αιμορραγία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62600419"/>
                  </a:ext>
                </a:extLst>
              </a:tr>
              <a:tr h="6112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Κεφαλαλγία τάσεως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Μηνιγγίτιδα / εγκεφαλίτιδα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06405695"/>
                  </a:ext>
                </a:extLst>
              </a:tr>
              <a:tr h="6112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Αθροιστική κεφαλαλγία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Ενδοκράνια χωροκατακτητική βλάβη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67073679"/>
                  </a:ext>
                </a:extLst>
              </a:tr>
              <a:tr h="6112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Άλλες τριδυμικές κεφαλαλγίες με αυτόνομα συμπτώματα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Εγκεφαλική φλεβική θρόμβωση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96388777"/>
                  </a:ext>
                </a:extLst>
              </a:tr>
              <a:tr h="6112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Άλλες πρωτοπαθείς κεφαλαλγίες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Γιγαντοκυτταρική αρτηρίτιδα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01543805"/>
                  </a:ext>
                </a:extLst>
              </a:tr>
              <a:tr h="61127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Διαταραχές ενδοκράνιας πίεσης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66093870"/>
                  </a:ext>
                </a:extLst>
              </a:tr>
              <a:tr h="61127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l-GR"/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Φαρμακευτική κατάχρηση / απόσυρση ουσιών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93610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9202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D5ED749-C3B8-C3A6-FF90-6AFE5150E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l-GR" sz="4600"/>
              <a:t>Είδη κεφαλαλγίας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731A5B6-AEFD-E622-9208-56CA64634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278" y="2807768"/>
            <a:ext cx="3429000" cy="3410712"/>
          </a:xfrm>
        </p:spPr>
        <p:txBody>
          <a:bodyPr anchor="t">
            <a:normAutofit/>
          </a:bodyPr>
          <a:lstStyle/>
          <a:p>
            <a:r>
              <a:rPr lang="el-GR" sz="2200" dirty="0"/>
              <a:t>Από μυϊκό σπασμό (</a:t>
            </a:r>
            <a:r>
              <a:rPr lang="en-US" sz="2200" dirty="0"/>
              <a:t>tension headache</a:t>
            </a:r>
            <a:r>
              <a:rPr lang="el-GR" sz="2200" dirty="0"/>
              <a:t>)</a:t>
            </a:r>
            <a:endParaRPr lang="en-US" sz="2200" dirty="0"/>
          </a:p>
          <a:p>
            <a:r>
              <a:rPr lang="el-GR" sz="2200" dirty="0"/>
              <a:t>Ημικρανία</a:t>
            </a:r>
          </a:p>
          <a:p>
            <a:r>
              <a:rPr lang="el-GR" sz="2200" dirty="0"/>
              <a:t>Κοινή ημικρανία</a:t>
            </a:r>
          </a:p>
          <a:p>
            <a:r>
              <a:rPr lang="el-GR" sz="2200" dirty="0"/>
              <a:t>Αθροιστική κεφαλαλγία</a:t>
            </a:r>
          </a:p>
          <a:p>
            <a:r>
              <a:rPr lang="el-GR" sz="2200" dirty="0"/>
              <a:t>Αγγειακές κεφαλαλγίες από οργανικά αίτια</a:t>
            </a: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32B331B4-AB6C-B306-4927-6C763D95E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478699"/>
            <a:ext cx="6903720" cy="3900601"/>
          </a:xfrm>
          <a:prstGeom prst="rect">
            <a:avLst/>
          </a:prstGeom>
        </p:spPr>
      </p:pic>
      <p:sp>
        <p:nvSpPr>
          <p:cNvPr id="4" name="AutoShape 2" descr="Πονοκέφαλος: αιτίες, είδη, αντιμετώπιση – Neyrologos.gr">
            <a:extLst>
              <a:ext uri="{FF2B5EF4-FFF2-40B4-BE49-F238E27FC236}">
                <a16:creationId xmlns:a16="http://schemas.microsoft.com/office/drawing/2014/main" id="{0F78ED52-0B13-2813-0E30-81A19ACB70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5" name="AutoShape 4" descr="Πονοκέφαλος: αιτίες, είδη, αντιμετώπιση – Neyrologos.gr">
            <a:extLst>
              <a:ext uri="{FF2B5EF4-FFF2-40B4-BE49-F238E27FC236}">
                <a16:creationId xmlns:a16="http://schemas.microsoft.com/office/drawing/2014/main" id="{C31C8D6B-9393-4723-2F20-912EEF038D4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6" name="AutoShape 6" descr="Πονοκέφαλος: αιτίες, είδη, αντιμετώπιση – Neyrologos.gr">
            <a:extLst>
              <a:ext uri="{FF2B5EF4-FFF2-40B4-BE49-F238E27FC236}">
                <a16:creationId xmlns:a16="http://schemas.microsoft.com/office/drawing/2014/main" id="{49BD8570-95C7-584A-E042-7031166004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7" name="AutoShape 8" descr="ειδη και αιτιες πονοκεφαλου">
            <a:extLst>
              <a:ext uri="{FF2B5EF4-FFF2-40B4-BE49-F238E27FC236}">
                <a16:creationId xmlns:a16="http://schemas.microsoft.com/office/drawing/2014/main" id="{7B64BBBE-469D-561A-A5CC-3CFC22D60E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3643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7B1184F-E922-39D1-84FA-E89A246ED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ΧΑΡΑΚΤΗΡΙΣΤΙΚΑ ΤΥΠΩΝ ΚΕΦΑΛΑΛΓΙΑΣ</a:t>
            </a: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016642D4-6793-61C0-E765-1CA34EEC65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7174305"/>
              </p:ext>
            </p:extLst>
          </p:nvPr>
        </p:nvGraphicFramePr>
        <p:xfrm>
          <a:off x="838200" y="1898174"/>
          <a:ext cx="10515600" cy="3931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100266179"/>
                    </a:ext>
                  </a:extLst>
                </a:gridCol>
                <a:gridCol w="2740660">
                  <a:extLst>
                    <a:ext uri="{9D8B030D-6E8A-4147-A177-3AD203B41FA5}">
                      <a16:colId xmlns:a16="http://schemas.microsoft.com/office/drawing/2014/main" val="2937509714"/>
                    </a:ext>
                  </a:extLst>
                </a:gridCol>
                <a:gridCol w="2517140">
                  <a:extLst>
                    <a:ext uri="{9D8B030D-6E8A-4147-A177-3AD203B41FA5}">
                      <a16:colId xmlns:a16="http://schemas.microsoft.com/office/drawing/2014/main" val="286331067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7944017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Χαρακτηριστικό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 dirty="0"/>
                        <a:t>Κεφαλαλγία τάσεως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 dirty="0"/>
                        <a:t>Ημικρανία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 dirty="0"/>
                        <a:t>Αθροιστική κεφαλαλγία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4950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Εντόπιση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Συνήθως </a:t>
                      </a:r>
                      <a:r>
                        <a:rPr lang="el-GR" dirty="0" err="1"/>
                        <a:t>αμφοτερόπλευρη</a:t>
                      </a:r>
                      <a:endParaRPr lang="el-GR" dirty="0"/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Συνήθως μονόπλευρη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Αυστηρά μονόπλευρη, περιοφθαλμική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9317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Χαρακτήρας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Πιεστικός, συσφιγκτικός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Συχνά σφύζων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Εξαιρετικά έντονος, διαξιφιστικός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96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Ένταση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Ήπια–μέτρια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Μέτρια–σοβαρή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Πολύ σοβαρή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1184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Διάρκεια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30 λεπτά–7 ημέρες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4–72 ώρες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15–180 λεπτά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4855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Συνοδά συμπτώματα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Χωρίς έμετο, ενίοτε φωτοφοβία ή φωνοφοβία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Ναυτία, φωτοφοβία, </a:t>
                      </a:r>
                      <a:r>
                        <a:rPr lang="el-GR" dirty="0" err="1"/>
                        <a:t>φωνοφοβία</a:t>
                      </a:r>
                      <a:endParaRPr lang="el-GR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Δακρύρροια, ρινόρροια, βλεφαρόπτωση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0778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Σωματική δραστηριότητα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Δεν επιδεινώνει συνήθως τον πόνο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Συνήθως επιδεινώνει τον πόνο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Χαρακτηριστική ανησυχία ή κινητική διέγερση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422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4953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4" name="Rectangle 3103">
            <a:extLst>
              <a:ext uri="{FF2B5EF4-FFF2-40B4-BE49-F238E27FC236}">
                <a16:creationId xmlns:a16="http://schemas.microsoft.com/office/drawing/2014/main" id="{687AFE0E-B37D-4531-AFE8-231C8348E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E20831DC-7E09-D0BA-C347-E5D58B5AA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 dirty="0"/>
              <a:t>Από μυϊκό σπασμό:</a:t>
            </a:r>
          </a:p>
        </p:txBody>
      </p:sp>
      <p:pic>
        <p:nvPicPr>
          <p:cNvPr id="3074" name="Picture 2" descr="Εικόνα που περιέχει κείμενο, εργαλείο, μηχάνημα, κόκκιν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BE2D9D4C-B0A0-71DA-4CE9-E714F7EAE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7" r="8312" b="1"/>
          <a:stretch>
            <a:fillRect/>
          </a:stretch>
        </p:blipFill>
        <p:spPr bwMode="auto">
          <a:xfrm>
            <a:off x="6487510" y="703806"/>
            <a:ext cx="5283866" cy="4210442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D9640F16-65D9-30DD-5611-48D36627F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34200" y="5148944"/>
            <a:ext cx="5127170" cy="157253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1400" dirty="0"/>
              <a:t>Η μέγγενη είναι ένα εργαλείο που χρησιμοποιείται για να σφίγγει και να σταθεροποιεί αντικείμενα κατά τη διάρκεια της επεξεργασίας τους. Αποτελείται από δύο μεταλλικά ή ξύλινα μέρη που πλησιάζουν μεταξύ τους μέσω μιας βίδας, σφίγγοντας το αντικείμενο ανάμεσά τους, και βρίσκεται συνήθως σε συνεργεία και εργαστήρια. 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5BA9E0F5-9BF3-A4DB-ED3D-427DE0583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l-GR" dirty="0"/>
              <a:t>Η συχνότερη μορφή πρωτοπαθούς κεφαλαλγίας.</a:t>
            </a:r>
          </a:p>
          <a:p>
            <a:pPr lvl="0"/>
            <a:r>
              <a:rPr lang="el-GR" dirty="0" err="1"/>
              <a:t>Αμφοτερόπλευρος</a:t>
            </a:r>
            <a:r>
              <a:rPr lang="el-GR" dirty="0"/>
              <a:t>, πιεστικός ή </a:t>
            </a:r>
            <a:r>
              <a:rPr lang="el-GR" dirty="0" err="1"/>
              <a:t>συσφιγκτικός</a:t>
            </a:r>
            <a:r>
              <a:rPr lang="el-GR" dirty="0"/>
              <a:t> πόνος, σαν στεφάνι γύρω από το κεφάλι.</a:t>
            </a:r>
          </a:p>
          <a:p>
            <a:pPr lvl="0"/>
            <a:r>
              <a:rPr lang="el-GR" dirty="0"/>
              <a:t>Ήπιας έως μέτριας έντασης.</a:t>
            </a:r>
          </a:p>
          <a:p>
            <a:pPr lvl="0"/>
            <a:r>
              <a:rPr lang="el-GR" dirty="0"/>
              <a:t>Διάρκεια: 30 λεπτά έως 7 ημέρες στην επεισοδιακή μορφή.</a:t>
            </a:r>
          </a:p>
          <a:p>
            <a:pPr lvl="0"/>
            <a:r>
              <a:rPr lang="el-GR" dirty="0"/>
              <a:t>Δεν επιδεινώνεται συνήθως με τη συνήθη σωματική δραστηριότητα.</a:t>
            </a:r>
          </a:p>
          <a:p>
            <a:pPr lvl="0"/>
            <a:r>
              <a:rPr lang="el-GR" dirty="0"/>
              <a:t>Δεν συνοδεύεται από ναυτία ή εμέτους στην επεισοδιακή μορφή.</a:t>
            </a:r>
          </a:p>
          <a:p>
            <a:pPr lvl="0"/>
            <a:r>
              <a:rPr lang="el-GR" dirty="0"/>
              <a:t>Μπορεί να συνυπάρχει φωτοφοβία ή </a:t>
            </a:r>
            <a:r>
              <a:rPr lang="el-GR" dirty="0" err="1"/>
              <a:t>φωνοφοβία</a:t>
            </a:r>
            <a:r>
              <a:rPr lang="el-GR" dirty="0"/>
              <a:t>, όχι όμως και τα δύο στην τυπική επεισοδιακή μορφή.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76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Πίνακας 1">
            <a:extLst>
              <a:ext uri="{FF2B5EF4-FFF2-40B4-BE49-F238E27FC236}">
                <a16:creationId xmlns:a16="http://schemas.microsoft.com/office/drawing/2014/main" id="{57E8824E-3953-E718-8766-FF0DD8B69E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156785"/>
              </p:ext>
            </p:extLst>
          </p:nvPr>
        </p:nvGraphicFramePr>
        <p:xfrm>
          <a:off x="838200" y="4765039"/>
          <a:ext cx="10515600" cy="16440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19255703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48884775"/>
                    </a:ext>
                  </a:extLst>
                </a:gridCol>
              </a:tblGrid>
              <a:tr h="4110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Μορφή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Συχνότητα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0380852"/>
                  </a:ext>
                </a:extLst>
              </a:tr>
              <a:tr h="4110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Αραιή επεισοδιακή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Λιγότερο από 1 ημέρα/μήνα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1934858"/>
                  </a:ext>
                </a:extLst>
              </a:tr>
              <a:tr h="4110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Συχνή επεισοδιακή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1–14 ημέρες/μήνα για περισσότερους από 3 μήνες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2589412"/>
                  </a:ext>
                </a:extLst>
              </a:tr>
              <a:tr h="4110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Χρόνια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≥15 ημέρες/μήνα για περισσότερους από 3 μήνες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690407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1BDA3D0-BD03-DAAF-8B46-E8F0606B0B98}"/>
              </a:ext>
            </a:extLst>
          </p:cNvPr>
          <p:cNvSpPr txBox="1"/>
          <p:nvPr/>
        </p:nvSpPr>
        <p:spPr>
          <a:xfrm>
            <a:off x="619760" y="1723298"/>
            <a:ext cx="1100328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b="1" dirty="0" err="1"/>
              <a:t>Παθοφυσιολογία</a:t>
            </a:r>
            <a:r>
              <a:rPr lang="el-GR" b="1" dirty="0"/>
              <a:t> </a:t>
            </a:r>
          </a:p>
          <a:p>
            <a:pPr>
              <a:buNone/>
            </a:pPr>
            <a:r>
              <a:rPr lang="el-GR" dirty="0"/>
              <a:t>Η κεφαλαλγία τάσεως δεν θεωρείται πλέον απλώς αποτέλεσμα σύσπασης των μυών της κεφαλής.</a:t>
            </a:r>
          </a:p>
          <a:p>
            <a:pPr>
              <a:buNone/>
            </a:pPr>
            <a:r>
              <a:rPr lang="el-GR" dirty="0"/>
              <a:t>Στην </a:t>
            </a:r>
            <a:r>
              <a:rPr lang="el-GR" dirty="0" err="1"/>
              <a:t>παθοφυσιολογία</a:t>
            </a:r>
            <a:r>
              <a:rPr lang="el-GR" dirty="0"/>
              <a:t> συμμετέχουν: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Περιφερικοί μηχανισμοί πόνου και ευαισθησία των </a:t>
            </a:r>
            <a:r>
              <a:rPr lang="el-GR" dirty="0" err="1"/>
              <a:t>περικρανιακών</a:t>
            </a:r>
            <a:r>
              <a:rPr lang="el-GR" dirty="0"/>
              <a:t> μυών, κυρίως στην επεισοδιακή μορφή.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Κεντρική ευαισθητοποίηση και διαταραχή επεξεργασίας του πόνου, ιδιαίτερα στη χρόνια μορφή.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pPr algn="ctr">
              <a:buNone/>
            </a:pPr>
            <a:r>
              <a:rPr lang="el-GR" b="1" dirty="0">
                <a:solidFill>
                  <a:srgbClr val="FF0000"/>
                </a:solidFill>
              </a:rPr>
              <a:t>Το άγχος και η μυϊκή τάση μπορεί να συμβάλλουν στην εμφάνιση της κεφαλαλγίας, αλλά δεν αποτελούν απαραίτητα διαγνωστικά κριτήρια</a:t>
            </a:r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9609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682619"/>
            <a:ext cx="10515600" cy="690574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274193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Ημικρανία</a:t>
            </a:r>
          </a:p>
        </p:txBody>
      </p:sp>
      <p:pic>
        <p:nvPicPr>
          <p:cNvPr id="1026" name="Picture 2" descr="Ημικρανία Και Πόνος Στο Μάτι - Τι Είναι; | Δρ. Οδυσσέας Παζιώνης">
            <a:extLst>
              <a:ext uri="{FF2B5EF4-FFF2-40B4-BE49-F238E27FC236}">
                <a16:creationId xmlns:a16="http://schemas.microsoft.com/office/drawing/2014/main" id="{25D204A6-9AA5-75BF-85EF-2C6ABD60E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0725" y="0"/>
            <a:ext cx="2581275" cy="2269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15F857-E9A8-EE5A-8513-9D8BEC41782D}"/>
              </a:ext>
            </a:extLst>
          </p:cNvPr>
          <p:cNvSpPr txBox="1"/>
          <p:nvPr/>
        </p:nvSpPr>
        <p:spPr>
          <a:xfrm>
            <a:off x="314633" y="1723298"/>
            <a:ext cx="782647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Πρωτοπαθής νευρολογική διαταραχή με υποτροπιάζουσες κρίσεις κεφαλαλγίας.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Συνήθως μονόπλευρος, σφύζων πόνος, μέτριας ή σοβαρής έντασης.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Διάρκεια κρίσης: 4–72 ώρες στους ενήλικες, χωρίς αποτελεσματική θεραπεία.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Επιδείνωση με τη συνήθη σωματική δραστηριότητα.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 err="1"/>
              <a:t>Συνοδά</a:t>
            </a:r>
            <a:r>
              <a:rPr lang="el-GR" dirty="0"/>
              <a:t> συμπτώματα: ναυτία ή/και έμετοι, φωτοφοβία και </a:t>
            </a:r>
            <a:r>
              <a:rPr lang="el-GR" dirty="0" err="1"/>
              <a:t>φωνοφοβία</a:t>
            </a:r>
            <a:r>
              <a:rPr lang="el-GR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Μπορεί να εμφανίζεται με ή χωρίς αύρα.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 </a:t>
            </a:r>
            <a:r>
              <a:rPr lang="el-GR" dirty="0"/>
              <a:t>Στην </a:t>
            </a:r>
            <a:r>
              <a:rPr lang="el-GR" dirty="0" err="1"/>
              <a:t>παθοφυσιολογία</a:t>
            </a:r>
            <a:r>
              <a:rPr lang="el-GR" dirty="0"/>
              <a:t> συμμετέχουν η ενεργοποίηση του </a:t>
            </a:r>
            <a:r>
              <a:rPr lang="el-GR" dirty="0" err="1"/>
              <a:t>τριδυμοαγγειακού</a:t>
            </a:r>
            <a:r>
              <a:rPr lang="el-GR" dirty="0"/>
              <a:t> συστήματος και το CGRP.</a:t>
            </a:r>
            <a:endParaRPr lang="en-US" dirty="0"/>
          </a:p>
          <a:p>
            <a:r>
              <a:rPr lang="el-GR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EAEDEC-3FCF-1074-D49B-3FE6DA775F47}"/>
              </a:ext>
            </a:extLst>
          </p:cNvPr>
          <p:cNvSpPr txBox="1"/>
          <p:nvPr/>
        </p:nvSpPr>
        <p:spPr>
          <a:xfrm>
            <a:off x="1747521" y="5535561"/>
            <a:ext cx="99789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</a:t>
            </a:r>
            <a:r>
              <a:rPr lang="el-GR" sz="1200" dirty="0"/>
              <a:t> CGRP (</a:t>
            </a:r>
            <a:r>
              <a:rPr lang="el-GR" sz="1200" dirty="0" err="1"/>
              <a:t>Calcitonin</a:t>
            </a:r>
            <a:r>
              <a:rPr lang="el-GR" sz="1200" dirty="0"/>
              <a:t> </a:t>
            </a:r>
            <a:r>
              <a:rPr lang="el-GR" sz="1200" dirty="0" err="1"/>
              <a:t>Gene-Related</a:t>
            </a:r>
            <a:r>
              <a:rPr lang="el-GR" sz="1200" dirty="0"/>
              <a:t> </a:t>
            </a:r>
            <a:r>
              <a:rPr lang="el-GR" sz="1200" dirty="0" err="1"/>
              <a:t>Peptide</a:t>
            </a:r>
            <a:r>
              <a:rPr lang="el-GR" sz="1200" dirty="0"/>
              <a:t>) είναι το πεπτίδιο που σχετίζεται με το γονίδιο της </a:t>
            </a:r>
            <a:r>
              <a:rPr lang="el-GR" sz="1200" dirty="0" err="1"/>
              <a:t>καλσιτονίνης</a:t>
            </a:r>
            <a:r>
              <a:rPr lang="el-GR" sz="1200" dirty="0"/>
              <a:t>.</a:t>
            </a:r>
          </a:p>
          <a:p>
            <a:r>
              <a:rPr lang="el-GR" sz="1200" dirty="0"/>
              <a:t>Πρόκειται για ένα </a:t>
            </a:r>
            <a:r>
              <a:rPr lang="el-GR" sz="1200" dirty="0" err="1"/>
              <a:t>νευροπεπτίδιο</a:t>
            </a:r>
            <a:r>
              <a:rPr lang="el-GR" sz="1200" dirty="0"/>
              <a:t> αποτελούμενο από 37 αμινοξέα, το οποίο παίζει σημαντικό ρόλο στην </a:t>
            </a:r>
            <a:r>
              <a:rPr lang="el-GR" sz="1200" dirty="0" err="1"/>
              <a:t>παθοφυσιολογία</a:t>
            </a:r>
            <a:r>
              <a:rPr lang="el-GR" sz="1200" dirty="0"/>
              <a:t> της ημικρανίας.</a:t>
            </a:r>
          </a:p>
          <a:p>
            <a:r>
              <a:rPr lang="en-US" sz="1200" dirty="0"/>
              <a:t>O</a:t>
            </a:r>
            <a:r>
              <a:rPr lang="el-GR" sz="1200" dirty="0"/>
              <a:t> CGRP απελευθερώνεται από τις αισθητικές νευρικές απολήξεις του τριδύμου και προκαλεί:</a:t>
            </a:r>
          </a:p>
          <a:p>
            <a:pPr lvl="0"/>
            <a:r>
              <a:rPr lang="el-GR" sz="1200" dirty="0"/>
              <a:t>Αγγειοδιαστολή των μηνιγγικών αγγείων.</a:t>
            </a:r>
          </a:p>
          <a:p>
            <a:pPr lvl="0"/>
            <a:r>
              <a:rPr lang="el-GR" sz="1200" dirty="0"/>
              <a:t>Ενίσχυση της μετάδοσης του πόνου στο </a:t>
            </a:r>
            <a:r>
              <a:rPr lang="el-GR" sz="1200" dirty="0" err="1"/>
              <a:t>τριδυμοαγγειακό</a:t>
            </a:r>
            <a:r>
              <a:rPr lang="el-GR" sz="1200" dirty="0"/>
              <a:t> σύστημα.</a:t>
            </a:r>
          </a:p>
          <a:p>
            <a:pPr lvl="0"/>
            <a:r>
              <a:rPr lang="el-GR" sz="1200" dirty="0"/>
              <a:t>Ευαισθητοποίηση των νευρώνων, με αποτέλεσμα την ενίσχυση και διατήρηση της κεφαλαλγίας.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CA400E-AC7B-6292-20D0-C6BCD437A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ΠΑΘΟΦΥΣΙΟΛΟΓΙΑ ΤΗΣ ΗΜΙΚΡΑΝΙΑΣ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692979-D238-071F-F258-C2915D700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00000"/>
              </a:lnSpc>
              <a:buNone/>
            </a:pPr>
            <a:r>
              <a:rPr lang="el-GR" dirty="0" err="1"/>
              <a:t>Νευρωνική</a:t>
            </a:r>
            <a:r>
              <a:rPr lang="el-GR" dirty="0"/>
              <a:t> δυσλειτουργία και μεταβολή της διεγερσιμότητας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l-GR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l-GR" dirty="0"/>
              <a:t>Ενεργοποίηση του </a:t>
            </a:r>
            <a:r>
              <a:rPr lang="el-GR" dirty="0" err="1"/>
              <a:t>τριδυμοαγγειακού</a:t>
            </a:r>
            <a:r>
              <a:rPr lang="el-GR" dirty="0"/>
              <a:t> συστήματος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l-GR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l-GR" dirty="0"/>
              <a:t>Απελευθέρωση CGRP και άλλων </a:t>
            </a:r>
            <a:r>
              <a:rPr lang="el-GR" dirty="0" err="1"/>
              <a:t>νευροπεπτιδίων</a:t>
            </a:r>
            <a:endParaRPr lang="el-GR" dirty="0"/>
          </a:p>
          <a:p>
            <a:pPr marL="0" indent="0" algn="ctr">
              <a:lnSpc>
                <a:spcPct val="100000"/>
              </a:lnSpc>
              <a:buNone/>
            </a:pPr>
            <a:endParaRPr lang="el-GR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l-GR" dirty="0"/>
              <a:t>Μετάδοση και ευαισθητοποίηση των οδών του πόνου</a:t>
            </a:r>
          </a:p>
          <a:p>
            <a:endParaRPr lang="el-GR" dirty="0"/>
          </a:p>
        </p:txBody>
      </p:sp>
      <p:sp>
        <p:nvSpPr>
          <p:cNvPr id="4" name="Βέλος: Κάτω 3">
            <a:extLst>
              <a:ext uri="{FF2B5EF4-FFF2-40B4-BE49-F238E27FC236}">
                <a16:creationId xmlns:a16="http://schemas.microsoft.com/office/drawing/2014/main" id="{4BC88E78-11C4-776A-3971-8A39F343C20F}"/>
              </a:ext>
            </a:extLst>
          </p:cNvPr>
          <p:cNvSpPr/>
          <p:nvPr/>
        </p:nvSpPr>
        <p:spPr>
          <a:xfrm>
            <a:off x="5340000" y="2332402"/>
            <a:ext cx="756000" cy="7200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Βέλος: Κάτω 4">
            <a:extLst>
              <a:ext uri="{FF2B5EF4-FFF2-40B4-BE49-F238E27FC236}">
                <a16:creationId xmlns:a16="http://schemas.microsoft.com/office/drawing/2014/main" id="{111DC518-E3A1-105C-D6BE-7C460B0788A8}"/>
              </a:ext>
            </a:extLst>
          </p:cNvPr>
          <p:cNvSpPr/>
          <p:nvPr/>
        </p:nvSpPr>
        <p:spPr>
          <a:xfrm>
            <a:off x="5384388" y="3429000"/>
            <a:ext cx="756000" cy="7200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Βέλος: Κάτω 5">
            <a:extLst>
              <a:ext uri="{FF2B5EF4-FFF2-40B4-BE49-F238E27FC236}">
                <a16:creationId xmlns:a16="http://schemas.microsoft.com/office/drawing/2014/main" id="{AC289EB5-B604-6A0E-F4D1-90ABA5B82BC6}"/>
              </a:ext>
            </a:extLst>
          </p:cNvPr>
          <p:cNvSpPr/>
          <p:nvPr/>
        </p:nvSpPr>
        <p:spPr>
          <a:xfrm flipH="1">
            <a:off x="5384388" y="4525598"/>
            <a:ext cx="756000" cy="7200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1387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687AFE0E-B37D-4531-AFE8-231C8348E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F28CD7E-6557-F2AE-F94E-3EA476016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l-GR" dirty="0"/>
              <a:t>ημικρανία</a:t>
            </a:r>
          </a:p>
        </p:txBody>
      </p:sp>
      <p:pic>
        <p:nvPicPr>
          <p:cNvPr id="4098" name="Picture 2" descr="Ημικρανία | Ιατρικό Ναυπάκτου">
            <a:extLst>
              <a:ext uri="{FF2B5EF4-FFF2-40B4-BE49-F238E27FC236}">
                <a16:creationId xmlns:a16="http://schemas.microsoft.com/office/drawing/2014/main" id="{1A7D5FF4-9DB8-3D2B-8731-239ED028E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" r="-1" b="-1"/>
          <a:stretch>
            <a:fillRect/>
          </a:stretch>
        </p:blipFill>
        <p:spPr bwMode="auto">
          <a:xfrm>
            <a:off x="7930139" y="601094"/>
            <a:ext cx="4066015" cy="3240000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Θέση περιεχομένου 7">
            <a:extLst>
              <a:ext uri="{FF2B5EF4-FFF2-40B4-BE49-F238E27FC236}">
                <a16:creationId xmlns:a16="http://schemas.microsoft.com/office/drawing/2014/main" id="{39570E66-5FF8-1794-04E8-BEABA647A0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3352" y="2533203"/>
            <a:ext cx="7926134" cy="3600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7493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24525C5-67EA-6D3D-A77B-50E55FCF7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ΗΜΙΚΡΑΝΙΚΗ ΑΥΡΑ — ΚΛΙΝΙΚΑ ΧΑΡΑΚΤΗΡΙΣΤΙΚΑ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E00623D-2DF8-30CB-5EFB-DB9B29BD1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l-GR" dirty="0"/>
              <a:t>Παροδικά, πλήρως αναστρέψιμα εστιακά νευρολογικά συμπτώματα.</a:t>
            </a:r>
          </a:p>
          <a:p>
            <a:pPr lvl="0"/>
            <a:r>
              <a:rPr lang="el-GR" dirty="0"/>
              <a:t>Οπτική αύρα: </a:t>
            </a:r>
            <a:r>
              <a:rPr lang="el-GR" dirty="0" err="1"/>
              <a:t>Σπινθηροβόλα</a:t>
            </a:r>
            <a:r>
              <a:rPr lang="el-GR" dirty="0"/>
              <a:t> σκοτώματα, φωτεινές τεθλασμένες γραμμές, διαταραχές οπτικού πεδίου.</a:t>
            </a:r>
          </a:p>
          <a:p>
            <a:pPr lvl="0"/>
            <a:r>
              <a:rPr lang="el-GR" dirty="0"/>
              <a:t>Αισθητική αύρα: Αιμωδίες ή παραισθησίες που συχνά επεκτείνονται σταδιακά.</a:t>
            </a:r>
          </a:p>
          <a:p>
            <a:pPr lvl="0"/>
            <a:r>
              <a:rPr lang="el-GR" dirty="0"/>
              <a:t>Διαταραχές λόγου: Παροδική </a:t>
            </a:r>
            <a:r>
              <a:rPr lang="el-GR" dirty="0" err="1"/>
              <a:t>δυσφασία</a:t>
            </a:r>
            <a:r>
              <a:rPr lang="el-GR" dirty="0"/>
              <a:t>.</a:t>
            </a:r>
          </a:p>
          <a:p>
            <a:pPr lvl="0"/>
            <a:r>
              <a:rPr lang="el-GR" dirty="0"/>
              <a:t>Σταδιακή εγκατάσταση: Συνήθως σε χρονικό διάστημα ≥5 λεπτών.</a:t>
            </a:r>
          </a:p>
          <a:p>
            <a:pPr lvl="0"/>
            <a:r>
              <a:rPr lang="el-GR" dirty="0"/>
              <a:t>Διάρκεια: Κάθε τυπικό μη κινητικό σύμπτωμα συνήθως διαρκεί 5–60 λεπτά.</a:t>
            </a:r>
          </a:p>
          <a:p>
            <a:pPr lvl="0"/>
            <a:r>
              <a:rPr lang="el-GR" dirty="0"/>
              <a:t>Η κεφαλαλγία μπορεί να ακολουθεί, να συνυπάρχει ή να απουσιάζει.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57552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5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CEE38BA-68ED-875E-B73D-9D941457E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 sz="5400"/>
              <a:t>ΗΜΙΚΡΑΝΙΚΗ ΑΥΡΑ Ή ΤΙΑ;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sX0" fmla="*/ 0 w 10424160"/>
              <a:gd name="csY0" fmla="*/ 0 h 18288"/>
              <a:gd name="csX1" fmla="*/ 903427 w 10424160"/>
              <a:gd name="csY1" fmla="*/ 0 h 18288"/>
              <a:gd name="csX2" fmla="*/ 1389888 w 10424160"/>
              <a:gd name="csY2" fmla="*/ 0 h 18288"/>
              <a:gd name="csX3" fmla="*/ 2189074 w 10424160"/>
              <a:gd name="csY3" fmla="*/ 0 h 18288"/>
              <a:gd name="csX4" fmla="*/ 2675534 w 10424160"/>
              <a:gd name="csY4" fmla="*/ 0 h 18288"/>
              <a:gd name="csX5" fmla="*/ 3370478 w 10424160"/>
              <a:gd name="csY5" fmla="*/ 0 h 18288"/>
              <a:gd name="csX6" fmla="*/ 4169664 w 10424160"/>
              <a:gd name="csY6" fmla="*/ 0 h 18288"/>
              <a:gd name="csX7" fmla="*/ 4551883 w 10424160"/>
              <a:gd name="csY7" fmla="*/ 0 h 18288"/>
              <a:gd name="csX8" fmla="*/ 4934102 w 10424160"/>
              <a:gd name="csY8" fmla="*/ 0 h 18288"/>
              <a:gd name="csX9" fmla="*/ 5837530 w 10424160"/>
              <a:gd name="csY9" fmla="*/ 0 h 18288"/>
              <a:gd name="csX10" fmla="*/ 6532474 w 10424160"/>
              <a:gd name="csY10" fmla="*/ 0 h 18288"/>
              <a:gd name="csX11" fmla="*/ 6914693 w 10424160"/>
              <a:gd name="csY11" fmla="*/ 0 h 18288"/>
              <a:gd name="csX12" fmla="*/ 7609637 w 10424160"/>
              <a:gd name="csY12" fmla="*/ 0 h 18288"/>
              <a:gd name="csX13" fmla="*/ 8513064 w 10424160"/>
              <a:gd name="csY13" fmla="*/ 0 h 18288"/>
              <a:gd name="csX14" fmla="*/ 9103766 w 10424160"/>
              <a:gd name="csY14" fmla="*/ 0 h 18288"/>
              <a:gd name="csX15" fmla="*/ 9694469 w 10424160"/>
              <a:gd name="csY15" fmla="*/ 0 h 18288"/>
              <a:gd name="csX16" fmla="*/ 10424160 w 10424160"/>
              <a:gd name="csY16" fmla="*/ 0 h 18288"/>
              <a:gd name="csX17" fmla="*/ 10424160 w 10424160"/>
              <a:gd name="csY17" fmla="*/ 18288 h 18288"/>
              <a:gd name="csX18" fmla="*/ 9729216 w 10424160"/>
              <a:gd name="csY18" fmla="*/ 18288 h 18288"/>
              <a:gd name="csX19" fmla="*/ 8930030 w 10424160"/>
              <a:gd name="csY19" fmla="*/ 18288 h 18288"/>
              <a:gd name="csX20" fmla="*/ 8130845 w 10424160"/>
              <a:gd name="csY20" fmla="*/ 18288 h 18288"/>
              <a:gd name="csX21" fmla="*/ 7644384 w 10424160"/>
              <a:gd name="csY21" fmla="*/ 18288 h 18288"/>
              <a:gd name="csX22" fmla="*/ 6740957 w 10424160"/>
              <a:gd name="csY22" fmla="*/ 18288 h 18288"/>
              <a:gd name="csX23" fmla="*/ 6046013 w 10424160"/>
              <a:gd name="csY23" fmla="*/ 18288 h 18288"/>
              <a:gd name="csX24" fmla="*/ 5663794 w 10424160"/>
              <a:gd name="csY24" fmla="*/ 18288 h 18288"/>
              <a:gd name="csX25" fmla="*/ 4968850 w 10424160"/>
              <a:gd name="csY25" fmla="*/ 18288 h 18288"/>
              <a:gd name="csX26" fmla="*/ 4378147 w 10424160"/>
              <a:gd name="csY26" fmla="*/ 18288 h 18288"/>
              <a:gd name="csX27" fmla="*/ 3787445 w 10424160"/>
              <a:gd name="csY27" fmla="*/ 18288 h 18288"/>
              <a:gd name="csX28" fmla="*/ 3196742 w 10424160"/>
              <a:gd name="csY28" fmla="*/ 18288 h 18288"/>
              <a:gd name="csX29" fmla="*/ 2606040 w 10424160"/>
              <a:gd name="csY29" fmla="*/ 18288 h 18288"/>
              <a:gd name="csX30" fmla="*/ 1806854 w 10424160"/>
              <a:gd name="csY30" fmla="*/ 18288 h 18288"/>
              <a:gd name="csX31" fmla="*/ 1111910 w 10424160"/>
              <a:gd name="csY31" fmla="*/ 18288 h 18288"/>
              <a:gd name="csX32" fmla="*/ 729691 w 10424160"/>
              <a:gd name="csY32" fmla="*/ 18288 h 18288"/>
              <a:gd name="csX33" fmla="*/ 0 w 10424160"/>
              <a:gd name="csY33" fmla="*/ 18288 h 18288"/>
              <a:gd name="csX34" fmla="*/ 0 w 10424160"/>
              <a:gd name="csY3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E37FE03F-57D2-D571-C468-9007EEED60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4483468"/>
              </p:ext>
            </p:extLst>
          </p:nvPr>
        </p:nvGraphicFramePr>
        <p:xfrm>
          <a:off x="1195556" y="2228087"/>
          <a:ext cx="9800889" cy="39488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99873">
                  <a:extLst>
                    <a:ext uri="{9D8B030D-6E8A-4147-A177-3AD203B41FA5}">
                      <a16:colId xmlns:a16="http://schemas.microsoft.com/office/drawing/2014/main" val="1395865436"/>
                    </a:ext>
                  </a:extLst>
                </a:gridCol>
                <a:gridCol w="3723664">
                  <a:extLst>
                    <a:ext uri="{9D8B030D-6E8A-4147-A177-3AD203B41FA5}">
                      <a16:colId xmlns:a16="http://schemas.microsoft.com/office/drawing/2014/main" val="199052441"/>
                    </a:ext>
                  </a:extLst>
                </a:gridCol>
                <a:gridCol w="3577352">
                  <a:extLst>
                    <a:ext uri="{9D8B030D-6E8A-4147-A177-3AD203B41FA5}">
                      <a16:colId xmlns:a16="http://schemas.microsoft.com/office/drawing/2014/main" val="2393252236"/>
                    </a:ext>
                  </a:extLst>
                </a:gridCol>
              </a:tblGrid>
              <a:tr h="5071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300" b="1" dirty="0"/>
                        <a:t>Χαρακτηριστικό</a:t>
                      </a:r>
                    </a:p>
                  </a:txBody>
                  <a:tcPr marL="117050" marR="117050" marT="58525" marB="58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300" b="1" dirty="0" err="1"/>
                        <a:t>Ημικρανική</a:t>
                      </a:r>
                      <a:r>
                        <a:rPr lang="el-GR" sz="2300" b="1" dirty="0"/>
                        <a:t> αύρα</a:t>
                      </a:r>
                    </a:p>
                  </a:txBody>
                  <a:tcPr marL="117050" marR="117050" marT="58525" marB="58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300" b="1" dirty="0"/>
                        <a:t>TIA</a:t>
                      </a:r>
                    </a:p>
                  </a:txBody>
                  <a:tcPr marL="117050" marR="117050" marT="58525" marB="58525" anchor="ctr"/>
                </a:tc>
                <a:extLst>
                  <a:ext uri="{0D108BD9-81ED-4DB2-BD59-A6C34878D82A}">
                    <a16:rowId xmlns:a16="http://schemas.microsoft.com/office/drawing/2014/main" val="1246473945"/>
                  </a:ext>
                </a:extLst>
              </a:tr>
              <a:tr h="5071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300"/>
                        <a:t>Έναρξη</a:t>
                      </a:r>
                    </a:p>
                  </a:txBody>
                  <a:tcPr marL="117050" marR="117050" marT="58525" marB="58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300"/>
                        <a:t>Συνήθως σταδιακή</a:t>
                      </a:r>
                    </a:p>
                  </a:txBody>
                  <a:tcPr marL="117050" marR="117050" marT="58525" marB="58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300"/>
                        <a:t>Συνήθως αιφνίδια</a:t>
                      </a:r>
                    </a:p>
                  </a:txBody>
                  <a:tcPr marL="117050" marR="117050" marT="58525" marB="58525" anchor="ctr"/>
                </a:tc>
                <a:extLst>
                  <a:ext uri="{0D108BD9-81ED-4DB2-BD59-A6C34878D82A}">
                    <a16:rowId xmlns:a16="http://schemas.microsoft.com/office/drawing/2014/main" val="3115430434"/>
                  </a:ext>
                </a:extLst>
              </a:tr>
              <a:tr h="8604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300"/>
                        <a:t>Εξέλιξη</a:t>
                      </a:r>
                    </a:p>
                  </a:txBody>
                  <a:tcPr marL="117050" marR="117050" marT="58525" marB="58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300"/>
                        <a:t>Διαδοχική επέκταση συμπτωμάτων</a:t>
                      </a:r>
                    </a:p>
                  </a:txBody>
                  <a:tcPr marL="117050" marR="117050" marT="58525" marB="58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300" dirty="0"/>
                        <a:t>Συχνά ταυτόχρονη εμφάνιση</a:t>
                      </a:r>
                    </a:p>
                  </a:txBody>
                  <a:tcPr marL="117050" marR="117050" marT="58525" marB="58525" anchor="ctr"/>
                </a:tc>
                <a:extLst>
                  <a:ext uri="{0D108BD9-81ED-4DB2-BD59-A6C34878D82A}">
                    <a16:rowId xmlns:a16="http://schemas.microsoft.com/office/drawing/2014/main" val="41366770"/>
                  </a:ext>
                </a:extLst>
              </a:tr>
              <a:tr h="12136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300"/>
                        <a:t>Συμπτώματα</a:t>
                      </a:r>
                    </a:p>
                  </a:txBody>
                  <a:tcPr marL="117050" marR="117050" marT="58525" marB="58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300"/>
                        <a:t>Συχνά θετικά (φωτεινά σχήματα, παραισθησίες)</a:t>
                      </a:r>
                    </a:p>
                  </a:txBody>
                  <a:tcPr marL="117050" marR="117050" marT="58525" marB="58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300"/>
                        <a:t>Συχνότερα αρνητικά (απώλεια όρασης, αισθητικό έλλειμμα)</a:t>
                      </a:r>
                    </a:p>
                  </a:txBody>
                  <a:tcPr marL="117050" marR="117050" marT="58525" marB="58525" anchor="ctr"/>
                </a:tc>
                <a:extLst>
                  <a:ext uri="{0D108BD9-81ED-4DB2-BD59-A6C34878D82A}">
                    <a16:rowId xmlns:a16="http://schemas.microsoft.com/office/drawing/2014/main" val="3767546666"/>
                  </a:ext>
                </a:extLst>
              </a:tr>
              <a:tr h="8604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300"/>
                        <a:t>Διάρκεια</a:t>
                      </a:r>
                    </a:p>
                  </a:txBody>
                  <a:tcPr marL="117050" marR="117050" marT="58525" marB="58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300"/>
                        <a:t>Συνήθως 5–60 λεπτά ανά σύμπτωμα</a:t>
                      </a:r>
                    </a:p>
                  </a:txBody>
                  <a:tcPr marL="117050" marR="117050" marT="58525" marB="58525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300" dirty="0"/>
                        <a:t>Συχνά λίγα λεπτά, ενίοτε περισσότερο</a:t>
                      </a:r>
                    </a:p>
                  </a:txBody>
                  <a:tcPr marL="117050" marR="117050" marT="58525" marB="58525" anchor="ctr"/>
                </a:tc>
                <a:extLst>
                  <a:ext uri="{0D108BD9-81ED-4DB2-BD59-A6C34878D82A}">
                    <a16:rowId xmlns:a16="http://schemas.microsoft.com/office/drawing/2014/main" val="624133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5708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AB402E10-9AB9-3C0B-42FA-BF010271E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l-GR" sz="5400"/>
              <a:t>ΗΜΙΚΡΑΝΙΑ ΧΩΡΙΣ ΑΥΡΑ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85D09DA-2E8E-E74E-E7B2-232AE7BA4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>
            <a:normAutofit/>
          </a:bodyPr>
          <a:lstStyle/>
          <a:p>
            <a:pPr lvl="0"/>
            <a:r>
              <a:rPr lang="el-GR" sz="2200" dirty="0"/>
              <a:t>Η συχνότερη μορφή ημικρανίας.</a:t>
            </a:r>
          </a:p>
          <a:p>
            <a:pPr lvl="0"/>
            <a:r>
              <a:rPr lang="el-GR" sz="2200" dirty="0"/>
              <a:t>Επαναλαμβανόμενες κρίσεις κεφαλαλγίας διάρκειας 4–72 ωρών.</a:t>
            </a:r>
          </a:p>
          <a:p>
            <a:pPr lvl="0"/>
            <a:r>
              <a:rPr lang="el-GR" sz="2200" dirty="0"/>
              <a:t>Συνήθως μονόπλευρος, σφύζων πόνος, μέτριας ή σοβαρής έντασης.</a:t>
            </a:r>
          </a:p>
          <a:p>
            <a:pPr lvl="0"/>
            <a:r>
              <a:rPr lang="el-GR" sz="2200" dirty="0"/>
              <a:t>Επιδείνωση με τη συνήθη σωματική δραστηριότητα.</a:t>
            </a:r>
          </a:p>
          <a:p>
            <a:pPr lvl="0"/>
            <a:r>
              <a:rPr lang="el-GR" sz="2200" dirty="0"/>
              <a:t>Συνοδεύεται από ναυτία ή/και εμέτους ή από φωτοφοβία και </a:t>
            </a:r>
            <a:r>
              <a:rPr lang="el-GR" sz="2200" dirty="0" err="1"/>
              <a:t>φωνοφοβία</a:t>
            </a:r>
            <a:r>
              <a:rPr lang="el-GR" sz="2200" dirty="0"/>
              <a:t>.</a:t>
            </a:r>
          </a:p>
          <a:p>
            <a:pPr lvl="0"/>
            <a:r>
              <a:rPr lang="el-GR" sz="2200" dirty="0"/>
              <a:t>Δεν προηγούνται συμπτώματα αύρας.</a:t>
            </a:r>
          </a:p>
          <a:p>
            <a:pPr lvl="0"/>
            <a:r>
              <a:rPr lang="el-GR" sz="2200" dirty="0"/>
              <a:t>Συχνά υπάρχει οικογενειακό ιστορικό ημικρανίας.</a:t>
            </a:r>
          </a:p>
          <a:p>
            <a:endParaRPr lang="el-GR" sz="2200" dirty="0"/>
          </a:p>
        </p:txBody>
      </p:sp>
      <p:pic>
        <p:nvPicPr>
          <p:cNvPr id="5" name="Picture 2" descr="paidiatriki.gr » Ημικρανία στα παιδιά">
            <a:extLst>
              <a:ext uri="{FF2B5EF4-FFF2-40B4-BE49-F238E27FC236}">
                <a16:creationId xmlns:a16="http://schemas.microsoft.com/office/drawing/2014/main" id="{957CC461-52CD-571F-CFA1-2F8308E72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3" r="3756" b="-1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103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A59FA17-C7C1-55E6-0068-4A5A609DB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Διαγνωστικά κριτήρια ICHD-3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B146825-AFD9-7713-C393-65769CA5A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Για τη διάγνωση απαιτούνται τουλάχιστον 5 κρίσεις, διάρκειας 4–72 ωρών, με:</a:t>
            </a:r>
          </a:p>
          <a:p>
            <a:pPr lvl="0"/>
            <a:r>
              <a:rPr lang="el-GR" dirty="0"/>
              <a:t>Τουλάχιστον 2 από τα 4 χαρακτηριστικά: μονόπλευρη εντόπιση, σφύζων χαρακτήρας, μέτρια/σοβαρή ένταση, επιδείνωση με τη συνήθη δραστηριότητα.</a:t>
            </a:r>
          </a:p>
          <a:p>
            <a:pPr lvl="0"/>
            <a:r>
              <a:rPr lang="el-GR" dirty="0"/>
              <a:t>Τουλάχιστον 1 από τα 2: ναυτία ή/και έμετος, ή συνδυασμός φωτοφοβίας και </a:t>
            </a:r>
            <a:r>
              <a:rPr lang="el-GR" dirty="0" err="1"/>
              <a:t>φωνοφοβίας</a:t>
            </a:r>
            <a:r>
              <a:rPr lang="el-GR" dirty="0"/>
              <a:t>.</a:t>
            </a:r>
          </a:p>
          <a:p>
            <a:pPr lvl="0"/>
            <a:r>
              <a:rPr lang="el-GR" dirty="0"/>
              <a:t>Απουσία καλύτερης εξήγησης από άλλη διάγνωση.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76831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87" name="Rectangle 718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1FB5D67-6192-2768-849D-952A67EC8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l-GR" sz="5400" dirty="0"/>
              <a:t>Αθροιστική κεφαλαλγία</a:t>
            </a:r>
          </a:p>
        </p:txBody>
      </p:sp>
      <p:sp>
        <p:nvSpPr>
          <p:cNvPr id="718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6D73B35A-6AD4-C30E-19FF-9C0263A12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>
            <a:normAutofit/>
          </a:bodyPr>
          <a:lstStyle/>
          <a:p>
            <a:pPr lvl="0"/>
            <a:r>
              <a:rPr lang="el-GR" sz="1700" dirty="0"/>
              <a:t>Πρωτοπαθής κεφαλαλγία της ομάδας των </a:t>
            </a:r>
            <a:r>
              <a:rPr lang="el-GR" sz="1700" dirty="0" err="1"/>
              <a:t>τριδυμικών</a:t>
            </a:r>
            <a:r>
              <a:rPr lang="el-GR" sz="1700" dirty="0"/>
              <a:t> κεφαλαλγιών με αυτόνομα συμπτώματα (</a:t>
            </a:r>
            <a:r>
              <a:rPr lang="el-GR" sz="1700" dirty="0" err="1"/>
              <a:t>TACs</a:t>
            </a:r>
            <a:r>
              <a:rPr lang="el-GR" sz="1700" dirty="0"/>
              <a:t>).</a:t>
            </a:r>
          </a:p>
          <a:p>
            <a:pPr lvl="0"/>
            <a:r>
              <a:rPr lang="el-GR" sz="1700" dirty="0"/>
              <a:t>Εξαιρετικά έντονος, αυστηρά μονόπλευρος πόνος, συνήθως </a:t>
            </a:r>
            <a:r>
              <a:rPr lang="el-GR" sz="1700" dirty="0" err="1"/>
              <a:t>περιοφθαλμικός</a:t>
            </a:r>
            <a:r>
              <a:rPr lang="el-GR" sz="1700" dirty="0"/>
              <a:t>, </a:t>
            </a:r>
            <a:r>
              <a:rPr lang="el-GR" sz="1700" dirty="0" err="1"/>
              <a:t>υπερκόγχιος</a:t>
            </a:r>
            <a:r>
              <a:rPr lang="el-GR" sz="1700" dirty="0"/>
              <a:t> ή κροταφικός.</a:t>
            </a:r>
          </a:p>
          <a:p>
            <a:pPr lvl="0"/>
            <a:r>
              <a:rPr lang="el-GR" sz="1700" dirty="0"/>
              <a:t>Διάρκεια κρίσης: 15–180 λεπτά, χωρίς θεραπεία.</a:t>
            </a:r>
          </a:p>
          <a:p>
            <a:pPr lvl="0"/>
            <a:r>
              <a:rPr lang="el-GR" sz="1700" dirty="0"/>
              <a:t>Συχνότητα: από μία κρίση ανά δύο ημέρες έως οκτώ κρίσεις ημερησίως.</a:t>
            </a:r>
          </a:p>
          <a:p>
            <a:pPr lvl="0"/>
            <a:r>
              <a:rPr lang="el-GR" sz="1700" dirty="0"/>
              <a:t>Χαρακτηριστική περιοδικότητα: οι κρίσεις εμφανίζονται σε αθροίσεις (</a:t>
            </a:r>
            <a:r>
              <a:rPr lang="el-GR" sz="1700" dirty="0" err="1"/>
              <a:t>clusters</a:t>
            </a:r>
            <a:r>
              <a:rPr lang="el-GR" sz="1700" dirty="0"/>
              <a:t>), συχνά σε παρόμοια ώρα.</a:t>
            </a:r>
          </a:p>
          <a:p>
            <a:pPr lvl="0"/>
            <a:r>
              <a:rPr lang="el-GR" sz="1700" dirty="0"/>
              <a:t>Σύστοιχα αυτόνομα συμπτώματα: δακρύρροια, ερυθρότητα </a:t>
            </a:r>
            <a:r>
              <a:rPr lang="el-GR" sz="1700" dirty="0" err="1"/>
              <a:t>επιπεφυκότα</a:t>
            </a:r>
            <a:r>
              <a:rPr lang="el-GR" sz="1700" dirty="0"/>
              <a:t>, ρινική συμφόρηση ή ρινόρροια, βλεφαρικό οίδημα, μύση ή βλεφαρόπτωση.</a:t>
            </a:r>
          </a:p>
          <a:p>
            <a:pPr lvl="0"/>
            <a:r>
              <a:rPr lang="el-GR" sz="1700" dirty="0"/>
              <a:t>Χαρακτηριστική έντονη ανησυχία ή κινητική διέγερση κατά την κρίση.</a:t>
            </a:r>
          </a:p>
          <a:p>
            <a:endParaRPr lang="el-GR" sz="1700" dirty="0"/>
          </a:p>
        </p:txBody>
      </p:sp>
      <p:pic>
        <p:nvPicPr>
          <p:cNvPr id="6" name="Εικόνα 5" descr="Cluster Headache&#10; - Neurology | UWorld Medical Library">
            <a:extLst>
              <a:ext uri="{FF2B5EF4-FFF2-40B4-BE49-F238E27FC236}">
                <a16:creationId xmlns:a16="http://schemas.microsoft.com/office/drawing/2014/main" id="{F53F4012-7FD1-0BCA-0BC9-F6E5E0B8DF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64" r="22113" b="-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921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1413545-0354-744E-358B-4699F085D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9801139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Αγγει</a:t>
            </a: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ακές κεφαλαλγίες από οργανικά αίτια</a:t>
            </a: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64FAEFCC-729E-B86A-CFF0-510E092041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1923868"/>
              </p:ext>
            </p:extLst>
          </p:nvPr>
        </p:nvGraphicFramePr>
        <p:xfrm>
          <a:off x="996414" y="1966293"/>
          <a:ext cx="10199172" cy="4452165"/>
        </p:xfrm>
        <a:graphic>
          <a:graphicData uri="http://schemas.openxmlformats.org/drawingml/2006/table">
            <a:tbl>
              <a:tblPr/>
              <a:tblGrid>
                <a:gridCol w="5099586">
                  <a:extLst>
                    <a:ext uri="{9D8B030D-6E8A-4147-A177-3AD203B41FA5}">
                      <a16:colId xmlns:a16="http://schemas.microsoft.com/office/drawing/2014/main" val="687554849"/>
                    </a:ext>
                  </a:extLst>
                </a:gridCol>
                <a:gridCol w="5099586">
                  <a:extLst>
                    <a:ext uri="{9D8B030D-6E8A-4147-A177-3AD203B41FA5}">
                      <a16:colId xmlns:a16="http://schemas.microsoft.com/office/drawing/2014/main" val="714512882"/>
                    </a:ext>
                  </a:extLst>
                </a:gridCol>
              </a:tblGrid>
              <a:tr h="39023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700" b="0" i="0" u="none" strike="noStrike" dirty="0">
                          <a:effectLst/>
                          <a:latin typeface="Arial" panose="020B0604020202020204" pitchFamily="34" charset="0"/>
                        </a:rPr>
                        <a:t>Αίτιο</a:t>
                      </a:r>
                    </a:p>
                  </a:txBody>
                  <a:tcPr marL="88688" marR="88688" marT="44344" marB="443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700" b="0" i="0" u="none" strike="noStrike" dirty="0">
                          <a:effectLst/>
                          <a:latin typeface="Arial" panose="020B0604020202020204" pitchFamily="34" charset="0"/>
                        </a:rPr>
                        <a:t>Χαρακτηριστικά που εγείρουν υποψία</a:t>
                      </a:r>
                    </a:p>
                  </a:txBody>
                  <a:tcPr marL="88688" marR="88688" marT="44344" marB="443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535287"/>
                  </a:ext>
                </a:extLst>
              </a:tr>
              <a:tr h="39023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700" b="0" i="0" u="none" strike="noStrike">
                          <a:effectLst/>
                          <a:latin typeface="Arial" panose="020B0604020202020204" pitchFamily="34" charset="0"/>
                        </a:rPr>
                        <a:t>Υπαραχνοειδής αιμορραγία</a:t>
                      </a:r>
                    </a:p>
                  </a:txBody>
                  <a:tcPr marL="88688" marR="88688" marT="44344" marB="443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700" b="0" i="0" u="none" strike="noStrike">
                          <a:effectLst/>
                          <a:latin typeface="Arial" panose="020B0604020202020204" pitchFamily="34" charset="0"/>
                        </a:rPr>
                        <a:t>Αιφνίδια, κεραυνοβόλος κεφαλαλγία</a:t>
                      </a:r>
                    </a:p>
                  </a:txBody>
                  <a:tcPr marL="88688" marR="88688" marT="44344" marB="443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1051192"/>
                  </a:ext>
                </a:extLst>
              </a:tr>
              <a:tr h="65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700" b="0" i="0" u="none" strike="noStrike">
                          <a:effectLst/>
                          <a:latin typeface="Arial" panose="020B0604020202020204" pitchFamily="34" charset="0"/>
                        </a:rPr>
                        <a:t>Ενδοκράνια αιμορραγία</a:t>
                      </a:r>
                    </a:p>
                  </a:txBody>
                  <a:tcPr marL="88688" marR="88688" marT="44344" marB="443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700" b="0" i="0" u="none" strike="noStrike">
                          <a:effectLst/>
                          <a:latin typeface="Arial" panose="020B0604020202020204" pitchFamily="34" charset="0"/>
                        </a:rPr>
                        <a:t>Κεφαλαλγία, εστιακά νευρολογικά σημεία, διαταραχή συνείδησης</a:t>
                      </a:r>
                    </a:p>
                  </a:txBody>
                  <a:tcPr marL="88688" marR="88688" marT="44344" marB="443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2142463"/>
                  </a:ext>
                </a:extLst>
              </a:tr>
              <a:tr h="65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700" b="0" i="0" u="none" strike="noStrike">
                          <a:effectLst/>
                          <a:latin typeface="Arial" panose="020B0604020202020204" pitchFamily="34" charset="0"/>
                        </a:rPr>
                        <a:t>Εγκεφαλική φλεβική θρόμβωση</a:t>
                      </a:r>
                    </a:p>
                  </a:txBody>
                  <a:tcPr marL="88688" marR="88688" marT="44344" marB="443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700" b="0" i="0" u="none" strike="noStrike">
                          <a:effectLst/>
                          <a:latin typeface="Arial" panose="020B0604020202020204" pitchFamily="34" charset="0"/>
                        </a:rPr>
                        <a:t>Νέα κεφαλαλγία, επιληπτικές κρίσεις, πιθανή ενδοκράνια υπέρταση</a:t>
                      </a:r>
                    </a:p>
                  </a:txBody>
                  <a:tcPr marL="88688" marR="88688" marT="44344" marB="443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3665859"/>
                  </a:ext>
                </a:extLst>
              </a:tr>
              <a:tr h="65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700" b="0" i="0" u="none" strike="noStrike">
                          <a:effectLst/>
                          <a:latin typeface="Arial" panose="020B0604020202020204" pitchFamily="34" charset="0"/>
                        </a:rPr>
                        <a:t>Μηνιγγίτιδα / εγκεφαλίτιδα</a:t>
                      </a:r>
                    </a:p>
                  </a:txBody>
                  <a:tcPr marL="88688" marR="88688" marT="44344" marB="443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700" b="0" i="0" u="none" strike="noStrike">
                          <a:effectLst/>
                          <a:latin typeface="Arial" panose="020B0604020202020204" pitchFamily="34" charset="0"/>
                        </a:rPr>
                        <a:t>Πυρετός, αυχενική δυσκαμψία, διαταραχή συνείδησης</a:t>
                      </a:r>
                    </a:p>
                  </a:txBody>
                  <a:tcPr marL="88688" marR="88688" marT="44344" marB="443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693561"/>
                  </a:ext>
                </a:extLst>
              </a:tr>
              <a:tr h="39023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700" b="0" i="0" u="none" strike="noStrike">
                          <a:effectLst/>
                          <a:latin typeface="Arial" panose="020B0604020202020204" pitchFamily="34" charset="0"/>
                        </a:rPr>
                        <a:t>Ενδοκράνια χωροκατακτητική βλάβη</a:t>
                      </a:r>
                    </a:p>
                  </a:txBody>
                  <a:tcPr marL="88688" marR="88688" marT="44344" marB="443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700" b="0" i="0" u="none" strike="noStrike">
                          <a:effectLst/>
                          <a:latin typeface="Arial" panose="020B0604020202020204" pitchFamily="34" charset="0"/>
                        </a:rPr>
                        <a:t>Νέα ή προοδευτικά επιδεινούμενη κεφαλαλγία</a:t>
                      </a:r>
                    </a:p>
                  </a:txBody>
                  <a:tcPr marL="88688" marR="88688" marT="44344" marB="443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833669"/>
                  </a:ext>
                </a:extLst>
              </a:tr>
              <a:tr h="65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700" b="0" i="0" u="none" strike="noStrike">
                          <a:effectLst/>
                          <a:latin typeface="Arial" panose="020B0604020202020204" pitchFamily="34" charset="0"/>
                        </a:rPr>
                        <a:t>Γιγαντοκυτταρική αρτηρίτιδα</a:t>
                      </a:r>
                    </a:p>
                  </a:txBody>
                  <a:tcPr marL="88688" marR="88688" marT="44344" marB="443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700" b="0" i="0" u="none" strike="noStrike">
                          <a:effectLst/>
                          <a:latin typeface="Arial" panose="020B0604020202020204" pitchFamily="34" charset="0"/>
                        </a:rPr>
                        <a:t>Ηλικία άνω των 50 ετών, χωλότητα γνάθου, οπτικές διαταραχές</a:t>
                      </a:r>
                    </a:p>
                  </a:txBody>
                  <a:tcPr marL="88688" marR="88688" marT="44344" marB="443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0461051"/>
                  </a:ext>
                </a:extLst>
              </a:tr>
              <a:tr h="6562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700" b="0" i="0" u="none" strike="noStrike">
                          <a:effectLst/>
                          <a:latin typeface="Arial" panose="020B0604020202020204" pitchFamily="34" charset="0"/>
                        </a:rPr>
                        <a:t>Διαταραχές ενδοκράνιας πίεσης</a:t>
                      </a:r>
                    </a:p>
                  </a:txBody>
                  <a:tcPr marL="88688" marR="88688" marT="44344" marB="443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700" b="0" i="0" u="none" strike="noStrike" dirty="0">
                          <a:effectLst/>
                          <a:latin typeface="Arial" panose="020B0604020202020204" pitchFamily="34" charset="0"/>
                        </a:rPr>
                        <a:t>Κεφαλαλγία με χαρακτηριστική εξάρτηση από τη θέση ή οπτικά συμπτώματα</a:t>
                      </a:r>
                    </a:p>
                  </a:txBody>
                  <a:tcPr marL="88688" marR="88688" marT="44344" marB="443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298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8409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8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1BD54BA9-F37A-E4E7-8ED3-2EFE0F380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i="1"/>
              <a:t>ΙΛΙΓΓΟΣ -ΖΑΛΗ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8DF5EE-3993-0130-D826-C8CA26FD1017}"/>
              </a:ext>
            </a:extLst>
          </p:cNvPr>
          <p:cNvSpPr txBox="1"/>
          <p:nvPr/>
        </p:nvSpPr>
        <p:spPr>
          <a:xfrm>
            <a:off x="643467" y="5277684"/>
            <a:ext cx="4620584" cy="7754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/>
              <a:t>«Από το σύμπτωμα στη διαφορική διάγνωση»</a:t>
            </a:r>
          </a:p>
        </p:txBody>
      </p:sp>
      <p:pic>
        <p:nvPicPr>
          <p:cNvPr id="3" name="Εικόνα 2" descr="Ίλιγγος Και Ζάλη - Μόνιμη Αντιμετώπιση | Μ. Τσούνης, MD, PhD">
            <a:extLst>
              <a:ext uri="{FF2B5EF4-FFF2-40B4-BE49-F238E27FC236}">
                <a16:creationId xmlns:a16="http://schemas.microsoft.com/office/drawing/2014/main" id="{0158CC51-FF18-F32E-5FB2-2C21D25EEC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802" r="23551" b="-1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2223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9C395AD-F99D-2EC6-5939-0CEE0DC01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 sz="5400" dirty="0"/>
              <a:t>ΟΡΙΣΜΟΙ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Θέση περιεχομένου 5">
            <a:extLst>
              <a:ext uri="{FF2B5EF4-FFF2-40B4-BE49-F238E27FC236}">
                <a16:creationId xmlns:a16="http://schemas.microsoft.com/office/drawing/2014/main" id="{7B361593-04F4-1ECB-42DD-DD7AA71229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7985875"/>
              </p:ext>
            </p:extLst>
          </p:nvPr>
        </p:nvGraphicFramePr>
        <p:xfrm>
          <a:off x="477520" y="1837256"/>
          <a:ext cx="10876280" cy="48486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18480">
                  <a:extLst>
                    <a:ext uri="{9D8B030D-6E8A-4147-A177-3AD203B41FA5}">
                      <a16:colId xmlns:a16="http://schemas.microsoft.com/office/drawing/2014/main" val="127459013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579441324"/>
                    </a:ext>
                  </a:extLst>
                </a:gridCol>
              </a:tblGrid>
              <a:tr h="6060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Σύμπτωμα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Ορισμός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784199"/>
                  </a:ext>
                </a:extLst>
              </a:tr>
              <a:tr h="10606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Ζάλη (Dizziness)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Αίσθημα διαταραγμένου προσανατολισμού στον χώρο, χωρίς απαραίτητα ψευδαίσθηση κίνησης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4585222"/>
                  </a:ext>
                </a:extLst>
              </a:tr>
              <a:tr h="10606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Ίλιγγος (Vertigo)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Ψευδής αίσθηση κίνησης του σώματος ή του περιβάλλοντος, συχνά περιστροφικής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6387578"/>
                  </a:ext>
                </a:extLst>
              </a:tr>
              <a:tr h="10606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Αστάθεια (Unsteadiness)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Αίσθημα μειωμένης σταθερότητας, κυρίως κατά την όρθια στάση ή τη βάδιση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8955530"/>
                  </a:ext>
                </a:extLst>
              </a:tr>
              <a:tr h="10606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 err="1"/>
                        <a:t>Προσυγκοπή</a:t>
                      </a:r>
                      <a:r>
                        <a:rPr lang="el-GR" dirty="0"/>
                        <a:t> (</a:t>
                      </a:r>
                      <a:r>
                        <a:rPr lang="el-GR" dirty="0" err="1"/>
                        <a:t>Presyncope</a:t>
                      </a:r>
                      <a:r>
                        <a:rPr lang="el-GR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Αίσθημα επικείμενης απώλειας συνείδησης, χωρίς πραγματική απώλεια συνείδησης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3551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1607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E19DC9A5-BC1D-C14D-9FF7-14BDD86F8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l-GR" sz="4000">
                <a:solidFill>
                  <a:srgbClr val="FFFFFF"/>
                </a:solidFill>
              </a:rPr>
              <a:t>ΠΕΡΙΦΕΡΙΚΟΣ ΚΑΙ ΚΕΝΤΡΙΚΟΣ ΙΛΙΓΓΟΣ</a:t>
            </a: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776E69F1-8B05-C527-4193-48206C6CB2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6699653"/>
              </p:ext>
            </p:extLst>
          </p:nvPr>
        </p:nvGraphicFramePr>
        <p:xfrm>
          <a:off x="629265" y="2418734"/>
          <a:ext cx="10942622" cy="4208205"/>
        </p:xfrm>
        <a:graphic>
          <a:graphicData uri="http://schemas.openxmlformats.org/drawingml/2006/table">
            <a:tbl>
              <a:tblPr/>
              <a:tblGrid>
                <a:gridCol w="3641914">
                  <a:extLst>
                    <a:ext uri="{9D8B030D-6E8A-4147-A177-3AD203B41FA5}">
                      <a16:colId xmlns:a16="http://schemas.microsoft.com/office/drawing/2014/main" val="1253969757"/>
                    </a:ext>
                  </a:extLst>
                </a:gridCol>
                <a:gridCol w="3627123">
                  <a:extLst>
                    <a:ext uri="{9D8B030D-6E8A-4147-A177-3AD203B41FA5}">
                      <a16:colId xmlns:a16="http://schemas.microsoft.com/office/drawing/2014/main" val="1907276120"/>
                    </a:ext>
                  </a:extLst>
                </a:gridCol>
                <a:gridCol w="3673585">
                  <a:extLst>
                    <a:ext uri="{9D8B030D-6E8A-4147-A177-3AD203B41FA5}">
                      <a16:colId xmlns:a16="http://schemas.microsoft.com/office/drawing/2014/main" val="3592278571"/>
                    </a:ext>
                  </a:extLst>
                </a:gridCol>
              </a:tblGrid>
              <a:tr h="43261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 dirty="0">
                          <a:effectLst/>
                          <a:latin typeface="Arial" panose="020B0604020202020204" pitchFamily="34" charset="0"/>
                        </a:rPr>
                        <a:t>Χαρακτηριστικό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>
                          <a:effectLst/>
                          <a:latin typeface="Arial" panose="020B0604020202020204" pitchFamily="34" charset="0"/>
                        </a:rPr>
                        <a:t>Περιφερική αιτία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 dirty="0">
                          <a:effectLst/>
                          <a:latin typeface="Arial" panose="020B0604020202020204" pitchFamily="34" charset="0"/>
                        </a:rPr>
                        <a:t>Κεντρική αιτία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93333"/>
                  </a:ext>
                </a:extLst>
              </a:tr>
              <a:tr h="43261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>
                          <a:effectLst/>
                          <a:latin typeface="Arial" panose="020B0604020202020204" pitchFamily="34" charset="0"/>
                        </a:rPr>
                        <a:t>Εντόπιση βλάβης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>
                          <a:effectLst/>
                          <a:latin typeface="Arial" panose="020B0604020202020204" pitchFamily="34" charset="0"/>
                        </a:rPr>
                        <a:t>Λαβύρινθος ή αιθουσαίο νεύρο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>
                          <a:effectLst/>
                          <a:latin typeface="Arial" panose="020B0604020202020204" pitchFamily="34" charset="0"/>
                        </a:rPr>
                        <a:t>Εγκεφαλικό στέλεχος ή παρεγκεφαλίδα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3962084"/>
                  </a:ext>
                </a:extLst>
              </a:tr>
              <a:tr h="7275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>
                          <a:effectLst/>
                          <a:latin typeface="Arial" panose="020B0604020202020204" pitchFamily="34" charset="0"/>
                        </a:rPr>
                        <a:t>Νυσταγμός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>
                          <a:effectLst/>
                          <a:latin typeface="Arial" panose="020B0604020202020204" pitchFamily="34" charset="0"/>
                        </a:rPr>
                        <a:t>Συχνά οριζόντιος-στροφικός, μονόδρομος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>
                          <a:effectLst/>
                          <a:latin typeface="Arial" panose="020B0604020202020204" pitchFamily="34" charset="0"/>
                        </a:rPr>
                        <a:t>Μπορεί να είναι κάθετος ή να αλλάζει κατεύθυνση με το βλέμμα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4231933"/>
                  </a:ext>
                </a:extLst>
              </a:tr>
              <a:tr h="43261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>
                          <a:effectLst/>
                          <a:latin typeface="Arial" panose="020B0604020202020204" pitchFamily="34" charset="0"/>
                        </a:rPr>
                        <a:t>Διαταραχή βάδισης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>
                          <a:effectLst/>
                          <a:latin typeface="Arial" panose="020B0604020202020204" pitchFamily="34" charset="0"/>
                        </a:rPr>
                        <a:t>Μεταβλητή, ενίοτε έντονη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>
                          <a:effectLst/>
                          <a:latin typeface="Arial" panose="020B0604020202020204" pitchFamily="34" charset="0"/>
                        </a:rPr>
                        <a:t>Μπορεί να υπάρχει σοβαρή κορμική αταξία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5613497"/>
                  </a:ext>
                </a:extLst>
              </a:tr>
              <a:tr h="7275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 dirty="0">
                          <a:effectLst/>
                          <a:latin typeface="Arial" panose="020B0604020202020204" pitchFamily="34" charset="0"/>
                        </a:rPr>
                        <a:t>Ακοή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>
                          <a:effectLst/>
                          <a:latin typeface="Arial" panose="020B0604020202020204" pitchFamily="34" charset="0"/>
                        </a:rPr>
                        <a:t>Ενδέχεται να επηρεάζεται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>
                          <a:effectLst/>
                          <a:latin typeface="Arial" panose="020B0604020202020204" pitchFamily="34" charset="0"/>
                        </a:rPr>
                        <a:t>Συνήθως διατηρείται, αλλά υπάρχουν εξαιρέσεις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8547046"/>
                  </a:ext>
                </a:extLst>
              </a:tr>
              <a:tr h="7275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>
                          <a:effectLst/>
                          <a:latin typeface="Arial" panose="020B0604020202020204" pitchFamily="34" charset="0"/>
                        </a:rPr>
                        <a:t>Νευρολογικά σημεία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>
                          <a:effectLst/>
                          <a:latin typeface="Arial" panose="020B0604020202020204" pitchFamily="34" charset="0"/>
                        </a:rPr>
                        <a:t>Συνήθως απουσιάζουν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>
                          <a:effectLst/>
                          <a:latin typeface="Arial" panose="020B0604020202020204" pitchFamily="34" charset="0"/>
                        </a:rPr>
                        <a:t>Μπορεί να συνυπάρχουν διπλωπία, δυσαρθρία, δυσφαγία ή αταξία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1221294"/>
                  </a:ext>
                </a:extLst>
              </a:tr>
              <a:tr h="7275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>
                          <a:effectLst/>
                          <a:latin typeface="Arial" panose="020B0604020202020204" pitchFamily="34" charset="0"/>
                        </a:rPr>
                        <a:t>Ενδεικτικά αίτια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>
                          <a:effectLst/>
                          <a:latin typeface="Arial" panose="020B0604020202020204" pitchFamily="34" charset="0"/>
                        </a:rPr>
                        <a:t>BPPV, αιθουσαία νευρίτιδα, νόσος Ménière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1400" b="0" i="0" u="none" strike="noStrike" dirty="0">
                          <a:effectLst/>
                          <a:latin typeface="Arial" panose="020B0604020202020204" pitchFamily="34" charset="0"/>
                        </a:rPr>
                        <a:t>ΑΕΕ οπίσθιας κυκλοφορίας, </a:t>
                      </a:r>
                      <a:r>
                        <a:rPr lang="el-GR" sz="1400" b="0" i="0" u="none" strike="noStrike" dirty="0" err="1">
                          <a:effectLst/>
                          <a:latin typeface="Arial" panose="020B0604020202020204" pitchFamily="34" charset="0"/>
                        </a:rPr>
                        <a:t>απομυελίνωση</a:t>
                      </a:r>
                      <a:r>
                        <a:rPr lang="el-GR" sz="1400" b="0" i="0" u="none" strike="noStrike" dirty="0">
                          <a:effectLst/>
                          <a:latin typeface="Arial" panose="020B0604020202020204" pitchFamily="34" charset="0"/>
                        </a:rPr>
                        <a:t>, άλλες κεντρικές βλάβες</a:t>
                      </a:r>
                    </a:p>
                  </a:txBody>
                  <a:tcPr marL="71824" marR="71824" marT="35912" marB="359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4027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4715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A9F7ECB-87C7-CA65-0FA6-40F54A0F9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l-GR" sz="4600"/>
              <a:t>ΚΑΛΟΗΘΗΣ ΠΑΡΟΞΥΣΜΙΚΟΣ ΙΛΙΓΓΟΣ ΘΕΣΕΩΣ (BPPV)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8F06C38-CD41-64C8-3F09-27DBB60D7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>
            <a:normAutofit/>
          </a:bodyPr>
          <a:lstStyle/>
          <a:p>
            <a:pPr lvl="0"/>
            <a:r>
              <a:rPr lang="el-GR" sz="1700"/>
              <a:t>Προκαλείται από μετατόπιση ωτοκονίων μέσα σε ημικύκλιο σωλήνα, συχνότερα στον οπίσθιο.</a:t>
            </a:r>
          </a:p>
          <a:p>
            <a:pPr lvl="0"/>
            <a:r>
              <a:rPr lang="el-GR" sz="1700"/>
              <a:t>Χαρακτηρίζεται από βραχέα επεισόδια περιστροφικού ιλίγγου, συνήθως διάρκειας μικρότερης του ενός λεπτού.</a:t>
            </a:r>
          </a:p>
          <a:p>
            <a:pPr lvl="0"/>
            <a:r>
              <a:rPr lang="el-GR" sz="1700"/>
              <a:t>Εκλύεται από αλλαγές της θέσης της κεφαλής σε σχέση με τη βαρύτητα.</a:t>
            </a:r>
          </a:p>
          <a:p>
            <a:pPr lvl="0"/>
            <a:r>
              <a:rPr lang="el-GR" sz="1700"/>
              <a:t>Συχνά εμφανίζεται κατά την κατάκλιση, την έγερση ή την αλλαγή πλευρού στο κρεβάτι.</a:t>
            </a:r>
          </a:p>
          <a:p>
            <a:pPr lvl="0"/>
            <a:r>
              <a:rPr lang="el-GR" sz="1700"/>
              <a:t>Μπορεί να συνοδεύεται από ναυτία, χωρίς τυπικά να προκαλεί νέα βαρηκοΐα ή εμβοές.</a:t>
            </a:r>
          </a:p>
          <a:p>
            <a:pPr lvl="0"/>
            <a:r>
              <a:rPr lang="el-GR" sz="1700"/>
              <a:t>Η διάγνωση του BPPV του οπίσθιου σωλήνα γίνεται με τη δοκιμασία Dix–Hallpike.</a:t>
            </a:r>
          </a:p>
          <a:p>
            <a:pPr lvl="0"/>
            <a:r>
              <a:rPr lang="el-GR" sz="1700"/>
              <a:t>Η θεραπεία βασίζεται σε χειρισμούς επανατοποθέτησης των ωτοκονίων, κυρίως στον χειρισμό Epley για τον οπίσθιο σωλήνα.</a:t>
            </a:r>
          </a:p>
          <a:p>
            <a:endParaRPr lang="el-GR" sz="1700"/>
          </a:p>
        </p:txBody>
      </p:sp>
      <p:pic>
        <p:nvPicPr>
          <p:cNvPr id="4" name="Εικόνα 3" descr="Benign Paroxysmal Positional Vertigo (BPPV): Causes, Symptoms, and Treatment Options">
            <a:extLst>
              <a:ext uri="{FF2B5EF4-FFF2-40B4-BE49-F238E27FC236}">
                <a16:creationId xmlns:a16="http://schemas.microsoft.com/office/drawing/2014/main" id="{060DE18C-996E-7BA0-3666-04530E8EF0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773" r="12556" b="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104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51DEE45-DE75-A440-76F8-60D923DA9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l-GR" sz="5400"/>
              <a:t>Δοκιμασία Dix–Hallpike — Διάγνωση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A18C4D6-8D79-662F-7803-796CF3B6E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>
            <a:normAutofit/>
          </a:bodyPr>
          <a:lstStyle/>
          <a:p>
            <a:pPr lvl="0"/>
            <a:r>
              <a:rPr lang="el-GR" sz="2200"/>
              <a:t>Ο ασθενής αρχικά βρίσκεται σε καθιστή θέση.</a:t>
            </a:r>
          </a:p>
          <a:p>
            <a:pPr lvl="0"/>
            <a:r>
              <a:rPr lang="el-GR" sz="2200"/>
              <a:t>Η κεφαλή στρέφεται κατά 45° προς την εξεταζόμενη πλευρά.</a:t>
            </a:r>
          </a:p>
          <a:p>
            <a:pPr lvl="0"/>
            <a:r>
              <a:rPr lang="el-GR" sz="2200"/>
              <a:t>Ο ασθενής μεταφέρεται γρήγορα σε ύπτια θέση, με έκταση της κεφαλής περίπου 20°.</a:t>
            </a:r>
          </a:p>
          <a:p>
            <a:pPr lvl="0"/>
            <a:r>
              <a:rPr lang="el-GR" sz="2200"/>
              <a:t>Παρατηρούμε την εμφάνιση ιλίγγου και χαρακτηριστικού νυσταγμού.</a:t>
            </a:r>
          </a:p>
          <a:p>
            <a:pPr lvl="0"/>
            <a:r>
              <a:rPr lang="el-GR" sz="2200"/>
              <a:t>Στον BPPV του οπίσθιου σωλήνα εμφανίζεται συνήθως παροδικός, στροφικός και προς τα άνω νυσταγμός.</a:t>
            </a:r>
          </a:p>
          <a:p>
            <a:endParaRPr lang="el-GR" sz="2200"/>
          </a:p>
        </p:txBody>
      </p:sp>
      <p:pic>
        <p:nvPicPr>
          <p:cNvPr id="4" name="Εικόνα 3" descr="Dix-Hallpike Maneuver: Test, Purpose &amp; Results">
            <a:extLst>
              <a:ext uri="{FF2B5EF4-FFF2-40B4-BE49-F238E27FC236}">
                <a16:creationId xmlns:a16="http://schemas.microsoft.com/office/drawing/2014/main" id="{1C86382B-BC84-4FA7-B595-459C9C783E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010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5861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60E00FE4-143F-8533-0AFC-D7258DA8C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Χειρισμός</a:t>
            </a:r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Epley — </a:t>
            </a:r>
            <a:r>
              <a:rPr lang="en-US" sz="6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Θερ</a:t>
            </a:r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απεία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Θέση περιεχομένου 3" descr="Benign paroxysmal positional vertigo&lt;!-- --&gt; - &lt;!-- --&gt;Knowledge&lt;!-- --&gt; @ AMBOSS">
            <a:extLst>
              <a:ext uri="{FF2B5EF4-FFF2-40B4-BE49-F238E27FC236}">
                <a16:creationId xmlns:a16="http://schemas.microsoft.com/office/drawing/2014/main" id="{9006348F-4291-1990-03C6-0DD61403D4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296" y="736858"/>
            <a:ext cx="7214616" cy="535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4820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7949975-EB9B-F247-882F-D6E86910B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l-GR" sz="4200"/>
              <a:t>Αιθουσαία νευρίτιδα (Vestibular neuritis)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16009D1-4A8A-B31A-9F14-0C8C30D65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>
            <a:normAutofit/>
          </a:bodyPr>
          <a:lstStyle/>
          <a:p>
            <a:pPr lvl="0"/>
            <a:r>
              <a:rPr lang="el-GR" sz="1400"/>
              <a:t>Οξεία μονόπλευρη διαταραχή της περιφερικής αιθουσαίας λειτουργίας.</a:t>
            </a:r>
          </a:p>
          <a:p>
            <a:pPr lvl="0"/>
            <a:r>
              <a:rPr lang="el-GR" sz="1400"/>
              <a:t>Αιφνίδια εμφάνιση συνεχούς, έντονου ιλίγγου, διάρκειας τουλάχιστον 24 ωρών, συχνά αρκετών ημερών.</a:t>
            </a:r>
          </a:p>
          <a:p>
            <a:pPr lvl="0"/>
            <a:r>
              <a:rPr lang="el-GR" sz="1400"/>
              <a:t>Συνοδεύεται από ναυτία, εμέτους και αστάθεια βάδισης.</a:t>
            </a:r>
          </a:p>
          <a:p>
            <a:pPr lvl="0"/>
            <a:r>
              <a:rPr lang="el-GR" sz="1400"/>
              <a:t>Ο ίλιγγος επιδεινώνεται με τις κινήσεις της κεφαλής, αλλά δεν προκαλείται αποκλειστικά από αυτές.</a:t>
            </a:r>
          </a:p>
          <a:p>
            <a:pPr lvl="0"/>
            <a:r>
              <a:rPr lang="el-GR" sz="1400"/>
              <a:t>Συνήθως παρατηρείται αυτόματος, μονόδρομος οριζόντιος-στροφικός νυσταγμός.</a:t>
            </a:r>
          </a:p>
          <a:p>
            <a:pPr lvl="0"/>
            <a:r>
              <a:rPr lang="el-GR" sz="1400"/>
              <a:t>Δεν παρατηρείται νέα βαρηκοΐα ή άλλα οξέα ακουολογικά συμπτώματα.</a:t>
            </a:r>
          </a:p>
          <a:p>
            <a:pPr lvl="0"/>
            <a:r>
              <a:rPr lang="el-GR" sz="1400"/>
              <a:t>Απαραίτητος ο αποκλεισμός κεντρικής αιτίας, ιδιαίτερα ΑΕΕ της οπίσθιας κυκλοφορίας.</a:t>
            </a:r>
          </a:p>
          <a:p>
            <a:endParaRPr lang="el-GR" sz="1400"/>
          </a:p>
        </p:txBody>
      </p:sp>
      <p:pic>
        <p:nvPicPr>
          <p:cNvPr id="4" name="Εικόνα 3" descr="Vestibular neuritis as inner ear nerve inflammation disease outline diagram">
            <a:extLst>
              <a:ext uri="{FF2B5EF4-FFF2-40B4-BE49-F238E27FC236}">
                <a16:creationId xmlns:a16="http://schemas.microsoft.com/office/drawing/2014/main" id="{5F8922C2-1BEF-350E-23FC-5192AC95F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456948"/>
            <a:ext cx="5458968" cy="394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5208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6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sX0" fmla="*/ 0 w 10515600"/>
              <a:gd name="csY0" fmla="*/ 0 h 5416094"/>
              <a:gd name="csX1" fmla="*/ 552069 w 10515600"/>
              <a:gd name="csY1" fmla="*/ 0 h 5416094"/>
              <a:gd name="csX2" fmla="*/ 893826 w 10515600"/>
              <a:gd name="csY2" fmla="*/ 0 h 5416094"/>
              <a:gd name="csX3" fmla="*/ 1761363 w 10515600"/>
              <a:gd name="csY3" fmla="*/ 0 h 5416094"/>
              <a:gd name="csX4" fmla="*/ 2313432 w 10515600"/>
              <a:gd name="csY4" fmla="*/ 0 h 5416094"/>
              <a:gd name="csX5" fmla="*/ 2865501 w 10515600"/>
              <a:gd name="csY5" fmla="*/ 0 h 5416094"/>
              <a:gd name="csX6" fmla="*/ 3733038 w 10515600"/>
              <a:gd name="csY6" fmla="*/ 0 h 5416094"/>
              <a:gd name="csX7" fmla="*/ 4179951 w 10515600"/>
              <a:gd name="csY7" fmla="*/ 0 h 5416094"/>
              <a:gd name="csX8" fmla="*/ 5047488 w 10515600"/>
              <a:gd name="csY8" fmla="*/ 0 h 5416094"/>
              <a:gd name="csX9" fmla="*/ 5915025 w 10515600"/>
              <a:gd name="csY9" fmla="*/ 0 h 5416094"/>
              <a:gd name="csX10" fmla="*/ 6572250 w 10515600"/>
              <a:gd name="csY10" fmla="*/ 0 h 5416094"/>
              <a:gd name="csX11" fmla="*/ 7439787 w 10515600"/>
              <a:gd name="csY11" fmla="*/ 0 h 5416094"/>
              <a:gd name="csX12" fmla="*/ 7991856 w 10515600"/>
              <a:gd name="csY12" fmla="*/ 0 h 5416094"/>
              <a:gd name="csX13" fmla="*/ 8543925 w 10515600"/>
              <a:gd name="csY13" fmla="*/ 0 h 5416094"/>
              <a:gd name="csX14" fmla="*/ 9306306 w 10515600"/>
              <a:gd name="csY14" fmla="*/ 0 h 5416094"/>
              <a:gd name="csX15" fmla="*/ 9858375 w 10515600"/>
              <a:gd name="csY15" fmla="*/ 0 h 5416094"/>
              <a:gd name="csX16" fmla="*/ 10515600 w 10515600"/>
              <a:gd name="csY16" fmla="*/ 0 h 5416094"/>
              <a:gd name="csX17" fmla="*/ 10515600 w 10515600"/>
              <a:gd name="csY17" fmla="*/ 785334 h 5416094"/>
              <a:gd name="csX18" fmla="*/ 10515600 w 10515600"/>
              <a:gd name="csY18" fmla="*/ 1516506 h 5416094"/>
              <a:gd name="csX19" fmla="*/ 10515600 w 10515600"/>
              <a:gd name="csY19" fmla="*/ 2247679 h 5416094"/>
              <a:gd name="csX20" fmla="*/ 10515600 w 10515600"/>
              <a:gd name="csY20" fmla="*/ 2762208 h 5416094"/>
              <a:gd name="csX21" fmla="*/ 10515600 w 10515600"/>
              <a:gd name="csY21" fmla="*/ 3330898 h 5416094"/>
              <a:gd name="csX22" fmla="*/ 10515600 w 10515600"/>
              <a:gd name="csY22" fmla="*/ 4062071 h 5416094"/>
              <a:gd name="csX23" fmla="*/ 10515600 w 10515600"/>
              <a:gd name="csY23" fmla="*/ 4684921 h 5416094"/>
              <a:gd name="csX24" fmla="*/ 10515600 w 10515600"/>
              <a:gd name="csY24" fmla="*/ 5416094 h 5416094"/>
              <a:gd name="csX25" fmla="*/ 9753219 w 10515600"/>
              <a:gd name="csY25" fmla="*/ 5416094 h 5416094"/>
              <a:gd name="csX26" fmla="*/ 9411462 w 10515600"/>
              <a:gd name="csY26" fmla="*/ 5416094 h 5416094"/>
              <a:gd name="csX27" fmla="*/ 8754237 w 10515600"/>
              <a:gd name="csY27" fmla="*/ 5416094 h 5416094"/>
              <a:gd name="csX28" fmla="*/ 8307324 w 10515600"/>
              <a:gd name="csY28" fmla="*/ 5416094 h 5416094"/>
              <a:gd name="csX29" fmla="*/ 7544943 w 10515600"/>
              <a:gd name="csY29" fmla="*/ 5416094 h 5416094"/>
              <a:gd name="csX30" fmla="*/ 7098030 w 10515600"/>
              <a:gd name="csY30" fmla="*/ 5416094 h 5416094"/>
              <a:gd name="csX31" fmla="*/ 6335649 w 10515600"/>
              <a:gd name="csY31" fmla="*/ 5416094 h 5416094"/>
              <a:gd name="csX32" fmla="*/ 5993892 w 10515600"/>
              <a:gd name="csY32" fmla="*/ 5416094 h 5416094"/>
              <a:gd name="csX33" fmla="*/ 5231511 w 10515600"/>
              <a:gd name="csY33" fmla="*/ 5416094 h 5416094"/>
              <a:gd name="csX34" fmla="*/ 4784598 w 10515600"/>
              <a:gd name="csY34" fmla="*/ 5416094 h 5416094"/>
              <a:gd name="csX35" fmla="*/ 4442841 w 10515600"/>
              <a:gd name="csY35" fmla="*/ 5416094 h 5416094"/>
              <a:gd name="csX36" fmla="*/ 3995928 w 10515600"/>
              <a:gd name="csY36" fmla="*/ 5416094 h 5416094"/>
              <a:gd name="csX37" fmla="*/ 3233547 w 10515600"/>
              <a:gd name="csY37" fmla="*/ 5416094 h 5416094"/>
              <a:gd name="csX38" fmla="*/ 2786634 w 10515600"/>
              <a:gd name="csY38" fmla="*/ 5416094 h 5416094"/>
              <a:gd name="csX39" fmla="*/ 2444877 w 10515600"/>
              <a:gd name="csY39" fmla="*/ 5416094 h 5416094"/>
              <a:gd name="csX40" fmla="*/ 1997964 w 10515600"/>
              <a:gd name="csY40" fmla="*/ 5416094 h 5416094"/>
              <a:gd name="csX41" fmla="*/ 1445895 w 10515600"/>
              <a:gd name="csY41" fmla="*/ 5416094 h 5416094"/>
              <a:gd name="csX42" fmla="*/ 788670 w 10515600"/>
              <a:gd name="csY42" fmla="*/ 5416094 h 5416094"/>
              <a:gd name="csX43" fmla="*/ 0 w 10515600"/>
              <a:gd name="csY43" fmla="*/ 5416094 h 5416094"/>
              <a:gd name="csX44" fmla="*/ 0 w 10515600"/>
              <a:gd name="csY44" fmla="*/ 4630760 h 5416094"/>
              <a:gd name="csX45" fmla="*/ 0 w 10515600"/>
              <a:gd name="csY45" fmla="*/ 3953749 h 5416094"/>
              <a:gd name="csX46" fmla="*/ 0 w 10515600"/>
              <a:gd name="csY46" fmla="*/ 3276737 h 5416094"/>
              <a:gd name="csX47" fmla="*/ 0 w 10515600"/>
              <a:gd name="csY47" fmla="*/ 2599725 h 5416094"/>
              <a:gd name="csX48" fmla="*/ 0 w 10515600"/>
              <a:gd name="csY48" fmla="*/ 1922713 h 5416094"/>
              <a:gd name="csX49" fmla="*/ 0 w 10515600"/>
              <a:gd name="csY49" fmla="*/ 1299863 h 5416094"/>
              <a:gd name="csX50" fmla="*/ 0 w 10515600"/>
              <a:gd name="csY50" fmla="*/ 0 h 54160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Πίνακας 1">
            <a:extLst>
              <a:ext uri="{FF2B5EF4-FFF2-40B4-BE49-F238E27FC236}">
                <a16:creationId xmlns:a16="http://schemas.microsoft.com/office/drawing/2014/main" id="{801192C5-E78C-917F-E02B-525CEC12AF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762554"/>
              </p:ext>
            </p:extLst>
          </p:nvPr>
        </p:nvGraphicFramePr>
        <p:xfrm>
          <a:off x="963562" y="920214"/>
          <a:ext cx="10161640" cy="5148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96645">
                  <a:extLst>
                    <a:ext uri="{9D8B030D-6E8A-4147-A177-3AD203B41FA5}">
                      <a16:colId xmlns:a16="http://schemas.microsoft.com/office/drawing/2014/main" val="3738248050"/>
                    </a:ext>
                  </a:extLst>
                </a:gridCol>
                <a:gridCol w="5264995">
                  <a:extLst>
                    <a:ext uri="{9D8B030D-6E8A-4147-A177-3AD203B41FA5}">
                      <a16:colId xmlns:a16="http://schemas.microsoft.com/office/drawing/2014/main" val="4020674364"/>
                    </a:ext>
                  </a:extLst>
                </a:gridCol>
              </a:tblGrid>
              <a:tr h="10067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900" b="1" dirty="0"/>
                        <a:t>Καλοήθης </a:t>
                      </a:r>
                      <a:r>
                        <a:rPr lang="el-GR" sz="2900" b="1" dirty="0" err="1"/>
                        <a:t>παροξυσμικός</a:t>
                      </a:r>
                      <a:r>
                        <a:rPr lang="el-GR" sz="2900" b="1" dirty="0"/>
                        <a:t> ίλιγγος θέσεως.</a:t>
                      </a:r>
                    </a:p>
                  </a:txBody>
                  <a:tcPr marL="145800" marR="145800" marT="72900" marB="7290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900" b="1" dirty="0" err="1"/>
                        <a:t>Αιθουσαία</a:t>
                      </a:r>
                      <a:r>
                        <a:rPr lang="el-GR" sz="2900" b="1" dirty="0"/>
                        <a:t> νευρίτιδα</a:t>
                      </a:r>
                    </a:p>
                  </a:txBody>
                  <a:tcPr marL="145800" marR="145800" marT="72900" marB="7290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236906"/>
                  </a:ext>
                </a:extLst>
              </a:tr>
              <a:tr h="100783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900"/>
                        <a:t>Βραχείες κρίσεις, συνήθως δευτερολέπτων</a:t>
                      </a:r>
                    </a:p>
                  </a:txBody>
                  <a:tcPr marL="145800" marR="145800" marT="72900" marB="729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900"/>
                        <a:t>Συνεχής ίλιγγος επί ημέρες</a:t>
                      </a:r>
                    </a:p>
                  </a:txBody>
                  <a:tcPr marL="145800" marR="145800" marT="72900" marB="72900" anchor="ctr"/>
                </a:tc>
                <a:extLst>
                  <a:ext uri="{0D108BD9-81ED-4DB2-BD59-A6C34878D82A}">
                    <a16:rowId xmlns:a16="http://schemas.microsoft.com/office/drawing/2014/main" val="1525396499"/>
                  </a:ext>
                </a:extLst>
              </a:tr>
              <a:tr h="100783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900"/>
                        <a:t>Εκλύεται από συγκεκριμένες αλλαγές θέσης</a:t>
                      </a:r>
                    </a:p>
                  </a:txBody>
                  <a:tcPr marL="145800" marR="145800" marT="72900" marB="729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900" dirty="0"/>
                        <a:t>Επιδεινώνεται με την κίνηση</a:t>
                      </a:r>
                    </a:p>
                  </a:txBody>
                  <a:tcPr marL="145800" marR="145800" marT="72900" marB="72900" anchor="ctr"/>
                </a:tc>
                <a:extLst>
                  <a:ext uri="{0D108BD9-81ED-4DB2-BD59-A6C34878D82A}">
                    <a16:rowId xmlns:a16="http://schemas.microsoft.com/office/drawing/2014/main" val="145416210"/>
                  </a:ext>
                </a:extLst>
              </a:tr>
              <a:tr h="100783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900"/>
                        <a:t>Dix–Hallpike για οπίσθιο σωλήνα</a:t>
                      </a:r>
                    </a:p>
                  </a:txBody>
                  <a:tcPr marL="145800" marR="145800" marT="72900" marB="729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900"/>
                        <a:t>Εξέταση οξέος αιθουσαίου συνδρόμου</a:t>
                      </a:r>
                    </a:p>
                  </a:txBody>
                  <a:tcPr marL="145800" marR="145800" marT="72900" marB="72900" anchor="ctr"/>
                </a:tc>
                <a:extLst>
                  <a:ext uri="{0D108BD9-81ED-4DB2-BD59-A6C34878D82A}">
                    <a16:rowId xmlns:a16="http://schemas.microsoft.com/office/drawing/2014/main" val="241056360"/>
                  </a:ext>
                </a:extLst>
              </a:tr>
              <a:tr h="100783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900"/>
                        <a:t>Θεραπεία με Epley</a:t>
                      </a:r>
                    </a:p>
                  </a:txBody>
                  <a:tcPr marL="145800" marR="145800" marT="72900" marB="729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900" dirty="0" err="1"/>
                        <a:t>Συμπτωματική</a:t>
                      </a:r>
                      <a:r>
                        <a:rPr lang="el-GR" sz="2900" dirty="0"/>
                        <a:t> αγωγή και αποκατάσταση</a:t>
                      </a:r>
                    </a:p>
                  </a:txBody>
                  <a:tcPr marL="145800" marR="145800" marT="72900" marB="72900" anchor="ctr"/>
                </a:tc>
                <a:extLst>
                  <a:ext uri="{0D108BD9-81ED-4DB2-BD59-A6C34878D82A}">
                    <a16:rowId xmlns:a16="http://schemas.microsoft.com/office/drawing/2014/main" val="3466477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07046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61C91554-7FC7-B604-93E4-3F32253D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l-GR" sz="5000"/>
              <a:t>ΝΟΣΟΣ MÉNIÈRE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BD828B0-E9C4-51F7-3CAF-BEB630E97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>
            <a:normAutofit/>
          </a:bodyPr>
          <a:lstStyle/>
          <a:p>
            <a:pPr lvl="0"/>
            <a:r>
              <a:rPr lang="el-GR" sz="1500"/>
              <a:t>Διαταραχή του έσω ωτός που σχετίζεται με ενδολεμφικό ύδρωπα.</a:t>
            </a:r>
          </a:p>
          <a:p>
            <a:pPr lvl="0"/>
            <a:r>
              <a:rPr lang="el-GR" sz="1500"/>
              <a:t>Υποτροπιάζοντα επεισόδια αυτόματου περιστροφικού ιλίγγου.</a:t>
            </a:r>
          </a:p>
          <a:p>
            <a:pPr lvl="0"/>
            <a:r>
              <a:rPr lang="el-GR" sz="1500"/>
              <a:t>Διάρκεια κρίσεων: 20 λεπτά έως 12 ώρες για τη βέβαιη νόσο Ménière.</a:t>
            </a:r>
          </a:p>
          <a:p>
            <a:pPr lvl="0"/>
            <a:r>
              <a:rPr lang="el-GR" sz="1500"/>
              <a:t>Κυμαινόμενη νευροαισθητήρια βαρηκοΐα, συνήθως αρχικά στις χαμηλές και μέσες συχνότητες.</a:t>
            </a:r>
          </a:p>
          <a:p>
            <a:pPr lvl="0"/>
            <a:r>
              <a:rPr lang="el-GR" sz="1500"/>
              <a:t>Εμβοές και αίσθημα πληρότητας του πάσχοντος ωτός.</a:t>
            </a:r>
          </a:p>
          <a:p>
            <a:pPr lvl="0"/>
            <a:r>
              <a:rPr lang="el-GR" sz="1500"/>
              <a:t>Η διάγνωση είναι κυρίως κλινική και υποστηρίζεται από ακοολογικό έλεγχο.</a:t>
            </a:r>
          </a:p>
          <a:p>
            <a:pPr lvl="0"/>
            <a:r>
              <a:rPr lang="el-GR" sz="1500"/>
              <a:t>Απαραίτητη η διαφορική διάγνωση από αιθουσαία ημικρανία και άλλες αιτίες ιλίγγου.</a:t>
            </a:r>
          </a:p>
          <a:p>
            <a:endParaRPr lang="el-GR" sz="1500"/>
          </a:p>
        </p:txBody>
      </p:sp>
      <p:pic>
        <p:nvPicPr>
          <p:cNvPr id="4" name="Εικόνα 3" descr="Vestibular Health — Vestibular rehab for Meniere's disease">
            <a:extLst>
              <a:ext uri="{FF2B5EF4-FFF2-40B4-BE49-F238E27FC236}">
                <a16:creationId xmlns:a16="http://schemas.microsoft.com/office/drawing/2014/main" id="{47C0B2D0-7F56-8C58-46C1-E54757EC4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2234851"/>
            <a:ext cx="5458968" cy="238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589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1" name="Group 8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Rectangle 12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14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Πίνακας 1">
            <a:extLst>
              <a:ext uri="{FF2B5EF4-FFF2-40B4-BE49-F238E27FC236}">
                <a16:creationId xmlns:a16="http://schemas.microsoft.com/office/drawing/2014/main" id="{70192AC1-9E06-1767-93A6-694DFE48C3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909958"/>
              </p:ext>
            </p:extLst>
          </p:nvPr>
        </p:nvGraphicFramePr>
        <p:xfrm>
          <a:off x="643467" y="1184948"/>
          <a:ext cx="10905067" cy="48416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04637">
                  <a:extLst>
                    <a:ext uri="{9D8B030D-6E8A-4147-A177-3AD203B41FA5}">
                      <a16:colId xmlns:a16="http://schemas.microsoft.com/office/drawing/2014/main" val="2426001767"/>
                    </a:ext>
                  </a:extLst>
                </a:gridCol>
                <a:gridCol w="2753287">
                  <a:extLst>
                    <a:ext uri="{9D8B030D-6E8A-4147-A177-3AD203B41FA5}">
                      <a16:colId xmlns:a16="http://schemas.microsoft.com/office/drawing/2014/main" val="1988729842"/>
                    </a:ext>
                  </a:extLst>
                </a:gridCol>
                <a:gridCol w="2142506">
                  <a:extLst>
                    <a:ext uri="{9D8B030D-6E8A-4147-A177-3AD203B41FA5}">
                      <a16:colId xmlns:a16="http://schemas.microsoft.com/office/drawing/2014/main" val="179852863"/>
                    </a:ext>
                  </a:extLst>
                </a:gridCol>
                <a:gridCol w="3004637">
                  <a:extLst>
                    <a:ext uri="{9D8B030D-6E8A-4147-A177-3AD203B41FA5}">
                      <a16:colId xmlns:a16="http://schemas.microsoft.com/office/drawing/2014/main" val="3034618921"/>
                    </a:ext>
                  </a:extLst>
                </a:gridCol>
              </a:tblGrid>
              <a:tr h="10713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 dirty="0"/>
                        <a:t>Χαρακτηριστικό</a:t>
                      </a:r>
                    </a:p>
                  </a:txBody>
                  <a:tcPr marL="144777" marR="144777" marT="72389" marB="7238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 dirty="0"/>
                        <a:t>Καλοήθης </a:t>
                      </a:r>
                      <a:r>
                        <a:rPr lang="el-GR" sz="2800" dirty="0" err="1"/>
                        <a:t>Παροξυσμικός</a:t>
                      </a:r>
                      <a:r>
                        <a:rPr lang="el-GR" sz="2800" dirty="0"/>
                        <a:t> ίλιγγος Θέσεως</a:t>
                      </a:r>
                    </a:p>
                  </a:txBody>
                  <a:tcPr marL="144777" marR="144777" marT="72389" marB="7238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 dirty="0" err="1"/>
                        <a:t>Αιθουσαία</a:t>
                      </a:r>
                      <a:r>
                        <a:rPr lang="el-GR" sz="2800" dirty="0"/>
                        <a:t> νευρίτιδα</a:t>
                      </a:r>
                    </a:p>
                  </a:txBody>
                  <a:tcPr marL="144777" marR="144777" marT="72389" marB="7238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 dirty="0"/>
                        <a:t>Νόσος </a:t>
                      </a:r>
                      <a:r>
                        <a:rPr lang="el-GR" sz="2800" dirty="0" err="1"/>
                        <a:t>Ménière</a:t>
                      </a:r>
                      <a:endParaRPr lang="el-GR" sz="2800" dirty="0"/>
                    </a:p>
                  </a:txBody>
                  <a:tcPr marL="144777" marR="144777" marT="72389" marB="7238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135024"/>
                  </a:ext>
                </a:extLst>
              </a:tr>
              <a:tr h="10713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/>
                        <a:t>Διάρκεια</a:t>
                      </a:r>
                    </a:p>
                  </a:txBody>
                  <a:tcPr marL="144777" marR="144777" marT="72389" marB="7238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/>
                        <a:t>Δευτερόλεπτα</a:t>
                      </a:r>
                    </a:p>
                  </a:txBody>
                  <a:tcPr marL="144777" marR="144777" marT="72389" marB="7238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/>
                        <a:t>Ημέρες</a:t>
                      </a:r>
                    </a:p>
                  </a:txBody>
                  <a:tcPr marL="144777" marR="144777" marT="72389" marB="7238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/>
                        <a:t>20 λεπτά–12 ώρες</a:t>
                      </a:r>
                    </a:p>
                  </a:txBody>
                  <a:tcPr marL="144777" marR="144777" marT="72389" marB="72389" anchor="ctr"/>
                </a:tc>
                <a:extLst>
                  <a:ext uri="{0D108BD9-81ED-4DB2-BD59-A6C34878D82A}">
                    <a16:rowId xmlns:a16="http://schemas.microsoft.com/office/drawing/2014/main" val="4074796536"/>
                  </a:ext>
                </a:extLst>
              </a:tr>
              <a:tr h="10713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/>
                        <a:t>Εκλυτικός παράγοντας</a:t>
                      </a:r>
                    </a:p>
                  </a:txBody>
                  <a:tcPr marL="144777" marR="144777" marT="72389" marB="7238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 dirty="0"/>
                        <a:t>Αλλαγή θέσης</a:t>
                      </a:r>
                    </a:p>
                  </a:txBody>
                  <a:tcPr marL="144777" marR="144777" marT="72389" marB="7238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/>
                        <a:t>Αυτόματη έναρξη</a:t>
                      </a:r>
                    </a:p>
                  </a:txBody>
                  <a:tcPr marL="144777" marR="144777" marT="72389" marB="7238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/>
                        <a:t>Συνήθως αυτόματα</a:t>
                      </a:r>
                    </a:p>
                  </a:txBody>
                  <a:tcPr marL="144777" marR="144777" marT="72389" marB="72389" anchor="ctr"/>
                </a:tc>
                <a:extLst>
                  <a:ext uri="{0D108BD9-81ED-4DB2-BD59-A6C34878D82A}">
                    <a16:rowId xmlns:a16="http://schemas.microsoft.com/office/drawing/2014/main" val="2375140408"/>
                  </a:ext>
                </a:extLst>
              </a:tr>
              <a:tr h="6370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/>
                        <a:t>Βαρηκοΐα</a:t>
                      </a:r>
                    </a:p>
                  </a:txBody>
                  <a:tcPr marL="144777" marR="144777" marT="72389" marB="7238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/>
                        <a:t>Όχι τυπικά</a:t>
                      </a:r>
                    </a:p>
                  </a:txBody>
                  <a:tcPr marL="144777" marR="144777" marT="72389" marB="7238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/>
                        <a:t>Όχι</a:t>
                      </a:r>
                    </a:p>
                  </a:txBody>
                  <a:tcPr marL="144777" marR="144777" marT="72389" marB="7238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/>
                        <a:t>Χαρακτηριστική</a:t>
                      </a:r>
                    </a:p>
                  </a:txBody>
                  <a:tcPr marL="144777" marR="144777" marT="72389" marB="72389" anchor="ctr"/>
                </a:tc>
                <a:extLst>
                  <a:ext uri="{0D108BD9-81ED-4DB2-BD59-A6C34878D82A}">
                    <a16:rowId xmlns:a16="http://schemas.microsoft.com/office/drawing/2014/main" val="3134270573"/>
                  </a:ext>
                </a:extLst>
              </a:tr>
              <a:tr h="6370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/>
                        <a:t>Εμβοές</a:t>
                      </a:r>
                    </a:p>
                  </a:txBody>
                  <a:tcPr marL="144777" marR="144777" marT="72389" marB="7238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/>
                        <a:t>Όχι τυπικά</a:t>
                      </a:r>
                    </a:p>
                  </a:txBody>
                  <a:tcPr marL="144777" marR="144777" marT="72389" marB="7238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 dirty="0"/>
                        <a:t>Όχι</a:t>
                      </a:r>
                    </a:p>
                  </a:txBody>
                  <a:tcPr marL="144777" marR="144777" marT="72389" marB="7238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800" dirty="0"/>
                        <a:t>Συχνές</a:t>
                      </a:r>
                    </a:p>
                  </a:txBody>
                  <a:tcPr marL="144777" marR="144777" marT="72389" marB="72389" anchor="ctr"/>
                </a:tc>
                <a:extLst>
                  <a:ext uri="{0D108BD9-81ED-4DB2-BD59-A6C34878D82A}">
                    <a16:rowId xmlns:a16="http://schemas.microsoft.com/office/drawing/2014/main" val="3601098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58075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1B5920-2888-46FE-F70E-1F46090FC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ΑΙΘΟΥΣΑΙΑ ΗΜΙΚΡΑΝΙΑ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693353D-1D6E-8F5C-CA78-DFF3A3EE1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l-GR" dirty="0"/>
              <a:t>Υποτροπιάζοντα επεισόδια ιλίγγου ή άλλων </a:t>
            </a:r>
            <a:r>
              <a:rPr lang="el-GR" dirty="0" err="1"/>
              <a:t>αιθουσαίων</a:t>
            </a:r>
            <a:r>
              <a:rPr lang="el-GR" dirty="0"/>
              <a:t> συμπτωμάτων.</a:t>
            </a:r>
          </a:p>
          <a:p>
            <a:pPr lvl="0"/>
            <a:r>
              <a:rPr lang="el-GR" dirty="0"/>
              <a:t>Διάρκεια επεισοδίων: 5 λεπτά έως 72 ώρες.</a:t>
            </a:r>
          </a:p>
          <a:p>
            <a:pPr lvl="0"/>
            <a:r>
              <a:rPr lang="el-GR" dirty="0"/>
              <a:t>Ατομικό ιστορικό ημικρανίας με ή χωρίς αύρα.</a:t>
            </a:r>
          </a:p>
          <a:p>
            <a:pPr lvl="0"/>
            <a:r>
              <a:rPr lang="el-GR" dirty="0"/>
              <a:t>Τουλάχιστον στα μισά επεισόδια συνυπάρχουν </a:t>
            </a:r>
            <a:r>
              <a:rPr lang="el-GR" dirty="0" err="1"/>
              <a:t>ημικρανικά</a:t>
            </a:r>
            <a:r>
              <a:rPr lang="el-GR" dirty="0"/>
              <a:t> χαρακτηριστικά: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dirty="0"/>
              <a:t>  </a:t>
            </a:r>
            <a:r>
              <a:rPr lang="el-GR" dirty="0"/>
              <a:t>Κεφαλαλγία με χαρακτηριστικά ημικρανίας.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dirty="0"/>
              <a:t>  </a:t>
            </a:r>
            <a:r>
              <a:rPr lang="el-GR" dirty="0"/>
              <a:t>Φωτοφοβία και </a:t>
            </a:r>
            <a:r>
              <a:rPr lang="el-GR" dirty="0" err="1"/>
              <a:t>φωνοφοβία</a:t>
            </a:r>
            <a:r>
              <a:rPr lang="el-GR" dirty="0"/>
              <a:t>.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dirty="0"/>
              <a:t>  </a:t>
            </a:r>
            <a:r>
              <a:rPr lang="el-GR" dirty="0"/>
              <a:t>Οπτική αύρα.</a:t>
            </a:r>
          </a:p>
          <a:p>
            <a:pPr lvl="0"/>
            <a:r>
              <a:rPr lang="el-GR" dirty="0"/>
              <a:t>Ο ίλιγγος μπορεί να εμφανίζεται χωρίς κεφαλαλγία.</a:t>
            </a:r>
          </a:p>
          <a:p>
            <a:pPr lvl="0"/>
            <a:r>
              <a:rPr lang="el-GR" dirty="0"/>
              <a:t>Απαραίτητος ο αποκλεισμός άλλων </a:t>
            </a:r>
            <a:r>
              <a:rPr lang="el-GR" dirty="0" err="1"/>
              <a:t>αιθουσαίων</a:t>
            </a:r>
            <a:r>
              <a:rPr lang="el-GR" dirty="0"/>
              <a:t> διαταραχών.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000209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A82ACD9-F3BA-5F77-7CE1-BEAB7D40B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 sz="4200" dirty="0"/>
              <a:t>Διαγνωστικά κριτήρια </a:t>
            </a:r>
            <a:r>
              <a:rPr lang="el-GR" sz="4200" dirty="0" err="1"/>
              <a:t>Bárány</a:t>
            </a:r>
            <a:r>
              <a:rPr lang="el-GR" sz="4200" dirty="0"/>
              <a:t> Society / ICHD-3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6582E72-44F3-82DA-2815-863DA16A8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lvl="0"/>
            <a:r>
              <a:rPr lang="el-GR" sz="2200" dirty="0"/>
              <a:t>Τουλάχιστον 5 επεισόδια </a:t>
            </a:r>
            <a:r>
              <a:rPr lang="el-GR" sz="2200" dirty="0" err="1"/>
              <a:t>αιθουσαίων</a:t>
            </a:r>
            <a:r>
              <a:rPr lang="el-GR" sz="2200" dirty="0"/>
              <a:t> συμπτωμάτων μέτριας ή σοβαρής έντασης, διάρκειας 5 λεπτών έως 72 ωρών.</a:t>
            </a:r>
          </a:p>
          <a:p>
            <a:pPr lvl="0"/>
            <a:r>
              <a:rPr lang="el-GR" sz="2200" dirty="0"/>
              <a:t>Παρόν ή προηγούμενο ιστορικό ημικρανίας με ή χωρίς αύρα.</a:t>
            </a:r>
          </a:p>
          <a:p>
            <a:pPr lvl="0"/>
            <a:r>
              <a:rPr lang="el-GR" sz="2200" dirty="0"/>
              <a:t>Τουλάχιστον ένα </a:t>
            </a:r>
            <a:r>
              <a:rPr lang="el-GR" sz="2200" dirty="0" err="1"/>
              <a:t>ημικρανικό</a:t>
            </a:r>
            <a:r>
              <a:rPr lang="el-GR" sz="2200" dirty="0"/>
              <a:t> χαρακτηριστικό στο 50% ή περισσότερο των </a:t>
            </a:r>
            <a:r>
              <a:rPr lang="el-GR" sz="2200" dirty="0" err="1"/>
              <a:t>αιθουσαίων</a:t>
            </a:r>
            <a:r>
              <a:rPr lang="el-GR" sz="2200" dirty="0"/>
              <a:t> επεισοδίων.</a:t>
            </a:r>
          </a:p>
          <a:p>
            <a:pPr lvl="0"/>
            <a:r>
              <a:rPr lang="el-GR" sz="2200" dirty="0"/>
              <a:t>Απουσία καλύτερης εξήγησης από άλλη διάγνωση.</a:t>
            </a:r>
          </a:p>
          <a:p>
            <a:endParaRPr lang="el-GR" sz="2200" dirty="0"/>
          </a:p>
        </p:txBody>
      </p:sp>
    </p:spTree>
    <p:extLst>
      <p:ext uri="{BB962C8B-B14F-4D97-AF65-F5344CB8AC3E}">
        <p14:creationId xmlns:p14="http://schemas.microsoft.com/office/powerpoint/2010/main" val="31346050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Πίνακας 1">
            <a:extLst>
              <a:ext uri="{FF2B5EF4-FFF2-40B4-BE49-F238E27FC236}">
                <a16:creationId xmlns:a16="http://schemas.microsoft.com/office/drawing/2014/main" id="{942FA720-CA3B-38E6-BC2A-767B4CB34E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915452"/>
              </p:ext>
            </p:extLst>
          </p:nvPr>
        </p:nvGraphicFramePr>
        <p:xfrm>
          <a:off x="643467" y="1592642"/>
          <a:ext cx="10905067" cy="3672715"/>
        </p:xfrm>
        <a:graphic>
          <a:graphicData uri="http://schemas.openxmlformats.org/drawingml/2006/table">
            <a:tbl>
              <a:tblPr>
                <a:noFill/>
                <a:tableStyleId>{5C22544A-7EE6-4342-B048-85BDC9FD1C3A}</a:tableStyleId>
              </a:tblPr>
              <a:tblGrid>
                <a:gridCol w="5752161">
                  <a:extLst>
                    <a:ext uri="{9D8B030D-6E8A-4147-A177-3AD203B41FA5}">
                      <a16:colId xmlns:a16="http://schemas.microsoft.com/office/drawing/2014/main" val="1232585956"/>
                    </a:ext>
                  </a:extLst>
                </a:gridCol>
                <a:gridCol w="5152906">
                  <a:extLst>
                    <a:ext uri="{9D8B030D-6E8A-4147-A177-3AD203B41FA5}">
                      <a16:colId xmlns:a16="http://schemas.microsoft.com/office/drawing/2014/main" val="95147106"/>
                    </a:ext>
                  </a:extLst>
                </a:gridCol>
              </a:tblGrid>
              <a:tr h="7345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100" cap="none" spc="0">
                          <a:solidFill>
                            <a:schemeClr val="tx1"/>
                          </a:solidFill>
                        </a:rPr>
                        <a:t>Αιθουσαία ημικρανία</a:t>
                      </a:r>
                    </a:p>
                  </a:txBody>
                  <a:tcPr marL="0" marR="97506" marT="39002" marB="2925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100" cap="none" spc="0" dirty="0">
                          <a:solidFill>
                            <a:schemeClr val="tx1"/>
                          </a:solidFill>
                        </a:rPr>
                        <a:t>Νόσος </a:t>
                      </a:r>
                      <a:r>
                        <a:rPr lang="el-GR" sz="2100" cap="none" spc="0" dirty="0" err="1">
                          <a:solidFill>
                            <a:schemeClr val="tx1"/>
                          </a:solidFill>
                        </a:rPr>
                        <a:t>Ménière</a:t>
                      </a:r>
                      <a:endParaRPr lang="el-GR" sz="21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97506" marT="39002" marB="2925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972157"/>
                  </a:ext>
                </a:extLst>
              </a:tr>
              <a:tr h="7345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100" cap="none" spc="0">
                          <a:solidFill>
                            <a:schemeClr val="tx1"/>
                          </a:solidFill>
                        </a:rPr>
                        <a:t>Επεισόδια 5 λεπτών–72 ωρών</a:t>
                      </a:r>
                    </a:p>
                  </a:txBody>
                  <a:tcPr marL="0" marR="97506" marT="39002" marB="2925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100" cap="none" spc="0">
                          <a:solidFill>
                            <a:schemeClr val="tx1"/>
                          </a:solidFill>
                        </a:rPr>
                        <a:t>Επεισόδια 20 λεπτών–12 ωρών</a:t>
                      </a:r>
                    </a:p>
                  </a:txBody>
                  <a:tcPr marL="0" marR="97506" marT="39002" marB="2925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6905027"/>
                  </a:ext>
                </a:extLst>
              </a:tr>
              <a:tr h="7345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100" cap="none" spc="0">
                          <a:solidFill>
                            <a:schemeClr val="tx1"/>
                          </a:solidFill>
                        </a:rPr>
                        <a:t>Ιστορικό ημικρανίας</a:t>
                      </a:r>
                    </a:p>
                  </a:txBody>
                  <a:tcPr marL="0" marR="97506" marT="39002" marB="2925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100" cap="none" spc="0">
                          <a:solidFill>
                            <a:schemeClr val="tx1"/>
                          </a:solidFill>
                        </a:rPr>
                        <a:t>Ιστορικό ημικρανίας όχι απαραίτητο</a:t>
                      </a:r>
                    </a:p>
                  </a:txBody>
                  <a:tcPr marL="0" marR="97506" marT="39002" marB="2925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0282583"/>
                  </a:ext>
                </a:extLst>
              </a:tr>
              <a:tr h="7345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100" cap="none" spc="0">
                          <a:solidFill>
                            <a:schemeClr val="tx1"/>
                          </a:solidFill>
                        </a:rPr>
                        <a:t>Φωτοφοβία, φωνοφοβία ή αύρα</a:t>
                      </a:r>
                    </a:p>
                  </a:txBody>
                  <a:tcPr marL="0" marR="97506" marT="39002" marB="2925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100" cap="none" spc="0">
                          <a:solidFill>
                            <a:schemeClr val="tx1"/>
                          </a:solidFill>
                        </a:rPr>
                        <a:t>Εμβοές και πληρότητα ωτός</a:t>
                      </a:r>
                    </a:p>
                  </a:txBody>
                  <a:tcPr marL="0" marR="97506" marT="39002" marB="2925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1413837"/>
                  </a:ext>
                </a:extLst>
              </a:tr>
              <a:tr h="7345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100" cap="none" spc="0">
                          <a:solidFill>
                            <a:schemeClr val="tx1"/>
                          </a:solidFill>
                        </a:rPr>
                        <a:t>Χωρίς χαρακτηριστική προοδευτική βαρηκοΐα</a:t>
                      </a:r>
                    </a:p>
                  </a:txBody>
                  <a:tcPr marL="0" marR="97506" marT="39002" marB="2925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100" cap="none" spc="0" dirty="0">
                          <a:solidFill>
                            <a:schemeClr val="tx1"/>
                          </a:solidFill>
                        </a:rPr>
                        <a:t>Κυμαινόμενη </a:t>
                      </a:r>
                      <a:r>
                        <a:rPr lang="el-GR" sz="2100" cap="none" spc="0" dirty="0" err="1">
                          <a:solidFill>
                            <a:schemeClr val="tx1"/>
                          </a:solidFill>
                        </a:rPr>
                        <a:t>νευροαισθητήρια</a:t>
                      </a:r>
                      <a:r>
                        <a:rPr lang="el-GR" sz="2100" cap="none" spc="0" dirty="0">
                          <a:solidFill>
                            <a:schemeClr val="tx1"/>
                          </a:solidFill>
                        </a:rPr>
                        <a:t> βαρηκοΐα</a:t>
                      </a:r>
                    </a:p>
                  </a:txBody>
                  <a:tcPr marL="0" marR="97506" marT="39002" marB="2925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575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31018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D0738D6-7752-B547-B876-F93E2FCA1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l-GR" sz="4000">
                <a:solidFill>
                  <a:srgbClr val="FFFFFF"/>
                </a:solidFill>
              </a:rPr>
              <a:t>Ίλιγγος: Τι πρέπει να θυμόμαστε</a:t>
            </a: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0E3DADC9-5E29-BBC1-8535-66E4CBC094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2350656"/>
              </p:ext>
            </p:extLst>
          </p:nvPr>
        </p:nvGraphicFramePr>
        <p:xfrm>
          <a:off x="625058" y="1685013"/>
          <a:ext cx="10941883" cy="5063437"/>
        </p:xfrm>
        <a:graphic>
          <a:graphicData uri="http://schemas.openxmlformats.org/drawingml/2006/table">
            <a:tbl>
              <a:tblPr/>
              <a:tblGrid>
                <a:gridCol w="5818906">
                  <a:extLst>
                    <a:ext uri="{9D8B030D-6E8A-4147-A177-3AD203B41FA5}">
                      <a16:colId xmlns:a16="http://schemas.microsoft.com/office/drawing/2014/main" val="1261546897"/>
                    </a:ext>
                  </a:extLst>
                </a:gridCol>
                <a:gridCol w="5122977">
                  <a:extLst>
                    <a:ext uri="{9D8B030D-6E8A-4147-A177-3AD203B41FA5}">
                      <a16:colId xmlns:a16="http://schemas.microsoft.com/office/drawing/2014/main" val="2826484321"/>
                    </a:ext>
                  </a:extLst>
                </a:gridCol>
              </a:tblGrid>
              <a:tr h="5509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2300" b="1" i="0" u="none" strike="noStrike" dirty="0">
                          <a:effectLst/>
                          <a:latin typeface="Arial" panose="020B0604020202020204" pitchFamily="34" charset="0"/>
                        </a:rPr>
                        <a:t>Κλινική εικόνα</a:t>
                      </a:r>
                    </a:p>
                  </a:txBody>
                  <a:tcPr marL="118441" marR="118441" marT="59220" marB="592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2300" b="1" i="0" u="none" strike="noStrike" dirty="0">
                          <a:effectLst/>
                          <a:latin typeface="Arial" panose="020B0604020202020204" pitchFamily="34" charset="0"/>
                        </a:rPr>
                        <a:t>Πιθανή διάγνωση</a:t>
                      </a:r>
                    </a:p>
                  </a:txBody>
                  <a:tcPr marL="118441" marR="118441" marT="59220" marB="592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2106197"/>
                  </a:ext>
                </a:extLst>
              </a:tr>
              <a:tr h="86635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2300" b="0" i="0" u="none" strike="noStrike">
                          <a:effectLst/>
                          <a:latin typeface="Arial" panose="020B0604020202020204" pitchFamily="34" charset="0"/>
                        </a:rPr>
                        <a:t>Ίλιγγος δευτερολέπτων με αλλαγή θέσης</a:t>
                      </a:r>
                    </a:p>
                  </a:txBody>
                  <a:tcPr marL="118441" marR="118441" marT="59220" marB="592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2300" b="0" i="0" u="none" strike="noStrike" dirty="0">
                          <a:effectLst/>
                          <a:latin typeface="Arial" panose="020B0604020202020204" pitchFamily="34" charset="0"/>
                        </a:rPr>
                        <a:t>Καλοήθης </a:t>
                      </a:r>
                      <a:r>
                        <a:rPr lang="el-GR" sz="2300" b="0" i="0" u="none" strike="noStrike" dirty="0" err="1">
                          <a:effectLst/>
                          <a:latin typeface="Arial" panose="020B0604020202020204" pitchFamily="34" charset="0"/>
                        </a:rPr>
                        <a:t>παροξυσμικός</a:t>
                      </a:r>
                      <a:r>
                        <a:rPr lang="el-GR" sz="2300" b="0" i="0" u="none" strike="noStrike" dirty="0">
                          <a:effectLst/>
                          <a:latin typeface="Arial" panose="020B0604020202020204" pitchFamily="34" charset="0"/>
                        </a:rPr>
                        <a:t> ίλιγγος Θέσεως</a:t>
                      </a:r>
                    </a:p>
                  </a:txBody>
                  <a:tcPr marL="118441" marR="118441" marT="59220" marB="592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3776950"/>
                  </a:ext>
                </a:extLst>
              </a:tr>
              <a:tr h="86635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2300" b="0" i="0" u="none" strike="noStrike">
                          <a:effectLst/>
                          <a:latin typeface="Arial" panose="020B0604020202020204" pitchFamily="34" charset="0"/>
                        </a:rPr>
                        <a:t>Συνεχής ίλιγγος επί ημέρες</a:t>
                      </a:r>
                    </a:p>
                  </a:txBody>
                  <a:tcPr marL="118441" marR="118441" marT="59220" marB="592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2300" b="0" i="0" u="none" strike="noStrike" dirty="0" err="1">
                          <a:effectLst/>
                          <a:latin typeface="Arial" panose="020B0604020202020204" pitchFamily="34" charset="0"/>
                        </a:rPr>
                        <a:t>Αιθουσαία</a:t>
                      </a:r>
                      <a:r>
                        <a:rPr lang="el-GR" sz="2300" b="0" i="0" u="none" strike="noStrike" dirty="0">
                          <a:effectLst/>
                          <a:latin typeface="Arial" panose="020B0604020202020204" pitchFamily="34" charset="0"/>
                        </a:rPr>
                        <a:t> νευρίτιδα ή κεντρικής αιτιολογίας</a:t>
                      </a:r>
                    </a:p>
                  </a:txBody>
                  <a:tcPr marL="118441" marR="118441" marT="59220" marB="592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8190348"/>
                  </a:ext>
                </a:extLst>
              </a:tr>
              <a:tr h="9265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2300" b="0" i="0" u="none" strike="noStrike">
                          <a:effectLst/>
                          <a:latin typeface="Arial" panose="020B0604020202020204" pitchFamily="34" charset="0"/>
                        </a:rPr>
                        <a:t>Ίλιγγος με κυμαινόμενη βαρηκοΐα και εμβοές</a:t>
                      </a:r>
                    </a:p>
                  </a:txBody>
                  <a:tcPr marL="118441" marR="118441" marT="59220" marB="592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2300" b="0" i="0" u="none" strike="noStrike">
                          <a:effectLst/>
                          <a:latin typeface="Arial" panose="020B0604020202020204" pitchFamily="34" charset="0"/>
                        </a:rPr>
                        <a:t>Νόσος Ménière</a:t>
                      </a:r>
                    </a:p>
                  </a:txBody>
                  <a:tcPr marL="118441" marR="118441" marT="59220" marB="592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5858979"/>
                  </a:ext>
                </a:extLst>
              </a:tr>
              <a:tr h="9265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2300" b="0" i="0" u="none" strike="noStrike">
                          <a:effectLst/>
                          <a:latin typeface="Arial" panose="020B0604020202020204" pitchFamily="34" charset="0"/>
                        </a:rPr>
                        <a:t>Επεισοδιακός ίλιγγος με ημικρανικά χαρακτηριστικά</a:t>
                      </a:r>
                    </a:p>
                  </a:txBody>
                  <a:tcPr marL="118441" marR="118441" marT="59220" marB="592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2300" b="0" i="0" u="none" strike="noStrike" dirty="0" err="1">
                          <a:effectLst/>
                          <a:latin typeface="Arial" panose="020B0604020202020204" pitchFamily="34" charset="0"/>
                        </a:rPr>
                        <a:t>Αιθουσαία</a:t>
                      </a:r>
                      <a:r>
                        <a:rPr lang="el-GR" sz="2300" b="0" i="0" u="none" strike="noStrike" dirty="0">
                          <a:effectLst/>
                          <a:latin typeface="Arial" panose="020B0604020202020204" pitchFamily="34" charset="0"/>
                        </a:rPr>
                        <a:t> ημικρανία</a:t>
                      </a:r>
                    </a:p>
                  </a:txBody>
                  <a:tcPr marL="118441" marR="118441" marT="59220" marB="592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1412854"/>
                  </a:ext>
                </a:extLst>
              </a:tr>
              <a:tr h="9265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2300" b="0" i="0" u="none" strike="noStrike">
                          <a:effectLst/>
                          <a:latin typeface="Arial" panose="020B0604020202020204" pitchFamily="34" charset="0"/>
                        </a:rPr>
                        <a:t>Οξύς ίλιγγος με νευρολογικά σημεία ή σοβαρή αταξία</a:t>
                      </a:r>
                    </a:p>
                  </a:txBody>
                  <a:tcPr marL="118441" marR="118441" marT="59220" marB="592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l-GR" sz="2300" b="0" i="0" u="none" strike="noStrike" dirty="0">
                          <a:effectLst/>
                          <a:latin typeface="Arial" panose="020B0604020202020204" pitchFamily="34" charset="0"/>
                        </a:rPr>
                        <a:t>Υποψία ΑΕΕ οπίσθιας κυκλοφορίας</a:t>
                      </a:r>
                    </a:p>
                  </a:txBody>
                  <a:tcPr marL="118441" marR="118441" marT="59220" marB="592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558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5653230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2173</Words>
  <Application>Microsoft Office PowerPoint</Application>
  <PresentationFormat>Ευρεία οθόνη</PresentationFormat>
  <Paragraphs>341</Paragraphs>
  <Slides>36</Slides>
  <Notes>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36</vt:i4>
      </vt:variant>
    </vt:vector>
  </HeadingPairs>
  <TitlesOfParts>
    <vt:vector size="41" baseType="lpstr">
      <vt:lpstr>Aptos</vt:lpstr>
      <vt:lpstr>Aptos Display</vt:lpstr>
      <vt:lpstr>Arial</vt:lpstr>
      <vt:lpstr>Calibri</vt:lpstr>
      <vt:lpstr>Θέμα του Office</vt:lpstr>
      <vt:lpstr>Κεφαλαλγία Καμπόλη Αικατερίνη  Παθολόγος –Επιμελήτρια Α ΕΣΥ ΔΠΠΚ –ΠΓΝ ΑΤΤΙΚΟΝ</vt:lpstr>
      <vt:lpstr>Τι είναι;</vt:lpstr>
      <vt:lpstr>                  ΤΙ ΟΡΙΖΟΥΜΕ ΚΕΦΑΛΑΛΓΙΑ</vt:lpstr>
      <vt:lpstr>Επιδημιολογία</vt:lpstr>
      <vt:lpstr>ΠΟΤΕ Η ΚΕΦΑΛΑΛΓΙΑ ΧΡΕΙΑΖΕΤΑΙ ΕΠΕΙΓΟΥΣΑ ΔΙΕΡΕΥΝΗΣΗ;</vt:lpstr>
      <vt:lpstr>ΙΣΤΟΡΙΚΟ ΑΣΘΕΝΟΥΣ ΜΕ ΚΕΦΑΛΑΛΓΙΑ</vt:lpstr>
      <vt:lpstr>Φυσική εξέταση</vt:lpstr>
      <vt:lpstr>Παρουσίαση του PowerPoint</vt:lpstr>
      <vt:lpstr>ΔΙΑΦΟΡΙΚΗ ΔΙΑΓΝΩΣΗ ΚΕΦΑΛΑΛΓΙΑΣ</vt:lpstr>
      <vt:lpstr>Είδη κεφαλαλγίας</vt:lpstr>
      <vt:lpstr>ΧΑΡΑΚΤΗΡΙΣΤΙΚΑ ΤΥΠΩΝ ΚΕΦΑΛΑΛΓΙΑΣ</vt:lpstr>
      <vt:lpstr>Από μυϊκό σπασμό:</vt:lpstr>
      <vt:lpstr>Παρουσίαση του PowerPoint</vt:lpstr>
      <vt:lpstr>Ημικρανία</vt:lpstr>
      <vt:lpstr>ΠΑΘΟΦΥΣΙΟΛΟΓΙΑ ΤΗΣ ΗΜΙΚΡΑΝΙΑΣ</vt:lpstr>
      <vt:lpstr>ημικρανία</vt:lpstr>
      <vt:lpstr>ΗΜΙΚΡΑΝΙΚΗ ΑΥΡΑ — ΚΛΙΝΙΚΑ ΧΑΡΑΚΤΗΡΙΣΤΙΚΑ</vt:lpstr>
      <vt:lpstr>ΗΜΙΚΡΑΝΙΚΗ ΑΥΡΑ Ή ΤΙΑ;</vt:lpstr>
      <vt:lpstr>ΗΜΙΚΡΑΝΙΑ ΧΩΡΙΣ ΑΥΡΑ</vt:lpstr>
      <vt:lpstr>Διαγνωστικά κριτήρια ICHD-3</vt:lpstr>
      <vt:lpstr>Αθροιστική κεφαλαλγία</vt:lpstr>
      <vt:lpstr>Αγγειακές κεφαλαλγίες από οργανικά αίτια</vt:lpstr>
      <vt:lpstr>ΙΛΙΓΓΟΣ -ΖΑΛΗ</vt:lpstr>
      <vt:lpstr>ΟΡΙΣΜΟΙ</vt:lpstr>
      <vt:lpstr>ΠΕΡΙΦΕΡΙΚΟΣ ΚΑΙ ΚΕΝΤΡΙΚΟΣ ΙΛΙΓΓΟΣ</vt:lpstr>
      <vt:lpstr>ΚΑΛΟΗΘΗΣ ΠΑΡΟΞΥΣΜΙΚΟΣ ΙΛΙΓΓΟΣ ΘΕΣΕΩΣ (BPPV)</vt:lpstr>
      <vt:lpstr>Δοκιμασία Dix–Hallpike — Διάγνωση</vt:lpstr>
      <vt:lpstr>Χειρισμός Epley — Θεραπεία</vt:lpstr>
      <vt:lpstr>Αιθουσαία νευρίτιδα (Vestibular neuritis)</vt:lpstr>
      <vt:lpstr>Παρουσίαση του PowerPoint</vt:lpstr>
      <vt:lpstr>ΝΟΣΟΣ MÉNIÈRE</vt:lpstr>
      <vt:lpstr>Παρουσίαση του PowerPoint</vt:lpstr>
      <vt:lpstr>ΑΙΘΟΥΣΑΙΑ ΗΜΙΚΡΑΝΙΑ</vt:lpstr>
      <vt:lpstr>Διαγνωστικά κριτήρια Bárány Society / ICHD-3</vt:lpstr>
      <vt:lpstr>Παρουσίαση του PowerPoint</vt:lpstr>
      <vt:lpstr>Ίλιγγος: Τι πρέπει να θυμόμαστε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Κατερινα Καμπολη</dc:creator>
  <cp:lastModifiedBy>Κατερινα Καμπολη</cp:lastModifiedBy>
  <cp:revision>1</cp:revision>
  <dcterms:created xsi:type="dcterms:W3CDTF">2025-10-21T15:48:36Z</dcterms:created>
  <dcterms:modified xsi:type="dcterms:W3CDTF">2026-10-20T17:12:44Z</dcterms:modified>
</cp:coreProperties>
</file>