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6998" r:id="rId2"/>
    <p:sldMasterId id="2147487011" r:id="rId3"/>
    <p:sldMasterId id="2147487023" r:id="rId4"/>
    <p:sldMasterId id="2147487034" r:id="rId5"/>
    <p:sldMasterId id="2147487045" r:id="rId6"/>
    <p:sldMasterId id="2147487182" r:id="rId7"/>
    <p:sldMasterId id="2147487376" r:id="rId8"/>
    <p:sldMasterId id="2147487387" r:id="rId9"/>
    <p:sldMasterId id="2147487398" r:id="rId10"/>
    <p:sldMasterId id="2147487410" r:id="rId11"/>
    <p:sldMasterId id="2147487433" r:id="rId12"/>
    <p:sldMasterId id="2147487445" r:id="rId13"/>
    <p:sldMasterId id="2147487457" r:id="rId14"/>
    <p:sldMasterId id="2147487469" r:id="rId15"/>
    <p:sldMasterId id="2147487481" r:id="rId16"/>
    <p:sldMasterId id="2147488177" r:id="rId17"/>
    <p:sldMasterId id="2147488190" r:id="rId18"/>
    <p:sldMasterId id="2147488200" r:id="rId19"/>
    <p:sldMasterId id="2147488212" r:id="rId20"/>
    <p:sldMasterId id="2147488224" r:id="rId21"/>
  </p:sldMasterIdLst>
  <p:notesMasterIdLst>
    <p:notesMasterId r:id="rId105"/>
  </p:notesMasterIdLst>
  <p:handoutMasterIdLst>
    <p:handoutMasterId r:id="rId106"/>
  </p:handoutMasterIdLst>
  <p:sldIdLst>
    <p:sldId id="1267" r:id="rId22"/>
    <p:sldId id="1494" r:id="rId23"/>
    <p:sldId id="1439" r:id="rId24"/>
    <p:sldId id="1440" r:id="rId25"/>
    <p:sldId id="1425" r:id="rId26"/>
    <p:sldId id="1441" r:id="rId27"/>
    <p:sldId id="1442" r:id="rId28"/>
    <p:sldId id="1443" r:id="rId29"/>
    <p:sldId id="1444" r:id="rId30"/>
    <p:sldId id="1445" r:id="rId31"/>
    <p:sldId id="1468" r:id="rId32"/>
    <p:sldId id="1476" r:id="rId33"/>
    <p:sldId id="1498" r:id="rId34"/>
    <p:sldId id="1446" r:id="rId35"/>
    <p:sldId id="1495" r:id="rId36"/>
    <p:sldId id="1520" r:id="rId37"/>
    <p:sldId id="1521" r:id="rId38"/>
    <p:sldId id="1529" r:id="rId39"/>
    <p:sldId id="1528" r:id="rId40"/>
    <p:sldId id="1532" r:id="rId41"/>
    <p:sldId id="1531" r:id="rId42"/>
    <p:sldId id="1530" r:id="rId43"/>
    <p:sldId id="1466" r:id="rId44"/>
    <p:sldId id="1508" r:id="rId45"/>
    <p:sldId id="1509" r:id="rId46"/>
    <p:sldId id="1510" r:id="rId47"/>
    <p:sldId id="1511" r:id="rId48"/>
    <p:sldId id="1488" r:id="rId49"/>
    <p:sldId id="1489" r:id="rId50"/>
    <p:sldId id="1490" r:id="rId51"/>
    <p:sldId id="1467" r:id="rId52"/>
    <p:sldId id="1474" r:id="rId53"/>
    <p:sldId id="1475" r:id="rId54"/>
    <p:sldId id="1515" r:id="rId55"/>
    <p:sldId id="1516" r:id="rId56"/>
    <p:sldId id="1517" r:id="rId57"/>
    <p:sldId id="1518" r:id="rId58"/>
    <p:sldId id="1463" r:id="rId59"/>
    <p:sldId id="1479" r:id="rId60"/>
    <p:sldId id="1496" r:id="rId61"/>
    <p:sldId id="1497" r:id="rId62"/>
    <p:sldId id="1513" r:id="rId63"/>
    <p:sldId id="1478" r:id="rId64"/>
    <p:sldId id="1512" r:id="rId65"/>
    <p:sldId id="1519" r:id="rId66"/>
    <p:sldId id="1464" r:id="rId67"/>
    <p:sldId id="1465" r:id="rId68"/>
    <p:sldId id="1500" r:id="rId69"/>
    <p:sldId id="1501" r:id="rId70"/>
    <p:sldId id="1502" r:id="rId71"/>
    <p:sldId id="1525" r:id="rId72"/>
    <p:sldId id="1523" r:id="rId73"/>
    <p:sldId id="1524" r:id="rId74"/>
    <p:sldId id="1503" r:id="rId75"/>
    <p:sldId id="1504" r:id="rId76"/>
    <p:sldId id="1505" r:id="rId77"/>
    <p:sldId id="1452" r:id="rId78"/>
    <p:sldId id="1514" r:id="rId79"/>
    <p:sldId id="1522" r:id="rId80"/>
    <p:sldId id="1447" r:id="rId81"/>
    <p:sldId id="1469" r:id="rId82"/>
    <p:sldId id="1448" r:id="rId83"/>
    <p:sldId id="1414" r:id="rId84"/>
    <p:sldId id="1487" r:id="rId85"/>
    <p:sldId id="1507" r:id="rId86"/>
    <p:sldId id="1451" r:id="rId87"/>
    <p:sldId id="1457" r:id="rId88"/>
    <p:sldId id="1458" r:id="rId89"/>
    <p:sldId id="1477" r:id="rId90"/>
    <p:sldId id="1480" r:id="rId91"/>
    <p:sldId id="1481" r:id="rId92"/>
    <p:sldId id="1482" r:id="rId93"/>
    <p:sldId id="1483" r:id="rId94"/>
    <p:sldId id="1486" r:id="rId95"/>
    <p:sldId id="1485" r:id="rId96"/>
    <p:sldId id="1484" r:id="rId97"/>
    <p:sldId id="1341" r:id="rId98"/>
    <p:sldId id="1462" r:id="rId99"/>
    <p:sldId id="1526" r:id="rId100"/>
    <p:sldId id="1461" r:id="rId101"/>
    <p:sldId id="1506" r:id="rId102"/>
    <p:sldId id="1438" r:id="rId103"/>
    <p:sldId id="1351" r:id="rId104"/>
  </p:sldIdLst>
  <p:sldSz cx="9144000" cy="6858000" type="screen4x3"/>
  <p:notesSz cx="6797675" cy="9874250"/>
  <p:defaultTextStyle>
    <a:defPPr>
      <a:defRPr lang="en-GB"/>
    </a:defPPr>
    <a:lvl1pPr algn="l" rtl="0" eaLnBrk="0" fontAlgn="base" hangingPunct="0">
      <a:spcBef>
        <a:spcPct val="0"/>
      </a:spcBef>
      <a:spcAft>
        <a:spcPct val="0"/>
      </a:spcAft>
      <a:defRPr sz="2400" b="1"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Tahoma" panose="020B0604030504040204" pitchFamily="34" charset="0"/>
        <a:ea typeface="+mn-ea"/>
        <a:cs typeface="+mn-cs"/>
      </a:defRPr>
    </a:lvl5pPr>
    <a:lvl6pPr marL="2286000" algn="l" defTabSz="914400" rtl="0" eaLnBrk="1" latinLnBrk="0" hangingPunct="1">
      <a:defRPr sz="2400" b="1" kern="1200">
        <a:solidFill>
          <a:schemeClr val="tx1"/>
        </a:solidFill>
        <a:latin typeface="Tahoma" panose="020B0604030504040204" pitchFamily="34" charset="0"/>
        <a:ea typeface="+mn-ea"/>
        <a:cs typeface="+mn-cs"/>
      </a:defRPr>
    </a:lvl6pPr>
    <a:lvl7pPr marL="2743200" algn="l" defTabSz="914400" rtl="0" eaLnBrk="1" latinLnBrk="0" hangingPunct="1">
      <a:defRPr sz="2400" b="1" kern="1200">
        <a:solidFill>
          <a:schemeClr val="tx1"/>
        </a:solidFill>
        <a:latin typeface="Tahoma" panose="020B0604030504040204" pitchFamily="34" charset="0"/>
        <a:ea typeface="+mn-ea"/>
        <a:cs typeface="+mn-cs"/>
      </a:defRPr>
    </a:lvl7pPr>
    <a:lvl8pPr marL="3200400" algn="l" defTabSz="914400" rtl="0" eaLnBrk="1" latinLnBrk="0" hangingPunct="1">
      <a:defRPr sz="2400" b="1" kern="1200">
        <a:solidFill>
          <a:schemeClr val="tx1"/>
        </a:solidFill>
        <a:latin typeface="Tahoma" panose="020B0604030504040204" pitchFamily="34" charset="0"/>
        <a:ea typeface="+mn-ea"/>
        <a:cs typeface="+mn-cs"/>
      </a:defRPr>
    </a:lvl8pPr>
    <a:lvl9pPr marL="3657600" algn="l" defTabSz="914400" rtl="0" eaLnBrk="1" latinLnBrk="0" hangingPunct="1">
      <a:defRPr sz="2400" b="1"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CCECFF"/>
    <a:srgbClr val="99CCFF"/>
    <a:srgbClr val="6699FF"/>
    <a:srgbClr val="036DED"/>
    <a:srgbClr val="FDE2DB"/>
    <a:srgbClr val="FEF0EC"/>
    <a:srgbClr val="04E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Μεσαίο στυλ 3 - Έμφαση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27102A9-8310-4765-A935-A1911B00CA55}" styleName="Φωτεινό στυλ 1 - Έμφαση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E25E649-3F16-4E02-A733-19D2CDBF48F0}" styleName="Μεσαίο στυλ 3 - Έμφαση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Φωτεινό στυλ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Φωτεινό στυλ 2 - Έμφαση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93D81CF-94F2-401A-BA57-92F5A7B2D0C5}" styleName="Μεσαίο στυλ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82998" autoAdjust="0"/>
  </p:normalViewPr>
  <p:slideViewPr>
    <p:cSldViewPr>
      <p:cViewPr varScale="1">
        <p:scale>
          <a:sx n="53" d="100"/>
          <a:sy n="53" d="100"/>
        </p:scale>
        <p:origin x="187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07" Type="http://schemas.openxmlformats.org/officeDocument/2006/relationships/presProps" Target="presProps.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slide" Target="slides/slide66.xml"/><Relationship Id="rId102" Type="http://schemas.openxmlformats.org/officeDocument/2006/relationships/slide" Target="slides/slide81.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slide" Target="slides/slide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theme" Target="theme/theme1.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216" tIns="46109" rIns="92216" bIns="46109" numCol="1" anchor="t" anchorCtr="0" compatLnSpc="1">
            <a:prstTxWarp prst="textNoShape">
              <a:avLst/>
            </a:prstTxWarp>
          </a:bodyPr>
          <a:lstStyle>
            <a:lvl1pPr algn="l" defTabSz="921679" eaLnBrk="1" hangingPunct="1">
              <a:defRPr sz="1200" b="0"/>
            </a:lvl1pPr>
          </a:lstStyle>
          <a:p>
            <a:pPr>
              <a:defRPr/>
            </a:pPr>
            <a:endParaRPr lang="en-GB"/>
          </a:p>
        </p:txBody>
      </p:sp>
      <p:sp>
        <p:nvSpPr>
          <p:cNvPr id="43011" name="Rectangle 3"/>
          <p:cNvSpPr>
            <a:spLocks noGrp="1" noChangeArrowheads="1"/>
          </p:cNvSpPr>
          <p:nvPr>
            <p:ph type="dt" sz="quarter" idx="1"/>
          </p:nvPr>
        </p:nvSpPr>
        <p:spPr bwMode="auto">
          <a:xfrm>
            <a:off x="3851275" y="0"/>
            <a:ext cx="2946400" cy="495300"/>
          </a:xfrm>
          <a:prstGeom prst="rect">
            <a:avLst/>
          </a:prstGeom>
          <a:noFill/>
          <a:ln w="9525">
            <a:noFill/>
            <a:miter lim="800000"/>
            <a:headEnd/>
            <a:tailEnd/>
          </a:ln>
          <a:effectLst/>
        </p:spPr>
        <p:txBody>
          <a:bodyPr vert="horz" wrap="square" lIns="92216" tIns="46109" rIns="92216" bIns="46109" numCol="1" anchor="t" anchorCtr="0" compatLnSpc="1">
            <a:prstTxWarp prst="textNoShape">
              <a:avLst/>
            </a:prstTxWarp>
          </a:bodyPr>
          <a:lstStyle>
            <a:lvl1pPr algn="r" defTabSz="921679" eaLnBrk="1" hangingPunct="1">
              <a:defRPr sz="1200" b="0"/>
            </a:lvl1pPr>
          </a:lstStyle>
          <a:p>
            <a:pPr>
              <a:defRPr/>
            </a:pPr>
            <a:endParaRPr lang="en-GB"/>
          </a:p>
        </p:txBody>
      </p:sp>
      <p:sp>
        <p:nvSpPr>
          <p:cNvPr id="43012" name="Rectangle 4"/>
          <p:cNvSpPr>
            <a:spLocks noGrp="1" noChangeArrowheads="1"/>
          </p:cNvSpPr>
          <p:nvPr>
            <p:ph type="ftr" sz="quarter" idx="2"/>
          </p:nvPr>
        </p:nvSpPr>
        <p:spPr bwMode="auto">
          <a:xfrm>
            <a:off x="0" y="9378950"/>
            <a:ext cx="2946400" cy="495300"/>
          </a:xfrm>
          <a:prstGeom prst="rect">
            <a:avLst/>
          </a:prstGeom>
          <a:noFill/>
          <a:ln w="9525">
            <a:noFill/>
            <a:miter lim="800000"/>
            <a:headEnd/>
            <a:tailEnd/>
          </a:ln>
          <a:effectLst/>
        </p:spPr>
        <p:txBody>
          <a:bodyPr vert="horz" wrap="square" lIns="92216" tIns="46109" rIns="92216" bIns="46109" numCol="1" anchor="b" anchorCtr="0" compatLnSpc="1">
            <a:prstTxWarp prst="textNoShape">
              <a:avLst/>
            </a:prstTxWarp>
          </a:bodyPr>
          <a:lstStyle>
            <a:lvl1pPr algn="l" defTabSz="921679" eaLnBrk="1" hangingPunct="1">
              <a:defRPr sz="1200" b="0"/>
            </a:lvl1pPr>
          </a:lstStyle>
          <a:p>
            <a:pPr>
              <a:defRPr/>
            </a:pPr>
            <a:endParaRPr lang="en-GB"/>
          </a:p>
        </p:txBody>
      </p:sp>
      <p:sp>
        <p:nvSpPr>
          <p:cNvPr id="43013" name="Rectangle 5"/>
          <p:cNvSpPr>
            <a:spLocks noGrp="1" noChangeArrowheads="1"/>
          </p:cNvSpPr>
          <p:nvPr>
            <p:ph type="sldNum" sz="quarter" idx="3"/>
          </p:nvPr>
        </p:nvSpPr>
        <p:spPr bwMode="auto">
          <a:xfrm>
            <a:off x="3851275" y="9378950"/>
            <a:ext cx="2946400" cy="495300"/>
          </a:xfrm>
          <a:prstGeom prst="rect">
            <a:avLst/>
          </a:prstGeom>
          <a:noFill/>
          <a:ln w="9525">
            <a:noFill/>
            <a:miter lim="800000"/>
            <a:headEnd/>
            <a:tailEnd/>
          </a:ln>
          <a:effectLst/>
        </p:spPr>
        <p:txBody>
          <a:bodyPr vert="horz" wrap="square" lIns="92216" tIns="46109" rIns="92216" bIns="46109" numCol="1" anchor="b" anchorCtr="0" compatLnSpc="1">
            <a:prstTxWarp prst="textNoShape">
              <a:avLst/>
            </a:prstTxWarp>
          </a:bodyPr>
          <a:lstStyle>
            <a:lvl1pPr algn="r" defTabSz="920750" eaLnBrk="1" hangingPunct="1">
              <a:defRPr sz="1200" b="0"/>
            </a:lvl1pPr>
          </a:lstStyle>
          <a:p>
            <a:pPr>
              <a:defRPr/>
            </a:pPr>
            <a:fld id="{15069054-441C-45E4-B0B4-62B5DB67B2B7}" type="slidenum">
              <a:rPr lang="en-GB" altLang="el-GR"/>
              <a:pPr>
                <a:defRPr/>
              </a:pPr>
              <a:t>‹#›</a:t>
            </a:fld>
            <a:endParaRPr lang="en-GB" altLang="el-GR"/>
          </a:p>
        </p:txBody>
      </p:sp>
    </p:spTree>
    <p:extLst>
      <p:ext uri="{BB962C8B-B14F-4D97-AF65-F5344CB8AC3E}">
        <p14:creationId xmlns:p14="http://schemas.microsoft.com/office/powerpoint/2010/main" val="18346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2216" tIns="46109" rIns="92216" bIns="46109" numCol="1" anchor="t" anchorCtr="0" compatLnSpc="1">
            <a:prstTxWarp prst="textNoShape">
              <a:avLst/>
            </a:prstTxWarp>
          </a:bodyPr>
          <a:lstStyle>
            <a:lvl1pPr algn="l" defTabSz="921679" eaLnBrk="1" hangingPunct="1">
              <a:defRPr sz="1200" b="0"/>
            </a:lvl1pPr>
          </a:lstStyle>
          <a:p>
            <a:pPr>
              <a:defRPr/>
            </a:pPr>
            <a:endParaRPr lang="en-GB"/>
          </a:p>
        </p:txBody>
      </p:sp>
      <p:sp>
        <p:nvSpPr>
          <p:cNvPr id="26627" name="Rectangle 3"/>
          <p:cNvSpPr>
            <a:spLocks noGrp="1" noChangeArrowheads="1"/>
          </p:cNvSpPr>
          <p:nvPr>
            <p:ph type="dt" idx="1"/>
          </p:nvPr>
        </p:nvSpPr>
        <p:spPr bwMode="auto">
          <a:xfrm>
            <a:off x="3851275" y="0"/>
            <a:ext cx="2946400" cy="495300"/>
          </a:xfrm>
          <a:prstGeom prst="rect">
            <a:avLst/>
          </a:prstGeom>
          <a:noFill/>
          <a:ln w="9525">
            <a:noFill/>
            <a:miter lim="800000"/>
            <a:headEnd/>
            <a:tailEnd/>
          </a:ln>
          <a:effectLst/>
        </p:spPr>
        <p:txBody>
          <a:bodyPr vert="horz" wrap="square" lIns="92216" tIns="46109" rIns="92216" bIns="46109" numCol="1" anchor="t" anchorCtr="0" compatLnSpc="1">
            <a:prstTxWarp prst="textNoShape">
              <a:avLst/>
            </a:prstTxWarp>
          </a:bodyPr>
          <a:lstStyle>
            <a:lvl1pPr algn="r" defTabSz="921679" eaLnBrk="1" hangingPunct="1">
              <a:defRPr sz="1200" b="0"/>
            </a:lvl1pPr>
          </a:lstStyle>
          <a:p>
            <a:pPr>
              <a:defRPr/>
            </a:pPr>
            <a:endParaRPr lang="en-GB"/>
          </a:p>
        </p:txBody>
      </p:sp>
      <p:sp>
        <p:nvSpPr>
          <p:cNvPr id="192516" name="Rectangle 4"/>
          <p:cNvSpPr>
            <a:spLocks noGrp="1" noRot="1" noChangeAspect="1" noChangeArrowheads="1" noTextEdit="1"/>
          </p:cNvSpPr>
          <p:nvPr>
            <p:ph type="sldImg" idx="2"/>
          </p:nvPr>
        </p:nvSpPr>
        <p:spPr bwMode="auto">
          <a:xfrm>
            <a:off x="931863" y="739775"/>
            <a:ext cx="4935537" cy="3703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908050" y="4689475"/>
            <a:ext cx="4981575" cy="4445000"/>
          </a:xfrm>
          <a:prstGeom prst="rect">
            <a:avLst/>
          </a:prstGeom>
          <a:noFill/>
          <a:ln w="9525">
            <a:noFill/>
            <a:miter lim="800000"/>
            <a:headEnd/>
            <a:tailEnd/>
          </a:ln>
          <a:effectLst/>
        </p:spPr>
        <p:txBody>
          <a:bodyPr vert="horz" wrap="square" lIns="92216" tIns="46109" rIns="92216" bIns="46109"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6630" name="Rectangle 6"/>
          <p:cNvSpPr>
            <a:spLocks noGrp="1" noChangeArrowheads="1"/>
          </p:cNvSpPr>
          <p:nvPr>
            <p:ph type="ftr" sz="quarter" idx="4"/>
          </p:nvPr>
        </p:nvSpPr>
        <p:spPr bwMode="auto">
          <a:xfrm>
            <a:off x="0" y="9378950"/>
            <a:ext cx="2946400" cy="495300"/>
          </a:xfrm>
          <a:prstGeom prst="rect">
            <a:avLst/>
          </a:prstGeom>
          <a:noFill/>
          <a:ln w="9525">
            <a:noFill/>
            <a:miter lim="800000"/>
            <a:headEnd/>
            <a:tailEnd/>
          </a:ln>
          <a:effectLst/>
        </p:spPr>
        <p:txBody>
          <a:bodyPr vert="horz" wrap="square" lIns="92216" tIns="46109" rIns="92216" bIns="46109" numCol="1" anchor="b" anchorCtr="0" compatLnSpc="1">
            <a:prstTxWarp prst="textNoShape">
              <a:avLst/>
            </a:prstTxWarp>
          </a:bodyPr>
          <a:lstStyle>
            <a:lvl1pPr algn="l" defTabSz="921679" eaLnBrk="1" hangingPunct="1">
              <a:defRPr sz="1200" b="0"/>
            </a:lvl1pPr>
          </a:lstStyle>
          <a:p>
            <a:pPr>
              <a:defRPr/>
            </a:pPr>
            <a:endParaRPr lang="en-GB"/>
          </a:p>
        </p:txBody>
      </p:sp>
      <p:sp>
        <p:nvSpPr>
          <p:cNvPr id="26631" name="Rectangle 7"/>
          <p:cNvSpPr>
            <a:spLocks noGrp="1" noChangeArrowheads="1"/>
          </p:cNvSpPr>
          <p:nvPr>
            <p:ph type="sldNum" sz="quarter" idx="5"/>
          </p:nvPr>
        </p:nvSpPr>
        <p:spPr bwMode="auto">
          <a:xfrm>
            <a:off x="3851275" y="9378950"/>
            <a:ext cx="2946400" cy="495300"/>
          </a:xfrm>
          <a:prstGeom prst="rect">
            <a:avLst/>
          </a:prstGeom>
          <a:noFill/>
          <a:ln w="9525">
            <a:noFill/>
            <a:miter lim="800000"/>
            <a:headEnd/>
            <a:tailEnd/>
          </a:ln>
          <a:effectLst/>
        </p:spPr>
        <p:txBody>
          <a:bodyPr vert="horz" wrap="square" lIns="92216" tIns="46109" rIns="92216" bIns="46109" numCol="1" anchor="b" anchorCtr="0" compatLnSpc="1">
            <a:prstTxWarp prst="textNoShape">
              <a:avLst/>
            </a:prstTxWarp>
          </a:bodyPr>
          <a:lstStyle>
            <a:lvl1pPr algn="r" defTabSz="920750" eaLnBrk="1" hangingPunct="1">
              <a:defRPr sz="1200" b="0"/>
            </a:lvl1pPr>
          </a:lstStyle>
          <a:p>
            <a:pPr>
              <a:defRPr/>
            </a:pPr>
            <a:fld id="{BF4F8404-A933-4F64-BEAE-7850DC47E1C4}" type="slidenum">
              <a:rPr lang="en-GB" altLang="el-GR"/>
              <a:pPr>
                <a:defRPr/>
              </a:pPr>
              <a:t>‹#›</a:t>
            </a:fld>
            <a:endParaRPr lang="en-GB" altLang="el-GR"/>
          </a:p>
        </p:txBody>
      </p:sp>
    </p:spTree>
    <p:extLst>
      <p:ext uri="{BB962C8B-B14F-4D97-AF65-F5344CB8AC3E}">
        <p14:creationId xmlns:p14="http://schemas.microsoft.com/office/powerpoint/2010/main" val="2923966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1F8C781-5003-439C-B8E6-35D30D9487FA}" type="slidenum">
              <a:rPr lang="en-GB" altLang="el-GR" smtClean="0">
                <a:latin typeface="Tahoma" panose="020B0604030504040204" pitchFamily="34" charset="0"/>
              </a:rPr>
              <a:pPr>
                <a:spcBef>
                  <a:spcPct val="0"/>
                </a:spcBef>
              </a:pPr>
              <a:t>1</a:t>
            </a:fld>
            <a:endParaRPr lang="en-GB" altLang="el-GR">
              <a:latin typeface="Tahoma" panose="020B0604030504040204"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extLst>
      <p:ext uri="{BB962C8B-B14F-4D97-AF65-F5344CB8AC3E}">
        <p14:creationId xmlns:p14="http://schemas.microsoft.com/office/powerpoint/2010/main" val="702926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1 - Θέση εικόνας διαφάνειας"/>
          <p:cNvSpPr>
            <a:spLocks noGrp="1" noRot="1" noChangeAspect="1" noTextEdit="1"/>
          </p:cNvSpPr>
          <p:nvPr>
            <p:ph type="sldImg"/>
          </p:nvPr>
        </p:nvSpPr>
        <p:spPr>
          <a:ln/>
        </p:spPr>
      </p:sp>
      <p:sp>
        <p:nvSpPr>
          <p:cNvPr id="21401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9" tIns="47625" rIns="95249" bIns="47625"/>
          <a:lstStyle/>
          <a:p>
            <a:endParaRPr lang="el-GR" altLang="el-GR"/>
          </a:p>
        </p:txBody>
      </p:sp>
      <p:sp>
        <p:nvSpPr>
          <p:cNvPr id="214020" name="3 - Θέση αριθμού διαφάνειας"/>
          <p:cNvSpPr txBox="1">
            <a:spLocks noGrp="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9" tIns="47625" rIns="95249" bIns="47625" anchor="b"/>
          <a:lstStyle>
            <a:lvl1pPr defTabSz="1031875">
              <a:spcBef>
                <a:spcPct val="30000"/>
              </a:spcBef>
              <a:defRPr sz="1200">
                <a:solidFill>
                  <a:schemeClr val="tx1"/>
                </a:solidFill>
                <a:latin typeface="Times New Roman" panose="02020603050405020304" pitchFamily="18" charset="0"/>
              </a:defRPr>
            </a:lvl1pPr>
            <a:lvl2pPr marL="742950" indent="-285750" defTabSz="1031875">
              <a:spcBef>
                <a:spcPct val="30000"/>
              </a:spcBef>
              <a:defRPr sz="1200">
                <a:solidFill>
                  <a:schemeClr val="tx1"/>
                </a:solidFill>
                <a:latin typeface="Times New Roman" panose="02020603050405020304" pitchFamily="18" charset="0"/>
              </a:defRPr>
            </a:lvl2pPr>
            <a:lvl3pPr marL="1143000" indent="-228600" defTabSz="1031875">
              <a:spcBef>
                <a:spcPct val="30000"/>
              </a:spcBef>
              <a:defRPr sz="1200">
                <a:solidFill>
                  <a:schemeClr val="tx1"/>
                </a:solidFill>
                <a:latin typeface="Times New Roman" panose="02020603050405020304" pitchFamily="18" charset="0"/>
              </a:defRPr>
            </a:lvl3pPr>
            <a:lvl4pPr marL="1600200" indent="-228600" defTabSz="1031875">
              <a:spcBef>
                <a:spcPct val="30000"/>
              </a:spcBef>
              <a:defRPr sz="1200">
                <a:solidFill>
                  <a:schemeClr val="tx1"/>
                </a:solidFill>
                <a:latin typeface="Times New Roman" panose="02020603050405020304" pitchFamily="18" charset="0"/>
              </a:defRPr>
            </a:lvl4pPr>
            <a:lvl5pPr marL="2057400" indent="-228600" defTabSz="1031875">
              <a:spcBef>
                <a:spcPct val="30000"/>
              </a:spcBef>
              <a:defRPr sz="1200">
                <a:solidFill>
                  <a:schemeClr val="tx1"/>
                </a:solidFill>
                <a:latin typeface="Times New Roman" panose="02020603050405020304" pitchFamily="18" charset="0"/>
              </a:defRPr>
            </a:lvl5pPr>
            <a:lvl6pPr marL="2514600" indent="-228600" defTabSz="10318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10318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10318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103187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34B0559-4FA1-4DE3-97FA-264AF8187D94}" type="slidenum">
              <a:rPr lang="el-GR" altLang="el-GR" sz="2400">
                <a:latin typeface="Tahoma" panose="020B0604030504040204" pitchFamily="34" charset="0"/>
              </a:rPr>
              <a:pPr algn="r" eaLnBrk="1" hangingPunct="1">
                <a:spcBef>
                  <a:spcPct val="0"/>
                </a:spcBef>
              </a:pPr>
              <a:t>10</a:t>
            </a:fld>
            <a:endParaRPr lang="el-GR" altLang="el-GR" sz="2400">
              <a:latin typeface="Tahoma" panose="020B0604030504040204" pitchFamily="34" charset="0"/>
            </a:endParaRPr>
          </a:p>
        </p:txBody>
      </p:sp>
    </p:spTree>
    <p:extLst>
      <p:ext uri="{BB962C8B-B14F-4D97-AF65-F5344CB8AC3E}">
        <p14:creationId xmlns:p14="http://schemas.microsoft.com/office/powerpoint/2010/main" val="759421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1 - Θέση εικόνας διαφάνειας"/>
          <p:cNvSpPr>
            <a:spLocks noGrp="1" noRot="1" noChangeAspect="1" noTextEdit="1"/>
          </p:cNvSpPr>
          <p:nvPr>
            <p:ph type="sldImg"/>
          </p:nvPr>
        </p:nvSpPr>
        <p:spPr>
          <a:ln/>
        </p:spPr>
      </p:sp>
      <p:sp>
        <p:nvSpPr>
          <p:cNvPr id="21606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l-GR"/>
              <a:t>All houses in the area were mapped.</a:t>
            </a:r>
            <a:endParaRPr lang="el-GR" altLang="el-GR"/>
          </a:p>
        </p:txBody>
      </p:sp>
      <p:sp>
        <p:nvSpPr>
          <p:cNvPr id="21606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b="1">
                <a:solidFill>
                  <a:schemeClr val="tx1"/>
                </a:solidFill>
                <a:latin typeface="Tahoma" panose="020B0604030504040204" pitchFamily="34" charset="0"/>
              </a:defRPr>
            </a:lvl1pPr>
            <a:lvl2pPr marL="742950" indent="-285750" defTabSz="920750">
              <a:defRPr sz="2400" b="1">
                <a:solidFill>
                  <a:schemeClr val="tx1"/>
                </a:solidFill>
                <a:latin typeface="Tahoma" panose="020B0604030504040204" pitchFamily="34" charset="0"/>
              </a:defRPr>
            </a:lvl2pPr>
            <a:lvl3pPr marL="1143000" indent="-228600" defTabSz="920750">
              <a:defRPr sz="2400" b="1">
                <a:solidFill>
                  <a:schemeClr val="tx1"/>
                </a:solidFill>
                <a:latin typeface="Tahoma" panose="020B0604030504040204" pitchFamily="34" charset="0"/>
              </a:defRPr>
            </a:lvl3pPr>
            <a:lvl4pPr marL="1600200" indent="-228600" defTabSz="920750">
              <a:defRPr sz="2400" b="1">
                <a:solidFill>
                  <a:schemeClr val="tx1"/>
                </a:solidFill>
                <a:latin typeface="Tahoma" panose="020B0604030504040204" pitchFamily="34" charset="0"/>
              </a:defRPr>
            </a:lvl4pPr>
            <a:lvl5pPr marL="2057400" indent="-228600" defTabSz="920750">
              <a:defRPr sz="2400" b="1">
                <a:solidFill>
                  <a:schemeClr val="tx1"/>
                </a:solidFill>
                <a:latin typeface="Tahoma" panose="020B0604030504040204" pitchFamily="34" charset="0"/>
              </a:defRPr>
            </a:lvl5pPr>
            <a:lvl6pPr marL="2514600" indent="-228600" defTabSz="920750"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20750"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20750"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20750" eaLnBrk="0" fontAlgn="base" hangingPunct="0">
              <a:spcBef>
                <a:spcPct val="0"/>
              </a:spcBef>
              <a:spcAft>
                <a:spcPct val="0"/>
              </a:spcAft>
              <a:defRPr sz="2400" b="1">
                <a:solidFill>
                  <a:schemeClr val="tx1"/>
                </a:solidFill>
                <a:latin typeface="Tahoma" panose="020B0604030504040204" pitchFamily="34" charset="0"/>
              </a:defRPr>
            </a:lvl9pPr>
          </a:lstStyle>
          <a:p>
            <a:fld id="{341B2683-1860-4FE5-A4FF-717BB60C0089}" type="slidenum">
              <a:rPr lang="el-GR" altLang="el-GR" sz="1200" b="0" smtClean="0">
                <a:solidFill>
                  <a:srgbClr val="000000"/>
                </a:solidFill>
              </a:rPr>
              <a:pPr/>
              <a:t>11</a:t>
            </a:fld>
            <a:endParaRPr lang="el-GR" altLang="el-GR" sz="1200" b="0">
              <a:solidFill>
                <a:srgbClr val="000000"/>
              </a:solidFill>
            </a:endParaRPr>
          </a:p>
        </p:txBody>
      </p:sp>
    </p:spTree>
    <p:extLst>
      <p:ext uri="{BB962C8B-B14F-4D97-AF65-F5344CB8AC3E}">
        <p14:creationId xmlns:p14="http://schemas.microsoft.com/office/powerpoint/2010/main" val="180584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TextEdit="1"/>
          </p:cNvSpPr>
          <p:nvPr>
            <p:ph type="sldImg"/>
          </p:nvPr>
        </p:nvSpPr>
        <p:spPr>
          <a:ln/>
        </p:spPr>
      </p:sp>
      <p:sp>
        <p:nvSpPr>
          <p:cNvPr id="21811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2974934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1 - Θέση εικόνας διαφάνειας"/>
          <p:cNvSpPr>
            <a:spLocks noGrp="1" noRot="1" noChangeAspect="1" noTextEdit="1"/>
          </p:cNvSpPr>
          <p:nvPr>
            <p:ph type="sldImg"/>
          </p:nvPr>
        </p:nvSpPr>
        <p:spPr>
          <a:ln/>
        </p:spPr>
      </p:sp>
      <p:sp>
        <p:nvSpPr>
          <p:cNvPr id="22118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9" tIns="47625" rIns="95249" bIns="47625"/>
          <a:lstStyle/>
          <a:p>
            <a:endParaRPr lang="el-GR" altLang="el-GR"/>
          </a:p>
        </p:txBody>
      </p:sp>
      <p:sp>
        <p:nvSpPr>
          <p:cNvPr id="221188" name="3 - Θέση αριθμού διαφάνειας"/>
          <p:cNvSpPr txBox="1">
            <a:spLocks noGrp="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9" tIns="47625" rIns="95249" bIns="47625" anchor="b"/>
          <a:lstStyle>
            <a:lvl1pPr defTabSz="1031875">
              <a:spcBef>
                <a:spcPct val="30000"/>
              </a:spcBef>
              <a:defRPr sz="1200">
                <a:solidFill>
                  <a:schemeClr val="tx1"/>
                </a:solidFill>
                <a:latin typeface="Times New Roman" panose="02020603050405020304" pitchFamily="18" charset="0"/>
              </a:defRPr>
            </a:lvl1pPr>
            <a:lvl2pPr marL="742950" indent="-285750" defTabSz="1031875">
              <a:spcBef>
                <a:spcPct val="30000"/>
              </a:spcBef>
              <a:defRPr sz="1200">
                <a:solidFill>
                  <a:schemeClr val="tx1"/>
                </a:solidFill>
                <a:latin typeface="Times New Roman" panose="02020603050405020304" pitchFamily="18" charset="0"/>
              </a:defRPr>
            </a:lvl2pPr>
            <a:lvl3pPr marL="1143000" indent="-228600" defTabSz="1031875">
              <a:spcBef>
                <a:spcPct val="30000"/>
              </a:spcBef>
              <a:defRPr sz="1200">
                <a:solidFill>
                  <a:schemeClr val="tx1"/>
                </a:solidFill>
                <a:latin typeface="Times New Roman" panose="02020603050405020304" pitchFamily="18" charset="0"/>
              </a:defRPr>
            </a:lvl3pPr>
            <a:lvl4pPr marL="1600200" indent="-228600" defTabSz="1031875">
              <a:spcBef>
                <a:spcPct val="30000"/>
              </a:spcBef>
              <a:defRPr sz="1200">
                <a:solidFill>
                  <a:schemeClr val="tx1"/>
                </a:solidFill>
                <a:latin typeface="Times New Roman" panose="02020603050405020304" pitchFamily="18" charset="0"/>
              </a:defRPr>
            </a:lvl4pPr>
            <a:lvl5pPr marL="2057400" indent="-228600" defTabSz="1031875">
              <a:spcBef>
                <a:spcPct val="30000"/>
              </a:spcBef>
              <a:defRPr sz="1200">
                <a:solidFill>
                  <a:schemeClr val="tx1"/>
                </a:solidFill>
                <a:latin typeface="Times New Roman" panose="02020603050405020304" pitchFamily="18" charset="0"/>
              </a:defRPr>
            </a:lvl5pPr>
            <a:lvl6pPr marL="2514600" indent="-228600" defTabSz="10318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10318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10318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1031875"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4E37B89-A360-47C6-BEAA-CFAF2F108788}" type="slidenum">
              <a:rPr lang="el-GR" altLang="el-GR" sz="2400">
                <a:latin typeface="Tahoma" panose="020B0604030504040204" pitchFamily="34" charset="0"/>
              </a:rPr>
              <a:pPr algn="r" eaLnBrk="1" hangingPunct="1">
                <a:spcBef>
                  <a:spcPct val="0"/>
                </a:spcBef>
              </a:pPr>
              <a:t>14</a:t>
            </a:fld>
            <a:endParaRPr lang="el-GR" altLang="el-GR" sz="2400">
              <a:latin typeface="Tahoma" panose="020B0604030504040204" pitchFamily="34" charset="0"/>
            </a:endParaRPr>
          </a:p>
        </p:txBody>
      </p:sp>
    </p:spTree>
    <p:extLst>
      <p:ext uri="{BB962C8B-B14F-4D97-AF65-F5344CB8AC3E}">
        <p14:creationId xmlns:p14="http://schemas.microsoft.com/office/powerpoint/2010/main" val="4054515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b="1">
                <a:solidFill>
                  <a:schemeClr val="tx1"/>
                </a:solidFill>
                <a:latin typeface="Tahoma" panose="020B0604030504040204" pitchFamily="34" charset="0"/>
              </a:defRPr>
            </a:lvl1pPr>
            <a:lvl2pPr marL="742950" indent="-285750" defTabSz="923925">
              <a:defRPr sz="2400" b="1">
                <a:solidFill>
                  <a:schemeClr val="tx1"/>
                </a:solidFill>
                <a:latin typeface="Tahoma" panose="020B0604030504040204" pitchFamily="34" charset="0"/>
              </a:defRPr>
            </a:lvl2pPr>
            <a:lvl3pPr marL="1143000" indent="-228600" defTabSz="923925">
              <a:defRPr sz="2400" b="1">
                <a:solidFill>
                  <a:schemeClr val="tx1"/>
                </a:solidFill>
                <a:latin typeface="Tahoma" panose="020B0604030504040204" pitchFamily="34" charset="0"/>
              </a:defRPr>
            </a:lvl3pPr>
            <a:lvl4pPr marL="1600200" indent="-228600" defTabSz="923925">
              <a:defRPr sz="2400" b="1">
                <a:solidFill>
                  <a:schemeClr val="tx1"/>
                </a:solidFill>
                <a:latin typeface="Tahoma" panose="020B0604030504040204" pitchFamily="34" charset="0"/>
              </a:defRPr>
            </a:lvl4pPr>
            <a:lvl5pPr marL="2057400" indent="-228600" defTabSz="923925">
              <a:defRPr sz="2400" b="1">
                <a:solidFill>
                  <a:schemeClr val="tx1"/>
                </a:solidFill>
                <a:latin typeface="Tahoma" panose="020B0604030504040204" pitchFamily="34" charset="0"/>
              </a:defRPr>
            </a:lvl5pPr>
            <a:lvl6pPr marL="2514600" indent="-228600" defTabSz="923925"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23925"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23925"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23925" eaLnBrk="0" fontAlgn="base" hangingPunct="0">
              <a:spcBef>
                <a:spcPct val="0"/>
              </a:spcBef>
              <a:spcAft>
                <a:spcPct val="0"/>
              </a:spcAft>
              <a:defRPr sz="2400" b="1">
                <a:solidFill>
                  <a:schemeClr val="tx1"/>
                </a:solidFill>
                <a:latin typeface="Tahoma" panose="020B0604030504040204" pitchFamily="34" charset="0"/>
              </a:defRPr>
            </a:lvl9pPr>
          </a:lstStyle>
          <a:p>
            <a:fld id="{B995B031-10CC-4411-B94E-5610DD12AC21}" type="slidenum">
              <a:rPr lang="el-GR" altLang="el-GR" sz="1200" b="0" smtClean="0">
                <a:solidFill>
                  <a:srgbClr val="000000"/>
                </a:solidFill>
              </a:rPr>
              <a:pPr/>
              <a:t>15</a:t>
            </a:fld>
            <a:endParaRPr lang="el-GR" altLang="el-GR" sz="1200" b="0">
              <a:solidFill>
                <a:srgbClr val="000000"/>
              </a:solidFill>
            </a:endParaRPr>
          </a:p>
        </p:txBody>
      </p:sp>
      <p:sp>
        <p:nvSpPr>
          <p:cNvPr id="223235"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ln/>
        </p:spPr>
        <p:txBody>
          <a:bodyPr>
            <a:normAutofit fontScale="92500" lnSpcReduction="10000"/>
          </a:bodyPr>
          <a:lstStyle/>
          <a:p>
            <a:pPr eaLnBrk="1" hangingPunct="1">
              <a:defRPr/>
            </a:pPr>
            <a:r>
              <a:rPr lang="en-GB" dirty="0"/>
              <a:t>*</a:t>
            </a:r>
            <a:r>
              <a:rPr lang="en-GB" i="1" dirty="0"/>
              <a:t>34  from </a:t>
            </a:r>
            <a:r>
              <a:rPr lang="en-GB" i="1" dirty="0" err="1"/>
              <a:t>Evrotas</a:t>
            </a:r>
            <a:r>
              <a:rPr lang="en-GB" i="1" dirty="0"/>
              <a:t>, </a:t>
            </a:r>
            <a:r>
              <a:rPr lang="en-GB" i="1" dirty="0" err="1"/>
              <a:t>Lakonia</a:t>
            </a:r>
            <a:endParaRPr lang="en-GB" i="1" dirty="0"/>
          </a:p>
          <a:p>
            <a:pPr eaLnBrk="1" hangingPunct="1">
              <a:defRPr/>
            </a:pPr>
            <a:r>
              <a:rPr lang="en-GB" i="1" dirty="0"/>
              <a:t>†33 from Greece, 5 from Romania, 1 from </a:t>
            </a:r>
            <a:r>
              <a:rPr lang="en-GB" i="1" dirty="0" err="1"/>
              <a:t>Polland</a:t>
            </a:r>
            <a:r>
              <a:rPr lang="en-GB" i="1" dirty="0"/>
              <a:t>, 1 from Morocco.       </a:t>
            </a:r>
          </a:p>
          <a:p>
            <a:pPr eaLnBrk="1" hangingPunct="1">
              <a:defRPr/>
            </a:pPr>
            <a:r>
              <a:rPr lang="en-GB" i="1" dirty="0"/>
              <a:t>  Incl. 2 migrant farm workers diagnosed in Romania, upon their </a:t>
            </a:r>
          </a:p>
          <a:p>
            <a:pPr eaLnBrk="1" hangingPunct="1">
              <a:defRPr/>
            </a:pPr>
            <a:r>
              <a:rPr lang="en-GB" i="1" dirty="0"/>
              <a:t>  return from </a:t>
            </a:r>
            <a:r>
              <a:rPr lang="en-GB" i="1" dirty="0" err="1"/>
              <a:t>Evrotas</a:t>
            </a:r>
            <a:endParaRPr lang="en-GB" i="1" dirty="0"/>
          </a:p>
          <a:p>
            <a:pPr eaLnBrk="1" hangingPunct="1">
              <a:defRPr/>
            </a:pPr>
            <a:r>
              <a:rPr lang="en-US" i="1" dirty="0"/>
              <a:t>‡ from </a:t>
            </a:r>
            <a:r>
              <a:rPr lang="en-US" i="1" dirty="0" err="1"/>
              <a:t>Evrotas</a:t>
            </a:r>
            <a:r>
              <a:rPr lang="en-US" i="1" dirty="0"/>
              <a:t> area</a:t>
            </a:r>
            <a:endParaRPr lang="el-GR" i="1" dirty="0"/>
          </a:p>
          <a:p>
            <a:pPr eaLnBrk="1" hangingPunct="1">
              <a:defRPr/>
            </a:pPr>
            <a:endParaRPr lang="el-GR" i="1" dirty="0"/>
          </a:p>
          <a:p>
            <a:pPr>
              <a:defRPr/>
            </a:pPr>
            <a:r>
              <a:rPr lang="en-GB" dirty="0"/>
              <a:t>Up to 1 November 2011, the HCDCP has received reports of 40 cases of </a:t>
            </a:r>
            <a:r>
              <a:rPr lang="en-GB" i="1" dirty="0"/>
              <a:t>P. </a:t>
            </a:r>
            <a:r>
              <a:rPr lang="en-GB" i="1" dirty="0" err="1"/>
              <a:t>vivax</a:t>
            </a:r>
            <a:r>
              <a:rPr lang="en-GB" dirty="0"/>
              <a:t> infections in persons who did not report travel to an endemic country. Of those, 33 were Greek citizens and 7 migrant farm workers from non-endemic countries (5 from Romania, 1 from </a:t>
            </a:r>
            <a:r>
              <a:rPr lang="en-GB" dirty="0" err="1"/>
              <a:t>Polland</a:t>
            </a:r>
            <a:r>
              <a:rPr lang="en-GB" dirty="0"/>
              <a:t> and 1 from Morocco) . The majority of those cases (n=34) reside in the agricultural area of </a:t>
            </a:r>
            <a:r>
              <a:rPr lang="en-GB" dirty="0" err="1"/>
              <a:t>Evrotas</a:t>
            </a:r>
            <a:r>
              <a:rPr lang="en-GB" dirty="0"/>
              <a:t>, </a:t>
            </a:r>
            <a:r>
              <a:rPr lang="en-GB" dirty="0" err="1"/>
              <a:t>Lakonia</a:t>
            </a:r>
            <a:r>
              <a:rPr lang="en-GB" dirty="0"/>
              <a:t> district. From the same area 17 cases of </a:t>
            </a:r>
            <a:r>
              <a:rPr lang="en-GB" i="1" dirty="0"/>
              <a:t>P. </a:t>
            </a:r>
            <a:r>
              <a:rPr lang="en-GB" i="1" dirty="0" err="1"/>
              <a:t>vivax</a:t>
            </a:r>
            <a:r>
              <a:rPr lang="en-GB" i="1" dirty="0"/>
              <a:t> </a:t>
            </a:r>
            <a:r>
              <a:rPr lang="en-GB" dirty="0"/>
              <a:t>infection were reported</a:t>
            </a:r>
            <a:r>
              <a:rPr lang="en-GB" i="1" dirty="0"/>
              <a:t> </a:t>
            </a:r>
            <a:r>
              <a:rPr lang="en-GB" dirty="0"/>
              <a:t>in migrant workers from endemic countries (mainly from Pakistan) for whom no clear malaria importation status can be determined. The remaining six Greek cases were reported from four other prefectures, namely Eastern </a:t>
            </a:r>
            <a:r>
              <a:rPr lang="en-GB" dirty="0" err="1"/>
              <a:t>Attiki</a:t>
            </a:r>
            <a:r>
              <a:rPr lang="en-GB" dirty="0"/>
              <a:t> (n=2), </a:t>
            </a:r>
            <a:r>
              <a:rPr lang="en-GB" dirty="0" err="1"/>
              <a:t>Evia</a:t>
            </a:r>
            <a:r>
              <a:rPr lang="en-GB" dirty="0"/>
              <a:t> (n=2), </a:t>
            </a:r>
            <a:r>
              <a:rPr lang="en-GB" dirty="0" err="1"/>
              <a:t>Viotia</a:t>
            </a:r>
            <a:r>
              <a:rPr lang="en-GB" dirty="0"/>
              <a:t> (n=1), and Larissa (n=1). </a:t>
            </a:r>
            <a:endParaRPr lang="el-GR" dirty="0"/>
          </a:p>
          <a:p>
            <a:pPr eaLnBrk="1" hangingPunct="1">
              <a:defRPr/>
            </a:pPr>
            <a:endParaRPr lang="en-GB" i="1" dirty="0"/>
          </a:p>
          <a:p>
            <a:pPr eaLnBrk="1" hangingPunct="1">
              <a:defRPr/>
            </a:pPr>
            <a:r>
              <a:rPr lang="el-GR" dirty="0">
                <a:latin typeface="Arial" charset="0"/>
              </a:rPr>
              <a:t>Το 2014 (έως 24/9/2014) στην Ελλάδα καταγράφηκαν είκοσι πέντε (25) εισαγόμενα κρούσματα ελονοσίας, εκ των οποίων 7 αφορούσαν σε μετανάστες από ενδημικές χώρες και τα 18 σε ταξιδιώτες σε ενδημικές χώρες (11 ταξιδιώτες ελληνικής εθνικότητας και 7 ταξιδιώτες αλλοδαποί). Από τα 25 εισαγόμενα κρούσματα, τα 22 αφορούσαν σε λοιμώξεις από</a:t>
            </a:r>
            <a:r>
              <a:rPr lang="el-GR" i="1" dirty="0">
                <a:latin typeface="Arial" charset="0"/>
              </a:rPr>
              <a:t> </a:t>
            </a:r>
            <a:r>
              <a:rPr lang="en-US" i="1" dirty="0">
                <a:latin typeface="Arial" charset="0"/>
              </a:rPr>
              <a:t>P</a:t>
            </a:r>
            <a:r>
              <a:rPr lang="el-GR" i="1" dirty="0">
                <a:latin typeface="Arial" charset="0"/>
              </a:rPr>
              <a:t>.</a:t>
            </a:r>
            <a:r>
              <a:rPr lang="en-US" i="1" dirty="0">
                <a:latin typeface="Arial" charset="0"/>
              </a:rPr>
              <a:t>falciparum</a:t>
            </a:r>
            <a:r>
              <a:rPr lang="el-GR" dirty="0">
                <a:latin typeface="Arial" charset="0"/>
              </a:rPr>
              <a:t> (6 μετανάστες από ενδημικές χώρες και 16 ταξιδιώτες), τα 2 σε λοιμώξεις από </a:t>
            </a:r>
            <a:r>
              <a:rPr lang="el-GR" i="1" dirty="0" err="1">
                <a:latin typeface="Arial" charset="0"/>
              </a:rPr>
              <a:t>P.vivax</a:t>
            </a:r>
            <a:r>
              <a:rPr lang="el-GR" dirty="0">
                <a:latin typeface="Arial" charset="0"/>
              </a:rPr>
              <a:t>(1 μετανάστης και 1 ταξιδιώτης) και ένα ήταν </a:t>
            </a:r>
            <a:r>
              <a:rPr lang="el-GR" dirty="0" err="1">
                <a:latin typeface="Arial" charset="0"/>
              </a:rPr>
              <a:t>ατυποποίητο</a:t>
            </a:r>
            <a:r>
              <a:rPr lang="el-GR" dirty="0">
                <a:latin typeface="Arial" charset="0"/>
              </a:rPr>
              <a:t> (ταξιδιώτης).</a:t>
            </a:r>
          </a:p>
          <a:p>
            <a:pPr eaLnBrk="1" hangingPunct="1">
              <a:defRPr/>
            </a:pPr>
            <a:endParaRPr lang="el-GR" dirty="0"/>
          </a:p>
        </p:txBody>
      </p:sp>
    </p:spTree>
    <p:extLst>
      <p:ext uri="{BB962C8B-B14F-4D97-AF65-F5344CB8AC3E}">
        <p14:creationId xmlns:p14="http://schemas.microsoft.com/office/powerpoint/2010/main" val="1897678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defTabSz="923925"/>
            <a:fld id="{7C97C37C-F1CC-4787-80C3-FC476D5167BE}" type="slidenum">
              <a:rPr lang="el-GR" smtClean="0">
                <a:solidFill>
                  <a:srgbClr val="000000"/>
                </a:solidFill>
              </a:rPr>
              <a:pPr defTabSz="923925"/>
              <a:t>16</a:t>
            </a:fld>
            <a:endParaRPr lang="el-GR">
              <a:solidFill>
                <a:srgbClr val="000000"/>
              </a:solidFill>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p:spPr>
        <p:txBody>
          <a:bodyPr>
            <a:normAutofit/>
          </a:bodyPr>
          <a:lstStyle/>
          <a:p>
            <a:pPr eaLnBrk="1" hangingPunct="1"/>
            <a:endParaRPr lang="el-GR" dirty="0"/>
          </a:p>
        </p:txBody>
      </p:sp>
    </p:spTree>
    <p:extLst>
      <p:ext uri="{BB962C8B-B14F-4D97-AF65-F5344CB8AC3E}">
        <p14:creationId xmlns:p14="http://schemas.microsoft.com/office/powerpoint/2010/main" val="163783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1 - Θέση εικόνας διαφάνειας"/>
          <p:cNvSpPr>
            <a:spLocks noGrp="1" noRot="1" noChangeAspect="1" noTextEdit="1"/>
          </p:cNvSpPr>
          <p:nvPr>
            <p:ph type="sldImg"/>
          </p:nvPr>
        </p:nvSpPr>
        <p:spPr>
          <a:ln/>
        </p:spPr>
      </p:sp>
      <p:sp>
        <p:nvSpPr>
          <p:cNvPr id="22528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22528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b="1">
                <a:solidFill>
                  <a:schemeClr val="tx1"/>
                </a:solidFill>
                <a:latin typeface="Tahoma" panose="020B0604030504040204" pitchFamily="34" charset="0"/>
              </a:defRPr>
            </a:lvl1pPr>
            <a:lvl2pPr marL="742950" indent="-285750" defTabSz="920750">
              <a:defRPr sz="2400" b="1">
                <a:solidFill>
                  <a:schemeClr val="tx1"/>
                </a:solidFill>
                <a:latin typeface="Tahoma" panose="020B0604030504040204" pitchFamily="34" charset="0"/>
              </a:defRPr>
            </a:lvl2pPr>
            <a:lvl3pPr marL="1143000" indent="-228600" defTabSz="920750">
              <a:defRPr sz="2400" b="1">
                <a:solidFill>
                  <a:schemeClr val="tx1"/>
                </a:solidFill>
                <a:latin typeface="Tahoma" panose="020B0604030504040204" pitchFamily="34" charset="0"/>
              </a:defRPr>
            </a:lvl3pPr>
            <a:lvl4pPr marL="1600200" indent="-228600" defTabSz="920750">
              <a:defRPr sz="2400" b="1">
                <a:solidFill>
                  <a:schemeClr val="tx1"/>
                </a:solidFill>
                <a:latin typeface="Tahoma" panose="020B0604030504040204" pitchFamily="34" charset="0"/>
              </a:defRPr>
            </a:lvl4pPr>
            <a:lvl5pPr marL="2057400" indent="-228600" defTabSz="920750">
              <a:defRPr sz="2400" b="1">
                <a:solidFill>
                  <a:schemeClr val="tx1"/>
                </a:solidFill>
                <a:latin typeface="Tahoma" panose="020B0604030504040204" pitchFamily="34" charset="0"/>
              </a:defRPr>
            </a:lvl5pPr>
            <a:lvl6pPr marL="2514600" indent="-228600" defTabSz="920750"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20750"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20750"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20750" eaLnBrk="0" fontAlgn="base" hangingPunct="0">
              <a:spcBef>
                <a:spcPct val="0"/>
              </a:spcBef>
              <a:spcAft>
                <a:spcPct val="0"/>
              </a:spcAft>
              <a:defRPr sz="2400" b="1">
                <a:solidFill>
                  <a:schemeClr val="tx1"/>
                </a:solidFill>
                <a:latin typeface="Tahoma" panose="020B0604030504040204" pitchFamily="34" charset="0"/>
              </a:defRPr>
            </a:lvl9pPr>
          </a:lstStyle>
          <a:p>
            <a:fld id="{AEB6C040-8BB9-4A28-9CC6-19CC6BBD8517}" type="slidenum">
              <a:rPr lang="el-GR" altLang="el-GR" sz="1200" b="0" smtClean="0">
                <a:solidFill>
                  <a:srgbClr val="000000"/>
                </a:solidFill>
              </a:rPr>
              <a:pPr/>
              <a:t>23</a:t>
            </a:fld>
            <a:endParaRPr lang="el-GR" altLang="el-GR" sz="1200" b="0">
              <a:solidFill>
                <a:srgbClr val="000000"/>
              </a:solidFill>
            </a:endParaRPr>
          </a:p>
        </p:txBody>
      </p:sp>
    </p:spTree>
    <p:extLst>
      <p:ext uri="{BB962C8B-B14F-4D97-AF65-F5344CB8AC3E}">
        <p14:creationId xmlns:p14="http://schemas.microsoft.com/office/powerpoint/2010/main" val="1919793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1 - Θέση εικόνας διαφάνειας"/>
          <p:cNvSpPr>
            <a:spLocks noGrp="1" noRot="1" noChangeAspect="1" noTextEdit="1"/>
          </p:cNvSpPr>
          <p:nvPr>
            <p:ph type="sldImg"/>
          </p:nvPr>
        </p:nvSpPr>
        <p:spPr>
          <a:ln/>
        </p:spPr>
      </p:sp>
      <p:sp>
        <p:nvSpPr>
          <p:cNvPr id="22733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22733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b="1">
                <a:solidFill>
                  <a:schemeClr val="tx1"/>
                </a:solidFill>
                <a:latin typeface="Tahoma" panose="020B0604030504040204" pitchFamily="34" charset="0"/>
              </a:defRPr>
            </a:lvl1pPr>
            <a:lvl2pPr marL="742950" indent="-285750" defTabSz="920750">
              <a:defRPr sz="2400" b="1">
                <a:solidFill>
                  <a:schemeClr val="tx1"/>
                </a:solidFill>
                <a:latin typeface="Tahoma" panose="020B0604030504040204" pitchFamily="34" charset="0"/>
              </a:defRPr>
            </a:lvl2pPr>
            <a:lvl3pPr marL="1143000" indent="-228600" defTabSz="920750">
              <a:defRPr sz="2400" b="1">
                <a:solidFill>
                  <a:schemeClr val="tx1"/>
                </a:solidFill>
                <a:latin typeface="Tahoma" panose="020B0604030504040204" pitchFamily="34" charset="0"/>
              </a:defRPr>
            </a:lvl3pPr>
            <a:lvl4pPr marL="1600200" indent="-228600" defTabSz="920750">
              <a:defRPr sz="2400" b="1">
                <a:solidFill>
                  <a:schemeClr val="tx1"/>
                </a:solidFill>
                <a:latin typeface="Tahoma" panose="020B0604030504040204" pitchFamily="34" charset="0"/>
              </a:defRPr>
            </a:lvl4pPr>
            <a:lvl5pPr marL="2057400" indent="-228600" defTabSz="920750">
              <a:defRPr sz="2400" b="1">
                <a:solidFill>
                  <a:schemeClr val="tx1"/>
                </a:solidFill>
                <a:latin typeface="Tahoma" panose="020B0604030504040204" pitchFamily="34" charset="0"/>
              </a:defRPr>
            </a:lvl5pPr>
            <a:lvl6pPr marL="2514600" indent="-228600" defTabSz="920750"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20750"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20750"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20750" eaLnBrk="0" fontAlgn="base" hangingPunct="0">
              <a:spcBef>
                <a:spcPct val="0"/>
              </a:spcBef>
              <a:spcAft>
                <a:spcPct val="0"/>
              </a:spcAft>
              <a:defRPr sz="2400" b="1">
                <a:solidFill>
                  <a:schemeClr val="tx1"/>
                </a:solidFill>
                <a:latin typeface="Tahoma" panose="020B0604030504040204" pitchFamily="34" charset="0"/>
              </a:defRPr>
            </a:lvl9pPr>
          </a:lstStyle>
          <a:p>
            <a:fld id="{597F849C-B6D2-41D6-97B2-506F745B722D}" type="slidenum">
              <a:rPr lang="el-GR" altLang="el-GR" sz="1200" b="0" smtClean="0">
                <a:solidFill>
                  <a:srgbClr val="000000"/>
                </a:solidFill>
              </a:rPr>
              <a:pPr/>
              <a:t>24</a:t>
            </a:fld>
            <a:endParaRPr lang="el-GR" altLang="el-GR" sz="1200" b="0">
              <a:solidFill>
                <a:srgbClr val="000000"/>
              </a:solidFill>
            </a:endParaRPr>
          </a:p>
        </p:txBody>
      </p:sp>
    </p:spTree>
    <p:extLst>
      <p:ext uri="{BB962C8B-B14F-4D97-AF65-F5344CB8AC3E}">
        <p14:creationId xmlns:p14="http://schemas.microsoft.com/office/powerpoint/2010/main" val="2970151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1 - Θέση εικόνας διαφάνειας"/>
          <p:cNvSpPr>
            <a:spLocks noGrp="1" noRot="1" noChangeAspect="1" noTextEdit="1"/>
          </p:cNvSpPr>
          <p:nvPr>
            <p:ph type="sldImg"/>
          </p:nvPr>
        </p:nvSpPr>
        <p:spPr>
          <a:ln/>
        </p:spPr>
      </p:sp>
      <p:sp>
        <p:nvSpPr>
          <p:cNvPr id="22937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22938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b="1">
                <a:solidFill>
                  <a:schemeClr val="tx1"/>
                </a:solidFill>
                <a:latin typeface="Tahoma" panose="020B0604030504040204" pitchFamily="34" charset="0"/>
              </a:defRPr>
            </a:lvl1pPr>
            <a:lvl2pPr marL="742950" indent="-285750" defTabSz="920750">
              <a:defRPr sz="2400" b="1">
                <a:solidFill>
                  <a:schemeClr val="tx1"/>
                </a:solidFill>
                <a:latin typeface="Tahoma" panose="020B0604030504040204" pitchFamily="34" charset="0"/>
              </a:defRPr>
            </a:lvl2pPr>
            <a:lvl3pPr marL="1143000" indent="-228600" defTabSz="920750">
              <a:defRPr sz="2400" b="1">
                <a:solidFill>
                  <a:schemeClr val="tx1"/>
                </a:solidFill>
                <a:latin typeface="Tahoma" panose="020B0604030504040204" pitchFamily="34" charset="0"/>
              </a:defRPr>
            </a:lvl3pPr>
            <a:lvl4pPr marL="1600200" indent="-228600" defTabSz="920750">
              <a:defRPr sz="2400" b="1">
                <a:solidFill>
                  <a:schemeClr val="tx1"/>
                </a:solidFill>
                <a:latin typeface="Tahoma" panose="020B0604030504040204" pitchFamily="34" charset="0"/>
              </a:defRPr>
            </a:lvl4pPr>
            <a:lvl5pPr marL="2057400" indent="-228600" defTabSz="920750">
              <a:defRPr sz="2400" b="1">
                <a:solidFill>
                  <a:schemeClr val="tx1"/>
                </a:solidFill>
                <a:latin typeface="Tahoma" panose="020B0604030504040204" pitchFamily="34" charset="0"/>
              </a:defRPr>
            </a:lvl5pPr>
            <a:lvl6pPr marL="2514600" indent="-228600" defTabSz="920750"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20750"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20750"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20750" eaLnBrk="0" fontAlgn="base" hangingPunct="0">
              <a:spcBef>
                <a:spcPct val="0"/>
              </a:spcBef>
              <a:spcAft>
                <a:spcPct val="0"/>
              </a:spcAft>
              <a:defRPr sz="2400" b="1">
                <a:solidFill>
                  <a:schemeClr val="tx1"/>
                </a:solidFill>
                <a:latin typeface="Tahoma" panose="020B0604030504040204" pitchFamily="34" charset="0"/>
              </a:defRPr>
            </a:lvl9pPr>
          </a:lstStyle>
          <a:p>
            <a:fld id="{11B9184A-5F8F-4369-90B3-C05236B13821}" type="slidenum">
              <a:rPr lang="el-GR" altLang="el-GR" sz="1200" b="0" smtClean="0">
                <a:solidFill>
                  <a:srgbClr val="000000"/>
                </a:solidFill>
              </a:rPr>
              <a:pPr/>
              <a:t>25</a:t>
            </a:fld>
            <a:endParaRPr lang="el-GR" altLang="el-GR" sz="1200" b="0">
              <a:solidFill>
                <a:srgbClr val="000000"/>
              </a:solidFill>
            </a:endParaRPr>
          </a:p>
        </p:txBody>
      </p:sp>
    </p:spTree>
    <p:extLst>
      <p:ext uri="{BB962C8B-B14F-4D97-AF65-F5344CB8AC3E}">
        <p14:creationId xmlns:p14="http://schemas.microsoft.com/office/powerpoint/2010/main" val="3108119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1 - Θέση εικόνας διαφάνειας"/>
          <p:cNvSpPr>
            <a:spLocks noGrp="1" noRot="1" noChangeAspect="1" noTextEdit="1"/>
          </p:cNvSpPr>
          <p:nvPr>
            <p:ph type="sldImg"/>
          </p:nvPr>
        </p:nvSpPr>
        <p:spPr>
          <a:ln/>
        </p:spPr>
      </p:sp>
      <p:sp>
        <p:nvSpPr>
          <p:cNvPr id="231427"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231428"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b="1">
                <a:solidFill>
                  <a:schemeClr val="tx1"/>
                </a:solidFill>
                <a:latin typeface="Tahoma" panose="020B0604030504040204" pitchFamily="34" charset="0"/>
              </a:defRPr>
            </a:lvl1pPr>
            <a:lvl2pPr marL="742950" indent="-285750" defTabSz="920750">
              <a:defRPr sz="2400" b="1">
                <a:solidFill>
                  <a:schemeClr val="tx1"/>
                </a:solidFill>
                <a:latin typeface="Tahoma" panose="020B0604030504040204" pitchFamily="34" charset="0"/>
              </a:defRPr>
            </a:lvl2pPr>
            <a:lvl3pPr marL="1143000" indent="-228600" defTabSz="920750">
              <a:defRPr sz="2400" b="1">
                <a:solidFill>
                  <a:schemeClr val="tx1"/>
                </a:solidFill>
                <a:latin typeface="Tahoma" panose="020B0604030504040204" pitchFamily="34" charset="0"/>
              </a:defRPr>
            </a:lvl3pPr>
            <a:lvl4pPr marL="1600200" indent="-228600" defTabSz="920750">
              <a:defRPr sz="2400" b="1">
                <a:solidFill>
                  <a:schemeClr val="tx1"/>
                </a:solidFill>
                <a:latin typeface="Tahoma" panose="020B0604030504040204" pitchFamily="34" charset="0"/>
              </a:defRPr>
            </a:lvl4pPr>
            <a:lvl5pPr marL="2057400" indent="-228600" defTabSz="920750">
              <a:defRPr sz="2400" b="1">
                <a:solidFill>
                  <a:schemeClr val="tx1"/>
                </a:solidFill>
                <a:latin typeface="Tahoma" panose="020B0604030504040204" pitchFamily="34" charset="0"/>
              </a:defRPr>
            </a:lvl5pPr>
            <a:lvl6pPr marL="2514600" indent="-228600" defTabSz="920750"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20750"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20750"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20750" eaLnBrk="0" fontAlgn="base" hangingPunct="0">
              <a:spcBef>
                <a:spcPct val="0"/>
              </a:spcBef>
              <a:spcAft>
                <a:spcPct val="0"/>
              </a:spcAft>
              <a:defRPr sz="2400" b="1">
                <a:solidFill>
                  <a:schemeClr val="tx1"/>
                </a:solidFill>
                <a:latin typeface="Tahoma" panose="020B0604030504040204" pitchFamily="34" charset="0"/>
              </a:defRPr>
            </a:lvl9pPr>
          </a:lstStyle>
          <a:p>
            <a:fld id="{E0A0F3F4-FA45-46A7-9279-72B569EEA99E}" type="slidenum">
              <a:rPr lang="el-GR" altLang="el-GR" sz="1200" b="0" smtClean="0">
                <a:solidFill>
                  <a:srgbClr val="000000"/>
                </a:solidFill>
              </a:rPr>
              <a:pPr/>
              <a:t>26</a:t>
            </a:fld>
            <a:endParaRPr lang="el-GR" altLang="el-GR" sz="1200" b="0">
              <a:solidFill>
                <a:srgbClr val="000000"/>
              </a:solidFill>
            </a:endParaRPr>
          </a:p>
        </p:txBody>
      </p:sp>
    </p:spTree>
    <p:extLst>
      <p:ext uri="{BB962C8B-B14F-4D97-AF65-F5344CB8AC3E}">
        <p14:creationId xmlns:p14="http://schemas.microsoft.com/office/powerpoint/2010/main" val="1604227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7A2D2D-9817-474C-9C7D-ACFB855BA323}" type="slidenum">
              <a:rPr lang="en-US" altLang="el-GR" smtClean="0">
                <a:solidFill>
                  <a:srgbClr val="000000"/>
                </a:solidFill>
                <a:latin typeface="Tahoma" panose="020B0604030504040204" pitchFamily="34" charset="0"/>
              </a:rPr>
              <a:pPr>
                <a:spcBef>
                  <a:spcPct val="0"/>
                </a:spcBef>
              </a:pPr>
              <a:t>2</a:t>
            </a:fld>
            <a:endParaRPr lang="en-US" altLang="el-GR">
              <a:solidFill>
                <a:srgbClr val="000000"/>
              </a:solidFill>
              <a:latin typeface="Tahoma" panose="020B0604030504040204" pitchFamily="34" charset="0"/>
            </a:endParaRPr>
          </a:p>
        </p:txBody>
      </p:sp>
    </p:spTree>
    <p:extLst>
      <p:ext uri="{BB962C8B-B14F-4D97-AF65-F5344CB8AC3E}">
        <p14:creationId xmlns:p14="http://schemas.microsoft.com/office/powerpoint/2010/main" val="1283566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1 - Θέση εικόνας διαφάνειας"/>
          <p:cNvSpPr>
            <a:spLocks noGrp="1" noRot="1" noChangeAspect="1" noTextEdit="1"/>
          </p:cNvSpPr>
          <p:nvPr>
            <p:ph type="sldImg"/>
          </p:nvPr>
        </p:nvSpPr>
        <p:spPr>
          <a:ln/>
        </p:spPr>
      </p:sp>
      <p:sp>
        <p:nvSpPr>
          <p:cNvPr id="233475"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23347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b="1">
                <a:solidFill>
                  <a:schemeClr val="tx1"/>
                </a:solidFill>
                <a:latin typeface="Tahoma" panose="020B0604030504040204" pitchFamily="34" charset="0"/>
              </a:defRPr>
            </a:lvl1pPr>
            <a:lvl2pPr marL="742950" indent="-285750" defTabSz="920750">
              <a:defRPr sz="2400" b="1">
                <a:solidFill>
                  <a:schemeClr val="tx1"/>
                </a:solidFill>
                <a:latin typeface="Tahoma" panose="020B0604030504040204" pitchFamily="34" charset="0"/>
              </a:defRPr>
            </a:lvl2pPr>
            <a:lvl3pPr marL="1143000" indent="-228600" defTabSz="920750">
              <a:defRPr sz="2400" b="1">
                <a:solidFill>
                  <a:schemeClr val="tx1"/>
                </a:solidFill>
                <a:latin typeface="Tahoma" panose="020B0604030504040204" pitchFamily="34" charset="0"/>
              </a:defRPr>
            </a:lvl3pPr>
            <a:lvl4pPr marL="1600200" indent="-228600" defTabSz="920750">
              <a:defRPr sz="2400" b="1">
                <a:solidFill>
                  <a:schemeClr val="tx1"/>
                </a:solidFill>
                <a:latin typeface="Tahoma" panose="020B0604030504040204" pitchFamily="34" charset="0"/>
              </a:defRPr>
            </a:lvl4pPr>
            <a:lvl5pPr marL="2057400" indent="-228600" defTabSz="920750">
              <a:defRPr sz="2400" b="1">
                <a:solidFill>
                  <a:schemeClr val="tx1"/>
                </a:solidFill>
                <a:latin typeface="Tahoma" panose="020B0604030504040204" pitchFamily="34" charset="0"/>
              </a:defRPr>
            </a:lvl5pPr>
            <a:lvl6pPr marL="2514600" indent="-228600" defTabSz="920750"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20750"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20750"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20750" eaLnBrk="0" fontAlgn="base" hangingPunct="0">
              <a:spcBef>
                <a:spcPct val="0"/>
              </a:spcBef>
              <a:spcAft>
                <a:spcPct val="0"/>
              </a:spcAft>
              <a:defRPr sz="2400" b="1">
                <a:solidFill>
                  <a:schemeClr val="tx1"/>
                </a:solidFill>
                <a:latin typeface="Tahoma" panose="020B0604030504040204" pitchFamily="34" charset="0"/>
              </a:defRPr>
            </a:lvl9pPr>
          </a:lstStyle>
          <a:p>
            <a:fld id="{04A2874E-9CEC-40E7-A16C-1DAD452640B1}" type="slidenum">
              <a:rPr lang="el-GR" altLang="el-GR" sz="1200" b="0" smtClean="0">
                <a:solidFill>
                  <a:srgbClr val="000000"/>
                </a:solidFill>
              </a:rPr>
              <a:pPr/>
              <a:t>27</a:t>
            </a:fld>
            <a:endParaRPr lang="el-GR" altLang="el-GR" sz="1200" b="0">
              <a:solidFill>
                <a:srgbClr val="000000"/>
              </a:solidFill>
            </a:endParaRPr>
          </a:p>
        </p:txBody>
      </p:sp>
    </p:spTree>
    <p:extLst>
      <p:ext uri="{BB962C8B-B14F-4D97-AF65-F5344CB8AC3E}">
        <p14:creationId xmlns:p14="http://schemas.microsoft.com/office/powerpoint/2010/main" val="3882207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1 - Θέση εικόνας διαφάνειας"/>
          <p:cNvSpPr>
            <a:spLocks noGrp="1" noRot="1" noChangeAspect="1" noTextEdit="1"/>
          </p:cNvSpPr>
          <p:nvPr>
            <p:ph type="sldImg"/>
          </p:nvPr>
        </p:nvSpPr>
        <p:spPr>
          <a:ln/>
        </p:spPr>
      </p:sp>
      <p:sp>
        <p:nvSpPr>
          <p:cNvPr id="3" name="2 - Θέση σημειώσεων"/>
          <p:cNvSpPr>
            <a:spLocks noGrp="1"/>
          </p:cNvSpPr>
          <p:nvPr>
            <p:ph type="body" idx="1"/>
          </p:nvPr>
        </p:nvSpPr>
        <p:spPr/>
        <p:txBody>
          <a:bodyPr>
            <a:normAutofit/>
          </a:bodyPr>
          <a:lstStyle/>
          <a:p>
            <a:pPr eaLnBrk="1" hangingPunct="1">
              <a:lnSpc>
                <a:spcPct val="150000"/>
              </a:lnSpc>
              <a:buClr>
                <a:srgbClr val="FF0000"/>
              </a:buClr>
              <a:defRPr/>
            </a:pPr>
            <a:r>
              <a:rPr lang="el-GR" sz="2400" dirty="0" err="1">
                <a:solidFill>
                  <a:schemeClr val="accent2">
                    <a:lumMod val="75000"/>
                  </a:schemeClr>
                </a:solidFill>
              </a:rPr>
              <a:t>Μικροσκό</a:t>
            </a:r>
            <a:r>
              <a:rPr lang="en-US" sz="2400" dirty="0">
                <a:solidFill>
                  <a:schemeClr val="accent2">
                    <a:lumMod val="75000"/>
                  </a:schemeClr>
                </a:solidFill>
                <a:sym typeface="Symbol"/>
              </a:rPr>
              <a:t></a:t>
            </a:r>
            <a:r>
              <a:rPr lang="en-US" sz="2400" dirty="0">
                <a:solidFill>
                  <a:schemeClr val="accent2">
                    <a:lumMod val="75000"/>
                  </a:schemeClr>
                </a:solidFill>
              </a:rPr>
              <a:t> local labs </a:t>
            </a:r>
          </a:p>
          <a:p>
            <a:pPr eaLnBrk="1" hangingPunct="1">
              <a:lnSpc>
                <a:spcPct val="150000"/>
              </a:lnSpc>
              <a:buClr>
                <a:srgbClr val="FF0000"/>
              </a:buClr>
              <a:defRPr/>
            </a:pPr>
            <a:r>
              <a:rPr lang="en-US" sz="2400" dirty="0">
                <a:solidFill>
                  <a:schemeClr val="accent2">
                    <a:lumMod val="75000"/>
                  </a:schemeClr>
                </a:solidFill>
              </a:rPr>
              <a:t>Blood samples from all (+) cases </a:t>
            </a:r>
            <a:r>
              <a:rPr lang="en-US" sz="2400" dirty="0">
                <a:solidFill>
                  <a:schemeClr val="accent2">
                    <a:lumMod val="75000"/>
                  </a:schemeClr>
                </a:solidFill>
                <a:sym typeface="Symbol"/>
              </a:rPr>
              <a:t> </a:t>
            </a:r>
            <a:r>
              <a:rPr lang="en-US" sz="2400" dirty="0">
                <a:solidFill>
                  <a:schemeClr val="accent2">
                    <a:lumMod val="75000"/>
                  </a:schemeClr>
                </a:solidFill>
              </a:rPr>
              <a:t>Reference lab</a:t>
            </a:r>
          </a:p>
          <a:p>
            <a:pPr lvl="1" eaLnBrk="1" hangingPunct="1">
              <a:lnSpc>
                <a:spcPct val="150000"/>
              </a:lnSpc>
              <a:buClr>
                <a:srgbClr val="FF0000"/>
              </a:buClr>
              <a:defRPr/>
            </a:pPr>
            <a:r>
              <a:rPr lang="en-US" sz="2000" dirty="0" err="1">
                <a:solidFill>
                  <a:schemeClr val="accent2">
                    <a:lumMod val="75000"/>
                  </a:schemeClr>
                </a:solidFill>
              </a:rPr>
              <a:t>Giemsa</a:t>
            </a:r>
            <a:r>
              <a:rPr lang="en-US" sz="2000" dirty="0">
                <a:solidFill>
                  <a:schemeClr val="accent2">
                    <a:lumMod val="75000"/>
                  </a:schemeClr>
                </a:solidFill>
              </a:rPr>
              <a:t>, PCR, genotyping</a:t>
            </a:r>
            <a:endParaRPr lang="en-US" dirty="0">
              <a:solidFill>
                <a:schemeClr val="accent2">
                  <a:lumMod val="75000"/>
                </a:schemeClr>
              </a:solidFill>
            </a:endParaRPr>
          </a:p>
          <a:p>
            <a:pPr eaLnBrk="1" hangingPunct="1">
              <a:lnSpc>
                <a:spcPct val="150000"/>
              </a:lnSpc>
              <a:buClr>
                <a:srgbClr val="FF0000"/>
              </a:buClr>
              <a:defRPr/>
            </a:pPr>
            <a:r>
              <a:rPr lang="en-US" sz="2400" dirty="0">
                <a:solidFill>
                  <a:schemeClr val="accent2">
                    <a:lumMod val="75000"/>
                  </a:schemeClr>
                </a:solidFill>
              </a:rPr>
              <a:t>Rapid tests not routinely used</a:t>
            </a:r>
          </a:p>
          <a:p>
            <a:pPr eaLnBrk="1" hangingPunct="1">
              <a:defRPr/>
            </a:pPr>
            <a:endParaRPr lang="el-GR" dirty="0"/>
          </a:p>
        </p:txBody>
      </p:sp>
      <p:sp>
        <p:nvSpPr>
          <p:cNvPr id="238596"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b="1">
                <a:solidFill>
                  <a:schemeClr val="tx1"/>
                </a:solidFill>
                <a:latin typeface="Tahoma" panose="020B0604030504040204" pitchFamily="34" charset="0"/>
              </a:defRPr>
            </a:lvl1pPr>
            <a:lvl2pPr marL="742950" indent="-285750" defTabSz="920750">
              <a:defRPr sz="2400" b="1">
                <a:solidFill>
                  <a:schemeClr val="tx1"/>
                </a:solidFill>
                <a:latin typeface="Tahoma" panose="020B0604030504040204" pitchFamily="34" charset="0"/>
              </a:defRPr>
            </a:lvl2pPr>
            <a:lvl3pPr marL="1143000" indent="-228600" defTabSz="920750">
              <a:defRPr sz="2400" b="1">
                <a:solidFill>
                  <a:schemeClr val="tx1"/>
                </a:solidFill>
                <a:latin typeface="Tahoma" panose="020B0604030504040204" pitchFamily="34" charset="0"/>
              </a:defRPr>
            </a:lvl3pPr>
            <a:lvl4pPr marL="1600200" indent="-228600" defTabSz="920750">
              <a:defRPr sz="2400" b="1">
                <a:solidFill>
                  <a:schemeClr val="tx1"/>
                </a:solidFill>
                <a:latin typeface="Tahoma" panose="020B0604030504040204" pitchFamily="34" charset="0"/>
              </a:defRPr>
            </a:lvl4pPr>
            <a:lvl5pPr marL="2057400" indent="-228600" defTabSz="920750">
              <a:defRPr sz="2400" b="1">
                <a:solidFill>
                  <a:schemeClr val="tx1"/>
                </a:solidFill>
                <a:latin typeface="Tahoma" panose="020B0604030504040204" pitchFamily="34" charset="0"/>
              </a:defRPr>
            </a:lvl5pPr>
            <a:lvl6pPr marL="2514600" indent="-228600" defTabSz="920750"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20750"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20750"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20750" eaLnBrk="0" fontAlgn="base" hangingPunct="0">
              <a:spcBef>
                <a:spcPct val="0"/>
              </a:spcBef>
              <a:spcAft>
                <a:spcPct val="0"/>
              </a:spcAft>
              <a:defRPr sz="2400" b="1">
                <a:solidFill>
                  <a:schemeClr val="tx1"/>
                </a:solidFill>
                <a:latin typeface="Tahoma" panose="020B0604030504040204" pitchFamily="34" charset="0"/>
              </a:defRPr>
            </a:lvl9pPr>
          </a:lstStyle>
          <a:p>
            <a:fld id="{987F1DC4-5DDA-48AA-B1F9-07840D0212AB}" type="slidenum">
              <a:rPr lang="el-GR" altLang="el-GR" sz="1200" b="0" smtClean="0">
                <a:solidFill>
                  <a:srgbClr val="000000"/>
                </a:solidFill>
              </a:rPr>
              <a:pPr/>
              <a:t>31</a:t>
            </a:fld>
            <a:endParaRPr lang="el-GR" altLang="el-GR" sz="1200" b="0">
              <a:solidFill>
                <a:srgbClr val="000000"/>
              </a:solidFill>
            </a:endParaRPr>
          </a:p>
        </p:txBody>
      </p:sp>
    </p:spTree>
    <p:extLst>
      <p:ext uri="{BB962C8B-B14F-4D97-AF65-F5344CB8AC3E}">
        <p14:creationId xmlns:p14="http://schemas.microsoft.com/office/powerpoint/2010/main" val="1769064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a:p>
            <a:r>
              <a:rPr lang="el-GR" altLang="el-GR"/>
              <a:t>Σε ενδημικές περιοχές: ασυμπτωματικοί ακόμη και με πολλά παράσιτα. </a:t>
            </a:r>
          </a:p>
          <a:p>
            <a:r>
              <a:rPr lang="el-GR" altLang="el-GR" b="1"/>
              <a:t>Από την άλλη μεριά </a:t>
            </a:r>
            <a:r>
              <a:rPr lang="el-GR" altLang="el-GR"/>
              <a:t>μπορεί να έχουμε συμπτώματα ακόμη και με λίγα παράσιτα </a:t>
            </a:r>
            <a:r>
              <a:rPr lang="el-GR" altLang="el-GR">
                <a:sym typeface="Wingdings" panose="05000000000000000000" pitchFamily="2" charset="2"/>
              </a:rPr>
              <a:t> γι αυτό ο </a:t>
            </a:r>
            <a:r>
              <a:rPr lang="el-GR" altLang="el-GR" b="1">
                <a:sym typeface="Wingdings" panose="05000000000000000000" pitchFamily="2" charset="2"/>
              </a:rPr>
              <a:t>εργαστηριακός πρέπει να επιμένει πολύ στο πλακάκι (πολλά οπτικά πεδία)</a:t>
            </a:r>
            <a:endParaRPr lang="el-GR" altLang="el-GR" b="1"/>
          </a:p>
        </p:txBody>
      </p:sp>
    </p:spTree>
    <p:extLst>
      <p:ext uri="{BB962C8B-B14F-4D97-AF65-F5344CB8AC3E}">
        <p14:creationId xmlns:p14="http://schemas.microsoft.com/office/powerpoint/2010/main" val="339986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686707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2941617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34566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1451796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3057786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1 - Θέση εικόνας διαφάνειας"/>
          <p:cNvSpPr>
            <a:spLocks noGrp="1" noRot="1" noChangeAspect="1" noTextEdit="1"/>
          </p:cNvSpPr>
          <p:nvPr>
            <p:ph type="sldImg"/>
          </p:nvPr>
        </p:nvSpPr>
        <p:spPr>
          <a:ln/>
        </p:spPr>
      </p:sp>
      <p:sp>
        <p:nvSpPr>
          <p:cNvPr id="25293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25293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b="1">
                <a:solidFill>
                  <a:schemeClr val="tx1"/>
                </a:solidFill>
                <a:latin typeface="Tahoma" panose="020B0604030504040204" pitchFamily="34" charset="0"/>
              </a:defRPr>
            </a:lvl1pPr>
            <a:lvl2pPr marL="742950" indent="-285750" defTabSz="920750">
              <a:defRPr sz="2400" b="1">
                <a:solidFill>
                  <a:schemeClr val="tx1"/>
                </a:solidFill>
                <a:latin typeface="Tahoma" panose="020B0604030504040204" pitchFamily="34" charset="0"/>
              </a:defRPr>
            </a:lvl2pPr>
            <a:lvl3pPr marL="1143000" indent="-228600" defTabSz="920750">
              <a:defRPr sz="2400" b="1">
                <a:solidFill>
                  <a:schemeClr val="tx1"/>
                </a:solidFill>
                <a:latin typeface="Tahoma" panose="020B0604030504040204" pitchFamily="34" charset="0"/>
              </a:defRPr>
            </a:lvl3pPr>
            <a:lvl4pPr marL="1600200" indent="-228600" defTabSz="920750">
              <a:defRPr sz="2400" b="1">
                <a:solidFill>
                  <a:schemeClr val="tx1"/>
                </a:solidFill>
                <a:latin typeface="Tahoma" panose="020B0604030504040204" pitchFamily="34" charset="0"/>
              </a:defRPr>
            </a:lvl4pPr>
            <a:lvl5pPr marL="2057400" indent="-228600" defTabSz="920750">
              <a:defRPr sz="2400" b="1">
                <a:solidFill>
                  <a:schemeClr val="tx1"/>
                </a:solidFill>
                <a:latin typeface="Tahoma" panose="020B0604030504040204" pitchFamily="34" charset="0"/>
              </a:defRPr>
            </a:lvl5pPr>
            <a:lvl6pPr marL="2514600" indent="-228600" defTabSz="920750"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20750"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20750"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20750" eaLnBrk="0" fontAlgn="base" hangingPunct="0">
              <a:spcBef>
                <a:spcPct val="0"/>
              </a:spcBef>
              <a:spcAft>
                <a:spcPct val="0"/>
              </a:spcAft>
              <a:defRPr sz="2400" b="1">
                <a:solidFill>
                  <a:schemeClr val="tx1"/>
                </a:solidFill>
                <a:latin typeface="Tahoma" panose="020B0604030504040204" pitchFamily="34" charset="0"/>
              </a:defRPr>
            </a:lvl9pPr>
          </a:lstStyle>
          <a:p>
            <a:fld id="{F2708E29-DCFE-4025-87EA-AF140ED62CE8}" type="slidenum">
              <a:rPr lang="el-GR" altLang="el-GR" sz="1200" b="0" smtClean="0"/>
              <a:pPr/>
              <a:t>38</a:t>
            </a:fld>
            <a:endParaRPr lang="el-GR" altLang="el-GR" sz="1200" b="0"/>
          </a:p>
        </p:txBody>
      </p:sp>
    </p:spTree>
    <p:extLst>
      <p:ext uri="{BB962C8B-B14F-4D97-AF65-F5344CB8AC3E}">
        <p14:creationId xmlns:p14="http://schemas.microsoft.com/office/powerpoint/2010/main" val="2108564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a:t>RDTs: </a:t>
            </a:r>
            <a:r>
              <a:rPr lang="el-GR" altLang="el-GR"/>
              <a:t>ευαισθησία</a:t>
            </a:r>
            <a:r>
              <a:rPr lang="en-US" altLang="el-GR"/>
              <a:t>: </a:t>
            </a:r>
            <a:r>
              <a:rPr lang="el-GR" altLang="el-GR"/>
              <a:t>πρέπει να κυκλοφορεί ένας αριθμός παρασίτων στο αίμα για να θετικοποιηθεί</a:t>
            </a:r>
            <a:r>
              <a:rPr lang="en-US" altLang="el-GR"/>
              <a:t> </a:t>
            </a:r>
            <a:r>
              <a:rPr lang="el-GR" altLang="el-GR"/>
              <a:t> (ευαισθησία σε ασυμπτωματικούς;)</a:t>
            </a:r>
          </a:p>
          <a:p>
            <a:r>
              <a:rPr lang="el-GR" altLang="el-GR"/>
              <a:t>Μπορεί να υπάρχουν ψευδώς θετικά, γι αυτό κάθε θετικό </a:t>
            </a:r>
            <a:r>
              <a:rPr lang="en-US" altLang="el-GR"/>
              <a:t>RDT </a:t>
            </a:r>
            <a:r>
              <a:rPr lang="el-GR" altLang="el-GR"/>
              <a:t>πρέπει να επιβεβαιώνεται και με μικροσκοπική (πλακάκι).</a:t>
            </a:r>
          </a:p>
        </p:txBody>
      </p:sp>
    </p:spTree>
    <p:extLst>
      <p:ext uri="{BB962C8B-B14F-4D97-AF65-F5344CB8AC3E}">
        <p14:creationId xmlns:p14="http://schemas.microsoft.com/office/powerpoint/2010/main" val="1184914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sz="1200">
                <a:solidFill>
                  <a:schemeClr val="tx1"/>
                </a:solidFill>
                <a:latin typeface="Times New Roman" panose="02020603050405020304" pitchFamily="18" charset="0"/>
              </a:defRPr>
            </a:lvl1pPr>
            <a:lvl2pPr marL="742950" indent="-285750" defTabSz="960438">
              <a:spcBef>
                <a:spcPct val="30000"/>
              </a:spcBef>
              <a:defRPr sz="1200">
                <a:solidFill>
                  <a:schemeClr val="tx1"/>
                </a:solidFill>
                <a:latin typeface="Times New Roman" panose="02020603050405020304" pitchFamily="18" charset="0"/>
              </a:defRPr>
            </a:lvl2pPr>
            <a:lvl3pPr marL="1143000" indent="-228600" defTabSz="960438">
              <a:spcBef>
                <a:spcPct val="30000"/>
              </a:spcBef>
              <a:defRPr sz="1200">
                <a:solidFill>
                  <a:schemeClr val="tx1"/>
                </a:solidFill>
                <a:latin typeface="Times New Roman" panose="02020603050405020304" pitchFamily="18" charset="0"/>
              </a:defRPr>
            </a:lvl3pPr>
            <a:lvl4pPr marL="1600200" indent="-228600" defTabSz="960438">
              <a:spcBef>
                <a:spcPct val="30000"/>
              </a:spcBef>
              <a:defRPr sz="1200">
                <a:solidFill>
                  <a:schemeClr val="tx1"/>
                </a:solidFill>
                <a:latin typeface="Times New Roman" panose="02020603050405020304" pitchFamily="18" charset="0"/>
              </a:defRPr>
            </a:lvl4pPr>
            <a:lvl5pPr marL="2057400" indent="-228600" defTabSz="960438">
              <a:spcBef>
                <a:spcPct val="30000"/>
              </a:spcBef>
              <a:defRPr sz="1200">
                <a:solidFill>
                  <a:schemeClr val="tx1"/>
                </a:solidFill>
                <a:latin typeface="Times New Roman" panose="02020603050405020304" pitchFamily="18" charset="0"/>
              </a:defRPr>
            </a:lvl5pPr>
            <a:lvl6pPr marL="2514600" indent="-228600" defTabSz="96043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043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043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043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F04E35-3452-43B8-BEB2-9B39F4020AEF}" type="slidenum">
              <a:rPr lang="el-GR" altLang="el-GR" smtClean="0">
                <a:latin typeface="Tahoma" panose="020B0604030504040204" pitchFamily="34" charset="0"/>
              </a:rPr>
              <a:pPr>
                <a:spcBef>
                  <a:spcPct val="0"/>
                </a:spcBef>
              </a:pPr>
              <a:t>3</a:t>
            </a:fld>
            <a:endParaRPr lang="el-GR" altLang="el-GR">
              <a:latin typeface="Tahoma" panose="020B0604030504040204" pitchFamily="34"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1446482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a:t>RDTs: </a:t>
            </a:r>
            <a:r>
              <a:rPr lang="el-GR" altLang="el-GR"/>
              <a:t>ευαισθησία</a:t>
            </a:r>
            <a:r>
              <a:rPr lang="en-US" altLang="el-GR"/>
              <a:t>: </a:t>
            </a:r>
            <a:r>
              <a:rPr lang="el-GR" altLang="el-GR"/>
              <a:t>πρέπει να κυκλοφορεί ένας αριθμός παρασίτων στο αίμα για να θετικοποιηθεί</a:t>
            </a:r>
            <a:r>
              <a:rPr lang="en-US" altLang="el-GR"/>
              <a:t> </a:t>
            </a:r>
            <a:r>
              <a:rPr lang="el-GR" altLang="el-GR"/>
              <a:t> (ευαισθησία σε ασυμπτωματικούς;)</a:t>
            </a:r>
          </a:p>
          <a:p>
            <a:r>
              <a:rPr lang="el-GR" altLang="el-GR"/>
              <a:t>Μπορεί να υπάρχουν ψευδώς θετικά, γι αυτό κάθε θετικό </a:t>
            </a:r>
            <a:r>
              <a:rPr lang="en-US" altLang="el-GR"/>
              <a:t>RDT </a:t>
            </a:r>
            <a:r>
              <a:rPr lang="el-GR" altLang="el-GR"/>
              <a:t>πρέπει να επιβεβαιώνεται και με μικροσκοπική (πλακάκι).</a:t>
            </a:r>
          </a:p>
        </p:txBody>
      </p:sp>
    </p:spTree>
    <p:extLst>
      <p:ext uri="{BB962C8B-B14F-4D97-AF65-F5344CB8AC3E}">
        <p14:creationId xmlns:p14="http://schemas.microsoft.com/office/powerpoint/2010/main" val="310256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1 - Θέση εικόνας διαφάνειας"/>
          <p:cNvSpPr>
            <a:spLocks noGrp="1" noRot="1" noChangeAspect="1" noTextEdit="1"/>
          </p:cNvSpPr>
          <p:nvPr>
            <p:ph type="sldImg"/>
          </p:nvPr>
        </p:nvSpPr>
        <p:spPr>
          <a:ln/>
        </p:spPr>
      </p:sp>
      <p:sp>
        <p:nvSpPr>
          <p:cNvPr id="26624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1313" indent="-341313" algn="ctr"/>
            <a:endParaRPr lang="en-US" altLang="el-GR"/>
          </a:p>
          <a:p>
            <a:pPr marL="341313" indent="-341313">
              <a:buFont typeface="Wingdings" panose="05000000000000000000" pitchFamily="2" charset="2"/>
              <a:buChar char="n"/>
            </a:pPr>
            <a:r>
              <a:rPr lang="en-US" altLang="el-GR" b="1"/>
              <a:t>artesunate </a:t>
            </a:r>
            <a:r>
              <a:rPr lang="en-US" altLang="el-GR"/>
              <a:t>(</a:t>
            </a:r>
            <a:r>
              <a:rPr lang="el-GR" altLang="el-GR" i="1"/>
              <a:t>μέσω </a:t>
            </a:r>
            <a:r>
              <a:rPr lang="en-US" altLang="el-GR" i="1"/>
              <a:t> </a:t>
            </a:r>
            <a:r>
              <a:rPr lang="el-GR" altLang="el-GR" i="1"/>
              <a:t>ΚΕΕΛΠΝΟ)</a:t>
            </a:r>
          </a:p>
          <a:p>
            <a:pPr marL="341313" indent="-341313">
              <a:buFont typeface="Wingdings" panose="05000000000000000000" pitchFamily="2" charset="2"/>
              <a:buChar char="n"/>
            </a:pPr>
            <a:r>
              <a:rPr lang="el-GR" altLang="el-GR"/>
              <a:t>Επικαιροποιημένες κατευθυντήριες οδηγίες</a:t>
            </a:r>
            <a:r>
              <a:rPr lang="en-US" altLang="el-GR"/>
              <a:t> </a:t>
            </a:r>
            <a:r>
              <a:rPr lang="el-GR" altLang="el-GR"/>
              <a:t>για θεραπεία: </a:t>
            </a:r>
            <a:r>
              <a:rPr lang="en-US" altLang="el-GR"/>
              <a:t>www.keelpno.gr</a:t>
            </a:r>
            <a:endParaRPr lang="el-GR" altLang="el-GR"/>
          </a:p>
          <a:p>
            <a:pPr marL="341313" indent="-341313"/>
            <a:r>
              <a:rPr lang="el-GR" altLang="el-GR"/>
              <a:t>    </a:t>
            </a:r>
          </a:p>
        </p:txBody>
      </p:sp>
      <p:sp>
        <p:nvSpPr>
          <p:cNvPr id="266244"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602F72-7CCE-4BCF-B0BC-68C337754439}" type="slidenum">
              <a:rPr lang="en-GB" altLang="el-GR" smtClean="0">
                <a:solidFill>
                  <a:srgbClr val="000000"/>
                </a:solidFill>
                <a:latin typeface="Tahoma" panose="020B0604030504040204" pitchFamily="34" charset="0"/>
              </a:rPr>
              <a:pPr>
                <a:spcBef>
                  <a:spcPct val="0"/>
                </a:spcBef>
              </a:pPr>
              <a:t>48</a:t>
            </a:fld>
            <a:endParaRPr lang="en-GB" altLang="el-GR">
              <a:solidFill>
                <a:srgbClr val="000000"/>
              </a:solidFill>
              <a:latin typeface="Tahoma" panose="020B0604030504040204" pitchFamily="34" charset="0"/>
            </a:endParaRPr>
          </a:p>
        </p:txBody>
      </p:sp>
    </p:spTree>
    <p:extLst>
      <p:ext uri="{BB962C8B-B14F-4D97-AF65-F5344CB8AC3E}">
        <p14:creationId xmlns:p14="http://schemas.microsoft.com/office/powerpoint/2010/main" val="2212905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fld id="{5BF4E30E-C3D8-4219-9197-257CA03259EA}" type="slidenum">
              <a:rPr lang="en-US">
                <a:solidFill>
                  <a:srgbClr val="000000"/>
                </a:solidFill>
              </a:rPr>
              <a:pPr/>
              <a:t>53</a:t>
            </a:fld>
            <a:endParaRPr lang="en-US">
              <a:solidFill>
                <a:srgbClr val="000000"/>
              </a:solidFill>
            </a:endParaRPr>
          </a:p>
        </p:txBody>
      </p:sp>
      <p:sp>
        <p:nvSpPr>
          <p:cNvPr id="1566722" name="Rectangle 2"/>
          <p:cNvSpPr>
            <a:spLocks noGrp="1" noRot="1" noChangeAspect="1" noChangeArrowheads="1" noTextEdit="1"/>
          </p:cNvSpPr>
          <p:nvPr>
            <p:ph type="sldImg"/>
          </p:nvPr>
        </p:nvSpPr>
        <p:spPr>
          <a:ln/>
        </p:spPr>
      </p:sp>
      <p:sp>
        <p:nvSpPr>
          <p:cNvPr id="156672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2479248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1 - Θέση εικόνας διαφάνειας"/>
          <p:cNvSpPr>
            <a:spLocks noGrp="1" noRot="1" noChangeAspect="1" noTextEdit="1"/>
          </p:cNvSpPr>
          <p:nvPr>
            <p:ph type="sldImg"/>
          </p:nvPr>
        </p:nvSpPr>
        <p:spPr>
          <a:ln/>
        </p:spPr>
      </p:sp>
      <p:sp>
        <p:nvSpPr>
          <p:cNvPr id="27341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27341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Times New Roman" panose="02020603050405020304" pitchFamily="18" charset="0"/>
              </a:defRPr>
            </a:lvl1pPr>
            <a:lvl2pPr marL="742950" indent="-285750" defTabSz="917575">
              <a:spcBef>
                <a:spcPct val="30000"/>
              </a:spcBef>
              <a:defRPr sz="1200">
                <a:solidFill>
                  <a:schemeClr val="tx1"/>
                </a:solidFill>
                <a:latin typeface="Times New Roman" panose="02020603050405020304" pitchFamily="18" charset="0"/>
              </a:defRPr>
            </a:lvl2pPr>
            <a:lvl3pPr marL="1143000" indent="-228600" defTabSz="917575">
              <a:spcBef>
                <a:spcPct val="30000"/>
              </a:spcBef>
              <a:defRPr sz="1200">
                <a:solidFill>
                  <a:schemeClr val="tx1"/>
                </a:solidFill>
                <a:latin typeface="Times New Roman" panose="02020603050405020304" pitchFamily="18" charset="0"/>
              </a:defRPr>
            </a:lvl3pPr>
            <a:lvl4pPr marL="1600200" indent="-228600" defTabSz="917575">
              <a:spcBef>
                <a:spcPct val="30000"/>
              </a:spcBef>
              <a:defRPr sz="1200">
                <a:solidFill>
                  <a:schemeClr val="tx1"/>
                </a:solidFill>
                <a:latin typeface="Times New Roman" panose="02020603050405020304" pitchFamily="18" charset="0"/>
              </a:defRPr>
            </a:lvl4pPr>
            <a:lvl5pPr marL="2057400" indent="-228600" defTabSz="917575">
              <a:spcBef>
                <a:spcPct val="30000"/>
              </a:spcBef>
              <a:defRPr sz="1200">
                <a:solidFill>
                  <a:schemeClr val="tx1"/>
                </a:solidFill>
                <a:latin typeface="Times New Roman" panose="02020603050405020304" pitchFamily="18" charset="0"/>
              </a:defRPr>
            </a:lvl5pPr>
            <a:lvl6pPr marL="2514600" indent="-228600" defTabSz="9175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75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75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75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38DF69-BEC0-43C9-B3AC-78114714F0EB}" type="slidenum">
              <a:rPr lang="el-GR" altLang="el-GR" smtClean="0">
                <a:latin typeface="Tahoma" panose="020B0604030504040204" pitchFamily="34" charset="0"/>
              </a:rPr>
              <a:pPr>
                <a:spcBef>
                  <a:spcPct val="0"/>
                </a:spcBef>
              </a:pPr>
              <a:t>57</a:t>
            </a:fld>
            <a:endParaRPr lang="el-GR" altLang="el-GR">
              <a:latin typeface="Tahoma" panose="020B0604030504040204" pitchFamily="34" charset="0"/>
            </a:endParaRPr>
          </a:p>
        </p:txBody>
      </p:sp>
    </p:spTree>
    <p:extLst>
      <p:ext uri="{BB962C8B-B14F-4D97-AF65-F5344CB8AC3E}">
        <p14:creationId xmlns:p14="http://schemas.microsoft.com/office/powerpoint/2010/main" val="1277988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1 - Θέση εικόνας διαφάνειας"/>
          <p:cNvSpPr>
            <a:spLocks noGrp="1" noRot="1" noChangeAspect="1" noTextEdit="1"/>
          </p:cNvSpPr>
          <p:nvPr>
            <p:ph type="sldImg"/>
          </p:nvPr>
        </p:nvSpPr>
        <p:spPr>
          <a:ln/>
        </p:spPr>
      </p:sp>
      <p:sp>
        <p:nvSpPr>
          <p:cNvPr id="276483" name="2 - Θέση σημειώσεων"/>
          <p:cNvSpPr>
            <a:spLocks noGrp="1"/>
          </p:cNvSpPr>
          <p:nvPr>
            <p:ph type="body" idx="1"/>
          </p:nvPr>
        </p:nvSpPr>
        <p:spPr>
          <a:xfrm>
            <a:off x="908050" y="4689475"/>
            <a:ext cx="4981575"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4" tIns="46103" rIns="92204" bIns="46103"/>
          <a:lstStyle/>
          <a:p>
            <a:endParaRPr lang="el-GR" altLang="el-GR"/>
          </a:p>
        </p:txBody>
      </p:sp>
      <p:sp>
        <p:nvSpPr>
          <p:cNvPr id="276484" name="3 - Θέση αριθμού διαφάνειας"/>
          <p:cNvSpPr txBox="1">
            <a:spLocks noGrp="1"/>
          </p:cNvSpPr>
          <p:nvPr/>
        </p:nvSpPr>
        <p:spPr bwMode="auto">
          <a:xfrm>
            <a:off x="3851275" y="93789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4" tIns="46103" rIns="92204" bIns="46103" anchor="b"/>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ECCEA64-B5B6-44E9-B221-90CDF6E685B0}" type="slidenum">
              <a:rPr lang="en-GB" altLang="el-GR" b="0">
                <a:latin typeface="Tahoma" panose="020B0604030504040204" pitchFamily="34" charset="0"/>
              </a:rPr>
              <a:pPr algn="r" eaLnBrk="1" hangingPunct="1">
                <a:spcBef>
                  <a:spcPct val="0"/>
                </a:spcBef>
              </a:pPr>
              <a:t>60</a:t>
            </a:fld>
            <a:endParaRPr lang="en-GB" altLang="el-GR" b="0">
              <a:latin typeface="Tahoma" panose="020B0604030504040204" pitchFamily="34" charset="0"/>
            </a:endParaRPr>
          </a:p>
        </p:txBody>
      </p:sp>
    </p:spTree>
    <p:extLst>
      <p:ext uri="{BB962C8B-B14F-4D97-AF65-F5344CB8AC3E}">
        <p14:creationId xmlns:p14="http://schemas.microsoft.com/office/powerpoint/2010/main" val="2809344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1 - Θέση εικόνας διαφάνειας"/>
          <p:cNvSpPr>
            <a:spLocks noGrp="1" noRot="1" noChangeAspect="1" noTextEdit="1"/>
          </p:cNvSpPr>
          <p:nvPr>
            <p:ph type="sldImg"/>
          </p:nvPr>
        </p:nvSpPr>
        <p:spPr>
          <a:ln/>
        </p:spPr>
      </p:sp>
      <p:sp>
        <p:nvSpPr>
          <p:cNvPr id="27853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27853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b="1">
                <a:solidFill>
                  <a:schemeClr val="tx1"/>
                </a:solidFill>
                <a:latin typeface="Tahoma" panose="020B0604030504040204" pitchFamily="34" charset="0"/>
              </a:defRPr>
            </a:lvl1pPr>
            <a:lvl2pPr marL="742950" indent="-285750" defTabSz="920750">
              <a:defRPr sz="2400" b="1">
                <a:solidFill>
                  <a:schemeClr val="tx1"/>
                </a:solidFill>
                <a:latin typeface="Tahoma" panose="020B0604030504040204" pitchFamily="34" charset="0"/>
              </a:defRPr>
            </a:lvl2pPr>
            <a:lvl3pPr marL="1143000" indent="-228600" defTabSz="920750">
              <a:defRPr sz="2400" b="1">
                <a:solidFill>
                  <a:schemeClr val="tx1"/>
                </a:solidFill>
                <a:latin typeface="Tahoma" panose="020B0604030504040204" pitchFamily="34" charset="0"/>
              </a:defRPr>
            </a:lvl3pPr>
            <a:lvl4pPr marL="1600200" indent="-228600" defTabSz="920750">
              <a:defRPr sz="2400" b="1">
                <a:solidFill>
                  <a:schemeClr val="tx1"/>
                </a:solidFill>
                <a:latin typeface="Tahoma" panose="020B0604030504040204" pitchFamily="34" charset="0"/>
              </a:defRPr>
            </a:lvl4pPr>
            <a:lvl5pPr marL="2057400" indent="-228600" defTabSz="920750">
              <a:defRPr sz="2400" b="1">
                <a:solidFill>
                  <a:schemeClr val="tx1"/>
                </a:solidFill>
                <a:latin typeface="Tahoma" panose="020B0604030504040204" pitchFamily="34" charset="0"/>
              </a:defRPr>
            </a:lvl5pPr>
            <a:lvl6pPr marL="2514600" indent="-228600" defTabSz="920750"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20750"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20750"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20750" eaLnBrk="0" fontAlgn="base" hangingPunct="0">
              <a:spcBef>
                <a:spcPct val="0"/>
              </a:spcBef>
              <a:spcAft>
                <a:spcPct val="0"/>
              </a:spcAft>
              <a:defRPr sz="2400" b="1">
                <a:solidFill>
                  <a:schemeClr val="tx1"/>
                </a:solidFill>
                <a:latin typeface="Tahoma" panose="020B0604030504040204" pitchFamily="34" charset="0"/>
              </a:defRPr>
            </a:lvl9pPr>
          </a:lstStyle>
          <a:p>
            <a:fld id="{E2FBE11C-34A2-4A5D-AD95-1C456206F67A}" type="slidenum">
              <a:rPr lang="el-GR" altLang="el-GR" sz="1200" b="0" smtClean="0">
                <a:solidFill>
                  <a:srgbClr val="000000"/>
                </a:solidFill>
              </a:rPr>
              <a:pPr/>
              <a:t>61</a:t>
            </a:fld>
            <a:endParaRPr lang="el-GR" altLang="el-GR" sz="1200" b="0">
              <a:solidFill>
                <a:srgbClr val="000000"/>
              </a:solidFill>
            </a:endParaRPr>
          </a:p>
        </p:txBody>
      </p:sp>
    </p:spTree>
    <p:extLst>
      <p:ext uri="{BB962C8B-B14F-4D97-AF65-F5344CB8AC3E}">
        <p14:creationId xmlns:p14="http://schemas.microsoft.com/office/powerpoint/2010/main" val="2593606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1 - Θέση εικόνας διαφάνειας"/>
          <p:cNvSpPr>
            <a:spLocks noGrp="1" noRot="1" noChangeAspect="1" noTextEdit="1"/>
          </p:cNvSpPr>
          <p:nvPr>
            <p:ph type="sldImg"/>
          </p:nvPr>
        </p:nvSpPr>
        <p:spPr>
          <a:ln/>
        </p:spPr>
      </p:sp>
      <p:sp>
        <p:nvSpPr>
          <p:cNvPr id="280579" name="2 - Θέση σημειώσεων"/>
          <p:cNvSpPr>
            <a:spLocks noGrp="1"/>
          </p:cNvSpPr>
          <p:nvPr>
            <p:ph type="body" idx="1"/>
          </p:nvPr>
        </p:nvSpPr>
        <p:spPr>
          <a:xfrm>
            <a:off x="908050" y="4689475"/>
            <a:ext cx="4981575"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4" tIns="46103" rIns="92204" bIns="46103"/>
          <a:lstStyle/>
          <a:p>
            <a:pPr eaLnBrk="1" hangingPunct="1"/>
            <a:r>
              <a:rPr lang="el-GR" altLang="el-GR">
                <a:solidFill>
                  <a:srgbClr val="FF0000"/>
                </a:solidFill>
                <a:latin typeface="Calibri" panose="020F0502020204030204" pitchFamily="34" charset="0"/>
              </a:rPr>
              <a:t>Καταλύματα μεταναστών, </a:t>
            </a:r>
          </a:p>
          <a:p>
            <a:pPr eaLnBrk="1" hangingPunct="1"/>
            <a:r>
              <a:rPr lang="el-GR" altLang="el-GR">
                <a:solidFill>
                  <a:srgbClr val="FF0000"/>
                </a:solidFill>
                <a:latin typeface="Calibri" panose="020F0502020204030204" pitchFamily="34" charset="0"/>
              </a:rPr>
              <a:t>περιοχή Ευρώτα Λακωνίας</a:t>
            </a:r>
            <a:endParaRPr lang="en-GB" altLang="el-GR">
              <a:solidFill>
                <a:srgbClr val="FF0000"/>
              </a:solidFill>
              <a:latin typeface="Calibri" panose="020F0502020204030204" pitchFamily="34" charset="0"/>
            </a:endParaRPr>
          </a:p>
          <a:p>
            <a:endParaRPr lang="el-GR" altLang="el-GR"/>
          </a:p>
        </p:txBody>
      </p:sp>
      <p:sp>
        <p:nvSpPr>
          <p:cNvPr id="280580" name="3 - Θέση αριθμού διαφάνειας"/>
          <p:cNvSpPr txBox="1">
            <a:spLocks noGrp="1"/>
          </p:cNvSpPr>
          <p:nvPr/>
        </p:nvSpPr>
        <p:spPr bwMode="auto">
          <a:xfrm>
            <a:off x="3851275" y="93789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4" tIns="46103" rIns="92204" bIns="46103" anchor="b"/>
          <a:lstStyle>
            <a:lvl1pPr defTabSz="957263">
              <a:spcBef>
                <a:spcPct val="30000"/>
              </a:spcBef>
              <a:defRPr sz="1200">
                <a:solidFill>
                  <a:schemeClr val="tx1"/>
                </a:solidFill>
                <a:latin typeface="Times New Roman" panose="02020603050405020304" pitchFamily="18" charset="0"/>
              </a:defRPr>
            </a:lvl1pPr>
            <a:lvl2pPr marL="742950" indent="-285750" defTabSz="957263">
              <a:spcBef>
                <a:spcPct val="30000"/>
              </a:spcBef>
              <a:defRPr sz="1200">
                <a:solidFill>
                  <a:schemeClr val="tx1"/>
                </a:solidFill>
                <a:latin typeface="Times New Roman" panose="02020603050405020304" pitchFamily="18" charset="0"/>
              </a:defRPr>
            </a:lvl2pPr>
            <a:lvl3pPr marL="1143000" indent="-228600" defTabSz="957263">
              <a:spcBef>
                <a:spcPct val="30000"/>
              </a:spcBef>
              <a:defRPr sz="1200">
                <a:solidFill>
                  <a:schemeClr val="tx1"/>
                </a:solidFill>
                <a:latin typeface="Times New Roman" panose="02020603050405020304" pitchFamily="18" charset="0"/>
              </a:defRPr>
            </a:lvl3pPr>
            <a:lvl4pPr marL="1600200" indent="-228600" defTabSz="957263">
              <a:spcBef>
                <a:spcPct val="30000"/>
              </a:spcBef>
              <a:defRPr sz="1200">
                <a:solidFill>
                  <a:schemeClr val="tx1"/>
                </a:solidFill>
                <a:latin typeface="Times New Roman" panose="02020603050405020304" pitchFamily="18" charset="0"/>
              </a:defRPr>
            </a:lvl4pPr>
            <a:lvl5pPr marL="2057400" indent="-228600" defTabSz="957263">
              <a:spcBef>
                <a:spcPct val="30000"/>
              </a:spcBef>
              <a:defRPr sz="1200">
                <a:solidFill>
                  <a:schemeClr val="tx1"/>
                </a:solidFill>
                <a:latin typeface="Times New Roman" panose="02020603050405020304" pitchFamily="18" charset="0"/>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44E39ED-4D3B-42F1-AF83-564FC92BC2C5}" type="slidenum">
              <a:rPr lang="en-GB" altLang="el-GR" b="0">
                <a:latin typeface="Tahoma" panose="020B0604030504040204" pitchFamily="34" charset="0"/>
              </a:rPr>
              <a:pPr algn="r" eaLnBrk="1" hangingPunct="1">
                <a:spcBef>
                  <a:spcPct val="0"/>
                </a:spcBef>
              </a:pPr>
              <a:t>62</a:t>
            </a:fld>
            <a:endParaRPr lang="en-GB" altLang="el-GR" b="0">
              <a:latin typeface="Tahoma" panose="020B0604030504040204" pitchFamily="34" charset="0"/>
            </a:endParaRPr>
          </a:p>
        </p:txBody>
      </p:sp>
    </p:spTree>
    <p:extLst>
      <p:ext uri="{BB962C8B-B14F-4D97-AF65-F5344CB8AC3E}">
        <p14:creationId xmlns:p14="http://schemas.microsoft.com/office/powerpoint/2010/main" val="2538373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Θέση εικόνας διαφάνειας 1"/>
          <p:cNvSpPr>
            <a:spLocks noGrp="1" noRot="1" noChangeAspect="1" noTextEdit="1"/>
          </p:cNvSpPr>
          <p:nvPr>
            <p:ph type="sldImg"/>
          </p:nvPr>
        </p:nvSpPr>
        <p:spPr>
          <a:ln/>
        </p:spPr>
      </p:sp>
      <p:sp>
        <p:nvSpPr>
          <p:cNvPr id="283651" name="Θέση σημειώσεων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a:t>Μπλε γραμμή: εισαγόμενα κρούσματα ελονοσίας στην Ελλάδα </a:t>
            </a:r>
          </a:p>
          <a:p>
            <a:r>
              <a:rPr lang="el-GR" altLang="el-GR"/>
              <a:t>Κόκκινη γραμμή: εγχώρια κρούσματα ελονοσίας στην Ελλάδα </a:t>
            </a:r>
            <a:r>
              <a:rPr lang="en-US" altLang="el-GR"/>
              <a:t>(</a:t>
            </a:r>
            <a:r>
              <a:rPr lang="el-GR" altLang="el-GR"/>
              <a:t>όλα από Πλασμώδιο </a:t>
            </a:r>
            <a:r>
              <a:rPr lang="en-US" altLang="el-GR"/>
              <a:t> vivax</a:t>
            </a:r>
            <a:r>
              <a:rPr lang="el-GR" altLang="el-GR"/>
              <a:t>)</a:t>
            </a:r>
          </a:p>
          <a:p>
            <a:r>
              <a:rPr lang="el-GR" altLang="el-GR"/>
              <a:t>Πορτοκαλί γραμμή: μετανάστες που εισήλθαν στην Ελλάδα από τις χώρες τις Ινδικής Χερσονήσου (μεγάλη επίπτωση   Πλασμώδιου </a:t>
            </a:r>
            <a:r>
              <a:rPr lang="en-US" altLang="el-GR"/>
              <a:t> vivax) </a:t>
            </a:r>
            <a:endParaRPr lang="el-GR" altLang="el-GR"/>
          </a:p>
          <a:p>
            <a:r>
              <a:rPr lang="el-GR" altLang="el-GR"/>
              <a:t>Μπλε στήλες: συνολικός αριθμός μεταναστών που εισήλθαν στην Ελλάδα </a:t>
            </a:r>
          </a:p>
          <a:p>
            <a:endParaRPr lang="el-GR" altLang="el-GR"/>
          </a:p>
          <a:p>
            <a:r>
              <a:rPr lang="el-GR" altLang="el-GR"/>
              <a:t>Συμπέρασμα: Ο συνολικός μεγάλος αριθμός των μεταναστών που εισήλθαν στην Ελλάδα συσχετίζεται με σημαντική αύξηση των εισαγόμενων κρουσμάτων ελονοσίας στη χώρα μας. Επίσης η αύξηση του αριθμού των μεταναστών από την Ινδική Χερσόνησο συσχετίζεται με εμφάνιση εγχώριων κρουσμάτων πάλι στην Ελλάδα σε ευάλωτες περιοχές </a:t>
            </a:r>
          </a:p>
          <a:p>
            <a:endParaRPr lang="el-GR" altLang="el-GR"/>
          </a:p>
        </p:txBody>
      </p:sp>
      <p:sp>
        <p:nvSpPr>
          <p:cNvPr id="283652" name="Θέση αριθμού διαφάνειας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b="1">
                <a:solidFill>
                  <a:schemeClr val="tx1"/>
                </a:solidFill>
                <a:latin typeface="Tahoma" panose="020B0604030504040204" pitchFamily="34" charset="0"/>
              </a:defRPr>
            </a:lvl1pPr>
            <a:lvl2pPr marL="742950" indent="-285750" defTabSz="920750">
              <a:defRPr sz="2400" b="1">
                <a:solidFill>
                  <a:schemeClr val="tx1"/>
                </a:solidFill>
                <a:latin typeface="Tahoma" panose="020B0604030504040204" pitchFamily="34" charset="0"/>
              </a:defRPr>
            </a:lvl2pPr>
            <a:lvl3pPr marL="1143000" indent="-228600" defTabSz="920750">
              <a:defRPr sz="2400" b="1">
                <a:solidFill>
                  <a:schemeClr val="tx1"/>
                </a:solidFill>
                <a:latin typeface="Tahoma" panose="020B0604030504040204" pitchFamily="34" charset="0"/>
              </a:defRPr>
            </a:lvl3pPr>
            <a:lvl4pPr marL="1600200" indent="-228600" defTabSz="920750">
              <a:defRPr sz="2400" b="1">
                <a:solidFill>
                  <a:schemeClr val="tx1"/>
                </a:solidFill>
                <a:latin typeface="Tahoma" panose="020B0604030504040204" pitchFamily="34" charset="0"/>
              </a:defRPr>
            </a:lvl4pPr>
            <a:lvl5pPr marL="2057400" indent="-228600" defTabSz="920750">
              <a:defRPr sz="2400" b="1">
                <a:solidFill>
                  <a:schemeClr val="tx1"/>
                </a:solidFill>
                <a:latin typeface="Tahoma" panose="020B0604030504040204" pitchFamily="34" charset="0"/>
              </a:defRPr>
            </a:lvl5pPr>
            <a:lvl6pPr marL="2514600" indent="-228600" defTabSz="920750" eaLnBrk="0" fontAlgn="base" hangingPunct="0">
              <a:spcBef>
                <a:spcPct val="0"/>
              </a:spcBef>
              <a:spcAft>
                <a:spcPct val="0"/>
              </a:spcAft>
              <a:defRPr sz="2400" b="1">
                <a:solidFill>
                  <a:schemeClr val="tx1"/>
                </a:solidFill>
                <a:latin typeface="Tahoma" panose="020B0604030504040204" pitchFamily="34" charset="0"/>
              </a:defRPr>
            </a:lvl6pPr>
            <a:lvl7pPr marL="2971800" indent="-228600" defTabSz="920750" eaLnBrk="0" fontAlgn="base" hangingPunct="0">
              <a:spcBef>
                <a:spcPct val="0"/>
              </a:spcBef>
              <a:spcAft>
                <a:spcPct val="0"/>
              </a:spcAft>
              <a:defRPr sz="2400" b="1">
                <a:solidFill>
                  <a:schemeClr val="tx1"/>
                </a:solidFill>
                <a:latin typeface="Tahoma" panose="020B0604030504040204" pitchFamily="34" charset="0"/>
              </a:defRPr>
            </a:lvl7pPr>
            <a:lvl8pPr marL="3429000" indent="-228600" defTabSz="920750" eaLnBrk="0" fontAlgn="base" hangingPunct="0">
              <a:spcBef>
                <a:spcPct val="0"/>
              </a:spcBef>
              <a:spcAft>
                <a:spcPct val="0"/>
              </a:spcAft>
              <a:defRPr sz="2400" b="1">
                <a:solidFill>
                  <a:schemeClr val="tx1"/>
                </a:solidFill>
                <a:latin typeface="Tahoma" panose="020B0604030504040204" pitchFamily="34" charset="0"/>
              </a:defRPr>
            </a:lvl8pPr>
            <a:lvl9pPr marL="3886200" indent="-228600" defTabSz="920750" eaLnBrk="0" fontAlgn="base" hangingPunct="0">
              <a:spcBef>
                <a:spcPct val="0"/>
              </a:spcBef>
              <a:spcAft>
                <a:spcPct val="0"/>
              </a:spcAft>
              <a:defRPr sz="2400" b="1">
                <a:solidFill>
                  <a:schemeClr val="tx1"/>
                </a:solidFill>
                <a:latin typeface="Tahoma" panose="020B0604030504040204" pitchFamily="34" charset="0"/>
              </a:defRPr>
            </a:lvl9pPr>
          </a:lstStyle>
          <a:p>
            <a:fld id="{7ECC3EFF-9AF7-49E7-BAA5-7454A9B2A2D3}" type="slidenum">
              <a:rPr lang="el-GR" altLang="el-GR" sz="1200" b="0" smtClean="0">
                <a:solidFill>
                  <a:srgbClr val="000000"/>
                </a:solidFill>
              </a:rPr>
              <a:pPr/>
              <a:t>64</a:t>
            </a:fld>
            <a:endParaRPr lang="el-GR" altLang="el-GR" sz="1200" b="0">
              <a:solidFill>
                <a:srgbClr val="000000"/>
              </a:solidFill>
            </a:endParaRPr>
          </a:p>
        </p:txBody>
      </p:sp>
    </p:spTree>
    <p:extLst>
      <p:ext uri="{BB962C8B-B14F-4D97-AF65-F5344CB8AC3E}">
        <p14:creationId xmlns:p14="http://schemas.microsoft.com/office/powerpoint/2010/main" val="2930015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9075" indent="-219075"/>
            <a:endParaRPr lang="el-GR" altLang="el-GR"/>
          </a:p>
        </p:txBody>
      </p:sp>
    </p:spTree>
    <p:extLst>
      <p:ext uri="{BB962C8B-B14F-4D97-AF65-F5344CB8AC3E}">
        <p14:creationId xmlns:p14="http://schemas.microsoft.com/office/powerpoint/2010/main" val="717091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182562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1 - Θέση εικόνας διαφάνειας"/>
          <p:cNvSpPr>
            <a:spLocks noGrp="1" noRot="1" noChangeAspect="1" noTextEdit="1"/>
          </p:cNvSpPr>
          <p:nvPr>
            <p:ph type="sldImg"/>
          </p:nvPr>
        </p:nvSpPr>
        <p:spPr>
          <a:ln/>
        </p:spPr>
      </p:sp>
      <p:sp>
        <p:nvSpPr>
          <p:cNvPr id="201731"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201732"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anose="02020603050405020304" pitchFamily="18" charset="0"/>
              </a:defRPr>
            </a:lvl1pPr>
            <a:lvl2pPr marL="742950" indent="-285750" defTabSz="920750">
              <a:spcBef>
                <a:spcPct val="30000"/>
              </a:spcBef>
              <a:defRPr sz="1200">
                <a:solidFill>
                  <a:schemeClr val="tx1"/>
                </a:solidFill>
                <a:latin typeface="Times New Roman" panose="02020603050405020304" pitchFamily="18" charset="0"/>
              </a:defRPr>
            </a:lvl2pPr>
            <a:lvl3pPr marL="1143000" indent="-228600" defTabSz="920750">
              <a:spcBef>
                <a:spcPct val="30000"/>
              </a:spcBef>
              <a:defRPr sz="1200">
                <a:solidFill>
                  <a:schemeClr val="tx1"/>
                </a:solidFill>
                <a:latin typeface="Times New Roman" panose="02020603050405020304" pitchFamily="18" charset="0"/>
              </a:defRPr>
            </a:lvl3pPr>
            <a:lvl4pPr marL="1600200" indent="-228600" defTabSz="920750">
              <a:spcBef>
                <a:spcPct val="30000"/>
              </a:spcBef>
              <a:defRPr sz="1200">
                <a:solidFill>
                  <a:schemeClr val="tx1"/>
                </a:solidFill>
                <a:latin typeface="Times New Roman" panose="02020603050405020304" pitchFamily="18" charset="0"/>
              </a:defRPr>
            </a:lvl4pPr>
            <a:lvl5pPr marL="2057400" indent="-228600" defTabSz="920750">
              <a:spcBef>
                <a:spcPct val="30000"/>
              </a:spcBef>
              <a:defRPr sz="1200">
                <a:solidFill>
                  <a:schemeClr val="tx1"/>
                </a:solidFill>
                <a:latin typeface="Times New Roman" panose="02020603050405020304" pitchFamily="18" charset="0"/>
              </a:defRPr>
            </a:lvl5pPr>
            <a:lvl6pPr marL="2514600" indent="-228600" defTabSz="9207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07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07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07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DA67E26-818B-49C2-BB25-4717B5E1A053}" type="slidenum">
              <a:rPr lang="el-GR" altLang="el-GR" smtClean="0">
                <a:latin typeface="Tahoma" panose="020B0604030504040204" pitchFamily="34" charset="0"/>
              </a:rPr>
              <a:pPr>
                <a:spcBef>
                  <a:spcPct val="0"/>
                </a:spcBef>
              </a:pPr>
              <a:t>4</a:t>
            </a:fld>
            <a:endParaRPr lang="el-GR" altLang="el-GR">
              <a:latin typeface="Tahoma" panose="020B0604030504040204" pitchFamily="34" charset="0"/>
            </a:endParaRPr>
          </a:p>
        </p:txBody>
      </p:sp>
    </p:spTree>
    <p:extLst>
      <p:ext uri="{BB962C8B-B14F-4D97-AF65-F5344CB8AC3E}">
        <p14:creationId xmlns:p14="http://schemas.microsoft.com/office/powerpoint/2010/main" val="4240934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1129094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2818262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3577325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16045855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18401230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A69156-6477-44FB-815A-20C2F53DCB0C}" type="slidenum">
              <a:rPr lang="en-GB" altLang="el-GR" smtClean="0">
                <a:solidFill>
                  <a:srgbClr val="000000"/>
                </a:solidFill>
                <a:latin typeface="Tahoma" panose="020B0604030504040204" pitchFamily="34" charset="0"/>
              </a:rPr>
              <a:pPr>
                <a:spcBef>
                  <a:spcPct val="0"/>
                </a:spcBef>
              </a:pPr>
              <a:t>72</a:t>
            </a:fld>
            <a:endParaRPr lang="en-GB" altLang="el-GR">
              <a:solidFill>
                <a:srgbClr val="000000"/>
              </a:solidFill>
              <a:latin typeface="Tahoma" panose="020B0604030504040204" pitchFamily="34" charset="0"/>
            </a:endParaRPr>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Tree>
    <p:extLst>
      <p:ext uri="{BB962C8B-B14F-4D97-AF65-F5344CB8AC3E}">
        <p14:creationId xmlns:p14="http://schemas.microsoft.com/office/powerpoint/2010/main" val="1434909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7E042C-36A0-43D6-B83E-BE8770BAF335}" type="slidenum">
              <a:rPr lang="en-GB" altLang="el-GR" smtClean="0">
                <a:solidFill>
                  <a:srgbClr val="000000"/>
                </a:solidFill>
                <a:latin typeface="Tahoma" panose="020B0604030504040204" pitchFamily="34" charset="0"/>
              </a:rPr>
              <a:pPr>
                <a:spcBef>
                  <a:spcPct val="0"/>
                </a:spcBef>
              </a:pPr>
              <a:t>73</a:t>
            </a:fld>
            <a:endParaRPr lang="en-GB" altLang="el-GR">
              <a:solidFill>
                <a:srgbClr val="000000"/>
              </a:solidFill>
              <a:latin typeface="Tahoma" panose="020B0604030504040204" pitchFamily="34" charset="0"/>
            </a:endParaRPr>
          </a:p>
        </p:txBody>
      </p:sp>
      <p:sp>
        <p:nvSpPr>
          <p:cNvPr id="302083" name="Rectangle 1"/>
          <p:cNvSpPr>
            <a:spLocks noGrp="1" noRot="1" noChangeAspect="1" noChangeArrowheads="1" noTextEdit="1"/>
          </p:cNvSpPr>
          <p:nvPr>
            <p:ph type="sldImg"/>
          </p:nvPr>
        </p:nvSpPr>
        <p:spPr>
          <a:xfrm>
            <a:off x="931863" y="741363"/>
            <a:ext cx="4933950" cy="3702050"/>
          </a:xfrm>
          <a:solidFill>
            <a:srgbClr val="FFFFFF"/>
          </a:solidFill>
          <a:ln/>
        </p:spPr>
      </p:sp>
      <p:sp>
        <p:nvSpPr>
          <p:cNvPr id="302084" name="Rectangle 2"/>
          <p:cNvSpPr>
            <a:spLocks noGrp="1" noChangeArrowheads="1"/>
          </p:cNvSpPr>
          <p:nvPr>
            <p:ph type="body" idx="1"/>
          </p:nvPr>
        </p:nvSpPr>
        <p:spPr>
          <a:xfrm>
            <a:off x="679450" y="4689475"/>
            <a:ext cx="5438775"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p>
        </p:txBody>
      </p:sp>
    </p:spTree>
    <p:extLst>
      <p:ext uri="{BB962C8B-B14F-4D97-AF65-F5344CB8AC3E}">
        <p14:creationId xmlns:p14="http://schemas.microsoft.com/office/powerpoint/2010/main" val="1220578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14967807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1 - Θέση εικόνας διαφάνειας"/>
          <p:cNvSpPr>
            <a:spLocks noGrp="1" noRot="1" noChangeAspect="1" noTextEdit="1"/>
          </p:cNvSpPr>
          <p:nvPr>
            <p:ph type="sldImg"/>
          </p:nvPr>
        </p:nvSpPr>
        <p:spPr>
          <a:xfrm>
            <a:off x="930275" y="739775"/>
            <a:ext cx="4937125" cy="3703638"/>
          </a:xfrm>
          <a:ln/>
        </p:spPr>
      </p:sp>
      <p:sp>
        <p:nvSpPr>
          <p:cNvPr id="306179" name="2 - Θέση σημειώσεων"/>
          <p:cNvSpPr>
            <a:spLocks noGrp="1"/>
          </p:cNvSpPr>
          <p:nvPr>
            <p:ph type="body" idx="1"/>
          </p:nvPr>
        </p:nvSpPr>
        <p:spPr>
          <a:xfrm>
            <a:off x="679450" y="4691063"/>
            <a:ext cx="543877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39" tIns="45569" rIns="91139" bIns="45569"/>
          <a:lstStyle/>
          <a:p>
            <a:r>
              <a:rPr lang="el-GR" altLang="el-GR"/>
              <a:t>Συγκεντρωτικά</a:t>
            </a:r>
          </a:p>
        </p:txBody>
      </p:sp>
      <p:sp>
        <p:nvSpPr>
          <p:cNvPr id="306180" name="3 - Θέση αριθμού διαφάνειας"/>
          <p:cNvSpPr txBox="1">
            <a:spLocks noGrp="1"/>
          </p:cNvSpPr>
          <p:nvPr/>
        </p:nvSpPr>
        <p:spPr bwMode="auto">
          <a:xfrm>
            <a:off x="3849688" y="9377363"/>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39" tIns="45569" rIns="91139" bIns="45569"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56B4498-A78B-498F-9D63-DE5547660A61}" type="slidenum">
              <a:rPr lang="el-GR" altLang="el-GR">
                <a:solidFill>
                  <a:srgbClr val="000000"/>
                </a:solidFill>
                <a:latin typeface="Calibri" panose="020F0502020204030204" pitchFamily="34" charset="0"/>
              </a:rPr>
              <a:pPr algn="r" eaLnBrk="1" hangingPunct="1">
                <a:spcBef>
                  <a:spcPct val="0"/>
                </a:spcBef>
              </a:pPr>
              <a:t>75</a:t>
            </a:fld>
            <a:endParaRPr lang="el-GR" altLang="el-GR">
              <a:solidFill>
                <a:srgbClr val="000000"/>
              </a:solidFill>
              <a:latin typeface="Calibri" panose="020F0502020204030204" pitchFamily="34" charset="0"/>
            </a:endParaRPr>
          </a:p>
        </p:txBody>
      </p:sp>
    </p:spTree>
    <p:extLst>
      <p:ext uri="{BB962C8B-B14F-4D97-AF65-F5344CB8AC3E}">
        <p14:creationId xmlns:p14="http://schemas.microsoft.com/office/powerpoint/2010/main" val="2038545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1 - Θέση εικόνας διαφάνειας"/>
          <p:cNvSpPr>
            <a:spLocks noGrp="1" noRot="1" noChangeAspect="1" noTextEdit="1"/>
          </p:cNvSpPr>
          <p:nvPr>
            <p:ph type="sldImg"/>
          </p:nvPr>
        </p:nvSpPr>
        <p:spPr>
          <a:xfrm>
            <a:off x="930275" y="739775"/>
            <a:ext cx="4937125" cy="3703638"/>
          </a:xfrm>
          <a:ln/>
        </p:spPr>
      </p:sp>
      <p:sp>
        <p:nvSpPr>
          <p:cNvPr id="308227" name="2 - Θέση σημειώσεων"/>
          <p:cNvSpPr>
            <a:spLocks noGrp="1"/>
          </p:cNvSpPr>
          <p:nvPr>
            <p:ph type="body" idx="1"/>
          </p:nvPr>
        </p:nvSpPr>
        <p:spPr>
          <a:xfrm>
            <a:off x="679450" y="4691063"/>
            <a:ext cx="5438775" cy="4443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39" tIns="45569" rIns="91139" bIns="45569"/>
          <a:lstStyle/>
          <a:p>
            <a:r>
              <a:rPr lang="el-GR" altLang="el-GR"/>
              <a:t>Ανοιχτόχρωμα, φαρδιά ρούχα</a:t>
            </a:r>
          </a:p>
          <a:p>
            <a:r>
              <a:rPr lang="el-GR" altLang="el-GR"/>
              <a:t>Εντομοαπωθητικά: επάλειψη μετά το αντιηλιακό</a:t>
            </a:r>
          </a:p>
          <a:p>
            <a:r>
              <a:rPr lang="el-GR" altLang="el-GR"/>
              <a:t>                            όχι επαφή με στόμα, μάτια, μύτη, τραύματα, αμυχές  </a:t>
            </a:r>
          </a:p>
          <a:p>
            <a:r>
              <a:rPr lang="el-GR" altLang="el-GR"/>
              <a:t>Ιδιαίτερη προσοχή στις οδηγίες χρήσης των εντομοαπωθητικών ιδίως σε παιδιά και εγκύους </a:t>
            </a:r>
            <a:r>
              <a:rPr lang="el-GR" altLang="el-GR">
                <a:sym typeface="Wingdings" panose="05000000000000000000" pitchFamily="2" charset="2"/>
              </a:rPr>
              <a:t> να πάρουν παιδιατρική – γυναικολογική συμβουλή</a:t>
            </a:r>
            <a:endParaRPr lang="el-GR" altLang="el-GR"/>
          </a:p>
        </p:txBody>
      </p:sp>
      <p:sp>
        <p:nvSpPr>
          <p:cNvPr id="308228" name="3 - Θέση αριθμού διαφάνειας"/>
          <p:cNvSpPr txBox="1">
            <a:spLocks noGrp="1"/>
          </p:cNvSpPr>
          <p:nvPr/>
        </p:nvSpPr>
        <p:spPr bwMode="auto">
          <a:xfrm>
            <a:off x="3849688" y="9377363"/>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39" tIns="45569" rIns="91139" bIns="45569"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ACDC7BF-9485-4E8B-B320-07B004AB643B}" type="slidenum">
              <a:rPr lang="el-GR" altLang="el-GR" b="0">
                <a:solidFill>
                  <a:srgbClr val="000000"/>
                </a:solidFill>
                <a:latin typeface="Calibri" panose="020F0502020204030204" pitchFamily="34" charset="0"/>
              </a:rPr>
              <a:pPr algn="r" eaLnBrk="1" hangingPunct="1">
                <a:spcBef>
                  <a:spcPct val="0"/>
                </a:spcBef>
              </a:pPr>
              <a:t>76</a:t>
            </a:fld>
            <a:endParaRPr lang="el-GR" altLang="el-GR" b="0">
              <a:solidFill>
                <a:srgbClr val="000000"/>
              </a:solidFill>
              <a:latin typeface="Calibri" panose="020F0502020204030204" pitchFamily="34" charset="0"/>
            </a:endParaRPr>
          </a:p>
        </p:txBody>
      </p:sp>
    </p:spTree>
    <p:extLst>
      <p:ext uri="{BB962C8B-B14F-4D97-AF65-F5344CB8AC3E}">
        <p14:creationId xmlns:p14="http://schemas.microsoft.com/office/powerpoint/2010/main" val="1018001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1 - Θέση εικόνας διαφάνειας"/>
          <p:cNvSpPr>
            <a:spLocks noGrp="1" noRot="1" noChangeAspect="1" noTextEdit="1"/>
          </p:cNvSpPr>
          <p:nvPr>
            <p:ph type="sldImg"/>
          </p:nvPr>
        </p:nvSpPr>
        <p:spPr>
          <a:ln/>
        </p:spPr>
      </p:sp>
      <p:sp>
        <p:nvSpPr>
          <p:cNvPr id="203779"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203780" name="3 - Θέση αριθμού διαφάνειας"/>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8961E9-0370-40D8-8176-EFED4515824B}" type="slidenum">
              <a:rPr lang="el-GR" altLang="el-GR" smtClean="0">
                <a:latin typeface="Tahoma" panose="020B0604030504040204" pitchFamily="34" charset="0"/>
              </a:rPr>
              <a:pPr>
                <a:spcBef>
                  <a:spcPct val="0"/>
                </a:spcBef>
              </a:pPr>
              <a:t>5</a:t>
            </a:fld>
            <a:endParaRPr lang="el-GR" altLang="el-GR">
              <a:latin typeface="Tahoma" panose="020B0604030504040204" pitchFamily="34" charset="0"/>
            </a:endParaRPr>
          </a:p>
        </p:txBody>
      </p:sp>
    </p:spTree>
    <p:extLst>
      <p:ext uri="{BB962C8B-B14F-4D97-AF65-F5344CB8AC3E}">
        <p14:creationId xmlns:p14="http://schemas.microsoft.com/office/powerpoint/2010/main" val="34355876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9" tIns="47625" rIns="95249" bIns="47625"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AA700A9-ECD3-4D8D-8274-829A2BAC0176}" type="slidenum">
              <a:rPr lang="el-GR" altLang="el-GR" sz="1300" b="0">
                <a:latin typeface="Tahoma" panose="020B0604030504040204" pitchFamily="34" charset="0"/>
              </a:rPr>
              <a:pPr algn="r" eaLnBrk="1" hangingPunct="1">
                <a:spcBef>
                  <a:spcPct val="0"/>
                </a:spcBef>
              </a:pPr>
              <a:t>77</a:t>
            </a:fld>
            <a:endParaRPr lang="el-GR" altLang="el-GR" sz="1300" b="0">
              <a:latin typeface="Tahoma" panose="020B0604030504040204" pitchFamily="34" charset="0"/>
            </a:endParaRPr>
          </a:p>
        </p:txBody>
      </p:sp>
      <p:sp>
        <p:nvSpPr>
          <p:cNvPr id="310275" name="1 - Θέση εικόνας διαφάνειας"/>
          <p:cNvSpPr>
            <a:spLocks noGrp="1" noRot="1" noChangeAspect="1" noTextEdit="1"/>
          </p:cNvSpPr>
          <p:nvPr>
            <p:ph type="sldImg"/>
          </p:nvPr>
        </p:nvSpPr>
        <p:spPr>
          <a:ln/>
        </p:spPr>
      </p:sp>
      <p:sp>
        <p:nvSpPr>
          <p:cNvPr id="310276" name="2 - Θέση σημειώσεων"/>
          <p:cNvSpPr>
            <a:spLocks noGrp="1"/>
          </p:cNvSpPr>
          <p:nvPr>
            <p:ph type="body" idx="1"/>
          </p:nvPr>
        </p:nvSpPr>
        <p:spPr>
          <a:xfrm>
            <a:off x="908050" y="4687888"/>
            <a:ext cx="4981575"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6" tIns="48188" rIns="96376" bIns="48188"/>
          <a:lstStyle/>
          <a:p>
            <a:pPr eaLnBrk="1" hangingPunct="1">
              <a:lnSpc>
                <a:spcPct val="90000"/>
              </a:lnSpc>
            </a:pPr>
            <a:endParaRPr lang="el-GR" altLang="el-GR" sz="1000">
              <a:latin typeface="Calibri" panose="020F0502020204030204" pitchFamily="34" charset="0"/>
            </a:endParaRPr>
          </a:p>
          <a:p>
            <a:pPr eaLnBrk="1" hangingPunct="1">
              <a:lnSpc>
                <a:spcPct val="90000"/>
              </a:lnSpc>
            </a:pPr>
            <a:endParaRPr lang="en-US" altLang="el-GR" sz="1000">
              <a:latin typeface="Calibri" panose="020F0502020204030204" pitchFamily="34" charset="0"/>
            </a:endParaRPr>
          </a:p>
          <a:p>
            <a:pPr eaLnBrk="1" hangingPunct="1">
              <a:lnSpc>
                <a:spcPct val="90000"/>
              </a:lnSpc>
            </a:pPr>
            <a:endParaRPr lang="el-GR" altLang="el-GR" sz="1000"/>
          </a:p>
        </p:txBody>
      </p:sp>
      <p:sp>
        <p:nvSpPr>
          <p:cNvPr id="310277" name="3 - Θέση αριθμού διαφάνειας"/>
          <p:cNvSpPr txBox="1">
            <a:spLocks noGrp="1"/>
          </p:cNvSpPr>
          <p:nvPr/>
        </p:nvSpPr>
        <p:spPr bwMode="auto">
          <a:xfrm>
            <a:off x="3851275" y="9380538"/>
            <a:ext cx="29464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6" tIns="48188" rIns="96376" bIns="48188" anchor="b"/>
          <a:lstStyle>
            <a:lvl1pPr defTabSz="958850">
              <a:spcBef>
                <a:spcPct val="30000"/>
              </a:spcBef>
              <a:defRPr sz="1200">
                <a:solidFill>
                  <a:schemeClr val="tx1"/>
                </a:solidFill>
                <a:latin typeface="Times New Roman" panose="02020603050405020304" pitchFamily="18" charset="0"/>
              </a:defRPr>
            </a:lvl1pPr>
            <a:lvl2pPr marL="742950" indent="-285750" defTabSz="958850">
              <a:spcBef>
                <a:spcPct val="30000"/>
              </a:spcBef>
              <a:defRPr sz="1200">
                <a:solidFill>
                  <a:schemeClr val="tx1"/>
                </a:solidFill>
                <a:latin typeface="Times New Roman" panose="02020603050405020304" pitchFamily="18" charset="0"/>
              </a:defRPr>
            </a:lvl2pPr>
            <a:lvl3pPr marL="1143000" indent="-228600" defTabSz="958850">
              <a:spcBef>
                <a:spcPct val="30000"/>
              </a:spcBef>
              <a:defRPr sz="1200">
                <a:solidFill>
                  <a:schemeClr val="tx1"/>
                </a:solidFill>
                <a:latin typeface="Times New Roman" panose="02020603050405020304" pitchFamily="18" charset="0"/>
              </a:defRPr>
            </a:lvl3pPr>
            <a:lvl4pPr marL="1600200" indent="-228600" defTabSz="958850">
              <a:spcBef>
                <a:spcPct val="30000"/>
              </a:spcBef>
              <a:defRPr sz="1200">
                <a:solidFill>
                  <a:schemeClr val="tx1"/>
                </a:solidFill>
                <a:latin typeface="Times New Roman" panose="02020603050405020304" pitchFamily="18" charset="0"/>
              </a:defRPr>
            </a:lvl4pPr>
            <a:lvl5pPr marL="2057400" indent="-228600" defTabSz="958850">
              <a:spcBef>
                <a:spcPct val="30000"/>
              </a:spcBef>
              <a:defRPr sz="1200">
                <a:solidFill>
                  <a:schemeClr val="tx1"/>
                </a:solidFill>
                <a:latin typeface="Times New Roman" panose="02020603050405020304" pitchFamily="18" charset="0"/>
              </a:defRPr>
            </a:lvl5pPr>
            <a:lvl6pPr marL="2514600" indent="-228600" defTabSz="9588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88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88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885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753F8D6-5332-401D-85FF-9837CFC20660}" type="slidenum">
              <a:rPr lang="en-GB" altLang="el-GR" sz="1300" b="0">
                <a:latin typeface="Tahoma" panose="020B0604030504040204" pitchFamily="34" charset="0"/>
              </a:rPr>
              <a:pPr algn="r" eaLnBrk="1" hangingPunct="1">
                <a:spcBef>
                  <a:spcPct val="0"/>
                </a:spcBef>
              </a:pPr>
              <a:t>77</a:t>
            </a:fld>
            <a:endParaRPr lang="en-GB" altLang="el-GR" sz="1300" b="0">
              <a:latin typeface="Tahoma" panose="020B0604030504040204" pitchFamily="34" charset="0"/>
            </a:endParaRPr>
          </a:p>
        </p:txBody>
      </p:sp>
    </p:spTree>
    <p:extLst>
      <p:ext uri="{BB962C8B-B14F-4D97-AF65-F5344CB8AC3E}">
        <p14:creationId xmlns:p14="http://schemas.microsoft.com/office/powerpoint/2010/main" val="1899775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9" tIns="47625" rIns="95249" bIns="47625"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82872CE-ED13-431C-98DD-9431C4DFFB6D}" type="slidenum">
              <a:rPr lang="el-GR" altLang="el-GR" sz="1300" b="0">
                <a:latin typeface="Tahoma" panose="020B0604030504040204" pitchFamily="34" charset="0"/>
              </a:rPr>
              <a:pPr algn="r" eaLnBrk="1" hangingPunct="1">
                <a:spcBef>
                  <a:spcPct val="0"/>
                </a:spcBef>
              </a:pPr>
              <a:t>78</a:t>
            </a:fld>
            <a:endParaRPr lang="el-GR" altLang="el-GR" sz="1300" b="0">
              <a:latin typeface="Tahoma" panose="020B0604030504040204" pitchFamily="34" charset="0"/>
            </a:endParaRPr>
          </a:p>
        </p:txBody>
      </p:sp>
      <p:sp>
        <p:nvSpPr>
          <p:cNvPr id="312323" name="1 - Θέση εικόνας διαφάνειας"/>
          <p:cNvSpPr>
            <a:spLocks noGrp="1" noRot="1" noChangeAspect="1" noTextEdit="1"/>
          </p:cNvSpPr>
          <p:nvPr>
            <p:ph type="sldImg"/>
          </p:nvPr>
        </p:nvSpPr>
        <p:spPr>
          <a:ln/>
        </p:spPr>
      </p:sp>
      <p:sp>
        <p:nvSpPr>
          <p:cNvPr id="312324" name="2 - Θέση σημειώσεων"/>
          <p:cNvSpPr>
            <a:spLocks noGrp="1"/>
          </p:cNvSpPr>
          <p:nvPr>
            <p:ph type="body" idx="1"/>
          </p:nvPr>
        </p:nvSpPr>
        <p:spPr>
          <a:xfrm>
            <a:off x="908050" y="4687888"/>
            <a:ext cx="4981575"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6" tIns="48188" rIns="96376" bIns="48188"/>
          <a:lstStyle/>
          <a:p>
            <a:pPr eaLnBrk="1" hangingPunct="1">
              <a:lnSpc>
                <a:spcPct val="90000"/>
              </a:lnSpc>
            </a:pPr>
            <a:endParaRPr lang="el-GR" altLang="el-GR" sz="1000">
              <a:latin typeface="Calibri" panose="020F0502020204030204" pitchFamily="34" charset="0"/>
            </a:endParaRPr>
          </a:p>
          <a:p>
            <a:pPr eaLnBrk="1" hangingPunct="1">
              <a:lnSpc>
                <a:spcPct val="90000"/>
              </a:lnSpc>
            </a:pPr>
            <a:endParaRPr lang="en-US" altLang="el-GR" sz="1000">
              <a:latin typeface="Calibri" panose="020F0502020204030204" pitchFamily="34" charset="0"/>
            </a:endParaRPr>
          </a:p>
          <a:p>
            <a:pPr eaLnBrk="1" hangingPunct="1">
              <a:lnSpc>
                <a:spcPct val="90000"/>
              </a:lnSpc>
            </a:pPr>
            <a:endParaRPr lang="el-GR" altLang="el-GR" sz="1000"/>
          </a:p>
        </p:txBody>
      </p:sp>
      <p:sp>
        <p:nvSpPr>
          <p:cNvPr id="312325" name="3 - Θέση αριθμού διαφάνειας"/>
          <p:cNvSpPr txBox="1">
            <a:spLocks noGrp="1"/>
          </p:cNvSpPr>
          <p:nvPr/>
        </p:nvSpPr>
        <p:spPr bwMode="auto">
          <a:xfrm>
            <a:off x="3851275" y="9380538"/>
            <a:ext cx="29464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6" tIns="48188" rIns="96376" bIns="48188" anchor="b"/>
          <a:lstStyle>
            <a:lvl1pPr defTabSz="958850">
              <a:spcBef>
                <a:spcPct val="30000"/>
              </a:spcBef>
              <a:defRPr sz="1200">
                <a:solidFill>
                  <a:schemeClr val="tx1"/>
                </a:solidFill>
                <a:latin typeface="Times New Roman" panose="02020603050405020304" pitchFamily="18" charset="0"/>
              </a:defRPr>
            </a:lvl1pPr>
            <a:lvl2pPr marL="742950" indent="-285750" defTabSz="958850">
              <a:spcBef>
                <a:spcPct val="30000"/>
              </a:spcBef>
              <a:defRPr sz="1200">
                <a:solidFill>
                  <a:schemeClr val="tx1"/>
                </a:solidFill>
                <a:latin typeface="Times New Roman" panose="02020603050405020304" pitchFamily="18" charset="0"/>
              </a:defRPr>
            </a:lvl2pPr>
            <a:lvl3pPr marL="1143000" indent="-228600" defTabSz="958850">
              <a:spcBef>
                <a:spcPct val="30000"/>
              </a:spcBef>
              <a:defRPr sz="1200">
                <a:solidFill>
                  <a:schemeClr val="tx1"/>
                </a:solidFill>
                <a:latin typeface="Times New Roman" panose="02020603050405020304" pitchFamily="18" charset="0"/>
              </a:defRPr>
            </a:lvl3pPr>
            <a:lvl4pPr marL="1600200" indent="-228600" defTabSz="958850">
              <a:spcBef>
                <a:spcPct val="30000"/>
              </a:spcBef>
              <a:defRPr sz="1200">
                <a:solidFill>
                  <a:schemeClr val="tx1"/>
                </a:solidFill>
                <a:latin typeface="Times New Roman" panose="02020603050405020304" pitchFamily="18" charset="0"/>
              </a:defRPr>
            </a:lvl4pPr>
            <a:lvl5pPr marL="2057400" indent="-228600" defTabSz="958850">
              <a:spcBef>
                <a:spcPct val="30000"/>
              </a:spcBef>
              <a:defRPr sz="1200">
                <a:solidFill>
                  <a:schemeClr val="tx1"/>
                </a:solidFill>
                <a:latin typeface="Times New Roman" panose="02020603050405020304" pitchFamily="18" charset="0"/>
              </a:defRPr>
            </a:lvl5pPr>
            <a:lvl6pPr marL="2514600" indent="-228600" defTabSz="9588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88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88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885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8217B07-8EDE-45D8-B6DD-9334DED9D2B1}" type="slidenum">
              <a:rPr lang="en-GB" altLang="el-GR" sz="1300" b="0">
                <a:latin typeface="Tahoma" panose="020B0604030504040204" pitchFamily="34" charset="0"/>
              </a:rPr>
              <a:pPr algn="r" eaLnBrk="1" hangingPunct="1">
                <a:spcBef>
                  <a:spcPct val="0"/>
                </a:spcBef>
              </a:pPr>
              <a:t>78</a:t>
            </a:fld>
            <a:endParaRPr lang="en-GB" altLang="el-GR" sz="1300" b="0">
              <a:latin typeface="Tahoma" panose="020B0604030504040204" pitchFamily="34" charset="0"/>
            </a:endParaRPr>
          </a:p>
        </p:txBody>
      </p:sp>
    </p:spTree>
    <p:extLst>
      <p:ext uri="{BB962C8B-B14F-4D97-AF65-F5344CB8AC3E}">
        <p14:creationId xmlns:p14="http://schemas.microsoft.com/office/powerpoint/2010/main" val="1073730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9" tIns="47625" rIns="95249" bIns="47625"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8EDE716-B18E-4EF4-BEBD-86CB76340196}" type="slidenum">
              <a:rPr lang="el-GR" altLang="el-GR" sz="1300" b="0">
                <a:latin typeface="Tahoma" panose="020B0604030504040204" pitchFamily="34" charset="0"/>
              </a:rPr>
              <a:pPr algn="r" eaLnBrk="1" hangingPunct="1">
                <a:spcBef>
                  <a:spcPct val="0"/>
                </a:spcBef>
              </a:pPr>
              <a:t>80</a:t>
            </a:fld>
            <a:endParaRPr lang="el-GR" altLang="el-GR" sz="1300" b="0">
              <a:latin typeface="Tahoma" panose="020B0604030504040204" pitchFamily="34" charset="0"/>
            </a:endParaRPr>
          </a:p>
        </p:txBody>
      </p:sp>
      <p:sp>
        <p:nvSpPr>
          <p:cNvPr id="314371" name="1 - Θέση εικόνας διαφάνειας"/>
          <p:cNvSpPr>
            <a:spLocks noGrp="1" noRot="1" noChangeAspect="1" noTextEdit="1"/>
          </p:cNvSpPr>
          <p:nvPr>
            <p:ph type="sldImg"/>
          </p:nvPr>
        </p:nvSpPr>
        <p:spPr>
          <a:ln/>
        </p:spPr>
      </p:sp>
      <p:sp>
        <p:nvSpPr>
          <p:cNvPr id="314372" name="2 - Θέση σημειώσεων"/>
          <p:cNvSpPr>
            <a:spLocks noGrp="1"/>
          </p:cNvSpPr>
          <p:nvPr>
            <p:ph type="body" idx="1"/>
          </p:nvPr>
        </p:nvSpPr>
        <p:spPr>
          <a:xfrm>
            <a:off x="908050" y="4687888"/>
            <a:ext cx="4981575" cy="444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6" tIns="48188" rIns="96376" bIns="48188"/>
          <a:lstStyle/>
          <a:p>
            <a:pPr eaLnBrk="1" hangingPunct="1">
              <a:lnSpc>
                <a:spcPct val="90000"/>
              </a:lnSpc>
            </a:pPr>
            <a:endParaRPr lang="el-GR" altLang="el-GR" sz="1000">
              <a:latin typeface="Calibri" panose="020F0502020204030204" pitchFamily="34" charset="0"/>
            </a:endParaRPr>
          </a:p>
          <a:p>
            <a:pPr eaLnBrk="1" hangingPunct="1">
              <a:lnSpc>
                <a:spcPct val="90000"/>
              </a:lnSpc>
            </a:pPr>
            <a:endParaRPr lang="en-US" altLang="el-GR" sz="1000">
              <a:latin typeface="Calibri" panose="020F0502020204030204" pitchFamily="34" charset="0"/>
            </a:endParaRPr>
          </a:p>
          <a:p>
            <a:pPr eaLnBrk="1" hangingPunct="1">
              <a:lnSpc>
                <a:spcPct val="90000"/>
              </a:lnSpc>
            </a:pPr>
            <a:endParaRPr lang="el-GR" altLang="el-GR" sz="1000"/>
          </a:p>
        </p:txBody>
      </p:sp>
      <p:sp>
        <p:nvSpPr>
          <p:cNvPr id="314373" name="3 - Θέση αριθμού διαφάνειας"/>
          <p:cNvSpPr txBox="1">
            <a:spLocks noGrp="1"/>
          </p:cNvSpPr>
          <p:nvPr/>
        </p:nvSpPr>
        <p:spPr bwMode="auto">
          <a:xfrm>
            <a:off x="3851275" y="9380538"/>
            <a:ext cx="29464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76" tIns="48188" rIns="96376" bIns="48188" anchor="b"/>
          <a:lstStyle>
            <a:lvl1pPr defTabSz="958850">
              <a:spcBef>
                <a:spcPct val="30000"/>
              </a:spcBef>
              <a:defRPr sz="1200">
                <a:solidFill>
                  <a:schemeClr val="tx1"/>
                </a:solidFill>
                <a:latin typeface="Times New Roman" panose="02020603050405020304" pitchFamily="18" charset="0"/>
              </a:defRPr>
            </a:lvl1pPr>
            <a:lvl2pPr marL="742950" indent="-285750" defTabSz="958850">
              <a:spcBef>
                <a:spcPct val="30000"/>
              </a:spcBef>
              <a:defRPr sz="1200">
                <a:solidFill>
                  <a:schemeClr val="tx1"/>
                </a:solidFill>
                <a:latin typeface="Times New Roman" panose="02020603050405020304" pitchFamily="18" charset="0"/>
              </a:defRPr>
            </a:lvl2pPr>
            <a:lvl3pPr marL="1143000" indent="-228600" defTabSz="958850">
              <a:spcBef>
                <a:spcPct val="30000"/>
              </a:spcBef>
              <a:defRPr sz="1200">
                <a:solidFill>
                  <a:schemeClr val="tx1"/>
                </a:solidFill>
                <a:latin typeface="Times New Roman" panose="02020603050405020304" pitchFamily="18" charset="0"/>
              </a:defRPr>
            </a:lvl3pPr>
            <a:lvl4pPr marL="1600200" indent="-228600" defTabSz="958850">
              <a:spcBef>
                <a:spcPct val="30000"/>
              </a:spcBef>
              <a:defRPr sz="1200">
                <a:solidFill>
                  <a:schemeClr val="tx1"/>
                </a:solidFill>
                <a:latin typeface="Times New Roman" panose="02020603050405020304" pitchFamily="18" charset="0"/>
              </a:defRPr>
            </a:lvl4pPr>
            <a:lvl5pPr marL="2057400" indent="-228600" defTabSz="958850">
              <a:spcBef>
                <a:spcPct val="30000"/>
              </a:spcBef>
              <a:defRPr sz="1200">
                <a:solidFill>
                  <a:schemeClr val="tx1"/>
                </a:solidFill>
                <a:latin typeface="Times New Roman" panose="02020603050405020304" pitchFamily="18" charset="0"/>
              </a:defRPr>
            </a:lvl5pPr>
            <a:lvl6pPr marL="2514600" indent="-228600" defTabSz="9588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88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88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885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9192B20-B907-42CF-A791-2C17C5BFCEB5}" type="slidenum">
              <a:rPr lang="en-GB" altLang="el-GR" sz="1300" b="0">
                <a:latin typeface="Tahoma" panose="020B0604030504040204" pitchFamily="34" charset="0"/>
              </a:rPr>
              <a:pPr algn="r" eaLnBrk="1" hangingPunct="1">
                <a:spcBef>
                  <a:spcPct val="0"/>
                </a:spcBef>
              </a:pPr>
              <a:t>80</a:t>
            </a:fld>
            <a:endParaRPr lang="en-GB" altLang="el-GR" sz="1300" b="0">
              <a:latin typeface="Tahoma" panose="020B0604030504040204" pitchFamily="34" charset="0"/>
            </a:endParaRPr>
          </a:p>
        </p:txBody>
      </p:sp>
    </p:spTree>
    <p:extLst>
      <p:ext uri="{BB962C8B-B14F-4D97-AF65-F5344CB8AC3E}">
        <p14:creationId xmlns:p14="http://schemas.microsoft.com/office/powerpoint/2010/main" val="13883199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extLst>
      <p:ext uri="{BB962C8B-B14F-4D97-AF65-F5344CB8AC3E}">
        <p14:creationId xmlns:p14="http://schemas.microsoft.com/office/powerpoint/2010/main" val="90833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3851275" y="93789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4" tIns="46103" rIns="92204" bIns="46103" anchor="b"/>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AE4A961E-3449-4061-B244-0E761A4FC28B}" type="slidenum">
              <a:rPr lang="el-GR" altLang="el-GR" b="0">
                <a:latin typeface="Tahoma" panose="020B0604030504040204" pitchFamily="34" charset="0"/>
              </a:rPr>
              <a:pPr algn="r" eaLnBrk="1" hangingPunct="1">
                <a:spcBef>
                  <a:spcPct val="0"/>
                </a:spcBef>
              </a:pPr>
              <a:t>6</a:t>
            </a:fld>
            <a:endParaRPr lang="el-GR" altLang="el-GR" b="0">
              <a:latin typeface="Tahoma" panose="020B0604030504040204"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908050" y="4689475"/>
            <a:ext cx="4981575"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4" tIns="46103" rIns="92204" bIns="46103"/>
          <a:lstStyle/>
          <a:p>
            <a:pPr eaLnBrk="1" hangingPunct="1"/>
            <a:endParaRPr lang="el-GR" altLang="el-GR"/>
          </a:p>
        </p:txBody>
      </p:sp>
    </p:spTree>
    <p:extLst>
      <p:ext uri="{BB962C8B-B14F-4D97-AF65-F5344CB8AC3E}">
        <p14:creationId xmlns:p14="http://schemas.microsoft.com/office/powerpoint/2010/main" val="252268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3851275" y="937895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4" tIns="46103" rIns="92204" bIns="46103" anchor="b"/>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D1CD897-AB71-4357-9174-89442C694A6E}" type="slidenum">
              <a:rPr lang="el-GR" altLang="el-GR" b="0">
                <a:latin typeface="Tahoma" panose="020B0604030504040204" pitchFamily="34" charset="0"/>
              </a:rPr>
              <a:pPr algn="r" eaLnBrk="1" hangingPunct="1">
                <a:spcBef>
                  <a:spcPct val="0"/>
                </a:spcBef>
              </a:pPr>
              <a:t>7</a:t>
            </a:fld>
            <a:endParaRPr lang="el-GR" altLang="el-GR" b="0">
              <a:latin typeface="Tahoma" panose="020B0604030504040204" pitchFamily="34"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xfrm>
            <a:off x="908050" y="4689475"/>
            <a:ext cx="4981575"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04" tIns="46103" rIns="92204" bIns="46103"/>
          <a:lstStyle/>
          <a:p>
            <a:pPr eaLnBrk="1" hangingPunct="1"/>
            <a:endParaRPr lang="el-GR" altLang="el-GR"/>
          </a:p>
          <a:p>
            <a:pPr eaLnBrk="1" hangingPunct="1"/>
            <a:endParaRPr lang="el-GR" altLang="el-GR"/>
          </a:p>
        </p:txBody>
      </p:sp>
    </p:spTree>
    <p:extLst>
      <p:ext uri="{BB962C8B-B14F-4D97-AF65-F5344CB8AC3E}">
        <p14:creationId xmlns:p14="http://schemas.microsoft.com/office/powerpoint/2010/main" val="3803120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9" tIns="47625" rIns="95249" bIns="47625"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942D016-0A3C-4354-8164-B474CA011804}" type="slidenum">
              <a:rPr lang="el-GR" altLang="el-GR" sz="1300" b="0">
                <a:latin typeface="Tahoma" panose="020B0604030504040204" pitchFamily="34" charset="0"/>
              </a:rPr>
              <a:pPr algn="r" eaLnBrk="1" hangingPunct="1">
                <a:spcBef>
                  <a:spcPct val="0"/>
                </a:spcBef>
              </a:pPr>
              <a:t>8</a:t>
            </a:fld>
            <a:endParaRPr lang="el-GR" altLang="el-GR" sz="1300" b="0">
              <a:latin typeface="Tahoma" panose="020B0604030504040204"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49" tIns="47625" rIns="95249" bIns="47625"/>
          <a:lstStyle/>
          <a:p>
            <a:pPr eaLnBrk="1" hangingPunct="1"/>
            <a:r>
              <a:rPr lang="el-GR" altLang="el-GR"/>
              <a:t>Ομόλιο, Ορχομενός</a:t>
            </a:r>
            <a:r>
              <a:rPr lang="en-US" altLang="el-GR"/>
              <a:t> </a:t>
            </a:r>
            <a:r>
              <a:rPr lang="el-GR" altLang="el-GR"/>
              <a:t>Βοιωτίας, Χαλκίδα (Φάρος και Φύλλα), Μαραθώνας, Καλύβια και…. συρροή κρουσμάτων ελονοσίας με «ενδείξεις εγχώριας μετάδοσης» στο Δήμο Ευρώτα Λακωνίας</a:t>
            </a:r>
          </a:p>
          <a:p>
            <a:pPr eaLnBrk="1" hangingPunct="1"/>
            <a:endParaRPr lang="el-GR" altLang="el-GR"/>
          </a:p>
        </p:txBody>
      </p:sp>
    </p:spTree>
    <p:extLst>
      <p:ext uri="{BB962C8B-B14F-4D97-AF65-F5344CB8AC3E}">
        <p14:creationId xmlns:p14="http://schemas.microsoft.com/office/powerpoint/2010/main" val="184991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1 - Θέση εικόνας διαφάνειας"/>
          <p:cNvSpPr>
            <a:spLocks noGrp="1" noRot="1" noChangeAspect="1" noTextEdit="1"/>
          </p:cNvSpPr>
          <p:nvPr>
            <p:ph type="sldImg"/>
          </p:nvPr>
        </p:nvSpPr>
        <p:spPr>
          <a:xfrm>
            <a:off x="931863" y="741363"/>
            <a:ext cx="4933950" cy="3702050"/>
          </a:xfrm>
          <a:ln/>
        </p:spPr>
      </p:sp>
      <p:sp>
        <p:nvSpPr>
          <p:cNvPr id="211971" name="2 - Θέση σημειώσεων"/>
          <p:cNvSpPr>
            <a:spLocks noGrp="1"/>
          </p:cNvSpPr>
          <p:nvPr>
            <p:ph type="body" idx="1"/>
          </p:nvPr>
        </p:nvSpPr>
        <p:spPr>
          <a:xfrm>
            <a:off x="679450" y="4689475"/>
            <a:ext cx="5438775" cy="4443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2" tIns="47631" rIns="95262" bIns="47631"/>
          <a:lstStyle/>
          <a:p>
            <a:r>
              <a:rPr lang="el-GR" altLang="el-GR"/>
              <a:t>Όλοι ελληνικής εθνικότητας, εκτός από 1 κρούσμα στη Βοιωτία (Τανάγρα), που ήταν αλβανικής εθνικότητας και διαγνώσθηκε μάλιστα στην Αλβανία</a:t>
            </a:r>
          </a:p>
        </p:txBody>
      </p:sp>
      <p:sp>
        <p:nvSpPr>
          <p:cNvPr id="211972" name="3 - Θέση αριθμού διαφάνειας"/>
          <p:cNvSpPr txBox="1">
            <a:spLocks noGrp="1"/>
          </p:cNvSpPr>
          <p:nvPr/>
        </p:nvSpPr>
        <p:spPr bwMode="auto">
          <a:xfrm>
            <a:off x="3849688" y="9378950"/>
            <a:ext cx="29464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2" tIns="47631" rIns="95262" bIns="47631" anchor="b"/>
          <a:lstStyle>
            <a:lvl1pPr defTabSz="952500">
              <a:spcBef>
                <a:spcPct val="30000"/>
              </a:spcBef>
              <a:defRPr sz="1200">
                <a:solidFill>
                  <a:schemeClr val="tx1"/>
                </a:solidFill>
                <a:latin typeface="Times New Roman" panose="02020603050405020304" pitchFamily="18" charset="0"/>
              </a:defRPr>
            </a:lvl1pPr>
            <a:lvl2pPr marL="742950" indent="-285750" defTabSz="952500">
              <a:spcBef>
                <a:spcPct val="30000"/>
              </a:spcBef>
              <a:defRPr sz="1200">
                <a:solidFill>
                  <a:schemeClr val="tx1"/>
                </a:solidFill>
                <a:latin typeface="Times New Roman" panose="02020603050405020304" pitchFamily="18" charset="0"/>
              </a:defRPr>
            </a:lvl2pPr>
            <a:lvl3pPr marL="1143000" indent="-228600" defTabSz="952500">
              <a:spcBef>
                <a:spcPct val="30000"/>
              </a:spcBef>
              <a:defRPr sz="1200">
                <a:solidFill>
                  <a:schemeClr val="tx1"/>
                </a:solidFill>
                <a:latin typeface="Times New Roman" panose="02020603050405020304" pitchFamily="18" charset="0"/>
              </a:defRPr>
            </a:lvl3pPr>
            <a:lvl4pPr marL="1600200" indent="-228600" defTabSz="952500">
              <a:spcBef>
                <a:spcPct val="30000"/>
              </a:spcBef>
              <a:defRPr sz="1200">
                <a:solidFill>
                  <a:schemeClr val="tx1"/>
                </a:solidFill>
                <a:latin typeface="Times New Roman" panose="02020603050405020304" pitchFamily="18" charset="0"/>
              </a:defRPr>
            </a:lvl4pPr>
            <a:lvl5pPr marL="2057400" indent="-228600" defTabSz="952500">
              <a:spcBef>
                <a:spcPct val="30000"/>
              </a:spcBef>
              <a:defRPr sz="1200">
                <a:solidFill>
                  <a:schemeClr val="tx1"/>
                </a:solidFill>
                <a:latin typeface="Times New Roman" panose="02020603050405020304" pitchFamily="18" charset="0"/>
              </a:defRPr>
            </a:lvl5pPr>
            <a:lvl6pPr marL="2514600" indent="-228600" defTabSz="9525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25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25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25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CD55448-AA84-4224-9583-9AC5A02658F1}" type="slidenum">
              <a:rPr lang="el-GR" altLang="el-GR" sz="1300">
                <a:latin typeface="Arial" panose="020B0604020202020204" pitchFamily="34" charset="0"/>
              </a:rPr>
              <a:pPr algn="r" eaLnBrk="1" hangingPunct="1">
                <a:spcBef>
                  <a:spcPct val="0"/>
                </a:spcBef>
              </a:pPr>
              <a:t>9</a:t>
            </a:fld>
            <a:endParaRPr lang="el-GR" altLang="el-GR" sz="1300">
              <a:latin typeface="Arial" panose="020B0604020202020204" pitchFamily="34" charset="0"/>
            </a:endParaRPr>
          </a:p>
        </p:txBody>
      </p:sp>
    </p:spTree>
    <p:extLst>
      <p:ext uri="{BB962C8B-B14F-4D97-AF65-F5344CB8AC3E}">
        <p14:creationId xmlns:p14="http://schemas.microsoft.com/office/powerpoint/2010/main" val="7393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2438400"/>
            <a:ext cx="9009063" cy="1052513"/>
            <a:chOff x="0" y="1536"/>
            <a:chExt cx="5675" cy="663"/>
          </a:xfrm>
        </p:grpSpPr>
        <p:grpSp>
          <p:nvGrpSpPr>
            <p:cNvPr id="5" name="Group 1027"/>
            <p:cNvGrpSpPr>
              <a:grpSpLocks/>
            </p:cNvGrpSpPr>
            <p:nvPr/>
          </p:nvGrpSpPr>
          <p:grpSpPr bwMode="auto">
            <a:xfrm>
              <a:off x="185" y="1604"/>
              <a:ext cx="449" cy="299"/>
              <a:chOff x="720" y="336"/>
              <a:chExt cx="624" cy="432"/>
            </a:xfrm>
          </p:grpSpPr>
          <p:sp>
            <p:nvSpPr>
              <p:cNvPr id="12" name="Rectangle 1028"/>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p>
            </p:txBody>
          </p:sp>
          <p:sp>
            <p:nvSpPr>
              <p:cNvPr id="13"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p>
            </p:txBody>
          </p:sp>
        </p:grpSp>
        <p:grpSp>
          <p:nvGrpSpPr>
            <p:cNvPr id="6" name="Group 1030"/>
            <p:cNvGrpSpPr>
              <a:grpSpLocks/>
            </p:cNvGrpSpPr>
            <p:nvPr/>
          </p:nvGrpSpPr>
          <p:grpSpPr bwMode="auto">
            <a:xfrm>
              <a:off x="263" y="1870"/>
              <a:ext cx="466" cy="299"/>
              <a:chOff x="912" y="2640"/>
              <a:chExt cx="672" cy="432"/>
            </a:xfrm>
          </p:grpSpPr>
          <p:sp>
            <p:nvSpPr>
              <p:cNvPr id="10" name="Rectangle 1031"/>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p>
            </p:txBody>
          </p:sp>
          <p:sp>
            <p:nvSpPr>
              <p:cNvPr id="11"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p>
            </p:txBody>
          </p:sp>
        </p:grpSp>
        <p:sp>
          <p:nvSpPr>
            <p:cNvPr id="7"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p>
          </p:txBody>
        </p:sp>
        <p:sp>
          <p:nvSpPr>
            <p:cNvPr id="8" name="Rectangle 1034"/>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p>
          </p:txBody>
        </p:sp>
        <p:sp>
          <p:nvSpPr>
            <p:cNvPr id="9"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p>
          </p:txBody>
        </p:sp>
      </p:grpSp>
      <p:sp>
        <p:nvSpPr>
          <p:cNvPr id="11276" name="Rectangle 1036"/>
          <p:cNvSpPr>
            <a:spLocks noGrp="1" noChangeArrowheads="1"/>
          </p:cNvSpPr>
          <p:nvPr>
            <p:ph type="ctrTitle"/>
          </p:nvPr>
        </p:nvSpPr>
        <p:spPr>
          <a:xfrm>
            <a:off x="990600" y="1828800"/>
            <a:ext cx="7772400" cy="1143000"/>
          </a:xfrm>
        </p:spPr>
        <p:txBody>
          <a:bodyPr/>
          <a:lstStyle>
            <a:lvl1pPr>
              <a:defRPr/>
            </a:lvl1pPr>
          </a:lstStyle>
          <a:p>
            <a:r>
              <a:rPr lang="en-GB"/>
              <a:t>Click to edit Master title style</a:t>
            </a:r>
          </a:p>
        </p:txBody>
      </p:sp>
      <p:sp>
        <p:nvSpPr>
          <p:cNvPr id="11277"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GB"/>
              <a:t>Click to edit Master subtitle style</a:t>
            </a:r>
          </a:p>
        </p:txBody>
      </p:sp>
      <p:sp>
        <p:nvSpPr>
          <p:cNvPr id="14" name="Rectangle 1038"/>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GB"/>
          </a:p>
        </p:txBody>
      </p:sp>
      <p:sp>
        <p:nvSpPr>
          <p:cNvPr id="15" name="Rectangle 1039"/>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GB"/>
          </a:p>
        </p:txBody>
      </p:sp>
      <p:sp>
        <p:nvSpPr>
          <p:cNvPr id="16" name="Rectangle 1040"/>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4DC07830-94F2-4658-8062-80CDC40313FE}" type="slidenum">
              <a:rPr lang="en-GB" altLang="el-GR"/>
              <a:pPr>
                <a:defRPr/>
              </a:pPr>
              <a:t>‹#›</a:t>
            </a:fld>
            <a:endParaRPr lang="en-GB" altLang="el-GR"/>
          </a:p>
        </p:txBody>
      </p:sp>
    </p:spTree>
    <p:extLst>
      <p:ext uri="{BB962C8B-B14F-4D97-AF65-F5344CB8AC3E}">
        <p14:creationId xmlns:p14="http://schemas.microsoft.com/office/powerpoint/2010/main" val="3026616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58220757-48E6-469F-AFB3-2D94B28CCC34}" type="slidenum">
              <a:rPr lang="en-GB" altLang="el-GR"/>
              <a:pPr>
                <a:defRPr/>
              </a:pPr>
              <a:t>‹#›</a:t>
            </a:fld>
            <a:endParaRPr lang="en-GB" altLang="el-GR"/>
          </a:p>
        </p:txBody>
      </p:sp>
    </p:spTree>
    <p:extLst>
      <p:ext uri="{BB962C8B-B14F-4D97-AF65-F5344CB8AC3E}">
        <p14:creationId xmlns:p14="http://schemas.microsoft.com/office/powerpoint/2010/main" val="15917863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827C6229-30E3-4CEB-AAA5-BE15BCE26DFD}" type="datetimeFigureOut">
              <a:rPr lang="el-GR"/>
              <a:pPr>
                <a:defRPr/>
              </a:pPr>
              <a:t>26/4/2020</a:t>
            </a:fld>
            <a:endParaRPr lang="el-GR"/>
          </a:p>
        </p:txBody>
      </p:sp>
      <p:sp>
        <p:nvSpPr>
          <p:cNvPr id="4" name="3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5" name="4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7A847912-A9A3-4E07-ACFB-C62B7B1E390C}" type="slidenum">
              <a:rPr lang="el-GR"/>
              <a:pPr>
                <a:defRPr/>
              </a:pPr>
              <a:t>‹#›</a:t>
            </a:fld>
            <a:endParaRPr lang="el-GR"/>
          </a:p>
        </p:txBody>
      </p:sp>
    </p:spTree>
    <p:extLst>
      <p:ext uri="{BB962C8B-B14F-4D97-AF65-F5344CB8AC3E}">
        <p14:creationId xmlns:p14="http://schemas.microsoft.com/office/powerpoint/2010/main" val="25027940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3AE1F663-72EF-4823-B1E0-6DA77CDAA8BB}" type="datetimeFigureOut">
              <a:rPr lang="el-GR"/>
              <a:pPr>
                <a:defRPr/>
              </a:pPr>
              <a:t>26/4/2020</a:t>
            </a:fld>
            <a:endParaRPr lang="el-GR"/>
          </a:p>
        </p:txBody>
      </p:sp>
      <p:sp>
        <p:nvSpPr>
          <p:cNvPr id="3" name="2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4" name="3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CA844EAD-AB60-4D99-A52F-7FDE12281DCA}" type="slidenum">
              <a:rPr lang="el-GR"/>
              <a:pPr>
                <a:defRPr/>
              </a:pPr>
              <a:t>‹#›</a:t>
            </a:fld>
            <a:endParaRPr lang="el-GR"/>
          </a:p>
        </p:txBody>
      </p:sp>
    </p:spTree>
    <p:extLst>
      <p:ext uri="{BB962C8B-B14F-4D97-AF65-F5344CB8AC3E}">
        <p14:creationId xmlns:p14="http://schemas.microsoft.com/office/powerpoint/2010/main" val="14175253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A492B469-39BB-44CE-9928-C928AC7ECCAC}" type="datetimeFigureOut">
              <a:rPr lang="el-GR"/>
              <a:pPr>
                <a:defRPr/>
              </a:pPr>
              <a:t>26/4/2020</a:t>
            </a:fld>
            <a:endParaRPr lang="el-GR"/>
          </a:p>
        </p:txBody>
      </p:sp>
      <p:sp>
        <p:nvSpPr>
          <p:cNvPr id="6" name="5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70B9E8F2-79E0-4B20-93A6-54286913BC2A}" type="slidenum">
              <a:rPr lang="el-GR"/>
              <a:pPr>
                <a:defRPr/>
              </a:pPr>
              <a:t>‹#›</a:t>
            </a:fld>
            <a:endParaRPr lang="el-GR"/>
          </a:p>
        </p:txBody>
      </p:sp>
    </p:spTree>
    <p:extLst>
      <p:ext uri="{BB962C8B-B14F-4D97-AF65-F5344CB8AC3E}">
        <p14:creationId xmlns:p14="http://schemas.microsoft.com/office/powerpoint/2010/main" val="36763590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101CB03E-AE85-4975-BF3A-1BB045DC80ED}" type="datetimeFigureOut">
              <a:rPr lang="el-GR"/>
              <a:pPr>
                <a:defRPr/>
              </a:pPr>
              <a:t>26/4/2020</a:t>
            </a:fld>
            <a:endParaRPr lang="el-GR"/>
          </a:p>
        </p:txBody>
      </p:sp>
      <p:sp>
        <p:nvSpPr>
          <p:cNvPr id="6" name="5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670D8315-1B0C-4223-B88D-20F6FB669559}" type="slidenum">
              <a:rPr lang="el-GR"/>
              <a:pPr>
                <a:defRPr/>
              </a:pPr>
              <a:t>‹#›</a:t>
            </a:fld>
            <a:endParaRPr lang="el-GR"/>
          </a:p>
        </p:txBody>
      </p:sp>
    </p:spTree>
    <p:extLst>
      <p:ext uri="{BB962C8B-B14F-4D97-AF65-F5344CB8AC3E}">
        <p14:creationId xmlns:p14="http://schemas.microsoft.com/office/powerpoint/2010/main" val="1885805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0BCFBD31-A02F-4454-9688-BEF8535E28E7}" type="datetimeFigureOut">
              <a:rPr lang="el-GR"/>
              <a:pPr>
                <a:defRPr/>
              </a:pPr>
              <a:t>26/4/2020</a:t>
            </a:fld>
            <a:endParaRPr lang="el-GR"/>
          </a:p>
        </p:txBody>
      </p:sp>
      <p:sp>
        <p:nvSpPr>
          <p:cNvPr id="5" name="4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8E1A3F7B-68D3-4EC1-94F4-34BBFE8070F9}" type="slidenum">
              <a:rPr lang="el-GR"/>
              <a:pPr>
                <a:defRPr/>
              </a:pPr>
              <a:t>‹#›</a:t>
            </a:fld>
            <a:endParaRPr lang="el-GR"/>
          </a:p>
        </p:txBody>
      </p:sp>
    </p:spTree>
    <p:extLst>
      <p:ext uri="{BB962C8B-B14F-4D97-AF65-F5344CB8AC3E}">
        <p14:creationId xmlns:p14="http://schemas.microsoft.com/office/powerpoint/2010/main" val="1771864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2857DC59-CCCA-46EB-88E3-60902761461D}" type="datetimeFigureOut">
              <a:rPr lang="el-GR"/>
              <a:pPr>
                <a:defRPr/>
              </a:pPr>
              <a:t>26/4/2020</a:t>
            </a:fld>
            <a:endParaRPr lang="el-GR"/>
          </a:p>
        </p:txBody>
      </p:sp>
      <p:sp>
        <p:nvSpPr>
          <p:cNvPr id="5" name="4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E5C201FB-0D46-48F1-A847-57CDFF2E3734}" type="slidenum">
              <a:rPr lang="el-GR"/>
              <a:pPr>
                <a:defRPr/>
              </a:pPr>
              <a:t>‹#›</a:t>
            </a:fld>
            <a:endParaRPr lang="el-GR"/>
          </a:p>
        </p:txBody>
      </p:sp>
    </p:spTree>
    <p:extLst>
      <p:ext uri="{BB962C8B-B14F-4D97-AF65-F5344CB8AC3E}">
        <p14:creationId xmlns:p14="http://schemas.microsoft.com/office/powerpoint/2010/main" val="30011109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p>
        </p:txBody>
      </p:sp>
      <p:sp>
        <p:nvSpPr>
          <p:cNvPr id="4" name="Θέση ημερομηνίας 3"/>
          <p:cNvSpPr>
            <a:spLocks noGrp="1"/>
          </p:cNvSpPr>
          <p:nvPr>
            <p:ph type="dt" sz="half" idx="10"/>
          </p:nvPr>
        </p:nvSpPr>
        <p:spPr/>
        <p:txBody>
          <a:bodyPr/>
          <a:lstStyle>
            <a:lvl1pPr>
              <a:defRPr b="1">
                <a:latin typeface="Tahoma" panose="020B0604030504040204" pitchFamily="34" charset="0"/>
              </a:defRPr>
            </a:lvl1pPr>
          </a:lstStyle>
          <a:p>
            <a:pPr>
              <a:defRPr/>
            </a:pPr>
            <a:r>
              <a:rPr lang="en-US" altLang="el-GR"/>
              <a:t>Date of download:  mm/dd/yyyy</a:t>
            </a:r>
          </a:p>
        </p:txBody>
      </p:sp>
      <p:sp>
        <p:nvSpPr>
          <p:cNvPr id="5" name="Θέση υποσέλιδου 4"/>
          <p:cNvSpPr>
            <a:spLocks noGrp="1"/>
          </p:cNvSpPr>
          <p:nvPr>
            <p:ph type="ftr" sz="quarter" idx="11"/>
          </p:nvPr>
        </p:nvSpPr>
        <p:spPr/>
        <p:txBody>
          <a:bodyPr/>
          <a:lstStyle>
            <a:lvl1pPr>
              <a:defRPr b="1">
                <a:latin typeface="Tahoma" panose="020B0604030504040204" pitchFamily="34" charset="0"/>
              </a:defRPr>
            </a:lvl1pPr>
          </a:lstStyle>
          <a:p>
            <a:pPr>
              <a:defRPr/>
            </a:pPr>
            <a:r>
              <a:rPr lang="en-US" altLang="el-GR"/>
              <a:t>Copyright © 2012 American Medical Association. All rights reserved.</a:t>
            </a:r>
          </a:p>
        </p:txBody>
      </p:sp>
      <p:sp>
        <p:nvSpPr>
          <p:cNvPr id="6" name="Θέση αριθμού διαφάνειας 5"/>
          <p:cNvSpPr>
            <a:spLocks noGrp="1"/>
          </p:cNvSpPr>
          <p:nvPr>
            <p:ph type="sldNum" sz="quarter" idx="12"/>
          </p:nvPr>
        </p:nvSpPr>
        <p:spPr/>
        <p:txBody>
          <a:bodyPr/>
          <a:lstStyle>
            <a:lvl1pPr>
              <a:defRPr b="1">
                <a:latin typeface="Tahoma" panose="020B0604030504040204" pitchFamily="34" charset="0"/>
              </a:defRPr>
            </a:lvl1pPr>
          </a:lstStyle>
          <a:p>
            <a:pPr>
              <a:defRPr/>
            </a:pPr>
            <a:fld id="{4CBA09F2-AEFA-4648-AE52-C515F4E39FF7}" type="slidenum">
              <a:rPr lang="en-US" altLang="el-GR"/>
              <a:pPr>
                <a:defRPr/>
              </a:pPr>
              <a:t>‹#›</a:t>
            </a:fld>
            <a:endParaRPr lang="en-US" altLang="el-GR"/>
          </a:p>
        </p:txBody>
      </p:sp>
    </p:spTree>
    <p:extLst>
      <p:ext uri="{BB962C8B-B14F-4D97-AF65-F5344CB8AC3E}">
        <p14:creationId xmlns:p14="http://schemas.microsoft.com/office/powerpoint/2010/main" val="38208887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b="1">
                <a:latin typeface="Tahoma" panose="020B0604030504040204" pitchFamily="34" charset="0"/>
              </a:defRPr>
            </a:lvl1pPr>
          </a:lstStyle>
          <a:p>
            <a:pPr>
              <a:defRPr/>
            </a:pPr>
            <a:r>
              <a:rPr lang="en-US" altLang="el-GR"/>
              <a:t>Date of download:  mm/dd/yyyy</a:t>
            </a:r>
          </a:p>
        </p:txBody>
      </p:sp>
      <p:sp>
        <p:nvSpPr>
          <p:cNvPr id="5" name="Θέση υποσέλιδου 4"/>
          <p:cNvSpPr>
            <a:spLocks noGrp="1"/>
          </p:cNvSpPr>
          <p:nvPr>
            <p:ph type="ftr" sz="quarter" idx="11"/>
          </p:nvPr>
        </p:nvSpPr>
        <p:spPr/>
        <p:txBody>
          <a:bodyPr/>
          <a:lstStyle>
            <a:lvl1pPr>
              <a:defRPr b="1">
                <a:latin typeface="Tahoma" panose="020B0604030504040204" pitchFamily="34" charset="0"/>
              </a:defRPr>
            </a:lvl1pPr>
          </a:lstStyle>
          <a:p>
            <a:pPr>
              <a:defRPr/>
            </a:pPr>
            <a:r>
              <a:rPr lang="en-US" altLang="el-GR"/>
              <a:t>Copyright © 2012 American Medical Association. All rights reserved.</a:t>
            </a:r>
          </a:p>
        </p:txBody>
      </p:sp>
      <p:sp>
        <p:nvSpPr>
          <p:cNvPr id="6" name="Θέση αριθμού διαφάνειας 5"/>
          <p:cNvSpPr>
            <a:spLocks noGrp="1"/>
          </p:cNvSpPr>
          <p:nvPr>
            <p:ph type="sldNum" sz="quarter" idx="12"/>
          </p:nvPr>
        </p:nvSpPr>
        <p:spPr/>
        <p:txBody>
          <a:bodyPr/>
          <a:lstStyle>
            <a:lvl1pPr>
              <a:defRPr b="1">
                <a:latin typeface="Tahoma" panose="020B0604030504040204" pitchFamily="34" charset="0"/>
              </a:defRPr>
            </a:lvl1pPr>
          </a:lstStyle>
          <a:p>
            <a:pPr>
              <a:defRPr/>
            </a:pPr>
            <a:fld id="{0E89F3D8-3A9D-4974-9AE3-8A3CCB494FAE}" type="slidenum">
              <a:rPr lang="en-US" altLang="el-GR"/>
              <a:pPr>
                <a:defRPr/>
              </a:pPr>
              <a:t>‹#›</a:t>
            </a:fld>
            <a:endParaRPr lang="en-US" altLang="el-GR"/>
          </a:p>
        </p:txBody>
      </p:sp>
    </p:spTree>
    <p:extLst>
      <p:ext uri="{BB962C8B-B14F-4D97-AF65-F5344CB8AC3E}">
        <p14:creationId xmlns:p14="http://schemas.microsoft.com/office/powerpoint/2010/main" val="2299399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b="1">
                <a:latin typeface="Tahoma" panose="020B0604030504040204" pitchFamily="34" charset="0"/>
              </a:defRPr>
            </a:lvl1pPr>
          </a:lstStyle>
          <a:p>
            <a:pPr>
              <a:defRPr/>
            </a:pPr>
            <a:r>
              <a:rPr lang="en-US" altLang="el-GR"/>
              <a:t>Date of download:  mm/dd/yyyy</a:t>
            </a:r>
          </a:p>
        </p:txBody>
      </p:sp>
      <p:sp>
        <p:nvSpPr>
          <p:cNvPr id="5" name="Θέση υποσέλιδου 4"/>
          <p:cNvSpPr>
            <a:spLocks noGrp="1"/>
          </p:cNvSpPr>
          <p:nvPr>
            <p:ph type="ftr" sz="quarter" idx="11"/>
          </p:nvPr>
        </p:nvSpPr>
        <p:spPr/>
        <p:txBody>
          <a:bodyPr/>
          <a:lstStyle>
            <a:lvl1pPr>
              <a:defRPr b="1">
                <a:latin typeface="Tahoma" panose="020B0604030504040204" pitchFamily="34" charset="0"/>
              </a:defRPr>
            </a:lvl1pPr>
          </a:lstStyle>
          <a:p>
            <a:pPr>
              <a:defRPr/>
            </a:pPr>
            <a:r>
              <a:rPr lang="en-US" altLang="el-GR"/>
              <a:t>Copyright © 2012 American Medical Association. All rights reserved.</a:t>
            </a:r>
          </a:p>
        </p:txBody>
      </p:sp>
      <p:sp>
        <p:nvSpPr>
          <p:cNvPr id="6" name="Θέση αριθμού διαφάνειας 5"/>
          <p:cNvSpPr>
            <a:spLocks noGrp="1"/>
          </p:cNvSpPr>
          <p:nvPr>
            <p:ph type="sldNum" sz="quarter" idx="12"/>
          </p:nvPr>
        </p:nvSpPr>
        <p:spPr/>
        <p:txBody>
          <a:bodyPr/>
          <a:lstStyle>
            <a:lvl1pPr>
              <a:defRPr b="1">
                <a:latin typeface="Tahoma" panose="020B0604030504040204" pitchFamily="34" charset="0"/>
              </a:defRPr>
            </a:lvl1pPr>
          </a:lstStyle>
          <a:p>
            <a:pPr>
              <a:defRPr/>
            </a:pPr>
            <a:fld id="{905D13ED-05DB-4906-85FF-5039E3019BF5}" type="slidenum">
              <a:rPr lang="en-US" altLang="el-GR"/>
              <a:pPr>
                <a:defRPr/>
              </a:pPr>
              <a:t>‹#›</a:t>
            </a:fld>
            <a:endParaRPr lang="en-US" altLang="el-GR"/>
          </a:p>
        </p:txBody>
      </p:sp>
    </p:spTree>
    <p:extLst>
      <p:ext uri="{BB962C8B-B14F-4D97-AF65-F5344CB8AC3E}">
        <p14:creationId xmlns:p14="http://schemas.microsoft.com/office/powerpoint/2010/main" val="13131418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b="1">
                <a:latin typeface="Tahoma" panose="020B0604030504040204" pitchFamily="34" charset="0"/>
              </a:defRPr>
            </a:lvl1pPr>
          </a:lstStyle>
          <a:p>
            <a:pPr>
              <a:defRPr/>
            </a:pPr>
            <a:r>
              <a:rPr lang="en-US" altLang="el-GR"/>
              <a:t>Date of download:  mm/dd/yyyy</a:t>
            </a:r>
          </a:p>
        </p:txBody>
      </p:sp>
      <p:sp>
        <p:nvSpPr>
          <p:cNvPr id="6" name="Θέση υποσέλιδου 5"/>
          <p:cNvSpPr>
            <a:spLocks noGrp="1"/>
          </p:cNvSpPr>
          <p:nvPr>
            <p:ph type="ftr" sz="quarter" idx="11"/>
          </p:nvPr>
        </p:nvSpPr>
        <p:spPr/>
        <p:txBody>
          <a:bodyPr/>
          <a:lstStyle>
            <a:lvl1pPr>
              <a:defRPr b="1">
                <a:latin typeface="Tahoma" panose="020B0604030504040204" pitchFamily="34" charset="0"/>
              </a:defRPr>
            </a:lvl1pPr>
          </a:lstStyle>
          <a:p>
            <a:pPr>
              <a:defRPr/>
            </a:pPr>
            <a:r>
              <a:rPr lang="en-US" altLang="el-GR"/>
              <a:t>Copyright © 2012 American Medical Association. All rights reserved.</a:t>
            </a:r>
          </a:p>
        </p:txBody>
      </p:sp>
      <p:sp>
        <p:nvSpPr>
          <p:cNvPr id="7" name="Θέση αριθμού διαφάνειας 6"/>
          <p:cNvSpPr>
            <a:spLocks noGrp="1"/>
          </p:cNvSpPr>
          <p:nvPr>
            <p:ph type="sldNum" sz="quarter" idx="12"/>
          </p:nvPr>
        </p:nvSpPr>
        <p:spPr/>
        <p:txBody>
          <a:bodyPr/>
          <a:lstStyle>
            <a:lvl1pPr>
              <a:defRPr b="1">
                <a:latin typeface="Tahoma" panose="020B0604030504040204" pitchFamily="34" charset="0"/>
              </a:defRPr>
            </a:lvl1pPr>
          </a:lstStyle>
          <a:p>
            <a:pPr>
              <a:defRPr/>
            </a:pPr>
            <a:fld id="{5A51D3D7-00DC-4FBF-95C3-520E9C2CB7D0}" type="slidenum">
              <a:rPr lang="en-US" altLang="el-GR"/>
              <a:pPr>
                <a:defRPr/>
              </a:pPr>
              <a:t>‹#›</a:t>
            </a:fld>
            <a:endParaRPr lang="en-US" altLang="el-GR"/>
          </a:p>
        </p:txBody>
      </p:sp>
    </p:spTree>
    <p:extLst>
      <p:ext uri="{BB962C8B-B14F-4D97-AF65-F5344CB8AC3E}">
        <p14:creationId xmlns:p14="http://schemas.microsoft.com/office/powerpoint/2010/main" val="3003210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C6788E97-8B4C-484E-8B74-0BB016E9C343}" type="slidenum">
              <a:rPr lang="el-GR"/>
              <a:pPr>
                <a:defRPr/>
              </a:pPr>
              <a:t>‹#›</a:t>
            </a:fld>
            <a:endParaRPr lang="el-GR"/>
          </a:p>
        </p:txBody>
      </p:sp>
    </p:spTree>
    <p:extLst>
      <p:ext uri="{BB962C8B-B14F-4D97-AF65-F5344CB8AC3E}">
        <p14:creationId xmlns:p14="http://schemas.microsoft.com/office/powerpoint/2010/main" val="20886721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b="1">
                <a:latin typeface="Tahoma" panose="020B0604030504040204" pitchFamily="34" charset="0"/>
              </a:defRPr>
            </a:lvl1pPr>
          </a:lstStyle>
          <a:p>
            <a:pPr>
              <a:defRPr/>
            </a:pPr>
            <a:r>
              <a:rPr lang="en-US" altLang="el-GR"/>
              <a:t>Date of download:  mm/dd/yyyy</a:t>
            </a:r>
          </a:p>
        </p:txBody>
      </p:sp>
      <p:sp>
        <p:nvSpPr>
          <p:cNvPr id="8" name="Θέση υποσέλιδου 7"/>
          <p:cNvSpPr>
            <a:spLocks noGrp="1"/>
          </p:cNvSpPr>
          <p:nvPr>
            <p:ph type="ftr" sz="quarter" idx="11"/>
          </p:nvPr>
        </p:nvSpPr>
        <p:spPr/>
        <p:txBody>
          <a:bodyPr/>
          <a:lstStyle>
            <a:lvl1pPr>
              <a:defRPr b="1">
                <a:latin typeface="Tahoma" panose="020B0604030504040204" pitchFamily="34" charset="0"/>
              </a:defRPr>
            </a:lvl1pPr>
          </a:lstStyle>
          <a:p>
            <a:pPr>
              <a:defRPr/>
            </a:pPr>
            <a:r>
              <a:rPr lang="en-US" altLang="el-GR"/>
              <a:t>Copyright © 2012 American Medical Association. All rights reserved.</a:t>
            </a:r>
          </a:p>
        </p:txBody>
      </p:sp>
      <p:sp>
        <p:nvSpPr>
          <p:cNvPr id="9" name="Θέση αριθμού διαφάνειας 8"/>
          <p:cNvSpPr>
            <a:spLocks noGrp="1"/>
          </p:cNvSpPr>
          <p:nvPr>
            <p:ph type="sldNum" sz="quarter" idx="12"/>
          </p:nvPr>
        </p:nvSpPr>
        <p:spPr/>
        <p:txBody>
          <a:bodyPr/>
          <a:lstStyle>
            <a:lvl1pPr>
              <a:defRPr b="1">
                <a:latin typeface="Tahoma" panose="020B0604030504040204" pitchFamily="34" charset="0"/>
              </a:defRPr>
            </a:lvl1pPr>
          </a:lstStyle>
          <a:p>
            <a:pPr>
              <a:defRPr/>
            </a:pPr>
            <a:fld id="{53A69BC9-268D-4CE4-8590-9D4F3AF75CBF}" type="slidenum">
              <a:rPr lang="en-US" altLang="el-GR"/>
              <a:pPr>
                <a:defRPr/>
              </a:pPr>
              <a:t>‹#›</a:t>
            </a:fld>
            <a:endParaRPr lang="en-US" altLang="el-GR"/>
          </a:p>
        </p:txBody>
      </p:sp>
    </p:spTree>
    <p:extLst>
      <p:ext uri="{BB962C8B-B14F-4D97-AF65-F5344CB8AC3E}">
        <p14:creationId xmlns:p14="http://schemas.microsoft.com/office/powerpoint/2010/main" val="185566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b="1">
                <a:latin typeface="Tahoma" panose="020B0604030504040204" pitchFamily="34" charset="0"/>
              </a:defRPr>
            </a:lvl1pPr>
          </a:lstStyle>
          <a:p>
            <a:pPr>
              <a:defRPr/>
            </a:pPr>
            <a:r>
              <a:rPr lang="en-US" altLang="el-GR"/>
              <a:t>Date of download:  mm/dd/yyyy</a:t>
            </a:r>
          </a:p>
        </p:txBody>
      </p:sp>
      <p:sp>
        <p:nvSpPr>
          <p:cNvPr id="4" name="Θέση υποσέλιδου 3"/>
          <p:cNvSpPr>
            <a:spLocks noGrp="1"/>
          </p:cNvSpPr>
          <p:nvPr>
            <p:ph type="ftr" sz="quarter" idx="11"/>
          </p:nvPr>
        </p:nvSpPr>
        <p:spPr/>
        <p:txBody>
          <a:bodyPr/>
          <a:lstStyle>
            <a:lvl1pPr>
              <a:defRPr b="1">
                <a:latin typeface="Tahoma" panose="020B0604030504040204" pitchFamily="34" charset="0"/>
              </a:defRPr>
            </a:lvl1pPr>
          </a:lstStyle>
          <a:p>
            <a:pPr>
              <a:defRPr/>
            </a:pPr>
            <a:r>
              <a:rPr lang="en-US" altLang="el-GR"/>
              <a:t>Copyright © 2012 American Medical Association. All rights reserved.</a:t>
            </a:r>
          </a:p>
        </p:txBody>
      </p:sp>
      <p:sp>
        <p:nvSpPr>
          <p:cNvPr id="5" name="Θέση αριθμού διαφάνειας 4"/>
          <p:cNvSpPr>
            <a:spLocks noGrp="1"/>
          </p:cNvSpPr>
          <p:nvPr>
            <p:ph type="sldNum" sz="quarter" idx="12"/>
          </p:nvPr>
        </p:nvSpPr>
        <p:spPr/>
        <p:txBody>
          <a:bodyPr/>
          <a:lstStyle>
            <a:lvl1pPr>
              <a:defRPr b="1">
                <a:latin typeface="Tahoma" panose="020B0604030504040204" pitchFamily="34" charset="0"/>
              </a:defRPr>
            </a:lvl1pPr>
          </a:lstStyle>
          <a:p>
            <a:pPr>
              <a:defRPr/>
            </a:pPr>
            <a:fld id="{E53EA002-F636-4648-838A-A62D073C3AFC}" type="slidenum">
              <a:rPr lang="en-US" altLang="el-GR"/>
              <a:pPr>
                <a:defRPr/>
              </a:pPr>
              <a:t>‹#›</a:t>
            </a:fld>
            <a:endParaRPr lang="en-US" altLang="el-GR"/>
          </a:p>
        </p:txBody>
      </p:sp>
    </p:spTree>
    <p:extLst>
      <p:ext uri="{BB962C8B-B14F-4D97-AF65-F5344CB8AC3E}">
        <p14:creationId xmlns:p14="http://schemas.microsoft.com/office/powerpoint/2010/main" val="4613263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b="1">
                <a:latin typeface="Tahoma" panose="020B0604030504040204" pitchFamily="34" charset="0"/>
              </a:defRPr>
            </a:lvl1pPr>
          </a:lstStyle>
          <a:p>
            <a:pPr>
              <a:defRPr/>
            </a:pPr>
            <a:r>
              <a:rPr lang="en-US" altLang="el-GR"/>
              <a:t>Date of download:  mm/dd/yyyy</a:t>
            </a:r>
          </a:p>
        </p:txBody>
      </p:sp>
      <p:sp>
        <p:nvSpPr>
          <p:cNvPr id="3" name="Θέση υποσέλιδου 2"/>
          <p:cNvSpPr>
            <a:spLocks noGrp="1"/>
          </p:cNvSpPr>
          <p:nvPr>
            <p:ph type="ftr" sz="quarter" idx="11"/>
          </p:nvPr>
        </p:nvSpPr>
        <p:spPr/>
        <p:txBody>
          <a:bodyPr/>
          <a:lstStyle>
            <a:lvl1pPr>
              <a:defRPr b="1">
                <a:latin typeface="Tahoma" panose="020B0604030504040204" pitchFamily="34" charset="0"/>
              </a:defRPr>
            </a:lvl1pPr>
          </a:lstStyle>
          <a:p>
            <a:pPr>
              <a:defRPr/>
            </a:pPr>
            <a:r>
              <a:rPr lang="en-US" altLang="el-GR"/>
              <a:t>Copyright © 2012 American Medical Association. All rights reserved.</a:t>
            </a:r>
          </a:p>
        </p:txBody>
      </p:sp>
      <p:sp>
        <p:nvSpPr>
          <p:cNvPr id="4" name="Θέση αριθμού διαφάνειας 3"/>
          <p:cNvSpPr>
            <a:spLocks noGrp="1"/>
          </p:cNvSpPr>
          <p:nvPr>
            <p:ph type="sldNum" sz="quarter" idx="12"/>
          </p:nvPr>
        </p:nvSpPr>
        <p:spPr/>
        <p:txBody>
          <a:bodyPr/>
          <a:lstStyle>
            <a:lvl1pPr>
              <a:defRPr b="1">
                <a:latin typeface="Tahoma" panose="020B0604030504040204" pitchFamily="34" charset="0"/>
              </a:defRPr>
            </a:lvl1pPr>
          </a:lstStyle>
          <a:p>
            <a:pPr>
              <a:defRPr/>
            </a:pPr>
            <a:fld id="{3FFA5C84-ACC5-4DA8-910E-A50904017099}" type="slidenum">
              <a:rPr lang="en-US" altLang="el-GR"/>
              <a:pPr>
                <a:defRPr/>
              </a:pPr>
              <a:t>‹#›</a:t>
            </a:fld>
            <a:endParaRPr lang="en-US" altLang="el-GR"/>
          </a:p>
        </p:txBody>
      </p:sp>
    </p:spTree>
    <p:extLst>
      <p:ext uri="{BB962C8B-B14F-4D97-AF65-F5344CB8AC3E}">
        <p14:creationId xmlns:p14="http://schemas.microsoft.com/office/powerpoint/2010/main" val="3466704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b="1">
                <a:latin typeface="Tahoma" panose="020B0604030504040204" pitchFamily="34" charset="0"/>
              </a:defRPr>
            </a:lvl1pPr>
          </a:lstStyle>
          <a:p>
            <a:pPr>
              <a:defRPr/>
            </a:pPr>
            <a:r>
              <a:rPr lang="en-US" altLang="el-GR"/>
              <a:t>Date of download:  mm/dd/yyyy</a:t>
            </a:r>
          </a:p>
        </p:txBody>
      </p:sp>
      <p:sp>
        <p:nvSpPr>
          <p:cNvPr id="6" name="Θέση υποσέλιδου 5"/>
          <p:cNvSpPr>
            <a:spLocks noGrp="1"/>
          </p:cNvSpPr>
          <p:nvPr>
            <p:ph type="ftr" sz="quarter" idx="11"/>
          </p:nvPr>
        </p:nvSpPr>
        <p:spPr/>
        <p:txBody>
          <a:bodyPr/>
          <a:lstStyle>
            <a:lvl1pPr>
              <a:defRPr b="1">
                <a:latin typeface="Tahoma" panose="020B0604030504040204" pitchFamily="34" charset="0"/>
              </a:defRPr>
            </a:lvl1pPr>
          </a:lstStyle>
          <a:p>
            <a:pPr>
              <a:defRPr/>
            </a:pPr>
            <a:r>
              <a:rPr lang="en-US" altLang="el-GR"/>
              <a:t>Copyright © 2012 American Medical Association. All rights reserved.</a:t>
            </a:r>
          </a:p>
        </p:txBody>
      </p:sp>
      <p:sp>
        <p:nvSpPr>
          <p:cNvPr id="7" name="Θέση αριθμού διαφάνειας 6"/>
          <p:cNvSpPr>
            <a:spLocks noGrp="1"/>
          </p:cNvSpPr>
          <p:nvPr>
            <p:ph type="sldNum" sz="quarter" idx="12"/>
          </p:nvPr>
        </p:nvSpPr>
        <p:spPr/>
        <p:txBody>
          <a:bodyPr/>
          <a:lstStyle>
            <a:lvl1pPr>
              <a:defRPr b="1">
                <a:latin typeface="Tahoma" panose="020B0604030504040204" pitchFamily="34" charset="0"/>
              </a:defRPr>
            </a:lvl1pPr>
          </a:lstStyle>
          <a:p>
            <a:pPr>
              <a:defRPr/>
            </a:pPr>
            <a:fld id="{97D2D63B-83F6-402E-8C11-23719A2DC7F1}" type="slidenum">
              <a:rPr lang="en-US" altLang="el-GR"/>
              <a:pPr>
                <a:defRPr/>
              </a:pPr>
              <a:t>‹#›</a:t>
            </a:fld>
            <a:endParaRPr lang="en-US" altLang="el-GR"/>
          </a:p>
        </p:txBody>
      </p:sp>
    </p:spTree>
    <p:extLst>
      <p:ext uri="{BB962C8B-B14F-4D97-AF65-F5344CB8AC3E}">
        <p14:creationId xmlns:p14="http://schemas.microsoft.com/office/powerpoint/2010/main" val="13156727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b="1">
                <a:latin typeface="Tahoma" panose="020B0604030504040204" pitchFamily="34" charset="0"/>
              </a:defRPr>
            </a:lvl1pPr>
          </a:lstStyle>
          <a:p>
            <a:pPr>
              <a:defRPr/>
            </a:pPr>
            <a:r>
              <a:rPr lang="en-US" altLang="el-GR"/>
              <a:t>Date of download:  mm/dd/yyyy</a:t>
            </a:r>
          </a:p>
        </p:txBody>
      </p:sp>
      <p:sp>
        <p:nvSpPr>
          <p:cNvPr id="6" name="Θέση υποσέλιδου 5"/>
          <p:cNvSpPr>
            <a:spLocks noGrp="1"/>
          </p:cNvSpPr>
          <p:nvPr>
            <p:ph type="ftr" sz="quarter" idx="11"/>
          </p:nvPr>
        </p:nvSpPr>
        <p:spPr/>
        <p:txBody>
          <a:bodyPr/>
          <a:lstStyle>
            <a:lvl1pPr>
              <a:defRPr b="1">
                <a:latin typeface="Tahoma" panose="020B0604030504040204" pitchFamily="34" charset="0"/>
              </a:defRPr>
            </a:lvl1pPr>
          </a:lstStyle>
          <a:p>
            <a:pPr>
              <a:defRPr/>
            </a:pPr>
            <a:r>
              <a:rPr lang="en-US" altLang="el-GR"/>
              <a:t>Copyright © 2012 American Medical Association. All rights reserved.</a:t>
            </a:r>
          </a:p>
        </p:txBody>
      </p:sp>
      <p:sp>
        <p:nvSpPr>
          <p:cNvPr id="7" name="Θέση αριθμού διαφάνειας 6"/>
          <p:cNvSpPr>
            <a:spLocks noGrp="1"/>
          </p:cNvSpPr>
          <p:nvPr>
            <p:ph type="sldNum" sz="quarter" idx="12"/>
          </p:nvPr>
        </p:nvSpPr>
        <p:spPr/>
        <p:txBody>
          <a:bodyPr/>
          <a:lstStyle>
            <a:lvl1pPr>
              <a:defRPr b="1">
                <a:latin typeface="Tahoma" panose="020B0604030504040204" pitchFamily="34" charset="0"/>
              </a:defRPr>
            </a:lvl1pPr>
          </a:lstStyle>
          <a:p>
            <a:pPr>
              <a:defRPr/>
            </a:pPr>
            <a:fld id="{65799661-71C1-4C2F-B060-A105EB0C75C8}" type="slidenum">
              <a:rPr lang="en-US" altLang="el-GR"/>
              <a:pPr>
                <a:defRPr/>
              </a:pPr>
              <a:t>‹#›</a:t>
            </a:fld>
            <a:endParaRPr lang="en-US" altLang="el-GR"/>
          </a:p>
        </p:txBody>
      </p:sp>
    </p:spTree>
    <p:extLst>
      <p:ext uri="{BB962C8B-B14F-4D97-AF65-F5344CB8AC3E}">
        <p14:creationId xmlns:p14="http://schemas.microsoft.com/office/powerpoint/2010/main" val="40901448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b="1">
                <a:latin typeface="Tahoma" panose="020B0604030504040204" pitchFamily="34" charset="0"/>
              </a:defRPr>
            </a:lvl1pPr>
          </a:lstStyle>
          <a:p>
            <a:pPr>
              <a:defRPr/>
            </a:pPr>
            <a:r>
              <a:rPr lang="en-US" altLang="el-GR"/>
              <a:t>Date of download:  mm/dd/yyyy</a:t>
            </a:r>
          </a:p>
        </p:txBody>
      </p:sp>
      <p:sp>
        <p:nvSpPr>
          <p:cNvPr id="5" name="Θέση υποσέλιδου 4"/>
          <p:cNvSpPr>
            <a:spLocks noGrp="1"/>
          </p:cNvSpPr>
          <p:nvPr>
            <p:ph type="ftr" sz="quarter" idx="11"/>
          </p:nvPr>
        </p:nvSpPr>
        <p:spPr/>
        <p:txBody>
          <a:bodyPr/>
          <a:lstStyle>
            <a:lvl1pPr>
              <a:defRPr b="1">
                <a:latin typeface="Tahoma" panose="020B0604030504040204" pitchFamily="34" charset="0"/>
              </a:defRPr>
            </a:lvl1pPr>
          </a:lstStyle>
          <a:p>
            <a:pPr>
              <a:defRPr/>
            </a:pPr>
            <a:r>
              <a:rPr lang="en-US" altLang="el-GR"/>
              <a:t>Copyright © 2012 American Medical Association. All rights reserved.</a:t>
            </a:r>
          </a:p>
        </p:txBody>
      </p:sp>
      <p:sp>
        <p:nvSpPr>
          <p:cNvPr id="6" name="Θέση αριθμού διαφάνειας 5"/>
          <p:cNvSpPr>
            <a:spLocks noGrp="1"/>
          </p:cNvSpPr>
          <p:nvPr>
            <p:ph type="sldNum" sz="quarter" idx="12"/>
          </p:nvPr>
        </p:nvSpPr>
        <p:spPr/>
        <p:txBody>
          <a:bodyPr/>
          <a:lstStyle>
            <a:lvl1pPr>
              <a:defRPr b="1">
                <a:latin typeface="Tahoma" panose="020B0604030504040204" pitchFamily="34" charset="0"/>
              </a:defRPr>
            </a:lvl1pPr>
          </a:lstStyle>
          <a:p>
            <a:pPr>
              <a:defRPr/>
            </a:pPr>
            <a:fld id="{02EE3080-DFCF-4082-A6B1-D1BACE916F41}" type="slidenum">
              <a:rPr lang="en-US" altLang="el-GR"/>
              <a:pPr>
                <a:defRPr/>
              </a:pPr>
              <a:t>‹#›</a:t>
            </a:fld>
            <a:endParaRPr lang="en-US" altLang="el-GR"/>
          </a:p>
        </p:txBody>
      </p:sp>
    </p:spTree>
    <p:extLst>
      <p:ext uri="{BB962C8B-B14F-4D97-AF65-F5344CB8AC3E}">
        <p14:creationId xmlns:p14="http://schemas.microsoft.com/office/powerpoint/2010/main" val="544649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b="1">
                <a:latin typeface="Tahoma" panose="020B0604030504040204" pitchFamily="34" charset="0"/>
              </a:defRPr>
            </a:lvl1pPr>
          </a:lstStyle>
          <a:p>
            <a:pPr>
              <a:defRPr/>
            </a:pPr>
            <a:r>
              <a:rPr lang="en-US" altLang="el-GR"/>
              <a:t>Date of download:  mm/dd/yyyy</a:t>
            </a:r>
          </a:p>
        </p:txBody>
      </p:sp>
      <p:sp>
        <p:nvSpPr>
          <p:cNvPr id="5" name="Θέση υποσέλιδου 4"/>
          <p:cNvSpPr>
            <a:spLocks noGrp="1"/>
          </p:cNvSpPr>
          <p:nvPr>
            <p:ph type="ftr" sz="quarter" idx="11"/>
          </p:nvPr>
        </p:nvSpPr>
        <p:spPr/>
        <p:txBody>
          <a:bodyPr/>
          <a:lstStyle>
            <a:lvl1pPr>
              <a:defRPr b="1">
                <a:latin typeface="Tahoma" panose="020B0604030504040204" pitchFamily="34" charset="0"/>
              </a:defRPr>
            </a:lvl1pPr>
          </a:lstStyle>
          <a:p>
            <a:pPr>
              <a:defRPr/>
            </a:pPr>
            <a:r>
              <a:rPr lang="en-US" altLang="el-GR"/>
              <a:t>Copyright © 2012 American Medical Association. All rights reserved.</a:t>
            </a:r>
          </a:p>
        </p:txBody>
      </p:sp>
      <p:sp>
        <p:nvSpPr>
          <p:cNvPr id="6" name="Θέση αριθμού διαφάνειας 5"/>
          <p:cNvSpPr>
            <a:spLocks noGrp="1"/>
          </p:cNvSpPr>
          <p:nvPr>
            <p:ph type="sldNum" sz="quarter" idx="12"/>
          </p:nvPr>
        </p:nvSpPr>
        <p:spPr/>
        <p:txBody>
          <a:bodyPr/>
          <a:lstStyle>
            <a:lvl1pPr>
              <a:defRPr b="1">
                <a:latin typeface="Tahoma" panose="020B0604030504040204" pitchFamily="34" charset="0"/>
              </a:defRPr>
            </a:lvl1pPr>
          </a:lstStyle>
          <a:p>
            <a:pPr>
              <a:defRPr/>
            </a:pPr>
            <a:fld id="{A4EBE874-32CE-4540-AF01-2AF8760C184B}" type="slidenum">
              <a:rPr lang="en-US" altLang="el-GR"/>
              <a:pPr>
                <a:defRPr/>
              </a:pPr>
              <a:t>‹#›</a:t>
            </a:fld>
            <a:endParaRPr lang="en-US" altLang="el-GR"/>
          </a:p>
        </p:txBody>
      </p:sp>
    </p:spTree>
    <p:extLst>
      <p:ext uri="{BB962C8B-B14F-4D97-AF65-F5344CB8AC3E}">
        <p14:creationId xmlns:p14="http://schemas.microsoft.com/office/powerpoint/2010/main" val="15252758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Στυλ κύριου τίτλου</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BED1A13C-BD43-4B2A-AD1B-55215C52E079}"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A4E7A0A2-1549-411F-90A1-231FA8167BD6}" type="slidenum">
              <a:rPr lang="el-GR"/>
              <a:pPr>
                <a:defRPr/>
              </a:pPr>
              <a:t>‹#›</a:t>
            </a:fld>
            <a:endParaRPr lang="el-GR"/>
          </a:p>
        </p:txBody>
      </p:sp>
    </p:spTree>
    <p:extLst>
      <p:ext uri="{BB962C8B-B14F-4D97-AF65-F5344CB8AC3E}">
        <p14:creationId xmlns:p14="http://schemas.microsoft.com/office/powerpoint/2010/main" val="33362816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81BC69AD-1856-47C4-9EBD-15C31BC4410F}"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96306332-402E-434D-9B24-446B4811B6F4}" type="slidenum">
              <a:rPr lang="el-GR"/>
              <a:pPr>
                <a:defRPr/>
              </a:pPr>
              <a:t>‹#›</a:t>
            </a:fld>
            <a:endParaRPr lang="el-GR"/>
          </a:p>
        </p:txBody>
      </p:sp>
    </p:spTree>
    <p:extLst>
      <p:ext uri="{BB962C8B-B14F-4D97-AF65-F5344CB8AC3E}">
        <p14:creationId xmlns:p14="http://schemas.microsoft.com/office/powerpoint/2010/main" val="10139404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891F3066-9E9D-492E-8DD3-F4FAF3A2135A}"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94C79C63-8BBB-4A23-A53B-AD662F7EB5E2}" type="slidenum">
              <a:rPr lang="el-GR"/>
              <a:pPr>
                <a:defRPr/>
              </a:pPr>
              <a:t>‹#›</a:t>
            </a:fld>
            <a:endParaRPr lang="el-GR"/>
          </a:p>
        </p:txBody>
      </p:sp>
    </p:spTree>
    <p:extLst>
      <p:ext uri="{BB962C8B-B14F-4D97-AF65-F5344CB8AC3E}">
        <p14:creationId xmlns:p14="http://schemas.microsoft.com/office/powerpoint/2010/main" val="1749738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1C8982DA-BDA2-470A-83C1-D846C04094C0}" type="slidenum">
              <a:rPr lang="el-GR"/>
              <a:pPr>
                <a:defRPr/>
              </a:pPr>
              <a:t>‹#›</a:t>
            </a:fld>
            <a:endParaRPr lang="el-GR"/>
          </a:p>
        </p:txBody>
      </p:sp>
    </p:spTree>
    <p:extLst>
      <p:ext uri="{BB962C8B-B14F-4D97-AF65-F5344CB8AC3E}">
        <p14:creationId xmlns:p14="http://schemas.microsoft.com/office/powerpoint/2010/main" val="5583659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95B1B99C-D22B-48A5-8002-EEFFFD08F7DC}" type="datetimeFigureOut">
              <a:rPr lang="el-GR"/>
              <a:pPr>
                <a:defRPr/>
              </a:pPr>
              <a:t>26/4/2020</a:t>
            </a:fld>
            <a:endParaRPr lang="el-G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5BFA03C4-6EE2-4ABF-A412-8DEFD0DC93EE}" type="slidenum">
              <a:rPr lang="el-GR"/>
              <a:pPr>
                <a:defRPr/>
              </a:pPr>
              <a:t>‹#›</a:t>
            </a:fld>
            <a:endParaRPr lang="el-GR"/>
          </a:p>
        </p:txBody>
      </p:sp>
    </p:spTree>
    <p:extLst>
      <p:ext uri="{BB962C8B-B14F-4D97-AF65-F5344CB8AC3E}">
        <p14:creationId xmlns:p14="http://schemas.microsoft.com/office/powerpoint/2010/main" val="22318303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7D499DB6-448D-4B2E-8008-D1D4916A1D95}" type="datetimeFigureOut">
              <a:rPr lang="el-GR"/>
              <a:pPr>
                <a:defRPr/>
              </a:pPr>
              <a:t>26/4/2020</a:t>
            </a:fld>
            <a:endParaRPr lang="el-G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60B96F39-A27D-42E6-9E9F-B3343C8EDD48}" type="slidenum">
              <a:rPr lang="el-GR"/>
              <a:pPr>
                <a:defRPr/>
              </a:pPr>
              <a:t>‹#›</a:t>
            </a:fld>
            <a:endParaRPr lang="el-GR"/>
          </a:p>
        </p:txBody>
      </p:sp>
    </p:spTree>
    <p:extLst>
      <p:ext uri="{BB962C8B-B14F-4D97-AF65-F5344CB8AC3E}">
        <p14:creationId xmlns:p14="http://schemas.microsoft.com/office/powerpoint/2010/main" val="23716865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C9E027B2-8629-41DC-8E6D-9D2356EC5CA4}" type="datetimeFigureOut">
              <a:rPr lang="el-GR"/>
              <a:pPr>
                <a:defRPr/>
              </a:pPr>
              <a:t>26/4/2020</a:t>
            </a:fld>
            <a:endParaRPr lang="el-G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75E5A4D9-260D-40D5-8EE4-823D20A792CC}" type="slidenum">
              <a:rPr lang="el-GR"/>
              <a:pPr>
                <a:defRPr/>
              </a:pPr>
              <a:t>‹#›</a:t>
            </a:fld>
            <a:endParaRPr lang="el-GR"/>
          </a:p>
        </p:txBody>
      </p:sp>
    </p:spTree>
    <p:extLst>
      <p:ext uri="{BB962C8B-B14F-4D97-AF65-F5344CB8AC3E}">
        <p14:creationId xmlns:p14="http://schemas.microsoft.com/office/powerpoint/2010/main" val="13422592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E341448C-120F-4DC9-A352-9D0DA2DBF544}" type="datetimeFigureOut">
              <a:rPr lang="el-GR"/>
              <a:pPr>
                <a:defRPr/>
              </a:pPr>
              <a:t>26/4/2020</a:t>
            </a:fld>
            <a:endParaRPr lang="el-G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8B8D5EC3-C05B-44F6-8321-9AEA13BB0E62}" type="slidenum">
              <a:rPr lang="el-GR"/>
              <a:pPr>
                <a:defRPr/>
              </a:pPr>
              <a:t>‹#›</a:t>
            </a:fld>
            <a:endParaRPr lang="el-GR"/>
          </a:p>
        </p:txBody>
      </p:sp>
    </p:spTree>
    <p:extLst>
      <p:ext uri="{BB962C8B-B14F-4D97-AF65-F5344CB8AC3E}">
        <p14:creationId xmlns:p14="http://schemas.microsoft.com/office/powerpoint/2010/main" val="20291649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3DE45E01-0779-492D-9F67-938B36B6875B}" type="datetimeFigureOut">
              <a:rPr lang="el-GR"/>
              <a:pPr>
                <a:defRPr/>
              </a:pPr>
              <a:t>26/4/2020</a:t>
            </a:fld>
            <a:endParaRPr lang="el-G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5AC5F391-C114-4A8E-A633-1939438E31A3}" type="slidenum">
              <a:rPr lang="el-GR"/>
              <a:pPr>
                <a:defRPr/>
              </a:pPr>
              <a:t>‹#›</a:t>
            </a:fld>
            <a:endParaRPr lang="el-GR"/>
          </a:p>
        </p:txBody>
      </p:sp>
    </p:spTree>
    <p:extLst>
      <p:ext uri="{BB962C8B-B14F-4D97-AF65-F5344CB8AC3E}">
        <p14:creationId xmlns:p14="http://schemas.microsoft.com/office/powerpoint/2010/main" val="8775346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9116F4E1-6CB6-47FB-B992-C2CF0F436017}" type="datetimeFigureOut">
              <a:rPr lang="el-GR"/>
              <a:pPr>
                <a:defRPr/>
              </a:pPr>
              <a:t>26/4/2020</a:t>
            </a:fld>
            <a:endParaRPr lang="el-G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1AAA793C-014B-456D-8CB7-7F8625BD43F6}" type="slidenum">
              <a:rPr lang="el-GR"/>
              <a:pPr>
                <a:defRPr/>
              </a:pPr>
              <a:t>‹#›</a:t>
            </a:fld>
            <a:endParaRPr lang="el-GR"/>
          </a:p>
        </p:txBody>
      </p:sp>
    </p:spTree>
    <p:extLst>
      <p:ext uri="{BB962C8B-B14F-4D97-AF65-F5344CB8AC3E}">
        <p14:creationId xmlns:p14="http://schemas.microsoft.com/office/powerpoint/2010/main" val="29372985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11751318-BFB9-42E0-8540-60F2DF5654D3}"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93F9E1EF-150A-42DC-90C0-73FC3076126D}" type="slidenum">
              <a:rPr lang="el-GR"/>
              <a:pPr>
                <a:defRPr/>
              </a:pPr>
              <a:t>‹#›</a:t>
            </a:fld>
            <a:endParaRPr lang="el-GR"/>
          </a:p>
        </p:txBody>
      </p:sp>
    </p:spTree>
    <p:extLst>
      <p:ext uri="{BB962C8B-B14F-4D97-AF65-F5344CB8AC3E}">
        <p14:creationId xmlns:p14="http://schemas.microsoft.com/office/powerpoint/2010/main" val="25102068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B760EF4B-5D95-4CC2-9A34-F5A16D93CE74}"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422CD758-DBEF-43ED-B29A-D933EE39EBCA}" type="slidenum">
              <a:rPr lang="el-GR"/>
              <a:pPr>
                <a:defRPr/>
              </a:pPr>
              <a:t>‹#›</a:t>
            </a:fld>
            <a:endParaRPr lang="el-GR"/>
          </a:p>
        </p:txBody>
      </p:sp>
    </p:spTree>
    <p:extLst>
      <p:ext uri="{BB962C8B-B14F-4D97-AF65-F5344CB8AC3E}">
        <p14:creationId xmlns:p14="http://schemas.microsoft.com/office/powerpoint/2010/main" val="18278725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Στυλ κύριου τίτλου</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C52140F2-2A67-4D23-AD38-385D637EEFBC}"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F2373863-7DB7-497A-854C-A255867E6196}" type="slidenum">
              <a:rPr lang="el-GR"/>
              <a:pPr>
                <a:defRPr/>
              </a:pPr>
              <a:t>‹#›</a:t>
            </a:fld>
            <a:endParaRPr lang="el-GR"/>
          </a:p>
        </p:txBody>
      </p:sp>
    </p:spTree>
    <p:extLst>
      <p:ext uri="{BB962C8B-B14F-4D97-AF65-F5344CB8AC3E}">
        <p14:creationId xmlns:p14="http://schemas.microsoft.com/office/powerpoint/2010/main" val="2953601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9B4CFC3F-A549-465C-85C5-B3B50320FE06}"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A8FA558A-CBE0-4CE0-A69B-A5F06230B690}" type="slidenum">
              <a:rPr lang="el-GR"/>
              <a:pPr>
                <a:defRPr/>
              </a:pPr>
              <a:t>‹#›</a:t>
            </a:fld>
            <a:endParaRPr lang="el-GR"/>
          </a:p>
        </p:txBody>
      </p:sp>
    </p:spTree>
    <p:extLst>
      <p:ext uri="{BB962C8B-B14F-4D97-AF65-F5344CB8AC3E}">
        <p14:creationId xmlns:p14="http://schemas.microsoft.com/office/powerpoint/2010/main" val="1088137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AA163937-DBB9-4999-AB83-49C4BE447082}" type="slidenum">
              <a:rPr lang="el-GR"/>
              <a:pPr>
                <a:defRPr/>
              </a:pPr>
              <a:t>‹#›</a:t>
            </a:fld>
            <a:endParaRPr lang="el-GR"/>
          </a:p>
        </p:txBody>
      </p:sp>
    </p:spTree>
    <p:extLst>
      <p:ext uri="{BB962C8B-B14F-4D97-AF65-F5344CB8AC3E}">
        <p14:creationId xmlns:p14="http://schemas.microsoft.com/office/powerpoint/2010/main" val="19766919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AAC2B3A6-3168-486C-A086-5D4F6F7DF434}"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CB83C497-7A92-4BF2-A2A7-5B2FED5D29FF}" type="slidenum">
              <a:rPr lang="el-GR"/>
              <a:pPr>
                <a:defRPr/>
              </a:pPr>
              <a:t>‹#›</a:t>
            </a:fld>
            <a:endParaRPr lang="el-GR"/>
          </a:p>
        </p:txBody>
      </p:sp>
    </p:spTree>
    <p:extLst>
      <p:ext uri="{BB962C8B-B14F-4D97-AF65-F5344CB8AC3E}">
        <p14:creationId xmlns:p14="http://schemas.microsoft.com/office/powerpoint/2010/main" val="25149542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B3F523BC-12A1-4E75-A73E-8CCB9E9B2968}"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DD331A98-05C4-41C9-9544-AA5C42EFABD5}" type="slidenum">
              <a:rPr lang="el-GR"/>
              <a:pPr>
                <a:defRPr/>
              </a:pPr>
              <a:t>‹#›</a:t>
            </a:fld>
            <a:endParaRPr lang="el-GR"/>
          </a:p>
        </p:txBody>
      </p:sp>
    </p:spTree>
    <p:extLst>
      <p:ext uri="{BB962C8B-B14F-4D97-AF65-F5344CB8AC3E}">
        <p14:creationId xmlns:p14="http://schemas.microsoft.com/office/powerpoint/2010/main" val="30374079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12FAD7D5-91D3-4658-8497-24F7662F8E2A}" type="datetimeFigureOut">
              <a:rPr lang="el-GR"/>
              <a:pPr>
                <a:defRPr/>
              </a:pPr>
              <a:t>26/4/2020</a:t>
            </a:fld>
            <a:endParaRPr lang="el-GR"/>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2A011622-2A1C-42F5-8F1D-69F3DE4A0CC8}" type="slidenum">
              <a:rPr lang="el-GR"/>
              <a:pPr>
                <a:defRPr/>
              </a:pPr>
              <a:t>‹#›</a:t>
            </a:fld>
            <a:endParaRPr lang="el-GR"/>
          </a:p>
        </p:txBody>
      </p:sp>
    </p:spTree>
    <p:extLst>
      <p:ext uri="{BB962C8B-B14F-4D97-AF65-F5344CB8AC3E}">
        <p14:creationId xmlns:p14="http://schemas.microsoft.com/office/powerpoint/2010/main" val="15447267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DD47CD5A-C0D8-4CA8-9A79-AFFAB8C06215}" type="datetimeFigureOut">
              <a:rPr lang="el-GR"/>
              <a:pPr>
                <a:defRPr/>
              </a:pPr>
              <a:t>26/4/2020</a:t>
            </a:fld>
            <a:endParaRPr lang="el-GR"/>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1B562B33-6D7D-4F60-BCB4-F6F75602FAD7}" type="slidenum">
              <a:rPr lang="el-GR"/>
              <a:pPr>
                <a:defRPr/>
              </a:pPr>
              <a:t>‹#›</a:t>
            </a:fld>
            <a:endParaRPr lang="el-GR"/>
          </a:p>
        </p:txBody>
      </p:sp>
    </p:spTree>
    <p:extLst>
      <p:ext uri="{BB962C8B-B14F-4D97-AF65-F5344CB8AC3E}">
        <p14:creationId xmlns:p14="http://schemas.microsoft.com/office/powerpoint/2010/main" val="36965571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869C04AC-B63A-47A3-86CE-E23A85091881}" type="datetimeFigureOut">
              <a:rPr lang="el-GR"/>
              <a:pPr>
                <a:defRPr/>
              </a:pPr>
              <a:t>26/4/2020</a:t>
            </a:fld>
            <a:endParaRPr lang="el-GR"/>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00652B40-1248-42EB-97F3-B4957F933D21}" type="slidenum">
              <a:rPr lang="el-GR"/>
              <a:pPr>
                <a:defRPr/>
              </a:pPr>
              <a:t>‹#›</a:t>
            </a:fld>
            <a:endParaRPr lang="el-GR"/>
          </a:p>
        </p:txBody>
      </p:sp>
    </p:spTree>
    <p:extLst>
      <p:ext uri="{BB962C8B-B14F-4D97-AF65-F5344CB8AC3E}">
        <p14:creationId xmlns:p14="http://schemas.microsoft.com/office/powerpoint/2010/main" val="41978100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4B70967F-3681-4A3B-BB46-8C92EF134584}"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B416ECE8-4388-4BAA-A69B-75A72C79B2BF}" type="slidenum">
              <a:rPr lang="el-GR"/>
              <a:pPr>
                <a:defRPr/>
              </a:pPr>
              <a:t>‹#›</a:t>
            </a:fld>
            <a:endParaRPr lang="el-GR"/>
          </a:p>
        </p:txBody>
      </p:sp>
    </p:spTree>
    <p:extLst>
      <p:ext uri="{BB962C8B-B14F-4D97-AF65-F5344CB8AC3E}">
        <p14:creationId xmlns:p14="http://schemas.microsoft.com/office/powerpoint/2010/main" val="8110830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F262C175-C7C0-47B8-8FC6-A73E5A82564E}"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626EB4B9-6E8A-40C7-B39B-FC8B2CA2B98F}" type="slidenum">
              <a:rPr lang="el-GR"/>
              <a:pPr>
                <a:defRPr/>
              </a:pPr>
              <a:t>‹#›</a:t>
            </a:fld>
            <a:endParaRPr lang="el-GR"/>
          </a:p>
        </p:txBody>
      </p:sp>
    </p:spTree>
    <p:extLst>
      <p:ext uri="{BB962C8B-B14F-4D97-AF65-F5344CB8AC3E}">
        <p14:creationId xmlns:p14="http://schemas.microsoft.com/office/powerpoint/2010/main" val="25445428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245FA164-E132-42B3-A93C-CE38284C696B}"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3BE1A50B-1B4E-4E59-94F9-3EC5D846926B}" type="slidenum">
              <a:rPr lang="el-GR"/>
              <a:pPr>
                <a:defRPr/>
              </a:pPr>
              <a:t>‹#›</a:t>
            </a:fld>
            <a:endParaRPr lang="el-GR"/>
          </a:p>
        </p:txBody>
      </p:sp>
    </p:spTree>
    <p:extLst>
      <p:ext uri="{BB962C8B-B14F-4D97-AF65-F5344CB8AC3E}">
        <p14:creationId xmlns:p14="http://schemas.microsoft.com/office/powerpoint/2010/main" val="19945687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C9053F34-B2C9-4B64-8CDB-DDD5087F3363}"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E8CECE71-DD18-4864-BEDF-015F048331CF}" type="slidenum">
              <a:rPr lang="el-GR"/>
              <a:pPr>
                <a:defRPr/>
              </a:pPr>
              <a:t>‹#›</a:t>
            </a:fld>
            <a:endParaRPr lang="el-GR"/>
          </a:p>
        </p:txBody>
      </p:sp>
    </p:spTree>
    <p:extLst>
      <p:ext uri="{BB962C8B-B14F-4D97-AF65-F5344CB8AC3E}">
        <p14:creationId xmlns:p14="http://schemas.microsoft.com/office/powerpoint/2010/main" val="18777466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Στυλ κύριου τίτλου</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6AED2243-BCFB-404D-BA74-340B8D492B76}"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9AC280A5-338B-4E7A-9CD8-4A43C53EE664}" type="slidenum">
              <a:rPr lang="el-GR"/>
              <a:pPr>
                <a:defRPr/>
              </a:pPr>
              <a:t>‹#›</a:t>
            </a:fld>
            <a:endParaRPr lang="el-GR"/>
          </a:p>
        </p:txBody>
      </p:sp>
    </p:spTree>
    <p:extLst>
      <p:ext uri="{BB962C8B-B14F-4D97-AF65-F5344CB8AC3E}">
        <p14:creationId xmlns:p14="http://schemas.microsoft.com/office/powerpoint/2010/main" val="3980534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6"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7"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864DFE0B-2719-4B5B-BBF3-5477056547DE}" type="slidenum">
              <a:rPr lang="el-GR"/>
              <a:pPr>
                <a:defRPr/>
              </a:pPr>
              <a:t>‹#›</a:t>
            </a:fld>
            <a:endParaRPr lang="el-GR"/>
          </a:p>
        </p:txBody>
      </p:sp>
    </p:spTree>
    <p:extLst>
      <p:ext uri="{BB962C8B-B14F-4D97-AF65-F5344CB8AC3E}">
        <p14:creationId xmlns:p14="http://schemas.microsoft.com/office/powerpoint/2010/main" val="9094116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8E152F2C-4151-4AAD-A19F-549782528AE2}"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B3FE03C6-FAE9-4AB4-AD15-263C2043FF5E}" type="slidenum">
              <a:rPr lang="el-GR"/>
              <a:pPr>
                <a:defRPr/>
              </a:pPr>
              <a:t>‹#›</a:t>
            </a:fld>
            <a:endParaRPr lang="el-GR"/>
          </a:p>
        </p:txBody>
      </p:sp>
    </p:spTree>
    <p:extLst>
      <p:ext uri="{BB962C8B-B14F-4D97-AF65-F5344CB8AC3E}">
        <p14:creationId xmlns:p14="http://schemas.microsoft.com/office/powerpoint/2010/main" val="10881965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078B69FE-C42C-48BB-A406-D9E791964A01}"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FA3ED5C4-5251-4B3F-BDFE-EA13FF07DED8}" type="slidenum">
              <a:rPr lang="el-GR"/>
              <a:pPr>
                <a:defRPr/>
              </a:pPr>
              <a:t>‹#›</a:t>
            </a:fld>
            <a:endParaRPr lang="el-GR"/>
          </a:p>
        </p:txBody>
      </p:sp>
    </p:spTree>
    <p:extLst>
      <p:ext uri="{BB962C8B-B14F-4D97-AF65-F5344CB8AC3E}">
        <p14:creationId xmlns:p14="http://schemas.microsoft.com/office/powerpoint/2010/main" val="35138263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A85658AC-EC5A-40A2-94A4-BFECEEB16669}" type="datetimeFigureOut">
              <a:rPr lang="el-GR"/>
              <a:pPr>
                <a:defRPr/>
              </a:pPr>
              <a:t>26/4/2020</a:t>
            </a:fld>
            <a:endParaRPr lang="el-G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9F81F68B-5452-493C-B00F-108AB2A7784A}" type="slidenum">
              <a:rPr lang="el-GR"/>
              <a:pPr>
                <a:defRPr/>
              </a:pPr>
              <a:t>‹#›</a:t>
            </a:fld>
            <a:endParaRPr lang="el-GR"/>
          </a:p>
        </p:txBody>
      </p:sp>
    </p:spTree>
    <p:extLst>
      <p:ext uri="{BB962C8B-B14F-4D97-AF65-F5344CB8AC3E}">
        <p14:creationId xmlns:p14="http://schemas.microsoft.com/office/powerpoint/2010/main" val="29651329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32B2F3E2-A309-4F04-A086-75CC1AA59564}" type="datetimeFigureOut">
              <a:rPr lang="el-GR"/>
              <a:pPr>
                <a:defRPr/>
              </a:pPr>
              <a:t>26/4/2020</a:t>
            </a:fld>
            <a:endParaRPr lang="el-G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7BA4944E-0A5D-49BA-B3F8-B851F1B94F7C}" type="slidenum">
              <a:rPr lang="el-GR"/>
              <a:pPr>
                <a:defRPr/>
              </a:pPr>
              <a:t>‹#›</a:t>
            </a:fld>
            <a:endParaRPr lang="el-GR"/>
          </a:p>
        </p:txBody>
      </p:sp>
    </p:spTree>
    <p:extLst>
      <p:ext uri="{BB962C8B-B14F-4D97-AF65-F5344CB8AC3E}">
        <p14:creationId xmlns:p14="http://schemas.microsoft.com/office/powerpoint/2010/main" val="1117192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38E2B97D-7480-4C53-A969-76ACB92716B2}" type="datetimeFigureOut">
              <a:rPr lang="el-GR"/>
              <a:pPr>
                <a:defRPr/>
              </a:pPr>
              <a:t>26/4/2020</a:t>
            </a:fld>
            <a:endParaRPr lang="el-G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BD7A9507-9B22-4B7D-9584-380AC766EFB5}" type="slidenum">
              <a:rPr lang="el-GR"/>
              <a:pPr>
                <a:defRPr/>
              </a:pPr>
              <a:t>‹#›</a:t>
            </a:fld>
            <a:endParaRPr lang="el-GR"/>
          </a:p>
        </p:txBody>
      </p:sp>
    </p:spTree>
    <p:extLst>
      <p:ext uri="{BB962C8B-B14F-4D97-AF65-F5344CB8AC3E}">
        <p14:creationId xmlns:p14="http://schemas.microsoft.com/office/powerpoint/2010/main" val="2962031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6CFE2809-F059-4A28-A433-0D5C13ABF875}" type="datetimeFigureOut">
              <a:rPr lang="el-GR"/>
              <a:pPr>
                <a:defRPr/>
              </a:pPr>
              <a:t>26/4/2020</a:t>
            </a:fld>
            <a:endParaRPr lang="el-G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8BD5BC57-46DD-4641-BAD1-702BD54AB712}" type="slidenum">
              <a:rPr lang="el-GR"/>
              <a:pPr>
                <a:defRPr/>
              </a:pPr>
              <a:t>‹#›</a:t>
            </a:fld>
            <a:endParaRPr lang="el-GR"/>
          </a:p>
        </p:txBody>
      </p:sp>
    </p:spTree>
    <p:extLst>
      <p:ext uri="{BB962C8B-B14F-4D97-AF65-F5344CB8AC3E}">
        <p14:creationId xmlns:p14="http://schemas.microsoft.com/office/powerpoint/2010/main" val="17711586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F59C1C56-AA30-4024-BE9B-CAE26B493C7C}" type="datetimeFigureOut">
              <a:rPr lang="el-GR"/>
              <a:pPr>
                <a:defRPr/>
              </a:pPr>
              <a:t>26/4/2020</a:t>
            </a:fld>
            <a:endParaRPr lang="el-G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EE1D2887-0604-40B8-85BE-E566ED96C359}" type="slidenum">
              <a:rPr lang="el-GR"/>
              <a:pPr>
                <a:defRPr/>
              </a:pPr>
              <a:t>‹#›</a:t>
            </a:fld>
            <a:endParaRPr lang="el-GR"/>
          </a:p>
        </p:txBody>
      </p:sp>
    </p:spTree>
    <p:extLst>
      <p:ext uri="{BB962C8B-B14F-4D97-AF65-F5344CB8AC3E}">
        <p14:creationId xmlns:p14="http://schemas.microsoft.com/office/powerpoint/2010/main" val="30612858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5D8DAE1B-BC4A-460A-A7AB-F35F771BF330}" type="datetimeFigureOut">
              <a:rPr lang="el-GR"/>
              <a:pPr>
                <a:defRPr/>
              </a:pPr>
              <a:t>26/4/2020</a:t>
            </a:fld>
            <a:endParaRPr lang="el-G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A62159BC-8B09-4E9A-AFB1-833CA0AFA5E7}" type="slidenum">
              <a:rPr lang="el-GR"/>
              <a:pPr>
                <a:defRPr/>
              </a:pPr>
              <a:t>‹#›</a:t>
            </a:fld>
            <a:endParaRPr lang="el-GR"/>
          </a:p>
        </p:txBody>
      </p:sp>
    </p:spTree>
    <p:extLst>
      <p:ext uri="{BB962C8B-B14F-4D97-AF65-F5344CB8AC3E}">
        <p14:creationId xmlns:p14="http://schemas.microsoft.com/office/powerpoint/2010/main" val="29414050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F84213DD-84A7-42FD-A974-F30BE4E6D8B3}"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8691E710-165E-47BE-AC7C-0E983E16FD37}" type="slidenum">
              <a:rPr lang="el-GR"/>
              <a:pPr>
                <a:defRPr/>
              </a:pPr>
              <a:t>‹#›</a:t>
            </a:fld>
            <a:endParaRPr lang="el-GR"/>
          </a:p>
        </p:txBody>
      </p:sp>
    </p:spTree>
    <p:extLst>
      <p:ext uri="{BB962C8B-B14F-4D97-AF65-F5344CB8AC3E}">
        <p14:creationId xmlns:p14="http://schemas.microsoft.com/office/powerpoint/2010/main" val="3794513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A12A0600-AB63-4190-A957-E317CEEE49E3}"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ECA3E460-32A1-49A3-AF68-A5E4CEC30742}" type="slidenum">
              <a:rPr lang="el-GR"/>
              <a:pPr>
                <a:defRPr/>
              </a:pPr>
              <a:t>‹#›</a:t>
            </a:fld>
            <a:endParaRPr lang="el-GR"/>
          </a:p>
        </p:txBody>
      </p:sp>
    </p:spTree>
    <p:extLst>
      <p:ext uri="{BB962C8B-B14F-4D97-AF65-F5344CB8AC3E}">
        <p14:creationId xmlns:p14="http://schemas.microsoft.com/office/powerpoint/2010/main" val="4174317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8"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9"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934F6A18-3DC2-4C99-AE7B-D2FE3883C6A0}" type="slidenum">
              <a:rPr lang="el-GR"/>
              <a:pPr>
                <a:defRPr/>
              </a:pPr>
              <a:t>‹#›</a:t>
            </a:fld>
            <a:endParaRPr lang="el-GR"/>
          </a:p>
        </p:txBody>
      </p:sp>
    </p:spTree>
    <p:extLst>
      <p:ext uri="{BB962C8B-B14F-4D97-AF65-F5344CB8AC3E}">
        <p14:creationId xmlns:p14="http://schemas.microsoft.com/office/powerpoint/2010/main" val="9288914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E344B7C0-95D8-4663-B9FD-76546DA68802}" type="datetimeFigureOut">
              <a:rPr lang="el-GR"/>
              <a:pPr>
                <a:defRPr/>
              </a:pPr>
              <a:t>26/4/2020</a:t>
            </a:fld>
            <a:endParaRPr lang="el-GR"/>
          </a:p>
        </p:txBody>
      </p:sp>
      <p:sp>
        <p:nvSpPr>
          <p:cNvPr id="5" name="4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6C29C9FB-0B4B-4ED8-91C3-49F0EFA62A3B}" type="slidenum">
              <a:rPr lang="el-GR"/>
              <a:pPr>
                <a:defRPr/>
              </a:pPr>
              <a:t>‹#›</a:t>
            </a:fld>
            <a:endParaRPr lang="el-GR"/>
          </a:p>
        </p:txBody>
      </p:sp>
    </p:spTree>
    <p:extLst>
      <p:ext uri="{BB962C8B-B14F-4D97-AF65-F5344CB8AC3E}">
        <p14:creationId xmlns:p14="http://schemas.microsoft.com/office/powerpoint/2010/main" val="2817722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70B1769A-0BC5-43AA-9F3F-616D298E3CD4}" type="datetimeFigureOut">
              <a:rPr lang="el-GR"/>
              <a:pPr>
                <a:defRPr/>
              </a:pPr>
              <a:t>26/4/2020</a:t>
            </a:fld>
            <a:endParaRPr lang="el-GR"/>
          </a:p>
        </p:txBody>
      </p:sp>
      <p:sp>
        <p:nvSpPr>
          <p:cNvPr id="5" name="4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FA61D029-2298-45D7-93AA-2E8C047AF874}" type="slidenum">
              <a:rPr lang="el-GR"/>
              <a:pPr>
                <a:defRPr/>
              </a:pPr>
              <a:t>‹#›</a:t>
            </a:fld>
            <a:endParaRPr lang="el-GR"/>
          </a:p>
        </p:txBody>
      </p:sp>
    </p:spTree>
    <p:extLst>
      <p:ext uri="{BB962C8B-B14F-4D97-AF65-F5344CB8AC3E}">
        <p14:creationId xmlns:p14="http://schemas.microsoft.com/office/powerpoint/2010/main" val="23443666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A4D1EA4E-EB78-4C04-9217-C2A4D8A9A18F}" type="datetimeFigureOut">
              <a:rPr lang="el-GR"/>
              <a:pPr>
                <a:defRPr/>
              </a:pPr>
              <a:t>26/4/2020</a:t>
            </a:fld>
            <a:endParaRPr lang="el-GR"/>
          </a:p>
        </p:txBody>
      </p:sp>
      <p:sp>
        <p:nvSpPr>
          <p:cNvPr id="5" name="4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F7966FEC-CF7B-4928-B5D9-D68012EA41A1}" type="slidenum">
              <a:rPr lang="el-GR"/>
              <a:pPr>
                <a:defRPr/>
              </a:pPr>
              <a:t>‹#›</a:t>
            </a:fld>
            <a:endParaRPr lang="el-GR"/>
          </a:p>
        </p:txBody>
      </p:sp>
    </p:spTree>
    <p:extLst>
      <p:ext uri="{BB962C8B-B14F-4D97-AF65-F5344CB8AC3E}">
        <p14:creationId xmlns:p14="http://schemas.microsoft.com/office/powerpoint/2010/main" val="35781367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F9EDD3B7-559E-4052-8435-5CACAD534BD1}" type="datetimeFigureOut">
              <a:rPr lang="el-GR"/>
              <a:pPr>
                <a:defRPr/>
              </a:pPr>
              <a:t>26/4/2020</a:t>
            </a:fld>
            <a:endParaRPr lang="el-GR"/>
          </a:p>
        </p:txBody>
      </p:sp>
      <p:sp>
        <p:nvSpPr>
          <p:cNvPr id="6" name="5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56D0DFC2-556C-4AAB-9ACC-822E84891B93}" type="slidenum">
              <a:rPr lang="el-GR"/>
              <a:pPr>
                <a:defRPr/>
              </a:pPr>
              <a:t>‹#›</a:t>
            </a:fld>
            <a:endParaRPr lang="el-GR"/>
          </a:p>
        </p:txBody>
      </p:sp>
    </p:spTree>
    <p:extLst>
      <p:ext uri="{BB962C8B-B14F-4D97-AF65-F5344CB8AC3E}">
        <p14:creationId xmlns:p14="http://schemas.microsoft.com/office/powerpoint/2010/main" val="41452596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648AFA39-62A7-47C2-8A04-57B771946D78}" type="datetimeFigureOut">
              <a:rPr lang="el-GR"/>
              <a:pPr>
                <a:defRPr/>
              </a:pPr>
              <a:t>26/4/2020</a:t>
            </a:fld>
            <a:endParaRPr lang="el-GR"/>
          </a:p>
        </p:txBody>
      </p:sp>
      <p:sp>
        <p:nvSpPr>
          <p:cNvPr id="8" name="7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9" name="8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8478D559-7687-4B8C-9CB8-77D5D7E11271}" type="slidenum">
              <a:rPr lang="el-GR"/>
              <a:pPr>
                <a:defRPr/>
              </a:pPr>
              <a:t>‹#›</a:t>
            </a:fld>
            <a:endParaRPr lang="el-GR"/>
          </a:p>
        </p:txBody>
      </p:sp>
    </p:spTree>
    <p:extLst>
      <p:ext uri="{BB962C8B-B14F-4D97-AF65-F5344CB8AC3E}">
        <p14:creationId xmlns:p14="http://schemas.microsoft.com/office/powerpoint/2010/main" val="17462651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44EBB57D-091F-460C-BD66-F51CCB8CEDBD}" type="datetimeFigureOut">
              <a:rPr lang="el-GR"/>
              <a:pPr>
                <a:defRPr/>
              </a:pPr>
              <a:t>26/4/2020</a:t>
            </a:fld>
            <a:endParaRPr lang="el-GR"/>
          </a:p>
        </p:txBody>
      </p:sp>
      <p:sp>
        <p:nvSpPr>
          <p:cNvPr id="4" name="3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5" name="4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F42914DB-11A8-4D77-954A-7AE1435F0A4C}" type="slidenum">
              <a:rPr lang="el-GR"/>
              <a:pPr>
                <a:defRPr/>
              </a:pPr>
              <a:t>‹#›</a:t>
            </a:fld>
            <a:endParaRPr lang="el-GR"/>
          </a:p>
        </p:txBody>
      </p:sp>
    </p:spTree>
    <p:extLst>
      <p:ext uri="{BB962C8B-B14F-4D97-AF65-F5344CB8AC3E}">
        <p14:creationId xmlns:p14="http://schemas.microsoft.com/office/powerpoint/2010/main" val="15765179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6850C14E-93FE-40AF-AED5-35920BA923DC}" type="datetimeFigureOut">
              <a:rPr lang="el-GR"/>
              <a:pPr>
                <a:defRPr/>
              </a:pPr>
              <a:t>26/4/2020</a:t>
            </a:fld>
            <a:endParaRPr lang="el-GR"/>
          </a:p>
        </p:txBody>
      </p:sp>
      <p:sp>
        <p:nvSpPr>
          <p:cNvPr id="3" name="2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4" name="3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967E027A-1020-4BD1-AB06-3AEFCC3D4CDE}" type="slidenum">
              <a:rPr lang="el-GR"/>
              <a:pPr>
                <a:defRPr/>
              </a:pPr>
              <a:t>‹#›</a:t>
            </a:fld>
            <a:endParaRPr lang="el-GR"/>
          </a:p>
        </p:txBody>
      </p:sp>
    </p:spTree>
    <p:extLst>
      <p:ext uri="{BB962C8B-B14F-4D97-AF65-F5344CB8AC3E}">
        <p14:creationId xmlns:p14="http://schemas.microsoft.com/office/powerpoint/2010/main" val="14960761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DB6FBB09-D2F8-47C1-9E34-75F5B489CAA5}" type="datetimeFigureOut">
              <a:rPr lang="el-GR"/>
              <a:pPr>
                <a:defRPr/>
              </a:pPr>
              <a:t>26/4/2020</a:t>
            </a:fld>
            <a:endParaRPr lang="el-GR"/>
          </a:p>
        </p:txBody>
      </p:sp>
      <p:sp>
        <p:nvSpPr>
          <p:cNvPr id="6" name="5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0E10FDEF-C851-4F06-94BD-25924A87E789}" type="slidenum">
              <a:rPr lang="el-GR"/>
              <a:pPr>
                <a:defRPr/>
              </a:pPr>
              <a:t>‹#›</a:t>
            </a:fld>
            <a:endParaRPr lang="el-GR"/>
          </a:p>
        </p:txBody>
      </p:sp>
    </p:spTree>
    <p:extLst>
      <p:ext uri="{BB962C8B-B14F-4D97-AF65-F5344CB8AC3E}">
        <p14:creationId xmlns:p14="http://schemas.microsoft.com/office/powerpoint/2010/main" val="20183118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47426A77-D18B-484E-ACF8-161C11823B49}" type="datetimeFigureOut">
              <a:rPr lang="el-GR"/>
              <a:pPr>
                <a:defRPr/>
              </a:pPr>
              <a:t>26/4/2020</a:t>
            </a:fld>
            <a:endParaRPr lang="el-GR"/>
          </a:p>
        </p:txBody>
      </p:sp>
      <p:sp>
        <p:nvSpPr>
          <p:cNvPr id="6" name="5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C411D10D-1CEB-4226-B707-B766676EC94A}" type="slidenum">
              <a:rPr lang="el-GR"/>
              <a:pPr>
                <a:defRPr/>
              </a:pPr>
              <a:t>‹#›</a:t>
            </a:fld>
            <a:endParaRPr lang="el-GR"/>
          </a:p>
        </p:txBody>
      </p:sp>
    </p:spTree>
    <p:extLst>
      <p:ext uri="{BB962C8B-B14F-4D97-AF65-F5344CB8AC3E}">
        <p14:creationId xmlns:p14="http://schemas.microsoft.com/office/powerpoint/2010/main" val="36693251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B6B32E5E-9265-4B81-886D-9419B4824919}" type="datetimeFigureOut">
              <a:rPr lang="el-GR"/>
              <a:pPr>
                <a:defRPr/>
              </a:pPr>
              <a:t>26/4/2020</a:t>
            </a:fld>
            <a:endParaRPr lang="el-GR"/>
          </a:p>
        </p:txBody>
      </p:sp>
      <p:sp>
        <p:nvSpPr>
          <p:cNvPr id="5" name="4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4AEC6425-4C58-4FE8-A606-096DB8D14192}" type="slidenum">
              <a:rPr lang="el-GR"/>
              <a:pPr>
                <a:defRPr/>
              </a:pPr>
              <a:t>‹#›</a:t>
            </a:fld>
            <a:endParaRPr lang="el-GR"/>
          </a:p>
        </p:txBody>
      </p:sp>
    </p:spTree>
    <p:extLst>
      <p:ext uri="{BB962C8B-B14F-4D97-AF65-F5344CB8AC3E}">
        <p14:creationId xmlns:p14="http://schemas.microsoft.com/office/powerpoint/2010/main" val="1645575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4"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5"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04CEC5EA-179A-4536-B858-D7B36ECD3F95}" type="slidenum">
              <a:rPr lang="el-GR"/>
              <a:pPr>
                <a:defRPr/>
              </a:pPr>
              <a:t>‹#›</a:t>
            </a:fld>
            <a:endParaRPr lang="el-GR"/>
          </a:p>
        </p:txBody>
      </p:sp>
    </p:spTree>
    <p:extLst>
      <p:ext uri="{BB962C8B-B14F-4D97-AF65-F5344CB8AC3E}">
        <p14:creationId xmlns:p14="http://schemas.microsoft.com/office/powerpoint/2010/main" val="11703869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AF5C3B31-3CA6-4EF7-AC3A-72F6F53C191E}" type="datetimeFigureOut">
              <a:rPr lang="el-GR"/>
              <a:pPr>
                <a:defRPr/>
              </a:pPr>
              <a:t>26/4/2020</a:t>
            </a:fld>
            <a:endParaRPr lang="el-GR"/>
          </a:p>
        </p:txBody>
      </p:sp>
      <p:sp>
        <p:nvSpPr>
          <p:cNvPr id="5" name="4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F8DC6583-9EFD-4ED8-8A66-EF8597A530CB}" type="slidenum">
              <a:rPr lang="el-GR"/>
              <a:pPr>
                <a:defRPr/>
              </a:pPr>
              <a:t>‹#›</a:t>
            </a:fld>
            <a:endParaRPr lang="el-GR"/>
          </a:p>
        </p:txBody>
      </p:sp>
    </p:spTree>
    <p:extLst>
      <p:ext uri="{BB962C8B-B14F-4D97-AF65-F5344CB8AC3E}">
        <p14:creationId xmlns:p14="http://schemas.microsoft.com/office/powerpoint/2010/main" val="30135399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Στυλ κύριου τίτλου</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3BD560D0-0EC6-4B5D-99DF-B80833E826B3}"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13280B42-A106-4856-843F-9A403F4D708B}" type="slidenum">
              <a:rPr lang="el-GR"/>
              <a:pPr>
                <a:defRPr/>
              </a:pPr>
              <a:t>‹#›</a:t>
            </a:fld>
            <a:endParaRPr lang="el-GR"/>
          </a:p>
        </p:txBody>
      </p:sp>
    </p:spTree>
    <p:extLst>
      <p:ext uri="{BB962C8B-B14F-4D97-AF65-F5344CB8AC3E}">
        <p14:creationId xmlns:p14="http://schemas.microsoft.com/office/powerpoint/2010/main" val="30968773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0B7A763A-AF13-4F1E-8BF6-57C1E38E03DD}"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FAE0B9D4-3C75-4DFD-9C34-0957D760A631}" type="slidenum">
              <a:rPr lang="el-GR"/>
              <a:pPr>
                <a:defRPr/>
              </a:pPr>
              <a:t>‹#›</a:t>
            </a:fld>
            <a:endParaRPr lang="el-GR"/>
          </a:p>
        </p:txBody>
      </p:sp>
    </p:spTree>
    <p:extLst>
      <p:ext uri="{BB962C8B-B14F-4D97-AF65-F5344CB8AC3E}">
        <p14:creationId xmlns:p14="http://schemas.microsoft.com/office/powerpoint/2010/main" val="25112644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7F2E558A-8DFF-4C19-BB7A-9F39F9609749}"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8B96AC06-953E-4D14-BE0D-D0233C527BA3}" type="slidenum">
              <a:rPr lang="el-GR"/>
              <a:pPr>
                <a:defRPr/>
              </a:pPr>
              <a:t>‹#›</a:t>
            </a:fld>
            <a:endParaRPr lang="el-GR"/>
          </a:p>
        </p:txBody>
      </p:sp>
    </p:spTree>
    <p:extLst>
      <p:ext uri="{BB962C8B-B14F-4D97-AF65-F5344CB8AC3E}">
        <p14:creationId xmlns:p14="http://schemas.microsoft.com/office/powerpoint/2010/main" val="5488773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7F9563DD-5AF6-4AAF-8BFF-5BE7AADCACD6}"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ECD649F6-BC62-4956-B440-26AE5B1A3A12}" type="slidenum">
              <a:rPr lang="el-GR"/>
              <a:pPr>
                <a:defRPr/>
              </a:pPr>
              <a:t>‹#›</a:t>
            </a:fld>
            <a:endParaRPr lang="el-GR"/>
          </a:p>
        </p:txBody>
      </p:sp>
    </p:spTree>
    <p:extLst>
      <p:ext uri="{BB962C8B-B14F-4D97-AF65-F5344CB8AC3E}">
        <p14:creationId xmlns:p14="http://schemas.microsoft.com/office/powerpoint/2010/main" val="14872204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1468C922-6D4A-45D0-A01F-C8EE17B2F13B}" type="datetimeFigureOut">
              <a:rPr lang="el-GR"/>
              <a:pPr>
                <a:defRPr/>
              </a:pPr>
              <a:t>26/4/2020</a:t>
            </a:fld>
            <a:endParaRPr lang="el-GR"/>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D9274936-AD7F-4715-9298-18E4DC33407C}" type="slidenum">
              <a:rPr lang="el-GR"/>
              <a:pPr>
                <a:defRPr/>
              </a:pPr>
              <a:t>‹#›</a:t>
            </a:fld>
            <a:endParaRPr lang="el-GR"/>
          </a:p>
        </p:txBody>
      </p:sp>
    </p:spTree>
    <p:extLst>
      <p:ext uri="{BB962C8B-B14F-4D97-AF65-F5344CB8AC3E}">
        <p14:creationId xmlns:p14="http://schemas.microsoft.com/office/powerpoint/2010/main" val="10820521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63575CAA-01D7-4793-B400-70DBC3DABB51}" type="datetimeFigureOut">
              <a:rPr lang="el-GR"/>
              <a:pPr>
                <a:defRPr/>
              </a:pPr>
              <a:t>26/4/2020</a:t>
            </a:fld>
            <a:endParaRPr lang="el-GR"/>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FD38AFD2-33E2-4058-B9EC-E3A858AEFE32}" type="slidenum">
              <a:rPr lang="el-GR"/>
              <a:pPr>
                <a:defRPr/>
              </a:pPr>
              <a:t>‹#›</a:t>
            </a:fld>
            <a:endParaRPr lang="el-GR"/>
          </a:p>
        </p:txBody>
      </p:sp>
    </p:spTree>
    <p:extLst>
      <p:ext uri="{BB962C8B-B14F-4D97-AF65-F5344CB8AC3E}">
        <p14:creationId xmlns:p14="http://schemas.microsoft.com/office/powerpoint/2010/main" val="35055002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85031229-BF2C-41E4-9B0D-90D3C9E17BFF}" type="datetimeFigureOut">
              <a:rPr lang="el-GR"/>
              <a:pPr>
                <a:defRPr/>
              </a:pPr>
              <a:t>26/4/2020</a:t>
            </a:fld>
            <a:endParaRPr lang="el-GR"/>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2BBA71D7-97BE-4FE3-8787-95C754D4D027}" type="slidenum">
              <a:rPr lang="el-GR"/>
              <a:pPr>
                <a:defRPr/>
              </a:pPr>
              <a:t>‹#›</a:t>
            </a:fld>
            <a:endParaRPr lang="el-GR"/>
          </a:p>
        </p:txBody>
      </p:sp>
    </p:spTree>
    <p:extLst>
      <p:ext uri="{BB962C8B-B14F-4D97-AF65-F5344CB8AC3E}">
        <p14:creationId xmlns:p14="http://schemas.microsoft.com/office/powerpoint/2010/main" val="36984745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2291205D-8856-419E-AB9C-61A99D574E97}"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4B71F69F-2367-42CC-A796-FB2D08F79573}" type="slidenum">
              <a:rPr lang="el-GR"/>
              <a:pPr>
                <a:defRPr/>
              </a:pPr>
              <a:t>‹#›</a:t>
            </a:fld>
            <a:endParaRPr lang="el-GR"/>
          </a:p>
        </p:txBody>
      </p:sp>
    </p:spTree>
    <p:extLst>
      <p:ext uri="{BB962C8B-B14F-4D97-AF65-F5344CB8AC3E}">
        <p14:creationId xmlns:p14="http://schemas.microsoft.com/office/powerpoint/2010/main" val="18995330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2CD97893-DE1E-4238-A4ED-D7F3A4B8056E}"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8B5FB7ED-389A-4BA9-8949-E91C651314A3}" type="slidenum">
              <a:rPr lang="el-GR"/>
              <a:pPr>
                <a:defRPr/>
              </a:pPr>
              <a:t>‹#›</a:t>
            </a:fld>
            <a:endParaRPr lang="el-GR"/>
          </a:p>
        </p:txBody>
      </p:sp>
    </p:spTree>
    <p:extLst>
      <p:ext uri="{BB962C8B-B14F-4D97-AF65-F5344CB8AC3E}">
        <p14:creationId xmlns:p14="http://schemas.microsoft.com/office/powerpoint/2010/main" val="1451315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3"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4"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48FB5398-5B9D-4DE3-9A69-F102639769B6}" type="slidenum">
              <a:rPr lang="el-GR"/>
              <a:pPr>
                <a:defRPr/>
              </a:pPr>
              <a:t>‹#›</a:t>
            </a:fld>
            <a:endParaRPr lang="el-GR"/>
          </a:p>
        </p:txBody>
      </p:sp>
    </p:spTree>
    <p:extLst>
      <p:ext uri="{BB962C8B-B14F-4D97-AF65-F5344CB8AC3E}">
        <p14:creationId xmlns:p14="http://schemas.microsoft.com/office/powerpoint/2010/main" val="25202957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779345B0-85B2-4B81-A07D-DBE5FFB02E76}"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BA1303D8-FE09-4AA8-8B88-5C98AFA64E85}" type="slidenum">
              <a:rPr lang="el-GR"/>
              <a:pPr>
                <a:defRPr/>
              </a:pPr>
              <a:t>‹#›</a:t>
            </a:fld>
            <a:endParaRPr lang="el-GR"/>
          </a:p>
        </p:txBody>
      </p:sp>
    </p:spTree>
    <p:extLst>
      <p:ext uri="{BB962C8B-B14F-4D97-AF65-F5344CB8AC3E}">
        <p14:creationId xmlns:p14="http://schemas.microsoft.com/office/powerpoint/2010/main" val="31739760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7CF9279F-410B-4D2E-87CA-5433ED33F1C0}"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27E23C7E-8975-4696-A56C-91511F6E9D4C}" type="slidenum">
              <a:rPr lang="el-GR"/>
              <a:pPr>
                <a:defRPr/>
              </a:pPr>
              <a:t>‹#›</a:t>
            </a:fld>
            <a:endParaRPr lang="el-GR"/>
          </a:p>
        </p:txBody>
      </p:sp>
    </p:spTree>
    <p:extLst>
      <p:ext uri="{BB962C8B-B14F-4D97-AF65-F5344CB8AC3E}">
        <p14:creationId xmlns:p14="http://schemas.microsoft.com/office/powerpoint/2010/main" val="35826214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p:txBody>
          <a:bodyPr/>
          <a:lstStyle>
            <a:lvl1pPr algn="ctr">
              <a:defRPr/>
            </a:lvl1pPr>
          </a:lstStyle>
          <a:p>
            <a:pPr>
              <a:defRPr/>
            </a:pPr>
            <a:endParaRPr lang="el-GR"/>
          </a:p>
        </p:txBody>
      </p:sp>
      <p:sp>
        <p:nvSpPr>
          <p:cNvPr id="5" name="Rectangle 5"/>
          <p:cNvSpPr>
            <a:spLocks noGrp="1" noChangeArrowheads="1"/>
          </p:cNvSpPr>
          <p:nvPr>
            <p:ph type="ftr" sz="quarter" idx="11"/>
          </p:nvPr>
        </p:nvSpPr>
        <p:spPr/>
        <p:txBody>
          <a:bodyPr/>
          <a:lstStyle>
            <a:lvl1pPr>
              <a:defRPr/>
            </a:lvl1pPr>
          </a:lstStyle>
          <a:p>
            <a:pPr>
              <a:defRPr/>
            </a:pPr>
            <a:endParaRPr lang="el-GR"/>
          </a:p>
        </p:txBody>
      </p:sp>
      <p:sp>
        <p:nvSpPr>
          <p:cNvPr id="6" name="Rectangle 6"/>
          <p:cNvSpPr>
            <a:spLocks noGrp="1" noChangeArrowheads="1"/>
          </p:cNvSpPr>
          <p:nvPr>
            <p:ph type="sldNum" sz="quarter" idx="12"/>
          </p:nvPr>
        </p:nvSpPr>
        <p:spPr/>
        <p:txBody>
          <a:bodyPr/>
          <a:lstStyle>
            <a:lvl1pPr>
              <a:defRPr/>
            </a:lvl1pPr>
          </a:lstStyle>
          <a:p>
            <a:pPr>
              <a:defRPr/>
            </a:pPr>
            <a:fld id="{3ED8F582-4BF2-4A32-B63A-723167A4DBB9}" type="slidenum">
              <a:rPr lang="el-GR"/>
              <a:pPr>
                <a:defRPr/>
              </a:pPr>
              <a:t>‹#›</a:t>
            </a:fld>
            <a:endParaRPr lang="el-GR"/>
          </a:p>
        </p:txBody>
      </p:sp>
    </p:spTree>
    <p:extLst>
      <p:ext uri="{BB962C8B-B14F-4D97-AF65-F5344CB8AC3E}">
        <p14:creationId xmlns:p14="http://schemas.microsoft.com/office/powerpoint/2010/main" val="4213716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p:txBody>
          <a:bodyPr/>
          <a:lstStyle>
            <a:lvl1pPr algn="ctr">
              <a:defRPr/>
            </a:lvl1pPr>
          </a:lstStyle>
          <a:p>
            <a:pPr>
              <a:defRPr/>
            </a:pPr>
            <a:endParaRPr lang="el-GR"/>
          </a:p>
        </p:txBody>
      </p:sp>
      <p:sp>
        <p:nvSpPr>
          <p:cNvPr id="5" name="Rectangle 5"/>
          <p:cNvSpPr>
            <a:spLocks noGrp="1" noChangeArrowheads="1"/>
          </p:cNvSpPr>
          <p:nvPr>
            <p:ph type="ftr" sz="quarter" idx="11"/>
          </p:nvPr>
        </p:nvSpPr>
        <p:spPr/>
        <p:txBody>
          <a:bodyPr/>
          <a:lstStyle>
            <a:lvl1pPr>
              <a:defRPr/>
            </a:lvl1pPr>
          </a:lstStyle>
          <a:p>
            <a:pPr>
              <a:defRPr/>
            </a:pPr>
            <a:endParaRPr lang="el-GR"/>
          </a:p>
        </p:txBody>
      </p:sp>
      <p:sp>
        <p:nvSpPr>
          <p:cNvPr id="6" name="Rectangle 6"/>
          <p:cNvSpPr>
            <a:spLocks noGrp="1" noChangeArrowheads="1"/>
          </p:cNvSpPr>
          <p:nvPr>
            <p:ph type="sldNum" sz="quarter" idx="12"/>
          </p:nvPr>
        </p:nvSpPr>
        <p:spPr/>
        <p:txBody>
          <a:bodyPr/>
          <a:lstStyle>
            <a:lvl1pPr>
              <a:defRPr/>
            </a:lvl1pPr>
          </a:lstStyle>
          <a:p>
            <a:pPr>
              <a:defRPr/>
            </a:pPr>
            <a:fld id="{E3582374-C63C-47FC-9A94-9243561EF335}" type="slidenum">
              <a:rPr lang="el-GR"/>
              <a:pPr>
                <a:defRPr/>
              </a:pPr>
              <a:t>‹#›</a:t>
            </a:fld>
            <a:endParaRPr lang="el-GR"/>
          </a:p>
        </p:txBody>
      </p:sp>
    </p:spTree>
    <p:extLst>
      <p:ext uri="{BB962C8B-B14F-4D97-AF65-F5344CB8AC3E}">
        <p14:creationId xmlns:p14="http://schemas.microsoft.com/office/powerpoint/2010/main" val="33614115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p:cNvSpPr>
            <a:spLocks noGrp="1" noChangeArrowheads="1"/>
          </p:cNvSpPr>
          <p:nvPr>
            <p:ph type="dt" sz="half" idx="10"/>
          </p:nvPr>
        </p:nvSpPr>
        <p:spPr/>
        <p:txBody>
          <a:bodyPr/>
          <a:lstStyle>
            <a:lvl1pPr algn="ctr">
              <a:defRPr/>
            </a:lvl1pPr>
          </a:lstStyle>
          <a:p>
            <a:pPr>
              <a:defRPr/>
            </a:pPr>
            <a:endParaRPr lang="el-GR"/>
          </a:p>
        </p:txBody>
      </p:sp>
      <p:sp>
        <p:nvSpPr>
          <p:cNvPr id="5" name="Rectangle 5"/>
          <p:cNvSpPr>
            <a:spLocks noGrp="1" noChangeArrowheads="1"/>
          </p:cNvSpPr>
          <p:nvPr>
            <p:ph type="ftr" sz="quarter" idx="11"/>
          </p:nvPr>
        </p:nvSpPr>
        <p:spPr/>
        <p:txBody>
          <a:bodyPr/>
          <a:lstStyle>
            <a:lvl1pPr>
              <a:defRPr/>
            </a:lvl1pPr>
          </a:lstStyle>
          <a:p>
            <a:pPr>
              <a:defRPr/>
            </a:pPr>
            <a:endParaRPr lang="el-GR"/>
          </a:p>
        </p:txBody>
      </p:sp>
      <p:sp>
        <p:nvSpPr>
          <p:cNvPr id="6" name="Rectangle 6"/>
          <p:cNvSpPr>
            <a:spLocks noGrp="1" noChangeArrowheads="1"/>
          </p:cNvSpPr>
          <p:nvPr>
            <p:ph type="sldNum" sz="quarter" idx="12"/>
          </p:nvPr>
        </p:nvSpPr>
        <p:spPr/>
        <p:txBody>
          <a:bodyPr/>
          <a:lstStyle>
            <a:lvl1pPr>
              <a:defRPr/>
            </a:lvl1pPr>
          </a:lstStyle>
          <a:p>
            <a:pPr>
              <a:defRPr/>
            </a:pPr>
            <a:fld id="{4BCD8CC1-7FE1-4BC8-B854-5DF5D63B8003}" type="slidenum">
              <a:rPr lang="el-GR"/>
              <a:pPr>
                <a:defRPr/>
              </a:pPr>
              <a:t>‹#›</a:t>
            </a:fld>
            <a:endParaRPr lang="el-GR"/>
          </a:p>
        </p:txBody>
      </p:sp>
    </p:spTree>
    <p:extLst>
      <p:ext uri="{BB962C8B-B14F-4D97-AF65-F5344CB8AC3E}">
        <p14:creationId xmlns:p14="http://schemas.microsoft.com/office/powerpoint/2010/main" val="13048215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p:txBody>
          <a:bodyPr/>
          <a:lstStyle>
            <a:lvl1pPr algn="ct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27E49E9F-A64E-4D80-AC30-763A8D22D3E7}" type="slidenum">
              <a:rPr lang="el-GR"/>
              <a:pPr>
                <a:defRPr/>
              </a:pPr>
              <a:t>‹#›</a:t>
            </a:fld>
            <a:endParaRPr lang="el-GR"/>
          </a:p>
        </p:txBody>
      </p:sp>
    </p:spTree>
    <p:extLst>
      <p:ext uri="{BB962C8B-B14F-4D97-AF65-F5344CB8AC3E}">
        <p14:creationId xmlns:p14="http://schemas.microsoft.com/office/powerpoint/2010/main" val="16268573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p:txBody>
          <a:bodyPr/>
          <a:lstStyle>
            <a:lvl1pPr algn="ctr">
              <a:defRPr/>
            </a:lvl1pPr>
          </a:lstStyle>
          <a:p>
            <a:pPr>
              <a:defRPr/>
            </a:pPr>
            <a:endParaRPr lang="el-GR"/>
          </a:p>
        </p:txBody>
      </p:sp>
      <p:sp>
        <p:nvSpPr>
          <p:cNvPr id="8" name="Rectangle 5"/>
          <p:cNvSpPr>
            <a:spLocks noGrp="1" noChangeArrowheads="1"/>
          </p:cNvSpPr>
          <p:nvPr>
            <p:ph type="ftr" sz="quarter" idx="11"/>
          </p:nvPr>
        </p:nvSpPr>
        <p:spPr/>
        <p:txBody>
          <a:bodyPr/>
          <a:lstStyle>
            <a:lvl1pPr>
              <a:defRPr/>
            </a:lvl1pPr>
          </a:lstStyle>
          <a:p>
            <a:pPr>
              <a:defRPr/>
            </a:pPr>
            <a:endParaRPr lang="el-GR"/>
          </a:p>
        </p:txBody>
      </p:sp>
      <p:sp>
        <p:nvSpPr>
          <p:cNvPr id="9" name="Rectangle 6"/>
          <p:cNvSpPr>
            <a:spLocks noGrp="1" noChangeArrowheads="1"/>
          </p:cNvSpPr>
          <p:nvPr>
            <p:ph type="sldNum" sz="quarter" idx="12"/>
          </p:nvPr>
        </p:nvSpPr>
        <p:spPr/>
        <p:txBody>
          <a:bodyPr/>
          <a:lstStyle>
            <a:lvl1pPr>
              <a:defRPr/>
            </a:lvl1pPr>
          </a:lstStyle>
          <a:p>
            <a:pPr>
              <a:defRPr/>
            </a:pPr>
            <a:fld id="{BB097FA4-9624-48D8-B2AC-390B1D995136}" type="slidenum">
              <a:rPr lang="el-GR"/>
              <a:pPr>
                <a:defRPr/>
              </a:pPr>
              <a:t>‹#›</a:t>
            </a:fld>
            <a:endParaRPr lang="el-GR"/>
          </a:p>
        </p:txBody>
      </p:sp>
    </p:spTree>
    <p:extLst>
      <p:ext uri="{BB962C8B-B14F-4D97-AF65-F5344CB8AC3E}">
        <p14:creationId xmlns:p14="http://schemas.microsoft.com/office/powerpoint/2010/main" val="38964010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p:cNvSpPr>
            <a:spLocks noGrp="1" noChangeArrowheads="1"/>
          </p:cNvSpPr>
          <p:nvPr>
            <p:ph type="dt" sz="half" idx="10"/>
          </p:nvPr>
        </p:nvSpPr>
        <p:spPr/>
        <p:txBody>
          <a:bodyPr/>
          <a:lstStyle>
            <a:lvl1pPr algn="ctr">
              <a:defRPr/>
            </a:lvl1pPr>
          </a:lstStyle>
          <a:p>
            <a:pPr>
              <a:defRPr/>
            </a:pPr>
            <a:endParaRPr lang="el-GR"/>
          </a:p>
        </p:txBody>
      </p:sp>
      <p:sp>
        <p:nvSpPr>
          <p:cNvPr id="4" name="Rectangle 5"/>
          <p:cNvSpPr>
            <a:spLocks noGrp="1" noChangeArrowheads="1"/>
          </p:cNvSpPr>
          <p:nvPr>
            <p:ph type="ftr" sz="quarter" idx="11"/>
          </p:nvPr>
        </p:nvSpPr>
        <p:spPr/>
        <p:txBody>
          <a:bodyPr/>
          <a:lstStyle>
            <a:lvl1pPr>
              <a:defRPr/>
            </a:lvl1pPr>
          </a:lstStyle>
          <a:p>
            <a:pPr>
              <a:defRPr/>
            </a:pPr>
            <a:endParaRPr lang="el-GR"/>
          </a:p>
        </p:txBody>
      </p:sp>
      <p:sp>
        <p:nvSpPr>
          <p:cNvPr id="5" name="Rectangle 6"/>
          <p:cNvSpPr>
            <a:spLocks noGrp="1" noChangeArrowheads="1"/>
          </p:cNvSpPr>
          <p:nvPr>
            <p:ph type="sldNum" sz="quarter" idx="12"/>
          </p:nvPr>
        </p:nvSpPr>
        <p:spPr/>
        <p:txBody>
          <a:bodyPr/>
          <a:lstStyle>
            <a:lvl1pPr>
              <a:defRPr/>
            </a:lvl1pPr>
          </a:lstStyle>
          <a:p>
            <a:pPr>
              <a:defRPr/>
            </a:pPr>
            <a:fld id="{E64E9383-A1D0-4A42-A079-240E02AFCDDB}" type="slidenum">
              <a:rPr lang="el-GR"/>
              <a:pPr>
                <a:defRPr/>
              </a:pPr>
              <a:t>‹#›</a:t>
            </a:fld>
            <a:endParaRPr lang="el-GR"/>
          </a:p>
        </p:txBody>
      </p:sp>
    </p:spTree>
    <p:extLst>
      <p:ext uri="{BB962C8B-B14F-4D97-AF65-F5344CB8AC3E}">
        <p14:creationId xmlns:p14="http://schemas.microsoft.com/office/powerpoint/2010/main" val="18016208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l-GR"/>
          </a:p>
        </p:txBody>
      </p:sp>
      <p:sp>
        <p:nvSpPr>
          <p:cNvPr id="3" name="Rectangle 5"/>
          <p:cNvSpPr>
            <a:spLocks noGrp="1" noChangeArrowheads="1"/>
          </p:cNvSpPr>
          <p:nvPr>
            <p:ph type="ftr" sz="quarter" idx="11"/>
          </p:nvPr>
        </p:nvSpPr>
        <p:spPr/>
        <p:txBody>
          <a:bodyPr/>
          <a:lstStyle>
            <a:lvl1pPr>
              <a:defRPr/>
            </a:lvl1pPr>
          </a:lstStyle>
          <a:p>
            <a:pPr>
              <a:defRPr/>
            </a:pPr>
            <a:endParaRPr lang="el-GR"/>
          </a:p>
        </p:txBody>
      </p:sp>
      <p:sp>
        <p:nvSpPr>
          <p:cNvPr id="4" name="Rectangle 6"/>
          <p:cNvSpPr>
            <a:spLocks noGrp="1" noChangeArrowheads="1"/>
          </p:cNvSpPr>
          <p:nvPr>
            <p:ph type="sldNum" sz="quarter" idx="12"/>
          </p:nvPr>
        </p:nvSpPr>
        <p:spPr/>
        <p:txBody>
          <a:bodyPr/>
          <a:lstStyle>
            <a:lvl1pPr>
              <a:defRPr/>
            </a:lvl1pPr>
          </a:lstStyle>
          <a:p>
            <a:pPr>
              <a:defRPr/>
            </a:pPr>
            <a:fld id="{5B2B1244-D5D7-4956-86F5-207688C92990}" type="slidenum">
              <a:rPr lang="el-GR"/>
              <a:pPr>
                <a:defRPr/>
              </a:pPr>
              <a:t>‹#›</a:t>
            </a:fld>
            <a:endParaRPr lang="el-GR"/>
          </a:p>
        </p:txBody>
      </p:sp>
    </p:spTree>
    <p:extLst>
      <p:ext uri="{BB962C8B-B14F-4D97-AF65-F5344CB8AC3E}">
        <p14:creationId xmlns:p14="http://schemas.microsoft.com/office/powerpoint/2010/main" val="28337306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algn="ct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EEF4A37C-C859-4513-9AD3-F2250E6F722B}" type="slidenum">
              <a:rPr lang="el-GR"/>
              <a:pPr>
                <a:defRPr/>
              </a:pPr>
              <a:t>‹#›</a:t>
            </a:fld>
            <a:endParaRPr lang="el-GR"/>
          </a:p>
        </p:txBody>
      </p:sp>
    </p:spTree>
    <p:extLst>
      <p:ext uri="{BB962C8B-B14F-4D97-AF65-F5344CB8AC3E}">
        <p14:creationId xmlns:p14="http://schemas.microsoft.com/office/powerpoint/2010/main" val="3037367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6"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7"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C8BE9221-3273-44B3-ADDF-30AFA8BB2E77}" type="slidenum">
              <a:rPr lang="el-GR"/>
              <a:pPr>
                <a:defRPr/>
              </a:pPr>
              <a:t>‹#›</a:t>
            </a:fld>
            <a:endParaRPr lang="el-GR"/>
          </a:p>
        </p:txBody>
      </p:sp>
    </p:spTree>
    <p:extLst>
      <p:ext uri="{BB962C8B-B14F-4D97-AF65-F5344CB8AC3E}">
        <p14:creationId xmlns:p14="http://schemas.microsoft.com/office/powerpoint/2010/main" val="78870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algn="ctr">
              <a:defRPr/>
            </a:lvl1pPr>
          </a:lstStyle>
          <a:p>
            <a:pPr>
              <a:defRPr/>
            </a:pPr>
            <a:endParaRPr lang="el-GR"/>
          </a:p>
        </p:txBody>
      </p:sp>
      <p:sp>
        <p:nvSpPr>
          <p:cNvPr id="6" name="Rectangle 5"/>
          <p:cNvSpPr>
            <a:spLocks noGrp="1" noChangeArrowheads="1"/>
          </p:cNvSpPr>
          <p:nvPr>
            <p:ph type="ftr" sz="quarter" idx="11"/>
          </p:nvPr>
        </p:nvSpPr>
        <p:spPr/>
        <p:txBody>
          <a:bodyPr/>
          <a:lstStyle>
            <a:lvl1pPr>
              <a:defRPr/>
            </a:lvl1pPr>
          </a:lstStyle>
          <a:p>
            <a:pPr>
              <a:defRPr/>
            </a:pPr>
            <a:endParaRPr lang="el-GR"/>
          </a:p>
        </p:txBody>
      </p:sp>
      <p:sp>
        <p:nvSpPr>
          <p:cNvPr id="7" name="Rectangle 6"/>
          <p:cNvSpPr>
            <a:spLocks noGrp="1" noChangeArrowheads="1"/>
          </p:cNvSpPr>
          <p:nvPr>
            <p:ph type="sldNum" sz="quarter" idx="12"/>
          </p:nvPr>
        </p:nvSpPr>
        <p:spPr/>
        <p:txBody>
          <a:bodyPr/>
          <a:lstStyle>
            <a:lvl1pPr>
              <a:defRPr/>
            </a:lvl1pPr>
          </a:lstStyle>
          <a:p>
            <a:pPr>
              <a:defRPr/>
            </a:pPr>
            <a:fld id="{4D22F82E-E1CF-47C3-8C10-1900BAAD9DB6}" type="slidenum">
              <a:rPr lang="el-GR"/>
              <a:pPr>
                <a:defRPr/>
              </a:pPr>
              <a:t>‹#›</a:t>
            </a:fld>
            <a:endParaRPr lang="el-GR"/>
          </a:p>
        </p:txBody>
      </p:sp>
    </p:spTree>
    <p:extLst>
      <p:ext uri="{BB962C8B-B14F-4D97-AF65-F5344CB8AC3E}">
        <p14:creationId xmlns:p14="http://schemas.microsoft.com/office/powerpoint/2010/main" val="6068261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p:txBody>
          <a:bodyPr/>
          <a:lstStyle>
            <a:lvl1pPr algn="ctr">
              <a:defRPr/>
            </a:lvl1pPr>
          </a:lstStyle>
          <a:p>
            <a:pPr>
              <a:defRPr/>
            </a:pPr>
            <a:endParaRPr lang="el-GR"/>
          </a:p>
        </p:txBody>
      </p:sp>
      <p:sp>
        <p:nvSpPr>
          <p:cNvPr id="5" name="Rectangle 5"/>
          <p:cNvSpPr>
            <a:spLocks noGrp="1" noChangeArrowheads="1"/>
          </p:cNvSpPr>
          <p:nvPr>
            <p:ph type="ftr" sz="quarter" idx="11"/>
          </p:nvPr>
        </p:nvSpPr>
        <p:spPr/>
        <p:txBody>
          <a:bodyPr/>
          <a:lstStyle>
            <a:lvl1pPr>
              <a:defRPr/>
            </a:lvl1pPr>
          </a:lstStyle>
          <a:p>
            <a:pPr>
              <a:defRPr/>
            </a:pPr>
            <a:endParaRPr lang="el-GR"/>
          </a:p>
        </p:txBody>
      </p:sp>
      <p:sp>
        <p:nvSpPr>
          <p:cNvPr id="6" name="Rectangle 6"/>
          <p:cNvSpPr>
            <a:spLocks noGrp="1" noChangeArrowheads="1"/>
          </p:cNvSpPr>
          <p:nvPr>
            <p:ph type="sldNum" sz="quarter" idx="12"/>
          </p:nvPr>
        </p:nvSpPr>
        <p:spPr/>
        <p:txBody>
          <a:bodyPr/>
          <a:lstStyle>
            <a:lvl1pPr>
              <a:defRPr/>
            </a:lvl1pPr>
          </a:lstStyle>
          <a:p>
            <a:pPr>
              <a:defRPr/>
            </a:pPr>
            <a:fld id="{BCFE9338-30D0-4F4E-B4FC-C9AE831B1CDE}" type="slidenum">
              <a:rPr lang="el-GR"/>
              <a:pPr>
                <a:defRPr/>
              </a:pPr>
              <a:t>‹#›</a:t>
            </a:fld>
            <a:endParaRPr lang="el-GR"/>
          </a:p>
        </p:txBody>
      </p:sp>
    </p:spTree>
    <p:extLst>
      <p:ext uri="{BB962C8B-B14F-4D97-AF65-F5344CB8AC3E}">
        <p14:creationId xmlns:p14="http://schemas.microsoft.com/office/powerpoint/2010/main" val="26745662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p:txBody>
          <a:bodyPr/>
          <a:lstStyle>
            <a:lvl1pPr algn="ctr">
              <a:defRPr/>
            </a:lvl1pPr>
          </a:lstStyle>
          <a:p>
            <a:pPr>
              <a:defRPr/>
            </a:pPr>
            <a:endParaRPr lang="el-GR"/>
          </a:p>
        </p:txBody>
      </p:sp>
      <p:sp>
        <p:nvSpPr>
          <p:cNvPr id="5" name="Rectangle 5"/>
          <p:cNvSpPr>
            <a:spLocks noGrp="1" noChangeArrowheads="1"/>
          </p:cNvSpPr>
          <p:nvPr>
            <p:ph type="ftr" sz="quarter" idx="11"/>
          </p:nvPr>
        </p:nvSpPr>
        <p:spPr/>
        <p:txBody>
          <a:bodyPr/>
          <a:lstStyle>
            <a:lvl1pPr>
              <a:defRPr/>
            </a:lvl1pPr>
          </a:lstStyle>
          <a:p>
            <a:pPr>
              <a:defRPr/>
            </a:pPr>
            <a:endParaRPr lang="el-GR"/>
          </a:p>
        </p:txBody>
      </p:sp>
      <p:sp>
        <p:nvSpPr>
          <p:cNvPr id="6" name="Rectangle 6"/>
          <p:cNvSpPr>
            <a:spLocks noGrp="1" noChangeArrowheads="1"/>
          </p:cNvSpPr>
          <p:nvPr>
            <p:ph type="sldNum" sz="quarter" idx="12"/>
          </p:nvPr>
        </p:nvSpPr>
        <p:spPr/>
        <p:txBody>
          <a:bodyPr/>
          <a:lstStyle>
            <a:lvl1pPr>
              <a:defRPr/>
            </a:lvl1pPr>
          </a:lstStyle>
          <a:p>
            <a:pPr>
              <a:defRPr/>
            </a:pPr>
            <a:fld id="{9269447D-409F-4D5F-AA40-9CEDBE4E2182}" type="slidenum">
              <a:rPr lang="el-GR"/>
              <a:pPr>
                <a:defRPr/>
              </a:pPr>
              <a:t>‹#›</a:t>
            </a:fld>
            <a:endParaRPr lang="el-GR"/>
          </a:p>
        </p:txBody>
      </p:sp>
    </p:spTree>
    <p:extLst>
      <p:ext uri="{BB962C8B-B14F-4D97-AF65-F5344CB8AC3E}">
        <p14:creationId xmlns:p14="http://schemas.microsoft.com/office/powerpoint/2010/main" val="1598448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457200" y="1600200"/>
            <a:ext cx="8229600" cy="4525963"/>
          </a:xfrm>
        </p:spPr>
        <p:txBody>
          <a:bodyPr/>
          <a:lstStyle/>
          <a:p>
            <a:pPr lvl="0"/>
            <a:endParaRPr lang="el-GR" noProof="0"/>
          </a:p>
        </p:txBody>
      </p:sp>
      <p:sp>
        <p:nvSpPr>
          <p:cNvPr id="4" name="Rectangle 4"/>
          <p:cNvSpPr>
            <a:spLocks noGrp="1" noChangeArrowheads="1"/>
          </p:cNvSpPr>
          <p:nvPr>
            <p:ph type="dt" sz="half" idx="10"/>
          </p:nvPr>
        </p:nvSpPr>
        <p:spPr/>
        <p:txBody>
          <a:bodyPr/>
          <a:lstStyle>
            <a:lvl1pPr algn="ctr">
              <a:defRPr/>
            </a:lvl1pPr>
          </a:lstStyle>
          <a:p>
            <a:pPr>
              <a:defRPr/>
            </a:pPr>
            <a:endParaRPr lang="el-GR"/>
          </a:p>
        </p:txBody>
      </p:sp>
      <p:sp>
        <p:nvSpPr>
          <p:cNvPr id="5" name="Rectangle 5"/>
          <p:cNvSpPr>
            <a:spLocks noGrp="1" noChangeArrowheads="1"/>
          </p:cNvSpPr>
          <p:nvPr>
            <p:ph type="ftr" sz="quarter" idx="11"/>
          </p:nvPr>
        </p:nvSpPr>
        <p:spPr/>
        <p:txBody>
          <a:bodyPr/>
          <a:lstStyle>
            <a:lvl1pPr>
              <a:defRPr/>
            </a:lvl1pPr>
          </a:lstStyle>
          <a:p>
            <a:pPr>
              <a:defRPr/>
            </a:pPr>
            <a:endParaRPr lang="el-GR"/>
          </a:p>
        </p:txBody>
      </p:sp>
      <p:sp>
        <p:nvSpPr>
          <p:cNvPr id="6" name="Rectangle 6"/>
          <p:cNvSpPr>
            <a:spLocks noGrp="1" noChangeArrowheads="1"/>
          </p:cNvSpPr>
          <p:nvPr>
            <p:ph type="sldNum" sz="quarter" idx="12"/>
          </p:nvPr>
        </p:nvSpPr>
        <p:spPr/>
        <p:txBody>
          <a:bodyPr/>
          <a:lstStyle>
            <a:lvl1pPr>
              <a:defRPr/>
            </a:lvl1pPr>
          </a:lstStyle>
          <a:p>
            <a:pPr>
              <a:defRPr/>
            </a:pPr>
            <a:fld id="{EF74C9BD-25DB-4AD0-81EB-AC331321FE0E}" type="slidenum">
              <a:rPr lang="el-GR"/>
              <a:pPr>
                <a:defRPr/>
              </a:pPr>
              <a:t>‹#›</a:t>
            </a:fld>
            <a:endParaRPr lang="el-GR"/>
          </a:p>
        </p:txBody>
      </p:sp>
    </p:spTree>
    <p:extLst>
      <p:ext uri="{BB962C8B-B14F-4D97-AF65-F5344CB8AC3E}">
        <p14:creationId xmlns:p14="http://schemas.microsoft.com/office/powerpoint/2010/main" val="2692571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fld id="{A27A70A6-9828-408A-B0FD-2331C7692774}" type="slidenum">
              <a:rPr lang="en-GB" altLang="el-GR">
                <a:solidFill>
                  <a:srgbClr val="000000"/>
                </a:solidFill>
              </a:rPr>
              <a:pPr/>
              <a:t>‹#›</a:t>
            </a:fld>
            <a:endParaRPr lang="en-GB" altLang="el-GR">
              <a:solidFill>
                <a:srgbClr val="000000"/>
              </a:solidFill>
            </a:endParaRPr>
          </a:p>
        </p:txBody>
      </p:sp>
    </p:spTree>
    <p:extLst>
      <p:ext uri="{BB962C8B-B14F-4D97-AF65-F5344CB8AC3E}">
        <p14:creationId xmlns:p14="http://schemas.microsoft.com/office/powerpoint/2010/main" val="182356213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fld id="{E7828A8B-4867-4178-8A6E-19336E38747B}" type="slidenum">
              <a:rPr lang="en-GB" altLang="el-GR">
                <a:solidFill>
                  <a:srgbClr val="000000"/>
                </a:solidFill>
              </a:rPr>
              <a:pPr/>
              <a:t>‹#›</a:t>
            </a:fld>
            <a:endParaRPr lang="en-GB" altLang="el-GR">
              <a:solidFill>
                <a:srgbClr val="000000"/>
              </a:solidFill>
            </a:endParaRPr>
          </a:p>
        </p:txBody>
      </p:sp>
    </p:spTree>
    <p:extLst>
      <p:ext uri="{BB962C8B-B14F-4D97-AF65-F5344CB8AC3E}">
        <p14:creationId xmlns:p14="http://schemas.microsoft.com/office/powerpoint/2010/main" val="30211945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4" name="Rectangle 12"/>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5" name="Rectangle 13"/>
          <p:cNvSpPr>
            <a:spLocks noGrp="1" noChangeArrowheads="1"/>
          </p:cNvSpPr>
          <p:nvPr>
            <p:ph type="sldNum" sz="quarter" idx="12"/>
          </p:nvPr>
        </p:nvSpPr>
        <p:spPr/>
        <p:txBody>
          <a:bodyPr/>
          <a:lstStyle>
            <a:lvl1pPr>
              <a:defRPr/>
            </a:lvl1pPr>
          </a:lstStyle>
          <a:p>
            <a:fld id="{85591355-94B1-4E5A-A0EE-F40D274B8117}" type="slidenum">
              <a:rPr lang="en-GB" altLang="el-GR">
                <a:solidFill>
                  <a:srgbClr val="000000"/>
                </a:solidFill>
              </a:rPr>
              <a:pPr/>
              <a:t>‹#›</a:t>
            </a:fld>
            <a:endParaRPr lang="en-GB" altLang="el-GR">
              <a:solidFill>
                <a:srgbClr val="000000"/>
              </a:solidFill>
            </a:endParaRPr>
          </a:p>
        </p:txBody>
      </p:sp>
    </p:spTree>
    <p:extLst>
      <p:ext uri="{BB962C8B-B14F-4D97-AF65-F5344CB8AC3E}">
        <p14:creationId xmlns:p14="http://schemas.microsoft.com/office/powerpoint/2010/main" val="42315040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3" name="Rectangle 12"/>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4" name="Rectangle 13"/>
          <p:cNvSpPr>
            <a:spLocks noGrp="1" noChangeArrowheads="1"/>
          </p:cNvSpPr>
          <p:nvPr>
            <p:ph type="sldNum" sz="quarter" idx="12"/>
          </p:nvPr>
        </p:nvSpPr>
        <p:spPr/>
        <p:txBody>
          <a:bodyPr/>
          <a:lstStyle>
            <a:lvl1pPr>
              <a:defRPr/>
            </a:lvl1pPr>
          </a:lstStyle>
          <a:p>
            <a:fld id="{02F87F01-A5C3-4F67-B0DB-CE8376680DAB}" type="slidenum">
              <a:rPr lang="en-GB" altLang="el-GR">
                <a:solidFill>
                  <a:srgbClr val="000000"/>
                </a:solidFill>
              </a:rPr>
              <a:pPr/>
              <a:t>‹#›</a:t>
            </a:fld>
            <a:endParaRPr lang="en-GB" altLang="el-GR">
              <a:solidFill>
                <a:srgbClr val="000000"/>
              </a:solidFill>
            </a:endParaRPr>
          </a:p>
        </p:txBody>
      </p:sp>
    </p:spTree>
    <p:extLst>
      <p:ext uri="{BB962C8B-B14F-4D97-AF65-F5344CB8AC3E}">
        <p14:creationId xmlns:p14="http://schemas.microsoft.com/office/powerpoint/2010/main" val="6409735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fld id="{A50E6041-F917-486F-A14B-5F26FB75E213}" type="slidenum">
              <a:rPr lang="en-GB" altLang="el-GR">
                <a:solidFill>
                  <a:srgbClr val="000000"/>
                </a:solidFill>
              </a:rPr>
              <a:pPr/>
              <a:t>‹#›</a:t>
            </a:fld>
            <a:endParaRPr lang="en-GB" altLang="el-GR">
              <a:solidFill>
                <a:srgbClr val="000000"/>
              </a:solidFill>
            </a:endParaRPr>
          </a:p>
        </p:txBody>
      </p:sp>
    </p:spTree>
    <p:extLst>
      <p:ext uri="{BB962C8B-B14F-4D97-AF65-F5344CB8AC3E}">
        <p14:creationId xmlns:p14="http://schemas.microsoft.com/office/powerpoint/2010/main" val="11885104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fld id="{889FAAC2-6C63-45C3-A7B0-3DE08BA096D9}" type="slidenum">
              <a:rPr lang="en-GB" altLang="el-GR">
                <a:solidFill>
                  <a:srgbClr val="000000"/>
                </a:solidFill>
              </a:rPr>
              <a:pPr/>
              <a:t>‹#›</a:t>
            </a:fld>
            <a:endParaRPr lang="en-GB" altLang="el-GR">
              <a:solidFill>
                <a:srgbClr val="000000"/>
              </a:solidFill>
            </a:endParaRPr>
          </a:p>
        </p:txBody>
      </p:sp>
    </p:spTree>
    <p:extLst>
      <p:ext uri="{BB962C8B-B14F-4D97-AF65-F5344CB8AC3E}">
        <p14:creationId xmlns:p14="http://schemas.microsoft.com/office/powerpoint/2010/main" val="506760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6"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7"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70FEB8FC-6127-4A77-B492-FFEE17CF0F2D}" type="slidenum">
              <a:rPr lang="el-GR"/>
              <a:pPr>
                <a:defRPr/>
              </a:pPr>
              <a:t>‹#›</a:t>
            </a:fld>
            <a:endParaRPr lang="el-GR"/>
          </a:p>
        </p:txBody>
      </p:sp>
    </p:spTree>
    <p:extLst>
      <p:ext uri="{BB962C8B-B14F-4D97-AF65-F5344CB8AC3E}">
        <p14:creationId xmlns:p14="http://schemas.microsoft.com/office/powerpoint/2010/main" val="42630020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fld id="{D87E4015-ED23-44D2-8123-D875ED029066}" type="slidenum">
              <a:rPr lang="en-GB" altLang="el-GR">
                <a:solidFill>
                  <a:srgbClr val="000000"/>
                </a:solidFill>
              </a:rPr>
              <a:pPr/>
              <a:t>‹#›</a:t>
            </a:fld>
            <a:endParaRPr lang="en-GB" altLang="el-GR">
              <a:solidFill>
                <a:srgbClr val="000000"/>
              </a:solidFill>
            </a:endParaRPr>
          </a:p>
        </p:txBody>
      </p:sp>
    </p:spTree>
    <p:extLst>
      <p:ext uri="{BB962C8B-B14F-4D97-AF65-F5344CB8AC3E}">
        <p14:creationId xmlns:p14="http://schemas.microsoft.com/office/powerpoint/2010/main" val="40133773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fld id="{11B93F46-ED64-49C2-8569-1AD747B0B1C3}" type="slidenum">
              <a:rPr lang="en-GB" altLang="el-GR">
                <a:solidFill>
                  <a:srgbClr val="000000"/>
                </a:solidFill>
              </a:rPr>
              <a:pPr/>
              <a:t>‹#›</a:t>
            </a:fld>
            <a:endParaRPr lang="en-GB" altLang="el-GR">
              <a:solidFill>
                <a:srgbClr val="000000"/>
              </a:solidFill>
            </a:endParaRPr>
          </a:p>
        </p:txBody>
      </p:sp>
    </p:spTree>
    <p:extLst>
      <p:ext uri="{BB962C8B-B14F-4D97-AF65-F5344CB8AC3E}">
        <p14:creationId xmlns:p14="http://schemas.microsoft.com/office/powerpoint/2010/main" val="460149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8" name="Rectangle 12"/>
          <p:cNvSpPr>
            <a:spLocks noGrp="1" noChangeArrowheads="1"/>
          </p:cNvSpPr>
          <p:nvPr>
            <p:ph type="ftr" sz="quarter" idx="11"/>
          </p:nvPr>
        </p:nvSpPr>
        <p:spPr/>
        <p:txBody>
          <a:bodyPr/>
          <a:lstStyle>
            <a:lvl1pPr>
              <a:defRPr/>
            </a:lvl1pPr>
          </a:lstStyle>
          <a:p>
            <a:pPr>
              <a:defRPr/>
            </a:pPr>
            <a:endParaRPr lang="en-GB">
              <a:solidFill>
                <a:srgbClr val="000000"/>
              </a:solidFill>
            </a:endParaRPr>
          </a:p>
        </p:txBody>
      </p:sp>
      <p:sp>
        <p:nvSpPr>
          <p:cNvPr id="9" name="Rectangle 13"/>
          <p:cNvSpPr>
            <a:spLocks noGrp="1" noChangeArrowheads="1"/>
          </p:cNvSpPr>
          <p:nvPr>
            <p:ph type="sldNum" sz="quarter" idx="12"/>
          </p:nvPr>
        </p:nvSpPr>
        <p:spPr/>
        <p:txBody>
          <a:bodyPr/>
          <a:lstStyle>
            <a:lvl1pPr>
              <a:defRPr/>
            </a:lvl1pPr>
          </a:lstStyle>
          <a:p>
            <a:fld id="{8C3B9DFA-A29C-4078-9A5D-9FD7164032D1}" type="slidenum">
              <a:rPr lang="en-GB" altLang="el-GR">
                <a:solidFill>
                  <a:srgbClr val="000000"/>
                </a:solidFill>
              </a:rPr>
              <a:pPr/>
              <a:t>‹#›</a:t>
            </a:fld>
            <a:endParaRPr lang="en-GB" altLang="el-GR">
              <a:solidFill>
                <a:srgbClr val="000000"/>
              </a:solidFill>
            </a:endParaRPr>
          </a:p>
        </p:txBody>
      </p:sp>
    </p:spTree>
    <p:extLst>
      <p:ext uri="{BB962C8B-B14F-4D97-AF65-F5344CB8AC3E}">
        <p14:creationId xmlns:p14="http://schemas.microsoft.com/office/powerpoint/2010/main" val="5927063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Στυλ κύριου τίτλου</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4E155B84-C066-439C-A073-68C658242F34}" type="datetimeFigureOut">
              <a:rPr lang="el-GR" smtClean="0">
                <a:solidFill>
                  <a:prstClr val="black">
                    <a:tint val="75000"/>
                  </a:prstClr>
                </a:solidFill>
              </a:rPr>
              <a:pPr/>
              <a:t>26/4/2020</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FE598E0-9175-4705-AFB2-C7045A36518F}"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4797539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E155B84-C066-439C-A073-68C658242F34}" type="datetimeFigureOut">
              <a:rPr lang="el-GR" smtClean="0">
                <a:solidFill>
                  <a:prstClr val="black">
                    <a:tint val="75000"/>
                  </a:prstClr>
                </a:solidFill>
              </a:rPr>
              <a:pPr/>
              <a:t>26/4/2020</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FE598E0-9175-4705-AFB2-C7045A36518F}"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5654349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4E155B84-C066-439C-A073-68C658242F34}" type="datetimeFigureOut">
              <a:rPr lang="el-GR" smtClean="0">
                <a:solidFill>
                  <a:prstClr val="black">
                    <a:tint val="75000"/>
                  </a:prstClr>
                </a:solidFill>
              </a:rPr>
              <a:pPr/>
              <a:t>26/4/2020</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FE598E0-9175-4705-AFB2-C7045A36518F}"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243951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4E155B84-C066-439C-A073-68C658242F34}" type="datetimeFigureOut">
              <a:rPr lang="el-GR" smtClean="0">
                <a:solidFill>
                  <a:prstClr val="black">
                    <a:tint val="75000"/>
                  </a:prstClr>
                </a:solidFill>
              </a:rPr>
              <a:pPr/>
              <a:t>26/4/2020</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FFE598E0-9175-4705-AFB2-C7045A36518F}"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0537396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4E155B84-C066-439C-A073-68C658242F34}" type="datetimeFigureOut">
              <a:rPr lang="el-GR" smtClean="0">
                <a:solidFill>
                  <a:prstClr val="black">
                    <a:tint val="75000"/>
                  </a:prstClr>
                </a:solidFill>
              </a:rPr>
              <a:pPr/>
              <a:t>26/4/2020</a:t>
            </a:fld>
            <a:endParaRPr lang="el-GR">
              <a:solidFill>
                <a:prstClr val="black">
                  <a:tint val="75000"/>
                </a:prstClr>
              </a:solidFill>
            </a:endParaRPr>
          </a:p>
        </p:txBody>
      </p:sp>
      <p:sp>
        <p:nvSpPr>
          <p:cNvPr id="8" name="Footer Placeholder 7"/>
          <p:cNvSpPr>
            <a:spLocks noGrp="1"/>
          </p:cNvSpPr>
          <p:nvPr>
            <p:ph type="ftr" sz="quarter" idx="11"/>
          </p:nvPr>
        </p:nvSpPr>
        <p:spPr/>
        <p:txBody>
          <a:bodyPr/>
          <a:lstStyle/>
          <a:p>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fld id="{FFE598E0-9175-4705-AFB2-C7045A36518F}"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08189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4E155B84-C066-439C-A073-68C658242F34}" type="datetimeFigureOut">
              <a:rPr lang="el-GR" smtClean="0">
                <a:solidFill>
                  <a:prstClr val="black">
                    <a:tint val="75000"/>
                  </a:prstClr>
                </a:solidFill>
              </a:rPr>
              <a:pPr/>
              <a:t>26/4/2020</a:t>
            </a:fld>
            <a:endParaRPr lang="el-GR">
              <a:solidFill>
                <a:prstClr val="black">
                  <a:tint val="75000"/>
                </a:prstClr>
              </a:solidFill>
            </a:endParaRPr>
          </a:p>
        </p:txBody>
      </p:sp>
      <p:sp>
        <p:nvSpPr>
          <p:cNvPr id="4" name="Footer Placeholder 3"/>
          <p:cNvSpPr>
            <a:spLocks noGrp="1"/>
          </p:cNvSpPr>
          <p:nvPr>
            <p:ph type="ftr" sz="quarter" idx="11"/>
          </p:nvPr>
        </p:nvSpPr>
        <p:spPr/>
        <p:txBody>
          <a:bodyPr/>
          <a:lstStyle/>
          <a:p>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fld id="{FFE598E0-9175-4705-AFB2-C7045A36518F}"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287513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155B84-C066-439C-A073-68C658242F34}" type="datetimeFigureOut">
              <a:rPr lang="el-GR" smtClean="0">
                <a:solidFill>
                  <a:prstClr val="black">
                    <a:tint val="75000"/>
                  </a:prstClr>
                </a:solidFill>
              </a:rPr>
              <a:pPr/>
              <a:t>26/4/2020</a:t>
            </a:fld>
            <a:endParaRPr lang="el-GR">
              <a:solidFill>
                <a:prstClr val="black">
                  <a:tint val="75000"/>
                </a:prstClr>
              </a:solidFill>
            </a:endParaRPr>
          </a:p>
        </p:txBody>
      </p:sp>
      <p:sp>
        <p:nvSpPr>
          <p:cNvPr id="3" name="Footer Placeholder 2"/>
          <p:cNvSpPr>
            <a:spLocks noGrp="1"/>
          </p:cNvSpPr>
          <p:nvPr>
            <p:ph type="ftr" sz="quarter" idx="11"/>
          </p:nvPr>
        </p:nvSpPr>
        <p:spPr/>
        <p:txBody>
          <a:bodyPr/>
          <a:lstStyle/>
          <a:p>
            <a:endParaRPr lang="el-GR">
              <a:solidFill>
                <a:prstClr val="black">
                  <a:tint val="75000"/>
                </a:prstClr>
              </a:solidFill>
            </a:endParaRPr>
          </a:p>
        </p:txBody>
      </p:sp>
      <p:sp>
        <p:nvSpPr>
          <p:cNvPr id="4" name="Slide Number Placeholder 3"/>
          <p:cNvSpPr>
            <a:spLocks noGrp="1"/>
          </p:cNvSpPr>
          <p:nvPr>
            <p:ph type="sldNum" sz="quarter" idx="12"/>
          </p:nvPr>
        </p:nvSpPr>
        <p:spPr/>
        <p:txBody>
          <a:bodyPr/>
          <a:lstStyle/>
          <a:p>
            <a:fld id="{FFE598E0-9175-4705-AFB2-C7045A36518F}"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18324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2F32B06A-3779-49AA-A512-745BF8166FE5}" type="slidenum">
              <a:rPr lang="en-GB" altLang="el-GR"/>
              <a:pPr>
                <a:defRPr/>
              </a:pPr>
              <a:t>‹#›</a:t>
            </a:fld>
            <a:endParaRPr lang="en-GB" altLang="el-GR"/>
          </a:p>
        </p:txBody>
      </p:sp>
    </p:spTree>
    <p:extLst>
      <p:ext uri="{BB962C8B-B14F-4D97-AF65-F5344CB8AC3E}">
        <p14:creationId xmlns:p14="http://schemas.microsoft.com/office/powerpoint/2010/main" val="2555291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AEB7771C-4905-4BDC-8F71-B7068B5F8D89}" type="slidenum">
              <a:rPr lang="el-GR"/>
              <a:pPr>
                <a:defRPr/>
              </a:pPr>
              <a:t>‹#›</a:t>
            </a:fld>
            <a:endParaRPr lang="el-GR"/>
          </a:p>
        </p:txBody>
      </p:sp>
    </p:spTree>
    <p:extLst>
      <p:ext uri="{BB962C8B-B14F-4D97-AF65-F5344CB8AC3E}">
        <p14:creationId xmlns:p14="http://schemas.microsoft.com/office/powerpoint/2010/main" val="210111497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4E155B84-C066-439C-A073-68C658242F34}" type="datetimeFigureOut">
              <a:rPr lang="el-GR" smtClean="0">
                <a:solidFill>
                  <a:prstClr val="black">
                    <a:tint val="75000"/>
                  </a:prstClr>
                </a:solidFill>
              </a:rPr>
              <a:pPr/>
              <a:t>26/4/2020</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FFE598E0-9175-4705-AFB2-C7045A36518F}"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853227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4E155B84-C066-439C-A073-68C658242F34}" type="datetimeFigureOut">
              <a:rPr lang="el-GR" smtClean="0">
                <a:solidFill>
                  <a:prstClr val="black">
                    <a:tint val="75000"/>
                  </a:prstClr>
                </a:solidFill>
              </a:rPr>
              <a:pPr/>
              <a:t>26/4/2020</a:t>
            </a:fld>
            <a:endParaRPr lang="el-GR">
              <a:solidFill>
                <a:prstClr val="black">
                  <a:tint val="75000"/>
                </a:prstClr>
              </a:solidFill>
            </a:endParaRPr>
          </a:p>
        </p:txBody>
      </p:sp>
      <p:sp>
        <p:nvSpPr>
          <p:cNvPr id="6" name="Footer Placeholder 5"/>
          <p:cNvSpPr>
            <a:spLocks noGrp="1"/>
          </p:cNvSpPr>
          <p:nvPr>
            <p:ph type="ftr" sz="quarter" idx="11"/>
          </p:nvPr>
        </p:nvSpPr>
        <p:spPr/>
        <p:txBody>
          <a:bodyPr/>
          <a:lstStyle/>
          <a:p>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fld id="{FFE598E0-9175-4705-AFB2-C7045A36518F}"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8741259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E155B84-C066-439C-A073-68C658242F34}" type="datetimeFigureOut">
              <a:rPr lang="el-GR" smtClean="0">
                <a:solidFill>
                  <a:prstClr val="black">
                    <a:tint val="75000"/>
                  </a:prstClr>
                </a:solidFill>
              </a:rPr>
              <a:pPr/>
              <a:t>26/4/2020</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FE598E0-9175-4705-AFB2-C7045A36518F}"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340270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E155B84-C066-439C-A073-68C658242F34}" type="datetimeFigureOut">
              <a:rPr lang="el-GR" smtClean="0">
                <a:solidFill>
                  <a:prstClr val="black">
                    <a:tint val="75000"/>
                  </a:prstClr>
                </a:solidFill>
              </a:rPr>
              <a:pPr/>
              <a:t>26/4/2020</a:t>
            </a:fld>
            <a:endParaRPr lang="el-GR">
              <a:solidFill>
                <a:prstClr val="black">
                  <a:tint val="75000"/>
                </a:prstClr>
              </a:solidFill>
            </a:endParaRPr>
          </a:p>
        </p:txBody>
      </p:sp>
      <p:sp>
        <p:nvSpPr>
          <p:cNvPr id="5" name="Footer Placeholder 4"/>
          <p:cNvSpPr>
            <a:spLocks noGrp="1"/>
          </p:cNvSpPr>
          <p:nvPr>
            <p:ph type="ftr" sz="quarter" idx="11"/>
          </p:nvPr>
        </p:nvSpPr>
        <p:spPr/>
        <p:txBody>
          <a:bodyPr/>
          <a:lstStyle/>
          <a:p>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fld id="{FFE598E0-9175-4705-AFB2-C7045A36518F}"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8527331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87138" name="Group 2"/>
          <p:cNvGrpSpPr>
            <a:grpSpLocks/>
          </p:cNvGrpSpPr>
          <p:nvPr/>
        </p:nvGrpSpPr>
        <p:grpSpPr bwMode="auto">
          <a:xfrm>
            <a:off x="0" y="0"/>
            <a:ext cx="9144000" cy="6856413"/>
            <a:chOff x="0" y="0"/>
            <a:chExt cx="5760" cy="4319"/>
          </a:xfrm>
        </p:grpSpPr>
        <p:sp>
          <p:nvSpPr>
            <p:cNvPr id="98713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4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4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4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4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4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4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4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4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4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4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5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5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5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5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5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5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5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5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5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5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6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6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6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6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6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6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6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6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6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6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7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7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7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7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7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grpSp>
          <p:nvGrpSpPr>
            <p:cNvPr id="987175" name="Group 39"/>
            <p:cNvGrpSpPr>
              <a:grpSpLocks/>
            </p:cNvGrpSpPr>
            <p:nvPr userDrawn="1"/>
          </p:nvGrpSpPr>
          <p:grpSpPr bwMode="auto">
            <a:xfrm>
              <a:off x="0" y="1632"/>
              <a:ext cx="5758" cy="1858"/>
              <a:chOff x="0" y="1632"/>
              <a:chExt cx="5758" cy="1858"/>
            </a:xfrm>
          </p:grpSpPr>
          <p:sp>
            <p:nvSpPr>
              <p:cNvPr id="98717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717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grpSp>
      </p:grpSp>
      <p:sp>
        <p:nvSpPr>
          <p:cNvPr id="98717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8717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987180" name="Rectangle 44"/>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987181" name="Rectangle 4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987182" name="Rectangle 46"/>
          <p:cNvSpPr>
            <a:spLocks noGrp="1" noChangeArrowheads="1"/>
          </p:cNvSpPr>
          <p:nvPr>
            <p:ph type="sldNum" sz="quarter" idx="4"/>
          </p:nvPr>
        </p:nvSpPr>
        <p:spPr/>
        <p:txBody>
          <a:bodyPr/>
          <a:lstStyle>
            <a:lvl1pPr>
              <a:defRPr/>
            </a:lvl1pPr>
          </a:lstStyle>
          <a:p>
            <a:fld id="{3565C8AE-3721-48C0-B101-10823F08F0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213162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C1E1307-30BC-4A83-B3E3-90700E79DB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74733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E95F413-D16B-44BE-9DBF-1124C29690E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32600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41E97E3-3688-405B-8C16-9E176545A07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49521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0B63E0E0-A103-4972-A50B-ABDCBE02B4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664788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1B43F7ED-C686-463C-A0E3-CC8F1AC052C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88967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40577AAB-4D24-461C-8A68-293D988EE58C}" type="slidenum">
              <a:rPr lang="el-GR"/>
              <a:pPr>
                <a:defRPr/>
              </a:pPr>
              <a:t>‹#›</a:t>
            </a:fld>
            <a:endParaRPr lang="el-GR"/>
          </a:p>
        </p:txBody>
      </p:sp>
    </p:spTree>
    <p:extLst>
      <p:ext uri="{BB962C8B-B14F-4D97-AF65-F5344CB8AC3E}">
        <p14:creationId xmlns:p14="http://schemas.microsoft.com/office/powerpoint/2010/main" val="29463717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1E8CFFB4-91EA-4689-9CED-A9968F66204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633733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EBBB000-8B0F-4F46-A00B-233FFC8F36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079678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0127035-9D66-4D46-8DEF-6646FE3B09E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287789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E8305D2-A8DD-43D9-BA83-446439057ED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113415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9AE574E-4542-4B8F-AB0D-87769B265E2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267648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Στυλ κύριου τίτλου</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C48896AB-5C59-4C46-BE22-BED5C0D94F28}"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A7492457-4A0C-4D3C-8D61-033DDBA27514}" type="slidenum">
              <a:rPr lang="el-GR"/>
              <a:pPr>
                <a:defRPr/>
              </a:pPr>
              <a:t>‹#›</a:t>
            </a:fld>
            <a:endParaRPr lang="el-GR"/>
          </a:p>
        </p:txBody>
      </p:sp>
    </p:spTree>
    <p:extLst>
      <p:ext uri="{BB962C8B-B14F-4D97-AF65-F5344CB8AC3E}">
        <p14:creationId xmlns:p14="http://schemas.microsoft.com/office/powerpoint/2010/main" val="23821595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4EB09071-A09C-4C5D-B761-4893D1B5B644}"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E934419C-4F34-4643-806B-F037012EF149}" type="slidenum">
              <a:rPr lang="el-GR"/>
              <a:pPr>
                <a:defRPr/>
              </a:pPr>
              <a:t>‹#›</a:t>
            </a:fld>
            <a:endParaRPr lang="el-GR"/>
          </a:p>
        </p:txBody>
      </p:sp>
    </p:spTree>
    <p:extLst>
      <p:ext uri="{BB962C8B-B14F-4D97-AF65-F5344CB8AC3E}">
        <p14:creationId xmlns:p14="http://schemas.microsoft.com/office/powerpoint/2010/main" val="17780102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719570F1-E860-4EC2-A24B-4088539D7334}"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B528B223-1BEF-4D1E-AEFE-A68B87F739AC}" type="slidenum">
              <a:rPr lang="el-GR"/>
              <a:pPr>
                <a:defRPr/>
              </a:pPr>
              <a:t>‹#›</a:t>
            </a:fld>
            <a:endParaRPr lang="el-GR"/>
          </a:p>
        </p:txBody>
      </p:sp>
    </p:spTree>
    <p:extLst>
      <p:ext uri="{BB962C8B-B14F-4D97-AF65-F5344CB8AC3E}">
        <p14:creationId xmlns:p14="http://schemas.microsoft.com/office/powerpoint/2010/main" val="5636563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860989A9-BCA5-4B67-AC15-FB5BBBE342BB}"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5AEDE6BA-63B0-453A-BE6B-5B93AA927601}" type="slidenum">
              <a:rPr lang="el-GR"/>
              <a:pPr>
                <a:defRPr/>
              </a:pPr>
              <a:t>‹#›</a:t>
            </a:fld>
            <a:endParaRPr lang="el-GR"/>
          </a:p>
        </p:txBody>
      </p:sp>
    </p:spTree>
    <p:extLst>
      <p:ext uri="{BB962C8B-B14F-4D97-AF65-F5344CB8AC3E}">
        <p14:creationId xmlns:p14="http://schemas.microsoft.com/office/powerpoint/2010/main" val="30386935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7709FB2C-44DB-487F-8C21-4C42C46F5890}" type="datetimeFigureOut">
              <a:rPr lang="el-GR"/>
              <a:pPr>
                <a:defRPr/>
              </a:pPr>
              <a:t>26/4/2020</a:t>
            </a:fld>
            <a:endParaRPr lang="el-GR"/>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7483B3C2-40F6-4DD0-AFB8-C13E76B101DF}" type="slidenum">
              <a:rPr lang="el-GR"/>
              <a:pPr>
                <a:defRPr/>
              </a:pPr>
              <a:t>‹#›</a:t>
            </a:fld>
            <a:endParaRPr lang="el-GR"/>
          </a:p>
        </p:txBody>
      </p:sp>
    </p:spTree>
    <p:extLst>
      <p:ext uri="{BB962C8B-B14F-4D97-AF65-F5344CB8AC3E}">
        <p14:creationId xmlns:p14="http://schemas.microsoft.com/office/powerpoint/2010/main" val="3218227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457200" y="1600200"/>
            <a:ext cx="8229600" cy="4525963"/>
          </a:xfrm>
        </p:spPr>
        <p:txBody>
          <a:bodyPr/>
          <a:lstStyle/>
          <a:p>
            <a:pPr lvl="0"/>
            <a:endParaRPr lang="el-GR" noProof="0"/>
          </a:p>
        </p:txBody>
      </p:sp>
      <p:sp>
        <p:nvSpPr>
          <p:cNvPr id="4" name="Rectangle 4"/>
          <p:cNvSpPr>
            <a:spLocks noGrp="1" noChangeArrowheads="1"/>
          </p:cNvSpPr>
          <p:nvPr>
            <p:ph type="dt" sz="half" idx="10"/>
          </p:nvPr>
        </p:nvSpPr>
        <p:spPr/>
        <p:txBody>
          <a:bodyPr/>
          <a:lstStyle>
            <a:lvl1pPr algn="ctr">
              <a:defRPr b="1">
                <a:latin typeface="Tahoma" panose="020B0604030504040204" pitchFamily="34" charset="0"/>
              </a:defRPr>
            </a:lvl1pPr>
          </a:lstStyle>
          <a:p>
            <a:pPr>
              <a:defRPr/>
            </a:pPr>
            <a:endParaRPr lang="el-GR"/>
          </a:p>
        </p:txBody>
      </p:sp>
      <p:sp>
        <p:nvSpPr>
          <p:cNvPr id="5" name="Rectangle 5"/>
          <p:cNvSpPr>
            <a:spLocks noGrp="1" noChangeArrowheads="1"/>
          </p:cNvSpPr>
          <p:nvPr>
            <p:ph type="ftr" sz="quarter" idx="11"/>
          </p:nvPr>
        </p:nvSpPr>
        <p:spPr/>
        <p:txBody>
          <a:bodyPr/>
          <a:lstStyle>
            <a:lvl1pPr>
              <a:defRPr b="1">
                <a:latin typeface="Tahoma" panose="020B0604030504040204" pitchFamily="34" charset="0"/>
              </a:defRPr>
            </a:lvl1pPr>
          </a:lstStyle>
          <a:p>
            <a:pPr>
              <a:defRPr/>
            </a:pPr>
            <a:endParaRPr lang="el-GR"/>
          </a:p>
        </p:txBody>
      </p:sp>
      <p:sp>
        <p:nvSpPr>
          <p:cNvPr id="6" name="Rectangle 6"/>
          <p:cNvSpPr>
            <a:spLocks noGrp="1" noChangeArrowheads="1"/>
          </p:cNvSpPr>
          <p:nvPr>
            <p:ph type="sldNum" sz="quarter" idx="12"/>
          </p:nvPr>
        </p:nvSpPr>
        <p:spPr/>
        <p:txBody>
          <a:bodyPr/>
          <a:lstStyle>
            <a:lvl1pPr>
              <a:defRPr b="1">
                <a:latin typeface="Tahoma" panose="020B0604030504040204" pitchFamily="34" charset="0"/>
              </a:defRPr>
            </a:lvl1pPr>
          </a:lstStyle>
          <a:p>
            <a:pPr>
              <a:defRPr/>
            </a:pPr>
            <a:fld id="{B031C56C-2B3E-430D-91CA-DB1959D8C2D7}" type="slidenum">
              <a:rPr lang="el-GR"/>
              <a:pPr>
                <a:defRPr/>
              </a:pPr>
              <a:t>‹#›</a:t>
            </a:fld>
            <a:endParaRPr lang="el-GR"/>
          </a:p>
        </p:txBody>
      </p:sp>
    </p:spTree>
    <p:extLst>
      <p:ext uri="{BB962C8B-B14F-4D97-AF65-F5344CB8AC3E}">
        <p14:creationId xmlns:p14="http://schemas.microsoft.com/office/powerpoint/2010/main" val="38272554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F144A4D8-3F1A-4565-BFDC-DB78B4454D52}" type="datetimeFigureOut">
              <a:rPr lang="el-GR"/>
              <a:pPr>
                <a:defRPr/>
              </a:pPr>
              <a:t>26/4/2020</a:t>
            </a:fld>
            <a:endParaRPr lang="el-GR"/>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0F94F6E1-96E4-43EF-8CD2-9FCD3BFF6462}" type="slidenum">
              <a:rPr lang="el-GR"/>
              <a:pPr>
                <a:defRPr/>
              </a:pPr>
              <a:t>‹#›</a:t>
            </a:fld>
            <a:endParaRPr lang="el-GR"/>
          </a:p>
        </p:txBody>
      </p:sp>
    </p:spTree>
    <p:extLst>
      <p:ext uri="{BB962C8B-B14F-4D97-AF65-F5344CB8AC3E}">
        <p14:creationId xmlns:p14="http://schemas.microsoft.com/office/powerpoint/2010/main" val="28566573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E75977A1-8A33-4E04-A4D6-2E671330B607}" type="datetimeFigureOut">
              <a:rPr lang="el-GR"/>
              <a:pPr>
                <a:defRPr/>
              </a:pPr>
              <a:t>26/4/2020</a:t>
            </a:fld>
            <a:endParaRPr lang="el-GR"/>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83A4F16D-2041-4126-9619-718A9CBA69AD}" type="slidenum">
              <a:rPr lang="el-GR"/>
              <a:pPr>
                <a:defRPr/>
              </a:pPr>
              <a:t>‹#›</a:t>
            </a:fld>
            <a:endParaRPr lang="el-GR"/>
          </a:p>
        </p:txBody>
      </p:sp>
    </p:spTree>
    <p:extLst>
      <p:ext uri="{BB962C8B-B14F-4D97-AF65-F5344CB8AC3E}">
        <p14:creationId xmlns:p14="http://schemas.microsoft.com/office/powerpoint/2010/main" val="11316865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F5C4C972-AEC5-4A6A-8953-BC50D6A4BCD3}"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29A03994-37CA-494F-8BC7-DAEA9AA81417}" type="slidenum">
              <a:rPr lang="el-GR"/>
              <a:pPr>
                <a:defRPr/>
              </a:pPr>
              <a:t>‹#›</a:t>
            </a:fld>
            <a:endParaRPr lang="el-GR"/>
          </a:p>
        </p:txBody>
      </p:sp>
    </p:spTree>
    <p:extLst>
      <p:ext uri="{BB962C8B-B14F-4D97-AF65-F5344CB8AC3E}">
        <p14:creationId xmlns:p14="http://schemas.microsoft.com/office/powerpoint/2010/main" val="12552074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4D5EB01D-BED0-49AC-ACC5-53085AC863E2}"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ED374BBB-D571-4CB6-B017-A21D73C3EBC2}" type="slidenum">
              <a:rPr lang="el-GR"/>
              <a:pPr>
                <a:defRPr/>
              </a:pPr>
              <a:t>‹#›</a:t>
            </a:fld>
            <a:endParaRPr lang="el-GR"/>
          </a:p>
        </p:txBody>
      </p:sp>
    </p:spTree>
    <p:extLst>
      <p:ext uri="{BB962C8B-B14F-4D97-AF65-F5344CB8AC3E}">
        <p14:creationId xmlns:p14="http://schemas.microsoft.com/office/powerpoint/2010/main" val="24740472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1F24476C-683E-4360-B23A-288F1067912C}"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2F265ED5-4900-466C-A754-95A3E0C23572}" type="slidenum">
              <a:rPr lang="el-GR"/>
              <a:pPr>
                <a:defRPr/>
              </a:pPr>
              <a:t>‹#›</a:t>
            </a:fld>
            <a:endParaRPr lang="el-GR"/>
          </a:p>
        </p:txBody>
      </p:sp>
    </p:spTree>
    <p:extLst>
      <p:ext uri="{BB962C8B-B14F-4D97-AF65-F5344CB8AC3E}">
        <p14:creationId xmlns:p14="http://schemas.microsoft.com/office/powerpoint/2010/main" val="15604779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83F7C059-D88A-4FFA-A964-435A47118879}"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643DB5E4-943C-4622-9503-DB56E9C72D72}" type="slidenum">
              <a:rPr lang="el-GR"/>
              <a:pPr>
                <a:defRPr/>
              </a:pPr>
              <a:t>‹#›</a:t>
            </a:fld>
            <a:endParaRPr lang="el-GR"/>
          </a:p>
        </p:txBody>
      </p:sp>
    </p:spTree>
    <p:extLst>
      <p:ext uri="{BB962C8B-B14F-4D97-AF65-F5344CB8AC3E}">
        <p14:creationId xmlns:p14="http://schemas.microsoft.com/office/powerpoint/2010/main" val="140407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Στυλ κύριου τίτλου</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F8FAC896-6B02-4F29-91D4-9C83AD92D5EB}"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A1A71730-F19D-4570-8CD0-9A48DCB2147C}" type="slidenum">
              <a:rPr lang="el-GR"/>
              <a:pPr>
                <a:defRPr/>
              </a:pPr>
              <a:t>‹#›</a:t>
            </a:fld>
            <a:endParaRPr lang="el-GR"/>
          </a:p>
        </p:txBody>
      </p:sp>
    </p:spTree>
    <p:extLst>
      <p:ext uri="{BB962C8B-B14F-4D97-AF65-F5344CB8AC3E}">
        <p14:creationId xmlns:p14="http://schemas.microsoft.com/office/powerpoint/2010/main" val="293444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A4F8C0C4-9E3F-404F-BC9E-E09DEEE8DBD9}"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01DF39B8-444A-4290-BCBA-1BC655D6F933}" type="slidenum">
              <a:rPr lang="el-GR"/>
              <a:pPr>
                <a:defRPr/>
              </a:pPr>
              <a:t>‹#›</a:t>
            </a:fld>
            <a:endParaRPr lang="el-GR"/>
          </a:p>
        </p:txBody>
      </p:sp>
    </p:spTree>
    <p:extLst>
      <p:ext uri="{BB962C8B-B14F-4D97-AF65-F5344CB8AC3E}">
        <p14:creationId xmlns:p14="http://schemas.microsoft.com/office/powerpoint/2010/main" val="2100472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740CD8C0-AC7E-436D-A995-625B1338E807}"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AEB71AE2-27D5-4EE7-94AC-24FAC7EE4FD5}" type="slidenum">
              <a:rPr lang="el-GR"/>
              <a:pPr>
                <a:defRPr/>
              </a:pPr>
              <a:t>‹#›</a:t>
            </a:fld>
            <a:endParaRPr lang="el-GR"/>
          </a:p>
        </p:txBody>
      </p:sp>
    </p:spTree>
    <p:extLst>
      <p:ext uri="{BB962C8B-B14F-4D97-AF65-F5344CB8AC3E}">
        <p14:creationId xmlns:p14="http://schemas.microsoft.com/office/powerpoint/2010/main" val="98671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A40B694F-D642-49FC-BC21-769473DD8332}"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0D386D62-74C3-4330-9FEA-F5CAD1904F24}" type="slidenum">
              <a:rPr lang="el-GR"/>
              <a:pPr>
                <a:defRPr/>
              </a:pPr>
              <a:t>‹#›</a:t>
            </a:fld>
            <a:endParaRPr lang="el-GR"/>
          </a:p>
        </p:txBody>
      </p:sp>
    </p:spTree>
    <p:extLst>
      <p:ext uri="{BB962C8B-B14F-4D97-AF65-F5344CB8AC3E}">
        <p14:creationId xmlns:p14="http://schemas.microsoft.com/office/powerpoint/2010/main" val="1231862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1B4CB1FA-311F-4414-BA8F-2486D3FC6F60}" type="datetimeFigureOut">
              <a:rPr lang="el-GR"/>
              <a:pPr>
                <a:defRPr/>
              </a:pPr>
              <a:t>26/4/2020</a:t>
            </a:fld>
            <a:endParaRPr lang="el-GR"/>
          </a:p>
        </p:txBody>
      </p:sp>
      <p:sp>
        <p:nvSpPr>
          <p:cNvPr id="8" name="Footer Placeholder 7"/>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9" name="Slide Number Placeholder 8"/>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18ACB4DE-4D45-4327-9DEC-7B8DFCF31EA1}" type="slidenum">
              <a:rPr lang="el-GR"/>
              <a:pPr>
                <a:defRPr/>
              </a:pPr>
              <a:t>‹#›</a:t>
            </a:fld>
            <a:endParaRPr lang="el-GR"/>
          </a:p>
        </p:txBody>
      </p:sp>
    </p:spTree>
    <p:extLst>
      <p:ext uri="{BB962C8B-B14F-4D97-AF65-F5344CB8AC3E}">
        <p14:creationId xmlns:p14="http://schemas.microsoft.com/office/powerpoint/2010/main" val="3483508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10198154-0A91-4D64-A711-4ACFE1FA1FBD}" type="datetimeFigureOut">
              <a:rPr lang="el-GR"/>
              <a:pPr>
                <a:defRPr/>
              </a:pPr>
              <a:t>26/4/2020</a:t>
            </a:fld>
            <a:endParaRPr lang="el-GR"/>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5" name="Slide Number Placeholder 4"/>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DA9A9E44-9BCE-491E-8E6D-D09BF49097AC}" type="slidenum">
              <a:rPr lang="el-GR"/>
              <a:pPr>
                <a:defRPr/>
              </a:pPr>
              <a:t>‹#›</a:t>
            </a:fld>
            <a:endParaRPr lang="el-GR"/>
          </a:p>
        </p:txBody>
      </p:sp>
    </p:spTree>
    <p:extLst>
      <p:ext uri="{BB962C8B-B14F-4D97-AF65-F5344CB8AC3E}">
        <p14:creationId xmlns:p14="http://schemas.microsoft.com/office/powerpoint/2010/main" val="3443574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216732EF-1E69-497B-85CC-C72BA97752FB}" type="datetimeFigureOut">
              <a:rPr lang="el-GR"/>
              <a:pPr>
                <a:defRPr/>
              </a:pPr>
              <a:t>26/4/2020</a:t>
            </a:fld>
            <a:endParaRPr lang="el-GR"/>
          </a:p>
        </p:txBody>
      </p:sp>
      <p:sp>
        <p:nvSpPr>
          <p:cNvPr id="3" name="Footer Placeholder 2"/>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4" name="Slide Number Placeholder 3"/>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54EE5F4B-F2AD-42FA-A1DE-989411CA95EF}" type="slidenum">
              <a:rPr lang="el-GR"/>
              <a:pPr>
                <a:defRPr/>
              </a:pPr>
              <a:t>‹#›</a:t>
            </a:fld>
            <a:endParaRPr lang="el-GR"/>
          </a:p>
        </p:txBody>
      </p:sp>
    </p:spTree>
    <p:extLst>
      <p:ext uri="{BB962C8B-B14F-4D97-AF65-F5344CB8AC3E}">
        <p14:creationId xmlns:p14="http://schemas.microsoft.com/office/powerpoint/2010/main" val="1852522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552E5637-D598-4823-B436-07B447556165}" type="slidenum">
              <a:rPr lang="en-GB" altLang="el-GR"/>
              <a:pPr>
                <a:defRPr/>
              </a:pPr>
              <a:t>‹#›</a:t>
            </a:fld>
            <a:endParaRPr lang="en-GB" altLang="el-GR"/>
          </a:p>
        </p:txBody>
      </p:sp>
    </p:spTree>
    <p:extLst>
      <p:ext uri="{BB962C8B-B14F-4D97-AF65-F5344CB8AC3E}">
        <p14:creationId xmlns:p14="http://schemas.microsoft.com/office/powerpoint/2010/main" val="3268907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9B8F15E1-8ED5-4B5A-9E57-AC8F0F317896}"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F02EC9AC-DD78-4BFC-8E86-B5E83C427D15}" type="slidenum">
              <a:rPr lang="el-GR"/>
              <a:pPr>
                <a:defRPr/>
              </a:pPr>
              <a:t>‹#›</a:t>
            </a:fld>
            <a:endParaRPr lang="el-GR"/>
          </a:p>
        </p:txBody>
      </p:sp>
    </p:spTree>
    <p:extLst>
      <p:ext uri="{BB962C8B-B14F-4D97-AF65-F5344CB8AC3E}">
        <p14:creationId xmlns:p14="http://schemas.microsoft.com/office/powerpoint/2010/main" val="1520962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40661B40-43EA-40C9-8FFE-341827ACFBA4}" type="datetimeFigureOut">
              <a:rPr lang="el-GR"/>
              <a:pPr>
                <a:defRPr/>
              </a:pPr>
              <a:t>26/4/2020</a:t>
            </a:fld>
            <a:endParaRPr lang="el-GR"/>
          </a:p>
        </p:txBody>
      </p:sp>
      <p:sp>
        <p:nvSpPr>
          <p:cNvPr id="6" name="Footer Placeholder 5"/>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7" name="Slide Number Placeholder 6"/>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C59151B3-D920-4CC8-B05B-39132FA96CB3}" type="slidenum">
              <a:rPr lang="el-GR"/>
              <a:pPr>
                <a:defRPr/>
              </a:pPr>
              <a:t>‹#›</a:t>
            </a:fld>
            <a:endParaRPr lang="el-GR"/>
          </a:p>
        </p:txBody>
      </p:sp>
    </p:spTree>
    <p:extLst>
      <p:ext uri="{BB962C8B-B14F-4D97-AF65-F5344CB8AC3E}">
        <p14:creationId xmlns:p14="http://schemas.microsoft.com/office/powerpoint/2010/main" val="2528779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AC8B9358-329F-4749-97D3-A7D3838BFD3F}"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D661C88E-CFA4-4AFD-95E7-2EC490543017}" type="slidenum">
              <a:rPr lang="el-GR"/>
              <a:pPr>
                <a:defRPr/>
              </a:pPr>
              <a:t>‹#›</a:t>
            </a:fld>
            <a:endParaRPr lang="el-GR"/>
          </a:p>
        </p:txBody>
      </p:sp>
    </p:spTree>
    <p:extLst>
      <p:ext uri="{BB962C8B-B14F-4D97-AF65-F5344CB8AC3E}">
        <p14:creationId xmlns:p14="http://schemas.microsoft.com/office/powerpoint/2010/main" val="1397168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B771822D-C3CE-4B33-8069-72DC6117F686}" type="datetimeFigureOut">
              <a:rPr lang="el-GR"/>
              <a:pPr>
                <a:defRPr/>
              </a:pPr>
              <a:t>26/4/2020</a:t>
            </a:fld>
            <a:endParaRPr lang="el-GR"/>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ahoma" panose="020B0604030504040204" pitchFamily="34" charset="0"/>
                <a:cs typeface="+mn-cs"/>
              </a:defRPr>
            </a:lvl1pPr>
          </a:lstStyle>
          <a:p>
            <a:pPr>
              <a:defRPr/>
            </a:pPr>
            <a:endParaRPr lang="el-GR"/>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Tahoma" panose="020B0604030504040204" pitchFamily="34" charset="0"/>
                <a:cs typeface="+mn-cs"/>
              </a:defRPr>
            </a:lvl1pPr>
          </a:lstStyle>
          <a:p>
            <a:pPr>
              <a:defRPr/>
            </a:pPr>
            <a:fld id="{029B7491-0297-4569-A7C9-ACFE57D8AF8D}" type="slidenum">
              <a:rPr lang="el-GR"/>
              <a:pPr>
                <a:defRPr/>
              </a:pPr>
              <a:t>‹#›</a:t>
            </a:fld>
            <a:endParaRPr lang="el-GR"/>
          </a:p>
        </p:txBody>
      </p:sp>
    </p:spTree>
    <p:extLst>
      <p:ext uri="{BB962C8B-B14F-4D97-AF65-F5344CB8AC3E}">
        <p14:creationId xmlns:p14="http://schemas.microsoft.com/office/powerpoint/2010/main" val="4290461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2438400"/>
            <a:ext cx="9009063" cy="1052513"/>
            <a:chOff x="0" y="1536"/>
            <a:chExt cx="5675" cy="663"/>
          </a:xfrm>
        </p:grpSpPr>
        <p:grpSp>
          <p:nvGrpSpPr>
            <p:cNvPr id="5" name="Group 1027"/>
            <p:cNvGrpSpPr>
              <a:grpSpLocks/>
            </p:cNvGrpSpPr>
            <p:nvPr/>
          </p:nvGrpSpPr>
          <p:grpSpPr bwMode="auto">
            <a:xfrm>
              <a:off x="185" y="1604"/>
              <a:ext cx="449" cy="299"/>
              <a:chOff x="720" y="336"/>
              <a:chExt cx="624" cy="432"/>
            </a:xfrm>
          </p:grpSpPr>
          <p:sp>
            <p:nvSpPr>
              <p:cNvPr id="12" name="Rectangle 1028"/>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13"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grpSp>
        <p:grpSp>
          <p:nvGrpSpPr>
            <p:cNvPr id="6" name="Group 1030"/>
            <p:cNvGrpSpPr>
              <a:grpSpLocks/>
            </p:cNvGrpSpPr>
            <p:nvPr/>
          </p:nvGrpSpPr>
          <p:grpSpPr bwMode="auto">
            <a:xfrm>
              <a:off x="263" y="1870"/>
              <a:ext cx="466" cy="299"/>
              <a:chOff x="912" y="2640"/>
              <a:chExt cx="672" cy="432"/>
            </a:xfrm>
          </p:grpSpPr>
          <p:sp>
            <p:nvSpPr>
              <p:cNvPr id="10" name="Rectangle 1031"/>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11"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grpSp>
        <p:sp>
          <p:nvSpPr>
            <p:cNvPr id="7"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8" name="Rectangle 1034"/>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9"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grpSp>
      <p:sp>
        <p:nvSpPr>
          <p:cNvPr id="11276" name="Rectangle 1036"/>
          <p:cNvSpPr>
            <a:spLocks noGrp="1" noChangeArrowheads="1"/>
          </p:cNvSpPr>
          <p:nvPr>
            <p:ph type="ctrTitle"/>
          </p:nvPr>
        </p:nvSpPr>
        <p:spPr>
          <a:xfrm>
            <a:off x="990600" y="1828800"/>
            <a:ext cx="7772400" cy="1143000"/>
          </a:xfrm>
        </p:spPr>
        <p:txBody>
          <a:bodyPr/>
          <a:lstStyle>
            <a:lvl1pPr>
              <a:defRPr/>
            </a:lvl1pPr>
          </a:lstStyle>
          <a:p>
            <a:r>
              <a:rPr lang="en-GB"/>
              <a:t>Click to edit Master title style</a:t>
            </a:r>
          </a:p>
        </p:txBody>
      </p:sp>
      <p:sp>
        <p:nvSpPr>
          <p:cNvPr id="11277"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GB"/>
              <a:t>Click to edit Master subtitle style</a:t>
            </a:r>
          </a:p>
        </p:txBody>
      </p:sp>
      <p:sp>
        <p:nvSpPr>
          <p:cNvPr id="14" name="Rectangle 1038"/>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GB"/>
          </a:p>
        </p:txBody>
      </p:sp>
      <p:sp>
        <p:nvSpPr>
          <p:cNvPr id="15" name="Rectangle 1039"/>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GB"/>
          </a:p>
        </p:txBody>
      </p:sp>
      <p:sp>
        <p:nvSpPr>
          <p:cNvPr id="16" name="Rectangle 1040"/>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56A8A0F4-258E-45B4-BF78-F56BEC99BD60}" type="slidenum">
              <a:rPr lang="en-GB" altLang="el-GR"/>
              <a:pPr>
                <a:defRPr/>
              </a:pPr>
              <a:t>‹#›</a:t>
            </a:fld>
            <a:endParaRPr lang="en-GB" altLang="el-GR"/>
          </a:p>
        </p:txBody>
      </p:sp>
    </p:spTree>
    <p:extLst>
      <p:ext uri="{BB962C8B-B14F-4D97-AF65-F5344CB8AC3E}">
        <p14:creationId xmlns:p14="http://schemas.microsoft.com/office/powerpoint/2010/main" val="804030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C9629E9B-47E0-471C-B125-EFCE267E7732}" type="slidenum">
              <a:rPr lang="en-GB" altLang="el-GR"/>
              <a:pPr>
                <a:defRPr/>
              </a:pPr>
              <a:t>‹#›</a:t>
            </a:fld>
            <a:endParaRPr lang="en-GB" altLang="el-GR"/>
          </a:p>
        </p:txBody>
      </p:sp>
    </p:spTree>
    <p:extLst>
      <p:ext uri="{BB962C8B-B14F-4D97-AF65-F5344CB8AC3E}">
        <p14:creationId xmlns:p14="http://schemas.microsoft.com/office/powerpoint/2010/main" val="1975446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B61635AB-AD4D-4D69-A96D-A7F1448D1C0C}" type="slidenum">
              <a:rPr lang="en-GB" altLang="el-GR"/>
              <a:pPr>
                <a:defRPr/>
              </a:pPr>
              <a:t>‹#›</a:t>
            </a:fld>
            <a:endParaRPr lang="en-GB" altLang="el-GR"/>
          </a:p>
        </p:txBody>
      </p:sp>
    </p:spTree>
    <p:extLst>
      <p:ext uri="{BB962C8B-B14F-4D97-AF65-F5344CB8AC3E}">
        <p14:creationId xmlns:p14="http://schemas.microsoft.com/office/powerpoint/2010/main" val="26222057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p:txBody>
          <a:bodyPr/>
          <a:lstStyle>
            <a:lvl1pPr>
              <a:defRPr/>
            </a:lvl1pPr>
          </a:lstStyle>
          <a:p>
            <a:pPr>
              <a:defRPr/>
            </a:pPr>
            <a:endParaRPr lang="en-GB"/>
          </a:p>
        </p:txBody>
      </p:sp>
      <p:sp>
        <p:nvSpPr>
          <p:cNvPr id="8" name="Rectangle 12"/>
          <p:cNvSpPr>
            <a:spLocks noGrp="1" noChangeArrowheads="1"/>
          </p:cNvSpPr>
          <p:nvPr>
            <p:ph type="ftr" sz="quarter" idx="11"/>
          </p:nvPr>
        </p:nvSpPr>
        <p:spPr/>
        <p:txBody>
          <a:bodyPr/>
          <a:lstStyle>
            <a:lvl1pPr>
              <a:defRPr/>
            </a:lvl1pPr>
          </a:lstStyle>
          <a:p>
            <a:pPr>
              <a:defRPr/>
            </a:pPr>
            <a:endParaRPr lang="en-GB"/>
          </a:p>
        </p:txBody>
      </p:sp>
      <p:sp>
        <p:nvSpPr>
          <p:cNvPr id="9" name="Rectangle 13"/>
          <p:cNvSpPr>
            <a:spLocks noGrp="1" noChangeArrowheads="1"/>
          </p:cNvSpPr>
          <p:nvPr>
            <p:ph type="sldNum" sz="quarter" idx="12"/>
          </p:nvPr>
        </p:nvSpPr>
        <p:spPr/>
        <p:txBody>
          <a:bodyPr/>
          <a:lstStyle>
            <a:lvl1pPr>
              <a:defRPr/>
            </a:lvl1pPr>
          </a:lstStyle>
          <a:p>
            <a:pPr>
              <a:defRPr/>
            </a:pPr>
            <a:fld id="{6C9F6397-3833-4D00-8ABA-4430BACB2199}" type="slidenum">
              <a:rPr lang="en-GB" altLang="el-GR"/>
              <a:pPr>
                <a:defRPr/>
              </a:pPr>
              <a:t>‹#›</a:t>
            </a:fld>
            <a:endParaRPr lang="en-GB" altLang="el-GR"/>
          </a:p>
        </p:txBody>
      </p:sp>
    </p:spTree>
    <p:extLst>
      <p:ext uri="{BB962C8B-B14F-4D97-AF65-F5344CB8AC3E}">
        <p14:creationId xmlns:p14="http://schemas.microsoft.com/office/powerpoint/2010/main" val="3827017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p:txBody>
          <a:bodyPr/>
          <a:lstStyle>
            <a:lvl1pPr>
              <a:defRPr/>
            </a:lvl1pPr>
          </a:lstStyle>
          <a:p>
            <a:pPr>
              <a:defRPr/>
            </a:pPr>
            <a:endParaRPr lang="en-GB"/>
          </a:p>
        </p:txBody>
      </p:sp>
      <p:sp>
        <p:nvSpPr>
          <p:cNvPr id="4" name="Rectangle 12"/>
          <p:cNvSpPr>
            <a:spLocks noGrp="1" noChangeArrowheads="1"/>
          </p:cNvSpPr>
          <p:nvPr>
            <p:ph type="ftr" sz="quarter" idx="11"/>
          </p:nvPr>
        </p:nvSpPr>
        <p:spPr/>
        <p:txBody>
          <a:bodyPr/>
          <a:lstStyle>
            <a:lvl1pPr>
              <a:defRPr/>
            </a:lvl1pPr>
          </a:lstStyle>
          <a:p>
            <a:pPr>
              <a:defRPr/>
            </a:pPr>
            <a:endParaRPr lang="en-GB"/>
          </a:p>
        </p:txBody>
      </p:sp>
      <p:sp>
        <p:nvSpPr>
          <p:cNvPr id="5" name="Rectangle 13"/>
          <p:cNvSpPr>
            <a:spLocks noGrp="1" noChangeArrowheads="1"/>
          </p:cNvSpPr>
          <p:nvPr>
            <p:ph type="sldNum" sz="quarter" idx="12"/>
          </p:nvPr>
        </p:nvSpPr>
        <p:spPr/>
        <p:txBody>
          <a:bodyPr/>
          <a:lstStyle>
            <a:lvl1pPr>
              <a:defRPr/>
            </a:lvl1pPr>
          </a:lstStyle>
          <a:p>
            <a:pPr>
              <a:defRPr/>
            </a:pPr>
            <a:fld id="{C3E0A86A-50C4-4950-9123-30BA8C891B44}" type="slidenum">
              <a:rPr lang="en-GB" altLang="el-GR"/>
              <a:pPr>
                <a:defRPr/>
              </a:pPr>
              <a:t>‹#›</a:t>
            </a:fld>
            <a:endParaRPr lang="en-GB" altLang="el-GR"/>
          </a:p>
        </p:txBody>
      </p:sp>
    </p:spTree>
    <p:extLst>
      <p:ext uri="{BB962C8B-B14F-4D97-AF65-F5344CB8AC3E}">
        <p14:creationId xmlns:p14="http://schemas.microsoft.com/office/powerpoint/2010/main" val="669593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endParaRPr lang="en-GB"/>
          </a:p>
        </p:txBody>
      </p:sp>
      <p:sp>
        <p:nvSpPr>
          <p:cNvPr id="3" name="Rectangle 12"/>
          <p:cNvSpPr>
            <a:spLocks noGrp="1" noChangeArrowheads="1"/>
          </p:cNvSpPr>
          <p:nvPr>
            <p:ph type="ftr" sz="quarter" idx="11"/>
          </p:nvPr>
        </p:nvSpPr>
        <p:spPr/>
        <p:txBody>
          <a:bodyPr/>
          <a:lstStyle>
            <a:lvl1pPr>
              <a:defRPr/>
            </a:lvl1pPr>
          </a:lstStyle>
          <a:p>
            <a:pPr>
              <a:defRPr/>
            </a:pPr>
            <a:endParaRPr lang="en-GB"/>
          </a:p>
        </p:txBody>
      </p:sp>
      <p:sp>
        <p:nvSpPr>
          <p:cNvPr id="4" name="Rectangle 13"/>
          <p:cNvSpPr>
            <a:spLocks noGrp="1" noChangeArrowheads="1"/>
          </p:cNvSpPr>
          <p:nvPr>
            <p:ph type="sldNum" sz="quarter" idx="12"/>
          </p:nvPr>
        </p:nvSpPr>
        <p:spPr/>
        <p:txBody>
          <a:bodyPr/>
          <a:lstStyle>
            <a:lvl1pPr>
              <a:defRPr/>
            </a:lvl1pPr>
          </a:lstStyle>
          <a:p>
            <a:pPr>
              <a:defRPr/>
            </a:pPr>
            <a:fld id="{CD57395F-42F7-4E86-9040-6490473B2657}" type="slidenum">
              <a:rPr lang="en-GB" altLang="el-GR"/>
              <a:pPr>
                <a:defRPr/>
              </a:pPr>
              <a:t>‹#›</a:t>
            </a:fld>
            <a:endParaRPr lang="en-GB" altLang="el-GR"/>
          </a:p>
        </p:txBody>
      </p:sp>
    </p:spTree>
    <p:extLst>
      <p:ext uri="{BB962C8B-B14F-4D97-AF65-F5344CB8AC3E}">
        <p14:creationId xmlns:p14="http://schemas.microsoft.com/office/powerpoint/2010/main" val="92015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p:txBody>
          <a:bodyPr/>
          <a:lstStyle>
            <a:lvl1pPr>
              <a:defRPr/>
            </a:lvl1pPr>
          </a:lstStyle>
          <a:p>
            <a:pPr>
              <a:defRPr/>
            </a:pPr>
            <a:endParaRPr lang="en-GB"/>
          </a:p>
        </p:txBody>
      </p:sp>
      <p:sp>
        <p:nvSpPr>
          <p:cNvPr id="8" name="Rectangle 12"/>
          <p:cNvSpPr>
            <a:spLocks noGrp="1" noChangeArrowheads="1"/>
          </p:cNvSpPr>
          <p:nvPr>
            <p:ph type="ftr" sz="quarter" idx="11"/>
          </p:nvPr>
        </p:nvSpPr>
        <p:spPr/>
        <p:txBody>
          <a:bodyPr/>
          <a:lstStyle>
            <a:lvl1pPr>
              <a:defRPr/>
            </a:lvl1pPr>
          </a:lstStyle>
          <a:p>
            <a:pPr>
              <a:defRPr/>
            </a:pPr>
            <a:endParaRPr lang="en-GB"/>
          </a:p>
        </p:txBody>
      </p:sp>
      <p:sp>
        <p:nvSpPr>
          <p:cNvPr id="9" name="Rectangle 13"/>
          <p:cNvSpPr>
            <a:spLocks noGrp="1" noChangeArrowheads="1"/>
          </p:cNvSpPr>
          <p:nvPr>
            <p:ph type="sldNum" sz="quarter" idx="12"/>
          </p:nvPr>
        </p:nvSpPr>
        <p:spPr/>
        <p:txBody>
          <a:bodyPr/>
          <a:lstStyle>
            <a:lvl1pPr>
              <a:defRPr/>
            </a:lvl1pPr>
          </a:lstStyle>
          <a:p>
            <a:pPr>
              <a:defRPr/>
            </a:pPr>
            <a:fld id="{55552C1B-063A-46EB-83BA-B5087E289646}" type="slidenum">
              <a:rPr lang="en-GB" altLang="el-GR"/>
              <a:pPr>
                <a:defRPr/>
              </a:pPr>
              <a:t>‹#›</a:t>
            </a:fld>
            <a:endParaRPr lang="en-GB" altLang="el-GR"/>
          </a:p>
        </p:txBody>
      </p:sp>
    </p:spTree>
    <p:extLst>
      <p:ext uri="{BB962C8B-B14F-4D97-AF65-F5344CB8AC3E}">
        <p14:creationId xmlns:p14="http://schemas.microsoft.com/office/powerpoint/2010/main" val="3373879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GB"/>
          </a:p>
        </p:txBody>
      </p:sp>
      <p:sp>
        <p:nvSpPr>
          <p:cNvPr id="6" name="Rectangle 12"/>
          <p:cNvSpPr>
            <a:spLocks noGrp="1" noChangeArrowheads="1"/>
          </p:cNvSpPr>
          <p:nvPr>
            <p:ph type="ftr" sz="quarter" idx="11"/>
          </p:nvPr>
        </p:nvSpPr>
        <p:spPr/>
        <p:txBody>
          <a:bodyPr/>
          <a:lstStyle>
            <a:lvl1pPr>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vl1pPr>
          </a:lstStyle>
          <a:p>
            <a:pPr>
              <a:defRPr/>
            </a:pPr>
            <a:fld id="{F1BE6E90-F37B-48F4-AEFD-7B6BBAC621AD}" type="slidenum">
              <a:rPr lang="en-GB" altLang="el-GR"/>
              <a:pPr>
                <a:defRPr/>
              </a:pPr>
              <a:t>‹#›</a:t>
            </a:fld>
            <a:endParaRPr lang="en-GB" altLang="el-GR"/>
          </a:p>
        </p:txBody>
      </p:sp>
    </p:spTree>
    <p:extLst>
      <p:ext uri="{BB962C8B-B14F-4D97-AF65-F5344CB8AC3E}">
        <p14:creationId xmlns:p14="http://schemas.microsoft.com/office/powerpoint/2010/main" val="3609874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GB"/>
          </a:p>
        </p:txBody>
      </p:sp>
      <p:sp>
        <p:nvSpPr>
          <p:cNvPr id="6" name="Rectangle 12"/>
          <p:cNvSpPr>
            <a:spLocks noGrp="1" noChangeArrowheads="1"/>
          </p:cNvSpPr>
          <p:nvPr>
            <p:ph type="ftr" sz="quarter" idx="11"/>
          </p:nvPr>
        </p:nvSpPr>
        <p:spPr/>
        <p:txBody>
          <a:bodyPr/>
          <a:lstStyle>
            <a:lvl1pPr>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vl1pPr>
          </a:lstStyle>
          <a:p>
            <a:pPr>
              <a:defRPr/>
            </a:pPr>
            <a:fld id="{126A4019-2A11-4D96-908D-5099EB0072E9}" type="slidenum">
              <a:rPr lang="en-GB" altLang="el-GR"/>
              <a:pPr>
                <a:defRPr/>
              </a:pPr>
              <a:t>‹#›</a:t>
            </a:fld>
            <a:endParaRPr lang="en-GB" altLang="el-GR"/>
          </a:p>
        </p:txBody>
      </p:sp>
    </p:spTree>
    <p:extLst>
      <p:ext uri="{BB962C8B-B14F-4D97-AF65-F5344CB8AC3E}">
        <p14:creationId xmlns:p14="http://schemas.microsoft.com/office/powerpoint/2010/main" val="3555245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0EDACDC0-4A07-40FF-97EB-A75F62A1D8F5}" type="slidenum">
              <a:rPr lang="en-GB" altLang="el-GR"/>
              <a:pPr>
                <a:defRPr/>
              </a:pPr>
              <a:t>‹#›</a:t>
            </a:fld>
            <a:endParaRPr lang="en-GB" altLang="el-GR"/>
          </a:p>
        </p:txBody>
      </p:sp>
    </p:spTree>
    <p:extLst>
      <p:ext uri="{BB962C8B-B14F-4D97-AF65-F5344CB8AC3E}">
        <p14:creationId xmlns:p14="http://schemas.microsoft.com/office/powerpoint/2010/main" val="29439089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9605B21A-88C0-4C68-9468-D03842CFD690}" type="slidenum">
              <a:rPr lang="en-GB" altLang="el-GR"/>
              <a:pPr>
                <a:defRPr/>
              </a:pPr>
              <a:t>‹#›</a:t>
            </a:fld>
            <a:endParaRPr lang="en-GB" altLang="el-GR"/>
          </a:p>
        </p:txBody>
      </p:sp>
    </p:spTree>
    <p:extLst>
      <p:ext uri="{BB962C8B-B14F-4D97-AF65-F5344CB8AC3E}">
        <p14:creationId xmlns:p14="http://schemas.microsoft.com/office/powerpoint/2010/main" val="29147375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2438400"/>
            <a:ext cx="9009063" cy="1052513"/>
            <a:chOff x="0" y="1536"/>
            <a:chExt cx="5675" cy="663"/>
          </a:xfrm>
        </p:grpSpPr>
        <p:grpSp>
          <p:nvGrpSpPr>
            <p:cNvPr id="5" name="Group 1027"/>
            <p:cNvGrpSpPr>
              <a:grpSpLocks/>
            </p:cNvGrpSpPr>
            <p:nvPr/>
          </p:nvGrpSpPr>
          <p:grpSpPr bwMode="auto">
            <a:xfrm>
              <a:off x="185" y="1604"/>
              <a:ext cx="449" cy="299"/>
              <a:chOff x="720" y="336"/>
              <a:chExt cx="624" cy="432"/>
            </a:xfrm>
          </p:grpSpPr>
          <p:sp>
            <p:nvSpPr>
              <p:cNvPr id="12" name="Rectangle 1028"/>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13"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grpSp>
        <p:grpSp>
          <p:nvGrpSpPr>
            <p:cNvPr id="6" name="Group 1030"/>
            <p:cNvGrpSpPr>
              <a:grpSpLocks/>
            </p:cNvGrpSpPr>
            <p:nvPr/>
          </p:nvGrpSpPr>
          <p:grpSpPr bwMode="auto">
            <a:xfrm>
              <a:off x="263" y="1870"/>
              <a:ext cx="466" cy="299"/>
              <a:chOff x="912" y="2640"/>
              <a:chExt cx="672" cy="432"/>
            </a:xfrm>
          </p:grpSpPr>
          <p:sp>
            <p:nvSpPr>
              <p:cNvPr id="10" name="Rectangle 1031"/>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11"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grpSp>
        <p:sp>
          <p:nvSpPr>
            <p:cNvPr id="7"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8" name="Rectangle 1034"/>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9"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grpSp>
      <p:sp>
        <p:nvSpPr>
          <p:cNvPr id="11276" name="Rectangle 1036"/>
          <p:cNvSpPr>
            <a:spLocks noGrp="1" noChangeArrowheads="1"/>
          </p:cNvSpPr>
          <p:nvPr>
            <p:ph type="ctrTitle"/>
          </p:nvPr>
        </p:nvSpPr>
        <p:spPr>
          <a:xfrm>
            <a:off x="990600" y="1828800"/>
            <a:ext cx="7772400" cy="1143000"/>
          </a:xfrm>
        </p:spPr>
        <p:txBody>
          <a:bodyPr/>
          <a:lstStyle>
            <a:lvl1pPr>
              <a:defRPr/>
            </a:lvl1pPr>
          </a:lstStyle>
          <a:p>
            <a:r>
              <a:rPr lang="en-GB"/>
              <a:t>Click to edit Master title style</a:t>
            </a:r>
          </a:p>
        </p:txBody>
      </p:sp>
      <p:sp>
        <p:nvSpPr>
          <p:cNvPr id="11277"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GB"/>
              <a:t>Click to edit Master subtitle style</a:t>
            </a:r>
          </a:p>
        </p:txBody>
      </p:sp>
      <p:sp>
        <p:nvSpPr>
          <p:cNvPr id="14" name="Rectangle 1038"/>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GB"/>
          </a:p>
        </p:txBody>
      </p:sp>
      <p:sp>
        <p:nvSpPr>
          <p:cNvPr id="15" name="Rectangle 1039"/>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GB"/>
          </a:p>
        </p:txBody>
      </p:sp>
      <p:sp>
        <p:nvSpPr>
          <p:cNvPr id="16" name="Rectangle 1040"/>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D275C215-D451-4443-8B1F-75E6075AD111}" type="slidenum">
              <a:rPr lang="en-GB" altLang="el-GR"/>
              <a:pPr>
                <a:defRPr/>
              </a:pPr>
              <a:t>‹#›</a:t>
            </a:fld>
            <a:endParaRPr lang="en-GB" altLang="el-GR"/>
          </a:p>
        </p:txBody>
      </p:sp>
    </p:spTree>
    <p:extLst>
      <p:ext uri="{BB962C8B-B14F-4D97-AF65-F5344CB8AC3E}">
        <p14:creationId xmlns:p14="http://schemas.microsoft.com/office/powerpoint/2010/main" val="2064335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4DB1E444-6A7F-412C-AA45-6F395DAF33D9}" type="slidenum">
              <a:rPr lang="en-GB" altLang="el-GR"/>
              <a:pPr>
                <a:defRPr/>
              </a:pPr>
              <a:t>‹#›</a:t>
            </a:fld>
            <a:endParaRPr lang="en-GB" altLang="el-GR"/>
          </a:p>
        </p:txBody>
      </p:sp>
    </p:spTree>
    <p:extLst>
      <p:ext uri="{BB962C8B-B14F-4D97-AF65-F5344CB8AC3E}">
        <p14:creationId xmlns:p14="http://schemas.microsoft.com/office/powerpoint/2010/main" val="2448362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9B562ECB-DA73-4D28-8E5C-7BA44D5ACB24}" type="slidenum">
              <a:rPr lang="en-GB" altLang="el-GR"/>
              <a:pPr>
                <a:defRPr/>
              </a:pPr>
              <a:t>‹#›</a:t>
            </a:fld>
            <a:endParaRPr lang="en-GB" altLang="el-GR"/>
          </a:p>
        </p:txBody>
      </p:sp>
    </p:spTree>
    <p:extLst>
      <p:ext uri="{BB962C8B-B14F-4D97-AF65-F5344CB8AC3E}">
        <p14:creationId xmlns:p14="http://schemas.microsoft.com/office/powerpoint/2010/main" val="349220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p:txBody>
          <a:bodyPr/>
          <a:lstStyle>
            <a:lvl1pPr>
              <a:defRPr/>
            </a:lvl1pPr>
          </a:lstStyle>
          <a:p>
            <a:pPr>
              <a:defRPr/>
            </a:pPr>
            <a:endParaRPr lang="en-GB"/>
          </a:p>
        </p:txBody>
      </p:sp>
      <p:sp>
        <p:nvSpPr>
          <p:cNvPr id="8" name="Rectangle 12"/>
          <p:cNvSpPr>
            <a:spLocks noGrp="1" noChangeArrowheads="1"/>
          </p:cNvSpPr>
          <p:nvPr>
            <p:ph type="ftr" sz="quarter" idx="11"/>
          </p:nvPr>
        </p:nvSpPr>
        <p:spPr/>
        <p:txBody>
          <a:bodyPr/>
          <a:lstStyle>
            <a:lvl1pPr>
              <a:defRPr/>
            </a:lvl1pPr>
          </a:lstStyle>
          <a:p>
            <a:pPr>
              <a:defRPr/>
            </a:pPr>
            <a:endParaRPr lang="en-GB"/>
          </a:p>
        </p:txBody>
      </p:sp>
      <p:sp>
        <p:nvSpPr>
          <p:cNvPr id="9" name="Rectangle 13"/>
          <p:cNvSpPr>
            <a:spLocks noGrp="1" noChangeArrowheads="1"/>
          </p:cNvSpPr>
          <p:nvPr>
            <p:ph type="sldNum" sz="quarter" idx="12"/>
          </p:nvPr>
        </p:nvSpPr>
        <p:spPr/>
        <p:txBody>
          <a:bodyPr/>
          <a:lstStyle>
            <a:lvl1pPr>
              <a:defRPr/>
            </a:lvl1pPr>
          </a:lstStyle>
          <a:p>
            <a:pPr>
              <a:defRPr/>
            </a:pPr>
            <a:fld id="{A3A57D7F-E91D-4021-9517-6A9C2B90E3E3}" type="slidenum">
              <a:rPr lang="en-GB" altLang="el-GR"/>
              <a:pPr>
                <a:defRPr/>
              </a:pPr>
              <a:t>‹#›</a:t>
            </a:fld>
            <a:endParaRPr lang="en-GB" altLang="el-GR"/>
          </a:p>
        </p:txBody>
      </p:sp>
    </p:spTree>
    <p:extLst>
      <p:ext uri="{BB962C8B-B14F-4D97-AF65-F5344CB8AC3E}">
        <p14:creationId xmlns:p14="http://schemas.microsoft.com/office/powerpoint/2010/main" val="307356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p:txBody>
          <a:bodyPr/>
          <a:lstStyle>
            <a:lvl1pPr>
              <a:defRPr/>
            </a:lvl1pPr>
          </a:lstStyle>
          <a:p>
            <a:pPr>
              <a:defRPr/>
            </a:pPr>
            <a:endParaRPr lang="en-GB"/>
          </a:p>
        </p:txBody>
      </p:sp>
      <p:sp>
        <p:nvSpPr>
          <p:cNvPr id="4" name="Rectangle 12"/>
          <p:cNvSpPr>
            <a:spLocks noGrp="1" noChangeArrowheads="1"/>
          </p:cNvSpPr>
          <p:nvPr>
            <p:ph type="ftr" sz="quarter" idx="11"/>
          </p:nvPr>
        </p:nvSpPr>
        <p:spPr/>
        <p:txBody>
          <a:bodyPr/>
          <a:lstStyle>
            <a:lvl1pPr>
              <a:defRPr/>
            </a:lvl1pPr>
          </a:lstStyle>
          <a:p>
            <a:pPr>
              <a:defRPr/>
            </a:pPr>
            <a:endParaRPr lang="en-GB"/>
          </a:p>
        </p:txBody>
      </p:sp>
      <p:sp>
        <p:nvSpPr>
          <p:cNvPr id="5" name="Rectangle 13"/>
          <p:cNvSpPr>
            <a:spLocks noGrp="1" noChangeArrowheads="1"/>
          </p:cNvSpPr>
          <p:nvPr>
            <p:ph type="sldNum" sz="quarter" idx="12"/>
          </p:nvPr>
        </p:nvSpPr>
        <p:spPr/>
        <p:txBody>
          <a:bodyPr/>
          <a:lstStyle>
            <a:lvl1pPr>
              <a:defRPr/>
            </a:lvl1pPr>
          </a:lstStyle>
          <a:p>
            <a:pPr>
              <a:defRPr/>
            </a:pPr>
            <a:fld id="{46637766-4039-481A-A43E-BA57E842E807}" type="slidenum">
              <a:rPr lang="en-GB" altLang="el-GR"/>
              <a:pPr>
                <a:defRPr/>
              </a:pPr>
              <a:t>‹#›</a:t>
            </a:fld>
            <a:endParaRPr lang="en-GB" altLang="el-GR"/>
          </a:p>
        </p:txBody>
      </p:sp>
    </p:spTree>
    <p:extLst>
      <p:ext uri="{BB962C8B-B14F-4D97-AF65-F5344CB8AC3E}">
        <p14:creationId xmlns:p14="http://schemas.microsoft.com/office/powerpoint/2010/main" val="1286528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endParaRPr lang="en-GB"/>
          </a:p>
        </p:txBody>
      </p:sp>
      <p:sp>
        <p:nvSpPr>
          <p:cNvPr id="3" name="Rectangle 12"/>
          <p:cNvSpPr>
            <a:spLocks noGrp="1" noChangeArrowheads="1"/>
          </p:cNvSpPr>
          <p:nvPr>
            <p:ph type="ftr" sz="quarter" idx="11"/>
          </p:nvPr>
        </p:nvSpPr>
        <p:spPr/>
        <p:txBody>
          <a:bodyPr/>
          <a:lstStyle>
            <a:lvl1pPr>
              <a:defRPr/>
            </a:lvl1pPr>
          </a:lstStyle>
          <a:p>
            <a:pPr>
              <a:defRPr/>
            </a:pPr>
            <a:endParaRPr lang="en-GB"/>
          </a:p>
        </p:txBody>
      </p:sp>
      <p:sp>
        <p:nvSpPr>
          <p:cNvPr id="4" name="Rectangle 13"/>
          <p:cNvSpPr>
            <a:spLocks noGrp="1" noChangeArrowheads="1"/>
          </p:cNvSpPr>
          <p:nvPr>
            <p:ph type="sldNum" sz="quarter" idx="12"/>
          </p:nvPr>
        </p:nvSpPr>
        <p:spPr/>
        <p:txBody>
          <a:bodyPr/>
          <a:lstStyle>
            <a:lvl1pPr>
              <a:defRPr/>
            </a:lvl1pPr>
          </a:lstStyle>
          <a:p>
            <a:pPr>
              <a:defRPr/>
            </a:pPr>
            <a:fld id="{35D0AF42-017D-4106-91F4-E6239ADDE7E4}" type="slidenum">
              <a:rPr lang="en-GB" altLang="el-GR"/>
              <a:pPr>
                <a:defRPr/>
              </a:pPr>
              <a:t>‹#›</a:t>
            </a:fld>
            <a:endParaRPr lang="en-GB" altLang="el-GR"/>
          </a:p>
        </p:txBody>
      </p:sp>
    </p:spTree>
    <p:extLst>
      <p:ext uri="{BB962C8B-B14F-4D97-AF65-F5344CB8AC3E}">
        <p14:creationId xmlns:p14="http://schemas.microsoft.com/office/powerpoint/2010/main" val="132210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p:txBody>
          <a:bodyPr/>
          <a:lstStyle>
            <a:lvl1pPr>
              <a:defRPr/>
            </a:lvl1pPr>
          </a:lstStyle>
          <a:p>
            <a:pPr>
              <a:defRPr/>
            </a:pPr>
            <a:endParaRPr lang="en-GB"/>
          </a:p>
        </p:txBody>
      </p:sp>
      <p:sp>
        <p:nvSpPr>
          <p:cNvPr id="4" name="Rectangle 12"/>
          <p:cNvSpPr>
            <a:spLocks noGrp="1" noChangeArrowheads="1"/>
          </p:cNvSpPr>
          <p:nvPr>
            <p:ph type="ftr" sz="quarter" idx="11"/>
          </p:nvPr>
        </p:nvSpPr>
        <p:spPr/>
        <p:txBody>
          <a:bodyPr/>
          <a:lstStyle>
            <a:lvl1pPr>
              <a:defRPr/>
            </a:lvl1pPr>
          </a:lstStyle>
          <a:p>
            <a:pPr>
              <a:defRPr/>
            </a:pPr>
            <a:endParaRPr lang="en-GB"/>
          </a:p>
        </p:txBody>
      </p:sp>
      <p:sp>
        <p:nvSpPr>
          <p:cNvPr id="5" name="Rectangle 13"/>
          <p:cNvSpPr>
            <a:spLocks noGrp="1" noChangeArrowheads="1"/>
          </p:cNvSpPr>
          <p:nvPr>
            <p:ph type="sldNum" sz="quarter" idx="12"/>
          </p:nvPr>
        </p:nvSpPr>
        <p:spPr/>
        <p:txBody>
          <a:bodyPr/>
          <a:lstStyle>
            <a:lvl1pPr>
              <a:defRPr/>
            </a:lvl1pPr>
          </a:lstStyle>
          <a:p>
            <a:pPr>
              <a:defRPr/>
            </a:pPr>
            <a:fld id="{74BBA9A3-3A2E-4467-90EB-C5CEFB1391BA}" type="slidenum">
              <a:rPr lang="en-GB" altLang="el-GR"/>
              <a:pPr>
                <a:defRPr/>
              </a:pPr>
              <a:t>‹#›</a:t>
            </a:fld>
            <a:endParaRPr lang="en-GB" altLang="el-GR"/>
          </a:p>
        </p:txBody>
      </p:sp>
    </p:spTree>
    <p:extLst>
      <p:ext uri="{BB962C8B-B14F-4D97-AF65-F5344CB8AC3E}">
        <p14:creationId xmlns:p14="http://schemas.microsoft.com/office/powerpoint/2010/main" val="334677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GB"/>
          </a:p>
        </p:txBody>
      </p:sp>
      <p:sp>
        <p:nvSpPr>
          <p:cNvPr id="6" name="Rectangle 12"/>
          <p:cNvSpPr>
            <a:spLocks noGrp="1" noChangeArrowheads="1"/>
          </p:cNvSpPr>
          <p:nvPr>
            <p:ph type="ftr" sz="quarter" idx="11"/>
          </p:nvPr>
        </p:nvSpPr>
        <p:spPr/>
        <p:txBody>
          <a:bodyPr/>
          <a:lstStyle>
            <a:lvl1pPr>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vl1pPr>
          </a:lstStyle>
          <a:p>
            <a:pPr>
              <a:defRPr/>
            </a:pPr>
            <a:fld id="{AB92AEFB-3477-4821-BE04-BB98EE24A68B}" type="slidenum">
              <a:rPr lang="en-GB" altLang="el-GR"/>
              <a:pPr>
                <a:defRPr/>
              </a:pPr>
              <a:t>‹#›</a:t>
            </a:fld>
            <a:endParaRPr lang="en-GB" altLang="el-GR"/>
          </a:p>
        </p:txBody>
      </p:sp>
    </p:spTree>
    <p:extLst>
      <p:ext uri="{BB962C8B-B14F-4D97-AF65-F5344CB8AC3E}">
        <p14:creationId xmlns:p14="http://schemas.microsoft.com/office/powerpoint/2010/main" val="1954354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GB"/>
          </a:p>
        </p:txBody>
      </p:sp>
      <p:sp>
        <p:nvSpPr>
          <p:cNvPr id="6" name="Rectangle 12"/>
          <p:cNvSpPr>
            <a:spLocks noGrp="1" noChangeArrowheads="1"/>
          </p:cNvSpPr>
          <p:nvPr>
            <p:ph type="ftr" sz="quarter" idx="11"/>
          </p:nvPr>
        </p:nvSpPr>
        <p:spPr/>
        <p:txBody>
          <a:bodyPr/>
          <a:lstStyle>
            <a:lvl1pPr>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vl1pPr>
          </a:lstStyle>
          <a:p>
            <a:pPr>
              <a:defRPr/>
            </a:pPr>
            <a:fld id="{30D90EE1-2C67-456A-B5C6-85E073C24121}" type="slidenum">
              <a:rPr lang="en-GB" altLang="el-GR"/>
              <a:pPr>
                <a:defRPr/>
              </a:pPr>
              <a:t>‹#›</a:t>
            </a:fld>
            <a:endParaRPr lang="en-GB" altLang="el-GR"/>
          </a:p>
        </p:txBody>
      </p:sp>
    </p:spTree>
    <p:extLst>
      <p:ext uri="{BB962C8B-B14F-4D97-AF65-F5344CB8AC3E}">
        <p14:creationId xmlns:p14="http://schemas.microsoft.com/office/powerpoint/2010/main" val="25136505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6E7603AF-7079-4D7D-AE61-D65364117015}" type="slidenum">
              <a:rPr lang="en-GB" altLang="el-GR"/>
              <a:pPr>
                <a:defRPr/>
              </a:pPr>
              <a:t>‹#›</a:t>
            </a:fld>
            <a:endParaRPr lang="en-GB" altLang="el-GR"/>
          </a:p>
        </p:txBody>
      </p:sp>
    </p:spTree>
    <p:extLst>
      <p:ext uri="{BB962C8B-B14F-4D97-AF65-F5344CB8AC3E}">
        <p14:creationId xmlns:p14="http://schemas.microsoft.com/office/powerpoint/2010/main" val="11361627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755CD1F8-46B9-46F5-B2B0-65B04EC2EC65}" type="slidenum">
              <a:rPr lang="en-GB" altLang="el-GR"/>
              <a:pPr>
                <a:defRPr/>
              </a:pPr>
              <a:t>‹#›</a:t>
            </a:fld>
            <a:endParaRPr lang="en-GB" altLang="el-GR"/>
          </a:p>
        </p:txBody>
      </p:sp>
    </p:spTree>
    <p:extLst>
      <p:ext uri="{BB962C8B-B14F-4D97-AF65-F5344CB8AC3E}">
        <p14:creationId xmlns:p14="http://schemas.microsoft.com/office/powerpoint/2010/main" val="1185939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2438400"/>
            <a:ext cx="9009063" cy="1052513"/>
            <a:chOff x="0" y="1536"/>
            <a:chExt cx="5675" cy="663"/>
          </a:xfrm>
        </p:grpSpPr>
        <p:grpSp>
          <p:nvGrpSpPr>
            <p:cNvPr id="5" name="Group 1027"/>
            <p:cNvGrpSpPr>
              <a:grpSpLocks/>
            </p:cNvGrpSpPr>
            <p:nvPr/>
          </p:nvGrpSpPr>
          <p:grpSpPr bwMode="auto">
            <a:xfrm>
              <a:off x="185" y="1604"/>
              <a:ext cx="449" cy="299"/>
              <a:chOff x="720" y="336"/>
              <a:chExt cx="624" cy="432"/>
            </a:xfrm>
          </p:grpSpPr>
          <p:sp>
            <p:nvSpPr>
              <p:cNvPr id="12" name="Rectangle 1028"/>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13"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grpSp>
        <p:grpSp>
          <p:nvGrpSpPr>
            <p:cNvPr id="6" name="Group 1030"/>
            <p:cNvGrpSpPr>
              <a:grpSpLocks/>
            </p:cNvGrpSpPr>
            <p:nvPr/>
          </p:nvGrpSpPr>
          <p:grpSpPr bwMode="auto">
            <a:xfrm>
              <a:off x="263" y="1870"/>
              <a:ext cx="466" cy="299"/>
              <a:chOff x="912" y="2640"/>
              <a:chExt cx="672" cy="432"/>
            </a:xfrm>
          </p:grpSpPr>
          <p:sp>
            <p:nvSpPr>
              <p:cNvPr id="10" name="Rectangle 1031"/>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11"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grpSp>
        <p:sp>
          <p:nvSpPr>
            <p:cNvPr id="7"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8" name="Rectangle 1034"/>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sp>
          <p:nvSpPr>
            <p:cNvPr id="9"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lang="el-GR" altLang="el-GR" b="0">
                <a:solidFill>
                  <a:srgbClr val="000000"/>
                </a:solidFill>
              </a:endParaRPr>
            </a:p>
          </p:txBody>
        </p:sp>
      </p:grpSp>
      <p:sp>
        <p:nvSpPr>
          <p:cNvPr id="11276" name="Rectangle 1036"/>
          <p:cNvSpPr>
            <a:spLocks noGrp="1" noChangeArrowheads="1"/>
          </p:cNvSpPr>
          <p:nvPr>
            <p:ph type="ctrTitle"/>
          </p:nvPr>
        </p:nvSpPr>
        <p:spPr>
          <a:xfrm>
            <a:off x="990600" y="1828800"/>
            <a:ext cx="7772400" cy="1143000"/>
          </a:xfrm>
        </p:spPr>
        <p:txBody>
          <a:bodyPr/>
          <a:lstStyle>
            <a:lvl1pPr>
              <a:defRPr/>
            </a:lvl1pPr>
          </a:lstStyle>
          <a:p>
            <a:r>
              <a:rPr lang="en-GB"/>
              <a:t>Click to edit Master title style</a:t>
            </a:r>
          </a:p>
        </p:txBody>
      </p:sp>
      <p:sp>
        <p:nvSpPr>
          <p:cNvPr id="11277"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GB"/>
              <a:t>Click to edit Master subtitle style</a:t>
            </a:r>
          </a:p>
        </p:txBody>
      </p:sp>
      <p:sp>
        <p:nvSpPr>
          <p:cNvPr id="14" name="Rectangle 1038"/>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GB"/>
          </a:p>
        </p:txBody>
      </p:sp>
      <p:sp>
        <p:nvSpPr>
          <p:cNvPr id="15" name="Rectangle 1039"/>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GB"/>
          </a:p>
        </p:txBody>
      </p:sp>
      <p:sp>
        <p:nvSpPr>
          <p:cNvPr id="16" name="Rectangle 1040"/>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ED416577-1E6C-44FB-87D7-D19513ABE92D}" type="slidenum">
              <a:rPr lang="en-GB" altLang="el-GR"/>
              <a:pPr>
                <a:defRPr/>
              </a:pPr>
              <a:t>‹#›</a:t>
            </a:fld>
            <a:endParaRPr lang="en-GB" altLang="el-GR"/>
          </a:p>
        </p:txBody>
      </p:sp>
    </p:spTree>
    <p:extLst>
      <p:ext uri="{BB962C8B-B14F-4D97-AF65-F5344CB8AC3E}">
        <p14:creationId xmlns:p14="http://schemas.microsoft.com/office/powerpoint/2010/main" val="2225115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951EACCF-51F4-420B-8BDE-49BECA7516E2}" type="slidenum">
              <a:rPr lang="en-GB" altLang="el-GR"/>
              <a:pPr>
                <a:defRPr/>
              </a:pPr>
              <a:t>‹#›</a:t>
            </a:fld>
            <a:endParaRPr lang="en-GB" altLang="el-GR"/>
          </a:p>
        </p:txBody>
      </p:sp>
    </p:spTree>
    <p:extLst>
      <p:ext uri="{BB962C8B-B14F-4D97-AF65-F5344CB8AC3E}">
        <p14:creationId xmlns:p14="http://schemas.microsoft.com/office/powerpoint/2010/main" val="287364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9A3CF6E0-3752-4FC0-9C6A-7F2B791F1DB6}" type="slidenum">
              <a:rPr lang="en-GB" altLang="el-GR"/>
              <a:pPr>
                <a:defRPr/>
              </a:pPr>
              <a:t>‹#›</a:t>
            </a:fld>
            <a:endParaRPr lang="en-GB" altLang="el-GR"/>
          </a:p>
        </p:txBody>
      </p:sp>
    </p:spTree>
    <p:extLst>
      <p:ext uri="{BB962C8B-B14F-4D97-AF65-F5344CB8AC3E}">
        <p14:creationId xmlns:p14="http://schemas.microsoft.com/office/powerpoint/2010/main" val="9329728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p:txBody>
          <a:bodyPr/>
          <a:lstStyle>
            <a:lvl1pPr>
              <a:defRPr/>
            </a:lvl1pPr>
          </a:lstStyle>
          <a:p>
            <a:pPr>
              <a:defRPr/>
            </a:pPr>
            <a:endParaRPr lang="en-GB"/>
          </a:p>
        </p:txBody>
      </p:sp>
      <p:sp>
        <p:nvSpPr>
          <p:cNvPr id="8" name="Rectangle 12"/>
          <p:cNvSpPr>
            <a:spLocks noGrp="1" noChangeArrowheads="1"/>
          </p:cNvSpPr>
          <p:nvPr>
            <p:ph type="ftr" sz="quarter" idx="11"/>
          </p:nvPr>
        </p:nvSpPr>
        <p:spPr/>
        <p:txBody>
          <a:bodyPr/>
          <a:lstStyle>
            <a:lvl1pPr>
              <a:defRPr/>
            </a:lvl1pPr>
          </a:lstStyle>
          <a:p>
            <a:pPr>
              <a:defRPr/>
            </a:pPr>
            <a:endParaRPr lang="en-GB"/>
          </a:p>
        </p:txBody>
      </p:sp>
      <p:sp>
        <p:nvSpPr>
          <p:cNvPr id="9" name="Rectangle 13"/>
          <p:cNvSpPr>
            <a:spLocks noGrp="1" noChangeArrowheads="1"/>
          </p:cNvSpPr>
          <p:nvPr>
            <p:ph type="sldNum" sz="quarter" idx="12"/>
          </p:nvPr>
        </p:nvSpPr>
        <p:spPr/>
        <p:txBody>
          <a:bodyPr/>
          <a:lstStyle>
            <a:lvl1pPr>
              <a:defRPr/>
            </a:lvl1pPr>
          </a:lstStyle>
          <a:p>
            <a:pPr>
              <a:defRPr/>
            </a:pPr>
            <a:fld id="{F5D63EB2-CF2B-46A6-9702-31AFD7CBD335}" type="slidenum">
              <a:rPr lang="en-GB" altLang="el-GR"/>
              <a:pPr>
                <a:defRPr/>
              </a:pPr>
              <a:t>‹#›</a:t>
            </a:fld>
            <a:endParaRPr lang="en-GB" altLang="el-GR"/>
          </a:p>
        </p:txBody>
      </p:sp>
    </p:spTree>
    <p:extLst>
      <p:ext uri="{BB962C8B-B14F-4D97-AF65-F5344CB8AC3E}">
        <p14:creationId xmlns:p14="http://schemas.microsoft.com/office/powerpoint/2010/main" val="10948732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p:txBody>
          <a:bodyPr/>
          <a:lstStyle>
            <a:lvl1pPr>
              <a:defRPr/>
            </a:lvl1pPr>
          </a:lstStyle>
          <a:p>
            <a:pPr>
              <a:defRPr/>
            </a:pPr>
            <a:endParaRPr lang="en-GB"/>
          </a:p>
        </p:txBody>
      </p:sp>
      <p:sp>
        <p:nvSpPr>
          <p:cNvPr id="4" name="Rectangle 12"/>
          <p:cNvSpPr>
            <a:spLocks noGrp="1" noChangeArrowheads="1"/>
          </p:cNvSpPr>
          <p:nvPr>
            <p:ph type="ftr" sz="quarter" idx="11"/>
          </p:nvPr>
        </p:nvSpPr>
        <p:spPr/>
        <p:txBody>
          <a:bodyPr/>
          <a:lstStyle>
            <a:lvl1pPr>
              <a:defRPr/>
            </a:lvl1pPr>
          </a:lstStyle>
          <a:p>
            <a:pPr>
              <a:defRPr/>
            </a:pPr>
            <a:endParaRPr lang="en-GB"/>
          </a:p>
        </p:txBody>
      </p:sp>
      <p:sp>
        <p:nvSpPr>
          <p:cNvPr id="5" name="Rectangle 13"/>
          <p:cNvSpPr>
            <a:spLocks noGrp="1" noChangeArrowheads="1"/>
          </p:cNvSpPr>
          <p:nvPr>
            <p:ph type="sldNum" sz="quarter" idx="12"/>
          </p:nvPr>
        </p:nvSpPr>
        <p:spPr/>
        <p:txBody>
          <a:bodyPr/>
          <a:lstStyle>
            <a:lvl1pPr>
              <a:defRPr/>
            </a:lvl1pPr>
          </a:lstStyle>
          <a:p>
            <a:pPr>
              <a:defRPr/>
            </a:pPr>
            <a:fld id="{1072A718-5303-47EF-8F98-38A0D7269538}" type="slidenum">
              <a:rPr lang="en-GB" altLang="el-GR"/>
              <a:pPr>
                <a:defRPr/>
              </a:pPr>
              <a:t>‹#›</a:t>
            </a:fld>
            <a:endParaRPr lang="en-GB" altLang="el-GR"/>
          </a:p>
        </p:txBody>
      </p:sp>
    </p:spTree>
    <p:extLst>
      <p:ext uri="{BB962C8B-B14F-4D97-AF65-F5344CB8AC3E}">
        <p14:creationId xmlns:p14="http://schemas.microsoft.com/office/powerpoint/2010/main" val="26009690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endParaRPr lang="en-GB"/>
          </a:p>
        </p:txBody>
      </p:sp>
      <p:sp>
        <p:nvSpPr>
          <p:cNvPr id="3" name="Rectangle 12"/>
          <p:cNvSpPr>
            <a:spLocks noGrp="1" noChangeArrowheads="1"/>
          </p:cNvSpPr>
          <p:nvPr>
            <p:ph type="ftr" sz="quarter" idx="11"/>
          </p:nvPr>
        </p:nvSpPr>
        <p:spPr/>
        <p:txBody>
          <a:bodyPr/>
          <a:lstStyle>
            <a:lvl1pPr>
              <a:defRPr/>
            </a:lvl1pPr>
          </a:lstStyle>
          <a:p>
            <a:pPr>
              <a:defRPr/>
            </a:pPr>
            <a:endParaRPr lang="en-GB"/>
          </a:p>
        </p:txBody>
      </p:sp>
      <p:sp>
        <p:nvSpPr>
          <p:cNvPr id="4" name="Rectangle 13"/>
          <p:cNvSpPr>
            <a:spLocks noGrp="1" noChangeArrowheads="1"/>
          </p:cNvSpPr>
          <p:nvPr>
            <p:ph type="sldNum" sz="quarter" idx="12"/>
          </p:nvPr>
        </p:nvSpPr>
        <p:spPr/>
        <p:txBody>
          <a:bodyPr/>
          <a:lstStyle>
            <a:lvl1pPr>
              <a:defRPr/>
            </a:lvl1pPr>
          </a:lstStyle>
          <a:p>
            <a:pPr>
              <a:defRPr/>
            </a:pPr>
            <a:fld id="{E078D80E-3A87-492C-9397-A8107B3AE169}" type="slidenum">
              <a:rPr lang="en-GB" altLang="el-GR"/>
              <a:pPr>
                <a:defRPr/>
              </a:pPr>
              <a:t>‹#›</a:t>
            </a:fld>
            <a:endParaRPr lang="en-GB" altLang="el-GR"/>
          </a:p>
        </p:txBody>
      </p:sp>
    </p:spTree>
    <p:extLst>
      <p:ext uri="{BB962C8B-B14F-4D97-AF65-F5344CB8AC3E}">
        <p14:creationId xmlns:p14="http://schemas.microsoft.com/office/powerpoint/2010/main" val="372969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endParaRPr lang="en-GB"/>
          </a:p>
        </p:txBody>
      </p:sp>
      <p:sp>
        <p:nvSpPr>
          <p:cNvPr id="3" name="Rectangle 12"/>
          <p:cNvSpPr>
            <a:spLocks noGrp="1" noChangeArrowheads="1"/>
          </p:cNvSpPr>
          <p:nvPr>
            <p:ph type="ftr" sz="quarter" idx="11"/>
          </p:nvPr>
        </p:nvSpPr>
        <p:spPr/>
        <p:txBody>
          <a:bodyPr/>
          <a:lstStyle>
            <a:lvl1pPr>
              <a:defRPr/>
            </a:lvl1pPr>
          </a:lstStyle>
          <a:p>
            <a:pPr>
              <a:defRPr/>
            </a:pPr>
            <a:endParaRPr lang="en-GB"/>
          </a:p>
        </p:txBody>
      </p:sp>
      <p:sp>
        <p:nvSpPr>
          <p:cNvPr id="4" name="Rectangle 13"/>
          <p:cNvSpPr>
            <a:spLocks noGrp="1" noChangeArrowheads="1"/>
          </p:cNvSpPr>
          <p:nvPr>
            <p:ph type="sldNum" sz="quarter" idx="12"/>
          </p:nvPr>
        </p:nvSpPr>
        <p:spPr/>
        <p:txBody>
          <a:bodyPr/>
          <a:lstStyle>
            <a:lvl1pPr>
              <a:defRPr/>
            </a:lvl1pPr>
          </a:lstStyle>
          <a:p>
            <a:pPr>
              <a:defRPr/>
            </a:pPr>
            <a:fld id="{13D19938-DB2F-4DEE-9DCC-55AB5C262C55}" type="slidenum">
              <a:rPr lang="en-GB" altLang="el-GR"/>
              <a:pPr>
                <a:defRPr/>
              </a:pPr>
              <a:t>‹#›</a:t>
            </a:fld>
            <a:endParaRPr lang="en-GB" altLang="el-GR"/>
          </a:p>
        </p:txBody>
      </p:sp>
    </p:spTree>
    <p:extLst>
      <p:ext uri="{BB962C8B-B14F-4D97-AF65-F5344CB8AC3E}">
        <p14:creationId xmlns:p14="http://schemas.microsoft.com/office/powerpoint/2010/main" val="3619148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GB"/>
          </a:p>
        </p:txBody>
      </p:sp>
      <p:sp>
        <p:nvSpPr>
          <p:cNvPr id="6" name="Rectangle 12"/>
          <p:cNvSpPr>
            <a:spLocks noGrp="1" noChangeArrowheads="1"/>
          </p:cNvSpPr>
          <p:nvPr>
            <p:ph type="ftr" sz="quarter" idx="11"/>
          </p:nvPr>
        </p:nvSpPr>
        <p:spPr/>
        <p:txBody>
          <a:bodyPr/>
          <a:lstStyle>
            <a:lvl1pPr>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vl1pPr>
          </a:lstStyle>
          <a:p>
            <a:pPr>
              <a:defRPr/>
            </a:pPr>
            <a:fld id="{89D9641F-9270-4726-BFC6-15C72629F895}" type="slidenum">
              <a:rPr lang="en-GB" altLang="el-GR"/>
              <a:pPr>
                <a:defRPr/>
              </a:pPr>
              <a:t>‹#›</a:t>
            </a:fld>
            <a:endParaRPr lang="en-GB" altLang="el-GR"/>
          </a:p>
        </p:txBody>
      </p:sp>
    </p:spTree>
    <p:extLst>
      <p:ext uri="{BB962C8B-B14F-4D97-AF65-F5344CB8AC3E}">
        <p14:creationId xmlns:p14="http://schemas.microsoft.com/office/powerpoint/2010/main" val="11178413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GB"/>
          </a:p>
        </p:txBody>
      </p:sp>
      <p:sp>
        <p:nvSpPr>
          <p:cNvPr id="6" name="Rectangle 12"/>
          <p:cNvSpPr>
            <a:spLocks noGrp="1" noChangeArrowheads="1"/>
          </p:cNvSpPr>
          <p:nvPr>
            <p:ph type="ftr" sz="quarter" idx="11"/>
          </p:nvPr>
        </p:nvSpPr>
        <p:spPr/>
        <p:txBody>
          <a:bodyPr/>
          <a:lstStyle>
            <a:lvl1pPr>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vl1pPr>
          </a:lstStyle>
          <a:p>
            <a:pPr>
              <a:defRPr/>
            </a:pPr>
            <a:fld id="{FA0A2633-2259-4319-A83A-4824F21FFACF}" type="slidenum">
              <a:rPr lang="en-GB" altLang="el-GR"/>
              <a:pPr>
                <a:defRPr/>
              </a:pPr>
              <a:t>‹#›</a:t>
            </a:fld>
            <a:endParaRPr lang="en-GB" altLang="el-GR"/>
          </a:p>
        </p:txBody>
      </p:sp>
    </p:spTree>
    <p:extLst>
      <p:ext uri="{BB962C8B-B14F-4D97-AF65-F5344CB8AC3E}">
        <p14:creationId xmlns:p14="http://schemas.microsoft.com/office/powerpoint/2010/main" val="2788492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5A5C0431-8194-412E-8375-18F3BCE51497}" type="slidenum">
              <a:rPr lang="en-GB" altLang="el-GR"/>
              <a:pPr>
                <a:defRPr/>
              </a:pPr>
              <a:t>‹#›</a:t>
            </a:fld>
            <a:endParaRPr lang="en-GB" altLang="el-GR"/>
          </a:p>
        </p:txBody>
      </p:sp>
    </p:spTree>
    <p:extLst>
      <p:ext uri="{BB962C8B-B14F-4D97-AF65-F5344CB8AC3E}">
        <p14:creationId xmlns:p14="http://schemas.microsoft.com/office/powerpoint/2010/main" val="2698576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9830B7C1-84AE-4DD6-9CC4-93D5069221F4}" type="slidenum">
              <a:rPr lang="en-GB" altLang="el-GR"/>
              <a:pPr>
                <a:defRPr/>
              </a:pPr>
              <a:t>‹#›</a:t>
            </a:fld>
            <a:endParaRPr lang="en-GB" altLang="el-GR"/>
          </a:p>
        </p:txBody>
      </p:sp>
    </p:spTree>
    <p:extLst>
      <p:ext uri="{BB962C8B-B14F-4D97-AF65-F5344CB8AC3E}">
        <p14:creationId xmlns:p14="http://schemas.microsoft.com/office/powerpoint/2010/main" val="20948496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eaLnBrk="0" hangingPunct="0">
              <a:defRPr b="1"/>
            </a:lvl1pPr>
          </a:lstStyle>
          <a:p>
            <a:pPr>
              <a:defRPr/>
            </a:pPr>
            <a:fld id="{1245CE52-6D95-4902-9ECA-1DA35184892D}"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hangingPunct="0">
              <a:defRPr b="1"/>
            </a:lvl1pPr>
          </a:lstStyle>
          <a:p>
            <a:pPr>
              <a:defRPr/>
            </a:pPr>
            <a:endParaRPr lang="el-GR"/>
          </a:p>
        </p:txBody>
      </p:sp>
      <p:sp>
        <p:nvSpPr>
          <p:cNvPr id="6" name="Slide Number Placeholder 5"/>
          <p:cNvSpPr>
            <a:spLocks noGrp="1"/>
          </p:cNvSpPr>
          <p:nvPr>
            <p:ph type="sldNum" sz="quarter" idx="12"/>
          </p:nvPr>
        </p:nvSpPr>
        <p:spPr/>
        <p:txBody>
          <a:bodyPr/>
          <a:lstStyle>
            <a:lvl1pPr eaLnBrk="0" hangingPunct="0">
              <a:defRPr b="1"/>
            </a:lvl1pPr>
          </a:lstStyle>
          <a:p>
            <a:pPr>
              <a:defRPr/>
            </a:pPr>
            <a:fld id="{99007BBC-935F-4B0E-BF9C-823435570B41}" type="slidenum">
              <a:rPr lang="el-GR"/>
              <a:pPr>
                <a:defRPr/>
              </a:pPr>
              <a:t>‹#›</a:t>
            </a:fld>
            <a:endParaRPr lang="el-GR"/>
          </a:p>
        </p:txBody>
      </p:sp>
    </p:spTree>
    <p:extLst>
      <p:ext uri="{BB962C8B-B14F-4D97-AF65-F5344CB8AC3E}">
        <p14:creationId xmlns:p14="http://schemas.microsoft.com/office/powerpoint/2010/main" val="36162123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eaLnBrk="0" hangingPunct="0">
              <a:defRPr b="1"/>
            </a:lvl1pPr>
          </a:lstStyle>
          <a:p>
            <a:pPr>
              <a:defRPr/>
            </a:pPr>
            <a:fld id="{A5DC957F-D00E-4C8F-A36B-942D2FE49612}"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hangingPunct="0">
              <a:defRPr b="1"/>
            </a:lvl1pPr>
          </a:lstStyle>
          <a:p>
            <a:pPr>
              <a:defRPr/>
            </a:pPr>
            <a:endParaRPr lang="el-GR"/>
          </a:p>
        </p:txBody>
      </p:sp>
      <p:sp>
        <p:nvSpPr>
          <p:cNvPr id="6" name="Slide Number Placeholder 5"/>
          <p:cNvSpPr>
            <a:spLocks noGrp="1"/>
          </p:cNvSpPr>
          <p:nvPr>
            <p:ph type="sldNum" sz="quarter" idx="12"/>
          </p:nvPr>
        </p:nvSpPr>
        <p:spPr/>
        <p:txBody>
          <a:bodyPr/>
          <a:lstStyle>
            <a:lvl1pPr eaLnBrk="0" hangingPunct="0">
              <a:defRPr b="1"/>
            </a:lvl1pPr>
          </a:lstStyle>
          <a:p>
            <a:pPr>
              <a:defRPr/>
            </a:pPr>
            <a:fld id="{9706B4FF-98AD-47C0-B68F-B2AB65A2FB1F}" type="slidenum">
              <a:rPr lang="el-GR"/>
              <a:pPr>
                <a:defRPr/>
              </a:pPr>
              <a:t>‹#›</a:t>
            </a:fld>
            <a:endParaRPr lang="el-GR"/>
          </a:p>
        </p:txBody>
      </p:sp>
    </p:spTree>
    <p:extLst>
      <p:ext uri="{BB962C8B-B14F-4D97-AF65-F5344CB8AC3E}">
        <p14:creationId xmlns:p14="http://schemas.microsoft.com/office/powerpoint/2010/main" val="2100999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a:defRPr/>
            </a:pPr>
            <a:fld id="{579C7616-6DD9-426A-BE91-003B915E3637}"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hangingPunct="0">
              <a:defRPr b="1"/>
            </a:lvl1pPr>
          </a:lstStyle>
          <a:p>
            <a:pPr>
              <a:defRPr/>
            </a:pPr>
            <a:endParaRPr lang="el-GR"/>
          </a:p>
        </p:txBody>
      </p:sp>
      <p:sp>
        <p:nvSpPr>
          <p:cNvPr id="6" name="Slide Number Placeholder 5"/>
          <p:cNvSpPr>
            <a:spLocks noGrp="1"/>
          </p:cNvSpPr>
          <p:nvPr>
            <p:ph type="sldNum" sz="quarter" idx="12"/>
          </p:nvPr>
        </p:nvSpPr>
        <p:spPr/>
        <p:txBody>
          <a:bodyPr/>
          <a:lstStyle>
            <a:lvl1pPr eaLnBrk="0" hangingPunct="0">
              <a:defRPr b="1"/>
            </a:lvl1pPr>
          </a:lstStyle>
          <a:p>
            <a:pPr>
              <a:defRPr/>
            </a:pPr>
            <a:fld id="{0AEB3956-1118-49B0-BD7A-EC3C32AC6B26}" type="slidenum">
              <a:rPr lang="el-GR"/>
              <a:pPr>
                <a:defRPr/>
              </a:pPr>
              <a:t>‹#›</a:t>
            </a:fld>
            <a:endParaRPr lang="el-GR"/>
          </a:p>
        </p:txBody>
      </p:sp>
    </p:spTree>
    <p:extLst>
      <p:ext uri="{BB962C8B-B14F-4D97-AF65-F5344CB8AC3E}">
        <p14:creationId xmlns:p14="http://schemas.microsoft.com/office/powerpoint/2010/main" val="19920072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eaLnBrk="0" hangingPunct="0">
              <a:defRPr b="1"/>
            </a:lvl1pPr>
          </a:lstStyle>
          <a:p>
            <a:pPr>
              <a:defRPr/>
            </a:pPr>
            <a:fld id="{FDEFEF8B-78E2-4A65-B8F2-3DF48E07A930}" type="datetimeFigureOut">
              <a:rPr lang="el-GR"/>
              <a:pPr>
                <a:defRPr/>
              </a:pPr>
              <a:t>26/4/2020</a:t>
            </a:fld>
            <a:endParaRPr lang="el-GR"/>
          </a:p>
        </p:txBody>
      </p:sp>
      <p:sp>
        <p:nvSpPr>
          <p:cNvPr id="6" name="Footer Placeholder 4"/>
          <p:cNvSpPr>
            <a:spLocks noGrp="1"/>
          </p:cNvSpPr>
          <p:nvPr>
            <p:ph type="ftr" sz="quarter" idx="11"/>
          </p:nvPr>
        </p:nvSpPr>
        <p:spPr/>
        <p:txBody>
          <a:bodyPr/>
          <a:lstStyle>
            <a:lvl1pPr eaLnBrk="0" hangingPunct="0">
              <a:defRPr b="1"/>
            </a:lvl1pPr>
          </a:lstStyle>
          <a:p>
            <a:pPr>
              <a:defRPr/>
            </a:pPr>
            <a:endParaRPr lang="el-GR"/>
          </a:p>
        </p:txBody>
      </p:sp>
      <p:sp>
        <p:nvSpPr>
          <p:cNvPr id="7" name="Slide Number Placeholder 5"/>
          <p:cNvSpPr>
            <a:spLocks noGrp="1"/>
          </p:cNvSpPr>
          <p:nvPr>
            <p:ph type="sldNum" sz="quarter" idx="12"/>
          </p:nvPr>
        </p:nvSpPr>
        <p:spPr/>
        <p:txBody>
          <a:bodyPr/>
          <a:lstStyle>
            <a:lvl1pPr eaLnBrk="0" hangingPunct="0">
              <a:defRPr b="1"/>
            </a:lvl1pPr>
          </a:lstStyle>
          <a:p>
            <a:pPr>
              <a:defRPr/>
            </a:pPr>
            <a:fld id="{DADF925B-3E83-43BA-BDE5-1EF232A046CD}" type="slidenum">
              <a:rPr lang="el-GR"/>
              <a:pPr>
                <a:defRPr/>
              </a:pPr>
              <a:t>‹#›</a:t>
            </a:fld>
            <a:endParaRPr lang="el-GR"/>
          </a:p>
        </p:txBody>
      </p:sp>
    </p:spTree>
    <p:extLst>
      <p:ext uri="{BB962C8B-B14F-4D97-AF65-F5344CB8AC3E}">
        <p14:creationId xmlns:p14="http://schemas.microsoft.com/office/powerpoint/2010/main" val="1989310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eaLnBrk="0" hangingPunct="0">
              <a:defRPr b="1"/>
            </a:lvl1pPr>
          </a:lstStyle>
          <a:p>
            <a:pPr>
              <a:defRPr/>
            </a:pPr>
            <a:fld id="{CBFECCAF-F7B9-498C-9F3E-2E8DF157D189}" type="datetimeFigureOut">
              <a:rPr lang="el-GR"/>
              <a:pPr>
                <a:defRPr/>
              </a:pPr>
              <a:t>26/4/2020</a:t>
            </a:fld>
            <a:endParaRPr lang="el-GR"/>
          </a:p>
        </p:txBody>
      </p:sp>
      <p:sp>
        <p:nvSpPr>
          <p:cNvPr id="8" name="Footer Placeholder 4"/>
          <p:cNvSpPr>
            <a:spLocks noGrp="1"/>
          </p:cNvSpPr>
          <p:nvPr>
            <p:ph type="ftr" sz="quarter" idx="11"/>
          </p:nvPr>
        </p:nvSpPr>
        <p:spPr/>
        <p:txBody>
          <a:bodyPr/>
          <a:lstStyle>
            <a:lvl1pPr eaLnBrk="0" hangingPunct="0">
              <a:defRPr b="1"/>
            </a:lvl1pPr>
          </a:lstStyle>
          <a:p>
            <a:pPr>
              <a:defRPr/>
            </a:pPr>
            <a:endParaRPr lang="el-GR"/>
          </a:p>
        </p:txBody>
      </p:sp>
      <p:sp>
        <p:nvSpPr>
          <p:cNvPr id="9" name="Slide Number Placeholder 5"/>
          <p:cNvSpPr>
            <a:spLocks noGrp="1"/>
          </p:cNvSpPr>
          <p:nvPr>
            <p:ph type="sldNum" sz="quarter" idx="12"/>
          </p:nvPr>
        </p:nvSpPr>
        <p:spPr/>
        <p:txBody>
          <a:bodyPr/>
          <a:lstStyle>
            <a:lvl1pPr eaLnBrk="0" hangingPunct="0">
              <a:defRPr b="1"/>
            </a:lvl1pPr>
          </a:lstStyle>
          <a:p>
            <a:pPr>
              <a:defRPr/>
            </a:pPr>
            <a:fld id="{C8E3F27C-8DA5-4BD7-A395-B913709CBD24}" type="slidenum">
              <a:rPr lang="el-GR"/>
              <a:pPr>
                <a:defRPr/>
              </a:pPr>
              <a:t>‹#›</a:t>
            </a:fld>
            <a:endParaRPr lang="el-GR"/>
          </a:p>
        </p:txBody>
      </p:sp>
    </p:spTree>
    <p:extLst>
      <p:ext uri="{BB962C8B-B14F-4D97-AF65-F5344CB8AC3E}">
        <p14:creationId xmlns:p14="http://schemas.microsoft.com/office/powerpoint/2010/main" val="3932082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eaLnBrk="0" hangingPunct="0">
              <a:defRPr b="1"/>
            </a:lvl1pPr>
          </a:lstStyle>
          <a:p>
            <a:pPr>
              <a:defRPr/>
            </a:pPr>
            <a:fld id="{AD4C4832-E533-4147-A81D-16D50166409E}" type="datetimeFigureOut">
              <a:rPr lang="el-GR"/>
              <a:pPr>
                <a:defRPr/>
              </a:pPr>
              <a:t>26/4/2020</a:t>
            </a:fld>
            <a:endParaRPr lang="el-GR"/>
          </a:p>
        </p:txBody>
      </p:sp>
      <p:sp>
        <p:nvSpPr>
          <p:cNvPr id="4" name="Footer Placeholder 4"/>
          <p:cNvSpPr>
            <a:spLocks noGrp="1"/>
          </p:cNvSpPr>
          <p:nvPr>
            <p:ph type="ftr" sz="quarter" idx="11"/>
          </p:nvPr>
        </p:nvSpPr>
        <p:spPr/>
        <p:txBody>
          <a:bodyPr/>
          <a:lstStyle>
            <a:lvl1pPr eaLnBrk="0" hangingPunct="0">
              <a:defRPr b="1"/>
            </a:lvl1pPr>
          </a:lstStyle>
          <a:p>
            <a:pPr>
              <a:defRPr/>
            </a:pPr>
            <a:endParaRPr lang="el-GR"/>
          </a:p>
        </p:txBody>
      </p:sp>
      <p:sp>
        <p:nvSpPr>
          <p:cNvPr id="5" name="Slide Number Placeholder 5"/>
          <p:cNvSpPr>
            <a:spLocks noGrp="1"/>
          </p:cNvSpPr>
          <p:nvPr>
            <p:ph type="sldNum" sz="quarter" idx="12"/>
          </p:nvPr>
        </p:nvSpPr>
        <p:spPr/>
        <p:txBody>
          <a:bodyPr/>
          <a:lstStyle>
            <a:lvl1pPr eaLnBrk="0" hangingPunct="0">
              <a:defRPr b="1"/>
            </a:lvl1pPr>
          </a:lstStyle>
          <a:p>
            <a:pPr>
              <a:defRPr/>
            </a:pPr>
            <a:fld id="{CE724758-42C1-4B9D-88C7-944B360D2AD9}" type="slidenum">
              <a:rPr lang="el-GR"/>
              <a:pPr>
                <a:defRPr/>
              </a:pPr>
              <a:t>‹#›</a:t>
            </a:fld>
            <a:endParaRPr lang="el-GR"/>
          </a:p>
        </p:txBody>
      </p:sp>
    </p:spTree>
    <p:extLst>
      <p:ext uri="{BB962C8B-B14F-4D97-AF65-F5344CB8AC3E}">
        <p14:creationId xmlns:p14="http://schemas.microsoft.com/office/powerpoint/2010/main" val="3120811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GB"/>
          </a:p>
        </p:txBody>
      </p:sp>
      <p:sp>
        <p:nvSpPr>
          <p:cNvPr id="6" name="Rectangle 12"/>
          <p:cNvSpPr>
            <a:spLocks noGrp="1" noChangeArrowheads="1"/>
          </p:cNvSpPr>
          <p:nvPr>
            <p:ph type="ftr" sz="quarter" idx="11"/>
          </p:nvPr>
        </p:nvSpPr>
        <p:spPr/>
        <p:txBody>
          <a:bodyPr/>
          <a:lstStyle>
            <a:lvl1pPr>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vl1pPr>
          </a:lstStyle>
          <a:p>
            <a:pPr>
              <a:defRPr/>
            </a:pPr>
            <a:fld id="{297BBEE0-7D59-4746-AE6D-8C9C96777434}" type="slidenum">
              <a:rPr lang="en-GB" altLang="el-GR"/>
              <a:pPr>
                <a:defRPr/>
              </a:pPr>
              <a:t>‹#›</a:t>
            </a:fld>
            <a:endParaRPr lang="en-GB" altLang="el-GR"/>
          </a:p>
        </p:txBody>
      </p:sp>
    </p:spTree>
    <p:extLst>
      <p:ext uri="{BB962C8B-B14F-4D97-AF65-F5344CB8AC3E}">
        <p14:creationId xmlns:p14="http://schemas.microsoft.com/office/powerpoint/2010/main" val="1278870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a:defRPr/>
            </a:pPr>
            <a:fld id="{FFA675C4-C8ED-4AC5-851C-ED41C29B0521}" type="datetimeFigureOut">
              <a:rPr lang="el-GR"/>
              <a:pPr>
                <a:defRPr/>
              </a:pPr>
              <a:t>26/4/2020</a:t>
            </a:fld>
            <a:endParaRPr lang="el-GR"/>
          </a:p>
        </p:txBody>
      </p:sp>
      <p:sp>
        <p:nvSpPr>
          <p:cNvPr id="3" name="Footer Placeholder 4"/>
          <p:cNvSpPr>
            <a:spLocks noGrp="1"/>
          </p:cNvSpPr>
          <p:nvPr>
            <p:ph type="ftr" sz="quarter" idx="11"/>
          </p:nvPr>
        </p:nvSpPr>
        <p:spPr/>
        <p:txBody>
          <a:bodyPr/>
          <a:lstStyle>
            <a:lvl1pPr eaLnBrk="0" hangingPunct="0">
              <a:defRPr b="1"/>
            </a:lvl1pPr>
          </a:lstStyle>
          <a:p>
            <a:pPr>
              <a:defRPr/>
            </a:pPr>
            <a:endParaRPr lang="el-GR"/>
          </a:p>
        </p:txBody>
      </p:sp>
      <p:sp>
        <p:nvSpPr>
          <p:cNvPr id="4" name="Slide Number Placeholder 5"/>
          <p:cNvSpPr>
            <a:spLocks noGrp="1"/>
          </p:cNvSpPr>
          <p:nvPr>
            <p:ph type="sldNum" sz="quarter" idx="12"/>
          </p:nvPr>
        </p:nvSpPr>
        <p:spPr/>
        <p:txBody>
          <a:bodyPr/>
          <a:lstStyle>
            <a:lvl1pPr eaLnBrk="0" hangingPunct="0">
              <a:defRPr b="1"/>
            </a:lvl1pPr>
          </a:lstStyle>
          <a:p>
            <a:pPr>
              <a:defRPr/>
            </a:pPr>
            <a:fld id="{0AEEE150-031B-4DE5-A48B-1B607FB28535}" type="slidenum">
              <a:rPr lang="el-GR"/>
              <a:pPr>
                <a:defRPr/>
              </a:pPr>
              <a:t>‹#›</a:t>
            </a:fld>
            <a:endParaRPr lang="el-GR"/>
          </a:p>
        </p:txBody>
      </p:sp>
    </p:spTree>
    <p:extLst>
      <p:ext uri="{BB962C8B-B14F-4D97-AF65-F5344CB8AC3E}">
        <p14:creationId xmlns:p14="http://schemas.microsoft.com/office/powerpoint/2010/main" val="28918170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F9560906-1B12-4310-B981-D32FC9FA8908}" type="datetimeFigureOut">
              <a:rPr lang="el-GR"/>
              <a:pPr>
                <a:defRPr/>
              </a:pPr>
              <a:t>26/4/2020</a:t>
            </a:fld>
            <a:endParaRPr lang="el-GR"/>
          </a:p>
        </p:txBody>
      </p:sp>
      <p:sp>
        <p:nvSpPr>
          <p:cNvPr id="6" name="Footer Placeholder 4"/>
          <p:cNvSpPr>
            <a:spLocks noGrp="1"/>
          </p:cNvSpPr>
          <p:nvPr>
            <p:ph type="ftr" sz="quarter" idx="11"/>
          </p:nvPr>
        </p:nvSpPr>
        <p:spPr/>
        <p:txBody>
          <a:bodyPr/>
          <a:lstStyle>
            <a:lvl1pPr eaLnBrk="0" hangingPunct="0">
              <a:defRPr b="1"/>
            </a:lvl1pPr>
          </a:lstStyle>
          <a:p>
            <a:pPr>
              <a:defRPr/>
            </a:pPr>
            <a:endParaRPr lang="el-GR"/>
          </a:p>
        </p:txBody>
      </p:sp>
      <p:sp>
        <p:nvSpPr>
          <p:cNvPr id="7" name="Slide Number Placeholder 5"/>
          <p:cNvSpPr>
            <a:spLocks noGrp="1"/>
          </p:cNvSpPr>
          <p:nvPr>
            <p:ph type="sldNum" sz="quarter" idx="12"/>
          </p:nvPr>
        </p:nvSpPr>
        <p:spPr/>
        <p:txBody>
          <a:bodyPr/>
          <a:lstStyle>
            <a:lvl1pPr eaLnBrk="0" hangingPunct="0">
              <a:defRPr b="1"/>
            </a:lvl1pPr>
          </a:lstStyle>
          <a:p>
            <a:pPr>
              <a:defRPr/>
            </a:pPr>
            <a:fld id="{B09A123D-4B54-4C57-ACA5-2EC41046CC11}" type="slidenum">
              <a:rPr lang="el-GR"/>
              <a:pPr>
                <a:defRPr/>
              </a:pPr>
              <a:t>‹#›</a:t>
            </a:fld>
            <a:endParaRPr lang="el-GR"/>
          </a:p>
        </p:txBody>
      </p:sp>
    </p:spTree>
    <p:extLst>
      <p:ext uri="{BB962C8B-B14F-4D97-AF65-F5344CB8AC3E}">
        <p14:creationId xmlns:p14="http://schemas.microsoft.com/office/powerpoint/2010/main" val="2031173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40D50AF9-D78F-4797-ABEE-23C713F7F275}" type="datetimeFigureOut">
              <a:rPr lang="el-GR"/>
              <a:pPr>
                <a:defRPr/>
              </a:pPr>
              <a:t>26/4/2020</a:t>
            </a:fld>
            <a:endParaRPr lang="el-GR"/>
          </a:p>
        </p:txBody>
      </p:sp>
      <p:sp>
        <p:nvSpPr>
          <p:cNvPr id="6" name="Footer Placeholder 4"/>
          <p:cNvSpPr>
            <a:spLocks noGrp="1"/>
          </p:cNvSpPr>
          <p:nvPr>
            <p:ph type="ftr" sz="quarter" idx="11"/>
          </p:nvPr>
        </p:nvSpPr>
        <p:spPr/>
        <p:txBody>
          <a:bodyPr/>
          <a:lstStyle>
            <a:lvl1pPr eaLnBrk="0" hangingPunct="0">
              <a:defRPr b="1"/>
            </a:lvl1pPr>
          </a:lstStyle>
          <a:p>
            <a:pPr>
              <a:defRPr/>
            </a:pPr>
            <a:endParaRPr lang="el-GR"/>
          </a:p>
        </p:txBody>
      </p:sp>
      <p:sp>
        <p:nvSpPr>
          <p:cNvPr id="7" name="Slide Number Placeholder 5"/>
          <p:cNvSpPr>
            <a:spLocks noGrp="1"/>
          </p:cNvSpPr>
          <p:nvPr>
            <p:ph type="sldNum" sz="quarter" idx="12"/>
          </p:nvPr>
        </p:nvSpPr>
        <p:spPr/>
        <p:txBody>
          <a:bodyPr/>
          <a:lstStyle>
            <a:lvl1pPr eaLnBrk="0" hangingPunct="0">
              <a:defRPr b="1"/>
            </a:lvl1pPr>
          </a:lstStyle>
          <a:p>
            <a:pPr>
              <a:defRPr/>
            </a:pPr>
            <a:fld id="{B0739EB7-0389-4E53-9CD5-809EE022B152}" type="slidenum">
              <a:rPr lang="el-GR"/>
              <a:pPr>
                <a:defRPr/>
              </a:pPr>
              <a:t>‹#›</a:t>
            </a:fld>
            <a:endParaRPr lang="el-GR"/>
          </a:p>
        </p:txBody>
      </p:sp>
    </p:spTree>
    <p:extLst>
      <p:ext uri="{BB962C8B-B14F-4D97-AF65-F5344CB8AC3E}">
        <p14:creationId xmlns:p14="http://schemas.microsoft.com/office/powerpoint/2010/main" val="1623916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eaLnBrk="0" hangingPunct="0">
              <a:defRPr b="1"/>
            </a:lvl1pPr>
          </a:lstStyle>
          <a:p>
            <a:pPr>
              <a:defRPr/>
            </a:pPr>
            <a:fld id="{1993C2AB-7FC9-4ED0-A948-654A4DDE921B}"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hangingPunct="0">
              <a:defRPr b="1"/>
            </a:lvl1pPr>
          </a:lstStyle>
          <a:p>
            <a:pPr>
              <a:defRPr/>
            </a:pPr>
            <a:endParaRPr lang="el-GR"/>
          </a:p>
        </p:txBody>
      </p:sp>
      <p:sp>
        <p:nvSpPr>
          <p:cNvPr id="6" name="Slide Number Placeholder 5"/>
          <p:cNvSpPr>
            <a:spLocks noGrp="1"/>
          </p:cNvSpPr>
          <p:nvPr>
            <p:ph type="sldNum" sz="quarter" idx="12"/>
          </p:nvPr>
        </p:nvSpPr>
        <p:spPr/>
        <p:txBody>
          <a:bodyPr/>
          <a:lstStyle>
            <a:lvl1pPr eaLnBrk="0" hangingPunct="0">
              <a:defRPr b="1"/>
            </a:lvl1pPr>
          </a:lstStyle>
          <a:p>
            <a:pPr>
              <a:defRPr/>
            </a:pPr>
            <a:fld id="{37E39741-F206-4DFC-97F1-0393DC15F413}" type="slidenum">
              <a:rPr lang="el-GR"/>
              <a:pPr>
                <a:defRPr/>
              </a:pPr>
              <a:t>‹#›</a:t>
            </a:fld>
            <a:endParaRPr lang="el-GR"/>
          </a:p>
        </p:txBody>
      </p:sp>
    </p:spTree>
    <p:extLst>
      <p:ext uri="{BB962C8B-B14F-4D97-AF65-F5344CB8AC3E}">
        <p14:creationId xmlns:p14="http://schemas.microsoft.com/office/powerpoint/2010/main" val="4156845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eaLnBrk="0" hangingPunct="0">
              <a:defRPr b="1"/>
            </a:lvl1pPr>
          </a:lstStyle>
          <a:p>
            <a:pPr>
              <a:defRPr/>
            </a:pPr>
            <a:fld id="{5B0367C8-19D9-4E99-8CEF-3FEA16EEE554}" type="datetimeFigureOut">
              <a:rPr lang="el-GR"/>
              <a:pPr>
                <a:defRPr/>
              </a:pPr>
              <a:t>26/4/2020</a:t>
            </a:fld>
            <a:endParaRPr lang="el-GR"/>
          </a:p>
        </p:txBody>
      </p:sp>
      <p:sp>
        <p:nvSpPr>
          <p:cNvPr id="5" name="Footer Placeholder 4"/>
          <p:cNvSpPr>
            <a:spLocks noGrp="1"/>
          </p:cNvSpPr>
          <p:nvPr>
            <p:ph type="ftr" sz="quarter" idx="11"/>
          </p:nvPr>
        </p:nvSpPr>
        <p:spPr/>
        <p:txBody>
          <a:bodyPr/>
          <a:lstStyle>
            <a:lvl1pPr eaLnBrk="0" hangingPunct="0">
              <a:defRPr b="1"/>
            </a:lvl1pPr>
          </a:lstStyle>
          <a:p>
            <a:pPr>
              <a:defRPr/>
            </a:pPr>
            <a:endParaRPr lang="el-GR"/>
          </a:p>
        </p:txBody>
      </p:sp>
      <p:sp>
        <p:nvSpPr>
          <p:cNvPr id="6" name="Slide Number Placeholder 5"/>
          <p:cNvSpPr>
            <a:spLocks noGrp="1"/>
          </p:cNvSpPr>
          <p:nvPr>
            <p:ph type="sldNum" sz="quarter" idx="12"/>
          </p:nvPr>
        </p:nvSpPr>
        <p:spPr/>
        <p:txBody>
          <a:bodyPr/>
          <a:lstStyle>
            <a:lvl1pPr eaLnBrk="0" hangingPunct="0">
              <a:defRPr b="1"/>
            </a:lvl1pPr>
          </a:lstStyle>
          <a:p>
            <a:pPr>
              <a:defRPr/>
            </a:pPr>
            <a:fld id="{5D1E2E43-3887-4CBE-8325-2DF332D01ED1}" type="slidenum">
              <a:rPr lang="el-GR"/>
              <a:pPr>
                <a:defRPr/>
              </a:pPr>
              <a:t>‹#›</a:t>
            </a:fld>
            <a:endParaRPr lang="el-GR"/>
          </a:p>
        </p:txBody>
      </p:sp>
    </p:spTree>
    <p:extLst>
      <p:ext uri="{BB962C8B-B14F-4D97-AF65-F5344CB8AC3E}">
        <p14:creationId xmlns:p14="http://schemas.microsoft.com/office/powerpoint/2010/main" val="14821625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2438400"/>
            <a:ext cx="9009063" cy="1052513"/>
            <a:chOff x="0" y="1536"/>
            <a:chExt cx="5675" cy="663"/>
          </a:xfrm>
        </p:grpSpPr>
        <p:grpSp>
          <p:nvGrpSpPr>
            <p:cNvPr id="5" name="Group 1027"/>
            <p:cNvGrpSpPr>
              <a:grpSpLocks/>
            </p:cNvGrpSpPr>
            <p:nvPr/>
          </p:nvGrpSpPr>
          <p:grpSpPr bwMode="auto">
            <a:xfrm>
              <a:off x="185" y="1604"/>
              <a:ext cx="449" cy="299"/>
              <a:chOff x="720" y="336"/>
              <a:chExt cx="624" cy="432"/>
            </a:xfrm>
          </p:grpSpPr>
          <p:sp>
            <p:nvSpPr>
              <p:cNvPr id="12" name="Rectangle 1028"/>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sp>
            <p:nvSpPr>
              <p:cNvPr id="13"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grpSp>
        <p:grpSp>
          <p:nvGrpSpPr>
            <p:cNvPr id="6" name="Group 1030"/>
            <p:cNvGrpSpPr>
              <a:grpSpLocks/>
            </p:cNvGrpSpPr>
            <p:nvPr/>
          </p:nvGrpSpPr>
          <p:grpSpPr bwMode="auto">
            <a:xfrm>
              <a:off x="263" y="1870"/>
              <a:ext cx="466" cy="299"/>
              <a:chOff x="912" y="2640"/>
              <a:chExt cx="672" cy="432"/>
            </a:xfrm>
          </p:grpSpPr>
          <p:sp>
            <p:nvSpPr>
              <p:cNvPr id="10" name="Rectangle 1031"/>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sp>
            <p:nvSpPr>
              <p:cNvPr id="11"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grpSp>
        <p:sp>
          <p:nvSpPr>
            <p:cNvPr id="7"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sp>
          <p:nvSpPr>
            <p:cNvPr id="8" name="Rectangle 1034"/>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sp>
          <p:nvSpPr>
            <p:cNvPr id="9"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grpSp>
      <p:sp>
        <p:nvSpPr>
          <p:cNvPr id="11276" name="Rectangle 1036"/>
          <p:cNvSpPr>
            <a:spLocks noGrp="1" noChangeArrowheads="1"/>
          </p:cNvSpPr>
          <p:nvPr>
            <p:ph type="ctrTitle"/>
          </p:nvPr>
        </p:nvSpPr>
        <p:spPr>
          <a:xfrm>
            <a:off x="990600" y="1828800"/>
            <a:ext cx="7772400" cy="1143000"/>
          </a:xfrm>
        </p:spPr>
        <p:txBody>
          <a:bodyPr/>
          <a:lstStyle>
            <a:lvl1pPr>
              <a:defRPr/>
            </a:lvl1pPr>
          </a:lstStyle>
          <a:p>
            <a:r>
              <a:rPr lang="en-GB"/>
              <a:t>Click to edit Master title style</a:t>
            </a:r>
          </a:p>
        </p:txBody>
      </p:sp>
      <p:sp>
        <p:nvSpPr>
          <p:cNvPr id="11277"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GB"/>
              <a:t>Click to edit Master subtitle style</a:t>
            </a:r>
          </a:p>
        </p:txBody>
      </p:sp>
      <p:sp>
        <p:nvSpPr>
          <p:cNvPr id="14" name="Rectangle 1038"/>
          <p:cNvSpPr>
            <a:spLocks noGrp="1" noChangeArrowheads="1"/>
          </p:cNvSpPr>
          <p:nvPr>
            <p:ph type="dt" sz="half" idx="10"/>
          </p:nvPr>
        </p:nvSpPr>
        <p:spPr>
          <a:xfrm>
            <a:off x="990600" y="6248400"/>
            <a:ext cx="1905000" cy="457200"/>
          </a:xfrm>
        </p:spPr>
        <p:txBody>
          <a:bodyPr/>
          <a:lstStyle>
            <a:lvl1pPr>
              <a:defRPr>
                <a:solidFill>
                  <a:srgbClr val="1C1C1C"/>
                </a:solidFill>
                <a:latin typeface="Tahoma" panose="020B0604030504040204" pitchFamily="34" charset="0"/>
                <a:cs typeface="+mn-cs"/>
              </a:defRPr>
            </a:lvl1pPr>
          </a:lstStyle>
          <a:p>
            <a:pPr>
              <a:defRPr/>
            </a:pPr>
            <a:endParaRPr lang="en-GB"/>
          </a:p>
        </p:txBody>
      </p:sp>
      <p:sp>
        <p:nvSpPr>
          <p:cNvPr id="15" name="Rectangle 1039"/>
          <p:cNvSpPr>
            <a:spLocks noGrp="1" noChangeArrowheads="1"/>
          </p:cNvSpPr>
          <p:nvPr>
            <p:ph type="ftr" sz="quarter" idx="11"/>
          </p:nvPr>
        </p:nvSpPr>
        <p:spPr>
          <a:xfrm>
            <a:off x="3429000" y="6248400"/>
            <a:ext cx="2895600" cy="457200"/>
          </a:xfrm>
        </p:spPr>
        <p:txBody>
          <a:bodyPr/>
          <a:lstStyle>
            <a:lvl1pPr>
              <a:defRPr>
                <a:solidFill>
                  <a:srgbClr val="1C1C1C"/>
                </a:solidFill>
                <a:latin typeface="Tahoma" panose="020B0604030504040204" pitchFamily="34" charset="0"/>
                <a:cs typeface="+mn-cs"/>
              </a:defRPr>
            </a:lvl1pPr>
          </a:lstStyle>
          <a:p>
            <a:pPr>
              <a:defRPr/>
            </a:pPr>
            <a:endParaRPr lang="en-GB"/>
          </a:p>
        </p:txBody>
      </p:sp>
      <p:sp>
        <p:nvSpPr>
          <p:cNvPr id="16" name="Rectangle 1040"/>
          <p:cNvSpPr>
            <a:spLocks noGrp="1" noChangeArrowheads="1"/>
          </p:cNvSpPr>
          <p:nvPr>
            <p:ph type="sldNum" sz="quarter" idx="12"/>
          </p:nvPr>
        </p:nvSpPr>
        <p:spPr>
          <a:xfrm>
            <a:off x="6858000" y="6248400"/>
            <a:ext cx="1905000" cy="457200"/>
          </a:xfrm>
        </p:spPr>
        <p:txBody>
          <a:bodyPr/>
          <a:lstStyle>
            <a:lvl1pPr>
              <a:defRPr>
                <a:solidFill>
                  <a:srgbClr val="1C1C1C"/>
                </a:solidFill>
                <a:latin typeface="Tahoma" panose="020B0604030504040204" pitchFamily="34" charset="0"/>
                <a:cs typeface="+mn-cs"/>
              </a:defRPr>
            </a:lvl1pPr>
          </a:lstStyle>
          <a:p>
            <a:pPr>
              <a:defRPr/>
            </a:pPr>
            <a:fld id="{2318BAB5-ED12-46BA-9D9C-C27F01DA967A}" type="slidenum">
              <a:rPr lang="en-GB" altLang="el-GR"/>
              <a:pPr>
                <a:defRPr/>
              </a:pPr>
              <a:t>‹#›</a:t>
            </a:fld>
            <a:endParaRPr lang="en-GB" altLang="el-GR"/>
          </a:p>
        </p:txBody>
      </p:sp>
    </p:spTree>
    <p:extLst>
      <p:ext uri="{BB962C8B-B14F-4D97-AF65-F5344CB8AC3E}">
        <p14:creationId xmlns:p14="http://schemas.microsoft.com/office/powerpoint/2010/main" val="34176135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5"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DA97C708-D60C-42D4-93A4-5DCE93046A4D}" type="slidenum">
              <a:rPr lang="en-GB" altLang="el-GR"/>
              <a:pPr>
                <a:defRPr/>
              </a:pPr>
              <a:t>‹#›</a:t>
            </a:fld>
            <a:endParaRPr lang="en-GB" altLang="el-GR"/>
          </a:p>
        </p:txBody>
      </p:sp>
    </p:spTree>
    <p:extLst>
      <p:ext uri="{BB962C8B-B14F-4D97-AF65-F5344CB8AC3E}">
        <p14:creationId xmlns:p14="http://schemas.microsoft.com/office/powerpoint/2010/main" val="28517904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5"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4B856656-455B-490D-8AA8-8C877183306D}" type="slidenum">
              <a:rPr lang="en-GB" altLang="el-GR"/>
              <a:pPr>
                <a:defRPr/>
              </a:pPr>
              <a:t>‹#›</a:t>
            </a:fld>
            <a:endParaRPr lang="en-GB" altLang="el-GR"/>
          </a:p>
        </p:txBody>
      </p:sp>
    </p:spTree>
    <p:extLst>
      <p:ext uri="{BB962C8B-B14F-4D97-AF65-F5344CB8AC3E}">
        <p14:creationId xmlns:p14="http://schemas.microsoft.com/office/powerpoint/2010/main" val="4948835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8"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9"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FBA51AF0-9A47-406E-A07E-A613A2E3FBA9}" type="slidenum">
              <a:rPr lang="en-GB" altLang="el-GR"/>
              <a:pPr>
                <a:defRPr/>
              </a:pPr>
              <a:t>‹#›</a:t>
            </a:fld>
            <a:endParaRPr lang="en-GB" altLang="el-GR"/>
          </a:p>
        </p:txBody>
      </p:sp>
    </p:spTree>
    <p:extLst>
      <p:ext uri="{BB962C8B-B14F-4D97-AF65-F5344CB8AC3E}">
        <p14:creationId xmlns:p14="http://schemas.microsoft.com/office/powerpoint/2010/main" val="12039526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4"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5"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D53BB5E5-63C3-4162-8D95-54513C1CA509}" type="slidenum">
              <a:rPr lang="en-GB" altLang="el-GR"/>
              <a:pPr>
                <a:defRPr/>
              </a:pPr>
              <a:t>‹#›</a:t>
            </a:fld>
            <a:endParaRPr lang="en-GB" altLang="el-GR"/>
          </a:p>
        </p:txBody>
      </p:sp>
    </p:spTree>
    <p:extLst>
      <p:ext uri="{BB962C8B-B14F-4D97-AF65-F5344CB8AC3E}">
        <p14:creationId xmlns:p14="http://schemas.microsoft.com/office/powerpoint/2010/main" val="164707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vl1pPr>
          </a:lstStyle>
          <a:p>
            <a:pPr>
              <a:defRPr/>
            </a:pPr>
            <a:endParaRPr lang="en-GB"/>
          </a:p>
        </p:txBody>
      </p:sp>
      <p:sp>
        <p:nvSpPr>
          <p:cNvPr id="6" name="Rectangle 12"/>
          <p:cNvSpPr>
            <a:spLocks noGrp="1" noChangeArrowheads="1"/>
          </p:cNvSpPr>
          <p:nvPr>
            <p:ph type="ftr" sz="quarter" idx="11"/>
          </p:nvPr>
        </p:nvSpPr>
        <p:spPr/>
        <p:txBody>
          <a:bodyPr/>
          <a:lstStyle>
            <a:lvl1pPr>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vl1pPr>
          </a:lstStyle>
          <a:p>
            <a:pPr>
              <a:defRPr/>
            </a:pPr>
            <a:fld id="{3E5DA8D7-5FA7-431D-BC45-25613A85783F}" type="slidenum">
              <a:rPr lang="en-GB" altLang="el-GR"/>
              <a:pPr>
                <a:defRPr/>
              </a:pPr>
              <a:t>‹#›</a:t>
            </a:fld>
            <a:endParaRPr lang="en-GB" altLang="el-GR"/>
          </a:p>
        </p:txBody>
      </p:sp>
    </p:spTree>
    <p:extLst>
      <p:ext uri="{BB962C8B-B14F-4D97-AF65-F5344CB8AC3E}">
        <p14:creationId xmlns:p14="http://schemas.microsoft.com/office/powerpoint/2010/main" val="32654827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3"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4"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325396B0-19D7-46E8-9EE4-8D594F3ECFB3}" type="slidenum">
              <a:rPr lang="en-GB" altLang="el-GR"/>
              <a:pPr>
                <a:defRPr/>
              </a:pPr>
              <a:t>‹#›</a:t>
            </a:fld>
            <a:endParaRPr lang="en-GB" altLang="el-GR"/>
          </a:p>
        </p:txBody>
      </p:sp>
    </p:spTree>
    <p:extLst>
      <p:ext uri="{BB962C8B-B14F-4D97-AF65-F5344CB8AC3E}">
        <p14:creationId xmlns:p14="http://schemas.microsoft.com/office/powerpoint/2010/main" val="2861038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6"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1FF82069-87ED-477E-9B7E-F8833185EC02}" type="slidenum">
              <a:rPr lang="en-GB" altLang="el-GR"/>
              <a:pPr>
                <a:defRPr/>
              </a:pPr>
              <a:t>‹#›</a:t>
            </a:fld>
            <a:endParaRPr lang="en-GB" altLang="el-GR"/>
          </a:p>
        </p:txBody>
      </p:sp>
    </p:spTree>
    <p:extLst>
      <p:ext uri="{BB962C8B-B14F-4D97-AF65-F5344CB8AC3E}">
        <p14:creationId xmlns:p14="http://schemas.microsoft.com/office/powerpoint/2010/main" val="11364169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6"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D79E201A-AA60-4B72-8105-B2A51AFD277A}" type="slidenum">
              <a:rPr lang="en-GB" altLang="el-GR"/>
              <a:pPr>
                <a:defRPr/>
              </a:pPr>
              <a:t>‹#›</a:t>
            </a:fld>
            <a:endParaRPr lang="en-GB" altLang="el-GR"/>
          </a:p>
        </p:txBody>
      </p:sp>
    </p:spTree>
    <p:extLst>
      <p:ext uri="{BB962C8B-B14F-4D97-AF65-F5344CB8AC3E}">
        <p14:creationId xmlns:p14="http://schemas.microsoft.com/office/powerpoint/2010/main" val="2306360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5"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73F62125-8C99-4A60-8114-D28A230DBEB0}" type="slidenum">
              <a:rPr lang="en-GB" altLang="el-GR"/>
              <a:pPr>
                <a:defRPr/>
              </a:pPr>
              <a:t>‹#›</a:t>
            </a:fld>
            <a:endParaRPr lang="en-GB" altLang="el-GR"/>
          </a:p>
        </p:txBody>
      </p:sp>
    </p:spTree>
    <p:extLst>
      <p:ext uri="{BB962C8B-B14F-4D97-AF65-F5344CB8AC3E}">
        <p14:creationId xmlns:p14="http://schemas.microsoft.com/office/powerpoint/2010/main" val="10614987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5"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1DB8A58B-ADF9-4598-817E-4A5C58DCA567}" type="slidenum">
              <a:rPr lang="en-GB" altLang="el-GR"/>
              <a:pPr>
                <a:defRPr/>
              </a:pPr>
              <a:t>‹#›</a:t>
            </a:fld>
            <a:endParaRPr lang="en-GB" altLang="el-GR"/>
          </a:p>
        </p:txBody>
      </p:sp>
    </p:spTree>
    <p:extLst>
      <p:ext uri="{BB962C8B-B14F-4D97-AF65-F5344CB8AC3E}">
        <p14:creationId xmlns:p14="http://schemas.microsoft.com/office/powerpoint/2010/main" val="13070097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2438400"/>
            <a:ext cx="9009063" cy="1052513"/>
            <a:chOff x="0" y="1536"/>
            <a:chExt cx="5675" cy="663"/>
          </a:xfrm>
        </p:grpSpPr>
        <p:grpSp>
          <p:nvGrpSpPr>
            <p:cNvPr id="5" name="Group 1027"/>
            <p:cNvGrpSpPr>
              <a:grpSpLocks/>
            </p:cNvGrpSpPr>
            <p:nvPr/>
          </p:nvGrpSpPr>
          <p:grpSpPr bwMode="auto">
            <a:xfrm>
              <a:off x="185" y="1604"/>
              <a:ext cx="449" cy="299"/>
              <a:chOff x="720" y="336"/>
              <a:chExt cx="624" cy="432"/>
            </a:xfrm>
          </p:grpSpPr>
          <p:sp>
            <p:nvSpPr>
              <p:cNvPr id="12" name="Rectangle 1028"/>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sp>
            <p:nvSpPr>
              <p:cNvPr id="13" name="Rectangle 1029"/>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grpSp>
        <p:grpSp>
          <p:nvGrpSpPr>
            <p:cNvPr id="6" name="Group 1030"/>
            <p:cNvGrpSpPr>
              <a:grpSpLocks/>
            </p:cNvGrpSpPr>
            <p:nvPr/>
          </p:nvGrpSpPr>
          <p:grpSpPr bwMode="auto">
            <a:xfrm>
              <a:off x="263" y="1870"/>
              <a:ext cx="466" cy="299"/>
              <a:chOff x="912" y="2640"/>
              <a:chExt cx="672" cy="432"/>
            </a:xfrm>
          </p:grpSpPr>
          <p:sp>
            <p:nvSpPr>
              <p:cNvPr id="10" name="Rectangle 1031"/>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sp>
            <p:nvSpPr>
              <p:cNvPr id="11" name="Rectangle 1032"/>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grpSp>
        <p:sp>
          <p:nvSpPr>
            <p:cNvPr id="7" name="Rectangle 1033"/>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sp>
          <p:nvSpPr>
            <p:cNvPr id="8" name="Rectangle 1034"/>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sp>
          <p:nvSpPr>
            <p:cNvPr id="9" name="Rectangle 1035"/>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l" eaLnBrk="1" hangingPunct="1">
                <a:defRPr/>
              </a:pPr>
              <a:endParaRPr lang="el-GR" altLang="el-GR" b="0">
                <a:solidFill>
                  <a:srgbClr val="000000"/>
                </a:solidFill>
                <a:cs typeface="Arial" charset="0"/>
              </a:endParaRPr>
            </a:p>
          </p:txBody>
        </p:sp>
      </p:grpSp>
      <p:sp>
        <p:nvSpPr>
          <p:cNvPr id="11276" name="Rectangle 1036"/>
          <p:cNvSpPr>
            <a:spLocks noGrp="1" noChangeArrowheads="1"/>
          </p:cNvSpPr>
          <p:nvPr>
            <p:ph type="ctrTitle"/>
          </p:nvPr>
        </p:nvSpPr>
        <p:spPr>
          <a:xfrm>
            <a:off x="990600" y="1828800"/>
            <a:ext cx="7772400" cy="1143000"/>
          </a:xfrm>
        </p:spPr>
        <p:txBody>
          <a:bodyPr/>
          <a:lstStyle>
            <a:lvl1pPr>
              <a:defRPr/>
            </a:lvl1pPr>
          </a:lstStyle>
          <a:p>
            <a:r>
              <a:rPr lang="en-GB"/>
              <a:t>Click to edit Master title style</a:t>
            </a:r>
          </a:p>
        </p:txBody>
      </p:sp>
      <p:sp>
        <p:nvSpPr>
          <p:cNvPr id="11277" name="Rectangle 1037"/>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GB"/>
              <a:t>Click to edit Master subtitle style</a:t>
            </a:r>
          </a:p>
        </p:txBody>
      </p:sp>
      <p:sp>
        <p:nvSpPr>
          <p:cNvPr id="14" name="Rectangle 1038"/>
          <p:cNvSpPr>
            <a:spLocks noGrp="1" noChangeArrowheads="1"/>
          </p:cNvSpPr>
          <p:nvPr>
            <p:ph type="dt" sz="half" idx="10"/>
          </p:nvPr>
        </p:nvSpPr>
        <p:spPr>
          <a:xfrm>
            <a:off x="990600" y="6248400"/>
            <a:ext cx="1905000" cy="457200"/>
          </a:xfrm>
        </p:spPr>
        <p:txBody>
          <a:bodyPr/>
          <a:lstStyle>
            <a:lvl1pPr>
              <a:defRPr>
                <a:solidFill>
                  <a:srgbClr val="1C1C1C"/>
                </a:solidFill>
                <a:latin typeface="Tahoma" panose="020B0604030504040204" pitchFamily="34" charset="0"/>
                <a:cs typeface="+mn-cs"/>
              </a:defRPr>
            </a:lvl1pPr>
          </a:lstStyle>
          <a:p>
            <a:pPr>
              <a:defRPr/>
            </a:pPr>
            <a:endParaRPr lang="en-GB"/>
          </a:p>
        </p:txBody>
      </p:sp>
      <p:sp>
        <p:nvSpPr>
          <p:cNvPr id="15" name="Rectangle 1039"/>
          <p:cNvSpPr>
            <a:spLocks noGrp="1" noChangeArrowheads="1"/>
          </p:cNvSpPr>
          <p:nvPr>
            <p:ph type="ftr" sz="quarter" idx="11"/>
          </p:nvPr>
        </p:nvSpPr>
        <p:spPr>
          <a:xfrm>
            <a:off x="3429000" y="6248400"/>
            <a:ext cx="2895600" cy="457200"/>
          </a:xfrm>
        </p:spPr>
        <p:txBody>
          <a:bodyPr/>
          <a:lstStyle>
            <a:lvl1pPr>
              <a:defRPr>
                <a:solidFill>
                  <a:srgbClr val="1C1C1C"/>
                </a:solidFill>
                <a:latin typeface="Tahoma" panose="020B0604030504040204" pitchFamily="34" charset="0"/>
                <a:cs typeface="+mn-cs"/>
              </a:defRPr>
            </a:lvl1pPr>
          </a:lstStyle>
          <a:p>
            <a:pPr>
              <a:defRPr/>
            </a:pPr>
            <a:endParaRPr lang="en-GB"/>
          </a:p>
        </p:txBody>
      </p:sp>
      <p:sp>
        <p:nvSpPr>
          <p:cNvPr id="16" name="Rectangle 1040"/>
          <p:cNvSpPr>
            <a:spLocks noGrp="1" noChangeArrowheads="1"/>
          </p:cNvSpPr>
          <p:nvPr>
            <p:ph type="sldNum" sz="quarter" idx="12"/>
          </p:nvPr>
        </p:nvSpPr>
        <p:spPr>
          <a:xfrm>
            <a:off x="6858000" y="6248400"/>
            <a:ext cx="1905000" cy="457200"/>
          </a:xfrm>
        </p:spPr>
        <p:txBody>
          <a:bodyPr/>
          <a:lstStyle>
            <a:lvl1pPr>
              <a:defRPr>
                <a:solidFill>
                  <a:srgbClr val="1C1C1C"/>
                </a:solidFill>
                <a:latin typeface="Tahoma" panose="020B0604030504040204" pitchFamily="34" charset="0"/>
                <a:cs typeface="+mn-cs"/>
              </a:defRPr>
            </a:lvl1pPr>
          </a:lstStyle>
          <a:p>
            <a:pPr>
              <a:defRPr/>
            </a:pPr>
            <a:fld id="{795C586F-EFF9-4010-9A32-62CB9C2BEEED}" type="slidenum">
              <a:rPr lang="en-GB" altLang="el-GR"/>
              <a:pPr>
                <a:defRPr/>
              </a:pPr>
              <a:t>‹#›</a:t>
            </a:fld>
            <a:endParaRPr lang="en-GB" altLang="el-GR"/>
          </a:p>
        </p:txBody>
      </p:sp>
    </p:spTree>
    <p:extLst>
      <p:ext uri="{BB962C8B-B14F-4D97-AF65-F5344CB8AC3E}">
        <p14:creationId xmlns:p14="http://schemas.microsoft.com/office/powerpoint/2010/main" val="42852598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5"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028FA7C4-E816-4643-ADD5-09DC2AE78061}" type="slidenum">
              <a:rPr lang="en-GB" altLang="el-GR"/>
              <a:pPr>
                <a:defRPr/>
              </a:pPr>
              <a:t>‹#›</a:t>
            </a:fld>
            <a:endParaRPr lang="en-GB" altLang="el-GR"/>
          </a:p>
        </p:txBody>
      </p:sp>
    </p:spTree>
    <p:extLst>
      <p:ext uri="{BB962C8B-B14F-4D97-AF65-F5344CB8AC3E}">
        <p14:creationId xmlns:p14="http://schemas.microsoft.com/office/powerpoint/2010/main" val="36411961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5"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A1759AFF-8A8B-4213-B841-A13CEC0A67D7}" type="slidenum">
              <a:rPr lang="en-GB" altLang="el-GR"/>
              <a:pPr>
                <a:defRPr/>
              </a:pPr>
              <a:t>‹#›</a:t>
            </a:fld>
            <a:endParaRPr lang="en-GB" altLang="el-GR"/>
          </a:p>
        </p:txBody>
      </p:sp>
    </p:spTree>
    <p:extLst>
      <p:ext uri="{BB962C8B-B14F-4D97-AF65-F5344CB8AC3E}">
        <p14:creationId xmlns:p14="http://schemas.microsoft.com/office/powerpoint/2010/main" val="36556602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8"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9"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98C9A409-869A-4EBB-8D39-AD8B42B4EBCC}" type="slidenum">
              <a:rPr lang="en-GB" altLang="el-GR"/>
              <a:pPr>
                <a:defRPr/>
              </a:pPr>
              <a:t>‹#›</a:t>
            </a:fld>
            <a:endParaRPr lang="en-GB" altLang="el-GR"/>
          </a:p>
        </p:txBody>
      </p:sp>
    </p:spTree>
    <p:extLst>
      <p:ext uri="{BB962C8B-B14F-4D97-AF65-F5344CB8AC3E}">
        <p14:creationId xmlns:p14="http://schemas.microsoft.com/office/powerpoint/2010/main" val="17810820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4"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5"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9B7B5C3A-0EB2-4350-9C8F-73C0C7E7F1A9}" type="slidenum">
              <a:rPr lang="en-GB" altLang="el-GR"/>
              <a:pPr>
                <a:defRPr/>
              </a:pPr>
              <a:t>‹#›</a:t>
            </a:fld>
            <a:endParaRPr lang="en-GB" altLang="el-GR"/>
          </a:p>
        </p:txBody>
      </p:sp>
    </p:spTree>
    <p:extLst>
      <p:ext uri="{BB962C8B-B14F-4D97-AF65-F5344CB8AC3E}">
        <p14:creationId xmlns:p14="http://schemas.microsoft.com/office/powerpoint/2010/main" val="1587995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vl1pPr>
          </a:lstStyle>
          <a:p>
            <a:pPr>
              <a:defRPr/>
            </a:pPr>
            <a:endParaRPr lang="en-GB"/>
          </a:p>
        </p:txBody>
      </p:sp>
      <p:sp>
        <p:nvSpPr>
          <p:cNvPr id="5" name="Rectangle 12"/>
          <p:cNvSpPr>
            <a:spLocks noGrp="1" noChangeArrowheads="1"/>
          </p:cNvSpPr>
          <p:nvPr>
            <p:ph type="ftr" sz="quarter" idx="11"/>
          </p:nvPr>
        </p:nvSpPr>
        <p:spPr/>
        <p:txBody>
          <a:bodyPr/>
          <a:lstStyle>
            <a:lvl1pPr>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vl1pPr>
          </a:lstStyle>
          <a:p>
            <a:pPr>
              <a:defRPr/>
            </a:pPr>
            <a:fld id="{461D18B4-B2C9-4100-8553-92AE11228FD8}" type="slidenum">
              <a:rPr lang="en-GB" altLang="el-GR"/>
              <a:pPr>
                <a:defRPr/>
              </a:pPr>
              <a:t>‹#›</a:t>
            </a:fld>
            <a:endParaRPr lang="en-GB" altLang="el-GR"/>
          </a:p>
        </p:txBody>
      </p:sp>
    </p:spTree>
    <p:extLst>
      <p:ext uri="{BB962C8B-B14F-4D97-AF65-F5344CB8AC3E}">
        <p14:creationId xmlns:p14="http://schemas.microsoft.com/office/powerpoint/2010/main" val="11011138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3"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4"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BF442B5F-6061-4CEC-B1B8-C559052EF4FB}" type="slidenum">
              <a:rPr lang="en-GB" altLang="el-GR"/>
              <a:pPr>
                <a:defRPr/>
              </a:pPr>
              <a:t>‹#›</a:t>
            </a:fld>
            <a:endParaRPr lang="en-GB" altLang="el-GR"/>
          </a:p>
        </p:txBody>
      </p:sp>
    </p:spTree>
    <p:extLst>
      <p:ext uri="{BB962C8B-B14F-4D97-AF65-F5344CB8AC3E}">
        <p14:creationId xmlns:p14="http://schemas.microsoft.com/office/powerpoint/2010/main" val="11954450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6"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60A86CFF-9CF1-476F-8563-5AE6DE682379}" type="slidenum">
              <a:rPr lang="en-GB" altLang="el-GR"/>
              <a:pPr>
                <a:defRPr/>
              </a:pPr>
              <a:t>‹#›</a:t>
            </a:fld>
            <a:endParaRPr lang="en-GB" altLang="el-GR"/>
          </a:p>
        </p:txBody>
      </p:sp>
    </p:spTree>
    <p:extLst>
      <p:ext uri="{BB962C8B-B14F-4D97-AF65-F5344CB8AC3E}">
        <p14:creationId xmlns:p14="http://schemas.microsoft.com/office/powerpoint/2010/main" val="41589565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6"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7C2CB363-3FF4-41CF-A9A3-CABAC8A10E7D}" type="slidenum">
              <a:rPr lang="en-GB" altLang="el-GR"/>
              <a:pPr>
                <a:defRPr/>
              </a:pPr>
              <a:t>‹#›</a:t>
            </a:fld>
            <a:endParaRPr lang="en-GB" altLang="el-GR"/>
          </a:p>
        </p:txBody>
      </p:sp>
    </p:spTree>
    <p:extLst>
      <p:ext uri="{BB962C8B-B14F-4D97-AF65-F5344CB8AC3E}">
        <p14:creationId xmlns:p14="http://schemas.microsoft.com/office/powerpoint/2010/main" val="1049275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5"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D9519C30-8434-46F7-847A-9F7352728C1A}" type="slidenum">
              <a:rPr lang="en-GB" altLang="el-GR"/>
              <a:pPr>
                <a:defRPr/>
              </a:pPr>
              <a:t>‹#›</a:t>
            </a:fld>
            <a:endParaRPr lang="en-GB" altLang="el-GR"/>
          </a:p>
        </p:txBody>
      </p:sp>
    </p:spTree>
    <p:extLst>
      <p:ext uri="{BB962C8B-B14F-4D97-AF65-F5344CB8AC3E}">
        <p14:creationId xmlns:p14="http://schemas.microsoft.com/office/powerpoint/2010/main" val="39663168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11"/>
          <p:cNvSpPr>
            <a:spLocks noGrp="1" noChangeArrowheads="1"/>
          </p:cNvSpPr>
          <p:nvPr>
            <p:ph type="dt" sz="half" idx="10"/>
          </p:nvPr>
        </p:nvSpPr>
        <p:spPr/>
        <p:txBody>
          <a:bodyPr/>
          <a:lstStyle>
            <a:lvl1pPr>
              <a:defRPr>
                <a:latin typeface="Tahoma" panose="020B0604030504040204" pitchFamily="34" charset="0"/>
                <a:cs typeface="+mn-cs"/>
              </a:defRPr>
            </a:lvl1pPr>
          </a:lstStyle>
          <a:p>
            <a:pPr>
              <a:defRPr/>
            </a:pPr>
            <a:endParaRPr lang="en-GB"/>
          </a:p>
        </p:txBody>
      </p:sp>
      <p:sp>
        <p:nvSpPr>
          <p:cNvPr id="5" name="Rectangle 12"/>
          <p:cNvSpPr>
            <a:spLocks noGrp="1" noChangeArrowheads="1"/>
          </p:cNvSpPr>
          <p:nvPr>
            <p:ph type="ftr" sz="quarter" idx="11"/>
          </p:nvPr>
        </p:nvSpPr>
        <p:spPr/>
        <p:txBody>
          <a:bodyPr/>
          <a:lstStyle>
            <a:lvl1pPr>
              <a:defRPr>
                <a:latin typeface="Tahoma" panose="020B0604030504040204" pitchFamily="34" charset="0"/>
                <a:cs typeface="+mn-cs"/>
              </a:defRPr>
            </a:lvl1pPr>
          </a:lstStyle>
          <a:p>
            <a:pPr>
              <a:defRPr/>
            </a:pPr>
            <a:endParaRPr lang="en-GB"/>
          </a:p>
        </p:txBody>
      </p:sp>
      <p:sp>
        <p:nvSpPr>
          <p:cNvPr id="6" name="Rectangle 13"/>
          <p:cNvSpPr>
            <a:spLocks noGrp="1" noChangeArrowheads="1"/>
          </p:cNvSpPr>
          <p:nvPr>
            <p:ph type="sldNum" sz="quarter" idx="12"/>
          </p:nvPr>
        </p:nvSpPr>
        <p:spPr/>
        <p:txBody>
          <a:bodyPr/>
          <a:lstStyle>
            <a:lvl1pPr>
              <a:defRPr>
                <a:latin typeface="Tahoma" panose="020B0604030504040204" pitchFamily="34" charset="0"/>
                <a:cs typeface="+mn-cs"/>
              </a:defRPr>
            </a:lvl1pPr>
          </a:lstStyle>
          <a:p>
            <a:pPr>
              <a:defRPr/>
            </a:pPr>
            <a:fld id="{7838CC39-1931-4995-B485-7140A43B970A}" type="slidenum">
              <a:rPr lang="en-GB" altLang="el-GR"/>
              <a:pPr>
                <a:defRPr/>
              </a:pPr>
              <a:t>‹#›</a:t>
            </a:fld>
            <a:endParaRPr lang="en-GB" altLang="el-GR"/>
          </a:p>
        </p:txBody>
      </p:sp>
    </p:spTree>
    <p:extLst>
      <p:ext uri="{BB962C8B-B14F-4D97-AF65-F5344CB8AC3E}">
        <p14:creationId xmlns:p14="http://schemas.microsoft.com/office/powerpoint/2010/main" val="21801226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799EE5F9-0A3B-4361-B2FE-CFFE114B8144}" type="datetimeFigureOut">
              <a:rPr lang="el-GR"/>
              <a:pPr>
                <a:defRPr/>
              </a:pPr>
              <a:t>26/4/2020</a:t>
            </a:fld>
            <a:endParaRPr lang="el-GR"/>
          </a:p>
        </p:txBody>
      </p:sp>
      <p:sp>
        <p:nvSpPr>
          <p:cNvPr id="5" name="4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8542F44B-E7A5-4D3E-989B-9FE1AE23C0CD}" type="slidenum">
              <a:rPr lang="el-GR"/>
              <a:pPr>
                <a:defRPr/>
              </a:pPr>
              <a:t>‹#›</a:t>
            </a:fld>
            <a:endParaRPr lang="el-GR"/>
          </a:p>
        </p:txBody>
      </p:sp>
    </p:spTree>
    <p:extLst>
      <p:ext uri="{BB962C8B-B14F-4D97-AF65-F5344CB8AC3E}">
        <p14:creationId xmlns:p14="http://schemas.microsoft.com/office/powerpoint/2010/main" val="898096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41E10180-ED9D-483F-B8E6-105D99ED0953}" type="datetimeFigureOut">
              <a:rPr lang="el-GR"/>
              <a:pPr>
                <a:defRPr/>
              </a:pPr>
              <a:t>26/4/2020</a:t>
            </a:fld>
            <a:endParaRPr lang="el-GR"/>
          </a:p>
        </p:txBody>
      </p:sp>
      <p:sp>
        <p:nvSpPr>
          <p:cNvPr id="5" name="4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0ACE3CA0-84DF-4207-91F8-1FB3D7EE091D}" type="slidenum">
              <a:rPr lang="el-GR"/>
              <a:pPr>
                <a:defRPr/>
              </a:pPr>
              <a:t>‹#›</a:t>
            </a:fld>
            <a:endParaRPr lang="el-GR"/>
          </a:p>
        </p:txBody>
      </p:sp>
    </p:spTree>
    <p:extLst>
      <p:ext uri="{BB962C8B-B14F-4D97-AF65-F5344CB8AC3E}">
        <p14:creationId xmlns:p14="http://schemas.microsoft.com/office/powerpoint/2010/main" val="22016631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44A242DD-382E-4AD8-A56D-2AF22143CE5D}" type="datetimeFigureOut">
              <a:rPr lang="el-GR"/>
              <a:pPr>
                <a:defRPr/>
              </a:pPr>
              <a:t>26/4/2020</a:t>
            </a:fld>
            <a:endParaRPr lang="el-GR"/>
          </a:p>
        </p:txBody>
      </p:sp>
      <p:sp>
        <p:nvSpPr>
          <p:cNvPr id="5" name="4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C5CD0A7E-FD09-4103-A482-DD86CCA3E3AA}" type="slidenum">
              <a:rPr lang="el-GR"/>
              <a:pPr>
                <a:defRPr/>
              </a:pPr>
              <a:t>‹#›</a:t>
            </a:fld>
            <a:endParaRPr lang="el-GR"/>
          </a:p>
        </p:txBody>
      </p:sp>
    </p:spTree>
    <p:extLst>
      <p:ext uri="{BB962C8B-B14F-4D97-AF65-F5344CB8AC3E}">
        <p14:creationId xmlns:p14="http://schemas.microsoft.com/office/powerpoint/2010/main" val="1013544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9B30D1FB-0FDF-42AD-A2AB-4B540BCA5366}" type="datetimeFigureOut">
              <a:rPr lang="el-GR"/>
              <a:pPr>
                <a:defRPr/>
              </a:pPr>
              <a:t>26/4/2020</a:t>
            </a:fld>
            <a:endParaRPr lang="el-GR"/>
          </a:p>
        </p:txBody>
      </p:sp>
      <p:sp>
        <p:nvSpPr>
          <p:cNvPr id="6" name="5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7" name="6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F62C9EE2-D0AC-496C-BB74-4EC17AC87E3E}" type="slidenum">
              <a:rPr lang="el-GR"/>
              <a:pPr>
                <a:defRPr/>
              </a:pPr>
              <a:t>‹#›</a:t>
            </a:fld>
            <a:endParaRPr lang="el-GR"/>
          </a:p>
        </p:txBody>
      </p:sp>
    </p:spTree>
    <p:extLst>
      <p:ext uri="{BB962C8B-B14F-4D97-AF65-F5344CB8AC3E}">
        <p14:creationId xmlns:p14="http://schemas.microsoft.com/office/powerpoint/2010/main" val="23179443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8F0FD994-4AA2-4222-9FFF-63BBA7E64D52}" type="datetimeFigureOut">
              <a:rPr lang="el-GR"/>
              <a:pPr>
                <a:defRPr/>
              </a:pPr>
              <a:t>26/4/2020</a:t>
            </a:fld>
            <a:endParaRPr lang="el-GR"/>
          </a:p>
        </p:txBody>
      </p:sp>
      <p:sp>
        <p:nvSpPr>
          <p:cNvPr id="8" name="7 - Θέση υποσέλιδου"/>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endParaRPr lang="el-GR"/>
          </a:p>
        </p:txBody>
      </p:sp>
      <p:sp>
        <p:nvSpPr>
          <p:cNvPr id="9" name="8 - Θέση αριθμού διαφάνειας"/>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defRPr>
            </a:lvl1pPr>
          </a:lstStyle>
          <a:p>
            <a:pPr>
              <a:defRPr/>
            </a:pPr>
            <a:fld id="{303F37C0-5537-4E41-9C19-643CD423393C}" type="slidenum">
              <a:rPr lang="el-GR"/>
              <a:pPr>
                <a:defRPr/>
              </a:pPr>
              <a:t>‹#›</a:t>
            </a:fld>
            <a:endParaRPr lang="el-GR"/>
          </a:p>
        </p:txBody>
      </p:sp>
    </p:spTree>
    <p:extLst>
      <p:ext uri="{BB962C8B-B14F-4D97-AF65-F5344CB8AC3E}">
        <p14:creationId xmlns:p14="http://schemas.microsoft.com/office/powerpoint/2010/main" val="74500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7.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5" Type="http://schemas.openxmlformats.org/officeDocument/2006/relationships/slideLayout" Target="../slideLayouts/slideLayout188.xml"/><Relationship Id="rId10" Type="http://schemas.openxmlformats.org/officeDocument/2006/relationships/theme" Target="../theme/theme18.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media/image1.pn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image" Target="../media/image3.png"/><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6.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9.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p>
        </p:txBody>
      </p:sp>
      <p:sp>
        <p:nvSpPr>
          <p:cNvPr id="103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l-GR"/>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l-GR"/>
              <a:t>Click to edit Master text styles</a:t>
            </a:r>
          </a:p>
          <a:p>
            <a:pPr lvl="1"/>
            <a:r>
              <a:rPr lang="en-GB" altLang="el-GR"/>
              <a:t>Second level</a:t>
            </a:r>
          </a:p>
          <a:p>
            <a:pPr lvl="2"/>
            <a:r>
              <a:rPr lang="en-GB" altLang="el-GR"/>
              <a:t>Third level</a:t>
            </a:r>
          </a:p>
          <a:p>
            <a:pPr lvl="3"/>
            <a:r>
              <a:rPr lang="en-GB" altLang="el-GR"/>
              <a:t>Fourth level</a:t>
            </a:r>
          </a:p>
          <a:p>
            <a:pPr lvl="4"/>
            <a:r>
              <a:rPr lang="en-GB" altLang="el-GR"/>
              <a:t>Fifth level</a:t>
            </a:r>
          </a:p>
        </p:txBody>
      </p:sp>
      <p:sp>
        <p:nvSpPr>
          <p:cNvPr id="10251"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lvl1pPr>
          </a:lstStyle>
          <a:p>
            <a:pPr>
              <a:defRPr/>
            </a:pPr>
            <a:endParaRPr lang="en-GB"/>
          </a:p>
        </p:txBody>
      </p:sp>
      <p:sp>
        <p:nvSpPr>
          <p:cNvPr id="10252"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lvl1pPr>
          </a:lstStyle>
          <a:p>
            <a:pPr>
              <a:defRPr/>
            </a:pPr>
            <a:endParaRPr lang="en-GB"/>
          </a:p>
        </p:txBody>
      </p:sp>
      <p:sp>
        <p:nvSpPr>
          <p:cNvPr id="10253"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lvl1pPr>
          </a:lstStyle>
          <a:p>
            <a:pPr>
              <a:defRPr/>
            </a:pPr>
            <a:fld id="{49D2630F-5BF6-4C60-838B-7120D564379E}" type="slidenum">
              <a:rPr lang="en-GB" altLang="el-GR"/>
              <a:pPr>
                <a:defRPr/>
              </a:pPr>
              <a:t>‹#›</a:t>
            </a:fld>
            <a:endParaRPr lang="en-GB" altLang="el-GR"/>
          </a:p>
        </p:txBody>
      </p:sp>
    </p:spTree>
  </p:cSld>
  <p:clrMap bg1="lt1" tx1="dk1" bg2="lt2" tx2="dk2" accent1="accent1" accent2="accent2" accent3="accent3" accent4="accent4" accent5="accent5" accent6="accent6" hlink="hlink" folHlink="folHlink"/>
  <p:sldLayoutIdLst>
    <p:sldLayoutId id="2147488006" r:id="rId1"/>
    <p:sldLayoutId id="2147488007" r:id="rId2"/>
    <p:sldLayoutId id="2147488008" r:id="rId3"/>
    <p:sldLayoutId id="2147488009" r:id="rId4"/>
    <p:sldLayoutId id="2147488010" r:id="rId5"/>
    <p:sldLayoutId id="2147488011" r:id="rId6"/>
    <p:sldLayoutId id="2147488012" r:id="rId7"/>
    <p:sldLayoutId id="2147488013" r:id="rId8"/>
    <p:sldLayoutId id="2147488014" r:id="rId9"/>
    <p:sldLayoutId id="2147488015" r:id="rId10"/>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1 - Θέση τίτλου"/>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Kλικ για επεξεργασία του τίτλου</a:t>
            </a:r>
          </a:p>
        </p:txBody>
      </p:sp>
      <p:sp>
        <p:nvSpPr>
          <p:cNvPr id="10243" name="2 - Θέση κειμένου"/>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Kλικ για επεξεργασία των στυλ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94855127-2A8D-4963-B288-282501B9F1E5}" type="datetimeFigureOut">
              <a:rPr lang="el-GR"/>
              <a:pPr>
                <a:defRPr/>
              </a:pPr>
              <a:t>26/4/2020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defRPr>
            </a:lvl1pPr>
          </a:lstStyle>
          <a:p>
            <a:pPr>
              <a:defRPr/>
            </a:pPr>
            <a:fld id="{BAD6F178-DE63-4426-BFA9-CBB8A92D2A26}"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8100" r:id="rId1"/>
    <p:sldLayoutId id="2147488101" r:id="rId2"/>
    <p:sldLayoutId id="2147488102" r:id="rId3"/>
    <p:sldLayoutId id="2147488103" r:id="rId4"/>
    <p:sldLayoutId id="2147488104" r:id="rId5"/>
    <p:sldLayoutId id="2147488105" r:id="rId6"/>
    <p:sldLayoutId id="2147488106" r:id="rId7"/>
    <p:sldLayoutId id="2147488107" r:id="rId8"/>
    <p:sldLayoutId id="2147488108" r:id="rId9"/>
    <p:sldLayoutId id="2147488109" r:id="rId10"/>
    <p:sldLayoutId id="21474881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Date Placeholder 3"/>
          <p:cNvSpPr txBox="1">
            <a:spLocks/>
          </p:cNvSpPr>
          <p:nvPr userDrawn="1"/>
        </p:nvSpPr>
        <p:spPr bwMode="auto">
          <a:xfrm>
            <a:off x="1905000" y="64008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l-GR" altLang="el-GR" sz="1200" b="0">
              <a:solidFill>
                <a:srgbClr val="898989"/>
              </a:solidFill>
            </a:endParaRPr>
          </a:p>
        </p:txBody>
      </p:sp>
      <p:sp>
        <p:nvSpPr>
          <p:cNvPr id="1126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1126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3077" name="Date Placeholder 3"/>
          <p:cNvSpPr>
            <a:spLocks noGrp="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Arial"/>
              </a:defRPr>
            </a:lvl1pPr>
          </a:lstStyle>
          <a:p>
            <a:pPr>
              <a:defRPr/>
            </a:pPr>
            <a:r>
              <a:rPr lang="en-US" altLang="el-GR"/>
              <a:t>Date of download:  mm/dd/yyyy</a:t>
            </a:r>
          </a:p>
        </p:txBody>
      </p:sp>
      <p:sp>
        <p:nvSpPr>
          <p:cNvPr id="3078" name="Footer Placeholder 4"/>
          <p:cNvSpPr>
            <a:spLocks noGrp="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Arial"/>
              </a:defRPr>
            </a:lvl1pPr>
          </a:lstStyle>
          <a:p>
            <a:pPr>
              <a:defRPr/>
            </a:pPr>
            <a:r>
              <a:rPr lang="en-US" altLang="el-GR"/>
              <a:t>Copyright © 2012 American Medical Association. All rights reserved.</a:t>
            </a:r>
          </a:p>
        </p:txBody>
      </p:sp>
      <p:sp>
        <p:nvSpPr>
          <p:cNvPr id="3079" name="Slide Number Placeholder 5"/>
          <p:cNvSpPr>
            <a:spLocks noGrp="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Arial"/>
              </a:defRPr>
            </a:lvl1pPr>
          </a:lstStyle>
          <a:p>
            <a:pPr>
              <a:defRPr/>
            </a:pPr>
            <a:fld id="{BE40F8D9-4003-4A3A-902D-3D8ABAFFAD1C}"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sldLayoutIdLst>
    <p:sldLayoutId id="2147488111" r:id="rId1"/>
    <p:sldLayoutId id="2147488112" r:id="rId2"/>
    <p:sldLayoutId id="2147488113" r:id="rId3"/>
    <p:sldLayoutId id="2147488114" r:id="rId4"/>
    <p:sldLayoutId id="2147488115" r:id="rId5"/>
    <p:sldLayoutId id="2147488116" r:id="rId6"/>
    <p:sldLayoutId id="2147488117" r:id="rId7"/>
    <p:sldLayoutId id="2147488118" r:id="rId8"/>
    <p:sldLayoutId id="2147488119" r:id="rId9"/>
    <p:sldLayoutId id="2147488120" r:id="rId10"/>
    <p:sldLayoutId id="21474881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2pPr>
      <a:lvl3pPr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3pPr>
      <a:lvl4pPr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4pPr>
      <a:lvl5pPr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anose="020B0600070205080204" pitchFamily="34"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endParaRPr lang="en-US" altLang="el-GR"/>
          </a:p>
        </p:txBody>
      </p:sp>
      <p:sp>
        <p:nvSpPr>
          <p:cNvPr id="1229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panose="020F0502020204030204"/>
              </a:defRPr>
            </a:lvl1pPr>
          </a:lstStyle>
          <a:p>
            <a:pPr>
              <a:defRPr/>
            </a:pPr>
            <a:fld id="{CDA25051-17EF-4DEC-8D82-D0F2230746E1}" type="datetimeFigureOut">
              <a:rPr lang="el-GR"/>
              <a:pPr>
                <a:defRPr/>
              </a:pPr>
              <a:t>26/4/2020</a:t>
            </a:fld>
            <a:endParaRPr lang="el-G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panose="020F0502020204030204"/>
              </a:defRPr>
            </a:lvl1pPr>
          </a:lstStyle>
          <a:p>
            <a:pPr>
              <a:defRPr/>
            </a:pPr>
            <a:endParaRPr lang="el-G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panose="020F0502020204030204"/>
              </a:defRPr>
            </a:lvl1pPr>
          </a:lstStyle>
          <a:p>
            <a:pPr>
              <a:defRPr/>
            </a:pPr>
            <a:fld id="{BF7B368D-2DB5-4575-A2C2-F23F16FCA1BA}"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8122" r:id="rId1"/>
    <p:sldLayoutId id="2147488123" r:id="rId2"/>
    <p:sldLayoutId id="2147488124" r:id="rId3"/>
    <p:sldLayoutId id="2147488125" r:id="rId4"/>
    <p:sldLayoutId id="2147488126" r:id="rId5"/>
    <p:sldLayoutId id="2147488127" r:id="rId6"/>
    <p:sldLayoutId id="2147488128" r:id="rId7"/>
    <p:sldLayoutId id="2147488129" r:id="rId8"/>
    <p:sldLayoutId id="2147488130" r:id="rId9"/>
    <p:sldLayoutId id="2147488131" r:id="rId10"/>
    <p:sldLayoutId id="214748813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endParaRPr lang="en-US" altLang="el-GR"/>
          </a:p>
        </p:txBody>
      </p:sp>
      <p:sp>
        <p:nvSpPr>
          <p:cNvPr id="1331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fld id="{17D9E25C-9ACD-4CC7-9DEC-B88B8A6A0313}" type="datetimeFigureOut">
              <a:rPr lang="el-GR"/>
              <a:pPr>
                <a:defRPr/>
              </a:pPr>
              <a:t>26/4/2020</a:t>
            </a:fld>
            <a:endParaRPr lang="el-G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endParaRPr lang="el-G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fld id="{B68789AF-8E4D-4C47-A7FE-4DC5945B7ED7}"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8133" r:id="rId1"/>
    <p:sldLayoutId id="2147488134" r:id="rId2"/>
    <p:sldLayoutId id="2147488135" r:id="rId3"/>
    <p:sldLayoutId id="2147488136" r:id="rId4"/>
    <p:sldLayoutId id="2147488137" r:id="rId5"/>
    <p:sldLayoutId id="2147488138" r:id="rId6"/>
    <p:sldLayoutId id="2147488139" r:id="rId7"/>
    <p:sldLayoutId id="2147488140" r:id="rId8"/>
    <p:sldLayoutId id="2147488141" r:id="rId9"/>
    <p:sldLayoutId id="2147488142" r:id="rId10"/>
    <p:sldLayoutId id="214748814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endParaRPr lang="en-US" altLang="el-GR"/>
          </a:p>
        </p:txBody>
      </p:sp>
      <p:sp>
        <p:nvSpPr>
          <p:cNvPr id="1433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panose="020F0502020204030204"/>
              </a:defRPr>
            </a:lvl1pPr>
          </a:lstStyle>
          <a:p>
            <a:pPr>
              <a:defRPr/>
            </a:pPr>
            <a:fld id="{992D9472-FD2E-4AEC-9EE0-47AF2455AD80}" type="datetimeFigureOut">
              <a:rPr lang="el-GR"/>
              <a:pPr>
                <a:defRPr/>
              </a:pPr>
              <a:t>26/4/2020</a:t>
            </a:fld>
            <a:endParaRPr lang="el-G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panose="020F0502020204030204"/>
              </a:defRPr>
            </a:lvl1pPr>
          </a:lstStyle>
          <a:p>
            <a:pPr>
              <a:defRPr/>
            </a:pPr>
            <a:endParaRPr lang="el-G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panose="020F0502020204030204"/>
              </a:defRPr>
            </a:lvl1pPr>
          </a:lstStyle>
          <a:p>
            <a:pPr>
              <a:defRPr/>
            </a:pPr>
            <a:fld id="{EE73D254-EC60-4A68-9E01-CA0B49274B06}"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8144" r:id="rId1"/>
    <p:sldLayoutId id="2147488145" r:id="rId2"/>
    <p:sldLayoutId id="2147488146" r:id="rId3"/>
    <p:sldLayoutId id="2147488147" r:id="rId4"/>
    <p:sldLayoutId id="2147488148" r:id="rId5"/>
    <p:sldLayoutId id="2147488149" r:id="rId6"/>
    <p:sldLayoutId id="2147488150" r:id="rId7"/>
    <p:sldLayoutId id="2147488151" r:id="rId8"/>
    <p:sldLayoutId id="2147488152" r:id="rId9"/>
    <p:sldLayoutId id="2147488153" r:id="rId10"/>
    <p:sldLayoutId id="214748815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1 - Θέση τίτλου"/>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Kλικ για επεξεργασία του τίτλου</a:t>
            </a:r>
          </a:p>
        </p:txBody>
      </p:sp>
      <p:sp>
        <p:nvSpPr>
          <p:cNvPr id="15363" name="2 - Θέση κειμένου"/>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Kλικ για επεξεργασία των στυλ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EB5A0199-6C95-41AD-B4BA-D6F62DB44176}" type="datetimeFigureOut">
              <a:rPr lang="el-GR"/>
              <a:pPr>
                <a:defRPr/>
              </a:pPr>
              <a:t>26/4/2020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defRPr>
            </a:lvl1pPr>
          </a:lstStyle>
          <a:p>
            <a:pPr>
              <a:defRPr/>
            </a:pPr>
            <a:fld id="{1FD80426-1F7A-4359-82D0-086D5F78D649}"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8155" r:id="rId1"/>
    <p:sldLayoutId id="2147488156" r:id="rId2"/>
    <p:sldLayoutId id="2147488157" r:id="rId3"/>
    <p:sldLayoutId id="2147488158" r:id="rId4"/>
    <p:sldLayoutId id="2147488159" r:id="rId5"/>
    <p:sldLayoutId id="2147488160" r:id="rId6"/>
    <p:sldLayoutId id="2147488161" r:id="rId7"/>
    <p:sldLayoutId id="2147488162" r:id="rId8"/>
    <p:sldLayoutId id="2147488163" r:id="rId9"/>
    <p:sldLayoutId id="2147488164" r:id="rId10"/>
    <p:sldLayoutId id="21474881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endParaRPr lang="en-US" altLang="el-GR"/>
          </a:p>
        </p:txBody>
      </p:sp>
      <p:sp>
        <p:nvSpPr>
          <p:cNvPr id="1638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fld id="{5DD8B868-52FC-4EC3-81C1-7C21E0A6A368}" type="datetimeFigureOut">
              <a:rPr lang="el-GR"/>
              <a:pPr>
                <a:defRPr/>
              </a:pPr>
              <a:t>26/4/2020</a:t>
            </a:fld>
            <a:endParaRPr lang="el-G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endParaRPr lang="el-G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fld id="{960B580A-F692-4113-BF26-D877A089B33F}"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8166" r:id="rId1"/>
    <p:sldLayoutId id="2147488167" r:id="rId2"/>
    <p:sldLayoutId id="2147488168" r:id="rId3"/>
    <p:sldLayoutId id="2147488169" r:id="rId4"/>
    <p:sldLayoutId id="2147488170" r:id="rId5"/>
    <p:sldLayoutId id="2147488171" r:id="rId6"/>
    <p:sldLayoutId id="2147488172" r:id="rId7"/>
    <p:sldLayoutId id="2147488173" r:id="rId8"/>
    <p:sldLayoutId id="2147488174" r:id="rId9"/>
    <p:sldLayoutId id="2147488175" r:id="rId10"/>
    <p:sldLayoutId id="214748817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eaLnBrk="1" hangingPunct="1">
              <a:defRPr/>
            </a:pPr>
            <a:endParaRPr lang="el-GR" b="0">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eaLnBrk="1" hangingPunct="1">
              <a:defRPr/>
            </a:pPr>
            <a:endParaRPr lang="el-GR" b="0">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eaLnBrk="1" hangingPunct="1">
              <a:defRPr/>
            </a:pPr>
            <a:fld id="{75D1696D-2CFC-49C7-8F2E-65E4C9775E11}" type="slidenum">
              <a:rPr lang="el-GR" b="0">
                <a:latin typeface="Arial"/>
              </a:rPr>
              <a:pPr eaLnBrk="1" hangingPunct="1">
                <a:defRPr/>
              </a:pPr>
              <a:t>‹#›</a:t>
            </a:fld>
            <a:endParaRPr lang="el-GR" b="0">
              <a:latin typeface="Arial"/>
            </a:endParaRPr>
          </a:p>
        </p:txBody>
      </p:sp>
    </p:spTree>
    <p:extLst>
      <p:ext uri="{BB962C8B-B14F-4D97-AF65-F5344CB8AC3E}">
        <p14:creationId xmlns:p14="http://schemas.microsoft.com/office/powerpoint/2010/main" val="3000760331"/>
      </p:ext>
    </p:extLst>
  </p:cSld>
  <p:clrMap bg1="lt1" tx1="dk1" bg2="lt2" tx2="dk2" accent1="accent1" accent2="accent2" accent3="accent3" accent4="accent4" accent5="accent5" accent6="accent6" hlink="hlink" folHlink="folHlink"/>
  <p:sldLayoutIdLst>
    <p:sldLayoutId id="2147488178" r:id="rId1"/>
    <p:sldLayoutId id="2147488179" r:id="rId2"/>
    <p:sldLayoutId id="2147488180" r:id="rId3"/>
    <p:sldLayoutId id="2147488181" r:id="rId4"/>
    <p:sldLayoutId id="2147488182" r:id="rId5"/>
    <p:sldLayoutId id="2147488183" r:id="rId6"/>
    <p:sldLayoutId id="2147488184" r:id="rId7"/>
    <p:sldLayoutId id="2147488185" r:id="rId8"/>
    <p:sldLayoutId id="2147488186" r:id="rId9"/>
    <p:sldLayoutId id="2147488187" r:id="rId10"/>
    <p:sldLayoutId id="2147488188" r:id="rId11"/>
    <p:sldLayoutId id="214748818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p:spPr>
        <p:txBody>
          <a:bodyPr wrap="none" anchor="ct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algn="ctr" eaLnBrk="0" fontAlgn="base" hangingPunct="0">
              <a:spcBef>
                <a:spcPct val="0"/>
              </a:spcBef>
              <a:spcAft>
                <a:spcPct val="0"/>
              </a:spcAft>
              <a:defRPr sz="2400" b="1">
                <a:solidFill>
                  <a:schemeClr val="tx1"/>
                </a:solidFill>
                <a:latin typeface="Tahoma" pitchFamily="34" charset="0"/>
              </a:defRPr>
            </a:lvl6pPr>
            <a:lvl7pPr marL="2971800" indent="-228600" algn="ctr" eaLnBrk="0" fontAlgn="base" hangingPunct="0">
              <a:spcBef>
                <a:spcPct val="0"/>
              </a:spcBef>
              <a:spcAft>
                <a:spcPct val="0"/>
              </a:spcAft>
              <a:defRPr sz="2400" b="1">
                <a:solidFill>
                  <a:schemeClr val="tx1"/>
                </a:solidFill>
                <a:latin typeface="Tahoma" pitchFamily="34" charset="0"/>
              </a:defRPr>
            </a:lvl7pPr>
            <a:lvl8pPr marL="3429000" indent="-228600" algn="ctr" eaLnBrk="0" fontAlgn="base" hangingPunct="0">
              <a:spcBef>
                <a:spcPct val="0"/>
              </a:spcBef>
              <a:spcAft>
                <a:spcPct val="0"/>
              </a:spcAft>
              <a:defRPr sz="2400" b="1">
                <a:solidFill>
                  <a:schemeClr val="tx1"/>
                </a:solidFill>
                <a:latin typeface="Tahoma" pitchFamily="34" charset="0"/>
              </a:defRPr>
            </a:lvl8pPr>
            <a:lvl9pPr marL="3886200" indent="-228600" algn="ctr" eaLnBrk="0" fontAlgn="base" hangingPunct="0">
              <a:spcBef>
                <a:spcPct val="0"/>
              </a:spcBef>
              <a:spcAft>
                <a:spcPct val="0"/>
              </a:spcAft>
              <a:defRPr sz="2400" b="1">
                <a:solidFill>
                  <a:schemeClr val="tx1"/>
                </a:solidFill>
                <a:latin typeface="Tahoma" pitchFamily="34" charset="0"/>
              </a:defRPr>
            </a:lvl9pPr>
          </a:lstStyle>
          <a:p>
            <a:pPr algn="ctr" eaLnBrk="1" hangingPunct="1">
              <a:defRPr/>
            </a:pPr>
            <a:endParaRPr kumimoji="1" lang="en-US" altLang="el-GR" b="0">
              <a:solidFill>
                <a:srgbClr val="000000"/>
              </a:solidFill>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p:spPr>
        <p:txBody>
          <a:bodyPr wrap="none" anchor="ct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algn="ctr" eaLnBrk="0" fontAlgn="base" hangingPunct="0">
              <a:spcBef>
                <a:spcPct val="0"/>
              </a:spcBef>
              <a:spcAft>
                <a:spcPct val="0"/>
              </a:spcAft>
              <a:defRPr sz="2400" b="1">
                <a:solidFill>
                  <a:schemeClr val="tx1"/>
                </a:solidFill>
                <a:latin typeface="Tahoma" pitchFamily="34" charset="0"/>
              </a:defRPr>
            </a:lvl6pPr>
            <a:lvl7pPr marL="2971800" indent="-228600" algn="ctr" eaLnBrk="0" fontAlgn="base" hangingPunct="0">
              <a:spcBef>
                <a:spcPct val="0"/>
              </a:spcBef>
              <a:spcAft>
                <a:spcPct val="0"/>
              </a:spcAft>
              <a:defRPr sz="2400" b="1">
                <a:solidFill>
                  <a:schemeClr val="tx1"/>
                </a:solidFill>
                <a:latin typeface="Tahoma" pitchFamily="34" charset="0"/>
              </a:defRPr>
            </a:lvl7pPr>
            <a:lvl8pPr marL="3429000" indent="-228600" algn="ctr" eaLnBrk="0" fontAlgn="base" hangingPunct="0">
              <a:spcBef>
                <a:spcPct val="0"/>
              </a:spcBef>
              <a:spcAft>
                <a:spcPct val="0"/>
              </a:spcAft>
              <a:defRPr sz="2400" b="1">
                <a:solidFill>
                  <a:schemeClr val="tx1"/>
                </a:solidFill>
                <a:latin typeface="Tahoma" pitchFamily="34" charset="0"/>
              </a:defRPr>
            </a:lvl8pPr>
            <a:lvl9pPr marL="3886200" indent="-228600" algn="ctr" eaLnBrk="0" fontAlgn="base" hangingPunct="0">
              <a:spcBef>
                <a:spcPct val="0"/>
              </a:spcBef>
              <a:spcAft>
                <a:spcPct val="0"/>
              </a:spcAft>
              <a:defRPr sz="2400" b="1">
                <a:solidFill>
                  <a:schemeClr val="tx1"/>
                </a:solidFill>
                <a:latin typeface="Tahoma" pitchFamily="34" charset="0"/>
              </a:defRPr>
            </a:lvl9pPr>
          </a:lstStyle>
          <a:p>
            <a:pPr algn="ctr" eaLnBrk="1" hangingPunct="1">
              <a:defRPr/>
            </a:pPr>
            <a:endParaRPr kumimoji="1" lang="en-US" altLang="el-GR" b="0">
              <a:solidFill>
                <a:srgbClr val="000000"/>
              </a:solidFill>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p:spPr>
        <p:txBody>
          <a:bodyPr wrap="none" anchor="ct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algn="ctr" eaLnBrk="0" fontAlgn="base" hangingPunct="0">
              <a:spcBef>
                <a:spcPct val="0"/>
              </a:spcBef>
              <a:spcAft>
                <a:spcPct val="0"/>
              </a:spcAft>
              <a:defRPr sz="2400" b="1">
                <a:solidFill>
                  <a:schemeClr val="tx1"/>
                </a:solidFill>
                <a:latin typeface="Tahoma" pitchFamily="34" charset="0"/>
              </a:defRPr>
            </a:lvl6pPr>
            <a:lvl7pPr marL="2971800" indent="-228600" algn="ctr" eaLnBrk="0" fontAlgn="base" hangingPunct="0">
              <a:spcBef>
                <a:spcPct val="0"/>
              </a:spcBef>
              <a:spcAft>
                <a:spcPct val="0"/>
              </a:spcAft>
              <a:defRPr sz="2400" b="1">
                <a:solidFill>
                  <a:schemeClr val="tx1"/>
                </a:solidFill>
                <a:latin typeface="Tahoma" pitchFamily="34" charset="0"/>
              </a:defRPr>
            </a:lvl7pPr>
            <a:lvl8pPr marL="3429000" indent="-228600" algn="ctr" eaLnBrk="0" fontAlgn="base" hangingPunct="0">
              <a:spcBef>
                <a:spcPct val="0"/>
              </a:spcBef>
              <a:spcAft>
                <a:spcPct val="0"/>
              </a:spcAft>
              <a:defRPr sz="2400" b="1">
                <a:solidFill>
                  <a:schemeClr val="tx1"/>
                </a:solidFill>
                <a:latin typeface="Tahoma" pitchFamily="34" charset="0"/>
              </a:defRPr>
            </a:lvl8pPr>
            <a:lvl9pPr marL="3886200" indent="-228600" algn="ctr" eaLnBrk="0" fontAlgn="base" hangingPunct="0">
              <a:spcBef>
                <a:spcPct val="0"/>
              </a:spcBef>
              <a:spcAft>
                <a:spcPct val="0"/>
              </a:spcAft>
              <a:defRPr sz="2400" b="1">
                <a:solidFill>
                  <a:schemeClr val="tx1"/>
                </a:solidFill>
                <a:latin typeface="Tahoma" pitchFamily="34" charset="0"/>
              </a:defRPr>
            </a:lvl9pPr>
          </a:lstStyle>
          <a:p>
            <a:pPr algn="ctr" eaLnBrk="1" hangingPunct="1">
              <a:defRPr/>
            </a:pPr>
            <a:endParaRPr kumimoji="1" lang="en-US" altLang="el-GR" b="0">
              <a:solidFill>
                <a:srgbClr val="000000"/>
              </a:solidFill>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p:spPr>
        <p:txBody>
          <a:bodyPr wrap="none" anchor="ct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algn="ctr" eaLnBrk="0" fontAlgn="base" hangingPunct="0">
              <a:spcBef>
                <a:spcPct val="0"/>
              </a:spcBef>
              <a:spcAft>
                <a:spcPct val="0"/>
              </a:spcAft>
              <a:defRPr sz="2400" b="1">
                <a:solidFill>
                  <a:schemeClr val="tx1"/>
                </a:solidFill>
                <a:latin typeface="Tahoma" pitchFamily="34" charset="0"/>
              </a:defRPr>
            </a:lvl6pPr>
            <a:lvl7pPr marL="2971800" indent="-228600" algn="ctr" eaLnBrk="0" fontAlgn="base" hangingPunct="0">
              <a:spcBef>
                <a:spcPct val="0"/>
              </a:spcBef>
              <a:spcAft>
                <a:spcPct val="0"/>
              </a:spcAft>
              <a:defRPr sz="2400" b="1">
                <a:solidFill>
                  <a:schemeClr val="tx1"/>
                </a:solidFill>
                <a:latin typeface="Tahoma" pitchFamily="34" charset="0"/>
              </a:defRPr>
            </a:lvl7pPr>
            <a:lvl8pPr marL="3429000" indent="-228600" algn="ctr" eaLnBrk="0" fontAlgn="base" hangingPunct="0">
              <a:spcBef>
                <a:spcPct val="0"/>
              </a:spcBef>
              <a:spcAft>
                <a:spcPct val="0"/>
              </a:spcAft>
              <a:defRPr sz="2400" b="1">
                <a:solidFill>
                  <a:schemeClr val="tx1"/>
                </a:solidFill>
                <a:latin typeface="Tahoma" pitchFamily="34" charset="0"/>
              </a:defRPr>
            </a:lvl8pPr>
            <a:lvl9pPr marL="3886200" indent="-228600" algn="ctr" eaLnBrk="0" fontAlgn="base" hangingPunct="0">
              <a:spcBef>
                <a:spcPct val="0"/>
              </a:spcBef>
              <a:spcAft>
                <a:spcPct val="0"/>
              </a:spcAft>
              <a:defRPr sz="2400" b="1">
                <a:solidFill>
                  <a:schemeClr val="tx1"/>
                </a:solidFill>
                <a:latin typeface="Tahoma" pitchFamily="34" charset="0"/>
              </a:defRPr>
            </a:lvl9pPr>
          </a:lstStyle>
          <a:p>
            <a:pPr algn="ctr" eaLnBrk="1" hangingPunct="1">
              <a:defRPr/>
            </a:pPr>
            <a:endParaRPr kumimoji="1" lang="en-US" altLang="el-GR" b="0">
              <a:solidFill>
                <a:srgbClr val="000000"/>
              </a:solidFill>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p:spPr>
        <p:txBody>
          <a:bodyPr wrap="none" anchor="ct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algn="ctr" eaLnBrk="0" fontAlgn="base" hangingPunct="0">
              <a:spcBef>
                <a:spcPct val="0"/>
              </a:spcBef>
              <a:spcAft>
                <a:spcPct val="0"/>
              </a:spcAft>
              <a:defRPr sz="2400" b="1">
                <a:solidFill>
                  <a:schemeClr val="tx1"/>
                </a:solidFill>
                <a:latin typeface="Tahoma" pitchFamily="34" charset="0"/>
              </a:defRPr>
            </a:lvl6pPr>
            <a:lvl7pPr marL="2971800" indent="-228600" algn="ctr" eaLnBrk="0" fontAlgn="base" hangingPunct="0">
              <a:spcBef>
                <a:spcPct val="0"/>
              </a:spcBef>
              <a:spcAft>
                <a:spcPct val="0"/>
              </a:spcAft>
              <a:defRPr sz="2400" b="1">
                <a:solidFill>
                  <a:schemeClr val="tx1"/>
                </a:solidFill>
                <a:latin typeface="Tahoma" pitchFamily="34" charset="0"/>
              </a:defRPr>
            </a:lvl7pPr>
            <a:lvl8pPr marL="3429000" indent="-228600" algn="ctr" eaLnBrk="0" fontAlgn="base" hangingPunct="0">
              <a:spcBef>
                <a:spcPct val="0"/>
              </a:spcBef>
              <a:spcAft>
                <a:spcPct val="0"/>
              </a:spcAft>
              <a:defRPr sz="2400" b="1">
                <a:solidFill>
                  <a:schemeClr val="tx1"/>
                </a:solidFill>
                <a:latin typeface="Tahoma" pitchFamily="34" charset="0"/>
              </a:defRPr>
            </a:lvl8pPr>
            <a:lvl9pPr marL="3886200" indent="-228600" algn="ctr" eaLnBrk="0" fontAlgn="base" hangingPunct="0">
              <a:spcBef>
                <a:spcPct val="0"/>
              </a:spcBef>
              <a:spcAft>
                <a:spcPct val="0"/>
              </a:spcAft>
              <a:defRPr sz="2400" b="1">
                <a:solidFill>
                  <a:schemeClr val="tx1"/>
                </a:solidFill>
                <a:latin typeface="Tahoma" pitchFamily="34" charset="0"/>
              </a:defRPr>
            </a:lvl9pPr>
          </a:lstStyle>
          <a:p>
            <a:pPr algn="ctr" eaLnBrk="1" hangingPunct="1">
              <a:defRPr/>
            </a:pPr>
            <a:endParaRPr kumimoji="1" lang="en-US" altLang="el-GR" b="0">
              <a:solidFill>
                <a:srgbClr val="000000"/>
              </a:solidFill>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p:spPr>
        <p:txBody>
          <a:bodyPr wrap="none" anchor="ct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algn="ctr" eaLnBrk="0" fontAlgn="base" hangingPunct="0">
              <a:spcBef>
                <a:spcPct val="0"/>
              </a:spcBef>
              <a:spcAft>
                <a:spcPct val="0"/>
              </a:spcAft>
              <a:defRPr sz="2400" b="1">
                <a:solidFill>
                  <a:schemeClr val="tx1"/>
                </a:solidFill>
                <a:latin typeface="Tahoma" pitchFamily="34" charset="0"/>
              </a:defRPr>
            </a:lvl6pPr>
            <a:lvl7pPr marL="2971800" indent="-228600" algn="ctr" eaLnBrk="0" fontAlgn="base" hangingPunct="0">
              <a:spcBef>
                <a:spcPct val="0"/>
              </a:spcBef>
              <a:spcAft>
                <a:spcPct val="0"/>
              </a:spcAft>
              <a:defRPr sz="2400" b="1">
                <a:solidFill>
                  <a:schemeClr val="tx1"/>
                </a:solidFill>
                <a:latin typeface="Tahoma" pitchFamily="34" charset="0"/>
              </a:defRPr>
            </a:lvl7pPr>
            <a:lvl8pPr marL="3429000" indent="-228600" algn="ctr" eaLnBrk="0" fontAlgn="base" hangingPunct="0">
              <a:spcBef>
                <a:spcPct val="0"/>
              </a:spcBef>
              <a:spcAft>
                <a:spcPct val="0"/>
              </a:spcAft>
              <a:defRPr sz="2400" b="1">
                <a:solidFill>
                  <a:schemeClr val="tx1"/>
                </a:solidFill>
                <a:latin typeface="Tahoma" pitchFamily="34" charset="0"/>
              </a:defRPr>
            </a:lvl8pPr>
            <a:lvl9pPr marL="3886200" indent="-228600" algn="ctr" eaLnBrk="0" fontAlgn="base" hangingPunct="0">
              <a:spcBef>
                <a:spcPct val="0"/>
              </a:spcBef>
              <a:spcAft>
                <a:spcPct val="0"/>
              </a:spcAft>
              <a:defRPr sz="2400" b="1">
                <a:solidFill>
                  <a:schemeClr val="tx1"/>
                </a:solidFill>
                <a:latin typeface="Tahoma" pitchFamily="34" charset="0"/>
              </a:defRPr>
            </a:lvl9pPr>
          </a:lstStyle>
          <a:p>
            <a:pPr algn="ctr" eaLnBrk="1" hangingPunct="1">
              <a:defRPr/>
            </a:pPr>
            <a:endParaRPr kumimoji="1" lang="en-US" altLang="el-GR" b="0">
              <a:solidFill>
                <a:srgbClr val="000000"/>
              </a:solidFill>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p:spPr>
        <p:txBody>
          <a:bodyPr wrap="none" anchor="ctr"/>
          <a:lstStyle>
            <a:lvl1pPr eaLnBrk="0" hangingPunct="0">
              <a:defRPr sz="2400" b="1">
                <a:solidFill>
                  <a:schemeClr val="tx1"/>
                </a:solidFill>
                <a:latin typeface="Tahoma" pitchFamily="34" charset="0"/>
              </a:defRPr>
            </a:lvl1pPr>
            <a:lvl2pPr marL="742950" indent="-285750" eaLnBrk="0" hangingPunct="0">
              <a:defRPr sz="2400" b="1">
                <a:solidFill>
                  <a:schemeClr val="tx1"/>
                </a:solidFill>
                <a:latin typeface="Tahoma" pitchFamily="34" charset="0"/>
              </a:defRPr>
            </a:lvl2pPr>
            <a:lvl3pPr marL="1143000" indent="-228600" eaLnBrk="0" hangingPunct="0">
              <a:defRPr sz="2400" b="1">
                <a:solidFill>
                  <a:schemeClr val="tx1"/>
                </a:solidFill>
                <a:latin typeface="Tahoma" pitchFamily="34" charset="0"/>
              </a:defRPr>
            </a:lvl3pPr>
            <a:lvl4pPr marL="1600200" indent="-228600" eaLnBrk="0" hangingPunct="0">
              <a:defRPr sz="2400" b="1">
                <a:solidFill>
                  <a:schemeClr val="tx1"/>
                </a:solidFill>
                <a:latin typeface="Tahoma" pitchFamily="34" charset="0"/>
              </a:defRPr>
            </a:lvl4pPr>
            <a:lvl5pPr marL="2057400" indent="-228600" eaLnBrk="0" hangingPunct="0">
              <a:defRPr sz="2400" b="1">
                <a:solidFill>
                  <a:schemeClr val="tx1"/>
                </a:solidFill>
                <a:latin typeface="Tahoma" pitchFamily="34" charset="0"/>
              </a:defRPr>
            </a:lvl5pPr>
            <a:lvl6pPr marL="2514600" indent="-228600" algn="ctr" eaLnBrk="0" fontAlgn="base" hangingPunct="0">
              <a:spcBef>
                <a:spcPct val="0"/>
              </a:spcBef>
              <a:spcAft>
                <a:spcPct val="0"/>
              </a:spcAft>
              <a:defRPr sz="2400" b="1">
                <a:solidFill>
                  <a:schemeClr val="tx1"/>
                </a:solidFill>
                <a:latin typeface="Tahoma" pitchFamily="34" charset="0"/>
              </a:defRPr>
            </a:lvl6pPr>
            <a:lvl7pPr marL="2971800" indent="-228600" algn="ctr" eaLnBrk="0" fontAlgn="base" hangingPunct="0">
              <a:spcBef>
                <a:spcPct val="0"/>
              </a:spcBef>
              <a:spcAft>
                <a:spcPct val="0"/>
              </a:spcAft>
              <a:defRPr sz="2400" b="1">
                <a:solidFill>
                  <a:schemeClr val="tx1"/>
                </a:solidFill>
                <a:latin typeface="Tahoma" pitchFamily="34" charset="0"/>
              </a:defRPr>
            </a:lvl7pPr>
            <a:lvl8pPr marL="3429000" indent="-228600" algn="ctr" eaLnBrk="0" fontAlgn="base" hangingPunct="0">
              <a:spcBef>
                <a:spcPct val="0"/>
              </a:spcBef>
              <a:spcAft>
                <a:spcPct val="0"/>
              </a:spcAft>
              <a:defRPr sz="2400" b="1">
                <a:solidFill>
                  <a:schemeClr val="tx1"/>
                </a:solidFill>
                <a:latin typeface="Tahoma" pitchFamily="34" charset="0"/>
              </a:defRPr>
            </a:lvl8pPr>
            <a:lvl9pPr marL="3886200" indent="-228600" algn="ctr" eaLnBrk="0" fontAlgn="base" hangingPunct="0">
              <a:spcBef>
                <a:spcPct val="0"/>
              </a:spcBef>
              <a:spcAft>
                <a:spcPct val="0"/>
              </a:spcAft>
              <a:defRPr sz="2400" b="1">
                <a:solidFill>
                  <a:schemeClr val="tx1"/>
                </a:solidFill>
                <a:latin typeface="Tahoma" pitchFamily="34" charset="0"/>
              </a:defRPr>
            </a:lvl9pPr>
          </a:lstStyle>
          <a:p>
            <a:pPr algn="ctr" eaLnBrk="1" hangingPunct="1">
              <a:defRPr/>
            </a:pPr>
            <a:endParaRPr kumimoji="1" lang="en-US" altLang="el-GR" b="0">
              <a:solidFill>
                <a:srgbClr val="000000"/>
              </a:solidFill>
            </a:endParaRPr>
          </a:p>
        </p:txBody>
      </p:sp>
      <p:sp>
        <p:nvSpPr>
          <p:cNvPr id="103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l-GR"/>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l-GR"/>
              <a:t>Click to edit Master text styles</a:t>
            </a:r>
          </a:p>
          <a:p>
            <a:pPr lvl="1"/>
            <a:r>
              <a:rPr lang="en-GB" altLang="el-GR"/>
              <a:t>Second level</a:t>
            </a:r>
          </a:p>
          <a:p>
            <a:pPr lvl="2"/>
            <a:r>
              <a:rPr lang="en-GB" altLang="el-GR"/>
              <a:t>Third level</a:t>
            </a:r>
          </a:p>
          <a:p>
            <a:pPr lvl="3"/>
            <a:r>
              <a:rPr lang="en-GB" altLang="el-GR"/>
              <a:t>Fourth level</a:t>
            </a:r>
          </a:p>
          <a:p>
            <a:pPr lvl="4"/>
            <a:r>
              <a:rPr lang="en-GB" altLang="el-GR"/>
              <a:t>Fifth level</a:t>
            </a:r>
          </a:p>
        </p:txBody>
      </p:sp>
      <p:sp>
        <p:nvSpPr>
          <p:cNvPr id="10251"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0"/>
            </a:lvl1pPr>
          </a:lstStyle>
          <a:p>
            <a:pPr eaLnBrk="1" hangingPunct="1">
              <a:defRPr/>
            </a:pPr>
            <a:endParaRPr lang="en-GB">
              <a:solidFill>
                <a:srgbClr val="000000"/>
              </a:solidFill>
            </a:endParaRPr>
          </a:p>
        </p:txBody>
      </p:sp>
      <p:sp>
        <p:nvSpPr>
          <p:cNvPr id="10252"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lvl1pPr>
          </a:lstStyle>
          <a:p>
            <a:pPr eaLnBrk="1" hangingPunct="1">
              <a:defRPr/>
            </a:pPr>
            <a:endParaRPr lang="en-GB">
              <a:solidFill>
                <a:srgbClr val="000000"/>
              </a:solidFill>
            </a:endParaRPr>
          </a:p>
        </p:txBody>
      </p:sp>
      <p:sp>
        <p:nvSpPr>
          <p:cNvPr id="10253"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lvl1pPr>
          </a:lstStyle>
          <a:p>
            <a:pPr eaLnBrk="1" hangingPunct="1"/>
            <a:fld id="{6002AF4E-DEE1-4F57-B682-3699657A7A27}" type="slidenum">
              <a:rPr lang="en-GB" altLang="el-GR" smtClean="0">
                <a:solidFill>
                  <a:srgbClr val="000000"/>
                </a:solidFill>
              </a:rPr>
              <a:pPr eaLnBrk="1" hangingPunct="1"/>
              <a:t>‹#›</a:t>
            </a:fld>
            <a:endParaRPr lang="en-GB" altLang="el-GR">
              <a:solidFill>
                <a:srgbClr val="000000"/>
              </a:solidFill>
            </a:endParaRPr>
          </a:p>
        </p:txBody>
      </p:sp>
    </p:spTree>
    <p:extLst>
      <p:ext uri="{BB962C8B-B14F-4D97-AF65-F5344CB8AC3E}">
        <p14:creationId xmlns:p14="http://schemas.microsoft.com/office/powerpoint/2010/main" val="3586942284"/>
      </p:ext>
    </p:extLst>
  </p:cSld>
  <p:clrMap bg1="lt1" tx1="dk1" bg2="lt2" tx2="dk2" accent1="accent1" accent2="accent2" accent3="accent3" accent4="accent4" accent5="accent5" accent6="accent6" hlink="hlink" folHlink="folHlink"/>
  <p:sldLayoutIdLst>
    <p:sldLayoutId id="2147488191" r:id="rId1"/>
    <p:sldLayoutId id="2147488192" r:id="rId2"/>
    <p:sldLayoutId id="2147488193" r:id="rId3"/>
    <p:sldLayoutId id="2147488194" r:id="rId4"/>
    <p:sldLayoutId id="2147488195" r:id="rId5"/>
    <p:sldLayoutId id="2147488196" r:id="rId6"/>
    <p:sldLayoutId id="2147488197" r:id="rId7"/>
    <p:sldLayoutId id="2147488198" r:id="rId8"/>
    <p:sldLayoutId id="2147488199" r:id="rId9"/>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4E155B84-C066-439C-A073-68C658242F34}" type="datetimeFigureOut">
              <a:rPr lang="el-GR" b="0" smtClean="0">
                <a:solidFill>
                  <a:prstClr val="black">
                    <a:tint val="75000"/>
                  </a:prstClr>
                </a:solidFill>
                <a:latin typeface="Calibri" panose="020F0502020204030204"/>
              </a:rPr>
              <a:pPr eaLnBrk="1" fontAlgn="auto" hangingPunct="1">
                <a:spcBef>
                  <a:spcPts val="0"/>
                </a:spcBef>
                <a:spcAft>
                  <a:spcPts val="0"/>
                </a:spcAft>
              </a:pPr>
              <a:t>26/4/2020</a:t>
            </a:fld>
            <a:endParaRPr lang="el-GR" b="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l-GR" b="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FE598E0-9175-4705-AFB2-C7045A36518F}" type="slidenum">
              <a:rPr lang="el-GR" b="0" smtClean="0">
                <a:solidFill>
                  <a:prstClr val="black">
                    <a:tint val="75000"/>
                  </a:prstClr>
                </a:solidFill>
                <a:latin typeface="Calibri" panose="020F0502020204030204"/>
              </a:rPr>
              <a:pPr eaLnBrk="1" fontAlgn="auto" hangingPunct="1">
                <a:spcBef>
                  <a:spcPts val="0"/>
                </a:spcBef>
                <a:spcAft>
                  <a:spcPts val="0"/>
                </a:spcAft>
              </a:pPr>
              <a:t>‹#›</a:t>
            </a:fld>
            <a:endParaRPr lang="el-GR" b="0">
              <a:solidFill>
                <a:prstClr val="black">
                  <a:tint val="75000"/>
                </a:prstClr>
              </a:solidFill>
              <a:latin typeface="Calibri" panose="020F0502020204030204"/>
            </a:endParaRPr>
          </a:p>
        </p:txBody>
      </p:sp>
    </p:spTree>
    <p:extLst>
      <p:ext uri="{BB962C8B-B14F-4D97-AF65-F5344CB8AC3E}">
        <p14:creationId xmlns:p14="http://schemas.microsoft.com/office/powerpoint/2010/main" val="3819073598"/>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Click to edit Master text styles</a:t>
            </a:r>
          </a:p>
          <a:p>
            <a:pPr lvl="1"/>
            <a:r>
              <a:rPr lang="el-GR" altLang="el-GR"/>
              <a:t>Second level</a:t>
            </a:r>
          </a:p>
          <a:p>
            <a:pPr lvl="2"/>
            <a:r>
              <a:rPr lang="el-GR" altLang="el-GR"/>
              <a:t>Third level</a:t>
            </a:r>
          </a:p>
          <a:p>
            <a:pPr lvl="3"/>
            <a:r>
              <a:rPr lang="el-GR" altLang="el-GR"/>
              <a:t>Fourth level</a:t>
            </a:r>
          </a:p>
          <a:p>
            <a:pPr lvl="4"/>
            <a:r>
              <a:rPr lang="el-GR" altLang="el-GR"/>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charset="0"/>
                <a:cs typeface="+mn-cs"/>
              </a:defRPr>
            </a:lvl1pPr>
          </a:lstStyle>
          <a:p>
            <a:pPr>
              <a:defRPr/>
            </a:pPr>
            <a:fld id="{F66DDDC1-550E-49E5-9ECB-D1E0858B5B08}"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8016" r:id="rId1"/>
    <p:sldLayoutId id="2147488017" r:id="rId2"/>
    <p:sldLayoutId id="2147488018" r:id="rId3"/>
    <p:sldLayoutId id="2147488019" r:id="rId4"/>
    <p:sldLayoutId id="2147488020" r:id="rId5"/>
    <p:sldLayoutId id="2147488021" r:id="rId6"/>
    <p:sldLayoutId id="2147488022" r:id="rId7"/>
    <p:sldLayoutId id="2147488023" r:id="rId8"/>
    <p:sldLayoutId id="2147488024" r:id="rId9"/>
    <p:sldLayoutId id="2147488025" r:id="rId10"/>
    <p:sldLayoutId id="2147488026" r:id="rId11"/>
    <p:sldLayoutId id="214748802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986114" name="Group 2"/>
          <p:cNvGrpSpPr>
            <a:grpSpLocks/>
          </p:cNvGrpSpPr>
          <p:nvPr/>
        </p:nvGrpSpPr>
        <p:grpSpPr bwMode="auto">
          <a:xfrm>
            <a:off x="0" y="0"/>
            <a:ext cx="9144000" cy="6856413"/>
            <a:chOff x="0" y="0"/>
            <a:chExt cx="5760" cy="4319"/>
          </a:xfrm>
        </p:grpSpPr>
        <p:sp>
          <p:nvSpPr>
            <p:cNvPr id="98611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1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1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1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1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2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2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2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2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2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2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2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2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2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2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3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3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3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3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3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3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3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3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3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3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4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4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4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4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4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4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4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4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4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4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5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grpSp>
          <p:nvGrpSpPr>
            <p:cNvPr id="986151" name="Group 39"/>
            <p:cNvGrpSpPr>
              <a:grpSpLocks/>
            </p:cNvGrpSpPr>
            <p:nvPr userDrawn="1"/>
          </p:nvGrpSpPr>
          <p:grpSpPr bwMode="auto">
            <a:xfrm>
              <a:off x="0" y="1632"/>
              <a:ext cx="5758" cy="1858"/>
              <a:chOff x="0" y="1632"/>
              <a:chExt cx="5758" cy="1858"/>
            </a:xfrm>
          </p:grpSpPr>
          <p:sp>
            <p:nvSpPr>
              <p:cNvPr id="98615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sp>
            <p:nvSpPr>
              <p:cNvPr id="98615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eaLnBrk="1" hangingPunct="1">
                  <a:spcBef>
                    <a:spcPct val="20000"/>
                  </a:spcBef>
                  <a:buFontTx/>
                  <a:buChar char="•"/>
                </a:pPr>
                <a:endParaRPr lang="en-US" sz="3000" b="0">
                  <a:solidFill>
                    <a:srgbClr val="FFFFFF"/>
                  </a:solidFill>
                  <a:latin typeface="Arial" pitchFamily="34" charset="0"/>
                </a:endParaRPr>
              </a:p>
            </p:txBody>
          </p:sp>
        </p:grpSp>
      </p:grpSp>
      <p:sp>
        <p:nvSpPr>
          <p:cNvPr id="98615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615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615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FontTx/>
              <a:buNone/>
              <a:defRPr sz="1200">
                <a:effectLst>
                  <a:outerShdw blurRad="38100" dist="38100" dir="2700000" algn="tl">
                    <a:srgbClr val="000000"/>
                  </a:outerShdw>
                </a:effectLst>
              </a:defRPr>
            </a:lvl1pPr>
          </a:lstStyle>
          <a:p>
            <a:pPr eaLnBrk="1" hangingPunct="1"/>
            <a:endParaRPr lang="en-US" b="0">
              <a:solidFill>
                <a:srgbClr val="FFFFFF"/>
              </a:solidFill>
              <a:latin typeface="Arial" pitchFamily="34" charset="0"/>
            </a:endParaRPr>
          </a:p>
        </p:txBody>
      </p:sp>
      <p:sp>
        <p:nvSpPr>
          <p:cNvPr id="98615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a:effectLst>
                  <a:outerShdw blurRad="38100" dist="38100" dir="2700000" algn="tl">
                    <a:srgbClr val="000000"/>
                  </a:outerShdw>
                </a:effectLst>
              </a:defRPr>
            </a:lvl1pPr>
          </a:lstStyle>
          <a:p>
            <a:pPr algn="ctr" eaLnBrk="1" hangingPunct="1"/>
            <a:endParaRPr lang="en-US" b="0">
              <a:solidFill>
                <a:srgbClr val="FFFFFF"/>
              </a:solidFill>
              <a:latin typeface="Arial" pitchFamily="34" charset="0"/>
            </a:endParaRPr>
          </a:p>
        </p:txBody>
      </p:sp>
      <p:sp>
        <p:nvSpPr>
          <p:cNvPr id="98615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effectLst>
                  <a:outerShdw blurRad="38100" dist="38100" dir="2700000" algn="tl">
                    <a:srgbClr val="000000"/>
                  </a:outerShdw>
                </a:effectLst>
              </a:defRPr>
            </a:lvl1pPr>
          </a:lstStyle>
          <a:p>
            <a:pPr eaLnBrk="1" hangingPunct="1"/>
            <a:fld id="{15E511FA-3DBD-4501-B857-50223DDCEAEA}" type="slidenum">
              <a:rPr lang="en-US" b="0">
                <a:solidFill>
                  <a:srgbClr val="FFFFFF"/>
                </a:solidFill>
                <a:latin typeface="Arial" pitchFamily="34" charset="0"/>
              </a:rPr>
              <a:pPr eaLnBrk="1" hangingPunct="1"/>
              <a:t>‹#›</a:t>
            </a:fld>
            <a:endParaRPr lang="en-US" b="0">
              <a:solidFill>
                <a:srgbClr val="FFFFFF"/>
              </a:solidFill>
              <a:latin typeface="Arial" pitchFamily="34" charset="0"/>
            </a:endParaRPr>
          </a:p>
        </p:txBody>
      </p:sp>
    </p:spTree>
    <p:extLst>
      <p:ext uri="{BB962C8B-B14F-4D97-AF65-F5344CB8AC3E}">
        <p14:creationId xmlns:p14="http://schemas.microsoft.com/office/powerpoint/2010/main" val="2244859618"/>
      </p:ext>
    </p:extLst>
  </p:cSld>
  <p:clrMap bg1="dk2" tx1="lt1" bg2="dk1" tx2="lt2" accent1="accent1" accent2="accent2" accent3="accent3" accent4="accent4" accent5="accent5" accent6="accent6" hlink="hlink" folHlink="folHlink"/>
  <p:sldLayoutIdLst>
    <p:sldLayoutId id="2147488213" r:id="rId1"/>
    <p:sldLayoutId id="2147488214" r:id="rId2"/>
    <p:sldLayoutId id="2147488215" r:id="rId3"/>
    <p:sldLayoutId id="2147488216" r:id="rId4"/>
    <p:sldLayoutId id="2147488217" r:id="rId5"/>
    <p:sldLayoutId id="2147488218" r:id="rId6"/>
    <p:sldLayoutId id="2147488219" r:id="rId7"/>
    <p:sldLayoutId id="2147488220" r:id="rId8"/>
    <p:sldLayoutId id="2147488221" r:id="rId9"/>
    <p:sldLayoutId id="2147488222" r:id="rId10"/>
    <p:sldLayoutId id="214748822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endParaRPr lang="en-US" altLang="el-GR"/>
          </a:p>
        </p:txBody>
      </p:sp>
      <p:sp>
        <p:nvSpPr>
          <p:cNvPr id="307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fld id="{3ACCFF67-8C63-4491-A065-1F9D779D89A5}" type="datetimeFigureOut">
              <a:rPr lang="el-GR"/>
              <a:pPr>
                <a:defRPr/>
              </a:pPr>
              <a:t>26/4/2020</a:t>
            </a:fld>
            <a:endParaRPr lang="el-G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endParaRPr lang="el-G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fld id="{C8027A68-EBD2-4E53-B118-B6A83C05B852}" type="slidenum">
              <a:rPr lang="el-GR"/>
              <a:pPr>
                <a:defRPr/>
              </a:pPr>
              <a:t>‹#›</a:t>
            </a:fld>
            <a:endParaRPr lang="el-GR"/>
          </a:p>
        </p:txBody>
      </p:sp>
    </p:spTree>
    <p:extLst>
      <p:ext uri="{BB962C8B-B14F-4D97-AF65-F5344CB8AC3E}">
        <p14:creationId xmlns:p14="http://schemas.microsoft.com/office/powerpoint/2010/main" val="2412861872"/>
      </p:ext>
    </p:extLst>
  </p:cSld>
  <p:clrMap bg1="lt1" tx1="dk1" bg2="lt2" tx2="dk2" accent1="accent1" accent2="accent2" accent3="accent3" accent4="accent4" accent5="accent5" accent6="accent6" hlink="hlink" folHlink="folHlink"/>
  <p:sldLayoutIdLst>
    <p:sldLayoutId id="2147488225" r:id="rId1"/>
    <p:sldLayoutId id="2147488226" r:id="rId2"/>
    <p:sldLayoutId id="2147488227" r:id="rId3"/>
    <p:sldLayoutId id="2147488228" r:id="rId4"/>
    <p:sldLayoutId id="2147488229" r:id="rId5"/>
    <p:sldLayoutId id="2147488230" r:id="rId6"/>
    <p:sldLayoutId id="2147488231" r:id="rId7"/>
    <p:sldLayoutId id="2147488232" r:id="rId8"/>
    <p:sldLayoutId id="2147488233" r:id="rId9"/>
    <p:sldLayoutId id="2147488234" r:id="rId10"/>
    <p:sldLayoutId id="214748823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endParaRPr lang="en-US" altLang="el-GR"/>
          </a:p>
        </p:txBody>
      </p:sp>
      <p:sp>
        <p:nvSpPr>
          <p:cNvPr id="307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fld id="{EB30653F-A17C-4E0F-88D8-318D267AB9F2}" type="datetimeFigureOut">
              <a:rPr lang="el-GR"/>
              <a:pPr>
                <a:defRPr/>
              </a:pPr>
              <a:t>26/4/2020</a:t>
            </a:fld>
            <a:endParaRPr lang="el-G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endParaRPr lang="el-G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panose="020F0502020204030204"/>
                <a:cs typeface="Arial" charset="0"/>
              </a:defRPr>
            </a:lvl1pPr>
          </a:lstStyle>
          <a:p>
            <a:pPr>
              <a:defRPr/>
            </a:pPr>
            <a:fld id="{B18E6441-3883-4DC6-AA4D-9A68C047EE97}"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8028" r:id="rId1"/>
    <p:sldLayoutId id="2147488029" r:id="rId2"/>
    <p:sldLayoutId id="2147488030" r:id="rId3"/>
    <p:sldLayoutId id="2147488031" r:id="rId4"/>
    <p:sldLayoutId id="2147488032" r:id="rId5"/>
    <p:sldLayoutId id="2147488033" r:id="rId6"/>
    <p:sldLayoutId id="2147488034" r:id="rId7"/>
    <p:sldLayoutId id="2147488035" r:id="rId8"/>
    <p:sldLayoutId id="2147488036" r:id="rId9"/>
    <p:sldLayoutId id="2147488037" r:id="rId10"/>
    <p:sldLayoutId id="214748803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4105"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l-GR"/>
              <a:t>Click to edit Master title style</a:t>
            </a:r>
          </a:p>
        </p:txBody>
      </p:sp>
      <p:sp>
        <p:nvSpPr>
          <p:cNvPr id="410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l-GR"/>
              <a:t>Click to edit Master text styles</a:t>
            </a:r>
          </a:p>
          <a:p>
            <a:pPr lvl="1"/>
            <a:r>
              <a:rPr lang="en-GB" altLang="el-GR"/>
              <a:t>Second level</a:t>
            </a:r>
          </a:p>
          <a:p>
            <a:pPr lvl="2"/>
            <a:r>
              <a:rPr lang="en-GB" altLang="el-GR"/>
              <a:t>Third level</a:t>
            </a:r>
          </a:p>
          <a:p>
            <a:pPr lvl="3"/>
            <a:r>
              <a:rPr lang="en-GB" altLang="el-GR"/>
              <a:t>Fourth level</a:t>
            </a:r>
          </a:p>
          <a:p>
            <a:pPr lvl="4"/>
            <a:r>
              <a:rPr lang="en-GB" altLang="el-GR"/>
              <a:t>Fifth level</a:t>
            </a:r>
          </a:p>
        </p:txBody>
      </p:sp>
      <p:sp>
        <p:nvSpPr>
          <p:cNvPr id="10251"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solidFill>
                  <a:srgbClr val="000000"/>
                </a:solidFill>
              </a:defRPr>
            </a:lvl1pPr>
          </a:lstStyle>
          <a:p>
            <a:pPr>
              <a:defRPr/>
            </a:pPr>
            <a:endParaRPr lang="en-GB"/>
          </a:p>
        </p:txBody>
      </p:sp>
      <p:sp>
        <p:nvSpPr>
          <p:cNvPr id="10252"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solidFill>
                  <a:srgbClr val="000000"/>
                </a:solidFill>
              </a:defRPr>
            </a:lvl1pPr>
          </a:lstStyle>
          <a:p>
            <a:pPr>
              <a:defRPr/>
            </a:pPr>
            <a:endParaRPr lang="en-GB"/>
          </a:p>
        </p:txBody>
      </p:sp>
      <p:sp>
        <p:nvSpPr>
          <p:cNvPr id="10253"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solidFill>
                  <a:srgbClr val="000000"/>
                </a:solidFill>
              </a:defRPr>
            </a:lvl1pPr>
          </a:lstStyle>
          <a:p>
            <a:pPr>
              <a:defRPr/>
            </a:pPr>
            <a:fld id="{C0CA7B0A-45C6-4FB1-A77E-1C51C2BF2465}" type="slidenum">
              <a:rPr lang="en-GB" altLang="el-GR"/>
              <a:pPr>
                <a:defRPr/>
              </a:pPr>
              <a:t>‹#›</a:t>
            </a:fld>
            <a:endParaRPr lang="en-GB" altLang="el-GR"/>
          </a:p>
        </p:txBody>
      </p:sp>
    </p:spTree>
  </p:cSld>
  <p:clrMap bg1="lt1" tx1="dk1" bg2="lt2" tx2="dk2" accent1="accent1" accent2="accent2" accent3="accent3" accent4="accent4" accent5="accent5" accent6="accent6" hlink="hlink" folHlink="folHlink"/>
  <p:sldLayoutIdLst>
    <p:sldLayoutId id="2147488039" r:id="rId1"/>
    <p:sldLayoutId id="2147488040" r:id="rId2"/>
    <p:sldLayoutId id="2147488041" r:id="rId3"/>
    <p:sldLayoutId id="2147488042" r:id="rId4"/>
    <p:sldLayoutId id="2147488043" r:id="rId5"/>
    <p:sldLayoutId id="2147488044" r:id="rId6"/>
    <p:sldLayoutId id="2147488045" r:id="rId7"/>
    <p:sldLayoutId id="2147488046" r:id="rId8"/>
    <p:sldLayoutId id="2147488047" r:id="rId9"/>
    <p:sldLayoutId id="2147488048" r:id="rId10"/>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5129"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l-GR"/>
              <a:t>Click to edit Master title style</a:t>
            </a:r>
          </a:p>
        </p:txBody>
      </p:sp>
      <p:sp>
        <p:nvSpPr>
          <p:cNvPr id="513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l-GR"/>
              <a:t>Click to edit Master text styles</a:t>
            </a:r>
          </a:p>
          <a:p>
            <a:pPr lvl="1"/>
            <a:r>
              <a:rPr lang="en-GB" altLang="el-GR"/>
              <a:t>Second level</a:t>
            </a:r>
          </a:p>
          <a:p>
            <a:pPr lvl="2"/>
            <a:r>
              <a:rPr lang="en-GB" altLang="el-GR"/>
              <a:t>Third level</a:t>
            </a:r>
          </a:p>
          <a:p>
            <a:pPr lvl="3"/>
            <a:r>
              <a:rPr lang="en-GB" altLang="el-GR"/>
              <a:t>Fourth level</a:t>
            </a:r>
          </a:p>
          <a:p>
            <a:pPr lvl="4"/>
            <a:r>
              <a:rPr lang="en-GB" altLang="el-GR"/>
              <a:t>Fifth level</a:t>
            </a:r>
          </a:p>
        </p:txBody>
      </p:sp>
      <p:sp>
        <p:nvSpPr>
          <p:cNvPr id="10251"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solidFill>
                  <a:srgbClr val="000000"/>
                </a:solidFill>
              </a:defRPr>
            </a:lvl1pPr>
          </a:lstStyle>
          <a:p>
            <a:pPr>
              <a:defRPr/>
            </a:pPr>
            <a:endParaRPr lang="en-GB"/>
          </a:p>
        </p:txBody>
      </p:sp>
      <p:sp>
        <p:nvSpPr>
          <p:cNvPr id="10252"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solidFill>
                  <a:srgbClr val="000000"/>
                </a:solidFill>
              </a:defRPr>
            </a:lvl1pPr>
          </a:lstStyle>
          <a:p>
            <a:pPr>
              <a:defRPr/>
            </a:pPr>
            <a:endParaRPr lang="en-GB"/>
          </a:p>
        </p:txBody>
      </p:sp>
      <p:sp>
        <p:nvSpPr>
          <p:cNvPr id="10253"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solidFill>
                  <a:srgbClr val="000000"/>
                </a:solidFill>
              </a:defRPr>
            </a:lvl1pPr>
          </a:lstStyle>
          <a:p>
            <a:pPr>
              <a:defRPr/>
            </a:pPr>
            <a:fld id="{C03BC749-87FF-41D5-BAAA-68C364E28554}" type="slidenum">
              <a:rPr lang="en-GB" altLang="el-GR"/>
              <a:pPr>
                <a:defRPr/>
              </a:pPr>
              <a:t>‹#›</a:t>
            </a:fld>
            <a:endParaRPr lang="en-GB" altLang="el-GR"/>
          </a:p>
        </p:txBody>
      </p:sp>
    </p:spTree>
  </p:cSld>
  <p:clrMap bg1="lt1" tx1="dk1" bg2="lt2" tx2="dk2" accent1="accent1" accent2="accent2" accent3="accent3" accent4="accent4" accent5="accent5" accent6="accent6" hlink="hlink" folHlink="folHlink"/>
  <p:sldLayoutIdLst>
    <p:sldLayoutId id="2147488049" r:id="rId1"/>
    <p:sldLayoutId id="2147488050" r:id="rId2"/>
    <p:sldLayoutId id="2147488051" r:id="rId3"/>
    <p:sldLayoutId id="2147488052" r:id="rId4"/>
    <p:sldLayoutId id="2147488053" r:id="rId5"/>
    <p:sldLayoutId id="2147488054" r:id="rId6"/>
    <p:sldLayoutId id="2147488055" r:id="rId7"/>
    <p:sldLayoutId id="2147488056" r:id="rId8"/>
    <p:sldLayoutId id="2147488057" r:id="rId9"/>
    <p:sldLayoutId id="2147488058" r:id="rId10"/>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ahoma" panose="020B0604030504040204" pitchFamily="34" charset="0"/>
              </a:defRPr>
            </a:lvl1pPr>
            <a:lvl2pPr marL="742950" indent="-285750" eaLnBrk="0" hangingPunct="0">
              <a:defRPr sz="2400" b="1">
                <a:solidFill>
                  <a:schemeClr val="tx1"/>
                </a:solidFill>
                <a:latin typeface="Tahoma" panose="020B0604030504040204" pitchFamily="34" charset="0"/>
              </a:defRPr>
            </a:lvl2pPr>
            <a:lvl3pPr marL="1143000" indent="-228600" eaLnBrk="0" hangingPunct="0">
              <a:defRPr sz="2400" b="1">
                <a:solidFill>
                  <a:schemeClr val="tx1"/>
                </a:solidFill>
                <a:latin typeface="Tahoma" panose="020B0604030504040204" pitchFamily="34" charset="0"/>
              </a:defRPr>
            </a:lvl3pPr>
            <a:lvl4pPr marL="1600200" indent="-228600" eaLnBrk="0" hangingPunct="0">
              <a:defRPr sz="2400" b="1">
                <a:solidFill>
                  <a:schemeClr val="tx1"/>
                </a:solidFill>
                <a:latin typeface="Tahoma" panose="020B0604030504040204" pitchFamily="34" charset="0"/>
              </a:defRPr>
            </a:lvl4pPr>
            <a:lvl5pPr marL="2057400" indent="-228600" eaLnBrk="0" hangingPunct="0">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algn="ctr" eaLnBrk="1" hangingPunct="1">
              <a:defRPr/>
            </a:pPr>
            <a:endParaRPr kumimoji="1" lang="en-US" altLang="el-GR" b="0">
              <a:solidFill>
                <a:srgbClr val="000000"/>
              </a:solidFill>
            </a:endParaRPr>
          </a:p>
        </p:txBody>
      </p:sp>
      <p:sp>
        <p:nvSpPr>
          <p:cNvPr id="615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l-GR"/>
              <a:t>Click to edit Master title style</a:t>
            </a:r>
          </a:p>
        </p:txBody>
      </p:sp>
      <p:sp>
        <p:nvSpPr>
          <p:cNvPr id="615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l-GR"/>
              <a:t>Click to edit Master text styles</a:t>
            </a:r>
          </a:p>
          <a:p>
            <a:pPr lvl="1"/>
            <a:r>
              <a:rPr lang="en-GB" altLang="el-GR"/>
              <a:t>Second level</a:t>
            </a:r>
          </a:p>
          <a:p>
            <a:pPr lvl="2"/>
            <a:r>
              <a:rPr lang="en-GB" altLang="el-GR"/>
              <a:t>Third level</a:t>
            </a:r>
          </a:p>
          <a:p>
            <a:pPr lvl="3"/>
            <a:r>
              <a:rPr lang="en-GB" altLang="el-GR"/>
              <a:t>Fourth level</a:t>
            </a:r>
          </a:p>
          <a:p>
            <a:pPr lvl="4"/>
            <a:r>
              <a:rPr lang="en-GB" altLang="el-GR"/>
              <a:t>Fifth level</a:t>
            </a:r>
          </a:p>
        </p:txBody>
      </p:sp>
      <p:sp>
        <p:nvSpPr>
          <p:cNvPr id="10251"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solidFill>
                  <a:srgbClr val="000000"/>
                </a:solidFill>
              </a:defRPr>
            </a:lvl1pPr>
          </a:lstStyle>
          <a:p>
            <a:pPr>
              <a:defRPr/>
            </a:pPr>
            <a:endParaRPr lang="en-GB"/>
          </a:p>
        </p:txBody>
      </p:sp>
      <p:sp>
        <p:nvSpPr>
          <p:cNvPr id="10252"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solidFill>
                  <a:srgbClr val="000000"/>
                </a:solidFill>
              </a:defRPr>
            </a:lvl1pPr>
          </a:lstStyle>
          <a:p>
            <a:pPr>
              <a:defRPr/>
            </a:pPr>
            <a:endParaRPr lang="en-GB"/>
          </a:p>
        </p:txBody>
      </p:sp>
      <p:sp>
        <p:nvSpPr>
          <p:cNvPr id="10253"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solidFill>
                  <a:srgbClr val="000000"/>
                </a:solidFill>
              </a:defRPr>
            </a:lvl1pPr>
          </a:lstStyle>
          <a:p>
            <a:pPr>
              <a:defRPr/>
            </a:pPr>
            <a:fld id="{566CDA30-8BE6-4237-A0B7-0AEA4AF5B74A}" type="slidenum">
              <a:rPr lang="en-GB" altLang="el-GR"/>
              <a:pPr>
                <a:defRPr/>
              </a:pPr>
              <a:t>‹#›</a:t>
            </a:fld>
            <a:endParaRPr lang="en-GB" altLang="el-GR"/>
          </a:p>
        </p:txBody>
      </p:sp>
    </p:spTree>
  </p:cSld>
  <p:clrMap bg1="lt1" tx1="dk1" bg2="lt2" tx2="dk2" accent1="accent1" accent2="accent2" accent3="accent3" accent4="accent4" accent5="accent5" accent6="accent6" hlink="hlink" folHlink="folHlink"/>
  <p:sldLayoutIdLst>
    <p:sldLayoutId id="2147488059" r:id="rId1"/>
    <p:sldLayoutId id="2147488060" r:id="rId2"/>
    <p:sldLayoutId id="2147488061" r:id="rId3"/>
    <p:sldLayoutId id="2147488062" r:id="rId4"/>
    <p:sldLayoutId id="2147488063" r:id="rId5"/>
    <p:sldLayoutId id="2147488064" r:id="rId6"/>
    <p:sldLayoutId id="2147488065" r:id="rId7"/>
    <p:sldLayoutId id="2147488066" r:id="rId8"/>
    <p:sldLayoutId id="2147488067" r:id="rId9"/>
    <p:sldLayoutId id="2147488068" r:id="rId10"/>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endParaRPr lang="el-GR" altLang="el-G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endParaRPr lang="el-GR" alt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a:defRPr/>
            </a:pPr>
            <a:fld id="{CE4C3940-7FF2-4A9B-BE93-3A3BC22BA4E9}" type="datetimeFigureOut">
              <a:rPr lang="el-GR"/>
              <a:pPr>
                <a:defRPr/>
              </a:pPr>
              <a:t>26/4/2020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mn-lt"/>
                <a:cs typeface="+mn-cs"/>
              </a:defRPr>
            </a:lvl1pPr>
          </a:lstStyle>
          <a:p>
            <a:pPr>
              <a:defRPr/>
            </a:pPr>
            <a:fld id="{B87A6943-53AE-4028-971F-1E5C26DE868F}"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8069" r:id="rId1"/>
    <p:sldLayoutId id="2147488070" r:id="rId2"/>
    <p:sldLayoutId id="2147488071" r:id="rId3"/>
    <p:sldLayoutId id="2147488072" r:id="rId4"/>
    <p:sldLayoutId id="2147488073" r:id="rId5"/>
    <p:sldLayoutId id="2147488074" r:id="rId6"/>
    <p:sldLayoutId id="2147488075" r:id="rId7"/>
    <p:sldLayoutId id="2147488076" r:id="rId8"/>
    <p:sldLayoutId id="2147488077" r:id="rId9"/>
    <p:sldLayoutId id="2147488078" r:id="rId10"/>
    <p:sldLayoutId id="21474880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8201"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l-GR"/>
              <a:t>Click to edit Master title style</a:t>
            </a:r>
          </a:p>
        </p:txBody>
      </p:sp>
      <p:sp>
        <p:nvSpPr>
          <p:cNvPr id="8202"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l-GR"/>
              <a:t>Click to edit Master text styles</a:t>
            </a:r>
          </a:p>
          <a:p>
            <a:pPr lvl="1"/>
            <a:r>
              <a:rPr lang="en-GB" altLang="el-GR"/>
              <a:t>Second level</a:t>
            </a:r>
          </a:p>
          <a:p>
            <a:pPr lvl="2"/>
            <a:r>
              <a:rPr lang="en-GB" altLang="el-GR"/>
              <a:t>Third level</a:t>
            </a:r>
          </a:p>
          <a:p>
            <a:pPr lvl="3"/>
            <a:r>
              <a:rPr lang="en-GB" altLang="el-GR"/>
              <a:t>Fourth level</a:t>
            </a:r>
          </a:p>
          <a:p>
            <a:pPr lvl="4"/>
            <a:r>
              <a:rPr lang="en-GB" altLang="el-GR"/>
              <a:t>Fifth level</a:t>
            </a:r>
          </a:p>
        </p:txBody>
      </p:sp>
      <p:sp>
        <p:nvSpPr>
          <p:cNvPr id="10251"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solidFill>
                  <a:srgbClr val="000000"/>
                </a:solidFill>
                <a:latin typeface="Tahoma"/>
                <a:cs typeface="Arial" charset="0"/>
              </a:defRPr>
            </a:lvl1pPr>
          </a:lstStyle>
          <a:p>
            <a:pPr>
              <a:defRPr/>
            </a:pPr>
            <a:endParaRPr lang="en-GB"/>
          </a:p>
        </p:txBody>
      </p:sp>
      <p:sp>
        <p:nvSpPr>
          <p:cNvPr id="10252"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solidFill>
                  <a:srgbClr val="000000"/>
                </a:solidFill>
                <a:latin typeface="Tahoma"/>
                <a:cs typeface="Arial" charset="0"/>
              </a:defRPr>
            </a:lvl1pPr>
          </a:lstStyle>
          <a:p>
            <a:pPr>
              <a:defRPr/>
            </a:pPr>
            <a:endParaRPr lang="en-GB"/>
          </a:p>
        </p:txBody>
      </p:sp>
      <p:sp>
        <p:nvSpPr>
          <p:cNvPr id="10253"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solidFill>
                  <a:srgbClr val="000000"/>
                </a:solidFill>
                <a:latin typeface="Tahoma"/>
                <a:cs typeface="Arial" charset="0"/>
              </a:defRPr>
            </a:lvl1pPr>
          </a:lstStyle>
          <a:p>
            <a:pPr>
              <a:defRPr/>
            </a:pPr>
            <a:fld id="{556E8D89-3460-4747-9273-2AC7269A2DF2}" type="slidenum">
              <a:rPr lang="en-GB" altLang="el-GR"/>
              <a:pPr>
                <a:defRPr/>
              </a:pPr>
              <a:t>‹#›</a:t>
            </a:fld>
            <a:endParaRPr lang="en-GB" altLang="el-GR"/>
          </a:p>
        </p:txBody>
      </p:sp>
    </p:spTree>
  </p:cSld>
  <p:clrMap bg1="lt1" tx1="dk1" bg2="lt2" tx2="dk2" accent1="accent1" accent2="accent2" accent3="accent3" accent4="accent4" accent5="accent5" accent6="accent6" hlink="hlink" folHlink="folHlink"/>
  <p:sldLayoutIdLst>
    <p:sldLayoutId id="2147488080" r:id="rId1"/>
    <p:sldLayoutId id="2147488081" r:id="rId2"/>
    <p:sldLayoutId id="2147488082" r:id="rId3"/>
    <p:sldLayoutId id="2147488083" r:id="rId4"/>
    <p:sldLayoutId id="2147488084" r:id="rId5"/>
    <p:sldLayoutId id="2147488085" r:id="rId6"/>
    <p:sldLayoutId id="2147488086" r:id="rId7"/>
    <p:sldLayoutId id="2147488087" r:id="rId8"/>
    <p:sldLayoutId id="2147488088" r:id="rId9"/>
    <p:sldLayoutId id="2147488089" r:id="rId10"/>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b="1">
                <a:solidFill>
                  <a:schemeClr val="tx1"/>
                </a:solidFill>
                <a:latin typeface="Tahoma" panose="020B0604030504040204" pitchFamily="34" charset="0"/>
              </a:defRPr>
            </a:lvl1pPr>
            <a:lvl2pPr marL="742950" indent="-285750" algn="ctr">
              <a:defRPr sz="2400" b="1">
                <a:solidFill>
                  <a:schemeClr val="tx1"/>
                </a:solidFill>
                <a:latin typeface="Tahoma" panose="020B0604030504040204" pitchFamily="34" charset="0"/>
              </a:defRPr>
            </a:lvl2pPr>
            <a:lvl3pPr marL="1143000" indent="-228600" algn="ctr">
              <a:defRPr sz="2400" b="1">
                <a:solidFill>
                  <a:schemeClr val="tx1"/>
                </a:solidFill>
                <a:latin typeface="Tahoma" panose="020B0604030504040204" pitchFamily="34" charset="0"/>
              </a:defRPr>
            </a:lvl3pPr>
            <a:lvl4pPr marL="1600200" indent="-228600" algn="ctr">
              <a:defRPr sz="2400" b="1">
                <a:solidFill>
                  <a:schemeClr val="tx1"/>
                </a:solidFill>
                <a:latin typeface="Tahoma" panose="020B0604030504040204" pitchFamily="34" charset="0"/>
              </a:defRPr>
            </a:lvl4pPr>
            <a:lvl5pPr marL="2057400" indent="-228600" algn="ctr">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b="1">
                <a:solidFill>
                  <a:schemeClr val="tx1"/>
                </a:solidFill>
                <a:latin typeface="Tahoma" panose="020B0604030504040204" pitchFamily="34" charset="0"/>
              </a:defRPr>
            </a:lvl9pPr>
          </a:lstStyle>
          <a:p>
            <a:pPr eaLnBrk="1" hangingPunct="1">
              <a:defRPr/>
            </a:pPr>
            <a:endParaRPr kumimoji="1" lang="en-US" altLang="el-GR" b="0">
              <a:solidFill>
                <a:srgbClr val="000000"/>
              </a:solidFill>
              <a:cs typeface="Arial" charset="0"/>
            </a:endParaRPr>
          </a:p>
        </p:txBody>
      </p:sp>
      <p:sp>
        <p:nvSpPr>
          <p:cNvPr id="9225"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l-GR"/>
              <a:t>Click to edit Master title style</a:t>
            </a:r>
          </a:p>
        </p:txBody>
      </p:sp>
      <p:sp>
        <p:nvSpPr>
          <p:cNvPr id="922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l-GR"/>
              <a:t>Click to edit Master text styles</a:t>
            </a:r>
          </a:p>
          <a:p>
            <a:pPr lvl="1"/>
            <a:r>
              <a:rPr lang="en-GB" altLang="el-GR"/>
              <a:t>Second level</a:t>
            </a:r>
          </a:p>
          <a:p>
            <a:pPr lvl="2"/>
            <a:r>
              <a:rPr lang="en-GB" altLang="el-GR"/>
              <a:t>Third level</a:t>
            </a:r>
          </a:p>
          <a:p>
            <a:pPr lvl="3"/>
            <a:r>
              <a:rPr lang="en-GB" altLang="el-GR"/>
              <a:t>Fourth level</a:t>
            </a:r>
          </a:p>
          <a:p>
            <a:pPr lvl="4"/>
            <a:r>
              <a:rPr lang="en-GB" altLang="el-GR"/>
              <a:t>Fifth level</a:t>
            </a:r>
          </a:p>
        </p:txBody>
      </p:sp>
      <p:sp>
        <p:nvSpPr>
          <p:cNvPr id="10251"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solidFill>
                  <a:srgbClr val="000000"/>
                </a:solidFill>
                <a:latin typeface="Tahoma"/>
                <a:cs typeface="Arial" charset="0"/>
              </a:defRPr>
            </a:lvl1pPr>
          </a:lstStyle>
          <a:p>
            <a:pPr>
              <a:defRPr/>
            </a:pPr>
            <a:endParaRPr lang="en-GB"/>
          </a:p>
        </p:txBody>
      </p:sp>
      <p:sp>
        <p:nvSpPr>
          <p:cNvPr id="10252"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solidFill>
                  <a:srgbClr val="000000"/>
                </a:solidFill>
                <a:latin typeface="Tahoma"/>
                <a:cs typeface="Arial" charset="0"/>
              </a:defRPr>
            </a:lvl1pPr>
          </a:lstStyle>
          <a:p>
            <a:pPr>
              <a:defRPr/>
            </a:pPr>
            <a:endParaRPr lang="en-GB"/>
          </a:p>
        </p:txBody>
      </p:sp>
      <p:sp>
        <p:nvSpPr>
          <p:cNvPr id="10253"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solidFill>
                  <a:srgbClr val="000000"/>
                </a:solidFill>
                <a:latin typeface="Tahoma"/>
                <a:cs typeface="Arial" charset="0"/>
              </a:defRPr>
            </a:lvl1pPr>
          </a:lstStyle>
          <a:p>
            <a:pPr>
              <a:defRPr/>
            </a:pPr>
            <a:fld id="{7F2C452C-3499-420A-B6CD-753C59C80619}" type="slidenum">
              <a:rPr lang="en-GB" altLang="el-GR"/>
              <a:pPr>
                <a:defRPr/>
              </a:pPr>
              <a:t>‹#›</a:t>
            </a:fld>
            <a:endParaRPr lang="en-GB" altLang="el-GR"/>
          </a:p>
        </p:txBody>
      </p:sp>
    </p:spTree>
  </p:cSld>
  <p:clrMap bg1="lt1" tx1="dk1" bg2="lt2" tx2="dk2" accent1="accent1" accent2="accent2" accent3="accent3" accent4="accent4" accent5="accent5" accent6="accent6" hlink="hlink" folHlink="folHlink"/>
  <p:sldLayoutIdLst>
    <p:sldLayoutId id="2147488090" r:id="rId1"/>
    <p:sldLayoutId id="2147488091" r:id="rId2"/>
    <p:sldLayoutId id="2147488092" r:id="rId3"/>
    <p:sldLayoutId id="2147488093" r:id="rId4"/>
    <p:sldLayoutId id="2147488094" r:id="rId5"/>
    <p:sldLayoutId id="2147488095" r:id="rId6"/>
    <p:sldLayoutId id="2147488096" r:id="rId7"/>
    <p:sldLayoutId id="2147488097" r:id="rId8"/>
    <p:sldLayoutId id="2147488098" r:id="rId9"/>
    <p:sldLayoutId id="2147488099" r:id="rId10"/>
  </p:sldLayoutIdLst>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cid:image005.png@01CF2653.0E898BB0"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cid:image005.png@01CF2653.0E898BB0" TargetMode="Externa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7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178.xml"/><Relationship Id="rId4" Type="http://schemas.openxmlformats.org/officeDocument/2006/relationships/image" Target="cid:image005.png@01CF2653.0E898BB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78.xml"/><Relationship Id="rId4" Type="http://schemas.openxmlformats.org/officeDocument/2006/relationships/hyperlink" Target="https://en.wikipedia.org/wiki/Red_blood_cell"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8.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cid:image005.png@01CF2653.0E898BB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35.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6.xml"/><Relationship Id="rId5" Type="http://schemas.openxmlformats.org/officeDocument/2006/relationships/image" Target="../media/image38.jpeg"/><Relationship Id="rId4" Type="http://schemas.openxmlformats.org/officeDocument/2006/relationships/image" Target="cid:image005.png@01CF2653.0E898BB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cid:image005.png@01CF2653.0E898BB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cid:image005.png@01CF2653.0E898BB0" TargetMode="Externa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6.xml"/><Relationship Id="rId5" Type="http://schemas.openxmlformats.org/officeDocument/2006/relationships/image" Target="../media/image40.png"/><Relationship Id="rId4" Type="http://schemas.openxmlformats.org/officeDocument/2006/relationships/image" Target="cid:image005.png@01CF2653.0E898BB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6.xml"/><Relationship Id="rId5" Type="http://schemas.openxmlformats.org/officeDocument/2006/relationships/image" Target="../media/image41.png"/><Relationship Id="rId4" Type="http://schemas.openxmlformats.org/officeDocument/2006/relationships/image" Target="cid:image005.png@01CF2653.0E898BB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media/image42.png"/><Relationship Id="rId4" Type="http://schemas.openxmlformats.org/officeDocument/2006/relationships/image" Target="cid:image005.png@01CF2653.0E898BB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cid:image005.png@01CF2653.0E898BB0"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6.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cid:image005.png@01CF2653.0E898BB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cid:image005.png@01CF2653.0E898BB0"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1.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129.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5.png"/><Relationship Id="rId1" Type="http://schemas.openxmlformats.org/officeDocument/2006/relationships/slideLayout" Target="../slideLayouts/slideLayout196.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10.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8.png"/><Relationship Id="rId1" Type="http://schemas.openxmlformats.org/officeDocument/2006/relationships/slideLayout" Target="../slideLayouts/slideLayout140.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1.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4.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cid:image005.png@01CF2653.0E898BB0"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8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cid:image005.png@01CF2653.0E898BB0" TargetMode="Externa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cid:image005.png@01CF2653.0E898BB0"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cid:image005.png@01CF2653.0E898BB0" TargetMode="Externa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67.x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cid:image005.png@01CF2653.0E898BB0"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cid:image005.png@01CF2653.0E898BB0"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cid:image005.png@01CF2653.0E898BB0"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cid:image005.png@01CF2653.0E898BB0"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cid:image005.png@01CF2653.0E898BB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cid:image005.png@01CF2653.0E898BB0" TargetMode="Externa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45.xml"/><Relationship Id="rId5" Type="http://schemas.openxmlformats.org/officeDocument/2006/relationships/image" Target="cid:image005.png@01CF2653.0E898BB0" TargetMode="Externa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55.xml"/><Relationship Id="rId6" Type="http://schemas.openxmlformats.org/officeDocument/2006/relationships/image" Target="cid:image005.png@01CF2653.0E898BB0" TargetMode="External"/><Relationship Id="rId5" Type="http://schemas.openxmlformats.org/officeDocument/2006/relationships/image" Target="../media/image5.png"/><Relationship Id="rId4" Type="http://schemas.openxmlformats.org/officeDocument/2006/relationships/image" Target="../media/image88.jpeg"/></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56.xml"/><Relationship Id="rId5" Type="http://schemas.openxmlformats.org/officeDocument/2006/relationships/image" Target="cid:image005.png@01CF2653.0E898BB0" TargetMode="Externa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59.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59.xml"/><Relationship Id="rId4" Type="http://schemas.openxmlformats.org/officeDocument/2006/relationships/image" Target="../media/image99.jpe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56.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cid:image005.png@01CF2653.0E898BB0"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cid:image005.png@01CF2653.0E898BB0"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1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cid:image005.png@01CF2653.0E898BB0" TargetMode="Externa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cid:image005.png@01CF2653.0E898BB0"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6.png"/><Relationship Id="rId1" Type="http://schemas.openxmlformats.org/officeDocument/2006/relationships/slideLayout" Target="../slideLayouts/slideLayout16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www.keelpno.gr/"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07.jpeg"/><Relationship Id="rId5" Type="http://schemas.openxmlformats.org/officeDocument/2006/relationships/image" Target="cid:image005.png@01CF2653.0E898BB0"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cid:image005.png@01CF2653.0E898BB0" TargetMode="External"/><Relationship Id="rId5" Type="http://schemas.openxmlformats.org/officeDocument/2006/relationships/image" Target="../media/image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2" name="Τίτλος 1"/>
          <p:cNvSpPr>
            <a:spLocks noGrp="1"/>
          </p:cNvSpPr>
          <p:nvPr>
            <p:ph type="ctrTitle"/>
          </p:nvPr>
        </p:nvSpPr>
        <p:spPr/>
        <p:txBody>
          <a:bodyPr/>
          <a:lstStyle/>
          <a:p>
            <a:pPr eaLnBrk="1" hangingPunct="1"/>
            <a:r>
              <a:rPr lang="el-GR" altLang="el-GR" b="1">
                <a:solidFill>
                  <a:srgbClr val="FF0000"/>
                </a:solidFill>
              </a:rPr>
              <a:t>ΕΛΟΝΟΣΙΑ</a:t>
            </a:r>
          </a:p>
        </p:txBody>
      </p:sp>
      <p:sp>
        <p:nvSpPr>
          <p:cNvPr id="194563" name="Υπότιτλος 2"/>
          <p:cNvSpPr>
            <a:spLocks noGrp="1"/>
          </p:cNvSpPr>
          <p:nvPr>
            <p:ph type="subTitle" idx="1"/>
          </p:nvPr>
        </p:nvSpPr>
        <p:spPr/>
        <p:txBody>
          <a:bodyPr/>
          <a:lstStyle/>
          <a:p>
            <a:pPr eaLnBrk="1" hangingPunct="1"/>
            <a:endParaRPr lang="el-GR" altLang="el-GR" dirty="0"/>
          </a:p>
          <a:p>
            <a:pPr eaLnBrk="1" hangingPunct="1"/>
            <a:r>
              <a:rPr lang="el-GR" altLang="el-GR" dirty="0"/>
              <a:t>Σωτήρης </a:t>
            </a:r>
            <a:r>
              <a:rPr lang="el-GR" altLang="el-GR" dirty="0" err="1"/>
              <a:t>Τσιόδρας</a:t>
            </a:r>
            <a:endParaRPr lang="el-GR" altLang="el-GR" dirty="0"/>
          </a:p>
          <a:p>
            <a:pPr eaLnBrk="1" hangingPunct="1"/>
            <a:endParaRPr lang="el-GR" alt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1 - Τίτλος"/>
          <p:cNvSpPr>
            <a:spLocks noGrp="1"/>
          </p:cNvSpPr>
          <p:nvPr>
            <p:ph type="title" idx="4294967295"/>
          </p:nvPr>
        </p:nvSpPr>
        <p:spPr>
          <a:xfrm>
            <a:off x="141288" y="73025"/>
            <a:ext cx="8729662" cy="908050"/>
          </a:xfrm>
        </p:spPr>
        <p:txBody>
          <a:bodyPr anchor="ctr"/>
          <a:lstStyle/>
          <a:p>
            <a:pPr algn="ctr"/>
            <a:r>
              <a:rPr lang="el-GR" altLang="el-GR" sz="4000" b="1">
                <a:solidFill>
                  <a:srgbClr val="FF0000"/>
                </a:solidFill>
                <a:latin typeface="Calibri" panose="020F0502020204030204" pitchFamily="34" charset="0"/>
                <a:cs typeface="Calibri" panose="020F0502020204030204" pitchFamily="34" charset="0"/>
              </a:rPr>
              <a:t>Εγχώρια μετάδοση</a:t>
            </a:r>
            <a:r>
              <a:rPr lang="en-US" altLang="el-GR" sz="4000" b="1">
                <a:solidFill>
                  <a:srgbClr val="FF0000"/>
                </a:solidFill>
                <a:latin typeface="Calibri" panose="020F0502020204030204" pitchFamily="34" charset="0"/>
                <a:cs typeface="Calibri" panose="020F0502020204030204" pitchFamily="34" charset="0"/>
              </a:rPr>
              <a:t>,</a:t>
            </a:r>
            <a:r>
              <a:rPr lang="el-GR" altLang="el-GR" sz="4000" b="1">
                <a:solidFill>
                  <a:srgbClr val="FF0000"/>
                </a:solidFill>
                <a:latin typeface="Calibri" panose="020F0502020204030204" pitchFamily="34" charset="0"/>
                <a:cs typeface="Calibri" panose="020F0502020204030204" pitchFamily="34" charset="0"/>
              </a:rPr>
              <a:t> Ελλάδα</a:t>
            </a:r>
            <a:r>
              <a:rPr lang="en-US" altLang="el-GR" sz="4000" b="1">
                <a:solidFill>
                  <a:srgbClr val="FF0000"/>
                </a:solidFill>
                <a:latin typeface="Calibri" panose="020F0502020204030204" pitchFamily="34" charset="0"/>
                <a:cs typeface="Calibri" panose="020F0502020204030204" pitchFamily="34" charset="0"/>
              </a:rPr>
              <a:t>, 20</a:t>
            </a:r>
            <a:r>
              <a:rPr lang="el-GR" altLang="el-GR" sz="4000" b="1">
                <a:solidFill>
                  <a:srgbClr val="FF0000"/>
                </a:solidFill>
                <a:latin typeface="Calibri" panose="020F0502020204030204" pitchFamily="34" charset="0"/>
                <a:cs typeface="Calibri" panose="020F0502020204030204" pitchFamily="34" charset="0"/>
              </a:rPr>
              <a:t>13 (</a:t>
            </a:r>
            <a:r>
              <a:rPr lang="en-US" altLang="el-GR" sz="4000" b="1">
                <a:solidFill>
                  <a:srgbClr val="FF0000"/>
                </a:solidFill>
                <a:latin typeface="Calibri" panose="020F0502020204030204" pitchFamily="34" charset="0"/>
                <a:cs typeface="Calibri" panose="020F0502020204030204" pitchFamily="34" charset="0"/>
              </a:rPr>
              <a:t>n=3)</a:t>
            </a:r>
            <a:endParaRPr lang="en-GB" altLang="el-GR" sz="4000" b="1">
              <a:solidFill>
                <a:srgbClr val="FF0000"/>
              </a:solidFill>
              <a:latin typeface="Calibri" panose="020F0502020204030204" pitchFamily="34" charset="0"/>
              <a:cs typeface="Calibri" panose="020F0502020204030204" pitchFamily="34" charset="0"/>
            </a:endParaRPr>
          </a:p>
        </p:txBody>
      </p:sp>
      <p:pic>
        <p:nvPicPr>
          <p:cNvPr id="212995" name="Εικόνα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1009650"/>
            <a:ext cx="4387850"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AutoShape 15"/>
          <p:cNvSpPr>
            <a:spLocks noChangeArrowheads="1"/>
          </p:cNvSpPr>
          <p:nvPr/>
        </p:nvSpPr>
        <p:spPr bwMode="auto">
          <a:xfrm flipH="1">
            <a:off x="592138" y="1438275"/>
            <a:ext cx="2282825" cy="865188"/>
          </a:xfrm>
          <a:prstGeom prst="wedgeRectCallout">
            <a:avLst>
              <a:gd name="adj1" fmla="val -83435"/>
              <a:gd name="adj2" fmla="val 156759"/>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2400"/>
          </a:p>
        </p:txBody>
      </p:sp>
      <p:sp>
        <p:nvSpPr>
          <p:cNvPr id="212997" name="TextBox 1"/>
          <p:cNvSpPr txBox="1">
            <a:spLocks noChangeArrowheads="1"/>
          </p:cNvSpPr>
          <p:nvPr/>
        </p:nvSpPr>
        <p:spPr bwMode="auto">
          <a:xfrm>
            <a:off x="0" y="1484313"/>
            <a:ext cx="3419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a:latin typeface="Calibri" panose="020F0502020204030204" pitchFamily="34" charset="0"/>
              </a:rPr>
              <a:t>Π.Ε. Καρδίτσας</a:t>
            </a:r>
            <a:r>
              <a:rPr lang="en-US" altLang="el-GR" sz="2000">
                <a:latin typeface="Calibri" panose="020F0502020204030204" pitchFamily="34" charset="0"/>
              </a:rPr>
              <a:t>: </a:t>
            </a:r>
          </a:p>
          <a:p>
            <a:pPr algn="ctr" eaLnBrk="1" hangingPunct="1">
              <a:spcBef>
                <a:spcPct val="0"/>
              </a:spcBef>
              <a:buClrTx/>
              <a:buSzTx/>
              <a:buFontTx/>
              <a:buNone/>
            </a:pPr>
            <a:r>
              <a:rPr lang="en-US" altLang="el-GR" sz="2000" b="0">
                <a:latin typeface="Calibri" panose="020F0502020204030204" pitchFamily="34" charset="0"/>
              </a:rPr>
              <a:t>1 </a:t>
            </a:r>
            <a:r>
              <a:rPr lang="el-GR" altLang="el-GR" sz="2000" b="0">
                <a:latin typeface="Calibri" panose="020F0502020204030204" pitchFamily="34" charset="0"/>
              </a:rPr>
              <a:t>κρούσμα</a:t>
            </a:r>
          </a:p>
        </p:txBody>
      </p:sp>
      <p:sp>
        <p:nvSpPr>
          <p:cNvPr id="212998" name="AutoShape 15"/>
          <p:cNvSpPr>
            <a:spLocks noChangeArrowheads="1"/>
          </p:cNvSpPr>
          <p:nvPr/>
        </p:nvSpPr>
        <p:spPr bwMode="auto">
          <a:xfrm>
            <a:off x="6804025" y="2084388"/>
            <a:ext cx="2262188" cy="839787"/>
          </a:xfrm>
          <a:prstGeom prst="wedgeRectCallout">
            <a:avLst>
              <a:gd name="adj1" fmla="val -75005"/>
              <a:gd name="adj2" fmla="val -67574"/>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2400"/>
          </a:p>
        </p:txBody>
      </p:sp>
      <p:sp>
        <p:nvSpPr>
          <p:cNvPr id="212999" name="TextBox 2"/>
          <p:cNvSpPr txBox="1">
            <a:spLocks noChangeArrowheads="1"/>
          </p:cNvSpPr>
          <p:nvPr/>
        </p:nvSpPr>
        <p:spPr bwMode="auto">
          <a:xfrm>
            <a:off x="6948488" y="2144713"/>
            <a:ext cx="1944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a:latin typeface="Calibri" panose="020F0502020204030204" pitchFamily="34" charset="0"/>
              </a:rPr>
              <a:t>Π.Ε. Έβρου</a:t>
            </a:r>
            <a:r>
              <a:rPr lang="en-US" altLang="el-GR" sz="2000">
                <a:latin typeface="Calibri" panose="020F0502020204030204" pitchFamily="34" charset="0"/>
              </a:rPr>
              <a:t>: </a:t>
            </a:r>
            <a:endParaRPr lang="el-GR" altLang="el-GR" sz="2000">
              <a:latin typeface="Calibri" panose="020F0502020204030204" pitchFamily="34" charset="0"/>
            </a:endParaRPr>
          </a:p>
          <a:p>
            <a:pPr algn="ctr" eaLnBrk="1" hangingPunct="1">
              <a:spcBef>
                <a:spcPct val="0"/>
              </a:spcBef>
              <a:buClrTx/>
              <a:buSzTx/>
              <a:buFontTx/>
              <a:buNone/>
            </a:pPr>
            <a:r>
              <a:rPr lang="en-US" altLang="el-GR" sz="2000" b="0">
                <a:latin typeface="Calibri" panose="020F0502020204030204" pitchFamily="34" charset="0"/>
              </a:rPr>
              <a:t>2 </a:t>
            </a:r>
            <a:r>
              <a:rPr lang="el-GR" altLang="el-GR" sz="2000" b="0">
                <a:latin typeface="Calibri" panose="020F0502020204030204" pitchFamily="34" charset="0"/>
              </a:rPr>
              <a:t>κρούσματα</a:t>
            </a:r>
            <a:endParaRPr lang="en-US" altLang="el-GR" sz="2000" b="0">
              <a:latin typeface="Calibri" panose="020F0502020204030204" pitchFamily="34" charset="0"/>
            </a:endParaRPr>
          </a:p>
        </p:txBody>
      </p:sp>
      <p:pic>
        <p:nvPicPr>
          <p:cNvPr id="213000" name="7 - Εικόνα" descr="cid:image005.png@01CF2653.0E898BB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5"/>
          <p:cNvSpPr>
            <a:spLocks noGrp="1" noChangeArrowheads="1"/>
          </p:cNvSpPr>
          <p:nvPr>
            <p:ph type="title"/>
          </p:nvPr>
        </p:nvSpPr>
        <p:spPr/>
        <p:txBody>
          <a:bodyPr/>
          <a:lstStyle/>
          <a:p>
            <a:r>
              <a:rPr lang="el-GR" altLang="el-GR" sz="3600" b="1">
                <a:solidFill>
                  <a:srgbClr val="FF0000"/>
                </a:solidFill>
                <a:latin typeface="Tahoma" panose="020B0604030504040204" pitchFamily="34" charset="0"/>
              </a:rPr>
              <a:t>Ενεργός ανίχνευση κρουσμάτων</a:t>
            </a:r>
            <a:br>
              <a:rPr lang="en-US" altLang="el-GR" sz="3600" b="1">
                <a:solidFill>
                  <a:srgbClr val="FF0000"/>
                </a:solidFill>
                <a:latin typeface="Tahoma" panose="020B0604030504040204" pitchFamily="34" charset="0"/>
              </a:rPr>
            </a:br>
            <a:r>
              <a:rPr lang="el-GR" altLang="el-GR" sz="3600" b="1">
                <a:solidFill>
                  <a:srgbClr val="FF0000"/>
                </a:solidFill>
                <a:latin typeface="Tahoma" panose="020B0604030504040204" pitchFamily="34" charset="0"/>
              </a:rPr>
              <a:t>Μαζική θεραπεία 2013-14 </a:t>
            </a:r>
            <a:endParaRPr lang="el-GR" altLang="el-GR" sz="3600">
              <a:solidFill>
                <a:srgbClr val="FF0000"/>
              </a:solidFill>
              <a:latin typeface="Arial Unicode MS" panose="020B0604020202020204" pitchFamily="34" charset="-128"/>
            </a:endParaRPr>
          </a:p>
        </p:txBody>
      </p:sp>
      <p:pic>
        <p:nvPicPr>
          <p:cNvPr id="215043" name="Picture 8" descr="LEIMONAS_PSEK_0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55738"/>
            <a:ext cx="7164387"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350" y="6183313"/>
            <a:ext cx="755650" cy="674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7" descr="M:\lakonia\P10107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87738"/>
            <a:ext cx="4495800"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Picture 2" descr="M:\lakonia\P10107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685800"/>
            <a:ext cx="42624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4" descr="_MG_33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Τίτλος 1"/>
          <p:cNvSpPr>
            <a:spLocks noGrp="1"/>
          </p:cNvSpPr>
          <p:nvPr>
            <p:ph type="title"/>
          </p:nvPr>
        </p:nvSpPr>
        <p:spPr/>
        <p:txBody>
          <a:bodyPr/>
          <a:lstStyle/>
          <a:p>
            <a:r>
              <a:rPr lang="en-US" altLang="el-GR" sz="4800" b="1">
                <a:solidFill>
                  <a:srgbClr val="FF0000"/>
                </a:solidFill>
              </a:rPr>
              <a:t>MDA &amp; zero cases in Laconia</a:t>
            </a:r>
            <a:endParaRPr lang="el-GR" altLang="el-GR" sz="4800" b="1">
              <a:solidFill>
                <a:srgbClr val="FF0000"/>
              </a:solidFill>
            </a:endParaRPr>
          </a:p>
        </p:txBody>
      </p:sp>
      <p:pic>
        <p:nvPicPr>
          <p:cNvPr id="219139"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8788" y="1600200"/>
            <a:ext cx="8226425" cy="4525963"/>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0162" name="Picture 9" descr="spotmapG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125538"/>
            <a:ext cx="568960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1 - Τίτλος"/>
          <p:cNvSpPr>
            <a:spLocks noGrp="1"/>
          </p:cNvSpPr>
          <p:nvPr>
            <p:ph type="title" idx="4294967295"/>
          </p:nvPr>
        </p:nvSpPr>
        <p:spPr>
          <a:xfrm>
            <a:off x="141288" y="73025"/>
            <a:ext cx="8729662" cy="908050"/>
          </a:xfrm>
        </p:spPr>
        <p:txBody>
          <a:bodyPr anchor="ctr"/>
          <a:lstStyle/>
          <a:p>
            <a:pPr algn="ctr"/>
            <a:r>
              <a:rPr lang="el-GR" altLang="el-GR" sz="4000" b="1">
                <a:solidFill>
                  <a:srgbClr val="FF0000"/>
                </a:solidFill>
                <a:latin typeface="Calibri" panose="020F0502020204030204" pitchFamily="34" charset="0"/>
                <a:cs typeface="Calibri" panose="020F0502020204030204" pitchFamily="34" charset="0"/>
              </a:rPr>
              <a:t>Εγχώρια μετάδοση</a:t>
            </a:r>
            <a:r>
              <a:rPr lang="en-US" altLang="el-GR" sz="4000" b="1">
                <a:solidFill>
                  <a:srgbClr val="FF0000"/>
                </a:solidFill>
                <a:latin typeface="Calibri" panose="020F0502020204030204" pitchFamily="34" charset="0"/>
                <a:cs typeface="Calibri" panose="020F0502020204030204" pitchFamily="34" charset="0"/>
              </a:rPr>
              <a:t>,</a:t>
            </a:r>
            <a:r>
              <a:rPr lang="el-GR" altLang="el-GR" sz="4000" b="1">
                <a:solidFill>
                  <a:srgbClr val="FF0000"/>
                </a:solidFill>
                <a:latin typeface="Calibri" panose="020F0502020204030204" pitchFamily="34" charset="0"/>
                <a:cs typeface="Calibri" panose="020F0502020204030204" pitchFamily="34" charset="0"/>
              </a:rPr>
              <a:t>  Ελλάδα</a:t>
            </a:r>
            <a:r>
              <a:rPr lang="en-US" altLang="el-GR" sz="4000" b="1">
                <a:solidFill>
                  <a:srgbClr val="FF0000"/>
                </a:solidFill>
                <a:latin typeface="Calibri" panose="020F0502020204030204" pitchFamily="34" charset="0"/>
                <a:cs typeface="Calibri" panose="020F0502020204030204" pitchFamily="34" charset="0"/>
              </a:rPr>
              <a:t>,</a:t>
            </a:r>
            <a:r>
              <a:rPr lang="el-GR" altLang="el-GR" sz="4000" b="1">
                <a:solidFill>
                  <a:srgbClr val="FF0000"/>
                </a:solidFill>
                <a:latin typeface="Calibri" panose="020F0502020204030204" pitchFamily="34" charset="0"/>
                <a:cs typeface="Calibri" panose="020F0502020204030204" pitchFamily="34" charset="0"/>
              </a:rPr>
              <a:t> </a:t>
            </a:r>
            <a:r>
              <a:rPr lang="en-US" altLang="el-GR" sz="4000" b="1">
                <a:solidFill>
                  <a:srgbClr val="FF0000"/>
                </a:solidFill>
                <a:latin typeface="Calibri" panose="020F0502020204030204" pitchFamily="34" charset="0"/>
                <a:cs typeface="Calibri" panose="020F0502020204030204" pitchFamily="34" charset="0"/>
              </a:rPr>
              <a:t>20</a:t>
            </a:r>
            <a:r>
              <a:rPr lang="el-GR" altLang="el-GR" sz="4000" b="1">
                <a:solidFill>
                  <a:srgbClr val="FF0000"/>
                </a:solidFill>
                <a:latin typeface="Calibri" panose="020F0502020204030204" pitchFamily="34" charset="0"/>
                <a:cs typeface="Calibri" panose="020F0502020204030204" pitchFamily="34" charset="0"/>
              </a:rPr>
              <a:t>15 (</a:t>
            </a:r>
            <a:r>
              <a:rPr lang="en-US" altLang="el-GR" sz="4000" b="1">
                <a:solidFill>
                  <a:srgbClr val="FF0000"/>
                </a:solidFill>
                <a:latin typeface="Calibri" panose="020F0502020204030204" pitchFamily="34" charset="0"/>
                <a:cs typeface="Calibri" panose="020F0502020204030204" pitchFamily="34" charset="0"/>
              </a:rPr>
              <a:t>n=</a:t>
            </a:r>
            <a:r>
              <a:rPr lang="el-GR" altLang="el-GR" sz="4000" b="1">
                <a:solidFill>
                  <a:srgbClr val="FF0000"/>
                </a:solidFill>
                <a:latin typeface="Calibri" panose="020F0502020204030204" pitchFamily="34" charset="0"/>
                <a:cs typeface="Calibri" panose="020F0502020204030204" pitchFamily="34" charset="0"/>
              </a:rPr>
              <a:t>6</a:t>
            </a:r>
            <a:r>
              <a:rPr lang="en-US" altLang="el-GR" sz="4000" b="1">
                <a:solidFill>
                  <a:srgbClr val="FF0000"/>
                </a:solidFill>
                <a:latin typeface="Calibri" panose="020F0502020204030204" pitchFamily="34" charset="0"/>
                <a:cs typeface="Calibri" panose="020F0502020204030204" pitchFamily="34" charset="0"/>
              </a:rPr>
              <a:t>)</a:t>
            </a:r>
            <a:endParaRPr lang="en-GB" altLang="el-GR" sz="4000" b="1">
              <a:solidFill>
                <a:srgbClr val="FF0000"/>
              </a:solidFill>
              <a:latin typeface="Calibri" panose="020F0502020204030204" pitchFamily="34" charset="0"/>
              <a:cs typeface="Calibri" panose="020F0502020204030204" pitchFamily="34" charset="0"/>
            </a:endParaRPr>
          </a:p>
        </p:txBody>
      </p:sp>
      <p:sp>
        <p:nvSpPr>
          <p:cNvPr id="220164" name="AutoShape 15"/>
          <p:cNvSpPr>
            <a:spLocks noChangeArrowheads="1"/>
          </p:cNvSpPr>
          <p:nvPr/>
        </p:nvSpPr>
        <p:spPr bwMode="auto">
          <a:xfrm flipH="1">
            <a:off x="592138" y="1438275"/>
            <a:ext cx="2282825" cy="865188"/>
          </a:xfrm>
          <a:prstGeom prst="wedgeRectCallout">
            <a:avLst>
              <a:gd name="adj1" fmla="val -84921"/>
              <a:gd name="adj2" fmla="val 135231"/>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2400"/>
          </a:p>
        </p:txBody>
      </p:sp>
      <p:sp>
        <p:nvSpPr>
          <p:cNvPr id="220165" name="TextBox 1"/>
          <p:cNvSpPr txBox="1">
            <a:spLocks noChangeArrowheads="1"/>
          </p:cNvSpPr>
          <p:nvPr/>
        </p:nvSpPr>
        <p:spPr bwMode="auto">
          <a:xfrm>
            <a:off x="0" y="1484313"/>
            <a:ext cx="3419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a:latin typeface="Calibri" panose="020F0502020204030204" pitchFamily="34" charset="0"/>
              </a:rPr>
              <a:t>Π.Ε. Λάρισας</a:t>
            </a:r>
            <a:r>
              <a:rPr lang="en-US" altLang="el-GR" sz="2000">
                <a:latin typeface="Calibri" panose="020F0502020204030204" pitchFamily="34" charset="0"/>
              </a:rPr>
              <a:t>: </a:t>
            </a:r>
          </a:p>
          <a:p>
            <a:pPr algn="ctr" eaLnBrk="1" hangingPunct="1">
              <a:spcBef>
                <a:spcPct val="0"/>
              </a:spcBef>
              <a:buClrTx/>
              <a:buSzTx/>
              <a:buFontTx/>
              <a:buNone/>
            </a:pPr>
            <a:r>
              <a:rPr lang="en-US" altLang="el-GR" sz="2000" b="0">
                <a:latin typeface="Calibri" panose="020F0502020204030204" pitchFamily="34" charset="0"/>
              </a:rPr>
              <a:t>1 </a:t>
            </a:r>
            <a:r>
              <a:rPr lang="el-GR" altLang="el-GR" sz="2000" b="0">
                <a:latin typeface="Calibri" panose="020F0502020204030204" pitchFamily="34" charset="0"/>
              </a:rPr>
              <a:t>κρούσμα</a:t>
            </a:r>
          </a:p>
        </p:txBody>
      </p:sp>
      <p:sp>
        <p:nvSpPr>
          <p:cNvPr id="220166" name="AutoShape 15"/>
          <p:cNvSpPr>
            <a:spLocks noChangeArrowheads="1"/>
          </p:cNvSpPr>
          <p:nvPr/>
        </p:nvSpPr>
        <p:spPr bwMode="auto">
          <a:xfrm>
            <a:off x="6011863" y="2492375"/>
            <a:ext cx="1987550" cy="863600"/>
          </a:xfrm>
          <a:prstGeom prst="wedgeRectCallout">
            <a:avLst>
              <a:gd name="adj1" fmla="val -133861"/>
              <a:gd name="adj2" fmla="val 111315"/>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2400"/>
          </a:p>
        </p:txBody>
      </p:sp>
      <p:sp>
        <p:nvSpPr>
          <p:cNvPr id="220167" name="TextBox 2"/>
          <p:cNvSpPr txBox="1">
            <a:spLocks noChangeArrowheads="1"/>
          </p:cNvSpPr>
          <p:nvPr/>
        </p:nvSpPr>
        <p:spPr bwMode="auto">
          <a:xfrm>
            <a:off x="6084888" y="2565400"/>
            <a:ext cx="1873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a:latin typeface="Calibri" panose="020F0502020204030204" pitchFamily="34" charset="0"/>
              </a:rPr>
              <a:t>Π.Ε. Βοιωτίας</a:t>
            </a:r>
            <a:r>
              <a:rPr lang="en-US" altLang="el-GR" sz="2000">
                <a:latin typeface="Calibri" panose="020F0502020204030204" pitchFamily="34" charset="0"/>
              </a:rPr>
              <a:t>: </a:t>
            </a:r>
            <a:endParaRPr lang="el-GR" altLang="el-GR" sz="2000">
              <a:latin typeface="Calibri" panose="020F0502020204030204" pitchFamily="34" charset="0"/>
            </a:endParaRPr>
          </a:p>
          <a:p>
            <a:pPr algn="ctr" eaLnBrk="1" hangingPunct="1">
              <a:spcBef>
                <a:spcPct val="0"/>
              </a:spcBef>
              <a:buClrTx/>
              <a:buSzTx/>
              <a:buFontTx/>
              <a:buNone/>
            </a:pPr>
            <a:r>
              <a:rPr lang="el-GR" altLang="el-GR" sz="2000" b="0">
                <a:latin typeface="Calibri" panose="020F0502020204030204" pitchFamily="34" charset="0"/>
              </a:rPr>
              <a:t>1</a:t>
            </a:r>
            <a:r>
              <a:rPr lang="en-US" altLang="el-GR" sz="2000" b="0">
                <a:latin typeface="Calibri" panose="020F0502020204030204" pitchFamily="34" charset="0"/>
              </a:rPr>
              <a:t> </a:t>
            </a:r>
            <a:r>
              <a:rPr lang="el-GR" altLang="el-GR" sz="2000" b="0">
                <a:latin typeface="Calibri" panose="020F0502020204030204" pitchFamily="34" charset="0"/>
              </a:rPr>
              <a:t>κρούσμα</a:t>
            </a:r>
            <a:endParaRPr lang="en-US" altLang="el-GR" sz="2000" b="0">
              <a:latin typeface="Calibri" panose="020F0502020204030204" pitchFamily="34" charset="0"/>
            </a:endParaRPr>
          </a:p>
        </p:txBody>
      </p:sp>
      <p:pic>
        <p:nvPicPr>
          <p:cNvPr id="220168" name="4 - Εικόνα" descr="cid:image005.png@01CF2653.0E898BB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243888" y="6162675"/>
            <a:ext cx="90011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9" name="AutoShape 15"/>
          <p:cNvSpPr>
            <a:spLocks noChangeArrowheads="1"/>
          </p:cNvSpPr>
          <p:nvPr/>
        </p:nvSpPr>
        <p:spPr bwMode="auto">
          <a:xfrm flipH="1">
            <a:off x="539750" y="2708275"/>
            <a:ext cx="2282825" cy="865188"/>
          </a:xfrm>
          <a:prstGeom prst="wedgeRectCallout">
            <a:avLst>
              <a:gd name="adj1" fmla="val -84921"/>
              <a:gd name="adj2" fmla="val 8009"/>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a:latin typeface="Calibri" panose="020F0502020204030204" pitchFamily="34" charset="0"/>
              </a:rPr>
              <a:t>Π.Ε. Τρικάλων</a:t>
            </a:r>
            <a:r>
              <a:rPr lang="en-US" altLang="el-GR" sz="2000">
                <a:latin typeface="Calibri" panose="020F0502020204030204" pitchFamily="34" charset="0"/>
              </a:rPr>
              <a:t>: </a:t>
            </a:r>
          </a:p>
          <a:p>
            <a:pPr algn="ctr" eaLnBrk="1" hangingPunct="1">
              <a:spcBef>
                <a:spcPct val="0"/>
              </a:spcBef>
              <a:buClrTx/>
              <a:buSzTx/>
              <a:buFontTx/>
              <a:buNone/>
            </a:pPr>
            <a:r>
              <a:rPr lang="en-US" altLang="el-GR" sz="2000" b="0">
                <a:latin typeface="Calibri" panose="020F0502020204030204" pitchFamily="34" charset="0"/>
              </a:rPr>
              <a:t>1 </a:t>
            </a:r>
            <a:r>
              <a:rPr lang="el-GR" altLang="el-GR" sz="2000" b="0">
                <a:latin typeface="Calibri" panose="020F0502020204030204" pitchFamily="34" charset="0"/>
              </a:rPr>
              <a:t>κρούσμα</a:t>
            </a:r>
          </a:p>
        </p:txBody>
      </p:sp>
      <p:sp>
        <p:nvSpPr>
          <p:cNvPr id="220170" name="AutoShape 15"/>
          <p:cNvSpPr>
            <a:spLocks noChangeArrowheads="1"/>
          </p:cNvSpPr>
          <p:nvPr/>
        </p:nvSpPr>
        <p:spPr bwMode="auto">
          <a:xfrm flipH="1">
            <a:off x="6084888" y="4076700"/>
            <a:ext cx="2914650" cy="865188"/>
          </a:xfrm>
          <a:prstGeom prst="wedgeRectCallout">
            <a:avLst>
              <a:gd name="adj1" fmla="val 98560"/>
              <a:gd name="adj2" fmla="val -54319"/>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a:latin typeface="Calibri" panose="020F0502020204030204" pitchFamily="34" charset="0"/>
              </a:rPr>
              <a:t>Π.Ε. Ανατολικής Αττικής</a:t>
            </a:r>
            <a:r>
              <a:rPr lang="en-US" altLang="el-GR" sz="2000">
                <a:latin typeface="Calibri" panose="020F0502020204030204" pitchFamily="34" charset="0"/>
              </a:rPr>
              <a:t>: </a:t>
            </a:r>
          </a:p>
          <a:p>
            <a:pPr algn="ctr" eaLnBrk="1" hangingPunct="1">
              <a:spcBef>
                <a:spcPct val="0"/>
              </a:spcBef>
              <a:buClrTx/>
              <a:buSzTx/>
              <a:buFontTx/>
              <a:buNone/>
            </a:pPr>
            <a:r>
              <a:rPr lang="el-GR" altLang="el-GR" sz="2000" b="0">
                <a:latin typeface="Calibri" panose="020F0502020204030204" pitchFamily="34" charset="0"/>
              </a:rPr>
              <a:t>2</a:t>
            </a:r>
            <a:r>
              <a:rPr lang="en-US" altLang="el-GR" sz="2000" b="0">
                <a:latin typeface="Calibri" panose="020F0502020204030204" pitchFamily="34" charset="0"/>
              </a:rPr>
              <a:t> </a:t>
            </a:r>
            <a:r>
              <a:rPr lang="el-GR" altLang="el-GR" sz="2000" b="0">
                <a:latin typeface="Calibri" panose="020F0502020204030204" pitchFamily="34" charset="0"/>
              </a:rPr>
              <a:t>κρούσματα</a:t>
            </a:r>
          </a:p>
        </p:txBody>
      </p:sp>
      <p:sp>
        <p:nvSpPr>
          <p:cNvPr id="220171" name="AutoShape 15"/>
          <p:cNvSpPr>
            <a:spLocks noChangeArrowheads="1"/>
          </p:cNvSpPr>
          <p:nvPr/>
        </p:nvSpPr>
        <p:spPr bwMode="auto">
          <a:xfrm flipH="1">
            <a:off x="684213" y="5013325"/>
            <a:ext cx="2282825" cy="865188"/>
          </a:xfrm>
          <a:prstGeom prst="wedgeRectCallout">
            <a:avLst>
              <a:gd name="adj1" fmla="val -96787"/>
              <a:gd name="adj2" fmla="val -74190"/>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a:latin typeface="Calibri" panose="020F0502020204030204" pitchFamily="34" charset="0"/>
              </a:rPr>
              <a:t>Π.Ε. Λακωνίας</a:t>
            </a:r>
            <a:r>
              <a:rPr lang="en-US" altLang="el-GR" sz="2000">
                <a:latin typeface="Calibri" panose="020F0502020204030204" pitchFamily="34" charset="0"/>
              </a:rPr>
              <a:t>: </a:t>
            </a:r>
          </a:p>
          <a:p>
            <a:pPr algn="ctr" eaLnBrk="1" hangingPunct="1">
              <a:spcBef>
                <a:spcPct val="0"/>
              </a:spcBef>
              <a:buClrTx/>
              <a:buSzTx/>
              <a:buFontTx/>
              <a:buNone/>
            </a:pPr>
            <a:r>
              <a:rPr lang="en-US" altLang="el-GR" sz="2000" b="0">
                <a:latin typeface="Calibri" panose="020F0502020204030204" pitchFamily="34" charset="0"/>
              </a:rPr>
              <a:t>1 </a:t>
            </a:r>
            <a:r>
              <a:rPr lang="el-GR" altLang="el-GR" sz="2000" b="0">
                <a:latin typeface="Calibri" panose="020F0502020204030204" pitchFamily="34" charset="0"/>
              </a:rPr>
              <a:t>κρούσμα</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763"/>
            <a:ext cx="9144000" cy="1143000"/>
          </a:xfrm>
          <a:prstGeom prst="rect">
            <a:avLst/>
          </a:prstGeom>
          <a:noFill/>
          <a:ln w="9525">
            <a:noFill/>
            <a:miter lim="800000"/>
            <a:headEnd/>
            <a:tailEnd/>
          </a:ln>
        </p:spPr>
        <p:txBody>
          <a:bodyPr anchor="ctr"/>
          <a:lstStyle/>
          <a:p>
            <a:pPr algn="ctr" eaLnBrk="1" hangingPunct="1">
              <a:defRPr/>
            </a:pPr>
            <a:r>
              <a:rPr lang="el-GR" sz="4000" kern="0" dirty="0">
                <a:solidFill>
                  <a:srgbClr val="FF0000"/>
                </a:solidFill>
                <a:latin typeface="Calibri" pitchFamily="34" charset="0"/>
                <a:cs typeface="Arial" charset="0"/>
              </a:rPr>
              <a:t>Ελονοσία στη Ελλάδα 2016</a:t>
            </a:r>
          </a:p>
        </p:txBody>
      </p:sp>
      <p:pic>
        <p:nvPicPr>
          <p:cNvPr id="2222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638" y="6308725"/>
            <a:ext cx="614362" cy="549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2212" name="Θέση περιεχομένου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07950" y="2276475"/>
            <a:ext cx="9018588" cy="2917825"/>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51520" y="476672"/>
            <a:ext cx="8711952" cy="1143000"/>
          </a:xfrm>
          <a:prstGeom prst="rect">
            <a:avLst/>
          </a:prstGeom>
          <a:noFill/>
          <a:ln w="9525">
            <a:noFill/>
            <a:miter lim="800000"/>
            <a:headEnd/>
            <a:tailEnd/>
          </a:ln>
        </p:spPr>
        <p:txBody>
          <a:bodyPr anchor="ctr"/>
          <a:lstStyle/>
          <a:p>
            <a:pPr algn="ctr" eaLnBrk="1" hangingPunct="1">
              <a:defRPr/>
            </a:pPr>
            <a:r>
              <a:rPr lang="el-GR" sz="4000" kern="0" dirty="0">
                <a:solidFill>
                  <a:srgbClr val="FF0000"/>
                </a:solidFill>
                <a:latin typeface="Arial"/>
              </a:rPr>
              <a:t>Ελονοσία στη Ελλάδα 20</a:t>
            </a:r>
            <a:r>
              <a:rPr lang="en-US" sz="4000" kern="0" dirty="0">
                <a:solidFill>
                  <a:srgbClr val="FF0000"/>
                </a:solidFill>
                <a:latin typeface="Arial"/>
              </a:rPr>
              <a:t>17</a:t>
            </a:r>
          </a:p>
          <a:p>
            <a:pPr algn="ctr" eaLnBrk="1" hangingPunct="1">
              <a:defRPr/>
            </a:pPr>
            <a:r>
              <a:rPr lang="en-US" sz="4000" kern="0" dirty="0">
                <a:solidFill>
                  <a:srgbClr val="FF0000"/>
                </a:solidFill>
                <a:latin typeface="Arial"/>
              </a:rPr>
              <a:t>n =69 </a:t>
            </a:r>
            <a:r>
              <a:rPr lang="el-GR" sz="4000" kern="0" dirty="0">
                <a:solidFill>
                  <a:srgbClr val="FF0000"/>
                </a:solidFill>
                <a:latin typeface="Arial"/>
              </a:rPr>
              <a:t>εισαγόμενα, 6 αυτόχθονα</a:t>
            </a:r>
          </a:p>
        </p:txBody>
      </p:sp>
      <p:pic>
        <p:nvPicPr>
          <p:cNvPr id="161832" name="Picture 14"/>
          <p:cNvPicPr>
            <a:picLocks noChangeAspect="1" noChangeArrowheads="1"/>
          </p:cNvPicPr>
          <p:nvPr/>
        </p:nvPicPr>
        <p:blipFill>
          <a:blip r:embed="rId3" cstate="print"/>
          <a:srcRect/>
          <a:stretch>
            <a:fillRect/>
          </a:stretch>
        </p:blipFill>
        <p:spPr bwMode="auto">
          <a:xfrm>
            <a:off x="8529478" y="6309320"/>
            <a:ext cx="614522" cy="548680"/>
          </a:xfrm>
          <a:prstGeom prst="rect">
            <a:avLst/>
          </a:prstGeom>
          <a:noFill/>
          <a:ln w="9525">
            <a:solidFill>
              <a:schemeClr val="tx1"/>
            </a:solidFill>
            <a:miter lim="800000"/>
            <a:headEnd/>
            <a:tailEnd/>
          </a:ln>
        </p:spPr>
      </p:pic>
      <p:pic>
        <p:nvPicPr>
          <p:cNvPr id="2" name="Εικόνα 1"/>
          <p:cNvPicPr>
            <a:picLocks noChangeAspect="1"/>
          </p:cNvPicPr>
          <p:nvPr/>
        </p:nvPicPr>
        <p:blipFill>
          <a:blip r:embed="rId4"/>
          <a:stretch>
            <a:fillRect/>
          </a:stretch>
        </p:blipFill>
        <p:spPr>
          <a:xfrm>
            <a:off x="1403648" y="1619672"/>
            <a:ext cx="6012552" cy="5158996"/>
          </a:xfrm>
          <a:prstGeom prst="rect">
            <a:avLst/>
          </a:prstGeom>
        </p:spPr>
      </p:pic>
    </p:spTree>
    <p:extLst>
      <p:ext uri="{BB962C8B-B14F-4D97-AF65-F5344CB8AC3E}">
        <p14:creationId xmlns:p14="http://schemas.microsoft.com/office/powerpoint/2010/main" val="1353471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9525"/>
            <a:ext cx="519112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091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ure 1, [The malaria parasite life cycle...]. - Coffee Break ...">
            <a:extLst>
              <a:ext uri="{FF2B5EF4-FFF2-40B4-BE49-F238E27FC236}">
                <a16:creationId xmlns:a16="http://schemas.microsoft.com/office/drawing/2014/main" id="{5BEDAF77-7E11-492B-8723-56EBBF721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9667"/>
            <a:ext cx="8424936" cy="641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646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 Epidemiology of Malaria | Malaria Control During Mass ...">
            <a:extLst>
              <a:ext uri="{FF2B5EF4-FFF2-40B4-BE49-F238E27FC236}">
                <a16:creationId xmlns:a16="http://schemas.microsoft.com/office/drawing/2014/main" id="{A5429532-38AD-494D-B94F-576DB1E7B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867" y="332657"/>
            <a:ext cx="8152581" cy="6126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09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4"/>
          <p:cNvSpPr>
            <a:spLocks noGrp="1"/>
          </p:cNvSpPr>
          <p:nvPr>
            <p:ph type="title"/>
          </p:nvPr>
        </p:nvSpPr>
        <p:spPr>
          <a:xfrm>
            <a:off x="0" y="0"/>
            <a:ext cx="9144000" cy="1052513"/>
          </a:xfrm>
        </p:spPr>
        <p:txBody>
          <a:bodyPr/>
          <a:lstStyle/>
          <a:p>
            <a:pPr algn="ctr"/>
            <a:r>
              <a:rPr lang="el-GR" altLang="el-GR" sz="3200" b="1">
                <a:solidFill>
                  <a:srgbClr val="FF0000"/>
                </a:solidFill>
                <a:latin typeface="Calibri" panose="020F0502020204030204" pitchFamily="34" charset="0"/>
              </a:rPr>
              <a:t>Περιοχές με ιστορικό μετάδοσης ελονοσίας </a:t>
            </a:r>
            <a:br>
              <a:rPr lang="el-GR" altLang="el-GR" sz="3200" b="1">
                <a:solidFill>
                  <a:srgbClr val="FF0000"/>
                </a:solidFill>
                <a:latin typeface="Calibri" panose="020F0502020204030204" pitchFamily="34" charset="0"/>
              </a:rPr>
            </a:br>
            <a:r>
              <a:rPr lang="el-GR" altLang="el-GR" sz="3200" b="1">
                <a:solidFill>
                  <a:srgbClr val="FF0000"/>
                </a:solidFill>
                <a:latin typeface="Calibri" panose="020F0502020204030204" pitchFamily="34" charset="0"/>
              </a:rPr>
              <a:t>πριν την εκρίζωση, Ελλάδα </a:t>
            </a:r>
            <a:endParaRPr lang="en-US" altLang="el-GR" sz="3200" b="1">
              <a:solidFill>
                <a:srgbClr val="FF0000"/>
              </a:solidFill>
              <a:latin typeface="Calibri" panose="020F0502020204030204" pitchFamily="34" charset="0"/>
            </a:endParaRPr>
          </a:p>
        </p:txBody>
      </p:sp>
      <p:pic>
        <p:nvPicPr>
          <p:cNvPr id="196611"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4213" y="1125538"/>
            <a:ext cx="7488237" cy="5091112"/>
          </a:xfrm>
        </p:spPr>
      </p:pic>
      <p:sp>
        <p:nvSpPr>
          <p:cNvPr id="196612" name="TextBox 9"/>
          <p:cNvSpPr txBox="1">
            <a:spLocks noChangeArrowheads="1"/>
          </p:cNvSpPr>
          <p:nvPr/>
        </p:nvSpPr>
        <p:spPr bwMode="auto">
          <a:xfrm>
            <a:off x="566738" y="6373813"/>
            <a:ext cx="4856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b="0">
                <a:solidFill>
                  <a:srgbClr val="000000"/>
                </a:solidFill>
                <a:latin typeface="Calibri" panose="020F0502020204030204" pitchFamily="34" charset="0"/>
                <a:cs typeface="Arial" panose="020B0604020202020204" pitchFamily="34" charset="0"/>
              </a:rPr>
              <a:t>Πηγή: </a:t>
            </a:r>
            <a:r>
              <a:rPr lang="en-US" altLang="el-GR" sz="2000" b="0">
                <a:solidFill>
                  <a:srgbClr val="000000"/>
                </a:solidFill>
                <a:latin typeface="Calibri" panose="020F0502020204030204" pitchFamily="34" charset="0"/>
                <a:cs typeface="Arial" panose="020B0604020202020204" pitchFamily="34" charset="0"/>
              </a:rPr>
              <a:t>Sudre B et al, </a:t>
            </a:r>
            <a:r>
              <a:rPr lang="en-US" altLang="el-GR" sz="2000" b="0" i="1">
                <a:solidFill>
                  <a:srgbClr val="000000"/>
                </a:solidFill>
                <a:latin typeface="Calibri" panose="020F0502020204030204" pitchFamily="34" charset="0"/>
                <a:cs typeface="Arial" panose="020B0604020202020204" pitchFamily="34" charset="0"/>
              </a:rPr>
              <a:t>Emerg Inf Dis </a:t>
            </a:r>
            <a:r>
              <a:rPr lang="en-US" altLang="el-GR" sz="2000" b="0">
                <a:solidFill>
                  <a:srgbClr val="000000"/>
                </a:solidFill>
                <a:latin typeface="Calibri" panose="020F0502020204030204" pitchFamily="34" charset="0"/>
                <a:cs typeface="Arial" panose="020B0604020202020204" pitchFamily="34" charset="0"/>
              </a:rPr>
              <a:t>2013;19(5)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A Case of Malaria | Department of Emergency Medicine | Saint John ...">
            <a:extLst>
              <a:ext uri="{FF2B5EF4-FFF2-40B4-BE49-F238E27FC236}">
                <a16:creationId xmlns:a16="http://schemas.microsoft.com/office/drawing/2014/main" id="{72949FB1-7D01-4E66-ACDB-CC01F495A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9190"/>
            <a:ext cx="7200801" cy="66288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775CEF36-0D7C-4490-B388-6666503AF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5" y="4791826"/>
            <a:ext cx="2603811" cy="2048331"/>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7BB4D7A2-A132-451E-8BD7-F0CAD87B62FB}"/>
              </a:ext>
            </a:extLst>
          </p:cNvPr>
          <p:cNvSpPr/>
          <p:nvPr/>
        </p:nvSpPr>
        <p:spPr>
          <a:xfrm>
            <a:off x="6764301" y="4300469"/>
            <a:ext cx="2232248" cy="461665"/>
          </a:xfrm>
          <a:prstGeom prst="rect">
            <a:avLst/>
          </a:prstGeom>
        </p:spPr>
        <p:txBody>
          <a:bodyPr wrap="square">
            <a:spAutoFit/>
          </a:bodyPr>
          <a:lstStyle/>
          <a:p>
            <a:r>
              <a:rPr lang="en-US" sz="1200" b="0" dirty="0">
                <a:solidFill>
                  <a:srgbClr val="000000"/>
                </a:solidFill>
                <a:latin typeface="Arial" panose="020B0604020202020204" pitchFamily="34" charset="0"/>
              </a:rPr>
              <a:t>Malaria parasite connecting to a </a:t>
            </a:r>
            <a:r>
              <a:rPr lang="en-US" sz="1200" b="0" dirty="0">
                <a:solidFill>
                  <a:srgbClr val="0B0080"/>
                </a:solidFill>
                <a:latin typeface="Arial" panose="020B0604020202020204" pitchFamily="34" charset="0"/>
                <a:hlinkClick r:id="rId4" tooltip="Red blood cell"/>
              </a:rPr>
              <a:t>red blood cell</a:t>
            </a:r>
            <a:endParaRPr lang="el-GR" sz="1200" dirty="0"/>
          </a:p>
        </p:txBody>
      </p:sp>
    </p:spTree>
    <p:extLst>
      <p:ext uri="{BB962C8B-B14F-4D97-AF65-F5344CB8AC3E}">
        <p14:creationId xmlns:p14="http://schemas.microsoft.com/office/powerpoint/2010/main" val="3241824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Malaria - Pathophysiology, Life-cycle">
            <a:extLst>
              <a:ext uri="{FF2B5EF4-FFF2-40B4-BE49-F238E27FC236}">
                <a16:creationId xmlns:a16="http://schemas.microsoft.com/office/drawing/2014/main" id="{11F0E660-8DF1-4272-947A-83A93571F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74" y="1124744"/>
            <a:ext cx="8190056" cy="460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35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ohamed Abd El Maksoud MD - ppt download">
            <a:extLst>
              <a:ext uri="{FF2B5EF4-FFF2-40B4-BE49-F238E27FC236}">
                <a16:creationId xmlns:a16="http://schemas.microsoft.com/office/drawing/2014/main" id="{A0DE6F67-0E6E-4D15-A4FC-5010E8583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847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1 - Τίτλος"/>
          <p:cNvSpPr>
            <a:spLocks noGrp="1"/>
          </p:cNvSpPr>
          <p:nvPr>
            <p:ph type="title"/>
          </p:nvPr>
        </p:nvSpPr>
        <p:spPr/>
        <p:txBody>
          <a:bodyPr/>
          <a:lstStyle/>
          <a:p>
            <a:r>
              <a:rPr lang="el-GR" altLang="el-GR" b="1">
                <a:solidFill>
                  <a:srgbClr val="FF0000"/>
                </a:solidFill>
              </a:rPr>
              <a:t>Κλινική εικόνα</a:t>
            </a:r>
          </a:p>
        </p:txBody>
      </p:sp>
      <p:pic>
        <p:nvPicPr>
          <p:cNvPr id="224259"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1446213"/>
            <a:ext cx="7056437" cy="5253037"/>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1 - Τίτλος"/>
          <p:cNvSpPr>
            <a:spLocks noGrp="1"/>
          </p:cNvSpPr>
          <p:nvPr>
            <p:ph type="title"/>
          </p:nvPr>
        </p:nvSpPr>
        <p:spPr/>
        <p:txBody>
          <a:bodyPr/>
          <a:lstStyle/>
          <a:p>
            <a:r>
              <a:rPr lang="el-GR" altLang="el-GR" b="1">
                <a:solidFill>
                  <a:srgbClr val="FF0000"/>
                </a:solidFill>
              </a:rPr>
              <a:t>Κλινική εικόνα</a:t>
            </a:r>
          </a:p>
        </p:txBody>
      </p:sp>
      <p:sp>
        <p:nvSpPr>
          <p:cNvPr id="226307" name="2 - Θέση περιεχομένου"/>
          <p:cNvSpPr>
            <a:spLocks noGrp="1"/>
          </p:cNvSpPr>
          <p:nvPr>
            <p:ph idx="1"/>
          </p:nvPr>
        </p:nvSpPr>
        <p:spPr>
          <a:xfrm>
            <a:off x="250825" y="1268413"/>
            <a:ext cx="8569325" cy="4598987"/>
          </a:xfrm>
        </p:spPr>
        <p:txBody>
          <a:bodyPr/>
          <a:lstStyle/>
          <a:p>
            <a:pPr>
              <a:lnSpc>
                <a:spcPct val="200000"/>
              </a:lnSpc>
              <a:buFont typeface="Wingdings" panose="05000000000000000000" pitchFamily="2" charset="2"/>
              <a:buChar char="v"/>
            </a:pPr>
            <a:r>
              <a:rPr lang="el-GR" altLang="el-GR">
                <a:solidFill>
                  <a:srgbClr val="002060"/>
                </a:solidFill>
              </a:rPr>
              <a:t> Πυρετός</a:t>
            </a:r>
            <a:r>
              <a:rPr lang="en-US" altLang="el-GR">
                <a:solidFill>
                  <a:srgbClr val="002060"/>
                </a:solidFill>
              </a:rPr>
              <a:t>, </a:t>
            </a:r>
            <a:r>
              <a:rPr lang="el-GR" altLang="el-GR">
                <a:solidFill>
                  <a:srgbClr val="002060"/>
                </a:solidFill>
              </a:rPr>
              <a:t>ρίγος, κακουχία, μυαλγίες</a:t>
            </a:r>
            <a:r>
              <a:rPr lang="en-US" altLang="el-GR">
                <a:solidFill>
                  <a:srgbClr val="002060"/>
                </a:solidFill>
              </a:rPr>
              <a:t>, </a:t>
            </a:r>
            <a:r>
              <a:rPr lang="el-GR" altLang="el-GR">
                <a:solidFill>
                  <a:srgbClr val="002060"/>
                </a:solidFill>
              </a:rPr>
              <a:t>ίκτερος</a:t>
            </a:r>
          </a:p>
          <a:p>
            <a:pPr>
              <a:lnSpc>
                <a:spcPct val="200000"/>
              </a:lnSpc>
              <a:buFont typeface="Wingdings" panose="05000000000000000000" pitchFamily="2" charset="2"/>
              <a:buChar char="v"/>
            </a:pPr>
            <a:r>
              <a:rPr lang="el-GR" altLang="el-GR">
                <a:solidFill>
                  <a:srgbClr val="002060"/>
                </a:solidFill>
              </a:rPr>
              <a:t> Ηπατο-</a:t>
            </a:r>
            <a:r>
              <a:rPr lang="el-GR" altLang="el-GR" b="1">
                <a:solidFill>
                  <a:srgbClr val="FF0000"/>
                </a:solidFill>
              </a:rPr>
              <a:t>σπληνομεγαλία</a:t>
            </a:r>
            <a:r>
              <a:rPr lang="el-GR" altLang="el-GR">
                <a:solidFill>
                  <a:srgbClr val="002060"/>
                </a:solidFill>
              </a:rPr>
              <a:t> </a:t>
            </a:r>
          </a:p>
          <a:p>
            <a:pPr>
              <a:lnSpc>
                <a:spcPct val="200000"/>
              </a:lnSpc>
              <a:buFont typeface="Wingdings" panose="05000000000000000000" pitchFamily="2" charset="2"/>
              <a:buChar char="v"/>
            </a:pPr>
            <a:r>
              <a:rPr lang="el-GR" altLang="el-GR">
                <a:solidFill>
                  <a:srgbClr val="002060"/>
                </a:solidFill>
              </a:rPr>
              <a:t> </a:t>
            </a:r>
            <a:r>
              <a:rPr lang="el-GR" altLang="el-GR" b="1">
                <a:solidFill>
                  <a:srgbClr val="FF0000"/>
                </a:solidFill>
              </a:rPr>
              <a:t>Αναιμία,</a:t>
            </a:r>
            <a:r>
              <a:rPr lang="el-GR" altLang="el-GR">
                <a:solidFill>
                  <a:srgbClr val="002060"/>
                </a:solidFill>
              </a:rPr>
              <a:t> </a:t>
            </a:r>
            <a:r>
              <a:rPr lang="el-GR" altLang="el-GR" b="1">
                <a:solidFill>
                  <a:srgbClr val="FF0000"/>
                </a:solidFill>
              </a:rPr>
              <a:t>Θρομβοπενία</a:t>
            </a:r>
          </a:p>
          <a:p>
            <a:pPr>
              <a:lnSpc>
                <a:spcPct val="200000"/>
              </a:lnSpc>
              <a:buFont typeface="Wingdings" panose="05000000000000000000" pitchFamily="2" charset="2"/>
              <a:buChar char="v"/>
            </a:pPr>
            <a:r>
              <a:rPr lang="el-GR" altLang="el-GR">
                <a:solidFill>
                  <a:srgbClr val="002060"/>
                </a:solidFill>
                <a:sym typeface="Symbol" panose="05050102010706020507" pitchFamily="18" charset="2"/>
              </a:rPr>
              <a:t> </a:t>
            </a:r>
            <a:r>
              <a:rPr lang="en-US" altLang="el-GR">
                <a:solidFill>
                  <a:srgbClr val="002060"/>
                </a:solidFill>
                <a:sym typeface="Symbol" panose="05050102010706020507" pitchFamily="18" charset="2"/>
              </a:rPr>
              <a:t>LDH, </a:t>
            </a:r>
            <a:r>
              <a:rPr lang="el-GR" altLang="el-GR">
                <a:solidFill>
                  <a:srgbClr val="002060"/>
                </a:solidFill>
                <a:sym typeface="Symbol" panose="05050102010706020507" pitchFamily="18" charset="2"/>
              </a:rPr>
              <a:t> </a:t>
            </a:r>
            <a:r>
              <a:rPr lang="en-US" altLang="el-GR">
                <a:solidFill>
                  <a:srgbClr val="002060"/>
                </a:solidFill>
                <a:sym typeface="Symbol" panose="05050102010706020507" pitchFamily="18" charset="2"/>
              </a:rPr>
              <a:t> ind bil,</a:t>
            </a:r>
            <a:endParaRPr lang="el-GR" altLang="el-GR">
              <a:solidFill>
                <a:srgbClr val="002060"/>
              </a:solidFill>
            </a:endParaRPr>
          </a:p>
        </p:txBody>
      </p:sp>
      <p:sp>
        <p:nvSpPr>
          <p:cNvPr id="226308" name="4 - Ορθογώνιο"/>
          <p:cNvSpPr>
            <a:spLocks noChangeArrowheads="1"/>
          </p:cNvSpPr>
          <p:nvPr/>
        </p:nvSpPr>
        <p:spPr bwMode="auto">
          <a:xfrm>
            <a:off x="4256088" y="6237288"/>
            <a:ext cx="4887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l-GR" altLang="el-GR" sz="1800" i="1">
                <a:solidFill>
                  <a:srgbClr val="000000"/>
                </a:solidFill>
                <a:latin typeface="Georgia" panose="02040502050405020303" pitchFamily="18" charset="0"/>
              </a:rPr>
              <a:t>Π. Γεωργαντάς, Π/κή Κλινική,  Σπάρτη</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1 - Τίτλος"/>
          <p:cNvSpPr>
            <a:spLocks noGrp="1"/>
          </p:cNvSpPr>
          <p:nvPr>
            <p:ph type="title"/>
          </p:nvPr>
        </p:nvSpPr>
        <p:spPr/>
        <p:txBody>
          <a:bodyPr/>
          <a:lstStyle/>
          <a:p>
            <a:r>
              <a:rPr lang="el-GR" altLang="el-GR" b="1">
                <a:solidFill>
                  <a:srgbClr val="FF0000"/>
                </a:solidFill>
              </a:rPr>
              <a:t>Κλινική εικόνα</a:t>
            </a:r>
          </a:p>
        </p:txBody>
      </p:sp>
      <p:pic>
        <p:nvPicPr>
          <p:cNvPr id="228355" name="Θέση περιεχομένου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16013" y="1446213"/>
            <a:ext cx="7056437" cy="5253037"/>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1 - Τίτλος"/>
          <p:cNvSpPr>
            <a:spLocks noGrp="1"/>
          </p:cNvSpPr>
          <p:nvPr>
            <p:ph type="title"/>
          </p:nvPr>
        </p:nvSpPr>
        <p:spPr/>
        <p:txBody>
          <a:bodyPr/>
          <a:lstStyle/>
          <a:p>
            <a:r>
              <a:rPr lang="el-GR" altLang="el-GR" b="1">
                <a:solidFill>
                  <a:srgbClr val="FF0000"/>
                </a:solidFill>
              </a:rPr>
              <a:t>Κλινική εικόνα</a:t>
            </a:r>
          </a:p>
        </p:txBody>
      </p:sp>
      <p:pic>
        <p:nvPicPr>
          <p:cNvPr id="230403"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341438"/>
            <a:ext cx="8089900" cy="5311775"/>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1 - Τίτλος"/>
          <p:cNvSpPr>
            <a:spLocks noGrp="1"/>
          </p:cNvSpPr>
          <p:nvPr>
            <p:ph type="title"/>
          </p:nvPr>
        </p:nvSpPr>
        <p:spPr/>
        <p:txBody>
          <a:bodyPr/>
          <a:lstStyle/>
          <a:p>
            <a:r>
              <a:rPr lang="el-GR" altLang="el-GR" b="1">
                <a:solidFill>
                  <a:srgbClr val="FF0000"/>
                </a:solidFill>
              </a:rPr>
              <a:t>Κλινική εικόνα</a:t>
            </a:r>
          </a:p>
        </p:txBody>
      </p:sp>
      <p:pic>
        <p:nvPicPr>
          <p:cNvPr id="232451" name="Θέση περιεχομένου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255713"/>
            <a:ext cx="7931150" cy="5419725"/>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Τίτλος 1"/>
          <p:cNvSpPr>
            <a:spLocks noGrp="1"/>
          </p:cNvSpPr>
          <p:nvPr>
            <p:ph type="title"/>
          </p:nvPr>
        </p:nvSpPr>
        <p:spPr>
          <a:xfrm>
            <a:off x="179388" y="9525"/>
            <a:ext cx="8713787" cy="1143000"/>
          </a:xfrm>
        </p:spPr>
        <p:txBody>
          <a:bodyPr/>
          <a:lstStyle/>
          <a:p>
            <a:r>
              <a:rPr lang="el-GR" altLang="el-GR" sz="5400" b="1">
                <a:solidFill>
                  <a:srgbClr val="FF0000"/>
                </a:solidFill>
              </a:rPr>
              <a:t>Σοβαρή ελονοσία</a:t>
            </a:r>
          </a:p>
        </p:txBody>
      </p:sp>
      <p:sp>
        <p:nvSpPr>
          <p:cNvPr id="3" name="Θέση περιεχομένου 2"/>
          <p:cNvSpPr>
            <a:spLocks noGrp="1"/>
          </p:cNvSpPr>
          <p:nvPr>
            <p:ph idx="1"/>
          </p:nvPr>
        </p:nvSpPr>
        <p:spPr>
          <a:xfrm>
            <a:off x="179388" y="1276350"/>
            <a:ext cx="8964612" cy="4525963"/>
          </a:xfrm>
        </p:spPr>
        <p:txBody>
          <a:bodyPr/>
          <a:lstStyle/>
          <a:p>
            <a:pPr>
              <a:defRPr/>
            </a:pPr>
            <a:r>
              <a:rPr lang="el-GR" sz="2800" dirty="0"/>
              <a:t>Διαταραχή επιπέδου συνείδησης</a:t>
            </a:r>
          </a:p>
          <a:p>
            <a:pPr>
              <a:defRPr/>
            </a:pPr>
            <a:r>
              <a:rPr lang="el-GR" sz="2800" dirty="0"/>
              <a:t>Γενικευμένη αδυναμία</a:t>
            </a:r>
          </a:p>
          <a:p>
            <a:pPr>
              <a:defRPr/>
            </a:pPr>
            <a:r>
              <a:rPr lang="el-GR" sz="2800" dirty="0"/>
              <a:t>Επιληπτικοί σπασμοί &gt; 2/24 </a:t>
            </a:r>
            <a:r>
              <a:rPr lang="en-US" sz="2800" dirty="0" err="1"/>
              <a:t>hrs</a:t>
            </a:r>
            <a:r>
              <a:rPr lang="el-GR" sz="2800" dirty="0"/>
              <a:t>, κώμα, «εγκεφαλική»</a:t>
            </a:r>
            <a:endParaRPr lang="en-US" sz="2800" dirty="0"/>
          </a:p>
          <a:p>
            <a:pPr>
              <a:defRPr/>
            </a:pPr>
            <a:r>
              <a:rPr lang="el-GR" sz="2800" dirty="0"/>
              <a:t>Αναπνευστική δυσχέρεια</a:t>
            </a:r>
            <a:r>
              <a:rPr lang="en-US" sz="2800" dirty="0"/>
              <a:t>,</a:t>
            </a:r>
            <a:r>
              <a:rPr lang="el-GR" sz="2800" dirty="0"/>
              <a:t> </a:t>
            </a:r>
            <a:r>
              <a:rPr lang="el-GR" sz="2800" dirty="0" err="1"/>
              <a:t>οξεωτική</a:t>
            </a:r>
            <a:r>
              <a:rPr lang="el-GR" sz="2800" dirty="0"/>
              <a:t> αναπνοή</a:t>
            </a:r>
            <a:endParaRPr lang="en-US" sz="2800" dirty="0"/>
          </a:p>
          <a:p>
            <a:pPr>
              <a:defRPr/>
            </a:pPr>
            <a:r>
              <a:rPr lang="el-GR" sz="2800" dirty="0"/>
              <a:t>Οξύ πνευμονικό οίδημα, </a:t>
            </a:r>
            <a:r>
              <a:rPr lang="en-US" sz="2800" dirty="0"/>
              <a:t>ARDS</a:t>
            </a:r>
            <a:endParaRPr lang="el-GR" sz="2800" dirty="0"/>
          </a:p>
          <a:p>
            <a:pPr>
              <a:defRPr/>
            </a:pPr>
            <a:r>
              <a:rPr lang="en-US" sz="2800" dirty="0"/>
              <a:t>Shock, SBP &lt; 80 mmHg, &lt;50 mmHg </a:t>
            </a:r>
            <a:r>
              <a:rPr lang="el-GR" sz="2800" dirty="0"/>
              <a:t>παιδιά</a:t>
            </a:r>
          </a:p>
          <a:p>
            <a:pPr>
              <a:defRPr/>
            </a:pPr>
            <a:r>
              <a:rPr lang="el-GR" sz="2800" dirty="0"/>
              <a:t>Οξεία Νεφρική Ανεπάρκεια, </a:t>
            </a:r>
            <a:r>
              <a:rPr lang="el-GR" sz="2800" dirty="0" err="1"/>
              <a:t>αιμοσφαιρινουρία</a:t>
            </a:r>
            <a:endParaRPr lang="el-GR" sz="2800" dirty="0"/>
          </a:p>
          <a:p>
            <a:pPr>
              <a:defRPr/>
            </a:pPr>
            <a:r>
              <a:rPr lang="el-GR" sz="2800" dirty="0"/>
              <a:t>Ίκτερος + δυσλειτουργία οργάνων</a:t>
            </a:r>
          </a:p>
          <a:p>
            <a:pPr>
              <a:defRPr/>
            </a:pPr>
            <a:r>
              <a:rPr lang="el-GR" sz="2800" dirty="0"/>
              <a:t>Αιμορραγική διάθεση</a:t>
            </a:r>
            <a:endParaRPr lang="en-US" sz="2800" dirty="0"/>
          </a:p>
          <a:p>
            <a:pPr marL="0" indent="0">
              <a:buFont typeface="Wingdings" panose="05000000000000000000" pitchFamily="2" charset="2"/>
              <a:buNone/>
              <a:defRPr/>
            </a:pPr>
            <a:endParaRPr lang="el-GR" sz="2800" dirty="0"/>
          </a:p>
        </p:txBody>
      </p:sp>
      <p:pic>
        <p:nvPicPr>
          <p:cNvPr id="234500" name="Εικόνα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6086475"/>
            <a:ext cx="16891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Τίτλος 1"/>
          <p:cNvSpPr>
            <a:spLocks noGrp="1"/>
          </p:cNvSpPr>
          <p:nvPr>
            <p:ph type="title"/>
          </p:nvPr>
        </p:nvSpPr>
        <p:spPr>
          <a:xfrm>
            <a:off x="179388" y="9525"/>
            <a:ext cx="8713787" cy="1143000"/>
          </a:xfrm>
        </p:spPr>
        <p:txBody>
          <a:bodyPr/>
          <a:lstStyle/>
          <a:p>
            <a:r>
              <a:rPr lang="el-GR" altLang="el-GR" sz="5400" b="1">
                <a:solidFill>
                  <a:srgbClr val="FF0000"/>
                </a:solidFill>
              </a:rPr>
              <a:t>Σοβαρή ελονοσία</a:t>
            </a:r>
          </a:p>
        </p:txBody>
      </p:sp>
      <p:sp>
        <p:nvSpPr>
          <p:cNvPr id="235523" name="Θέση περιεχομένου 2"/>
          <p:cNvSpPr>
            <a:spLocks noGrp="1"/>
          </p:cNvSpPr>
          <p:nvPr>
            <p:ph idx="1"/>
          </p:nvPr>
        </p:nvSpPr>
        <p:spPr>
          <a:xfrm>
            <a:off x="468313" y="908050"/>
            <a:ext cx="8229600" cy="4525963"/>
          </a:xfrm>
        </p:spPr>
        <p:txBody>
          <a:bodyPr/>
          <a:lstStyle/>
          <a:p>
            <a:pPr>
              <a:lnSpc>
                <a:spcPct val="150000"/>
              </a:lnSpc>
            </a:pPr>
            <a:r>
              <a:rPr lang="el-GR" altLang="el-GR"/>
              <a:t>Υπογλυκαιμία,</a:t>
            </a:r>
            <a:r>
              <a:rPr lang="en-US" altLang="el-GR"/>
              <a:t> Glc &lt; 40mg/dl)</a:t>
            </a:r>
            <a:endParaRPr lang="el-GR" altLang="el-GR"/>
          </a:p>
          <a:p>
            <a:pPr>
              <a:lnSpc>
                <a:spcPct val="150000"/>
              </a:lnSpc>
            </a:pPr>
            <a:r>
              <a:rPr lang="el-GR" altLang="el-GR"/>
              <a:t>Μεταβολική οξέωση,</a:t>
            </a:r>
            <a:r>
              <a:rPr lang="en-US" altLang="el-GR"/>
              <a:t> HCO3 &lt; 15mmol/l</a:t>
            </a:r>
          </a:p>
          <a:p>
            <a:pPr>
              <a:lnSpc>
                <a:spcPct val="150000"/>
              </a:lnSpc>
            </a:pPr>
            <a:r>
              <a:rPr lang="el-GR" altLang="el-GR"/>
              <a:t>Σοβαρή αναιμία</a:t>
            </a:r>
            <a:r>
              <a:rPr lang="en-US" altLang="el-GR"/>
              <a:t>,</a:t>
            </a:r>
            <a:r>
              <a:rPr lang="el-GR" altLang="el-GR"/>
              <a:t> </a:t>
            </a:r>
            <a:r>
              <a:rPr lang="en-US" altLang="el-GR"/>
              <a:t>Hgb &lt; 5g/dl, </a:t>
            </a:r>
          </a:p>
          <a:p>
            <a:pPr>
              <a:lnSpc>
                <a:spcPct val="150000"/>
              </a:lnSpc>
            </a:pPr>
            <a:r>
              <a:rPr lang="el-GR" altLang="el-GR"/>
              <a:t>Αιμοσφαιρινουρία</a:t>
            </a:r>
            <a:endParaRPr lang="en-US" altLang="el-GR"/>
          </a:p>
          <a:p>
            <a:pPr>
              <a:lnSpc>
                <a:spcPct val="150000"/>
              </a:lnSpc>
            </a:pPr>
            <a:r>
              <a:rPr lang="el-GR" altLang="el-GR">
                <a:sym typeface="Symbol" panose="05050102010706020507" pitchFamily="18" charset="2"/>
              </a:rPr>
              <a:t> </a:t>
            </a:r>
            <a:r>
              <a:rPr lang="el-GR" altLang="el-GR"/>
              <a:t>Γαλακτικό,</a:t>
            </a:r>
            <a:r>
              <a:rPr lang="en-US" altLang="el-GR"/>
              <a:t> &gt; 5mmol/l</a:t>
            </a:r>
          </a:p>
          <a:p>
            <a:pPr>
              <a:lnSpc>
                <a:spcPct val="150000"/>
              </a:lnSpc>
            </a:pPr>
            <a:r>
              <a:rPr lang="el-GR" altLang="el-GR"/>
              <a:t>Νεφρική δυσλειτουργία, </a:t>
            </a:r>
            <a:r>
              <a:rPr lang="en-US" altLang="el-GR"/>
              <a:t>Cr &gt; 3</a:t>
            </a:r>
            <a:r>
              <a:rPr lang="el-GR" altLang="el-GR"/>
              <a:t> </a:t>
            </a:r>
            <a:r>
              <a:rPr lang="en-US" altLang="el-GR"/>
              <a:t>mg/dl</a:t>
            </a:r>
          </a:p>
          <a:p>
            <a:pPr>
              <a:lnSpc>
                <a:spcPct val="150000"/>
              </a:lnSpc>
            </a:pPr>
            <a:r>
              <a:rPr lang="el-GR" altLang="el-GR"/>
              <a:t>Α/α με πνευμονικό οίδημα</a:t>
            </a:r>
          </a:p>
        </p:txBody>
      </p:sp>
      <p:pic>
        <p:nvPicPr>
          <p:cNvPr id="235524" name="Εικόνα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6092825"/>
            <a:ext cx="16891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0" y="73025"/>
            <a:ext cx="9144000" cy="1052513"/>
          </a:xfrm>
        </p:spPr>
        <p:txBody>
          <a:bodyPr/>
          <a:lstStyle/>
          <a:p>
            <a:pPr algn="ctr" eaLnBrk="1" hangingPunct="1"/>
            <a:r>
              <a:rPr lang="el-GR" altLang="el-GR" sz="4000" b="1">
                <a:solidFill>
                  <a:srgbClr val="FF0000"/>
                </a:solidFill>
                <a:latin typeface="Calibri" panose="020F0502020204030204" pitchFamily="34" charset="0"/>
                <a:cs typeface="Calibri" panose="020F0502020204030204" pitchFamily="34" charset="0"/>
              </a:rPr>
              <a:t>Ελονοσία στην Ελλάδα</a:t>
            </a:r>
          </a:p>
        </p:txBody>
      </p:sp>
      <p:sp>
        <p:nvSpPr>
          <p:cNvPr id="198659" name="Rectangle 3"/>
          <p:cNvSpPr>
            <a:spLocks noGrp="1" noChangeArrowheads="1"/>
          </p:cNvSpPr>
          <p:nvPr>
            <p:ph idx="1"/>
          </p:nvPr>
        </p:nvSpPr>
        <p:spPr>
          <a:xfrm>
            <a:off x="323850" y="1628775"/>
            <a:ext cx="8569325" cy="4176713"/>
          </a:xfrm>
        </p:spPr>
        <p:txBody>
          <a:bodyPr/>
          <a:lstStyle/>
          <a:p>
            <a:pPr marL="412750" indent="-355600" eaLnBrk="1" hangingPunct="1">
              <a:lnSpc>
                <a:spcPct val="110000"/>
              </a:lnSpc>
              <a:spcBef>
                <a:spcPct val="0"/>
              </a:spcBef>
              <a:buClr>
                <a:srgbClr val="FF3300"/>
              </a:buClr>
            </a:pPr>
            <a:r>
              <a:rPr lang="el-GR" altLang="el-GR" sz="2800">
                <a:latin typeface="Calibri" panose="020F0502020204030204" pitchFamily="34" charset="0"/>
                <a:cs typeface="Calibri" panose="020F0502020204030204" pitchFamily="34" charset="0"/>
              </a:rPr>
              <a:t>Ελλάδα: ενδημική χώρα έως τα μέσα του 20ου αιώνα</a:t>
            </a:r>
            <a:endParaRPr lang="en-US" altLang="el-GR" sz="2800">
              <a:latin typeface="Calibri" panose="020F0502020204030204" pitchFamily="34" charset="0"/>
              <a:cs typeface="Calibri" panose="020F0502020204030204" pitchFamily="34" charset="0"/>
            </a:endParaRPr>
          </a:p>
          <a:p>
            <a:pPr marL="812800" lvl="1" indent="-355600" eaLnBrk="1" hangingPunct="1">
              <a:lnSpc>
                <a:spcPct val="110000"/>
              </a:lnSpc>
              <a:spcBef>
                <a:spcPct val="0"/>
              </a:spcBef>
              <a:buClr>
                <a:srgbClr val="FF3300"/>
              </a:buClr>
            </a:pPr>
            <a:endParaRPr lang="en-US" altLang="el-GR">
              <a:latin typeface="Calibri" panose="020F0502020204030204" pitchFamily="34" charset="0"/>
              <a:cs typeface="Calibri" panose="020F0502020204030204" pitchFamily="34" charset="0"/>
            </a:endParaRPr>
          </a:p>
          <a:p>
            <a:pPr marL="412750" indent="-355600" eaLnBrk="1" hangingPunct="1">
              <a:lnSpc>
                <a:spcPct val="110000"/>
              </a:lnSpc>
              <a:spcBef>
                <a:spcPct val="0"/>
              </a:spcBef>
              <a:buClr>
                <a:srgbClr val="FF3300"/>
              </a:buClr>
            </a:pPr>
            <a:r>
              <a:rPr lang="el-GR" altLang="el-GR" sz="2800" b="1">
                <a:latin typeface="Calibri" panose="020F0502020204030204" pitchFamily="34" charset="0"/>
                <a:cs typeface="Calibri" panose="020F0502020204030204" pitchFamily="34" charset="0"/>
              </a:rPr>
              <a:t>1974</a:t>
            </a:r>
            <a:r>
              <a:rPr lang="el-GR" altLang="el-GR" sz="2800">
                <a:latin typeface="Calibri" panose="020F0502020204030204" pitchFamily="34" charset="0"/>
                <a:cs typeface="Calibri" panose="020F0502020204030204" pitchFamily="34" charset="0"/>
              </a:rPr>
              <a:t>: Ελλάδα «χώρα ελεύθερη ελονοσίας»</a:t>
            </a:r>
            <a:endParaRPr lang="en-US" altLang="el-GR" sz="2800">
              <a:latin typeface="Calibri" panose="020F0502020204030204" pitchFamily="34" charset="0"/>
              <a:cs typeface="Calibri" panose="020F0502020204030204" pitchFamily="34" charset="0"/>
            </a:endParaRPr>
          </a:p>
          <a:p>
            <a:pPr marL="812800" lvl="1" indent="-355600" eaLnBrk="1" hangingPunct="1">
              <a:lnSpc>
                <a:spcPct val="110000"/>
              </a:lnSpc>
              <a:spcBef>
                <a:spcPct val="0"/>
              </a:spcBef>
              <a:buClr>
                <a:srgbClr val="FF3300"/>
              </a:buClr>
            </a:pPr>
            <a:endParaRPr lang="en-US" altLang="el-GR">
              <a:latin typeface="Calibri" panose="020F0502020204030204" pitchFamily="34" charset="0"/>
              <a:cs typeface="Calibri" panose="020F0502020204030204" pitchFamily="34" charset="0"/>
            </a:endParaRPr>
          </a:p>
          <a:p>
            <a:pPr marL="412750" indent="-355600" eaLnBrk="1" hangingPunct="1">
              <a:lnSpc>
                <a:spcPct val="110000"/>
              </a:lnSpc>
              <a:spcBef>
                <a:spcPct val="0"/>
              </a:spcBef>
              <a:buClr>
                <a:srgbClr val="FF3300"/>
              </a:buClr>
            </a:pPr>
            <a:r>
              <a:rPr lang="el-GR" altLang="el-GR" sz="2800" b="1">
                <a:latin typeface="Calibri" panose="020F0502020204030204" pitchFamily="34" charset="0"/>
                <a:cs typeface="Calibri" panose="020F0502020204030204" pitchFamily="34" charset="0"/>
              </a:rPr>
              <a:t>1975</a:t>
            </a:r>
            <a:r>
              <a:rPr lang="en-US" altLang="el-GR" sz="2800" b="1">
                <a:latin typeface="Calibri" panose="020F0502020204030204" pitchFamily="34" charset="0"/>
                <a:cs typeface="Calibri" panose="020F0502020204030204" pitchFamily="34" charset="0"/>
              </a:rPr>
              <a:t> </a:t>
            </a:r>
            <a:r>
              <a:rPr lang="el-GR" altLang="el-GR" sz="2800" b="1">
                <a:latin typeface="Calibri" panose="020F0502020204030204" pitchFamily="34" charset="0"/>
                <a:cs typeface="Calibri" panose="020F0502020204030204" pitchFamily="34" charset="0"/>
              </a:rPr>
              <a:t>-</a:t>
            </a:r>
            <a:r>
              <a:rPr lang="en-US" altLang="el-GR" sz="2800" b="1">
                <a:latin typeface="Calibri" panose="020F0502020204030204" pitchFamily="34" charset="0"/>
                <a:cs typeface="Calibri" panose="020F0502020204030204" pitchFamily="34" charset="0"/>
              </a:rPr>
              <a:t> </a:t>
            </a:r>
            <a:r>
              <a:rPr lang="en-GB" altLang="el-GR" sz="2800" b="1">
                <a:latin typeface="Calibri" panose="020F0502020204030204" pitchFamily="34" charset="0"/>
                <a:cs typeface="Calibri" panose="020F0502020204030204" pitchFamily="34" charset="0"/>
              </a:rPr>
              <a:t>20</a:t>
            </a:r>
            <a:r>
              <a:rPr lang="el-GR" altLang="el-GR" sz="2800" b="1">
                <a:latin typeface="Calibri" panose="020F0502020204030204" pitchFamily="34" charset="0"/>
                <a:cs typeface="Calibri" panose="020F0502020204030204" pitchFamily="34" charset="0"/>
              </a:rPr>
              <a:t>08</a:t>
            </a:r>
            <a:r>
              <a:rPr lang="el-GR" altLang="el-GR" sz="2800">
                <a:latin typeface="Calibri" panose="020F0502020204030204" pitchFamily="34" charset="0"/>
                <a:cs typeface="Calibri" panose="020F0502020204030204" pitchFamily="34" charset="0"/>
              </a:rPr>
              <a:t>: </a:t>
            </a:r>
            <a:r>
              <a:rPr lang="en-US" altLang="el-GR" sz="2800">
                <a:latin typeface="Calibri" panose="020F0502020204030204" pitchFamily="34" charset="0"/>
                <a:cs typeface="Calibri" panose="020F0502020204030204" pitchFamily="34" charset="0"/>
              </a:rPr>
              <a:t>20 -</a:t>
            </a:r>
            <a:r>
              <a:rPr lang="el-GR" altLang="el-GR" sz="2800">
                <a:latin typeface="Calibri" panose="020F0502020204030204" pitchFamily="34" charset="0"/>
                <a:cs typeface="Calibri" panose="020F0502020204030204" pitchFamily="34" charset="0"/>
              </a:rPr>
              <a:t> 50 εισαγόμενα κρούσματα </a:t>
            </a:r>
            <a:r>
              <a:rPr lang="en-GB" altLang="el-GR" sz="2800">
                <a:latin typeface="Calibri" panose="020F0502020204030204" pitchFamily="34" charset="0"/>
                <a:cs typeface="Calibri" panose="020F0502020204030204" pitchFamily="34" charset="0"/>
              </a:rPr>
              <a:t>/ </a:t>
            </a:r>
            <a:r>
              <a:rPr lang="el-GR" altLang="el-GR" sz="2800">
                <a:latin typeface="Calibri" panose="020F0502020204030204" pitchFamily="34" charset="0"/>
                <a:cs typeface="Calibri" panose="020F0502020204030204" pitchFamily="34" charset="0"/>
              </a:rPr>
              <a:t>έτος</a:t>
            </a:r>
          </a:p>
          <a:p>
            <a:pPr marL="812800" lvl="1" indent="-355600" eaLnBrk="1" hangingPunct="1">
              <a:lnSpc>
                <a:spcPct val="110000"/>
              </a:lnSpc>
              <a:spcBef>
                <a:spcPct val="0"/>
              </a:spcBef>
              <a:buClr>
                <a:srgbClr val="FF3300"/>
              </a:buClr>
              <a:buFontTx/>
              <a:buNone/>
            </a:pPr>
            <a:endParaRPr lang="en-US" altLang="el-GR">
              <a:latin typeface="Calibri" panose="020F0502020204030204" pitchFamily="34" charset="0"/>
              <a:cs typeface="Calibri" panose="020F0502020204030204" pitchFamily="34" charset="0"/>
            </a:endParaRPr>
          </a:p>
          <a:p>
            <a:pPr marL="412750" indent="-355600" eaLnBrk="1" hangingPunct="1">
              <a:lnSpc>
                <a:spcPct val="110000"/>
              </a:lnSpc>
              <a:spcBef>
                <a:spcPct val="0"/>
              </a:spcBef>
              <a:buClr>
                <a:srgbClr val="FF3300"/>
              </a:buClr>
            </a:pPr>
            <a:r>
              <a:rPr lang="en-GB" altLang="el-GR" sz="2800" b="1">
                <a:latin typeface="Calibri" panose="020F0502020204030204" pitchFamily="34" charset="0"/>
                <a:cs typeface="Calibri" panose="020F0502020204030204" pitchFamily="34" charset="0"/>
              </a:rPr>
              <a:t>2009 – 2013</a:t>
            </a:r>
            <a:r>
              <a:rPr lang="el-GR" altLang="el-GR" sz="2800" b="1">
                <a:latin typeface="Calibri" panose="020F0502020204030204" pitchFamily="34" charset="0"/>
                <a:cs typeface="Calibri" panose="020F0502020204030204" pitchFamily="34" charset="0"/>
              </a:rPr>
              <a:t>, 2015</a:t>
            </a:r>
            <a:r>
              <a:rPr lang="en-GB" altLang="el-GR" sz="2800" b="1">
                <a:latin typeface="Calibri" panose="020F0502020204030204" pitchFamily="34" charset="0"/>
                <a:cs typeface="Calibri" panose="020F0502020204030204" pitchFamily="34" charset="0"/>
              </a:rPr>
              <a:t>:</a:t>
            </a:r>
          </a:p>
          <a:p>
            <a:pPr marL="812800" lvl="1" indent="-355600" eaLnBrk="1" hangingPunct="1">
              <a:lnSpc>
                <a:spcPct val="110000"/>
              </a:lnSpc>
              <a:spcBef>
                <a:spcPct val="0"/>
              </a:spcBef>
              <a:buClr>
                <a:srgbClr val="FF3300"/>
              </a:buClr>
            </a:pPr>
            <a:r>
              <a:rPr lang="el-GR" altLang="el-GR" sz="2400">
                <a:latin typeface="Calibri" panose="020F0502020204030204" pitchFamily="34" charset="0"/>
                <a:cs typeface="Calibri" panose="020F0502020204030204" pitchFamily="34" charset="0"/>
              </a:rPr>
              <a:t>καταγραφή κρουσμάτων με ενδείξεις εγχώριας μετάδοσης</a:t>
            </a:r>
            <a:endParaRPr lang="en-US" altLang="el-GR" sz="1600">
              <a:solidFill>
                <a:srgbClr val="262673"/>
              </a:solidFill>
              <a:latin typeface="Calibri" panose="020F0502020204030204" pitchFamily="34" charset="0"/>
            </a:endParaRPr>
          </a:p>
        </p:txBody>
      </p:sp>
      <p:pic>
        <p:nvPicPr>
          <p:cNvPr id="198660" name="4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459788" y="6308725"/>
            <a:ext cx="709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Τίτλος 1"/>
          <p:cNvSpPr>
            <a:spLocks noGrp="1"/>
          </p:cNvSpPr>
          <p:nvPr>
            <p:ph type="title"/>
          </p:nvPr>
        </p:nvSpPr>
        <p:spPr>
          <a:xfrm>
            <a:off x="179388" y="9525"/>
            <a:ext cx="8713787" cy="1143000"/>
          </a:xfrm>
        </p:spPr>
        <p:txBody>
          <a:bodyPr/>
          <a:lstStyle/>
          <a:p>
            <a:r>
              <a:rPr lang="el-GR" altLang="el-GR" sz="5400" b="1">
                <a:solidFill>
                  <a:srgbClr val="FF0000"/>
                </a:solidFill>
              </a:rPr>
              <a:t>Σοβαρή ελονοσία</a:t>
            </a:r>
          </a:p>
        </p:txBody>
      </p:sp>
      <p:pic>
        <p:nvPicPr>
          <p:cNvPr id="236547"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268413"/>
            <a:ext cx="4806950" cy="4525962"/>
          </a:xfrm>
        </p:spPr>
      </p:pic>
      <p:pic>
        <p:nvPicPr>
          <p:cNvPr id="236548" name="Εικόνα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9650" y="6165850"/>
            <a:ext cx="16891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9" name="Εικόνα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3138" y="1277938"/>
            <a:ext cx="4265612"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4"/>
          <p:cNvSpPr>
            <a:spLocks noGrp="1" noChangeArrowheads="1"/>
          </p:cNvSpPr>
          <p:nvPr>
            <p:ph type="title" idx="4294967295"/>
          </p:nvPr>
        </p:nvSpPr>
        <p:spPr>
          <a:xfrm>
            <a:off x="0" y="274638"/>
            <a:ext cx="9144000" cy="1143000"/>
          </a:xfrm>
        </p:spPr>
        <p:txBody>
          <a:bodyPr/>
          <a:lstStyle/>
          <a:p>
            <a:r>
              <a:rPr lang="el-GR" altLang="el-GR" b="1">
                <a:solidFill>
                  <a:srgbClr val="FF0000"/>
                </a:solidFill>
              </a:rPr>
              <a:t> Διάγνωση</a:t>
            </a:r>
          </a:p>
        </p:txBody>
      </p:sp>
      <p:pic>
        <p:nvPicPr>
          <p:cNvPr id="237571" name="Picture 5"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44958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2" name="Picture 6" descr="PCR Plasmo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667000"/>
            <a:ext cx="3657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 Ορθογώνιο"/>
          <p:cNvSpPr/>
          <p:nvPr/>
        </p:nvSpPr>
        <p:spPr>
          <a:xfrm>
            <a:off x="395288" y="5876925"/>
            <a:ext cx="7489825" cy="523875"/>
          </a:xfrm>
          <a:prstGeom prst="rect">
            <a:avLst/>
          </a:prstGeom>
        </p:spPr>
        <p:txBody>
          <a:bodyPr>
            <a:spAutoFit/>
          </a:bodyPr>
          <a:lstStyle/>
          <a:p>
            <a:pPr eaLnBrk="1" hangingPunct="1">
              <a:defRPr/>
            </a:pPr>
            <a:r>
              <a:rPr lang="en-US" sz="2800" kern="0" dirty="0">
                <a:solidFill>
                  <a:srgbClr val="333399">
                    <a:lumMod val="75000"/>
                  </a:srgbClr>
                </a:solidFill>
                <a:latin typeface="Arial"/>
              </a:rPr>
              <a:t>N. </a:t>
            </a:r>
            <a:r>
              <a:rPr lang="el-GR" sz="2800" kern="0" dirty="0" err="1">
                <a:solidFill>
                  <a:srgbClr val="333399">
                    <a:lumMod val="75000"/>
                  </a:srgbClr>
                </a:solidFill>
                <a:latin typeface="Arial"/>
              </a:rPr>
              <a:t>Βακάλης</a:t>
            </a:r>
            <a:r>
              <a:rPr lang="en-US" sz="2800" kern="0" dirty="0">
                <a:solidFill>
                  <a:srgbClr val="333399">
                    <a:lumMod val="75000"/>
                  </a:srgbClr>
                </a:solidFill>
                <a:latin typeface="Arial"/>
              </a:rPr>
              <a:t>, </a:t>
            </a:r>
            <a:r>
              <a:rPr lang="el-GR" sz="2800" kern="0" dirty="0">
                <a:solidFill>
                  <a:srgbClr val="333399">
                    <a:lumMod val="75000"/>
                  </a:srgbClr>
                </a:solidFill>
                <a:latin typeface="Arial"/>
              </a:rPr>
              <a:t>ΕΣΔΥ</a:t>
            </a:r>
            <a:r>
              <a:rPr lang="en-US" sz="2800" kern="0" dirty="0">
                <a:solidFill>
                  <a:srgbClr val="333399">
                    <a:lumMod val="75000"/>
                  </a:srgbClr>
                </a:solidFill>
                <a:latin typeface="Arial"/>
              </a:rPr>
              <a:t>, </a:t>
            </a:r>
            <a:r>
              <a:rPr lang="el-GR" sz="2800" kern="0" dirty="0">
                <a:solidFill>
                  <a:srgbClr val="333399">
                    <a:lumMod val="75000"/>
                  </a:srgbClr>
                </a:solidFill>
                <a:latin typeface="Arial"/>
              </a:rPr>
              <a:t>Ελλάδα (κα </a:t>
            </a:r>
            <a:r>
              <a:rPr lang="el-GR" sz="2800" kern="0" dirty="0" err="1">
                <a:solidFill>
                  <a:srgbClr val="333399">
                    <a:lumMod val="75000"/>
                  </a:srgbClr>
                </a:solidFill>
                <a:latin typeface="Arial"/>
              </a:rPr>
              <a:t>Βασάλου</a:t>
            </a:r>
            <a:r>
              <a:rPr lang="el-GR" sz="2800" kern="0" dirty="0">
                <a:solidFill>
                  <a:srgbClr val="333399">
                    <a:lumMod val="75000"/>
                  </a:srgbClr>
                </a:solidFill>
                <a:latin typeface="Arial"/>
              </a:rPr>
              <a:t>)</a:t>
            </a:r>
            <a:r>
              <a:rPr lang="en-US" sz="2800" kern="0" dirty="0">
                <a:solidFill>
                  <a:srgbClr val="333399">
                    <a:lumMod val="75000"/>
                  </a:srgbClr>
                </a:solidFill>
                <a:latin typeface="Arial"/>
              </a:rPr>
              <a:t> </a:t>
            </a:r>
            <a:endParaRPr lang="el-GR" sz="1800" b="0" dirty="0">
              <a:solidFill>
                <a:srgbClr val="000000"/>
              </a:solidFill>
              <a:latin typeface="Arial" charset="0"/>
            </a:endParaRPr>
          </a:p>
        </p:txBody>
      </p:sp>
      <p:pic>
        <p:nvPicPr>
          <p:cNvPr id="23757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350" y="6183313"/>
            <a:ext cx="755650" cy="674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1 - Τίτλος"/>
          <p:cNvSpPr>
            <a:spLocks noGrp="1"/>
          </p:cNvSpPr>
          <p:nvPr>
            <p:ph type="title"/>
          </p:nvPr>
        </p:nvSpPr>
        <p:spPr>
          <a:xfrm>
            <a:off x="611188" y="333375"/>
            <a:ext cx="7640637" cy="1008063"/>
          </a:xfrm>
        </p:spPr>
        <p:txBody>
          <a:bodyPr anchor="ctr"/>
          <a:lstStyle/>
          <a:p>
            <a:pPr algn="ctr"/>
            <a:r>
              <a:rPr lang="el-GR" altLang="el-GR" cap="none">
                <a:solidFill>
                  <a:srgbClr val="FF0000"/>
                </a:solidFill>
                <a:latin typeface="Calibri" panose="020F0502020204030204" pitchFamily="34" charset="0"/>
                <a:cs typeface="Calibri" panose="020F0502020204030204" pitchFamily="34" charset="0"/>
              </a:rPr>
              <a:t>Παρασιταιμία</a:t>
            </a:r>
            <a:r>
              <a:rPr lang="en-US" altLang="el-GR" cap="none">
                <a:solidFill>
                  <a:srgbClr val="FF0000"/>
                </a:solidFill>
                <a:latin typeface="Calibri" panose="020F0502020204030204" pitchFamily="34" charset="0"/>
                <a:cs typeface="Calibri" panose="020F0502020204030204" pitchFamily="34" charset="0"/>
              </a:rPr>
              <a:t> </a:t>
            </a:r>
            <a:r>
              <a:rPr lang="el-GR" altLang="el-GR" cap="none">
                <a:solidFill>
                  <a:srgbClr val="FF0000"/>
                </a:solidFill>
                <a:latin typeface="Calibri" panose="020F0502020204030204" pitchFamily="34" charset="0"/>
                <a:cs typeface="Calibri" panose="020F0502020204030204" pitchFamily="34" charset="0"/>
              </a:rPr>
              <a:t>-</a:t>
            </a:r>
            <a:r>
              <a:rPr lang="en-US" altLang="el-GR" cap="none">
                <a:solidFill>
                  <a:srgbClr val="FF0000"/>
                </a:solidFill>
                <a:latin typeface="Calibri" panose="020F0502020204030204" pitchFamily="34" charset="0"/>
                <a:cs typeface="Calibri" panose="020F0502020204030204" pitchFamily="34" charset="0"/>
              </a:rPr>
              <a:t> </a:t>
            </a:r>
            <a:r>
              <a:rPr lang="el-GR" altLang="el-GR" cap="none">
                <a:solidFill>
                  <a:srgbClr val="FF0000"/>
                </a:solidFill>
                <a:latin typeface="Calibri" panose="020F0502020204030204" pitchFamily="34" charset="0"/>
                <a:cs typeface="Calibri" panose="020F0502020204030204" pitchFamily="34" charset="0"/>
              </a:rPr>
              <a:t>Κλινική εικόνα</a:t>
            </a:r>
          </a:p>
        </p:txBody>
      </p:sp>
      <p:sp>
        <p:nvSpPr>
          <p:cNvPr id="239619" name="2 - Θέση περιεχομένου"/>
          <p:cNvSpPr>
            <a:spLocks noGrp="1"/>
          </p:cNvSpPr>
          <p:nvPr>
            <p:ph idx="1"/>
          </p:nvPr>
        </p:nvSpPr>
        <p:spPr>
          <a:xfrm>
            <a:off x="539750" y="1412875"/>
            <a:ext cx="9001125" cy="5929313"/>
          </a:xfrm>
        </p:spPr>
        <p:txBody>
          <a:bodyPr anchor="t"/>
          <a:lstStyle/>
          <a:p>
            <a:pPr marL="627063" lvl="1" indent="-271463" eaLnBrk="1" hangingPunct="1">
              <a:lnSpc>
                <a:spcPct val="110000"/>
              </a:lnSpc>
              <a:spcBef>
                <a:spcPct val="0"/>
              </a:spcBef>
              <a:buClr>
                <a:srgbClr val="FF3300"/>
              </a:buClr>
              <a:buFont typeface="Wingdings" panose="05000000000000000000" pitchFamily="2" charset="2"/>
              <a:buChar char="n"/>
            </a:pPr>
            <a:endParaRPr lang="en-US" altLang="el-GR" sz="2400" dirty="0">
              <a:solidFill>
                <a:srgbClr val="000066"/>
              </a:solidFill>
            </a:endParaRPr>
          </a:p>
          <a:p>
            <a:pPr marL="627063" lvl="1" indent="-271463" eaLnBrk="1" hangingPunct="1">
              <a:lnSpc>
                <a:spcPct val="110000"/>
              </a:lnSpc>
              <a:spcBef>
                <a:spcPct val="0"/>
              </a:spcBef>
              <a:buClr>
                <a:srgbClr val="FF3300"/>
              </a:buClr>
              <a:buFont typeface="Wingdings" panose="05000000000000000000" pitchFamily="2" charset="2"/>
              <a:buChar char="n"/>
            </a:pPr>
            <a:r>
              <a:rPr lang="el-GR" altLang="el-GR" sz="2400" dirty="0">
                <a:latin typeface="Calibri" panose="020F0502020204030204" pitchFamily="34" charset="0"/>
                <a:cs typeface="Calibri" panose="020F0502020204030204" pitchFamily="34" charset="0"/>
              </a:rPr>
              <a:t>Ασθενείς από ενδημικές περιοχές:</a:t>
            </a:r>
          </a:p>
          <a:p>
            <a:pPr marL="627063" lvl="1" indent="-271463" eaLnBrk="1" hangingPunct="1">
              <a:lnSpc>
                <a:spcPct val="110000"/>
              </a:lnSpc>
              <a:spcBef>
                <a:spcPct val="0"/>
              </a:spcBef>
              <a:buClr>
                <a:srgbClr val="FF3300"/>
              </a:buClr>
            </a:pPr>
            <a:r>
              <a:rPr lang="el-GR" altLang="el-GR" sz="2400" dirty="0">
                <a:latin typeface="Calibri" panose="020F0502020204030204" pitchFamily="34" charset="0"/>
                <a:cs typeface="Calibri" panose="020F0502020204030204" pitchFamily="34" charset="0"/>
              </a:rPr>
              <a:t>    συχνά </a:t>
            </a:r>
            <a:r>
              <a:rPr lang="el-GR" altLang="el-GR" sz="2400" dirty="0" err="1">
                <a:latin typeface="Calibri" panose="020F0502020204030204" pitchFamily="34" charset="0"/>
                <a:cs typeface="Calibri" panose="020F0502020204030204" pitchFamily="34" charset="0"/>
              </a:rPr>
              <a:t>ασυμπωματικοί</a:t>
            </a:r>
            <a:r>
              <a:rPr lang="el-GR" altLang="el-GR" sz="2400" dirty="0">
                <a:latin typeface="Calibri" panose="020F0502020204030204" pitchFamily="34" charset="0"/>
                <a:cs typeface="Calibri" panose="020F0502020204030204" pitchFamily="34" charset="0"/>
              </a:rPr>
              <a:t>  λόγω ανοσίας</a:t>
            </a:r>
          </a:p>
          <a:p>
            <a:pPr marL="627063" lvl="1" indent="-271463" eaLnBrk="1" hangingPunct="1">
              <a:lnSpc>
                <a:spcPct val="110000"/>
              </a:lnSpc>
              <a:spcBef>
                <a:spcPct val="0"/>
              </a:spcBef>
              <a:buClr>
                <a:srgbClr val="FF3300"/>
              </a:buClr>
            </a:pPr>
            <a:r>
              <a:rPr lang="el-GR" altLang="el-GR" sz="2400" dirty="0">
                <a:latin typeface="Calibri" panose="020F0502020204030204" pitchFamily="34" charset="0"/>
                <a:cs typeface="Calibri" panose="020F0502020204030204" pitchFamily="34" charset="0"/>
              </a:rPr>
              <a:t>    ακόμη και σε υψηλή </a:t>
            </a:r>
            <a:r>
              <a:rPr lang="el-GR" altLang="el-GR" sz="2400" dirty="0" err="1">
                <a:latin typeface="Calibri" panose="020F0502020204030204" pitchFamily="34" charset="0"/>
                <a:cs typeface="Calibri" panose="020F0502020204030204" pitchFamily="34" charset="0"/>
              </a:rPr>
              <a:t>παρασιταιμία</a:t>
            </a:r>
            <a:r>
              <a:rPr lang="el-GR" altLang="el-GR" sz="2400" dirty="0">
                <a:latin typeface="Calibri" panose="020F0502020204030204" pitchFamily="34" charset="0"/>
                <a:cs typeface="Calibri" panose="020F0502020204030204" pitchFamily="34" charset="0"/>
              </a:rPr>
              <a:t> (10.000/μ</a:t>
            </a:r>
            <a:r>
              <a:rPr lang="en-US" altLang="el-GR" sz="2400" dirty="0">
                <a:latin typeface="Calibri" panose="020F0502020204030204" pitchFamily="34" charset="0"/>
                <a:cs typeface="Calibri" panose="020F0502020204030204" pitchFamily="34" charset="0"/>
              </a:rPr>
              <a:t>l</a:t>
            </a:r>
            <a:r>
              <a:rPr lang="el-GR" altLang="el-GR" sz="2400" dirty="0">
                <a:latin typeface="Calibri" panose="020F0502020204030204" pitchFamily="34" charset="0"/>
                <a:cs typeface="Calibri" panose="020F0502020204030204" pitchFamily="34" charset="0"/>
              </a:rPr>
              <a:t>)</a:t>
            </a:r>
          </a:p>
          <a:p>
            <a:pPr marL="627063" lvl="1" indent="-271463" eaLnBrk="1" hangingPunct="1">
              <a:lnSpc>
                <a:spcPct val="110000"/>
              </a:lnSpc>
              <a:spcBef>
                <a:spcPct val="0"/>
              </a:spcBef>
              <a:buClr>
                <a:srgbClr val="FF3300"/>
              </a:buClr>
            </a:pPr>
            <a:br>
              <a:rPr lang="el-GR" altLang="el-GR" sz="2400" dirty="0">
                <a:latin typeface="Calibri" panose="020F0502020204030204" pitchFamily="34" charset="0"/>
                <a:cs typeface="Calibri" panose="020F0502020204030204" pitchFamily="34" charset="0"/>
              </a:rPr>
            </a:br>
            <a:endParaRPr lang="en-US" altLang="el-GR" sz="2400" dirty="0">
              <a:latin typeface="Calibri" panose="020F0502020204030204" pitchFamily="34" charset="0"/>
              <a:cs typeface="Calibri" panose="020F0502020204030204" pitchFamily="34" charset="0"/>
            </a:endParaRPr>
          </a:p>
          <a:p>
            <a:pPr marL="627063" lvl="1" indent="-271463" eaLnBrk="1" hangingPunct="1">
              <a:lnSpc>
                <a:spcPct val="110000"/>
              </a:lnSpc>
              <a:spcBef>
                <a:spcPct val="0"/>
              </a:spcBef>
              <a:buClr>
                <a:srgbClr val="FF3300"/>
              </a:buClr>
              <a:buFont typeface="Wingdings" panose="05000000000000000000" pitchFamily="2" charset="2"/>
              <a:buChar char="n"/>
            </a:pPr>
            <a:r>
              <a:rPr lang="el-GR" altLang="el-GR" sz="2400" dirty="0">
                <a:latin typeface="Calibri" panose="020F0502020204030204" pitchFamily="34" charset="0"/>
                <a:cs typeface="Calibri" panose="020F0502020204030204" pitchFamily="34" charset="0"/>
              </a:rPr>
              <a:t>Κλινική νόσος ακόμη και με ελάχιστα παράσιτα</a:t>
            </a:r>
            <a:r>
              <a:rPr lang="en-US" altLang="el-GR" sz="2400" dirty="0">
                <a:latin typeface="Calibri" panose="020F0502020204030204" pitchFamily="34" charset="0"/>
                <a:cs typeface="Calibri" panose="020F0502020204030204" pitchFamily="34" charset="0"/>
              </a:rPr>
              <a:t> </a:t>
            </a:r>
            <a:r>
              <a:rPr lang="en-US" altLang="el-GR" sz="2400" dirty="0">
                <a:latin typeface="Calibri" panose="020F0502020204030204" pitchFamily="34" charset="0"/>
                <a:cs typeface="Calibri" panose="020F0502020204030204" pitchFamily="34" charset="0"/>
                <a:sym typeface="Wingdings" panose="05000000000000000000" pitchFamily="2" charset="2"/>
              </a:rPr>
              <a:t></a:t>
            </a:r>
            <a:endParaRPr lang="el-GR" altLang="el-GR" sz="2400" dirty="0">
              <a:latin typeface="Calibri" panose="020F0502020204030204" pitchFamily="34" charset="0"/>
              <a:cs typeface="Calibri" panose="020F0502020204030204" pitchFamily="34" charset="0"/>
            </a:endParaRPr>
          </a:p>
          <a:p>
            <a:pPr marL="627063" lvl="1" indent="-271463" eaLnBrk="1" hangingPunct="1">
              <a:lnSpc>
                <a:spcPct val="110000"/>
              </a:lnSpc>
              <a:spcBef>
                <a:spcPct val="0"/>
              </a:spcBef>
              <a:buClr>
                <a:srgbClr val="FF3300"/>
              </a:buClr>
            </a:pPr>
            <a:endParaRPr lang="el-GR" altLang="el-GR" sz="2400" dirty="0">
              <a:latin typeface="Calibri" panose="020F0502020204030204" pitchFamily="34" charset="0"/>
              <a:cs typeface="Calibri" panose="020F0502020204030204" pitchFamily="34" charset="0"/>
              <a:sym typeface="Wingdings" panose="05000000000000000000" pitchFamily="2" charset="2"/>
            </a:endParaRPr>
          </a:p>
          <a:p>
            <a:pPr marL="627063" lvl="1" indent="-271463" eaLnBrk="1" hangingPunct="1">
              <a:lnSpc>
                <a:spcPct val="110000"/>
              </a:lnSpc>
              <a:spcBef>
                <a:spcPct val="0"/>
              </a:spcBef>
              <a:buClr>
                <a:srgbClr val="FF3300"/>
              </a:buClr>
            </a:pPr>
            <a:r>
              <a:rPr lang="el-GR" altLang="el-GR" sz="2200" b="1" dirty="0">
                <a:latin typeface="Calibri" panose="020F0502020204030204" pitchFamily="34" charset="0"/>
                <a:cs typeface="Calibri" panose="020F0502020204030204" pitchFamily="34" charset="0"/>
              </a:rPr>
              <a:t>Επιμονή στην αναζήτηση παρασίτων στο περιφερικό αίμα</a:t>
            </a:r>
          </a:p>
          <a:p>
            <a:pPr marL="627063" lvl="1" indent="-271463" eaLnBrk="1" hangingPunct="1">
              <a:lnSpc>
                <a:spcPct val="110000"/>
              </a:lnSpc>
              <a:spcBef>
                <a:spcPct val="0"/>
              </a:spcBef>
              <a:buClr>
                <a:srgbClr val="FF3300"/>
              </a:buClr>
            </a:pPr>
            <a:r>
              <a:rPr lang="el-GR" altLang="el-GR" sz="2400" dirty="0">
                <a:latin typeface="Calibri" panose="020F0502020204030204" pitchFamily="34" charset="0"/>
                <a:cs typeface="Calibri" panose="020F0502020204030204" pitchFamily="34" charset="0"/>
              </a:rPr>
              <a:t>	</a:t>
            </a:r>
          </a:p>
          <a:p>
            <a:pPr marL="627063" lvl="1" indent="-271463"/>
            <a:endParaRPr lang="el-GR" altLang="el-GR" sz="2000" dirty="0"/>
          </a:p>
          <a:p>
            <a:pPr marL="342900" indent="-342900"/>
            <a:r>
              <a:rPr lang="el-GR" altLang="el-GR" dirty="0"/>
              <a:t> </a:t>
            </a:r>
          </a:p>
          <a:p>
            <a:pPr marL="342900" indent="-342900"/>
            <a:endParaRPr lang="el-GR" altLang="el-GR" dirty="0"/>
          </a:p>
          <a:p>
            <a:pPr marL="342900" indent="-342900">
              <a:buFont typeface="Wingdings" panose="05000000000000000000" pitchFamily="2" charset="2"/>
              <a:buChar char="n"/>
            </a:pPr>
            <a:endParaRPr lang="el-GR" altLang="el-GR" dirty="0"/>
          </a:p>
        </p:txBody>
      </p:sp>
      <p:pic>
        <p:nvPicPr>
          <p:cNvPr id="239620"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a:extLst>
              <a:ext uri="{FF2B5EF4-FFF2-40B4-BE49-F238E27FC236}">
                <a16:creationId xmlns:a16="http://schemas.microsoft.com/office/drawing/2014/main" id="{B091B5CB-6C85-465D-BB2E-EB3C6CBBB0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5305425"/>
            <a:ext cx="2095500" cy="121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idx="4294967295"/>
          </p:nvPr>
        </p:nvSpPr>
        <p:spPr>
          <a:xfrm>
            <a:off x="684213" y="0"/>
            <a:ext cx="8080375" cy="981075"/>
          </a:xfrm>
        </p:spPr>
        <p:txBody>
          <a:bodyPr/>
          <a:lstStyle/>
          <a:p>
            <a:pPr algn="ctr"/>
            <a:r>
              <a:rPr lang="el-GR" altLang="el-GR" sz="3200" b="1">
                <a:solidFill>
                  <a:srgbClr val="FF0000"/>
                </a:solidFill>
                <a:latin typeface="Calibri" panose="020F0502020204030204" pitchFamily="34" charset="0"/>
                <a:cs typeface="Calibri" panose="020F0502020204030204" pitchFamily="34" charset="0"/>
              </a:rPr>
              <a:t>Μικροσκοπική εξέταση για ελονοσία</a:t>
            </a:r>
          </a:p>
        </p:txBody>
      </p:sp>
      <p:sp>
        <p:nvSpPr>
          <p:cNvPr id="241667" name="Rectangle 3"/>
          <p:cNvSpPr>
            <a:spLocks noGrp="1" noChangeArrowheads="1"/>
          </p:cNvSpPr>
          <p:nvPr>
            <p:ph type="body" idx="4294967295"/>
          </p:nvPr>
        </p:nvSpPr>
        <p:spPr>
          <a:xfrm>
            <a:off x="250825" y="1484313"/>
            <a:ext cx="8675688" cy="4824412"/>
          </a:xfrm>
        </p:spPr>
        <p:txBody>
          <a:bodyPr/>
          <a:lstStyle/>
          <a:p>
            <a:pPr>
              <a:lnSpc>
                <a:spcPts val="3800"/>
              </a:lnSpc>
              <a:spcBef>
                <a:spcPct val="0"/>
              </a:spcBef>
            </a:pPr>
            <a:r>
              <a:rPr lang="el-GR" altLang="el-GR" sz="2800" b="1">
                <a:solidFill>
                  <a:srgbClr val="333399"/>
                </a:solidFill>
                <a:latin typeface="Calibri" panose="020F0502020204030204" pitchFamily="34" charset="0"/>
                <a:cs typeface="Calibri" panose="020F0502020204030204" pitchFamily="34" charset="0"/>
              </a:rPr>
              <a:t>Μία αρνητική μικροσκοπική εξέταση δεν αποκλείει τη</a:t>
            </a:r>
            <a:r>
              <a:rPr lang="en-US" altLang="el-GR" sz="2800" b="1">
                <a:solidFill>
                  <a:srgbClr val="333399"/>
                </a:solidFill>
                <a:latin typeface="Calibri" panose="020F0502020204030204" pitchFamily="34" charset="0"/>
                <a:cs typeface="Calibri" panose="020F0502020204030204" pitchFamily="34" charset="0"/>
              </a:rPr>
              <a:t> </a:t>
            </a:r>
            <a:r>
              <a:rPr lang="el-GR" altLang="el-GR" sz="2800" b="1">
                <a:solidFill>
                  <a:srgbClr val="333399"/>
                </a:solidFill>
                <a:latin typeface="Calibri" panose="020F0502020204030204" pitchFamily="34" charset="0"/>
                <a:cs typeface="Calibri" panose="020F0502020204030204" pitchFamily="34" charset="0"/>
              </a:rPr>
              <a:t>διάγνωση της ελονοσίας </a:t>
            </a:r>
            <a:endParaRPr lang="en-US" altLang="el-GR" sz="2800" b="1">
              <a:solidFill>
                <a:srgbClr val="333399"/>
              </a:solidFill>
              <a:latin typeface="Calibri" panose="020F0502020204030204" pitchFamily="34" charset="0"/>
              <a:cs typeface="Calibri" panose="020F0502020204030204" pitchFamily="34" charset="0"/>
            </a:endParaRPr>
          </a:p>
          <a:p>
            <a:pPr>
              <a:lnSpc>
                <a:spcPts val="3800"/>
              </a:lnSpc>
              <a:spcBef>
                <a:spcPct val="0"/>
              </a:spcBef>
              <a:buFont typeface="Wingdings" panose="05000000000000000000" pitchFamily="2" charset="2"/>
              <a:buNone/>
            </a:pPr>
            <a:endParaRPr lang="en-US" altLang="el-GR" sz="2800">
              <a:latin typeface="Calibri" panose="020F0502020204030204" pitchFamily="34" charset="0"/>
              <a:cs typeface="Calibri" panose="020F0502020204030204" pitchFamily="34" charset="0"/>
            </a:endParaRPr>
          </a:p>
          <a:p>
            <a:pPr>
              <a:lnSpc>
                <a:spcPts val="3800"/>
              </a:lnSpc>
              <a:spcBef>
                <a:spcPct val="0"/>
              </a:spcBef>
            </a:pPr>
            <a:r>
              <a:rPr lang="el-GR" altLang="el-GR" sz="2800">
                <a:latin typeface="Calibri" panose="020F0502020204030204" pitchFamily="34" charset="0"/>
                <a:cs typeface="Calibri" panose="020F0502020204030204" pitchFamily="34" charset="0"/>
              </a:rPr>
              <a:t>Σε ύποπτο κρούσμα: </a:t>
            </a:r>
          </a:p>
          <a:p>
            <a:pPr>
              <a:lnSpc>
                <a:spcPts val="3800"/>
              </a:lnSpc>
              <a:spcBef>
                <a:spcPct val="0"/>
              </a:spcBef>
              <a:buFont typeface="Wingdings" panose="05000000000000000000" pitchFamily="2" charset="2"/>
              <a:buNone/>
            </a:pPr>
            <a:r>
              <a:rPr lang="el-GR" altLang="el-GR" sz="2800">
                <a:latin typeface="Calibri" panose="020F0502020204030204" pitchFamily="34" charset="0"/>
                <a:cs typeface="Calibri" panose="020F0502020204030204" pitchFamily="34" charset="0"/>
              </a:rPr>
              <a:t>    Μικροσκοπική εξέταση /</a:t>
            </a:r>
            <a:r>
              <a:rPr lang="en-US" altLang="el-GR" sz="2800">
                <a:latin typeface="Calibri" panose="020F0502020204030204" pitchFamily="34" charset="0"/>
                <a:cs typeface="Calibri" panose="020F0502020204030204" pitchFamily="34" charset="0"/>
              </a:rPr>
              <a:t>RDT </a:t>
            </a:r>
            <a:r>
              <a:rPr lang="el-GR" altLang="el-GR" sz="2800">
                <a:latin typeface="Calibri" panose="020F0502020204030204" pitchFamily="34" charset="0"/>
                <a:cs typeface="Calibri" panose="020F0502020204030204" pitchFamily="34" charset="0"/>
              </a:rPr>
              <a:t>κάθε </a:t>
            </a:r>
            <a:r>
              <a:rPr lang="en-US" altLang="el-GR" sz="2800">
                <a:latin typeface="Calibri" panose="020F0502020204030204" pitchFamily="34" charset="0"/>
                <a:cs typeface="Calibri" panose="020F0502020204030204" pitchFamily="34" charset="0"/>
              </a:rPr>
              <a:t>8-12</a:t>
            </a:r>
            <a:r>
              <a:rPr lang="el-GR" altLang="el-GR" sz="2800">
                <a:latin typeface="Calibri" panose="020F0502020204030204" pitchFamily="34" charset="0"/>
                <a:cs typeface="Calibri" panose="020F0502020204030204" pitchFamily="34" charset="0"/>
              </a:rPr>
              <a:t> ώρες </a:t>
            </a:r>
            <a:r>
              <a:rPr lang="en-US" altLang="el-GR" sz="2800">
                <a:latin typeface="Calibri" panose="020F0502020204030204" pitchFamily="34" charset="0"/>
                <a:cs typeface="Calibri" panose="020F0502020204030204" pitchFamily="34" charset="0"/>
              </a:rPr>
              <a:t> </a:t>
            </a:r>
            <a:r>
              <a:rPr lang="el-GR" altLang="el-GR" sz="2800">
                <a:latin typeface="Calibri" panose="020F0502020204030204" pitchFamily="34" charset="0"/>
                <a:cs typeface="Calibri" panose="020F0502020204030204" pitchFamily="34" charset="0"/>
              </a:rPr>
              <a:t>για 2-3 συνεχείς ημέρες ιδανικά </a:t>
            </a:r>
            <a:r>
              <a:rPr lang="el-GR" altLang="el-GR" sz="2800" b="1">
                <a:latin typeface="Calibri" panose="020F0502020204030204" pitchFamily="34" charset="0"/>
                <a:cs typeface="Calibri" panose="020F0502020204030204" pitchFamily="34" charset="0"/>
              </a:rPr>
              <a:t>επί εμπυρέτου ή ρίγους</a:t>
            </a:r>
            <a:r>
              <a:rPr lang="el-GR" altLang="el-GR" sz="2800">
                <a:latin typeface="Calibri" panose="020F0502020204030204" pitchFamily="34" charset="0"/>
                <a:cs typeface="Calibri" panose="020F0502020204030204" pitchFamily="34" charset="0"/>
              </a:rPr>
              <a:t> (τουλάχιστον 3 δείγματα)</a:t>
            </a:r>
          </a:p>
          <a:p>
            <a:pPr>
              <a:lnSpc>
                <a:spcPts val="3800"/>
              </a:lnSpc>
              <a:spcBef>
                <a:spcPct val="0"/>
              </a:spcBef>
              <a:buFont typeface="Wingdings" panose="05000000000000000000" pitchFamily="2" charset="2"/>
              <a:buNone/>
            </a:pPr>
            <a:endParaRPr lang="en-US" altLang="el-GR" sz="2800">
              <a:latin typeface="Calibri" panose="020F0502020204030204" pitchFamily="34" charset="0"/>
              <a:cs typeface="Calibri" panose="020F0502020204030204" pitchFamily="34" charset="0"/>
            </a:endParaRPr>
          </a:p>
          <a:p>
            <a:pPr>
              <a:lnSpc>
                <a:spcPts val="3800"/>
              </a:lnSpc>
              <a:spcBef>
                <a:spcPct val="0"/>
              </a:spcBef>
            </a:pPr>
            <a:r>
              <a:rPr lang="el-GR" altLang="el-GR" sz="2800">
                <a:latin typeface="Calibri" panose="020F0502020204030204" pitchFamily="34" charset="0"/>
                <a:cs typeface="Calibri" panose="020F0502020204030204" pitchFamily="34" charset="0"/>
              </a:rPr>
              <a:t>Η ελονοσία δεν είναι πιθανή:</a:t>
            </a:r>
          </a:p>
          <a:p>
            <a:pPr>
              <a:lnSpc>
                <a:spcPts val="3800"/>
              </a:lnSpc>
              <a:spcBef>
                <a:spcPct val="0"/>
              </a:spcBef>
              <a:buFont typeface="Wingdings" panose="05000000000000000000" pitchFamily="2" charset="2"/>
              <a:buNone/>
            </a:pPr>
            <a:r>
              <a:rPr lang="el-GR" altLang="el-GR" sz="2800">
                <a:latin typeface="Calibri" panose="020F0502020204030204" pitchFamily="34" charset="0"/>
                <a:cs typeface="Calibri" panose="020F0502020204030204" pitchFamily="34" charset="0"/>
              </a:rPr>
              <a:t>    μετά από 3 αρνητικές εξετάσεις παχιάς σταγόνας</a:t>
            </a:r>
            <a:endParaRPr lang="en-US" altLang="el-GR" sz="2800">
              <a:latin typeface="Calibri" panose="020F0502020204030204" pitchFamily="34" charset="0"/>
              <a:cs typeface="Calibri" panose="020F0502020204030204" pitchFamily="34" charset="0"/>
            </a:endParaRPr>
          </a:p>
          <a:p>
            <a:endParaRPr lang="el-GR" altLang="el-GR" sz="2400">
              <a:solidFill>
                <a:srgbClr val="000066"/>
              </a:solidFill>
            </a:endParaRPr>
          </a:p>
        </p:txBody>
      </p:sp>
      <p:pic>
        <p:nvPicPr>
          <p:cNvPr id="241668"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idx="4294967295"/>
          </p:nvPr>
        </p:nvSpPr>
        <p:spPr>
          <a:xfrm>
            <a:off x="684213" y="0"/>
            <a:ext cx="8080375" cy="981075"/>
          </a:xfrm>
        </p:spPr>
        <p:txBody>
          <a:bodyPr/>
          <a:lstStyle/>
          <a:p>
            <a:pPr algn="ctr"/>
            <a:r>
              <a:rPr lang="el-GR" altLang="el-GR" sz="3200" b="1">
                <a:solidFill>
                  <a:srgbClr val="FF0000"/>
                </a:solidFill>
                <a:latin typeface="Calibri" panose="020F0502020204030204" pitchFamily="34" charset="0"/>
                <a:cs typeface="Calibri" panose="020F0502020204030204" pitchFamily="34" charset="0"/>
              </a:rPr>
              <a:t>Μικροσκοπική εξέταση για ελονοσία</a:t>
            </a:r>
          </a:p>
        </p:txBody>
      </p:sp>
      <p:pic>
        <p:nvPicPr>
          <p:cNvPr id="243715" name="Εικόνα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1268413"/>
            <a:ext cx="60547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6" name="3 - Εικόνα" descr="cid:image005.png@01CF2653.0E898BB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idx="4294967295"/>
          </p:nvPr>
        </p:nvSpPr>
        <p:spPr>
          <a:xfrm>
            <a:off x="684213" y="0"/>
            <a:ext cx="8080375" cy="981075"/>
          </a:xfrm>
        </p:spPr>
        <p:txBody>
          <a:bodyPr/>
          <a:lstStyle/>
          <a:p>
            <a:pPr algn="ctr"/>
            <a:r>
              <a:rPr lang="el-GR" altLang="el-GR" sz="3200" b="1">
                <a:solidFill>
                  <a:srgbClr val="FF0000"/>
                </a:solidFill>
                <a:latin typeface="Calibri" panose="020F0502020204030204" pitchFamily="34" charset="0"/>
                <a:cs typeface="Calibri" panose="020F0502020204030204" pitchFamily="34" charset="0"/>
              </a:rPr>
              <a:t>Μικροσκοπική εξέταση για ελονοσία</a:t>
            </a:r>
          </a:p>
        </p:txBody>
      </p:sp>
      <p:pic>
        <p:nvPicPr>
          <p:cNvPr id="245763"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4" name="Εικόνα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1175" y="1628775"/>
            <a:ext cx="58864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idx="4294967295"/>
          </p:nvPr>
        </p:nvSpPr>
        <p:spPr>
          <a:xfrm>
            <a:off x="684213" y="0"/>
            <a:ext cx="8080375" cy="981075"/>
          </a:xfrm>
        </p:spPr>
        <p:txBody>
          <a:bodyPr/>
          <a:lstStyle/>
          <a:p>
            <a:pPr algn="ctr"/>
            <a:r>
              <a:rPr lang="el-GR" altLang="el-GR" sz="3200" b="1">
                <a:solidFill>
                  <a:srgbClr val="FF0000"/>
                </a:solidFill>
                <a:latin typeface="Calibri" panose="020F0502020204030204" pitchFamily="34" charset="0"/>
                <a:cs typeface="Calibri" panose="020F0502020204030204" pitchFamily="34" charset="0"/>
              </a:rPr>
              <a:t>Μικροσκοπική εξέταση για ελονοσία</a:t>
            </a:r>
          </a:p>
        </p:txBody>
      </p:sp>
      <p:pic>
        <p:nvPicPr>
          <p:cNvPr id="247811"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Εικόνα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975" y="1196975"/>
            <a:ext cx="73755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idx="4294967295"/>
          </p:nvPr>
        </p:nvSpPr>
        <p:spPr>
          <a:xfrm>
            <a:off x="684213" y="0"/>
            <a:ext cx="8080375" cy="981075"/>
          </a:xfrm>
        </p:spPr>
        <p:txBody>
          <a:bodyPr/>
          <a:lstStyle/>
          <a:p>
            <a:pPr algn="ctr"/>
            <a:r>
              <a:rPr lang="el-GR" altLang="el-GR" sz="3200" b="1">
                <a:solidFill>
                  <a:srgbClr val="FF0000"/>
                </a:solidFill>
                <a:latin typeface="Calibri" panose="020F0502020204030204" pitchFamily="34" charset="0"/>
                <a:cs typeface="Calibri" panose="020F0502020204030204" pitchFamily="34" charset="0"/>
              </a:rPr>
              <a:t>Μικροσκοπική εξέταση για ελονοσία</a:t>
            </a:r>
          </a:p>
        </p:txBody>
      </p:sp>
      <p:pic>
        <p:nvPicPr>
          <p:cNvPr id="249859"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0" name="Εικόνα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412875"/>
            <a:ext cx="6434137"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1 - Τίτλος"/>
          <p:cNvSpPr>
            <a:spLocks noGrp="1"/>
          </p:cNvSpPr>
          <p:nvPr>
            <p:ph type="title"/>
          </p:nvPr>
        </p:nvSpPr>
        <p:spPr/>
        <p:txBody>
          <a:bodyPr/>
          <a:lstStyle/>
          <a:p>
            <a:endParaRPr lang="el-GR" altLang="el-GR"/>
          </a:p>
        </p:txBody>
      </p:sp>
      <p:pic>
        <p:nvPicPr>
          <p:cNvPr id="25190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55575"/>
            <a:ext cx="8583612" cy="6297613"/>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1 - Τίτλος"/>
          <p:cNvSpPr>
            <a:spLocks noGrp="1"/>
          </p:cNvSpPr>
          <p:nvPr>
            <p:ph type="title"/>
          </p:nvPr>
        </p:nvSpPr>
        <p:spPr>
          <a:xfrm>
            <a:off x="0" y="0"/>
            <a:ext cx="9144000" cy="836613"/>
          </a:xfrm>
        </p:spPr>
        <p:txBody>
          <a:bodyPr/>
          <a:lstStyle/>
          <a:p>
            <a:pPr algn="ctr"/>
            <a:r>
              <a:rPr lang="el-GR" altLang="el-GR" sz="3600" b="1">
                <a:solidFill>
                  <a:srgbClr val="FF0000"/>
                </a:solidFill>
                <a:latin typeface="Calibri" panose="020F0502020204030204" pitchFamily="34" charset="0"/>
                <a:cs typeface="Calibri" panose="020F0502020204030204" pitchFamily="34" charset="0"/>
              </a:rPr>
              <a:t>Δοκιμασία ταχείας διάγνωσης ελονοσίας</a:t>
            </a:r>
          </a:p>
        </p:txBody>
      </p:sp>
      <p:sp>
        <p:nvSpPr>
          <p:cNvPr id="253955" name="2 - Θέση περιεχομένου"/>
          <p:cNvSpPr>
            <a:spLocks noGrp="1"/>
          </p:cNvSpPr>
          <p:nvPr>
            <p:ph idx="1"/>
          </p:nvPr>
        </p:nvSpPr>
        <p:spPr>
          <a:xfrm>
            <a:off x="611188" y="1052513"/>
            <a:ext cx="8532812" cy="5805487"/>
          </a:xfrm>
        </p:spPr>
        <p:txBody>
          <a:bodyPr/>
          <a:lstStyle/>
          <a:p>
            <a:pPr>
              <a:spcAft>
                <a:spcPts val="600"/>
              </a:spcAft>
            </a:pPr>
            <a:r>
              <a:rPr lang="el-GR" altLang="el-GR" sz="2400">
                <a:latin typeface="Calibri" panose="020F0502020204030204" pitchFamily="34" charset="0"/>
                <a:cs typeface="Calibri" panose="020F0502020204030204" pitchFamily="34" charset="0"/>
              </a:rPr>
              <a:t>Τριχοειδικό ή ολικό αίμα</a:t>
            </a:r>
          </a:p>
          <a:p>
            <a:pPr>
              <a:spcAft>
                <a:spcPts val="600"/>
              </a:spcAft>
            </a:pPr>
            <a:r>
              <a:rPr lang="el-GR" altLang="el-GR" sz="2400">
                <a:latin typeface="Calibri" panose="020F0502020204030204" pitchFamily="34" charset="0"/>
                <a:cs typeface="Calibri" panose="020F0502020204030204" pitchFamily="34" charset="0"/>
              </a:rPr>
              <a:t>Αποτέλεσμα: σε 15-30 λεπτά</a:t>
            </a:r>
          </a:p>
          <a:p>
            <a:pPr>
              <a:buFont typeface="Wingdings" panose="05000000000000000000" pitchFamily="2" charset="2"/>
              <a:buNone/>
            </a:pPr>
            <a:endParaRPr lang="el-GR" altLang="el-GR" b="1"/>
          </a:p>
          <a:p>
            <a:endParaRPr lang="el-GR" altLang="el-GR"/>
          </a:p>
          <a:p>
            <a:endParaRPr lang="el-GR" altLang="el-GR"/>
          </a:p>
        </p:txBody>
      </p:sp>
      <p:pic>
        <p:nvPicPr>
          <p:cNvPr id="253956" name="3 - Εικόνα" descr="cid:image005.png@01CF2653.0E898BB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7" name="Picture 2" descr="C:\Users\ΠΑΝΑΓΙΩΤΗΣ\Desktop\KANONIKA RD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278063"/>
            <a:ext cx="79216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Θέση περιεχομένου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7950" y="115888"/>
            <a:ext cx="8785225" cy="655955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pPr>
              <a:defRPr/>
            </a:pPr>
            <a:r>
              <a:rPr lang="el-GR" b="1" dirty="0">
                <a:solidFill>
                  <a:srgbClr val="FF0000"/>
                </a:solidFill>
              </a:rPr>
              <a:t>Εξαιρετική ευαισθησία, ειδικότητα</a:t>
            </a:r>
            <a:br>
              <a:rPr lang="el-GR" b="1" dirty="0">
                <a:solidFill>
                  <a:srgbClr val="FF0000"/>
                </a:solidFill>
              </a:rPr>
            </a:br>
            <a:r>
              <a:rPr lang="en-US" b="1" dirty="0">
                <a:solidFill>
                  <a:srgbClr val="FF0000"/>
                </a:solidFill>
              </a:rPr>
              <a:t>P. vivax - </a:t>
            </a:r>
            <a:r>
              <a:rPr lang="el-GR" b="1" dirty="0">
                <a:solidFill>
                  <a:srgbClr val="FF0000"/>
                </a:solidFill>
              </a:rPr>
              <a:t>Λακωνία !!!</a:t>
            </a:r>
          </a:p>
        </p:txBody>
      </p:sp>
      <p:pic>
        <p:nvPicPr>
          <p:cNvPr id="254979"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73125" y="1600200"/>
            <a:ext cx="7397750" cy="4525963"/>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rtlCol="0">
            <a:normAutofit fontScale="90000"/>
          </a:bodyPr>
          <a:lstStyle/>
          <a:p>
            <a:pPr eaLnBrk="1" fontAlgn="auto" hangingPunct="1">
              <a:spcAft>
                <a:spcPts val="0"/>
              </a:spcAft>
              <a:defRPr/>
            </a:pPr>
            <a:r>
              <a:rPr lang="el-GR" b="1" dirty="0">
                <a:solidFill>
                  <a:srgbClr val="FF0000"/>
                </a:solidFill>
              </a:rPr>
              <a:t>Εξαιρετική ευαισθησία, ειδικότητα</a:t>
            </a:r>
            <a:br>
              <a:rPr lang="el-GR" b="1" dirty="0">
                <a:solidFill>
                  <a:srgbClr val="FF0000"/>
                </a:solidFill>
              </a:rPr>
            </a:br>
            <a:r>
              <a:rPr lang="en-US" b="1" dirty="0">
                <a:solidFill>
                  <a:srgbClr val="FF0000"/>
                </a:solidFill>
              </a:rPr>
              <a:t>P. vivax - </a:t>
            </a:r>
            <a:r>
              <a:rPr lang="el-GR" b="1" dirty="0">
                <a:solidFill>
                  <a:srgbClr val="FF0000"/>
                </a:solidFill>
              </a:rPr>
              <a:t>Λακωνία !!!</a:t>
            </a:r>
          </a:p>
        </p:txBody>
      </p:sp>
      <p:pic>
        <p:nvPicPr>
          <p:cNvPr id="256003"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73125" y="1600200"/>
            <a:ext cx="7397750" cy="4525963"/>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Τίτλος 1"/>
          <p:cNvSpPr>
            <a:spLocks noGrp="1"/>
          </p:cNvSpPr>
          <p:nvPr>
            <p:ph type="title"/>
          </p:nvPr>
        </p:nvSpPr>
        <p:spPr/>
        <p:txBody>
          <a:bodyPr/>
          <a:lstStyle/>
          <a:p>
            <a:pPr eaLnBrk="1" hangingPunct="1"/>
            <a:r>
              <a:rPr lang="el-GR" altLang="el-GR" b="1">
                <a:solidFill>
                  <a:srgbClr val="FF0000"/>
                </a:solidFill>
              </a:rPr>
              <a:t>ΔΙΑΦΟΡΙΚΗ ΔΙΑΓΝΩΣΗ</a:t>
            </a:r>
          </a:p>
        </p:txBody>
      </p:sp>
      <p:pic>
        <p:nvPicPr>
          <p:cNvPr id="257027"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735263"/>
            <a:ext cx="8229600" cy="2255837"/>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1 - Τίτλος"/>
          <p:cNvSpPr>
            <a:spLocks noGrp="1"/>
          </p:cNvSpPr>
          <p:nvPr>
            <p:ph type="title" idx="4294967295"/>
          </p:nvPr>
        </p:nvSpPr>
        <p:spPr>
          <a:xfrm>
            <a:off x="179388" y="-242888"/>
            <a:ext cx="8964612" cy="979488"/>
          </a:xfrm>
        </p:spPr>
        <p:txBody>
          <a:bodyPr/>
          <a:lstStyle/>
          <a:p>
            <a:pPr algn="ctr"/>
            <a:r>
              <a:rPr lang="el-GR" altLang="el-GR" sz="2800" b="1">
                <a:solidFill>
                  <a:srgbClr val="FF0000"/>
                </a:solidFill>
                <a:latin typeface="Calibri" panose="020F0502020204030204" pitchFamily="34" charset="0"/>
                <a:cs typeface="Calibri" panose="020F0502020204030204" pitchFamily="34" charset="0"/>
              </a:rPr>
              <a:t>Διαγνωστικός αλγόριθμος</a:t>
            </a:r>
            <a:r>
              <a:rPr lang="en-US" altLang="el-GR" sz="2800" b="1">
                <a:solidFill>
                  <a:srgbClr val="FF0000"/>
                </a:solidFill>
                <a:latin typeface="Calibri" panose="020F0502020204030204" pitchFamily="34" charset="0"/>
                <a:cs typeface="Calibri" panose="020F0502020204030204" pitchFamily="34" charset="0"/>
              </a:rPr>
              <a:t> –</a:t>
            </a:r>
            <a:r>
              <a:rPr lang="el-GR" altLang="el-GR" sz="2800" b="1">
                <a:solidFill>
                  <a:srgbClr val="FF0000"/>
                </a:solidFill>
                <a:latin typeface="Calibri" panose="020F0502020204030204" pitchFamily="34" charset="0"/>
                <a:cs typeface="Calibri" panose="020F0502020204030204" pitchFamily="34" charset="0"/>
              </a:rPr>
              <a:t> Διαχείριση δείγματος</a:t>
            </a:r>
          </a:p>
        </p:txBody>
      </p:sp>
      <p:sp>
        <p:nvSpPr>
          <p:cNvPr id="258051" name="2 - Θέση περιεχομένου"/>
          <p:cNvSpPr>
            <a:spLocks noGrp="1"/>
          </p:cNvSpPr>
          <p:nvPr>
            <p:ph idx="4294967295"/>
          </p:nvPr>
        </p:nvSpPr>
        <p:spPr>
          <a:xfrm>
            <a:off x="36513" y="1268413"/>
            <a:ext cx="9107487" cy="6161087"/>
          </a:xfrm>
        </p:spPr>
        <p:txBody>
          <a:bodyPr/>
          <a:lstStyle/>
          <a:p>
            <a:pPr marL="627063" lvl="1" indent="-271463" eaLnBrk="1" hangingPunct="1">
              <a:lnSpc>
                <a:spcPct val="110000"/>
              </a:lnSpc>
              <a:spcBef>
                <a:spcPct val="0"/>
              </a:spcBef>
              <a:buClr>
                <a:srgbClr val="FF3300"/>
              </a:buClr>
            </a:pPr>
            <a:r>
              <a:rPr lang="el-GR" altLang="el-GR" sz="2400" b="1">
                <a:latin typeface="Calibri" panose="020F0502020204030204" pitchFamily="34" charset="0"/>
                <a:cs typeface="Calibri" panose="020F0502020204030204" pitchFamily="34" charset="0"/>
              </a:rPr>
              <a:t>Μικροσκοπική εξέταση σε τοπικό επίπεδο</a:t>
            </a:r>
          </a:p>
          <a:p>
            <a:pPr marL="627063" lvl="1" indent="-271463" eaLnBrk="1" hangingPunct="1">
              <a:lnSpc>
                <a:spcPct val="110000"/>
              </a:lnSpc>
              <a:spcBef>
                <a:spcPct val="0"/>
              </a:spcBef>
              <a:buClr>
                <a:srgbClr val="FF3300"/>
              </a:buClr>
            </a:pPr>
            <a:r>
              <a:rPr lang="en-US" altLang="el-GR" sz="2400" b="1">
                <a:latin typeface="Calibri" panose="020F0502020204030204" pitchFamily="34" charset="0"/>
                <a:cs typeface="Calibri" panose="020F0502020204030204" pitchFamily="34" charset="0"/>
              </a:rPr>
              <a:t>Rapid Diagnostic Tests (RDTs)</a:t>
            </a:r>
            <a:endParaRPr lang="el-GR" altLang="el-GR" sz="2400" b="1">
              <a:latin typeface="Calibri" panose="020F0502020204030204" pitchFamily="34" charset="0"/>
              <a:cs typeface="Calibri" panose="020F0502020204030204" pitchFamily="34" charset="0"/>
            </a:endParaRPr>
          </a:p>
          <a:p>
            <a:pPr marL="627063" lvl="1" indent="-271463" eaLnBrk="1" hangingPunct="1">
              <a:lnSpc>
                <a:spcPct val="110000"/>
              </a:lnSpc>
              <a:spcBef>
                <a:spcPct val="0"/>
              </a:spcBef>
              <a:buClr>
                <a:srgbClr val="FF3300"/>
              </a:buClr>
              <a:buFont typeface="Wingdings" panose="05000000000000000000" pitchFamily="2" charset="2"/>
              <a:buNone/>
            </a:pPr>
            <a:endParaRPr lang="el-GR" altLang="el-GR" sz="2400">
              <a:latin typeface="Calibri" panose="020F0502020204030204" pitchFamily="34" charset="0"/>
              <a:cs typeface="Calibri" panose="020F0502020204030204" pitchFamily="34" charset="0"/>
            </a:endParaRPr>
          </a:p>
          <a:p>
            <a:pPr marL="627063" lvl="1" indent="-271463" eaLnBrk="1" hangingPunct="1">
              <a:lnSpc>
                <a:spcPct val="110000"/>
              </a:lnSpc>
              <a:spcBef>
                <a:spcPct val="0"/>
              </a:spcBef>
              <a:buClr>
                <a:srgbClr val="FF3300"/>
              </a:buClr>
            </a:pPr>
            <a:r>
              <a:rPr lang="el-GR" altLang="el-GR" sz="2400">
                <a:latin typeface="Calibri" panose="020F0502020204030204" pitchFamily="34" charset="0"/>
                <a:cs typeface="Calibri" panose="020F0502020204030204" pitchFamily="34" charset="0"/>
              </a:rPr>
              <a:t>Για </a:t>
            </a:r>
            <a:r>
              <a:rPr lang="el-GR" altLang="el-GR" sz="2400" b="1">
                <a:latin typeface="Calibri" panose="020F0502020204030204" pitchFamily="34" charset="0"/>
                <a:cs typeface="Calibri" panose="020F0502020204030204" pitchFamily="34" charset="0"/>
              </a:rPr>
              <a:t>επιβεβαίωση</a:t>
            </a:r>
            <a:r>
              <a:rPr lang="el-GR" altLang="el-GR" sz="2400">
                <a:latin typeface="Calibri" panose="020F0502020204030204" pitchFamily="34" charset="0"/>
                <a:cs typeface="Calibri" panose="020F0502020204030204" pitchFamily="34" charset="0"/>
              </a:rPr>
              <a:t>, αποστολή </a:t>
            </a:r>
            <a:r>
              <a:rPr lang="el-GR" altLang="el-GR" sz="2400" b="1">
                <a:latin typeface="Calibri" panose="020F0502020204030204" pitchFamily="34" charset="0"/>
                <a:cs typeface="Calibri" panose="020F0502020204030204" pitchFamily="34" charset="0"/>
              </a:rPr>
              <a:t>στο κέντρο αναφοράς ελονοσίας</a:t>
            </a:r>
            <a:r>
              <a:rPr lang="el-GR" altLang="el-GR" sz="2400">
                <a:latin typeface="Calibri" panose="020F0502020204030204" pitchFamily="34" charset="0"/>
                <a:cs typeface="Calibri" panose="020F0502020204030204" pitchFamily="34" charset="0"/>
              </a:rPr>
              <a:t>:</a:t>
            </a:r>
          </a:p>
          <a:p>
            <a:pPr marL="627063" lvl="1" indent="-271463" eaLnBrk="1" hangingPunct="1">
              <a:lnSpc>
                <a:spcPct val="110000"/>
              </a:lnSpc>
              <a:spcBef>
                <a:spcPct val="0"/>
              </a:spcBef>
              <a:buClr>
                <a:srgbClr val="FF3300"/>
              </a:buClr>
              <a:buFont typeface="Wingdings" panose="05000000000000000000" pitchFamily="2" charset="2"/>
              <a:buNone/>
            </a:pPr>
            <a:r>
              <a:rPr lang="el-GR" altLang="el-GR" sz="2400">
                <a:latin typeface="Calibri" panose="020F0502020204030204" pitchFamily="34" charset="0"/>
                <a:cs typeface="Calibri" panose="020F0502020204030204" pitchFamily="34" charset="0"/>
              </a:rPr>
              <a:t>    - δείγματος ολικού αίματος (φιαλίδιο γενικής αίματος, σε ψύξη)</a:t>
            </a:r>
          </a:p>
          <a:p>
            <a:pPr marL="627063" lvl="1" indent="-271463" eaLnBrk="1" hangingPunct="1">
              <a:lnSpc>
                <a:spcPct val="110000"/>
              </a:lnSpc>
              <a:spcBef>
                <a:spcPct val="0"/>
              </a:spcBef>
              <a:buClr>
                <a:srgbClr val="FF3300"/>
              </a:buClr>
              <a:buFont typeface="Wingdings" panose="05000000000000000000" pitchFamily="2" charset="2"/>
              <a:buNone/>
            </a:pPr>
            <a:r>
              <a:rPr lang="el-GR" altLang="el-GR" sz="2400">
                <a:latin typeface="Calibri" panose="020F0502020204030204" pitchFamily="34" charset="0"/>
                <a:cs typeface="Calibri" panose="020F0502020204030204" pitchFamily="34" charset="0"/>
              </a:rPr>
              <a:t>    - επιχρίσματος (πλακάκι) περιφερικού αίματος</a:t>
            </a:r>
          </a:p>
          <a:p>
            <a:pPr marL="627063" lvl="1" indent="-271463" eaLnBrk="1" hangingPunct="1">
              <a:lnSpc>
                <a:spcPct val="110000"/>
              </a:lnSpc>
              <a:spcBef>
                <a:spcPct val="0"/>
              </a:spcBef>
              <a:buClr>
                <a:srgbClr val="FF3300"/>
              </a:buClr>
              <a:buFont typeface="Wingdings" panose="05000000000000000000" pitchFamily="2" charset="2"/>
              <a:buNone/>
            </a:pPr>
            <a:endParaRPr lang="el-GR" altLang="el-GR" sz="2400">
              <a:latin typeface="Calibri" panose="020F0502020204030204" pitchFamily="34" charset="0"/>
              <a:cs typeface="Calibri" panose="020F0502020204030204" pitchFamily="34" charset="0"/>
            </a:endParaRPr>
          </a:p>
          <a:p>
            <a:pPr marL="627063" lvl="1" indent="-271463" eaLnBrk="1" hangingPunct="1">
              <a:lnSpc>
                <a:spcPct val="110000"/>
              </a:lnSpc>
              <a:spcBef>
                <a:spcPct val="0"/>
              </a:spcBef>
              <a:buClr>
                <a:srgbClr val="FF3300"/>
              </a:buClr>
              <a:buFont typeface="Wingdings" panose="05000000000000000000" pitchFamily="2" charset="2"/>
              <a:buNone/>
            </a:pPr>
            <a:r>
              <a:rPr lang="el-GR" altLang="el-GR" sz="2400">
                <a:solidFill>
                  <a:srgbClr val="FF0000"/>
                </a:solidFill>
                <a:latin typeface="Calibri" panose="020F0502020204030204" pitchFamily="34" charset="0"/>
                <a:cs typeface="Calibri" panose="020F0502020204030204" pitchFamily="34" charset="0"/>
              </a:rPr>
              <a:t> Τομέας </a:t>
            </a:r>
            <a:r>
              <a:rPr lang="el-GR" altLang="el-GR" sz="2400">
                <a:solidFill>
                  <a:schemeClr val="hlink"/>
                </a:solidFill>
                <a:latin typeface="Calibri" panose="020F0502020204030204" pitchFamily="34" charset="0"/>
                <a:cs typeface="Calibri" panose="020F0502020204030204" pitchFamily="34" charset="0"/>
              </a:rPr>
              <a:t>Παρασιτολογίας, Εντομολογίας και Τροπικών Νοσημάτων</a:t>
            </a:r>
            <a:r>
              <a:rPr lang="en-US" altLang="el-GR" sz="2400">
                <a:solidFill>
                  <a:schemeClr val="hlink"/>
                </a:solidFill>
                <a:latin typeface="Calibri" panose="020F0502020204030204" pitchFamily="34" charset="0"/>
                <a:cs typeface="Calibri" panose="020F0502020204030204" pitchFamily="34" charset="0"/>
              </a:rPr>
              <a:t>,</a:t>
            </a:r>
            <a:r>
              <a:rPr lang="el-GR" altLang="el-GR" sz="2400">
                <a:solidFill>
                  <a:schemeClr val="hlink"/>
                </a:solidFill>
                <a:latin typeface="Calibri" panose="020F0502020204030204" pitchFamily="34" charset="0"/>
                <a:cs typeface="Calibri" panose="020F0502020204030204" pitchFamily="34" charset="0"/>
              </a:rPr>
              <a:t> </a:t>
            </a:r>
            <a:r>
              <a:rPr lang="el-GR" altLang="el-GR" sz="2400">
                <a:solidFill>
                  <a:srgbClr val="FF0000"/>
                </a:solidFill>
                <a:latin typeface="Calibri" panose="020F0502020204030204" pitchFamily="34" charset="0"/>
                <a:cs typeface="Calibri" panose="020F0502020204030204" pitchFamily="34" charset="0"/>
              </a:rPr>
              <a:t>Εθνική Σχολή Δημόσιας Υγείας,</a:t>
            </a:r>
            <a:r>
              <a:rPr lang="el-GR" altLang="el-GR" sz="2400">
                <a:latin typeface="Calibri" panose="020F0502020204030204" pitchFamily="34" charset="0"/>
                <a:cs typeface="Calibri" panose="020F0502020204030204" pitchFamily="34" charset="0"/>
              </a:rPr>
              <a:t> τηλ. 213 2010317, 318, 325</a:t>
            </a:r>
          </a:p>
          <a:p>
            <a:pPr marL="627063" lvl="1" indent="-271463" eaLnBrk="1" hangingPunct="1">
              <a:lnSpc>
                <a:spcPct val="110000"/>
              </a:lnSpc>
              <a:spcBef>
                <a:spcPct val="0"/>
              </a:spcBef>
              <a:buClr>
                <a:srgbClr val="FF3300"/>
              </a:buClr>
              <a:buFont typeface="Wingdings" panose="05000000000000000000" pitchFamily="2" charset="2"/>
              <a:buNone/>
            </a:pPr>
            <a:endParaRPr lang="el-GR" altLang="el-GR" sz="2400">
              <a:solidFill>
                <a:srgbClr val="000066"/>
              </a:solidFill>
              <a:latin typeface="Calibri" panose="020F0502020204030204" pitchFamily="34" charset="0"/>
              <a:cs typeface="Calibri" panose="020F0502020204030204" pitchFamily="34" charset="0"/>
            </a:endParaRPr>
          </a:p>
          <a:p>
            <a:pPr marL="627063" lvl="1" indent="-271463" eaLnBrk="1" hangingPunct="1">
              <a:lnSpc>
                <a:spcPct val="110000"/>
              </a:lnSpc>
              <a:spcBef>
                <a:spcPct val="0"/>
              </a:spcBef>
              <a:buClr>
                <a:srgbClr val="FF3300"/>
              </a:buClr>
              <a:buFont typeface="Wingdings" panose="05000000000000000000" pitchFamily="2" charset="2"/>
              <a:buNone/>
            </a:pPr>
            <a:endParaRPr lang="el-GR" altLang="el-GR" sz="2000">
              <a:solidFill>
                <a:srgbClr val="000066"/>
              </a:solidFill>
            </a:endParaRPr>
          </a:p>
          <a:p>
            <a:pPr marL="627063" lvl="1" indent="-271463"/>
            <a:endParaRPr lang="el-GR" altLang="el-GR" sz="1200"/>
          </a:p>
        </p:txBody>
      </p:sp>
      <p:pic>
        <p:nvPicPr>
          <p:cNvPr id="258052"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2 - Θέση περιεχομένου"/>
          <p:cNvSpPr>
            <a:spLocks noGrp="1"/>
          </p:cNvSpPr>
          <p:nvPr>
            <p:ph idx="4294967295"/>
          </p:nvPr>
        </p:nvSpPr>
        <p:spPr>
          <a:xfrm>
            <a:off x="36513" y="1268413"/>
            <a:ext cx="9107487" cy="6161087"/>
          </a:xfrm>
        </p:spPr>
        <p:txBody>
          <a:bodyPr/>
          <a:lstStyle/>
          <a:p>
            <a:pPr marL="627063" lvl="1" indent="-271463" eaLnBrk="1" hangingPunct="1">
              <a:lnSpc>
                <a:spcPct val="110000"/>
              </a:lnSpc>
              <a:spcBef>
                <a:spcPct val="0"/>
              </a:spcBef>
              <a:buClr>
                <a:srgbClr val="FF3300"/>
              </a:buClr>
              <a:buFont typeface="Wingdings" panose="05000000000000000000" pitchFamily="2" charset="2"/>
              <a:buNone/>
            </a:pPr>
            <a:endParaRPr lang="el-GR" altLang="el-GR" sz="2400">
              <a:solidFill>
                <a:srgbClr val="000066"/>
              </a:solidFill>
              <a:latin typeface="Calibri" panose="020F0502020204030204" pitchFamily="34" charset="0"/>
              <a:cs typeface="Calibri" panose="020F0502020204030204" pitchFamily="34" charset="0"/>
            </a:endParaRPr>
          </a:p>
          <a:p>
            <a:pPr marL="627063" lvl="1" indent="-271463" eaLnBrk="1" hangingPunct="1">
              <a:lnSpc>
                <a:spcPct val="110000"/>
              </a:lnSpc>
              <a:spcBef>
                <a:spcPct val="0"/>
              </a:spcBef>
              <a:buClr>
                <a:srgbClr val="FF3300"/>
              </a:buClr>
              <a:buFont typeface="Wingdings" panose="05000000000000000000" pitchFamily="2" charset="2"/>
              <a:buNone/>
            </a:pPr>
            <a:endParaRPr lang="el-GR" altLang="el-GR" sz="2000">
              <a:solidFill>
                <a:srgbClr val="000066"/>
              </a:solidFill>
            </a:endParaRPr>
          </a:p>
          <a:p>
            <a:pPr marL="627063" lvl="1" indent="-271463"/>
            <a:endParaRPr lang="el-GR" altLang="el-GR" sz="1200"/>
          </a:p>
        </p:txBody>
      </p:sp>
      <p:pic>
        <p:nvPicPr>
          <p:cNvPr id="260099"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0238"/>
            <a:ext cx="9144000"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Τίτλος 5"/>
          <p:cNvSpPr>
            <a:spLocks noGrp="1"/>
          </p:cNvSpPr>
          <p:nvPr>
            <p:ph type="title"/>
          </p:nvPr>
        </p:nvSpPr>
        <p:spPr/>
        <p:txBody>
          <a:bodyPr/>
          <a:lstStyle/>
          <a:p>
            <a:pPr algn="ctr"/>
            <a:r>
              <a:rPr lang="el-GR" altLang="el-GR" b="1">
                <a:solidFill>
                  <a:srgbClr val="FF0000"/>
                </a:solidFill>
              </a:rPr>
              <a:t>Πυρετός σε επιστρέφοντα ταξιδιώτη από ενδημική περιοχή?</a:t>
            </a:r>
          </a:p>
        </p:txBody>
      </p:sp>
      <p:pic>
        <p:nvPicPr>
          <p:cNvPr id="262147"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8650" y="1911350"/>
            <a:ext cx="7886700" cy="4179888"/>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Τίτλος 1"/>
          <p:cNvSpPr>
            <a:spLocks noGrp="1"/>
          </p:cNvSpPr>
          <p:nvPr>
            <p:ph type="title"/>
          </p:nvPr>
        </p:nvSpPr>
        <p:spPr/>
        <p:txBody>
          <a:bodyPr/>
          <a:lstStyle/>
          <a:p>
            <a:r>
              <a:rPr lang="en-US" altLang="el-GR" b="1">
                <a:solidFill>
                  <a:srgbClr val="FF0000"/>
                </a:solidFill>
              </a:rPr>
              <a:t>WHO guidelines 2015</a:t>
            </a:r>
            <a:endParaRPr lang="el-GR" altLang="el-GR" b="1">
              <a:solidFill>
                <a:srgbClr val="FF0000"/>
              </a:solidFill>
            </a:endParaRPr>
          </a:p>
        </p:txBody>
      </p:sp>
      <p:pic>
        <p:nvPicPr>
          <p:cNvPr id="263171"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116138"/>
            <a:ext cx="8229600" cy="3494087"/>
          </a:xfrm>
        </p:spPr>
      </p:pic>
      <p:pic>
        <p:nvPicPr>
          <p:cNvPr id="263172" name="Εικόνα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9863" y="5730875"/>
            <a:ext cx="23336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2238" y="115888"/>
            <a:ext cx="8986837" cy="6399212"/>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 Τίτλος"/>
          <p:cNvSpPr>
            <a:spLocks noGrp="1"/>
          </p:cNvSpPr>
          <p:nvPr>
            <p:ph type="title"/>
          </p:nvPr>
        </p:nvSpPr>
        <p:spPr/>
        <p:txBody>
          <a:bodyPr>
            <a:normAutofit fontScale="90000"/>
          </a:bodyPr>
          <a:lstStyle/>
          <a:p>
            <a:pPr algn="ctr" eaLnBrk="1" hangingPunct="1">
              <a:defRPr/>
            </a:pPr>
            <a:br>
              <a:rPr lang="el-GR" altLang="el-GR" sz="2500">
                <a:solidFill>
                  <a:srgbClr val="FF0000"/>
                </a:solidFill>
              </a:rPr>
            </a:br>
            <a:br>
              <a:rPr lang="el-GR" altLang="el-GR" sz="2500">
                <a:solidFill>
                  <a:srgbClr val="FF0000"/>
                </a:solidFill>
              </a:rPr>
            </a:br>
            <a:r>
              <a:rPr lang="el-GR" altLang="el-GR" sz="3600" b="1">
                <a:solidFill>
                  <a:srgbClr val="FF0000"/>
                </a:solidFill>
                <a:latin typeface="Calibri" panose="020F0502020204030204" pitchFamily="34" charset="0"/>
                <a:cs typeface="Calibri" panose="020F0502020204030204" pitchFamily="34" charset="0"/>
              </a:rPr>
              <a:t>Ανθελονοσιακά για επιπλεγμένη ελονοσία (συνήθως από </a:t>
            </a:r>
            <a:r>
              <a:rPr lang="en-US" altLang="el-GR" sz="3600" b="1" i="1">
                <a:solidFill>
                  <a:srgbClr val="FF0000"/>
                </a:solidFill>
                <a:latin typeface="Calibri" panose="020F0502020204030204" pitchFamily="34" charset="0"/>
                <a:cs typeface="Calibri" panose="020F0502020204030204" pitchFamily="34" charset="0"/>
              </a:rPr>
              <a:t>P. falciparum</a:t>
            </a:r>
            <a:r>
              <a:rPr lang="el-GR" altLang="el-GR" sz="3600" b="1">
                <a:solidFill>
                  <a:srgbClr val="FF0000"/>
                </a:solidFill>
                <a:latin typeface="Calibri" panose="020F0502020204030204" pitchFamily="34" charset="0"/>
                <a:cs typeface="Calibri" panose="020F0502020204030204" pitchFamily="34" charset="0"/>
              </a:rPr>
              <a:t>)</a:t>
            </a:r>
            <a:r>
              <a:rPr lang="en-US" altLang="el-GR" sz="3600" b="1">
                <a:solidFill>
                  <a:srgbClr val="FF0000"/>
                </a:solidFill>
                <a:latin typeface="Calibri" panose="020F0502020204030204" pitchFamily="34" charset="0"/>
                <a:cs typeface="Calibri" panose="020F0502020204030204" pitchFamily="34" charset="0"/>
              </a:rPr>
              <a:t> </a:t>
            </a:r>
            <a:br>
              <a:rPr lang="el-GR" altLang="el-GR" sz="4000"/>
            </a:br>
            <a:endParaRPr lang="el-GR" altLang="el-GR" sz="4000"/>
          </a:p>
        </p:txBody>
      </p:sp>
      <p:pic>
        <p:nvPicPr>
          <p:cNvPr id="265219" name="Εικόνα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7688" y="5607050"/>
            <a:ext cx="3190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Ορθογώνιο 6"/>
          <p:cNvSpPr/>
          <p:nvPr/>
        </p:nvSpPr>
        <p:spPr>
          <a:xfrm>
            <a:off x="1643981" y="2320832"/>
            <a:ext cx="5621155" cy="923330"/>
          </a:xfrm>
          <a:prstGeom prst="rect">
            <a:avLst/>
          </a:prstGeom>
          <a:solidFill>
            <a:schemeClr val="accent6">
              <a:lumMod val="50000"/>
            </a:schemeClr>
          </a:solidFill>
        </p:spPr>
        <p:txBody>
          <a:bodyPr wrap="none">
            <a:spAutoFit/>
          </a:bodyPr>
          <a:lstStyle/>
          <a:p>
            <a:pPr algn="ctr" eaLnBrk="1" fontAlgn="auto" hangingPunct="1">
              <a:spcBef>
                <a:spcPts val="0"/>
              </a:spcBef>
              <a:spcAft>
                <a:spcPts val="0"/>
              </a:spcAft>
              <a:defRPr/>
            </a:pPr>
            <a:r>
              <a:rPr lang="en-US" sz="5400" dirty="0">
                <a:ln w="22225">
                  <a:solidFill>
                    <a:srgbClr val="ED7D31"/>
                  </a:solidFill>
                  <a:prstDash val="solid"/>
                </a:ln>
                <a:solidFill>
                  <a:srgbClr val="ED7D31">
                    <a:lumMod val="40000"/>
                    <a:lumOff val="60000"/>
                  </a:srgbClr>
                </a:solidFill>
                <a:latin typeface="Calibri" panose="020F0502020204030204"/>
              </a:rPr>
              <a:t>iv or </a:t>
            </a:r>
            <a:r>
              <a:rPr lang="en-US" sz="5400" dirty="0" err="1">
                <a:ln w="22225">
                  <a:solidFill>
                    <a:srgbClr val="ED7D31"/>
                  </a:solidFill>
                  <a:prstDash val="solid"/>
                </a:ln>
                <a:solidFill>
                  <a:srgbClr val="ED7D31">
                    <a:lumMod val="40000"/>
                    <a:lumOff val="60000"/>
                  </a:srgbClr>
                </a:solidFill>
                <a:latin typeface="Calibri" panose="020F0502020204030204"/>
              </a:rPr>
              <a:t>im</a:t>
            </a:r>
            <a:r>
              <a:rPr lang="en-US" sz="5400" dirty="0">
                <a:ln w="22225">
                  <a:solidFill>
                    <a:srgbClr val="ED7D31"/>
                  </a:solidFill>
                  <a:prstDash val="solid"/>
                </a:ln>
                <a:solidFill>
                  <a:srgbClr val="ED7D31">
                    <a:lumMod val="40000"/>
                    <a:lumOff val="60000"/>
                  </a:srgbClr>
                </a:solidFill>
                <a:latin typeface="Calibri" panose="020F0502020204030204"/>
              </a:rPr>
              <a:t> </a:t>
            </a:r>
            <a:r>
              <a:rPr lang="en-US" sz="5400" dirty="0" err="1">
                <a:ln w="22225">
                  <a:solidFill>
                    <a:srgbClr val="ED7D31"/>
                  </a:solidFill>
                  <a:prstDash val="solid"/>
                </a:ln>
                <a:solidFill>
                  <a:srgbClr val="ED7D31">
                    <a:lumMod val="40000"/>
                    <a:lumOff val="60000"/>
                  </a:srgbClr>
                </a:solidFill>
                <a:latin typeface="Calibri" panose="020F0502020204030204"/>
              </a:rPr>
              <a:t>artesunate</a:t>
            </a:r>
            <a:endParaRPr lang="el-GR" sz="5400" dirty="0">
              <a:ln w="22225">
                <a:solidFill>
                  <a:srgbClr val="ED7D31"/>
                </a:solidFill>
                <a:prstDash val="solid"/>
              </a:ln>
              <a:solidFill>
                <a:srgbClr val="ED7D31">
                  <a:lumMod val="40000"/>
                  <a:lumOff val="60000"/>
                </a:srgbClr>
              </a:solidFill>
              <a:latin typeface="Calibri" panose="020F0502020204030204"/>
            </a:endParaRPr>
          </a:p>
        </p:txBody>
      </p:sp>
      <p:sp>
        <p:nvSpPr>
          <p:cNvPr id="265221" name="Θέση περιεχομένου 1"/>
          <p:cNvSpPr>
            <a:spLocks noGrp="1"/>
          </p:cNvSpPr>
          <p:nvPr>
            <p:ph idx="1"/>
          </p:nvPr>
        </p:nvSpPr>
        <p:spPr>
          <a:xfrm>
            <a:off x="628650" y="3875088"/>
            <a:ext cx="7886700" cy="914400"/>
          </a:xfrm>
        </p:spPr>
        <p:txBody>
          <a:bodyPr/>
          <a:lstStyle/>
          <a:p>
            <a:pPr eaLnBrk="1" hangingPunct="1"/>
            <a:r>
              <a:rPr lang="en-US" altLang="el-GR" sz="3600" b="1"/>
              <a:t>Associated with a 35% relative </a:t>
            </a:r>
            <a:r>
              <a:rPr lang="en-US" altLang="el-GR" sz="3600" b="1">
                <a:sym typeface="Symbol" panose="05050102010706020507" pitchFamily="18" charset="2"/>
              </a:rPr>
              <a:t> </a:t>
            </a:r>
            <a:r>
              <a:rPr lang="en-US" altLang="el-GR" sz="3600" b="1"/>
              <a:t> in mortality as compared with quinine</a:t>
            </a:r>
          </a:p>
          <a:p>
            <a:pPr eaLnBrk="1" hangingPunct="1"/>
            <a:endParaRPr lang="el-GR" altLang="el-GR" sz="36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Τίτλος 1"/>
          <p:cNvSpPr>
            <a:spLocks noGrp="1"/>
          </p:cNvSpPr>
          <p:nvPr>
            <p:ph type="title"/>
          </p:nvPr>
        </p:nvSpPr>
        <p:spPr/>
        <p:txBody>
          <a:bodyPr/>
          <a:lstStyle/>
          <a:p>
            <a:pPr eaLnBrk="1" hangingPunct="1"/>
            <a:endParaRPr lang="el-GR" altLang="el-GR"/>
          </a:p>
        </p:txBody>
      </p:sp>
      <p:pic>
        <p:nvPicPr>
          <p:cNvPr id="267267"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3863" y="15875"/>
            <a:ext cx="8296275" cy="684212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 Τίτλος"/>
          <p:cNvSpPr>
            <a:spLocks noGrp="1"/>
          </p:cNvSpPr>
          <p:nvPr>
            <p:ph type="title"/>
          </p:nvPr>
        </p:nvSpPr>
        <p:spPr>
          <a:xfrm>
            <a:off x="323850" y="0"/>
            <a:ext cx="8496300" cy="1052513"/>
          </a:xfrm>
        </p:spPr>
        <p:txBody>
          <a:bodyPr/>
          <a:lstStyle/>
          <a:p>
            <a:pPr algn="ctr"/>
            <a:r>
              <a:rPr lang="el-GR" altLang="el-GR" sz="2800" b="1">
                <a:solidFill>
                  <a:srgbClr val="FF0000"/>
                </a:solidFill>
                <a:latin typeface="Calibri" panose="020F0502020204030204" pitchFamily="34" charset="0"/>
                <a:cs typeface="Calibri" panose="020F0502020204030204" pitchFamily="34" charset="0"/>
              </a:rPr>
              <a:t>Εγχώρια κρούσματα ελονοσίας ανά έτος έναρξης συμπτωμάτων, Ελλάδα, 2009 – 2015</a:t>
            </a:r>
            <a:endParaRPr lang="el-GR" altLang="el-GR" sz="2800" b="1">
              <a:solidFill>
                <a:srgbClr val="FF0000"/>
              </a:solidFill>
            </a:endParaRPr>
          </a:p>
        </p:txBody>
      </p:sp>
      <p:pic>
        <p:nvPicPr>
          <p:cNvPr id="202755" name="4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243888" y="6162675"/>
            <a:ext cx="90011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052513"/>
            <a:ext cx="8407400"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Τίτλος 1"/>
          <p:cNvSpPr>
            <a:spLocks noGrp="1"/>
          </p:cNvSpPr>
          <p:nvPr>
            <p:ph type="title"/>
          </p:nvPr>
        </p:nvSpPr>
        <p:spPr/>
        <p:txBody>
          <a:bodyPr/>
          <a:lstStyle/>
          <a:p>
            <a:pPr algn="ctr" eaLnBrk="1" hangingPunct="1"/>
            <a:r>
              <a:rPr lang="en-US" altLang="el-GR" b="1">
                <a:solidFill>
                  <a:srgbClr val="FF0000"/>
                </a:solidFill>
              </a:rPr>
              <a:t>Youyou Tu - Nobel 2015</a:t>
            </a:r>
            <a:endParaRPr lang="el-GR" altLang="el-GR" b="1">
              <a:solidFill>
                <a:srgbClr val="FF0000"/>
              </a:solidFill>
            </a:endParaRPr>
          </a:p>
        </p:txBody>
      </p:sp>
      <p:sp>
        <p:nvSpPr>
          <p:cNvPr id="3" name="Θέση περιεχομένου 2"/>
          <p:cNvSpPr>
            <a:spLocks noGrp="1"/>
          </p:cNvSpPr>
          <p:nvPr>
            <p:ph sz="half" idx="1"/>
          </p:nvPr>
        </p:nvSpPr>
        <p:spPr>
          <a:xfrm>
            <a:off x="628650" y="2035175"/>
            <a:ext cx="3886200" cy="4141788"/>
          </a:xfrm>
        </p:spPr>
        <p:txBody>
          <a:bodyPr rtlCol="0">
            <a:normAutofit/>
          </a:bodyPr>
          <a:lstStyle/>
          <a:p>
            <a:pPr eaLnBrk="1" fontAlgn="auto" hangingPunct="1">
              <a:spcBef>
                <a:spcPts val="1275"/>
              </a:spcBef>
              <a:spcAft>
                <a:spcPts val="0"/>
              </a:spcAft>
              <a:defRPr/>
            </a:pPr>
            <a:r>
              <a:rPr lang="el-GR" sz="3200" dirty="0">
                <a:cs typeface="Times New Roman" pitchFamily="18" charset="0"/>
              </a:rPr>
              <a:t>Ανακάλυψη του  ανθελονοσιακού  φαρμάκου </a:t>
            </a:r>
            <a:r>
              <a:rPr lang="el-GR" sz="3200" dirty="0" err="1">
                <a:cs typeface="Times New Roman" pitchFamily="18" charset="0"/>
              </a:rPr>
              <a:t>αρτεμισινίνη</a:t>
            </a:r>
            <a:r>
              <a:rPr lang="el-GR" sz="3200" dirty="0">
                <a:cs typeface="Times New Roman" pitchFamily="18" charset="0"/>
              </a:rPr>
              <a:t> </a:t>
            </a:r>
          </a:p>
          <a:p>
            <a:pPr eaLnBrk="1" fontAlgn="auto" hangingPunct="1">
              <a:spcBef>
                <a:spcPts val="1275"/>
              </a:spcBef>
              <a:spcAft>
                <a:spcPts val="0"/>
              </a:spcAft>
              <a:defRPr/>
            </a:pPr>
            <a:endParaRPr lang="el-GR" sz="3200" dirty="0">
              <a:cs typeface="Times New Roman" pitchFamily="18" charset="0"/>
            </a:endParaRPr>
          </a:p>
          <a:p>
            <a:pPr eaLnBrk="1" fontAlgn="auto" hangingPunct="1">
              <a:spcBef>
                <a:spcPts val="1275"/>
              </a:spcBef>
              <a:spcAft>
                <a:spcPts val="0"/>
              </a:spcAft>
              <a:defRPr/>
            </a:pPr>
            <a:r>
              <a:rPr lang="el-GR" sz="3200" dirty="0">
                <a:cs typeface="Times New Roman" pitchFamily="18" charset="0"/>
              </a:rPr>
              <a:t>Από παραδοσιακά Κινέζικα βότανα</a:t>
            </a:r>
            <a:endParaRPr lang="en-US" sz="3200" dirty="0">
              <a:cs typeface="Times New Roman" pitchFamily="18" charset="0"/>
            </a:endParaRPr>
          </a:p>
          <a:p>
            <a:pPr marL="0" indent="0" eaLnBrk="1" fontAlgn="auto" hangingPunct="1">
              <a:spcAft>
                <a:spcPts val="0"/>
              </a:spcAft>
              <a:buFont typeface="Arial" panose="020B0604020202020204" pitchFamily="34" charset="0"/>
              <a:buNone/>
              <a:defRPr/>
            </a:pPr>
            <a:endParaRPr lang="el-GR" dirty="0"/>
          </a:p>
          <a:p>
            <a:pPr eaLnBrk="1" fontAlgn="auto" hangingPunct="1">
              <a:spcAft>
                <a:spcPts val="0"/>
              </a:spcAft>
              <a:defRPr/>
            </a:pPr>
            <a:endParaRPr lang="el-GR" dirty="0"/>
          </a:p>
        </p:txBody>
      </p:sp>
      <p:pic>
        <p:nvPicPr>
          <p:cNvPr id="268292" name="Picture 2" descr="http://www.workers.org/articles/wp-content/uploads/nobel_102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29150" y="2592388"/>
            <a:ext cx="3886200" cy="2817812"/>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a:bodyPr>
          <a:lstStyle/>
          <a:p>
            <a:pPr algn="ctr"/>
            <a:r>
              <a:rPr lang="en-US" sz="4800" b="1" dirty="0">
                <a:solidFill>
                  <a:srgbClr val="FF0000"/>
                </a:solidFill>
                <a:latin typeface="+mn-lt"/>
              </a:rPr>
              <a:t>MALARIA IN THE WORLD</a:t>
            </a:r>
            <a:endParaRPr lang="el-GR" sz="4800" b="1" dirty="0">
              <a:solidFill>
                <a:srgbClr val="FF0000"/>
              </a:solidFill>
              <a:latin typeface="+mn-lt"/>
            </a:endParaRPr>
          </a:p>
        </p:txBody>
      </p:sp>
      <p:pic>
        <p:nvPicPr>
          <p:cNvPr id="9" name="Θέση περιεχομένου 8"/>
          <p:cNvPicPr>
            <a:picLocks noGrp="1" noChangeAspect="1"/>
          </p:cNvPicPr>
          <p:nvPr>
            <p:ph idx="1"/>
          </p:nvPr>
        </p:nvPicPr>
        <p:blipFill>
          <a:blip r:embed="rId2"/>
          <a:stretch>
            <a:fillRect/>
          </a:stretch>
        </p:blipFill>
        <p:spPr>
          <a:xfrm>
            <a:off x="971600" y="1825625"/>
            <a:ext cx="6894984" cy="4553292"/>
          </a:xfrm>
          <a:prstGeom prst="rect">
            <a:avLst/>
          </a:prstGeom>
        </p:spPr>
      </p:pic>
      <p:pic>
        <p:nvPicPr>
          <p:cNvPr id="7" name="Εικόνα 6"/>
          <p:cNvPicPr>
            <a:picLocks noChangeAspect="1"/>
          </p:cNvPicPr>
          <p:nvPr/>
        </p:nvPicPr>
        <p:blipFill>
          <a:blip r:embed="rId3"/>
          <a:stretch>
            <a:fillRect/>
          </a:stretch>
        </p:blipFill>
        <p:spPr>
          <a:xfrm>
            <a:off x="7242774" y="6176963"/>
            <a:ext cx="1901225" cy="681036"/>
          </a:xfrm>
          <a:prstGeom prst="rect">
            <a:avLst/>
          </a:prstGeom>
        </p:spPr>
      </p:pic>
    </p:spTree>
    <p:extLst>
      <p:ext uri="{BB962C8B-B14F-4D97-AF65-F5344CB8AC3E}">
        <p14:creationId xmlns:p14="http://schemas.microsoft.com/office/powerpoint/2010/main" val="3153193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normAutofit/>
          </a:bodyPr>
          <a:lstStyle/>
          <a:p>
            <a:pPr algn="ctr"/>
            <a:r>
              <a:rPr lang="en-US" sz="4800" b="1" dirty="0">
                <a:solidFill>
                  <a:srgbClr val="FF0000"/>
                </a:solidFill>
                <a:latin typeface="+mn-lt"/>
              </a:rPr>
              <a:t>MALARIA IN THE WORLD</a:t>
            </a:r>
            <a:endParaRPr lang="el-GR" sz="4800" b="1" dirty="0">
              <a:solidFill>
                <a:srgbClr val="FF0000"/>
              </a:solidFill>
              <a:latin typeface="+mn-lt"/>
            </a:endParaRPr>
          </a:p>
        </p:txBody>
      </p:sp>
      <p:pic>
        <p:nvPicPr>
          <p:cNvPr id="8" name="Θέση περιεχομένου 7"/>
          <p:cNvPicPr>
            <a:picLocks noGrp="1" noChangeAspect="1"/>
          </p:cNvPicPr>
          <p:nvPr>
            <p:ph sz="half" idx="2"/>
          </p:nvPr>
        </p:nvPicPr>
        <p:blipFill>
          <a:blip r:embed="rId2"/>
          <a:stretch>
            <a:fillRect/>
          </a:stretch>
        </p:blipFill>
        <p:spPr>
          <a:xfrm>
            <a:off x="4629150" y="2761207"/>
            <a:ext cx="3886200" cy="2480173"/>
          </a:xfrm>
          <a:prstGeom prst="rect">
            <a:avLst/>
          </a:prstGeom>
        </p:spPr>
      </p:pic>
      <p:pic>
        <p:nvPicPr>
          <p:cNvPr id="7" name="Εικόνα 6"/>
          <p:cNvPicPr>
            <a:picLocks noChangeAspect="1"/>
          </p:cNvPicPr>
          <p:nvPr/>
        </p:nvPicPr>
        <p:blipFill>
          <a:blip r:embed="rId3"/>
          <a:stretch>
            <a:fillRect/>
          </a:stretch>
        </p:blipFill>
        <p:spPr>
          <a:xfrm>
            <a:off x="7242774" y="6176963"/>
            <a:ext cx="1901225" cy="681036"/>
          </a:xfrm>
          <a:prstGeom prst="rect">
            <a:avLst/>
          </a:prstGeom>
        </p:spPr>
      </p:pic>
      <p:pic>
        <p:nvPicPr>
          <p:cNvPr id="5" name="Θέση περιεχομένου 4"/>
          <p:cNvPicPr>
            <a:picLocks noGrp="1" noChangeAspect="1"/>
          </p:cNvPicPr>
          <p:nvPr>
            <p:ph sz="half" idx="1"/>
          </p:nvPr>
        </p:nvPicPr>
        <p:blipFill>
          <a:blip r:embed="rId4"/>
          <a:stretch>
            <a:fillRect/>
          </a:stretch>
        </p:blipFill>
        <p:spPr>
          <a:xfrm>
            <a:off x="628650" y="2759869"/>
            <a:ext cx="3886200" cy="2482850"/>
          </a:xfrm>
          <a:prstGeom prst="rect">
            <a:avLst/>
          </a:prstGeom>
        </p:spPr>
      </p:pic>
    </p:spTree>
    <p:extLst>
      <p:ext uri="{BB962C8B-B14F-4D97-AF65-F5344CB8AC3E}">
        <p14:creationId xmlns:p14="http://schemas.microsoft.com/office/powerpoint/2010/main" val="3504574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5698" name="Picture 2"/>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a:ln w="12700" cap="sq">
            <a:noFill/>
            <a:miter lim="800000"/>
            <a:headEnd type="none" w="sm" len="sm"/>
            <a:tailEnd type="none" w="sm" len="sm"/>
          </a:ln>
          <a:effectLst/>
        </p:spPr>
      </p:pic>
    </p:spTree>
    <p:extLst>
      <p:ext uri="{BB962C8B-B14F-4D97-AF65-F5344CB8AC3E}">
        <p14:creationId xmlns:p14="http://schemas.microsoft.com/office/powerpoint/2010/main" val="3196380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rtlCol="0">
            <a:normAutofit/>
          </a:bodyPr>
          <a:lstStyle/>
          <a:p>
            <a:pPr algn="ctr" eaLnBrk="1" fontAlgn="auto" hangingPunct="1">
              <a:spcAft>
                <a:spcPts val="0"/>
              </a:spcAft>
              <a:defRPr/>
            </a:pPr>
            <a:r>
              <a:rPr lang="en-US" sz="4800" b="1" dirty="0">
                <a:solidFill>
                  <a:srgbClr val="FF0000"/>
                </a:solidFill>
                <a:latin typeface="+mn-lt"/>
              </a:rPr>
              <a:t>ACT RESISTANT MALARIA</a:t>
            </a:r>
            <a:endParaRPr lang="el-GR" sz="4800" b="1" dirty="0">
              <a:solidFill>
                <a:srgbClr val="FF0000"/>
              </a:solidFill>
              <a:latin typeface="+mn-lt"/>
            </a:endParaRPr>
          </a:p>
        </p:txBody>
      </p:sp>
      <p:pic>
        <p:nvPicPr>
          <p:cNvPr id="269315" name="Θέση περιεχομένου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89100" y="1609725"/>
            <a:ext cx="5626100" cy="4903788"/>
          </a:xfrm>
        </p:spPr>
      </p:pic>
      <p:pic>
        <p:nvPicPr>
          <p:cNvPr id="269316" name="Εικόνα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6176963"/>
            <a:ext cx="190182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Τίτλος 1"/>
          <p:cNvSpPr>
            <a:spLocks noGrp="1"/>
          </p:cNvSpPr>
          <p:nvPr>
            <p:ph type="title"/>
          </p:nvPr>
        </p:nvSpPr>
        <p:spPr/>
        <p:txBody>
          <a:bodyPr/>
          <a:lstStyle/>
          <a:p>
            <a:pPr eaLnBrk="1" hangingPunct="1"/>
            <a:r>
              <a:rPr lang="el-GR" altLang="el-GR" b="1">
                <a:solidFill>
                  <a:srgbClr val="FF0000"/>
                </a:solidFill>
              </a:rPr>
              <a:t>Ελονοσία &amp; </a:t>
            </a:r>
            <a:r>
              <a:rPr lang="en-US" altLang="el-GR" b="1">
                <a:solidFill>
                  <a:srgbClr val="FF0000"/>
                </a:solidFill>
              </a:rPr>
              <a:t>artemisinin R </a:t>
            </a:r>
            <a:endParaRPr lang="el-GR" altLang="el-GR" b="1">
              <a:solidFill>
                <a:srgbClr val="FF0000"/>
              </a:solidFill>
            </a:endParaRPr>
          </a:p>
        </p:txBody>
      </p:sp>
      <p:sp>
        <p:nvSpPr>
          <p:cNvPr id="3" name="Θέση περιεχομένου 2"/>
          <p:cNvSpPr>
            <a:spLocks noGrp="1"/>
          </p:cNvSpPr>
          <p:nvPr>
            <p:ph idx="1"/>
          </p:nvPr>
        </p:nvSpPr>
        <p:spPr/>
        <p:txBody>
          <a:bodyPr rtlCol="0">
            <a:normAutofit/>
          </a:bodyPr>
          <a:lstStyle/>
          <a:p>
            <a:pPr marL="0" indent="0" eaLnBrk="1" fontAlgn="auto" hangingPunct="1">
              <a:spcAft>
                <a:spcPts val="0"/>
              </a:spcAft>
              <a:buFont typeface="Arial" panose="020B0604020202020204" pitchFamily="34" charset="0"/>
              <a:buNone/>
              <a:defRPr/>
            </a:pPr>
            <a:endParaRPr lang="el-GR" dirty="0"/>
          </a:p>
          <a:p>
            <a:pPr eaLnBrk="1" fontAlgn="auto" hangingPunct="1">
              <a:spcAft>
                <a:spcPts val="0"/>
              </a:spcAft>
              <a:defRPr/>
            </a:pPr>
            <a:endParaRPr lang="el-GR" dirty="0"/>
          </a:p>
        </p:txBody>
      </p:sp>
      <p:pic>
        <p:nvPicPr>
          <p:cNvPr id="270340" name="Εικόνα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82800"/>
            <a:ext cx="587375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Εικόνα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2089150"/>
            <a:ext cx="38608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2" name="Εικόνα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5951538"/>
            <a:ext cx="42957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defRPr/>
            </a:pPr>
            <a:r>
              <a:rPr lang="el-GR" sz="4800" b="1" dirty="0">
                <a:solidFill>
                  <a:srgbClr val="FF0000"/>
                </a:solidFill>
                <a:latin typeface="+mn-lt"/>
              </a:rPr>
              <a:t>Εμβόλια &amp; μέλλον!</a:t>
            </a:r>
          </a:p>
        </p:txBody>
      </p:sp>
      <p:pic>
        <p:nvPicPr>
          <p:cNvPr id="271363" name="Θέση περιεχομένου 3"/>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41300" y="2392363"/>
            <a:ext cx="3886200" cy="3217862"/>
          </a:xfrm>
        </p:spPr>
      </p:pic>
      <p:pic>
        <p:nvPicPr>
          <p:cNvPr id="271364" name="Θέση περιεχομένου 5"/>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572000" y="2392363"/>
            <a:ext cx="4457700" cy="3217862"/>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1 - Τίτλος"/>
          <p:cNvSpPr>
            <a:spLocks noGrp="1"/>
          </p:cNvSpPr>
          <p:nvPr>
            <p:ph type="title"/>
          </p:nvPr>
        </p:nvSpPr>
        <p:spPr>
          <a:xfrm>
            <a:off x="0" y="73025"/>
            <a:ext cx="9144000" cy="908050"/>
          </a:xfrm>
        </p:spPr>
        <p:txBody>
          <a:bodyPr/>
          <a:lstStyle/>
          <a:p>
            <a:pPr algn="ctr"/>
            <a:br>
              <a:rPr lang="el-GR" altLang="el-GR" sz="2400" b="1">
                <a:solidFill>
                  <a:srgbClr val="FF0000"/>
                </a:solidFill>
                <a:latin typeface="Calibri" panose="020F0502020204030204" pitchFamily="34" charset="0"/>
                <a:cs typeface="Calibri" panose="020F0502020204030204" pitchFamily="34" charset="0"/>
              </a:rPr>
            </a:br>
            <a:br>
              <a:rPr lang="el-GR" altLang="el-GR" sz="2400" b="1">
                <a:solidFill>
                  <a:srgbClr val="FF0000"/>
                </a:solidFill>
                <a:latin typeface="Calibri" panose="020F0502020204030204" pitchFamily="34" charset="0"/>
                <a:cs typeface="Calibri" panose="020F0502020204030204" pitchFamily="34" charset="0"/>
              </a:rPr>
            </a:br>
            <a:br>
              <a:rPr lang="el-GR" altLang="el-GR" sz="2400" b="1">
                <a:solidFill>
                  <a:srgbClr val="FF0000"/>
                </a:solidFill>
                <a:latin typeface="Calibri" panose="020F0502020204030204" pitchFamily="34" charset="0"/>
                <a:cs typeface="Calibri" panose="020F0502020204030204" pitchFamily="34" charset="0"/>
              </a:rPr>
            </a:br>
            <a:br>
              <a:rPr lang="el-GR" altLang="el-GR" sz="2400" b="1">
                <a:solidFill>
                  <a:srgbClr val="FF0000"/>
                </a:solidFill>
                <a:latin typeface="Calibri" panose="020F0502020204030204" pitchFamily="34" charset="0"/>
                <a:cs typeface="Calibri" panose="020F0502020204030204" pitchFamily="34" charset="0"/>
              </a:rPr>
            </a:br>
            <a:br>
              <a:rPr lang="el-GR" altLang="el-GR" sz="2400" b="1">
                <a:solidFill>
                  <a:srgbClr val="FF0000"/>
                </a:solidFill>
                <a:latin typeface="Calibri" panose="020F0502020204030204" pitchFamily="34" charset="0"/>
                <a:cs typeface="Calibri" panose="020F0502020204030204" pitchFamily="34" charset="0"/>
              </a:rPr>
            </a:br>
            <a:r>
              <a:rPr lang="el-GR" altLang="el-GR" sz="2800" b="1">
                <a:solidFill>
                  <a:srgbClr val="FF0000"/>
                </a:solidFill>
                <a:latin typeface="Calibri" panose="020F0502020204030204" pitchFamily="34" charset="0"/>
                <a:cs typeface="Calibri" panose="020F0502020204030204" pitchFamily="34" charset="0"/>
              </a:rPr>
              <a:t>Δράσεις για την αντιμετώπιση της ελονοσίας</a:t>
            </a:r>
            <a:br>
              <a:rPr lang="el-GR" altLang="el-GR" sz="2800" b="1">
                <a:solidFill>
                  <a:srgbClr val="FF0000"/>
                </a:solidFill>
                <a:latin typeface="Calibri" panose="020F0502020204030204" pitchFamily="34" charset="0"/>
                <a:cs typeface="Calibri" panose="020F0502020204030204" pitchFamily="34" charset="0"/>
              </a:rPr>
            </a:br>
            <a:endParaRPr lang="el-GR" altLang="el-GR" sz="2800" b="1">
              <a:solidFill>
                <a:srgbClr val="036DED"/>
              </a:solidFill>
              <a:latin typeface="Calibri" panose="020F0502020204030204" pitchFamily="34" charset="0"/>
              <a:cs typeface="Calibri" panose="020F0502020204030204" pitchFamily="34" charset="0"/>
            </a:endParaRPr>
          </a:p>
        </p:txBody>
      </p:sp>
      <p:sp>
        <p:nvSpPr>
          <p:cNvPr id="272387" name="2 - Θέση περιεχομένου"/>
          <p:cNvSpPr>
            <a:spLocks noGrp="1"/>
          </p:cNvSpPr>
          <p:nvPr>
            <p:ph idx="1"/>
          </p:nvPr>
        </p:nvSpPr>
        <p:spPr>
          <a:xfrm>
            <a:off x="250825" y="779463"/>
            <a:ext cx="9144000" cy="7169150"/>
          </a:xfrm>
        </p:spPr>
        <p:txBody>
          <a:bodyPr/>
          <a:lstStyle/>
          <a:p>
            <a:pPr marL="514350" indent="-514350" algn="just">
              <a:spcBef>
                <a:spcPct val="0"/>
              </a:spcBef>
              <a:spcAft>
                <a:spcPts val="600"/>
              </a:spcAft>
              <a:buClrTx/>
              <a:buSzPct val="100000"/>
              <a:buFont typeface="Wingdings" panose="05000000000000000000" pitchFamily="2" charset="2"/>
              <a:buNone/>
            </a:pPr>
            <a:r>
              <a:rPr lang="el-GR" altLang="el-GR" sz="2000" b="1">
                <a:solidFill>
                  <a:srgbClr val="0070C0"/>
                </a:solidFill>
                <a:latin typeface="Calibri" panose="020F0502020204030204" pitchFamily="34" charset="0"/>
                <a:cs typeface="Calibri" panose="020F0502020204030204" pitchFamily="34" charset="0"/>
              </a:rPr>
              <a:t>Σχέδιο Δράσης ΚΕ.ΕΛ.Π.ΝΟ. για την ελονοσία, 2012 – 2015</a:t>
            </a:r>
          </a:p>
          <a:p>
            <a:pPr marL="514350" indent="-514350" algn="just">
              <a:spcBef>
                <a:spcPct val="0"/>
              </a:spcBef>
              <a:spcAft>
                <a:spcPts val="600"/>
              </a:spcAft>
              <a:buClrTx/>
              <a:buSzPct val="100000"/>
              <a:buFont typeface="Wingdings" panose="05000000000000000000" pitchFamily="2" charset="2"/>
              <a:buNone/>
            </a:pPr>
            <a:r>
              <a:rPr lang="el-GR" altLang="el-GR" sz="2000" b="1">
                <a:solidFill>
                  <a:srgbClr val="0070C0"/>
                </a:solidFill>
                <a:latin typeface="Calibri" panose="020F0502020204030204" pitchFamily="34" charset="0"/>
                <a:cs typeface="Calibri" panose="020F0502020204030204" pitchFamily="34" charset="0"/>
              </a:rPr>
              <a:t>Σχέδιο Δράσης Υπουργείου Υγείας για την ελονοσία «ΜΕΡΟΠΗ»</a:t>
            </a:r>
          </a:p>
          <a:p>
            <a:pPr marL="514350" indent="-514350" algn="just">
              <a:spcBef>
                <a:spcPts val="600"/>
              </a:spcBef>
              <a:spcAft>
                <a:spcPts val="600"/>
              </a:spcAft>
              <a:buClrTx/>
              <a:buSzPct val="100000"/>
              <a:buFont typeface="Arial" panose="020B0604020202020204" pitchFamily="34" charset="0"/>
              <a:buChar char="•"/>
            </a:pPr>
            <a:r>
              <a:rPr lang="el-GR" altLang="el-GR" sz="2000" b="1">
                <a:latin typeface="Calibri" panose="020F0502020204030204" pitchFamily="34" charset="0"/>
                <a:cs typeface="Calibri" panose="020F0502020204030204" pitchFamily="34" charset="0"/>
              </a:rPr>
              <a:t>Εκτίμηση κινδύνου </a:t>
            </a:r>
          </a:p>
          <a:p>
            <a:pPr marL="514350" indent="-514350" algn="just">
              <a:spcBef>
                <a:spcPts val="600"/>
              </a:spcBef>
              <a:spcAft>
                <a:spcPts val="600"/>
              </a:spcAft>
              <a:buClrTx/>
              <a:buSzPct val="100000"/>
              <a:buFont typeface="Arial" panose="020B0604020202020204" pitchFamily="34" charset="0"/>
              <a:buChar char="•"/>
            </a:pPr>
            <a:r>
              <a:rPr lang="el-GR" altLang="el-GR" sz="2000" b="1">
                <a:latin typeface="Calibri" panose="020F0502020204030204" pitchFamily="34" charset="0"/>
                <a:cs typeface="Calibri" panose="020F0502020204030204" pitchFamily="34" charset="0"/>
              </a:rPr>
              <a:t>Ενίσχυση επιδημιολογικής επιτήρησης</a:t>
            </a:r>
            <a:r>
              <a:rPr lang="en-US" altLang="el-GR" sz="2000" b="1">
                <a:latin typeface="Calibri" panose="020F0502020204030204" pitchFamily="34" charset="0"/>
                <a:cs typeface="Calibri" panose="020F0502020204030204" pitchFamily="34" charset="0"/>
              </a:rPr>
              <a:t>:</a:t>
            </a:r>
            <a:endParaRPr lang="el-GR" altLang="el-GR" sz="2000" b="1">
              <a:latin typeface="Calibri" panose="020F0502020204030204" pitchFamily="34" charset="0"/>
              <a:cs typeface="Calibri" panose="020F0502020204030204" pitchFamily="34" charset="0"/>
            </a:endParaRPr>
          </a:p>
          <a:p>
            <a:pPr marL="514350" indent="-514350" algn="just">
              <a:spcBef>
                <a:spcPct val="0"/>
              </a:spcBef>
              <a:spcAft>
                <a:spcPts val="600"/>
              </a:spcAft>
              <a:buFont typeface="Wingdings" panose="05000000000000000000" pitchFamily="2" charset="2"/>
              <a:buNone/>
            </a:pPr>
            <a:r>
              <a:rPr lang="el-GR" altLang="el-GR" sz="2000">
                <a:latin typeface="Calibri" panose="020F0502020204030204" pitchFamily="34" charset="0"/>
                <a:cs typeface="Calibri" panose="020F0502020204030204" pitchFamily="34" charset="0"/>
              </a:rPr>
              <a:t>         -  </a:t>
            </a:r>
            <a:r>
              <a:rPr lang="el-GR" altLang="el-GR" sz="1800">
                <a:latin typeface="Calibri" panose="020F0502020204030204" pitchFamily="34" charset="0"/>
                <a:cs typeface="Calibri" panose="020F0502020204030204" pitchFamily="34" charset="0"/>
              </a:rPr>
              <a:t>Ενίσχυση παθητικής επιτήρησης - </a:t>
            </a:r>
            <a:r>
              <a:rPr lang="el-GR" altLang="el-GR" sz="1800">
                <a:latin typeface="Calibri" panose="020F0502020204030204" pitchFamily="34" charset="0"/>
              </a:rPr>
              <a:t>Έλεγχος ύποπτων κρουσμάτων</a:t>
            </a:r>
            <a:endParaRPr lang="en-US" altLang="el-GR" sz="1800">
              <a:latin typeface="Calibri" panose="020F0502020204030204" pitchFamily="34" charset="0"/>
            </a:endParaRPr>
          </a:p>
          <a:p>
            <a:pPr marL="514350" indent="-514350" algn="just">
              <a:spcBef>
                <a:spcPct val="0"/>
              </a:spcBef>
              <a:spcAft>
                <a:spcPts val="600"/>
              </a:spcAft>
              <a:buFont typeface="Wingdings" panose="05000000000000000000" pitchFamily="2" charset="2"/>
              <a:buNone/>
            </a:pPr>
            <a:r>
              <a:rPr lang="el-GR" altLang="el-GR" sz="1800">
                <a:latin typeface="Calibri" panose="020F0502020204030204" pitchFamily="34" charset="0"/>
              </a:rPr>
              <a:t>          -  Διερεύνηση  κρουσμάτων </a:t>
            </a:r>
          </a:p>
          <a:p>
            <a:pPr marL="514350" indent="-514350" algn="just">
              <a:spcBef>
                <a:spcPct val="0"/>
              </a:spcBef>
              <a:spcAft>
                <a:spcPts val="600"/>
              </a:spcAft>
              <a:buFont typeface="Wingdings" panose="05000000000000000000" pitchFamily="2" charset="2"/>
              <a:buNone/>
            </a:pPr>
            <a:r>
              <a:rPr lang="el-GR" altLang="el-GR" sz="1800">
                <a:latin typeface="Calibri" panose="020F0502020204030204" pitchFamily="34" charset="0"/>
              </a:rPr>
              <a:t>          -  </a:t>
            </a:r>
            <a:r>
              <a:rPr lang="el-GR" altLang="el-GR" sz="1800">
                <a:latin typeface="Calibri" panose="020F0502020204030204" pitchFamily="34" charset="0"/>
                <a:cs typeface="Calibri" panose="020F0502020204030204" pitchFamily="34" charset="0"/>
              </a:rPr>
              <a:t>Ενεργητική αναζήτηση κρουσμάτων  </a:t>
            </a:r>
            <a:endParaRPr lang="en-US" altLang="el-GR" sz="1800">
              <a:latin typeface="Calibri" panose="020F0502020204030204" pitchFamily="34" charset="0"/>
              <a:cs typeface="Calibri" panose="020F0502020204030204" pitchFamily="34" charset="0"/>
            </a:endParaRPr>
          </a:p>
          <a:p>
            <a:pPr marL="514350" lvl="1" indent="-514350" algn="just">
              <a:spcBef>
                <a:spcPct val="0"/>
              </a:spcBef>
              <a:spcAft>
                <a:spcPts val="1200"/>
              </a:spcAft>
              <a:buClrTx/>
              <a:buSzPct val="100000"/>
              <a:buFont typeface="Arial" panose="020B0604020202020204" pitchFamily="34" charset="0"/>
              <a:buChar char="•"/>
            </a:pPr>
            <a:r>
              <a:rPr lang="el-GR" altLang="el-GR" sz="2000" b="1">
                <a:latin typeface="Calibri" panose="020F0502020204030204" pitchFamily="34" charset="0"/>
                <a:cs typeface="Calibri" panose="020F0502020204030204" pitchFamily="34" charset="0"/>
              </a:rPr>
              <a:t>Ενίσχυση</a:t>
            </a:r>
            <a:r>
              <a:rPr lang="en-US" altLang="el-GR" sz="2000" b="1">
                <a:latin typeface="Calibri" panose="020F0502020204030204" pitchFamily="34" charset="0"/>
                <a:cs typeface="Calibri" panose="020F0502020204030204" pitchFamily="34" charset="0"/>
              </a:rPr>
              <a:t> </a:t>
            </a:r>
            <a:r>
              <a:rPr lang="el-GR" altLang="el-GR" sz="2000" b="1">
                <a:latin typeface="Calibri" panose="020F0502020204030204" pitchFamily="34" charset="0"/>
                <a:cs typeface="Calibri" panose="020F0502020204030204" pitchFamily="34" charset="0"/>
              </a:rPr>
              <a:t>εργαστηριακής διάγνωσης</a:t>
            </a:r>
          </a:p>
          <a:p>
            <a:pPr marL="514350" lvl="1" indent="-514350" algn="just">
              <a:spcBef>
                <a:spcPct val="0"/>
              </a:spcBef>
              <a:spcAft>
                <a:spcPts val="1200"/>
              </a:spcAft>
              <a:buClrTx/>
              <a:buSzPct val="100000"/>
              <a:buFont typeface="Arial" panose="020B0604020202020204" pitchFamily="34" charset="0"/>
              <a:buChar char="•"/>
            </a:pPr>
            <a:r>
              <a:rPr lang="el-GR" altLang="el-GR" sz="2000" b="1">
                <a:latin typeface="Calibri" panose="020F0502020204030204" pitchFamily="34" charset="0"/>
                <a:cs typeface="Calibri" panose="020F0502020204030204" pitchFamily="34" charset="0"/>
              </a:rPr>
              <a:t>Διαχείριση - αντιμετώπιση κρουσμάτων</a:t>
            </a:r>
          </a:p>
          <a:p>
            <a:pPr marL="514350" indent="-514350" algn="just">
              <a:spcBef>
                <a:spcPct val="0"/>
              </a:spcBef>
              <a:spcAft>
                <a:spcPts val="1200"/>
              </a:spcAft>
              <a:buClrTx/>
              <a:buSzPct val="100000"/>
              <a:buFont typeface="Arial" panose="020B0604020202020204" pitchFamily="34" charset="0"/>
              <a:buChar char="•"/>
            </a:pPr>
            <a:r>
              <a:rPr lang="el-GR" altLang="el-GR" sz="2000" b="1">
                <a:latin typeface="Calibri" panose="020F0502020204030204" pitchFamily="34" charset="0"/>
                <a:cs typeface="Calibri" panose="020F0502020204030204" pitchFamily="34" charset="0"/>
              </a:rPr>
              <a:t>Ενημέρωση - επικοινωνία</a:t>
            </a:r>
          </a:p>
          <a:p>
            <a:pPr marL="514350" indent="-514350" algn="just">
              <a:spcBef>
                <a:spcPct val="0"/>
              </a:spcBef>
              <a:spcAft>
                <a:spcPts val="1200"/>
              </a:spcAft>
              <a:buClrTx/>
              <a:buSzPct val="100000"/>
              <a:buFont typeface="Arial" panose="020B0604020202020204" pitchFamily="34" charset="0"/>
              <a:buChar char="•"/>
            </a:pPr>
            <a:r>
              <a:rPr lang="el-GR" altLang="el-GR" sz="2000" b="1">
                <a:latin typeface="Calibri" panose="020F0502020204030204" pitchFamily="34" charset="0"/>
              </a:rPr>
              <a:t>Χορήγηση ανθελονοσιακής αγωγής σε μετανάστες </a:t>
            </a:r>
            <a:r>
              <a:rPr lang="el-GR" altLang="el-GR" sz="2000">
                <a:latin typeface="Calibri" panose="020F0502020204030204" pitchFamily="34" charset="0"/>
              </a:rPr>
              <a:t>(Δ. Ευρώτα)</a:t>
            </a:r>
          </a:p>
          <a:p>
            <a:pPr marL="514350" lvl="1" indent="-514350" algn="just" eaLnBrk="1" hangingPunct="1">
              <a:spcBef>
                <a:spcPct val="0"/>
              </a:spcBef>
              <a:spcAft>
                <a:spcPts val="1200"/>
              </a:spcAft>
              <a:buClrTx/>
              <a:buSzPct val="100000"/>
              <a:buFont typeface="Arial" panose="020B0604020202020204" pitchFamily="34" charset="0"/>
              <a:buChar char="•"/>
            </a:pPr>
            <a:r>
              <a:rPr lang="el-GR" altLang="el-GR" sz="2000" b="1">
                <a:latin typeface="Calibri" panose="020F0502020204030204" pitchFamily="34" charset="0"/>
                <a:cs typeface="Calibri" panose="020F0502020204030204" pitchFamily="34" charset="0"/>
              </a:rPr>
              <a:t>Μέτρα για την ασφάλεια του αίματος </a:t>
            </a:r>
            <a:endParaRPr lang="el-GR" altLang="el-GR" sz="2000">
              <a:latin typeface="Calibri" panose="020F0502020204030204" pitchFamily="34" charset="0"/>
              <a:cs typeface="Calibri" panose="020F0502020204030204" pitchFamily="34" charset="0"/>
            </a:endParaRPr>
          </a:p>
          <a:p>
            <a:pPr marL="514350" lvl="1" indent="-514350" algn="just" eaLnBrk="1" hangingPunct="1">
              <a:spcBef>
                <a:spcPct val="0"/>
              </a:spcBef>
              <a:spcAft>
                <a:spcPts val="600"/>
              </a:spcAft>
              <a:buClrTx/>
              <a:buSzPct val="100000"/>
              <a:buFont typeface="Arial" panose="020B0604020202020204" pitchFamily="34" charset="0"/>
              <a:buChar char="•"/>
            </a:pPr>
            <a:r>
              <a:rPr lang="el-GR" altLang="el-GR" sz="2000" b="1">
                <a:latin typeface="Calibri" panose="020F0502020204030204" pitchFamily="34" charset="0"/>
                <a:cs typeface="Calibri" panose="020F0502020204030204" pitchFamily="34" charset="0"/>
              </a:rPr>
              <a:t>Επιτήρηση και έλεγχος διαβιβαστών</a:t>
            </a:r>
          </a:p>
          <a:p>
            <a:pPr marL="514350" indent="-514350" algn="just">
              <a:spcBef>
                <a:spcPct val="0"/>
              </a:spcBef>
              <a:spcAft>
                <a:spcPts val="600"/>
              </a:spcAft>
              <a:buFontTx/>
              <a:buNone/>
            </a:pPr>
            <a:r>
              <a:rPr lang="el-GR" altLang="el-GR" sz="2000">
                <a:latin typeface="Calibri" panose="020F0502020204030204" pitchFamily="34" charset="0"/>
                <a:cs typeface="Calibri" panose="020F0502020204030204" pitchFamily="34" charset="0"/>
              </a:rPr>
              <a:t>               </a:t>
            </a:r>
          </a:p>
          <a:p>
            <a:pPr marL="514350" indent="-514350" algn="just">
              <a:buFont typeface="Wingdings" panose="05000000000000000000" pitchFamily="2" charset="2"/>
              <a:buNone/>
            </a:pPr>
            <a:endParaRPr lang="el-GR" altLang="el-GR" sz="1800" b="1">
              <a:solidFill>
                <a:srgbClr val="FF0000"/>
              </a:solidFill>
              <a:latin typeface="Calibri" panose="020F0502020204030204" pitchFamily="34" charset="0"/>
            </a:endParaRPr>
          </a:p>
          <a:p>
            <a:pPr marL="514350" indent="-514350" algn="just">
              <a:buFont typeface="Wingdings" panose="05000000000000000000" pitchFamily="2" charset="2"/>
              <a:buNone/>
            </a:pPr>
            <a:r>
              <a:rPr lang="el-GR" altLang="el-GR" sz="1800">
                <a:latin typeface="Calibri" panose="020F0502020204030204" pitchFamily="34" charset="0"/>
              </a:rPr>
              <a:t>         </a:t>
            </a:r>
          </a:p>
          <a:p>
            <a:pPr marL="514350" indent="-514350">
              <a:buFontTx/>
              <a:buNone/>
            </a:pPr>
            <a:endParaRPr lang="en-US" altLang="el-GR" sz="2000">
              <a:latin typeface="Calibri" panose="020F0502020204030204" pitchFamily="34" charset="0"/>
              <a:cs typeface="Calibri" panose="020F0502020204030204" pitchFamily="34" charset="0"/>
            </a:endParaRPr>
          </a:p>
        </p:txBody>
      </p:sp>
      <p:pic>
        <p:nvPicPr>
          <p:cNvPr id="272388"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89" name="Picture 2" descr="C:\Users\ΠΑΝΑΓΙΩΤΗΣ\Desktop\KANONIKA RD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325" y="3573463"/>
            <a:ext cx="1871663"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Τίτλος 1"/>
          <p:cNvSpPr>
            <a:spLocks noGrp="1"/>
          </p:cNvSpPr>
          <p:nvPr>
            <p:ph type="title"/>
          </p:nvPr>
        </p:nvSpPr>
        <p:spPr>
          <a:xfrm>
            <a:off x="395288" y="17463"/>
            <a:ext cx="8693150" cy="1143000"/>
          </a:xfrm>
        </p:spPr>
        <p:txBody>
          <a:bodyPr/>
          <a:lstStyle/>
          <a:p>
            <a:pPr algn="ctr"/>
            <a:r>
              <a:rPr lang="el-GR" altLang="el-GR" b="1">
                <a:solidFill>
                  <a:srgbClr val="FF0000"/>
                </a:solidFill>
                <a:latin typeface="Arial Narrow" panose="020B0606020202030204" pitchFamily="34" charset="0"/>
              </a:rPr>
              <a:t>Ο διαβιβαστής υπάρχει στην Ελλάδα</a:t>
            </a:r>
          </a:p>
        </p:txBody>
      </p:sp>
      <p:pic>
        <p:nvPicPr>
          <p:cNvPr id="274435"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1628775"/>
            <a:ext cx="6230938" cy="499586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4492625"/>
            <a:ext cx="60706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49213"/>
            <a:ext cx="623887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75" y="53975"/>
            <a:ext cx="2903538"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79550"/>
            <a:ext cx="493236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008438"/>
            <a:ext cx="1341438"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5488" y="3716338"/>
            <a:ext cx="69913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495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6" descr="spotmapEN"/>
          <p:cNvPicPr>
            <a:picLocks noChangeAspect="1" noChangeArrowheads="1"/>
          </p:cNvPicPr>
          <p:nvPr/>
        </p:nvPicPr>
        <p:blipFill>
          <a:blip r:embed="rId3" cstate="print">
            <a:extLst>
              <a:ext uri="{28A0092B-C50C-407E-A947-70E740481C1C}">
                <a14:useLocalDpi xmlns:a14="http://schemas.microsoft.com/office/drawing/2010/main" val="0"/>
              </a:ext>
            </a:extLst>
          </a:blip>
          <a:srcRect l="9750" t="13499" r="19000" b="13000"/>
          <a:stretch>
            <a:fillRect/>
          </a:stretch>
        </p:blipFill>
        <p:spPr bwMode="auto">
          <a:xfrm>
            <a:off x="2428875" y="1208088"/>
            <a:ext cx="4576763"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3643313" y="4214813"/>
            <a:ext cx="785812" cy="6429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b="0"/>
          </a:p>
        </p:txBody>
      </p:sp>
      <p:grpSp>
        <p:nvGrpSpPr>
          <p:cNvPr id="2" name="5 - Ομάδα"/>
          <p:cNvGrpSpPr>
            <a:grpSpLocks/>
          </p:cNvGrpSpPr>
          <p:nvPr/>
        </p:nvGrpSpPr>
        <p:grpSpPr bwMode="auto">
          <a:xfrm>
            <a:off x="5715000" y="2852738"/>
            <a:ext cx="3176588" cy="928687"/>
            <a:chOff x="5857883" y="2995838"/>
            <a:chExt cx="2222828" cy="964407"/>
          </a:xfrm>
        </p:grpSpPr>
        <p:sp>
          <p:nvSpPr>
            <p:cNvPr id="204810" name="AutoShape 3"/>
            <p:cNvSpPr>
              <a:spLocks noChangeArrowheads="1"/>
            </p:cNvSpPr>
            <p:nvPr/>
          </p:nvSpPr>
          <p:spPr bwMode="auto">
            <a:xfrm>
              <a:off x="5914648" y="2995838"/>
              <a:ext cx="2166063" cy="964407"/>
            </a:xfrm>
            <a:prstGeom prst="wedgeRectCallout">
              <a:avLst>
                <a:gd name="adj1" fmla="val -85116"/>
                <a:gd name="adj2" fmla="val 38681"/>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2400" b="0"/>
            </a:p>
          </p:txBody>
        </p:sp>
        <p:sp>
          <p:nvSpPr>
            <p:cNvPr id="204811" name="8 - TextBox"/>
            <p:cNvSpPr txBox="1">
              <a:spLocks noChangeArrowheads="1"/>
            </p:cNvSpPr>
            <p:nvPr/>
          </p:nvSpPr>
          <p:spPr bwMode="auto">
            <a:xfrm>
              <a:off x="5857883" y="3071810"/>
              <a:ext cx="2172449" cy="7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lvl="1" algn="ctr" eaLnBrk="1" hangingPunct="1">
                <a:spcBef>
                  <a:spcPct val="0"/>
                </a:spcBef>
                <a:buClrTx/>
                <a:buSzTx/>
                <a:buFontTx/>
                <a:buNone/>
              </a:pPr>
              <a:r>
                <a:rPr lang="el-GR" altLang="el-GR" sz="2000">
                  <a:latin typeface="Calibri" panose="020F0502020204030204" pitchFamily="34" charset="0"/>
                </a:rPr>
                <a:t>Π.Ε. Ανατολικής Αττικής</a:t>
              </a:r>
              <a:r>
                <a:rPr lang="el-GR" altLang="el-GR" sz="2000" b="0">
                  <a:latin typeface="Calibri" panose="020F0502020204030204" pitchFamily="34" charset="0"/>
                </a:rPr>
                <a:t>: </a:t>
              </a:r>
            </a:p>
            <a:p>
              <a:pPr algn="ctr" eaLnBrk="1" hangingPunct="1">
                <a:spcBef>
                  <a:spcPct val="0"/>
                </a:spcBef>
                <a:buClrTx/>
                <a:buSzTx/>
                <a:buFontTx/>
                <a:buNone/>
              </a:pPr>
              <a:r>
                <a:rPr lang="en-US" altLang="el-GR" sz="2000" b="0">
                  <a:latin typeface="Calibri" panose="020F0502020204030204" pitchFamily="34" charset="0"/>
                </a:rPr>
                <a:t>1</a:t>
              </a:r>
              <a:r>
                <a:rPr lang="en-GB" altLang="el-GR" sz="2000" b="0">
                  <a:latin typeface="Calibri" panose="020F0502020204030204" pitchFamily="34" charset="0"/>
                </a:rPr>
                <a:t> </a:t>
              </a:r>
              <a:r>
                <a:rPr lang="el-GR" altLang="el-GR" sz="2000" b="0">
                  <a:latin typeface="Calibri" panose="020F0502020204030204" pitchFamily="34" charset="0"/>
                </a:rPr>
                <a:t>κρούσμα</a:t>
              </a:r>
            </a:p>
          </p:txBody>
        </p:sp>
      </p:grpSp>
      <p:sp>
        <p:nvSpPr>
          <p:cNvPr id="204805" name="Rectangle 2"/>
          <p:cNvSpPr>
            <a:spLocks noGrp="1" noChangeArrowheads="1"/>
          </p:cNvSpPr>
          <p:nvPr>
            <p:ph type="title" idx="4294967295"/>
          </p:nvPr>
        </p:nvSpPr>
        <p:spPr>
          <a:xfrm>
            <a:off x="0" y="0"/>
            <a:ext cx="9144000" cy="1143000"/>
          </a:xfrm>
        </p:spPr>
        <p:txBody>
          <a:bodyPr anchor="ctr"/>
          <a:lstStyle/>
          <a:p>
            <a:pPr algn="ctr" eaLnBrk="1" hangingPunct="1"/>
            <a:r>
              <a:rPr lang="el-GR" altLang="el-GR" sz="4000" b="1">
                <a:solidFill>
                  <a:srgbClr val="FF0000"/>
                </a:solidFill>
                <a:latin typeface="Calibri" panose="020F0502020204030204" pitchFamily="34" charset="0"/>
                <a:cs typeface="Calibri" panose="020F0502020204030204" pitchFamily="34" charset="0"/>
              </a:rPr>
              <a:t>Εγχώρια μετάδοση, Ελλάδα</a:t>
            </a:r>
            <a:r>
              <a:rPr lang="en-GB" altLang="el-GR" sz="4000" b="1">
                <a:solidFill>
                  <a:srgbClr val="FF0000"/>
                </a:solidFill>
                <a:latin typeface="Calibri" panose="020F0502020204030204" pitchFamily="34" charset="0"/>
                <a:cs typeface="Calibri" panose="020F0502020204030204" pitchFamily="34" charset="0"/>
              </a:rPr>
              <a:t>, 20</a:t>
            </a:r>
            <a:r>
              <a:rPr lang="el-GR" altLang="el-GR" sz="4000" b="1">
                <a:solidFill>
                  <a:srgbClr val="FF0000"/>
                </a:solidFill>
                <a:latin typeface="Calibri" panose="020F0502020204030204" pitchFamily="34" charset="0"/>
                <a:cs typeface="Calibri" panose="020F0502020204030204" pitchFamily="34" charset="0"/>
              </a:rPr>
              <a:t>09</a:t>
            </a:r>
            <a:r>
              <a:rPr lang="en-US" altLang="el-GR" sz="4000" b="1">
                <a:solidFill>
                  <a:srgbClr val="FF0000"/>
                </a:solidFill>
                <a:latin typeface="Calibri" panose="020F0502020204030204" pitchFamily="34" charset="0"/>
                <a:cs typeface="Calibri" panose="020F0502020204030204" pitchFamily="34" charset="0"/>
              </a:rPr>
              <a:t> (n</a:t>
            </a:r>
            <a:r>
              <a:rPr lang="el-GR" altLang="el-GR" sz="4000" b="1">
                <a:solidFill>
                  <a:srgbClr val="FF0000"/>
                </a:solidFill>
                <a:latin typeface="Calibri" panose="020F0502020204030204" pitchFamily="34" charset="0"/>
                <a:cs typeface="Calibri" panose="020F0502020204030204" pitchFamily="34" charset="0"/>
              </a:rPr>
              <a:t>=7)</a:t>
            </a:r>
          </a:p>
        </p:txBody>
      </p:sp>
      <p:grpSp>
        <p:nvGrpSpPr>
          <p:cNvPr id="3" name="Group 9"/>
          <p:cNvGrpSpPr>
            <a:grpSpLocks/>
          </p:cNvGrpSpPr>
          <p:nvPr/>
        </p:nvGrpSpPr>
        <p:grpSpPr bwMode="auto">
          <a:xfrm>
            <a:off x="684213" y="1857375"/>
            <a:ext cx="2387600" cy="1357313"/>
            <a:chOff x="1326478" y="3143248"/>
            <a:chExt cx="2388278" cy="790575"/>
          </a:xfrm>
        </p:grpSpPr>
        <p:sp>
          <p:nvSpPr>
            <p:cNvPr id="204808" name="AutoShape 5"/>
            <p:cNvSpPr>
              <a:spLocks noChangeArrowheads="1"/>
            </p:cNvSpPr>
            <p:nvPr/>
          </p:nvSpPr>
          <p:spPr bwMode="auto">
            <a:xfrm>
              <a:off x="1326478" y="3143248"/>
              <a:ext cx="2388278" cy="790575"/>
            </a:xfrm>
            <a:prstGeom prst="wedgeRectCallout">
              <a:avLst>
                <a:gd name="adj1" fmla="val 91500"/>
                <a:gd name="adj2" fmla="val 145157"/>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2400" b="0"/>
            </a:p>
          </p:txBody>
        </p:sp>
        <p:sp>
          <p:nvSpPr>
            <p:cNvPr id="204809" name="Text Box 6"/>
            <p:cNvSpPr txBox="1">
              <a:spLocks noChangeArrowheads="1"/>
            </p:cNvSpPr>
            <p:nvPr/>
          </p:nvSpPr>
          <p:spPr bwMode="auto">
            <a:xfrm>
              <a:off x="1326479" y="3219821"/>
              <a:ext cx="238826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a:latin typeface="Calibri" panose="020F0502020204030204" pitchFamily="34" charset="0"/>
                </a:rPr>
                <a:t>Π.Ε. Λακωνίας:</a:t>
              </a:r>
            </a:p>
            <a:p>
              <a:pPr algn="ctr" eaLnBrk="1" hangingPunct="1">
                <a:spcBef>
                  <a:spcPct val="0"/>
                </a:spcBef>
                <a:buClrTx/>
                <a:buSzTx/>
                <a:buFontTx/>
                <a:buNone/>
              </a:pPr>
              <a:r>
                <a:rPr lang="el-GR" altLang="el-GR" sz="2000" b="0">
                  <a:latin typeface="Calibri" panose="020F0502020204030204" pitchFamily="34" charset="0"/>
                </a:rPr>
                <a:t>6 κρούσματα</a:t>
              </a:r>
              <a:r>
                <a:rPr lang="en-GB" altLang="el-GR" sz="2000" b="0">
                  <a:latin typeface="Calibri" panose="020F0502020204030204" pitchFamily="34" charset="0"/>
                </a:rPr>
                <a:t> </a:t>
              </a:r>
              <a:endParaRPr lang="el-GR" altLang="el-GR" sz="2000" b="0">
                <a:latin typeface="Calibri" panose="020F0502020204030204" pitchFamily="34" charset="0"/>
              </a:endParaRPr>
            </a:p>
            <a:p>
              <a:pPr algn="ctr" eaLnBrk="1" hangingPunct="1">
                <a:spcBef>
                  <a:spcPct val="0"/>
                </a:spcBef>
                <a:buClrTx/>
                <a:buSzTx/>
                <a:buFontTx/>
                <a:buNone/>
              </a:pPr>
              <a:r>
                <a:rPr lang="el-GR" altLang="el-GR" sz="2000" b="0">
                  <a:latin typeface="Calibri" panose="020F0502020204030204" pitchFamily="34" charset="0"/>
                </a:rPr>
                <a:t>στο</a:t>
              </a:r>
              <a:r>
                <a:rPr lang="el-GR" altLang="el-GR" sz="2000">
                  <a:latin typeface="Calibri" panose="020F0502020204030204" pitchFamily="34" charset="0"/>
                </a:rPr>
                <a:t> Δ. Ευρώτα</a:t>
              </a:r>
              <a:endParaRPr lang="el-GR" altLang="el-GR" sz="2000" b="0">
                <a:latin typeface="Calibri" panose="020F0502020204030204" pitchFamily="34" charset="0"/>
              </a:endParaRPr>
            </a:p>
          </p:txBody>
        </p:sp>
      </p:grpSp>
      <p:pic>
        <p:nvPicPr>
          <p:cNvPr id="204807" name="11 - Εικόνα" descr="cid:image005.png@01CF2653.0E898BB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5" descr="C:\Documents and Settings\wvanbortel\My Documents\My Pictures\2011_09_Greece\IMG_07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3424238"/>
            <a:ext cx="2159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TextBox 9"/>
          <p:cNvSpPr txBox="1">
            <a:spLocks noChangeArrowheads="1"/>
          </p:cNvSpPr>
          <p:nvPr/>
        </p:nvSpPr>
        <p:spPr bwMode="auto">
          <a:xfrm>
            <a:off x="5349875" y="6310313"/>
            <a:ext cx="301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1400">
                <a:latin typeface="Calibri" panose="020F0502020204030204" pitchFamily="34" charset="0"/>
                <a:cs typeface="Calibri" panose="020F0502020204030204" pitchFamily="34" charset="0"/>
              </a:rPr>
              <a:t>Αρδευτικό &amp; αποστραγγιστικό κανάλι</a:t>
            </a:r>
            <a:endParaRPr lang="en-GB" altLang="el-GR" sz="1400">
              <a:latin typeface="Calibri" panose="020F0502020204030204" pitchFamily="34" charset="0"/>
              <a:cs typeface="Calibri" panose="020F0502020204030204" pitchFamily="34" charset="0"/>
            </a:endParaRPr>
          </a:p>
        </p:txBody>
      </p:sp>
      <p:pic>
        <p:nvPicPr>
          <p:cNvPr id="275460" name="Picture 6" descr="C:\Documents and Settings\wvanbortel\My Documents\My Pictures\2011_09_Greece\FOTOS ANNICK\DSC023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3749675"/>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1" name="TextBox 11"/>
          <p:cNvSpPr txBox="1">
            <a:spLocks noChangeArrowheads="1"/>
          </p:cNvSpPr>
          <p:nvPr/>
        </p:nvSpPr>
        <p:spPr bwMode="auto">
          <a:xfrm>
            <a:off x="1000125" y="6286500"/>
            <a:ext cx="331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1400">
                <a:latin typeface="Calibri" panose="020F0502020204030204" pitchFamily="34" charset="0"/>
                <a:cs typeface="Calibri" panose="020F0502020204030204" pitchFamily="34" charset="0"/>
              </a:rPr>
              <a:t>Κατάλυμα μεταναστών σε πορτοκαλεώνα</a:t>
            </a:r>
            <a:endParaRPr lang="en-GB" altLang="el-GR" sz="1400">
              <a:latin typeface="Calibri" panose="020F0502020204030204" pitchFamily="34" charset="0"/>
              <a:cs typeface="Calibri" panose="020F0502020204030204" pitchFamily="34" charset="0"/>
            </a:endParaRPr>
          </a:p>
        </p:txBody>
      </p:sp>
      <p:pic>
        <p:nvPicPr>
          <p:cNvPr id="275462" name="Picture 7" descr="C:\Documents and Settings\wvanbortel\My Documents\My Pictures\2011_09_Greece\FOTOS ANNICK\DSC0229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2450" y="3424238"/>
            <a:ext cx="2159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3" name="Title 1"/>
          <p:cNvSpPr>
            <a:spLocks noGrp="1"/>
          </p:cNvSpPr>
          <p:nvPr>
            <p:ph type="title" idx="4294967295"/>
          </p:nvPr>
        </p:nvSpPr>
        <p:spPr>
          <a:xfrm>
            <a:off x="0" y="0"/>
            <a:ext cx="9144000" cy="714375"/>
          </a:xfrm>
        </p:spPr>
        <p:txBody>
          <a:bodyPr/>
          <a:lstStyle/>
          <a:p>
            <a:pPr algn="ctr"/>
            <a:r>
              <a:rPr lang="el-GR" altLang="el-GR" sz="4000" b="1">
                <a:solidFill>
                  <a:srgbClr val="FF0000"/>
                </a:solidFill>
                <a:latin typeface="Calibri" panose="020F0502020204030204" pitchFamily="34" charset="0"/>
                <a:cs typeface="Calibri" panose="020F0502020204030204" pitchFamily="34" charset="0"/>
              </a:rPr>
              <a:t>Οικολογία περιοχής Ευρώτα Λακωνίας</a:t>
            </a:r>
            <a:endParaRPr lang="en-GB" altLang="el-GR" sz="4000" b="1">
              <a:solidFill>
                <a:srgbClr val="FF0000"/>
              </a:solidFill>
              <a:latin typeface="Calibri" panose="020F0502020204030204" pitchFamily="34" charset="0"/>
              <a:cs typeface="Calibri" panose="020F0502020204030204" pitchFamily="34" charset="0"/>
            </a:endParaRPr>
          </a:p>
        </p:txBody>
      </p:sp>
      <p:pic>
        <p:nvPicPr>
          <p:cNvPr id="275464" name="Picture 2" descr="C:\Documents and Settings\wvanbortel\My Documents\My Pictures\2011_09_Greece\IMG_072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981075"/>
            <a:ext cx="3227388"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5" name="TextBox 13"/>
          <p:cNvSpPr txBox="1">
            <a:spLocks noChangeArrowheads="1"/>
          </p:cNvSpPr>
          <p:nvPr/>
        </p:nvSpPr>
        <p:spPr bwMode="auto">
          <a:xfrm>
            <a:off x="1825625" y="3473450"/>
            <a:ext cx="153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1400">
                <a:latin typeface="Calibri" panose="020F0502020204030204" pitchFamily="34" charset="0"/>
                <a:cs typeface="Calibri" panose="020F0502020204030204" pitchFamily="34" charset="0"/>
              </a:rPr>
              <a:t>Ποταμός Ευρώτας</a:t>
            </a:r>
            <a:endParaRPr lang="en-GB" altLang="el-GR" sz="1400">
              <a:latin typeface="Calibri" panose="020F0502020204030204" pitchFamily="34" charset="0"/>
              <a:cs typeface="Calibri" panose="020F0502020204030204" pitchFamily="34" charset="0"/>
            </a:endParaRPr>
          </a:p>
        </p:txBody>
      </p:sp>
      <p:pic>
        <p:nvPicPr>
          <p:cNvPr id="275466" name="Picture 8" descr="Lakonia_Apostraggistika_General_ENG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8388" y="684213"/>
            <a:ext cx="38163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7" name="11 - Εικόνα" descr="cid:image005.png@01CF2653.0E898BB0"/>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8459788" y="6329363"/>
            <a:ext cx="684212"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539750" y="404813"/>
            <a:ext cx="8229600" cy="715962"/>
          </a:xfrm>
        </p:spPr>
        <p:txBody>
          <a:bodyPr/>
          <a:lstStyle/>
          <a:p>
            <a:r>
              <a:rPr lang="el-GR" altLang="el-GR" b="1">
                <a:solidFill>
                  <a:srgbClr val="FF0000"/>
                </a:solidFill>
              </a:rPr>
              <a:t>Εντομολογικές μελέτες</a:t>
            </a:r>
            <a:endParaRPr lang="en-US" altLang="el-GR" b="1">
              <a:solidFill>
                <a:srgbClr val="FF0000"/>
              </a:solidFill>
            </a:endParaRPr>
          </a:p>
        </p:txBody>
      </p:sp>
      <p:pic>
        <p:nvPicPr>
          <p:cNvPr id="277507" name="Picture 7" descr="Personel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701800"/>
            <a:ext cx="21780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8" name="Picture 8" descr="Personel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1700213"/>
            <a:ext cx="28194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9" name="Picture 9" descr="Persone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9825" y="1701800"/>
            <a:ext cx="26035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0" name="Picture 10" descr="Pagida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4365625"/>
            <a:ext cx="2038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1" name="Picture 11" descr="Pagid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4365625"/>
            <a:ext cx="180022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1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8350" y="6183313"/>
            <a:ext cx="755650" cy="674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6" descr="C:\Documents and Settings\wvanbortel\My Documents\My Pictures\2011_09_Greece\FOTOS ANNICK\DSC023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5" name="TextBox 11"/>
          <p:cNvSpPr txBox="1">
            <a:spLocks noChangeArrowheads="1"/>
          </p:cNvSpPr>
          <p:nvPr/>
        </p:nvSpPr>
        <p:spPr bwMode="auto">
          <a:xfrm>
            <a:off x="5076825" y="549275"/>
            <a:ext cx="36718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3600">
                <a:solidFill>
                  <a:srgbClr val="FF0000"/>
                </a:solidFill>
                <a:latin typeface="Calibri" panose="020F0502020204030204" pitchFamily="34" charset="0"/>
              </a:rPr>
              <a:t>Έκθεση στον διαβιβαστή</a:t>
            </a:r>
            <a:endParaRPr lang="en-GB" altLang="el-GR" sz="3600">
              <a:solidFill>
                <a:srgbClr val="FF0000"/>
              </a:solidFill>
              <a:latin typeface="Calibri" panose="020F0502020204030204" pitchFamily="34" charset="0"/>
            </a:endParaRPr>
          </a:p>
        </p:txBody>
      </p:sp>
      <p:pic>
        <p:nvPicPr>
          <p:cNvPr id="279556" name="4 - Εικόνα" descr="cid:image005.png@01CF2653.0E898BB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434388" y="6308725"/>
            <a:ext cx="709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7" name="Picture 2" descr="IMG_738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573463"/>
            <a:ext cx="4500563"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8" name="4 - Θέση περιεχομένου" descr="P302004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43438" y="1989138"/>
            <a:ext cx="4500562"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1 - Τίτλος"/>
          <p:cNvSpPr>
            <a:spLocks noGrp="1"/>
          </p:cNvSpPr>
          <p:nvPr>
            <p:ph type="title"/>
          </p:nvPr>
        </p:nvSpPr>
        <p:spPr>
          <a:xfrm>
            <a:off x="250825" y="0"/>
            <a:ext cx="8693150" cy="1052513"/>
          </a:xfrm>
        </p:spPr>
        <p:txBody>
          <a:bodyPr/>
          <a:lstStyle/>
          <a:p>
            <a:pPr algn="ctr"/>
            <a:r>
              <a:rPr lang="el-GR" altLang="el-GR" sz="3200" b="1">
                <a:solidFill>
                  <a:srgbClr val="FF0000"/>
                </a:solidFill>
                <a:latin typeface="Calibri" panose="020F0502020204030204" pitchFamily="34" charset="0"/>
                <a:cs typeface="Calibri" panose="020F0502020204030204" pitchFamily="34" charset="0"/>
              </a:rPr>
              <a:t>Εγχώρια κρούσματα ελονοσίας, </a:t>
            </a:r>
            <a:br>
              <a:rPr lang="el-GR" altLang="el-GR" sz="3200" b="1">
                <a:solidFill>
                  <a:srgbClr val="FF0000"/>
                </a:solidFill>
                <a:latin typeface="Calibri" panose="020F0502020204030204" pitchFamily="34" charset="0"/>
                <a:cs typeface="Calibri" panose="020F0502020204030204" pitchFamily="34" charset="0"/>
              </a:rPr>
            </a:br>
            <a:r>
              <a:rPr lang="el-GR" altLang="el-GR" sz="3200" b="1">
                <a:solidFill>
                  <a:srgbClr val="FF0000"/>
                </a:solidFill>
                <a:latin typeface="Calibri" panose="020F0502020204030204" pitchFamily="34" charset="0"/>
                <a:cs typeface="Calibri" panose="020F0502020204030204" pitchFamily="34" charset="0"/>
              </a:rPr>
              <a:t>Αττική, 2009 - 2012, 2015</a:t>
            </a:r>
          </a:p>
        </p:txBody>
      </p:sp>
      <p:pic>
        <p:nvPicPr>
          <p:cNvPr id="28160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4663" y="1125538"/>
            <a:ext cx="8418512" cy="5405437"/>
          </a:xfr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pPr>
              <a:defRPr/>
            </a:pPr>
            <a:r>
              <a:rPr lang="el-GR" sz="3200" b="1" dirty="0">
                <a:solidFill>
                  <a:srgbClr val="FF0000"/>
                </a:solidFill>
                <a:latin typeface="+mn-lt"/>
              </a:rPr>
              <a:t>Νεοεισερχόμενοι μετανάστες &amp; κρούσματα ελονοσίας, Ελλάδα 2006-2016</a:t>
            </a:r>
          </a:p>
        </p:txBody>
      </p:sp>
      <p:sp>
        <p:nvSpPr>
          <p:cNvPr id="282627" name="Θέση περιεχομένου 4"/>
          <p:cNvSpPr>
            <a:spLocks noGrp="1"/>
          </p:cNvSpPr>
          <p:nvPr>
            <p:ph sz="half" idx="1"/>
          </p:nvPr>
        </p:nvSpPr>
        <p:spPr>
          <a:xfrm>
            <a:off x="0" y="1600200"/>
            <a:ext cx="4648200" cy="4525963"/>
          </a:xfrm>
        </p:spPr>
        <p:txBody>
          <a:bodyPr/>
          <a:lstStyle/>
          <a:p>
            <a:r>
              <a:rPr lang="el-GR" altLang="el-GR"/>
              <a:t>2016, ΚΕΕΛΠΝΟ (έως 1/11): </a:t>
            </a:r>
          </a:p>
          <a:p>
            <a:pPr lvl="1"/>
            <a:r>
              <a:rPr lang="el-GR" altLang="el-GR"/>
              <a:t>102 εισαγόμενα </a:t>
            </a:r>
          </a:p>
          <a:p>
            <a:pPr lvl="1"/>
            <a:r>
              <a:rPr lang="el-GR" altLang="el-GR"/>
              <a:t>87 μετανάστες </a:t>
            </a:r>
          </a:p>
          <a:p>
            <a:pPr lvl="2"/>
            <a:r>
              <a:rPr lang="el-GR" altLang="el-GR"/>
              <a:t>17 από ΚΥΤ νησιών του Αιγαίου </a:t>
            </a:r>
          </a:p>
          <a:p>
            <a:pPr lvl="2"/>
            <a:r>
              <a:rPr lang="el-GR" altLang="el-GR"/>
              <a:t>4 από δομές</a:t>
            </a:r>
          </a:p>
          <a:p>
            <a:pPr lvl="3"/>
            <a:r>
              <a:rPr lang="el-GR" altLang="el-GR"/>
              <a:t>2 μόνο από ηπειρωτική χώρα</a:t>
            </a:r>
          </a:p>
          <a:p>
            <a:pPr lvl="1"/>
            <a:endParaRPr lang="el-GR" altLang="el-GR"/>
          </a:p>
          <a:p>
            <a:pPr lvl="1"/>
            <a:r>
              <a:rPr lang="el-GR" altLang="el-GR"/>
              <a:t>5 </a:t>
            </a:r>
            <a:r>
              <a:rPr lang="en-US" altLang="el-GR" i="1"/>
              <a:t>P. vivax </a:t>
            </a:r>
            <a:r>
              <a:rPr lang="el-GR" altLang="el-GR"/>
              <a:t>με ενδείξεις εγχώριας μετάδοσης </a:t>
            </a:r>
          </a:p>
        </p:txBody>
      </p:sp>
      <p:pic>
        <p:nvPicPr>
          <p:cNvPr id="282628" name="Θέση περιεχομένου 3"/>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565400"/>
            <a:ext cx="4391025" cy="2403475"/>
          </a:xfrm>
        </p:spPr>
      </p:pic>
      <p:sp>
        <p:nvSpPr>
          <p:cNvPr id="282629" name="TextBox 8"/>
          <p:cNvSpPr txBox="1">
            <a:spLocks noChangeArrowheads="1"/>
          </p:cNvSpPr>
          <p:nvPr/>
        </p:nvSpPr>
        <p:spPr bwMode="auto">
          <a:xfrm>
            <a:off x="2195513" y="6291263"/>
            <a:ext cx="5254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1800" b="0">
                <a:solidFill>
                  <a:srgbClr val="000000"/>
                </a:solidFill>
                <a:cs typeface="Arial" panose="020B0604020202020204" pitchFamily="34" charset="0"/>
              </a:rPr>
              <a:t>Γραφ. Νοσημάτων που Μεταδίδονται με Διαβιβαστές</a:t>
            </a:r>
          </a:p>
        </p:txBody>
      </p:sp>
      <p:pic>
        <p:nvPicPr>
          <p:cNvPr id="282630" name="Εικόνα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89888" y="6237288"/>
            <a:ext cx="10414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1 - Τίτλος"/>
          <p:cNvSpPr>
            <a:spLocks noGrp="1"/>
          </p:cNvSpPr>
          <p:nvPr>
            <p:ph type="title"/>
          </p:nvPr>
        </p:nvSpPr>
        <p:spPr>
          <a:xfrm>
            <a:off x="250825" y="220663"/>
            <a:ext cx="8185150" cy="836612"/>
          </a:xfrm>
        </p:spPr>
        <p:txBody>
          <a:bodyPr/>
          <a:lstStyle/>
          <a:p>
            <a:pPr algn="ctr"/>
            <a:r>
              <a:rPr lang="el-GR" altLang="el-GR" sz="3200" b="1">
                <a:solidFill>
                  <a:srgbClr val="FF0000"/>
                </a:solidFill>
                <a:latin typeface="Calibri" panose="020F0502020204030204" pitchFamily="34" charset="0"/>
                <a:cs typeface="Calibri" panose="020F0502020204030204" pitchFamily="34" charset="0"/>
              </a:rPr>
              <a:t>       </a:t>
            </a:r>
            <a:r>
              <a:rPr lang="el-GR" altLang="el-GR" sz="3600" b="1">
                <a:solidFill>
                  <a:srgbClr val="FF0000"/>
                </a:solidFill>
                <a:latin typeface="Calibri" panose="020F0502020204030204" pitchFamily="34" charset="0"/>
                <a:cs typeface="Calibri" panose="020F0502020204030204" pitchFamily="34" charset="0"/>
              </a:rPr>
              <a:t>Εκτίμηση κινδύνου</a:t>
            </a:r>
          </a:p>
        </p:txBody>
      </p:sp>
      <p:sp>
        <p:nvSpPr>
          <p:cNvPr id="284675" name="2 - Θέση περιεχομένου"/>
          <p:cNvSpPr>
            <a:spLocks noGrp="1"/>
          </p:cNvSpPr>
          <p:nvPr>
            <p:ph idx="1"/>
          </p:nvPr>
        </p:nvSpPr>
        <p:spPr>
          <a:xfrm>
            <a:off x="539750" y="1268413"/>
            <a:ext cx="7772400" cy="4546600"/>
          </a:xfrm>
        </p:spPr>
        <p:txBody>
          <a:bodyPr/>
          <a:lstStyle/>
          <a:p>
            <a:r>
              <a:rPr lang="el-GR" altLang="el-GR" sz="2200">
                <a:latin typeface="Calibri" panose="020F0502020204030204" pitchFamily="34" charset="0"/>
                <a:cs typeface="Calibri" panose="020F0502020204030204" pitchFamily="34" charset="0"/>
                <a:sym typeface="Symbol" panose="05050102010706020507" pitchFamily="18" charset="2"/>
              </a:rPr>
              <a:t>Κατηγοριοποίηση περιοχών ανάλογα με κίνδυνο εγχώριας </a:t>
            </a:r>
          </a:p>
          <a:p>
            <a:pPr>
              <a:buFont typeface="Wingdings" panose="05000000000000000000" pitchFamily="2" charset="2"/>
              <a:buNone/>
            </a:pPr>
            <a:r>
              <a:rPr lang="el-GR" altLang="el-GR" sz="2200">
                <a:latin typeface="Calibri" panose="020F0502020204030204" pitchFamily="34" charset="0"/>
                <a:cs typeface="Calibri" panose="020F0502020204030204" pitchFamily="34" charset="0"/>
                <a:sym typeface="Symbol" panose="05050102010706020507" pitchFamily="18" charset="2"/>
              </a:rPr>
              <a:t>     μετάδοσης και επανεγκατάστασης της ελονοσίας </a:t>
            </a:r>
          </a:p>
          <a:p>
            <a:pPr>
              <a:buFont typeface="Wingdings" panose="05000000000000000000" pitchFamily="2" charset="2"/>
              <a:buNone/>
            </a:pPr>
            <a:endParaRPr lang="el-GR" altLang="el-GR" sz="2200">
              <a:latin typeface="Calibri" panose="020F0502020204030204" pitchFamily="34" charset="0"/>
              <a:cs typeface="Calibri" panose="020F0502020204030204" pitchFamily="34" charset="0"/>
              <a:sym typeface="Symbol" panose="05050102010706020507" pitchFamily="18" charset="2"/>
            </a:endParaRPr>
          </a:p>
          <a:p>
            <a:r>
              <a:rPr lang="el-GR" altLang="el-GR" sz="2200" b="1">
                <a:latin typeface="Calibri" panose="020F0502020204030204" pitchFamily="34" charset="0"/>
                <a:cs typeface="Calibri" panose="020F0502020204030204" pitchFamily="34" charset="0"/>
                <a:sym typeface="Symbol" panose="05050102010706020507" pitchFamily="18" charset="2"/>
              </a:rPr>
              <a:t>4 Επίπεδα Επικινδυνότητας (0-3) </a:t>
            </a:r>
            <a:r>
              <a:rPr lang="el-GR" altLang="el-GR" sz="2200">
                <a:latin typeface="Calibri" panose="020F0502020204030204" pitchFamily="34" charset="0"/>
                <a:cs typeface="Calibri" panose="020F0502020204030204" pitchFamily="34" charset="0"/>
                <a:sym typeface="Symbol" panose="05050102010706020507" pitchFamily="18" charset="2"/>
              </a:rPr>
              <a:t>ανάλογα με:</a:t>
            </a:r>
          </a:p>
          <a:p>
            <a:endParaRPr lang="el-GR" altLang="el-GR" sz="2200">
              <a:latin typeface="Calibri" panose="020F0502020204030204" pitchFamily="34" charset="0"/>
              <a:cs typeface="Calibri" panose="020F0502020204030204" pitchFamily="34" charset="0"/>
              <a:sym typeface="Symbol" panose="05050102010706020507" pitchFamily="18" charset="2"/>
            </a:endParaRPr>
          </a:p>
          <a:p>
            <a:pPr>
              <a:buFont typeface="Wingdings" panose="05000000000000000000" pitchFamily="2" charset="2"/>
              <a:buNone/>
            </a:pPr>
            <a:r>
              <a:rPr lang="el-GR" altLang="el-GR" sz="2200">
                <a:latin typeface="Calibri" panose="020F0502020204030204" pitchFamily="34" charset="0"/>
                <a:cs typeface="Calibri" panose="020F0502020204030204" pitchFamily="34" charset="0"/>
                <a:sym typeface="Symbol" panose="05050102010706020507" pitchFamily="18" charset="2"/>
              </a:rPr>
              <a:t>    1/ παράγοντες κινδύνου:</a:t>
            </a:r>
          </a:p>
          <a:p>
            <a:pPr>
              <a:buFont typeface="Wingdings" panose="05000000000000000000" pitchFamily="2" charset="2"/>
              <a:buNone/>
            </a:pPr>
            <a:r>
              <a:rPr lang="el-GR" altLang="el-GR" sz="2200">
                <a:latin typeface="Calibri" panose="020F0502020204030204" pitchFamily="34" charset="0"/>
                <a:cs typeface="Calibri" panose="020F0502020204030204" pitchFamily="34" charset="0"/>
                <a:sym typeface="Symbol" panose="05050102010706020507" pitchFamily="18" charset="2"/>
              </a:rPr>
              <a:t>         - πληθυσμός κουνουπιών Ανωφελούς γένους</a:t>
            </a:r>
          </a:p>
          <a:p>
            <a:pPr>
              <a:buFont typeface="Wingdings" panose="05000000000000000000" pitchFamily="2" charset="2"/>
              <a:buNone/>
            </a:pPr>
            <a:r>
              <a:rPr lang="el-GR" altLang="el-GR" sz="2200">
                <a:latin typeface="Calibri" panose="020F0502020204030204" pitchFamily="34" charset="0"/>
                <a:cs typeface="Calibri" panose="020F0502020204030204" pitchFamily="34" charset="0"/>
                <a:sym typeface="Symbol" panose="05050102010706020507" pitchFamily="18" charset="2"/>
              </a:rPr>
              <a:t>         - αυξημένος πληθυσμός ατόμων από ενδημικές χώρες</a:t>
            </a:r>
          </a:p>
          <a:p>
            <a:pPr>
              <a:buFont typeface="Wingdings" panose="05000000000000000000" pitchFamily="2" charset="2"/>
              <a:buNone/>
            </a:pPr>
            <a:endParaRPr lang="el-GR" altLang="el-GR" sz="2200">
              <a:latin typeface="Calibri" panose="020F0502020204030204" pitchFamily="34" charset="0"/>
              <a:cs typeface="Calibri" panose="020F0502020204030204" pitchFamily="34" charset="0"/>
              <a:sym typeface="Symbol" panose="05050102010706020507" pitchFamily="18" charset="2"/>
            </a:endParaRPr>
          </a:p>
          <a:p>
            <a:pPr>
              <a:buFont typeface="Wingdings" panose="05000000000000000000" pitchFamily="2" charset="2"/>
              <a:buNone/>
            </a:pPr>
            <a:r>
              <a:rPr lang="el-GR" altLang="el-GR" sz="2200">
                <a:latin typeface="Calibri" panose="020F0502020204030204" pitchFamily="34" charset="0"/>
                <a:cs typeface="Calibri" panose="020F0502020204030204" pitchFamily="34" charset="0"/>
                <a:sym typeface="Symbol" panose="05050102010706020507" pitchFamily="18" charset="2"/>
              </a:rPr>
              <a:t>    2/ ιστορικό κρουσμάτων ελονοσίας με ενδείξεις εγχώριας</a:t>
            </a:r>
          </a:p>
          <a:p>
            <a:pPr>
              <a:buFont typeface="Wingdings" panose="05000000000000000000" pitchFamily="2" charset="2"/>
              <a:buNone/>
            </a:pPr>
            <a:r>
              <a:rPr lang="el-GR" altLang="el-GR" sz="2200">
                <a:latin typeface="Calibri" panose="020F0502020204030204" pitchFamily="34" charset="0"/>
                <a:cs typeface="Calibri" panose="020F0502020204030204" pitchFamily="34" charset="0"/>
                <a:sym typeface="Symbol" panose="05050102010706020507" pitchFamily="18" charset="2"/>
              </a:rPr>
              <a:t>        μετάδοσης από το 2009 και μετά</a:t>
            </a:r>
          </a:p>
          <a:p>
            <a:pPr>
              <a:buFont typeface="Wingdings" panose="05000000000000000000" pitchFamily="2" charset="2"/>
              <a:buNone/>
            </a:pPr>
            <a:endParaRPr lang="el-GR" altLang="el-GR" sz="2200">
              <a:sym typeface="Symbol" panose="05050102010706020507" pitchFamily="18" charset="2"/>
            </a:endParaRPr>
          </a:p>
        </p:txBody>
      </p:sp>
      <p:pic>
        <p:nvPicPr>
          <p:cNvPr id="284676" name="4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idx="4294967295"/>
          </p:nvPr>
        </p:nvSpPr>
        <p:spPr>
          <a:xfrm>
            <a:off x="0" y="0"/>
            <a:ext cx="9144000" cy="1125538"/>
          </a:xfrm>
        </p:spPr>
        <p:txBody>
          <a:bodyPr anchor="ctr"/>
          <a:lstStyle/>
          <a:p>
            <a:pPr algn="ctr"/>
            <a:r>
              <a:rPr lang="el-GR" altLang="el-GR" sz="4000" b="1">
                <a:solidFill>
                  <a:srgbClr val="FF0000"/>
                </a:solidFill>
                <a:latin typeface="Calibri" panose="020F0502020204030204" pitchFamily="34" charset="0"/>
                <a:cs typeface="Calibri" panose="020F0502020204030204" pitchFamily="34" charset="0"/>
              </a:rPr>
              <a:t>Επίπεδο Επικινδυνότητας 1</a:t>
            </a:r>
          </a:p>
        </p:txBody>
      </p:sp>
      <p:pic>
        <p:nvPicPr>
          <p:cNvPr id="286723"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Rectangle 5"/>
          <p:cNvSpPr>
            <a:spLocks noGrp="1" noChangeArrowheads="1"/>
          </p:cNvSpPr>
          <p:nvPr>
            <p:ph idx="4294967295"/>
          </p:nvPr>
        </p:nvSpPr>
        <p:spPr>
          <a:xfrm>
            <a:off x="269875" y="1412875"/>
            <a:ext cx="8604250" cy="5046663"/>
          </a:xfrm>
        </p:spPr>
        <p:txBody>
          <a:bodyPr anchor="ctr">
            <a:spAutoFit/>
          </a:bodyPr>
          <a:lstStyle/>
          <a:p>
            <a:pPr algn="just">
              <a:spcBef>
                <a:spcPct val="0"/>
              </a:spcBef>
              <a:buClr>
                <a:srgbClr val="333399"/>
              </a:buClr>
              <a:buSzTx/>
              <a:buFont typeface="Wingdings" panose="05000000000000000000" pitchFamily="2" charset="2"/>
              <a:buChar char="v"/>
            </a:pPr>
            <a:r>
              <a:rPr lang="el-GR" altLang="el-GR" sz="2800">
                <a:latin typeface="Calibri" panose="020F0502020204030204" pitchFamily="34" charset="0"/>
                <a:cs typeface="Calibri" panose="020F0502020204030204" pitchFamily="34" charset="0"/>
              </a:rPr>
              <a:t>Περιφέρεια Δυτικής Ελλάδας</a:t>
            </a:r>
          </a:p>
          <a:p>
            <a:pPr lvl="1" algn="just">
              <a:lnSpc>
                <a:spcPct val="150000"/>
              </a:lnSpc>
              <a:spcBef>
                <a:spcPct val="0"/>
              </a:spcBef>
              <a:buClr>
                <a:srgbClr val="333399"/>
              </a:buClr>
              <a:buSzTx/>
              <a:buFont typeface="Wingdings" panose="05000000000000000000" pitchFamily="2" charset="2"/>
              <a:buChar char="Ø"/>
            </a:pPr>
            <a:r>
              <a:rPr lang="el-GR" altLang="el-GR" sz="2400">
                <a:latin typeface="Calibri" panose="020F0502020204030204" pitchFamily="34" charset="0"/>
                <a:cs typeface="Calibri" panose="020F0502020204030204" pitchFamily="34" charset="0"/>
              </a:rPr>
              <a:t>Π.Ε. Ηλείας, Π.Ε. Αχαΐας, Π.Ε. Αιτωλοακαρνανίας</a:t>
            </a:r>
          </a:p>
          <a:p>
            <a:pPr algn="just">
              <a:lnSpc>
                <a:spcPct val="150000"/>
              </a:lnSpc>
              <a:spcBef>
                <a:spcPct val="0"/>
              </a:spcBef>
              <a:buClr>
                <a:srgbClr val="333399"/>
              </a:buClr>
              <a:buSzTx/>
              <a:buFont typeface="Wingdings" panose="05000000000000000000" pitchFamily="2" charset="2"/>
              <a:buChar char="v"/>
            </a:pPr>
            <a:endParaRPr lang="el-GR" altLang="el-GR" sz="2800">
              <a:latin typeface="Calibri" panose="020F0502020204030204" pitchFamily="34" charset="0"/>
              <a:cs typeface="Calibri" panose="020F0502020204030204" pitchFamily="34" charset="0"/>
            </a:endParaRPr>
          </a:p>
          <a:p>
            <a:pPr algn="just">
              <a:lnSpc>
                <a:spcPct val="150000"/>
              </a:lnSpc>
              <a:spcBef>
                <a:spcPct val="0"/>
              </a:spcBef>
              <a:buClr>
                <a:srgbClr val="333399"/>
              </a:buClr>
              <a:buSzTx/>
              <a:buFont typeface="Wingdings" panose="05000000000000000000" pitchFamily="2" charset="2"/>
              <a:buChar char="v"/>
            </a:pPr>
            <a:r>
              <a:rPr lang="el-GR" altLang="el-GR" sz="2800">
                <a:latin typeface="Calibri" panose="020F0502020204030204" pitchFamily="34" charset="0"/>
                <a:cs typeface="Calibri" panose="020F0502020204030204" pitchFamily="34" charset="0"/>
              </a:rPr>
              <a:t>Περιφέρεια Πελοποννήσου</a:t>
            </a:r>
          </a:p>
          <a:p>
            <a:pPr lvl="1" algn="just">
              <a:lnSpc>
                <a:spcPct val="150000"/>
              </a:lnSpc>
              <a:spcBef>
                <a:spcPct val="0"/>
              </a:spcBef>
              <a:buClr>
                <a:srgbClr val="333399"/>
              </a:buClr>
              <a:buSzTx/>
              <a:buFont typeface="Wingdings" panose="05000000000000000000" pitchFamily="2" charset="2"/>
              <a:buChar char="Ø"/>
            </a:pPr>
            <a:r>
              <a:rPr lang="el-GR" altLang="el-GR" sz="2400">
                <a:latin typeface="Calibri" panose="020F0502020204030204" pitchFamily="34" charset="0"/>
                <a:cs typeface="Calibri" panose="020F0502020204030204" pitchFamily="34" charset="0"/>
              </a:rPr>
              <a:t>Π.Ε. Μεσσηνίας, Π.Ε. Αργολίδας, Π.Ε. Κορινθίας</a:t>
            </a:r>
          </a:p>
          <a:p>
            <a:pPr algn="just">
              <a:lnSpc>
                <a:spcPct val="150000"/>
              </a:lnSpc>
              <a:spcBef>
                <a:spcPct val="0"/>
              </a:spcBef>
              <a:buClr>
                <a:srgbClr val="333399"/>
              </a:buClr>
              <a:buSzTx/>
              <a:buFont typeface="Wingdings" panose="05000000000000000000" pitchFamily="2" charset="2"/>
              <a:buChar char="v"/>
            </a:pPr>
            <a:endParaRPr lang="el-GR" altLang="el-GR" sz="2800">
              <a:latin typeface="Calibri" panose="020F0502020204030204" pitchFamily="34" charset="0"/>
              <a:cs typeface="Calibri" panose="020F0502020204030204" pitchFamily="34" charset="0"/>
            </a:endParaRPr>
          </a:p>
          <a:p>
            <a:pPr algn="just">
              <a:lnSpc>
                <a:spcPct val="150000"/>
              </a:lnSpc>
              <a:spcBef>
                <a:spcPct val="0"/>
              </a:spcBef>
              <a:buClr>
                <a:srgbClr val="333399"/>
              </a:buClr>
              <a:buSzTx/>
              <a:buFont typeface="Wingdings" panose="05000000000000000000" pitchFamily="2" charset="2"/>
              <a:buChar char="v"/>
            </a:pPr>
            <a:r>
              <a:rPr lang="el-GR" altLang="el-GR" sz="2800">
                <a:latin typeface="Calibri" panose="020F0502020204030204" pitchFamily="34" charset="0"/>
                <a:cs typeface="Calibri" panose="020F0502020204030204" pitchFamily="34" charset="0"/>
              </a:rPr>
              <a:t>Περιφέρεια Ανατολικής Μακεδονίας &amp; Θράκης</a:t>
            </a:r>
          </a:p>
          <a:p>
            <a:pPr lvl="1" algn="just">
              <a:lnSpc>
                <a:spcPct val="150000"/>
              </a:lnSpc>
              <a:spcBef>
                <a:spcPct val="0"/>
              </a:spcBef>
              <a:buClr>
                <a:srgbClr val="333399"/>
              </a:buClr>
              <a:buSzTx/>
              <a:buFont typeface="Wingdings" panose="05000000000000000000" pitchFamily="2" charset="2"/>
              <a:buChar char="Ø"/>
            </a:pPr>
            <a:r>
              <a:rPr lang="el-GR" altLang="el-GR" sz="2400">
                <a:latin typeface="Calibri" panose="020F0502020204030204" pitchFamily="34" charset="0"/>
                <a:cs typeface="Calibri" panose="020F0502020204030204" pitchFamily="34" charset="0"/>
              </a:rPr>
              <a:t>Π.Ε. Έβρου</a:t>
            </a:r>
            <a:endParaRPr lang="en-US" altLang="el-GR" sz="2400">
              <a:latin typeface="Calibri" panose="020F0502020204030204" pitchFamily="34" charset="0"/>
              <a:cs typeface="Calibri" panose="020F0502020204030204" pitchFamily="34" charset="0"/>
            </a:endParaRPr>
          </a:p>
          <a:p>
            <a:pPr algn="just">
              <a:spcBef>
                <a:spcPct val="0"/>
              </a:spcBef>
              <a:buClrTx/>
              <a:buSzTx/>
              <a:buFontTx/>
              <a:buNone/>
            </a:pPr>
            <a:endParaRPr lang="el-GR" altLang="el-GR" sz="1800" b="1">
              <a:latin typeface="Calibri" panose="020F0502020204030204" pitchFamily="34" charset="0"/>
              <a:cs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idx="4294967295"/>
          </p:nvPr>
        </p:nvSpPr>
        <p:spPr>
          <a:xfrm>
            <a:off x="0" y="0"/>
            <a:ext cx="9144000" cy="1125538"/>
          </a:xfrm>
        </p:spPr>
        <p:txBody>
          <a:bodyPr anchor="ctr"/>
          <a:lstStyle/>
          <a:p>
            <a:pPr algn="ctr"/>
            <a:r>
              <a:rPr lang="el-GR" altLang="el-GR" sz="4000" b="1">
                <a:solidFill>
                  <a:srgbClr val="FF0000"/>
                </a:solidFill>
                <a:latin typeface="Calibri" panose="020F0502020204030204" pitchFamily="34" charset="0"/>
                <a:cs typeface="Calibri" panose="020F0502020204030204" pitchFamily="34" charset="0"/>
              </a:rPr>
              <a:t>Επίπεδο Επικινδυνότητας 2</a:t>
            </a:r>
          </a:p>
        </p:txBody>
      </p:sp>
      <p:pic>
        <p:nvPicPr>
          <p:cNvPr id="288771"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2" name="Rectangle 5"/>
          <p:cNvSpPr>
            <a:spLocks noGrp="1" noChangeArrowheads="1"/>
          </p:cNvSpPr>
          <p:nvPr>
            <p:ph idx="4294967295"/>
          </p:nvPr>
        </p:nvSpPr>
        <p:spPr>
          <a:xfrm>
            <a:off x="269875" y="1484313"/>
            <a:ext cx="8604250" cy="4248150"/>
          </a:xfrm>
        </p:spPr>
        <p:txBody>
          <a:bodyPr anchor="ctr">
            <a:spAutoFit/>
          </a:bodyPr>
          <a:lstStyle/>
          <a:p>
            <a:pPr lvl="1" algn="just">
              <a:spcBef>
                <a:spcPct val="0"/>
              </a:spcBef>
              <a:buClr>
                <a:srgbClr val="333399"/>
              </a:buClr>
              <a:buSzTx/>
              <a:buFont typeface="Wingdings" panose="05000000000000000000" pitchFamily="2" charset="2"/>
              <a:buChar char="Ø"/>
            </a:pPr>
            <a:r>
              <a:rPr lang="el-GR" altLang="el-GR" sz="2400">
                <a:latin typeface="Calibri" panose="020F0502020204030204" pitchFamily="34" charset="0"/>
                <a:cs typeface="Calibri" panose="020F0502020204030204" pitchFamily="34" charset="0"/>
              </a:rPr>
              <a:t>Π.Ε. Λάρισας: Δήμος Αγιάς, Τεμπών</a:t>
            </a:r>
          </a:p>
          <a:p>
            <a:pPr lvl="1" algn="just">
              <a:lnSpc>
                <a:spcPct val="150000"/>
              </a:lnSpc>
              <a:spcBef>
                <a:spcPct val="0"/>
              </a:spcBef>
              <a:buClr>
                <a:srgbClr val="333399"/>
              </a:buClr>
              <a:buSzTx/>
              <a:buFont typeface="Wingdings" panose="05000000000000000000" pitchFamily="2" charset="2"/>
              <a:buChar char="Ø"/>
            </a:pPr>
            <a:r>
              <a:rPr lang="el-GR" altLang="el-GR" sz="2400">
                <a:latin typeface="Calibri" panose="020F0502020204030204" pitchFamily="34" charset="0"/>
                <a:cs typeface="Calibri" panose="020F0502020204030204" pitchFamily="34" charset="0"/>
              </a:rPr>
              <a:t>Π.Ε. Τρικάλων: Δήμος Φαρκαδόνας</a:t>
            </a:r>
          </a:p>
          <a:p>
            <a:pPr lvl="1" algn="just">
              <a:lnSpc>
                <a:spcPct val="150000"/>
              </a:lnSpc>
              <a:spcBef>
                <a:spcPct val="0"/>
              </a:spcBef>
              <a:buClr>
                <a:srgbClr val="333399"/>
              </a:buClr>
              <a:buSzTx/>
              <a:buFont typeface="Wingdings" panose="05000000000000000000" pitchFamily="2" charset="2"/>
              <a:buChar char="Ø"/>
            </a:pPr>
            <a:r>
              <a:rPr lang="el-GR" altLang="el-GR" sz="2400">
                <a:latin typeface="Calibri" panose="020F0502020204030204" pitchFamily="34" charset="0"/>
                <a:cs typeface="Calibri" panose="020F0502020204030204" pitchFamily="34" charset="0"/>
              </a:rPr>
              <a:t>Π.Ε. Ξάνθης: Δήμος Αβδήρων </a:t>
            </a:r>
          </a:p>
          <a:p>
            <a:pPr lvl="1" algn="just">
              <a:lnSpc>
                <a:spcPct val="150000"/>
              </a:lnSpc>
              <a:spcBef>
                <a:spcPct val="0"/>
              </a:spcBef>
              <a:buClr>
                <a:srgbClr val="333399"/>
              </a:buClr>
              <a:buSzTx/>
              <a:buFont typeface="Wingdings" panose="05000000000000000000" pitchFamily="2" charset="2"/>
              <a:buChar char="Ø"/>
            </a:pPr>
            <a:r>
              <a:rPr lang="el-GR" altLang="el-GR" sz="2400">
                <a:latin typeface="Calibri" panose="020F0502020204030204" pitchFamily="34" charset="0"/>
                <a:cs typeface="Calibri" panose="020F0502020204030204" pitchFamily="34" charset="0"/>
              </a:rPr>
              <a:t>Π.Ε. Βοιωτίας: Δήμοι Ορχομενού, Θήβας, Τανάγρας</a:t>
            </a:r>
          </a:p>
          <a:p>
            <a:pPr lvl="1" algn="just">
              <a:lnSpc>
                <a:spcPct val="150000"/>
              </a:lnSpc>
              <a:spcBef>
                <a:spcPct val="0"/>
              </a:spcBef>
              <a:buClr>
                <a:srgbClr val="333399"/>
              </a:buClr>
              <a:buSzTx/>
              <a:buFont typeface="Wingdings" panose="05000000000000000000" pitchFamily="2" charset="2"/>
              <a:buChar char="Ø"/>
            </a:pPr>
            <a:r>
              <a:rPr lang="el-GR" altLang="el-GR" sz="2400">
                <a:latin typeface="Calibri" panose="020F0502020204030204" pitchFamily="34" charset="0"/>
                <a:cs typeface="Calibri" panose="020F0502020204030204" pitchFamily="34" charset="0"/>
              </a:rPr>
              <a:t>Π.Ε. Εύβοιας: Δήμος Χαλκιδέων</a:t>
            </a:r>
          </a:p>
          <a:p>
            <a:pPr lvl="1" algn="just">
              <a:lnSpc>
                <a:spcPct val="150000"/>
              </a:lnSpc>
              <a:spcBef>
                <a:spcPct val="0"/>
              </a:spcBef>
              <a:buClr>
                <a:srgbClr val="333399"/>
              </a:buClr>
              <a:buSzTx/>
              <a:buFont typeface="Wingdings" panose="05000000000000000000" pitchFamily="2" charset="2"/>
              <a:buChar char="Ø"/>
            </a:pPr>
            <a:r>
              <a:rPr lang="el-GR" altLang="el-GR" sz="2400">
                <a:latin typeface="Calibri" panose="020F0502020204030204" pitchFamily="34" charset="0"/>
                <a:cs typeface="Calibri" panose="020F0502020204030204" pitchFamily="34" charset="0"/>
              </a:rPr>
              <a:t>Π.Ε. Έβρου: Δήμος Αλεξανδρούπολης</a:t>
            </a:r>
          </a:p>
          <a:p>
            <a:pPr lvl="1" algn="just">
              <a:lnSpc>
                <a:spcPct val="150000"/>
              </a:lnSpc>
              <a:spcBef>
                <a:spcPct val="0"/>
              </a:spcBef>
              <a:buClr>
                <a:srgbClr val="333399"/>
              </a:buClr>
              <a:buSzTx/>
              <a:buFont typeface="Wingdings" panose="05000000000000000000" pitchFamily="2" charset="2"/>
              <a:buChar char="Ø"/>
            </a:pPr>
            <a:r>
              <a:rPr lang="el-GR" altLang="el-GR" sz="2400">
                <a:latin typeface="Calibri" panose="020F0502020204030204" pitchFamily="34" charset="0"/>
                <a:cs typeface="Calibri" panose="020F0502020204030204" pitchFamily="34" charset="0"/>
              </a:rPr>
              <a:t>Π.Ε. Ανατολικής Αττικής</a:t>
            </a:r>
          </a:p>
          <a:p>
            <a:pPr lvl="2" algn="just">
              <a:lnSpc>
                <a:spcPct val="150000"/>
              </a:lnSpc>
              <a:spcBef>
                <a:spcPct val="0"/>
              </a:spcBef>
              <a:buClr>
                <a:srgbClr val="FF0000"/>
              </a:buClr>
              <a:buSzPct val="75000"/>
            </a:pPr>
            <a:r>
              <a:rPr lang="el-GR" altLang="el-GR" sz="2000">
                <a:latin typeface="Calibri" panose="020F0502020204030204" pitchFamily="34" charset="0"/>
                <a:cs typeface="Calibri" panose="020F0502020204030204" pitchFamily="34" charset="0"/>
              </a:rPr>
              <a:t>Δήμοι Μαρκοπούλου Μεσογαίας, Σαρωνικού Π.Ε. Αιτωλοακαρνανίας</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idx="4294967295"/>
          </p:nvPr>
        </p:nvSpPr>
        <p:spPr>
          <a:xfrm>
            <a:off x="0" y="0"/>
            <a:ext cx="9144000" cy="1125538"/>
          </a:xfrm>
        </p:spPr>
        <p:txBody>
          <a:bodyPr anchor="ctr"/>
          <a:lstStyle/>
          <a:p>
            <a:pPr algn="ctr"/>
            <a:r>
              <a:rPr lang="el-GR" altLang="el-GR" sz="4000" b="1">
                <a:solidFill>
                  <a:srgbClr val="FF0000"/>
                </a:solidFill>
                <a:latin typeface="Calibri" panose="020F0502020204030204" pitchFamily="34" charset="0"/>
                <a:cs typeface="Calibri" panose="020F0502020204030204" pitchFamily="34" charset="0"/>
              </a:rPr>
              <a:t>Επίπεδα Επικινδυνότητας 3 &amp; 0</a:t>
            </a:r>
          </a:p>
        </p:txBody>
      </p:sp>
      <p:pic>
        <p:nvPicPr>
          <p:cNvPr id="290819"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0" name="Rectangle 5"/>
          <p:cNvSpPr>
            <a:spLocks noGrp="1" noChangeArrowheads="1"/>
          </p:cNvSpPr>
          <p:nvPr>
            <p:ph idx="4294967295"/>
          </p:nvPr>
        </p:nvSpPr>
        <p:spPr>
          <a:xfrm>
            <a:off x="269875" y="1052513"/>
            <a:ext cx="8604250" cy="5448300"/>
          </a:xfrm>
        </p:spPr>
        <p:txBody>
          <a:bodyPr anchor="ctr">
            <a:spAutoFit/>
          </a:bodyPr>
          <a:lstStyle/>
          <a:p>
            <a:pPr lvl="1" algn="just">
              <a:lnSpc>
                <a:spcPct val="150000"/>
              </a:lnSpc>
              <a:spcBef>
                <a:spcPct val="0"/>
              </a:spcBef>
              <a:buClr>
                <a:srgbClr val="333399"/>
              </a:buClr>
              <a:buSzTx/>
              <a:buFont typeface="Wingdings" panose="05000000000000000000" pitchFamily="2" charset="2"/>
              <a:buChar char="Ø"/>
            </a:pPr>
            <a:r>
              <a:rPr lang="el-GR" altLang="el-GR" b="1">
                <a:latin typeface="Calibri" panose="020F0502020204030204" pitchFamily="34" charset="0"/>
                <a:cs typeface="Calibri" panose="020F0502020204030204" pitchFamily="34" charset="0"/>
              </a:rPr>
              <a:t>Επίπεδο 3α</a:t>
            </a:r>
          </a:p>
          <a:p>
            <a:pPr lvl="2" algn="just">
              <a:lnSpc>
                <a:spcPct val="150000"/>
              </a:lnSpc>
              <a:spcBef>
                <a:spcPct val="0"/>
              </a:spcBef>
              <a:buClr>
                <a:srgbClr val="FF0000"/>
              </a:buClr>
              <a:buSzTx/>
              <a:buFont typeface="Wingdings" panose="05000000000000000000" pitchFamily="2" charset="2"/>
              <a:buChar char="§"/>
            </a:pPr>
            <a:r>
              <a:rPr lang="el-GR" altLang="el-GR">
                <a:latin typeface="Calibri" panose="020F0502020204030204" pitchFamily="34" charset="0"/>
                <a:cs typeface="Calibri" panose="020F0502020204030204" pitchFamily="34" charset="0"/>
              </a:rPr>
              <a:t>Π.Ε. Καρδίτσας: Δήμος Σοφάδων</a:t>
            </a:r>
          </a:p>
          <a:p>
            <a:pPr lvl="2" algn="just">
              <a:lnSpc>
                <a:spcPct val="150000"/>
              </a:lnSpc>
              <a:spcBef>
                <a:spcPct val="0"/>
              </a:spcBef>
              <a:buClr>
                <a:srgbClr val="FF0000"/>
              </a:buClr>
              <a:buSzTx/>
              <a:buFont typeface="Wingdings" panose="05000000000000000000" pitchFamily="2" charset="2"/>
              <a:buChar char="§"/>
            </a:pPr>
            <a:r>
              <a:rPr lang="el-GR" altLang="el-GR">
                <a:latin typeface="Calibri" panose="020F0502020204030204" pitchFamily="34" charset="0"/>
                <a:cs typeface="Calibri" panose="020F0502020204030204" pitchFamily="34" charset="0"/>
              </a:rPr>
              <a:t>Π.Ε. Ανατολικής Αττικής: Δήμος Μαραθώνος</a:t>
            </a:r>
          </a:p>
          <a:p>
            <a:pPr lvl="1" algn="just">
              <a:lnSpc>
                <a:spcPct val="150000"/>
              </a:lnSpc>
              <a:spcBef>
                <a:spcPct val="0"/>
              </a:spcBef>
              <a:buClr>
                <a:srgbClr val="333399"/>
              </a:buClr>
              <a:buSzTx/>
              <a:buFont typeface="Wingdings" panose="05000000000000000000" pitchFamily="2" charset="2"/>
              <a:buChar char="Ø"/>
            </a:pPr>
            <a:r>
              <a:rPr lang="el-GR" altLang="el-GR" b="1">
                <a:latin typeface="Calibri" panose="020F0502020204030204" pitchFamily="34" charset="0"/>
                <a:cs typeface="Calibri" panose="020F0502020204030204" pitchFamily="34" charset="0"/>
              </a:rPr>
              <a:t>Επίπεδο 3β</a:t>
            </a:r>
          </a:p>
          <a:p>
            <a:pPr lvl="2" algn="just">
              <a:lnSpc>
                <a:spcPct val="150000"/>
              </a:lnSpc>
              <a:spcBef>
                <a:spcPct val="0"/>
              </a:spcBef>
              <a:buClr>
                <a:srgbClr val="FF0000"/>
              </a:buClr>
              <a:buSzTx/>
              <a:buFont typeface="Wingdings" panose="05000000000000000000" pitchFamily="2" charset="2"/>
              <a:buChar char="§"/>
            </a:pPr>
            <a:r>
              <a:rPr lang="el-GR" altLang="el-GR">
                <a:latin typeface="Calibri" panose="020F0502020204030204" pitchFamily="34" charset="0"/>
                <a:cs typeface="Calibri" panose="020F0502020204030204" pitchFamily="34" charset="0"/>
              </a:rPr>
              <a:t>Π.Ε. Λακωνίας: Δήμος Ευρώτα</a:t>
            </a:r>
          </a:p>
          <a:p>
            <a:pPr lvl="2" algn="just">
              <a:lnSpc>
                <a:spcPct val="150000"/>
              </a:lnSpc>
              <a:spcBef>
                <a:spcPct val="0"/>
              </a:spcBef>
              <a:buClr>
                <a:srgbClr val="FF0000"/>
              </a:buClr>
              <a:buSzTx/>
              <a:buFont typeface="Wingdings" panose="05000000000000000000" pitchFamily="2" charset="2"/>
              <a:buChar char="§"/>
            </a:pPr>
            <a:endParaRPr lang="el-GR" altLang="el-GR">
              <a:latin typeface="Calibri" panose="020F0502020204030204" pitchFamily="34" charset="0"/>
              <a:cs typeface="Calibri" panose="020F0502020204030204" pitchFamily="34" charset="0"/>
            </a:endParaRPr>
          </a:p>
          <a:p>
            <a:pPr lvl="1" algn="just">
              <a:lnSpc>
                <a:spcPct val="150000"/>
              </a:lnSpc>
              <a:spcBef>
                <a:spcPct val="0"/>
              </a:spcBef>
              <a:buClr>
                <a:srgbClr val="333399"/>
              </a:buClr>
              <a:buSzTx/>
              <a:buFont typeface="Wingdings" panose="05000000000000000000" pitchFamily="2" charset="2"/>
              <a:buChar char="Ø"/>
            </a:pPr>
            <a:r>
              <a:rPr lang="el-GR" altLang="el-GR" b="1">
                <a:latin typeface="Calibri" panose="020F0502020204030204" pitchFamily="34" charset="0"/>
                <a:cs typeface="Calibri" panose="020F0502020204030204" pitchFamily="34" charset="0"/>
              </a:rPr>
              <a:t>Επίπεδο  0</a:t>
            </a:r>
          </a:p>
          <a:p>
            <a:pPr lvl="2" algn="just">
              <a:lnSpc>
                <a:spcPct val="150000"/>
              </a:lnSpc>
              <a:spcBef>
                <a:spcPct val="0"/>
              </a:spcBef>
              <a:buClr>
                <a:srgbClr val="FF0000"/>
              </a:buClr>
              <a:buSzTx/>
              <a:buFont typeface="Wingdings" panose="05000000000000000000" pitchFamily="2" charset="2"/>
              <a:buChar char="§"/>
            </a:pPr>
            <a:r>
              <a:rPr lang="el-GR" altLang="el-GR">
                <a:latin typeface="Calibri" panose="020F0502020204030204" pitchFamily="34" charset="0"/>
                <a:cs typeface="Calibri" panose="020F0502020204030204" pitchFamily="34" charset="0"/>
              </a:rPr>
              <a:t>Όλες οι άλλες ΠΕ</a:t>
            </a:r>
          </a:p>
          <a:p>
            <a:pPr lvl="1" algn="just">
              <a:lnSpc>
                <a:spcPct val="150000"/>
              </a:lnSpc>
              <a:spcBef>
                <a:spcPct val="0"/>
              </a:spcBef>
              <a:buClr>
                <a:srgbClr val="FF0000"/>
              </a:buClr>
              <a:buSzPct val="75000"/>
              <a:buFont typeface="Wingdings" panose="05000000000000000000" pitchFamily="2" charset="2"/>
              <a:buNone/>
            </a:pPr>
            <a:endParaRPr lang="el-GR" altLang="el-GR">
              <a:latin typeface="Calibri" panose="020F0502020204030204" pitchFamily="34" charset="0"/>
              <a:cs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1 - Τίτλος"/>
          <p:cNvSpPr>
            <a:spLocks noGrp="1"/>
          </p:cNvSpPr>
          <p:nvPr>
            <p:ph type="title"/>
          </p:nvPr>
        </p:nvSpPr>
        <p:spPr>
          <a:xfrm>
            <a:off x="0" y="188913"/>
            <a:ext cx="9144000" cy="863600"/>
          </a:xfrm>
        </p:spPr>
        <p:txBody>
          <a:bodyPr/>
          <a:lstStyle/>
          <a:p>
            <a:pPr algn="ctr"/>
            <a:r>
              <a:rPr lang="el-GR" altLang="el-GR" sz="2800" b="1">
                <a:solidFill>
                  <a:srgbClr val="FF0000"/>
                </a:solidFill>
                <a:latin typeface="Calibri" panose="020F0502020204030204" pitchFamily="34" charset="0"/>
              </a:rPr>
              <a:t>Πότε κάνουμε έλεγχο για ελονοσία; </a:t>
            </a:r>
            <a:br>
              <a:rPr lang="el-GR" altLang="el-GR" sz="2800" b="1">
                <a:solidFill>
                  <a:srgbClr val="FF0000"/>
                </a:solidFill>
                <a:latin typeface="Calibri" panose="020F0502020204030204" pitchFamily="34" charset="0"/>
              </a:rPr>
            </a:br>
            <a:endParaRPr lang="el-GR" altLang="el-GR" sz="2800" b="1"/>
          </a:p>
        </p:txBody>
      </p:sp>
      <p:sp>
        <p:nvSpPr>
          <p:cNvPr id="35843" name="2 - Θέση περιεχομένου"/>
          <p:cNvSpPr>
            <a:spLocks noGrp="1"/>
          </p:cNvSpPr>
          <p:nvPr>
            <p:ph idx="1"/>
          </p:nvPr>
        </p:nvSpPr>
        <p:spPr>
          <a:xfrm>
            <a:off x="-252413" y="981075"/>
            <a:ext cx="9396413" cy="5876925"/>
          </a:xfrm>
        </p:spPr>
        <p:txBody>
          <a:bodyPr/>
          <a:lstStyle/>
          <a:p>
            <a:pPr marL="627063" lvl="1" indent="-271463" eaLnBrk="1" hangingPunct="1">
              <a:lnSpc>
                <a:spcPct val="110000"/>
              </a:lnSpc>
              <a:spcBef>
                <a:spcPct val="0"/>
              </a:spcBef>
              <a:buClr>
                <a:srgbClr val="FF3300"/>
              </a:buClr>
              <a:buFont typeface="Wingdings" panose="05000000000000000000" pitchFamily="2" charset="2"/>
              <a:buNone/>
              <a:defRPr/>
            </a:pPr>
            <a:r>
              <a:rPr lang="el-GR" sz="2400" b="1" dirty="0">
                <a:solidFill>
                  <a:srgbClr val="0070C0"/>
                </a:solidFill>
                <a:latin typeface="Calibri" pitchFamily="34" charset="0"/>
              </a:rPr>
              <a:t>Σε κάθε ύποπτο κρούσμα: </a:t>
            </a:r>
            <a:r>
              <a:rPr lang="en-US" sz="2400" dirty="0">
                <a:solidFill>
                  <a:srgbClr val="0070C0"/>
                </a:solidFill>
                <a:latin typeface="Calibri" pitchFamily="34" charset="0"/>
              </a:rPr>
              <a:t>RDT, </a:t>
            </a:r>
            <a:r>
              <a:rPr lang="el-GR" sz="2400" dirty="0">
                <a:solidFill>
                  <a:srgbClr val="0070C0"/>
                </a:solidFill>
                <a:latin typeface="Calibri" pitchFamily="34" charset="0"/>
              </a:rPr>
              <a:t>μικροσκοπική</a:t>
            </a:r>
          </a:p>
          <a:p>
            <a:pPr marL="627063" lvl="1" indent="-271463" eaLnBrk="1" hangingPunct="1">
              <a:lnSpc>
                <a:spcPct val="110000"/>
              </a:lnSpc>
              <a:spcBef>
                <a:spcPct val="0"/>
              </a:spcBef>
              <a:buClr>
                <a:srgbClr val="FF3300"/>
              </a:buClr>
              <a:buFont typeface="Wingdings" panose="05000000000000000000" pitchFamily="2" charset="2"/>
              <a:buNone/>
              <a:defRPr/>
            </a:pPr>
            <a:endParaRPr lang="el-GR" sz="2400" b="1" dirty="0">
              <a:solidFill>
                <a:srgbClr val="000066"/>
              </a:solidFill>
              <a:latin typeface="Calibri" pitchFamily="34" charset="0"/>
            </a:endParaRPr>
          </a:p>
          <a:p>
            <a:pPr marL="627063" lvl="1" indent="-271463" eaLnBrk="1" hangingPunct="1">
              <a:lnSpc>
                <a:spcPct val="150000"/>
              </a:lnSpc>
              <a:spcBef>
                <a:spcPts val="0"/>
              </a:spcBef>
              <a:spcAft>
                <a:spcPts val="0"/>
              </a:spcAft>
              <a:buClr>
                <a:srgbClr val="FF3300"/>
              </a:buClr>
              <a:buFont typeface="Wingdings" panose="05000000000000000000" pitchFamily="2" charset="2"/>
              <a:buNone/>
              <a:defRPr/>
            </a:pPr>
            <a:r>
              <a:rPr lang="el-GR" sz="2400" b="1" dirty="0">
                <a:solidFill>
                  <a:srgbClr val="FF0000"/>
                </a:solidFill>
                <a:latin typeface="Calibri" pitchFamily="34" charset="0"/>
              </a:rPr>
              <a:t>Ύποπτο κρούσμα ελονοσίας</a:t>
            </a:r>
            <a:r>
              <a:rPr lang="el-GR" sz="2400" dirty="0">
                <a:solidFill>
                  <a:srgbClr val="FF0000"/>
                </a:solidFill>
                <a:latin typeface="Calibri" pitchFamily="34" charset="0"/>
              </a:rPr>
              <a:t>:</a:t>
            </a:r>
          </a:p>
          <a:p>
            <a:pPr marL="541338" lvl="1" indent="-185738" eaLnBrk="1" hangingPunct="1">
              <a:lnSpc>
                <a:spcPct val="150000"/>
              </a:lnSpc>
              <a:spcBef>
                <a:spcPts val="0"/>
              </a:spcBef>
              <a:spcAft>
                <a:spcPts val="0"/>
              </a:spcAft>
              <a:buClr>
                <a:srgbClr val="FF3300"/>
              </a:buClr>
              <a:buFont typeface="Wingdings" panose="05000000000000000000" pitchFamily="2" charset="2"/>
              <a:buNone/>
              <a:defRPr/>
            </a:pPr>
            <a:r>
              <a:rPr lang="el-GR" sz="2400" dirty="0">
                <a:latin typeface="Calibri" pitchFamily="34" charset="0"/>
              </a:rPr>
              <a:t>συμβατή κλινική εικόνα σε:</a:t>
            </a:r>
          </a:p>
          <a:p>
            <a:pPr marL="627063" lvl="1" indent="-271463" eaLnBrk="1" hangingPunct="1">
              <a:lnSpc>
                <a:spcPct val="150000"/>
              </a:lnSpc>
              <a:spcBef>
                <a:spcPts val="0"/>
              </a:spcBef>
              <a:spcAft>
                <a:spcPts val="1200"/>
              </a:spcAft>
              <a:buClr>
                <a:srgbClr val="FF3300"/>
              </a:buClr>
              <a:buFont typeface="Wingdings" panose="05000000000000000000" pitchFamily="2" charset="2"/>
              <a:buNone/>
              <a:defRPr/>
            </a:pPr>
            <a:r>
              <a:rPr lang="el-GR" sz="2400" dirty="0">
                <a:latin typeface="Calibri" pitchFamily="34" charset="0"/>
              </a:rPr>
              <a:t> - </a:t>
            </a:r>
            <a:r>
              <a:rPr lang="el-GR" altLang="el-GR" sz="2400" b="1" dirty="0">
                <a:latin typeface="Calibri" pitchFamily="34" charset="0"/>
              </a:rPr>
              <a:t>μετανάστη από ενδημική για την ελονοσία χώρα </a:t>
            </a:r>
            <a:endParaRPr lang="en-US" altLang="el-GR" sz="2400" b="1" dirty="0">
              <a:latin typeface="Calibri" pitchFamily="34" charset="0"/>
            </a:endParaRPr>
          </a:p>
          <a:p>
            <a:pPr marL="627063" lvl="1" indent="-271463" eaLnBrk="1" hangingPunct="1">
              <a:lnSpc>
                <a:spcPct val="150000"/>
              </a:lnSpc>
              <a:spcBef>
                <a:spcPts val="0"/>
              </a:spcBef>
              <a:spcAft>
                <a:spcPts val="1200"/>
              </a:spcAft>
              <a:buClr>
                <a:srgbClr val="FF3300"/>
              </a:buClr>
              <a:buFont typeface="Wingdings" panose="05000000000000000000" pitchFamily="2" charset="2"/>
              <a:buNone/>
              <a:defRPr/>
            </a:pPr>
            <a:r>
              <a:rPr lang="el-GR" altLang="el-GR" sz="2400" dirty="0">
                <a:latin typeface="Calibri" pitchFamily="34" charset="0"/>
              </a:rPr>
              <a:t> - κάτοικο ή </a:t>
            </a:r>
            <a:r>
              <a:rPr lang="el-GR" altLang="el-GR" sz="2400" b="1" dirty="0">
                <a:latin typeface="Calibri" pitchFamily="34" charset="0"/>
              </a:rPr>
              <a:t>ταξιδιώτη από περιοχή ενδημική </a:t>
            </a:r>
            <a:r>
              <a:rPr lang="el-GR" altLang="el-GR" sz="2400" dirty="0">
                <a:latin typeface="Calibri" pitchFamily="34" charset="0"/>
              </a:rPr>
              <a:t>ή με εγχώρια μετάδοση</a:t>
            </a:r>
            <a:endParaRPr lang="en-US" altLang="el-GR" sz="2400" dirty="0">
              <a:latin typeface="Calibri" pitchFamily="34" charset="0"/>
            </a:endParaRPr>
          </a:p>
          <a:p>
            <a:pPr marL="627063" lvl="1" indent="-271463" eaLnBrk="1" hangingPunct="1">
              <a:lnSpc>
                <a:spcPct val="150000"/>
              </a:lnSpc>
              <a:spcBef>
                <a:spcPts val="0"/>
              </a:spcBef>
              <a:spcAft>
                <a:spcPts val="0"/>
              </a:spcAft>
              <a:buClr>
                <a:srgbClr val="FF3300"/>
              </a:buClr>
              <a:buFont typeface="Wingdings" panose="05000000000000000000" pitchFamily="2" charset="2"/>
              <a:buNone/>
              <a:defRPr/>
            </a:pPr>
            <a:r>
              <a:rPr lang="el-GR" altLang="el-GR" sz="2400" dirty="0">
                <a:latin typeface="Calibri" pitchFamily="34" charset="0"/>
              </a:rPr>
              <a:t> - κάτοικο οποιασδήποτε περιοχής, </a:t>
            </a:r>
            <a:r>
              <a:rPr lang="el-GR" altLang="el-GR" sz="2400" b="1" dirty="0">
                <a:latin typeface="Calibri" pitchFamily="34" charset="0"/>
              </a:rPr>
              <a:t>όταν η κλινική εικόνα δεν μπορεί να αποδοθεί σε άλλη προφανή αιτία </a:t>
            </a:r>
          </a:p>
          <a:p>
            <a:pPr marL="627063" lvl="1" indent="-271463" eaLnBrk="1" hangingPunct="1">
              <a:lnSpc>
                <a:spcPct val="110000"/>
              </a:lnSpc>
              <a:spcBef>
                <a:spcPct val="0"/>
              </a:spcBef>
              <a:spcAft>
                <a:spcPts val="1200"/>
              </a:spcAft>
              <a:buClr>
                <a:srgbClr val="FF3300"/>
              </a:buClr>
              <a:buFont typeface="Wingdings" panose="05000000000000000000" pitchFamily="2" charset="2"/>
              <a:buChar char="Ø"/>
              <a:defRPr/>
            </a:pPr>
            <a:endParaRPr lang="el-GR" sz="2400" dirty="0">
              <a:latin typeface="Calibri" pitchFamily="34" charset="0"/>
            </a:endParaRPr>
          </a:p>
          <a:p>
            <a:pPr marL="627063" lvl="1" indent="-271463" eaLnBrk="1" hangingPunct="1">
              <a:lnSpc>
                <a:spcPct val="110000"/>
              </a:lnSpc>
              <a:spcBef>
                <a:spcPct val="0"/>
              </a:spcBef>
              <a:spcAft>
                <a:spcPts val="1200"/>
              </a:spcAft>
              <a:buClr>
                <a:srgbClr val="FF3300"/>
              </a:buClr>
              <a:buFont typeface="Wingdings" panose="05000000000000000000" pitchFamily="2" charset="2"/>
              <a:buChar char="Ø"/>
              <a:defRPr/>
            </a:pPr>
            <a:r>
              <a:rPr lang="el-GR" sz="2400" dirty="0">
                <a:latin typeface="Calibri" pitchFamily="34" charset="0"/>
              </a:rPr>
              <a:t>ιδίως αν συνυπάρχει </a:t>
            </a:r>
            <a:r>
              <a:rPr lang="el-GR" sz="2400" b="1" dirty="0">
                <a:latin typeface="Calibri" pitchFamily="34" charset="0"/>
              </a:rPr>
              <a:t>αναιμία ή </a:t>
            </a:r>
            <a:r>
              <a:rPr lang="el-GR" sz="2400" b="1" dirty="0" err="1">
                <a:latin typeface="Calibri" pitchFamily="34" charset="0"/>
              </a:rPr>
              <a:t>θρομβοπενία</a:t>
            </a:r>
            <a:r>
              <a:rPr lang="el-GR" sz="2400" b="1" dirty="0">
                <a:latin typeface="Calibri" pitchFamily="34" charset="0"/>
              </a:rPr>
              <a:t> ή σπληνομεγαλία</a:t>
            </a:r>
          </a:p>
        </p:txBody>
      </p:sp>
      <p:pic>
        <p:nvPicPr>
          <p:cNvPr id="292868"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0"/>
            <a:ext cx="82708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3" descr="spotmapEN"/>
          <p:cNvPicPr>
            <a:picLocks noChangeAspect="1" noChangeArrowheads="1"/>
          </p:cNvPicPr>
          <p:nvPr/>
        </p:nvPicPr>
        <p:blipFill>
          <a:blip r:embed="rId3" cstate="print">
            <a:extLst>
              <a:ext uri="{28A0092B-C50C-407E-A947-70E740481C1C}">
                <a14:useLocalDpi xmlns:a14="http://schemas.microsoft.com/office/drawing/2010/main" val="0"/>
              </a:ext>
            </a:extLst>
          </a:blip>
          <a:srcRect l="7500" t="13499" r="18875" b="13000"/>
          <a:stretch>
            <a:fillRect/>
          </a:stretch>
        </p:blipFill>
        <p:spPr bwMode="auto">
          <a:xfrm>
            <a:off x="2268538" y="1196975"/>
            <a:ext cx="5072062"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2"/>
          <p:cNvSpPr>
            <a:spLocks noGrp="1" noChangeArrowheads="1"/>
          </p:cNvSpPr>
          <p:nvPr>
            <p:ph type="title" idx="4294967295"/>
          </p:nvPr>
        </p:nvSpPr>
        <p:spPr>
          <a:xfrm>
            <a:off x="323850" y="0"/>
            <a:ext cx="8785225" cy="1143000"/>
          </a:xfrm>
        </p:spPr>
        <p:txBody>
          <a:bodyPr anchor="ctr"/>
          <a:lstStyle/>
          <a:p>
            <a:pPr algn="ctr" eaLnBrk="1" hangingPunct="1"/>
            <a:r>
              <a:rPr lang="el-GR" altLang="el-GR" sz="4000" b="1">
                <a:solidFill>
                  <a:srgbClr val="FF0000"/>
                </a:solidFill>
                <a:latin typeface="Calibri" panose="020F0502020204030204" pitchFamily="34" charset="0"/>
                <a:cs typeface="Calibri" panose="020F0502020204030204" pitchFamily="34" charset="0"/>
              </a:rPr>
              <a:t>Εγχώρια μετάδοση, Ελλάδα</a:t>
            </a:r>
            <a:r>
              <a:rPr lang="en-GB" altLang="el-GR" sz="4000" b="1">
                <a:solidFill>
                  <a:srgbClr val="FF0000"/>
                </a:solidFill>
                <a:latin typeface="Calibri" panose="020F0502020204030204" pitchFamily="34" charset="0"/>
                <a:cs typeface="Calibri" panose="020F0502020204030204" pitchFamily="34" charset="0"/>
              </a:rPr>
              <a:t>, 2010 (n=4)</a:t>
            </a:r>
            <a:endParaRPr lang="el-GR" altLang="el-GR" sz="4000" b="1">
              <a:solidFill>
                <a:srgbClr val="FF0000"/>
              </a:solidFill>
              <a:latin typeface="Calibri" panose="020F0502020204030204" pitchFamily="34" charset="0"/>
              <a:cs typeface="Calibri" panose="020F0502020204030204" pitchFamily="34" charset="0"/>
            </a:endParaRPr>
          </a:p>
        </p:txBody>
      </p:sp>
      <p:grpSp>
        <p:nvGrpSpPr>
          <p:cNvPr id="2" name="Group 6"/>
          <p:cNvGrpSpPr>
            <a:grpSpLocks/>
          </p:cNvGrpSpPr>
          <p:nvPr/>
        </p:nvGrpSpPr>
        <p:grpSpPr bwMode="auto">
          <a:xfrm>
            <a:off x="3635375" y="1773238"/>
            <a:ext cx="2016125" cy="1223962"/>
            <a:chOff x="3643765" y="2155416"/>
            <a:chExt cx="1769030" cy="950637"/>
          </a:xfrm>
        </p:grpSpPr>
        <p:sp>
          <p:nvSpPr>
            <p:cNvPr id="206860" name="AutoShape 3"/>
            <p:cNvSpPr>
              <a:spLocks noChangeArrowheads="1"/>
            </p:cNvSpPr>
            <p:nvPr/>
          </p:nvSpPr>
          <p:spPr bwMode="auto">
            <a:xfrm>
              <a:off x="3643767" y="2155416"/>
              <a:ext cx="1768485" cy="838316"/>
            </a:xfrm>
            <a:prstGeom prst="wedgeRectCallout">
              <a:avLst>
                <a:gd name="adj1" fmla="val -4866"/>
                <a:gd name="adj2" fmla="val 125903"/>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2400" b="0"/>
            </a:p>
          </p:txBody>
        </p:sp>
        <p:sp>
          <p:nvSpPr>
            <p:cNvPr id="206861" name="Text Box 4"/>
            <p:cNvSpPr txBox="1">
              <a:spLocks noChangeArrowheads="1"/>
            </p:cNvSpPr>
            <p:nvPr/>
          </p:nvSpPr>
          <p:spPr bwMode="auto">
            <a:xfrm>
              <a:off x="3643765" y="2303732"/>
              <a:ext cx="1769030" cy="80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a:latin typeface="Calibri" panose="020F0502020204030204" pitchFamily="34" charset="0"/>
                </a:rPr>
                <a:t>Π.Ε. Βοιωτίας:  </a:t>
              </a:r>
            </a:p>
            <a:p>
              <a:pPr algn="ctr" eaLnBrk="1" hangingPunct="1">
                <a:spcBef>
                  <a:spcPct val="0"/>
                </a:spcBef>
                <a:buClrTx/>
                <a:buSzTx/>
                <a:buFontTx/>
                <a:buNone/>
              </a:pPr>
              <a:r>
                <a:rPr lang="el-GR" altLang="el-GR" sz="2000" b="0">
                  <a:latin typeface="Calibri" panose="020F0502020204030204" pitchFamily="34" charset="0"/>
                </a:rPr>
                <a:t>2</a:t>
              </a:r>
              <a:r>
                <a:rPr lang="en-GB" altLang="el-GR" sz="2000" b="0">
                  <a:latin typeface="Calibri" panose="020F0502020204030204" pitchFamily="34" charset="0"/>
                </a:rPr>
                <a:t> </a:t>
              </a:r>
              <a:r>
                <a:rPr lang="el-GR" altLang="el-GR" sz="2000" b="0">
                  <a:latin typeface="Calibri" panose="020F0502020204030204" pitchFamily="34" charset="0"/>
                </a:rPr>
                <a:t>κρούσματα</a:t>
              </a:r>
              <a:endParaRPr lang="el-GR" altLang="el-GR" sz="2000">
                <a:latin typeface="Calibri" panose="020F0502020204030204" pitchFamily="34" charset="0"/>
              </a:endParaRPr>
            </a:p>
          </p:txBody>
        </p:sp>
      </p:grpSp>
      <p:grpSp>
        <p:nvGrpSpPr>
          <p:cNvPr id="3" name="Group 9"/>
          <p:cNvGrpSpPr>
            <a:grpSpLocks/>
          </p:cNvGrpSpPr>
          <p:nvPr/>
        </p:nvGrpSpPr>
        <p:grpSpPr bwMode="auto">
          <a:xfrm>
            <a:off x="827088" y="2500313"/>
            <a:ext cx="2459037" cy="1143000"/>
            <a:chOff x="1256184" y="3143248"/>
            <a:chExt cx="2458559" cy="790575"/>
          </a:xfrm>
        </p:grpSpPr>
        <p:sp>
          <p:nvSpPr>
            <p:cNvPr id="206858" name="AutoShape 5"/>
            <p:cNvSpPr>
              <a:spLocks noChangeArrowheads="1"/>
            </p:cNvSpPr>
            <p:nvPr/>
          </p:nvSpPr>
          <p:spPr bwMode="auto">
            <a:xfrm>
              <a:off x="1328195" y="3143248"/>
              <a:ext cx="2315113" cy="790575"/>
            </a:xfrm>
            <a:prstGeom prst="wedgeRectCallout">
              <a:avLst>
                <a:gd name="adj1" fmla="val 88421"/>
                <a:gd name="adj2" fmla="val 142375"/>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2400" b="0"/>
            </a:p>
          </p:txBody>
        </p:sp>
        <p:sp>
          <p:nvSpPr>
            <p:cNvPr id="206859" name="Text Box 6"/>
            <p:cNvSpPr txBox="1">
              <a:spLocks noChangeArrowheads="1"/>
            </p:cNvSpPr>
            <p:nvPr/>
          </p:nvSpPr>
          <p:spPr bwMode="auto">
            <a:xfrm>
              <a:off x="1256184" y="3181353"/>
              <a:ext cx="2458559"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a:latin typeface="Calibri" panose="020F0502020204030204" pitchFamily="34" charset="0"/>
                </a:rPr>
                <a:t>Π.Ε. Λακωνίας:</a:t>
              </a:r>
            </a:p>
            <a:p>
              <a:pPr algn="ctr" eaLnBrk="1" hangingPunct="1">
                <a:spcBef>
                  <a:spcPct val="0"/>
                </a:spcBef>
                <a:buClrTx/>
                <a:buSzTx/>
                <a:buFontTx/>
                <a:buNone/>
              </a:pPr>
              <a:r>
                <a:rPr lang="el-GR" altLang="el-GR" sz="2000" b="0">
                  <a:latin typeface="Calibri" panose="020F0502020204030204" pitchFamily="34" charset="0"/>
                </a:rPr>
                <a:t>1 κρούσμα  </a:t>
              </a:r>
            </a:p>
            <a:p>
              <a:pPr algn="ctr" eaLnBrk="1" hangingPunct="1">
                <a:spcBef>
                  <a:spcPct val="0"/>
                </a:spcBef>
                <a:buClrTx/>
                <a:buSzTx/>
                <a:buFontTx/>
                <a:buNone/>
              </a:pPr>
              <a:r>
                <a:rPr lang="el-GR" altLang="el-GR" sz="2000" b="0">
                  <a:latin typeface="Calibri" panose="020F0502020204030204" pitchFamily="34" charset="0"/>
                </a:rPr>
                <a:t>στο  </a:t>
              </a:r>
              <a:r>
                <a:rPr lang="el-GR" altLang="el-GR" sz="2000">
                  <a:latin typeface="Calibri" panose="020F0502020204030204" pitchFamily="34" charset="0"/>
                </a:rPr>
                <a:t>Δ. Ευρώτα</a:t>
              </a:r>
            </a:p>
          </p:txBody>
        </p:sp>
      </p:grpSp>
      <p:grpSp>
        <p:nvGrpSpPr>
          <p:cNvPr id="4" name="12 - Ομάδα"/>
          <p:cNvGrpSpPr>
            <a:grpSpLocks/>
          </p:cNvGrpSpPr>
          <p:nvPr/>
        </p:nvGrpSpPr>
        <p:grpSpPr bwMode="auto">
          <a:xfrm>
            <a:off x="5724525" y="2997200"/>
            <a:ext cx="3095625" cy="933450"/>
            <a:chOff x="5724136" y="2996564"/>
            <a:chExt cx="3096363" cy="968554"/>
          </a:xfrm>
        </p:grpSpPr>
        <p:sp>
          <p:nvSpPr>
            <p:cNvPr id="206856" name="AutoShape 3"/>
            <p:cNvSpPr>
              <a:spLocks noChangeArrowheads="1"/>
            </p:cNvSpPr>
            <p:nvPr/>
          </p:nvSpPr>
          <p:spPr bwMode="auto">
            <a:xfrm>
              <a:off x="5796144" y="2996564"/>
              <a:ext cx="2880339" cy="968554"/>
            </a:xfrm>
            <a:prstGeom prst="wedgeRectCallout">
              <a:avLst>
                <a:gd name="adj1" fmla="val -81162"/>
                <a:gd name="adj2" fmla="val 41301"/>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2400" b="0"/>
            </a:p>
          </p:txBody>
        </p:sp>
        <p:sp>
          <p:nvSpPr>
            <p:cNvPr id="206857" name="11 - TextBox"/>
            <p:cNvSpPr txBox="1">
              <a:spLocks noChangeArrowheads="1"/>
            </p:cNvSpPr>
            <p:nvPr/>
          </p:nvSpPr>
          <p:spPr bwMode="auto">
            <a:xfrm>
              <a:off x="5724136" y="3158648"/>
              <a:ext cx="3096363" cy="73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lvl="1" algn="ctr" eaLnBrk="1" hangingPunct="1">
                <a:spcBef>
                  <a:spcPct val="0"/>
                </a:spcBef>
                <a:buClrTx/>
                <a:buSzTx/>
                <a:buFontTx/>
                <a:buNone/>
              </a:pPr>
              <a:r>
                <a:rPr lang="el-GR" altLang="el-GR" sz="2000">
                  <a:latin typeface="Calibri" panose="020F0502020204030204" pitchFamily="34" charset="0"/>
                </a:rPr>
                <a:t>Π.Ε. Ανατολικής Αττικής:</a:t>
              </a:r>
              <a:r>
                <a:rPr lang="el-GR" altLang="el-GR" sz="2000" b="0">
                  <a:latin typeface="Calibri" panose="020F0502020204030204" pitchFamily="34" charset="0"/>
                </a:rPr>
                <a:t> </a:t>
              </a:r>
            </a:p>
            <a:p>
              <a:pPr algn="ctr" eaLnBrk="1" hangingPunct="1">
                <a:spcBef>
                  <a:spcPct val="0"/>
                </a:spcBef>
                <a:buClrTx/>
                <a:buSzTx/>
                <a:buFontTx/>
                <a:buNone/>
              </a:pPr>
              <a:r>
                <a:rPr lang="en-US" altLang="el-GR" sz="2000" b="0">
                  <a:latin typeface="Calibri" panose="020F0502020204030204" pitchFamily="34" charset="0"/>
                </a:rPr>
                <a:t>1</a:t>
              </a:r>
              <a:r>
                <a:rPr lang="en-GB" altLang="el-GR" sz="2000" b="0">
                  <a:latin typeface="Calibri" panose="020F0502020204030204" pitchFamily="34" charset="0"/>
                </a:rPr>
                <a:t> </a:t>
              </a:r>
              <a:r>
                <a:rPr lang="el-GR" altLang="el-GR" sz="2000" b="0">
                  <a:latin typeface="Calibri" panose="020F0502020204030204" pitchFamily="34" charset="0"/>
                </a:rPr>
                <a:t>κρούσμα</a:t>
              </a:r>
            </a:p>
          </p:txBody>
        </p:sp>
      </p:grpSp>
      <p:pic>
        <p:nvPicPr>
          <p:cNvPr id="206855" name="13 - Εικόνα" descr="cid:image005.png@01CF2653.0E898BB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1 - Τίτλος"/>
          <p:cNvSpPr>
            <a:spLocks noGrp="1"/>
          </p:cNvSpPr>
          <p:nvPr>
            <p:ph type="title" idx="4294967295"/>
          </p:nvPr>
        </p:nvSpPr>
        <p:spPr>
          <a:xfrm>
            <a:off x="0" y="-4763"/>
            <a:ext cx="8964613" cy="649288"/>
          </a:xfrm>
        </p:spPr>
        <p:txBody>
          <a:bodyPr/>
          <a:lstStyle/>
          <a:p>
            <a:pPr algn="ctr"/>
            <a:br>
              <a:rPr lang="el-GR" altLang="el-GR" sz="3200" b="1">
                <a:solidFill>
                  <a:srgbClr val="FF0000"/>
                </a:solidFill>
                <a:latin typeface="Calibri" panose="020F0502020204030204" pitchFamily="34" charset="0"/>
              </a:rPr>
            </a:br>
            <a:br>
              <a:rPr lang="el-GR" altLang="el-GR" sz="3200" b="1">
                <a:solidFill>
                  <a:srgbClr val="FF0000"/>
                </a:solidFill>
                <a:latin typeface="Calibri" panose="020F0502020204030204" pitchFamily="34" charset="0"/>
              </a:rPr>
            </a:br>
            <a:br>
              <a:rPr lang="el-GR" altLang="el-GR" sz="3200" b="1">
                <a:solidFill>
                  <a:srgbClr val="FF0000"/>
                </a:solidFill>
                <a:latin typeface="Calibri" panose="020F0502020204030204" pitchFamily="34" charset="0"/>
              </a:rPr>
            </a:br>
            <a:br>
              <a:rPr lang="el-GR" altLang="el-GR" sz="3200" b="1">
                <a:solidFill>
                  <a:srgbClr val="FF0000"/>
                </a:solidFill>
                <a:latin typeface="Calibri" panose="020F0502020204030204" pitchFamily="34" charset="0"/>
              </a:rPr>
            </a:br>
            <a:r>
              <a:rPr lang="el-GR" altLang="el-GR" sz="2800" b="1">
                <a:solidFill>
                  <a:srgbClr val="FF0000"/>
                </a:solidFill>
                <a:latin typeface="Calibri" panose="020F0502020204030204" pitchFamily="34" charset="0"/>
              </a:rPr>
              <a:t>Δήλωση κρούσματος ελονοσίας</a:t>
            </a:r>
          </a:p>
        </p:txBody>
      </p:sp>
      <p:sp>
        <p:nvSpPr>
          <p:cNvPr id="294915" name="2 - Θέση περιεχομένου"/>
          <p:cNvSpPr>
            <a:spLocks noGrp="1"/>
          </p:cNvSpPr>
          <p:nvPr>
            <p:ph idx="4294967295"/>
          </p:nvPr>
        </p:nvSpPr>
        <p:spPr>
          <a:xfrm>
            <a:off x="0" y="692150"/>
            <a:ext cx="9423400" cy="6958013"/>
          </a:xfrm>
        </p:spPr>
        <p:txBody>
          <a:bodyPr/>
          <a:lstStyle/>
          <a:p>
            <a:pPr lvl="1">
              <a:buFont typeface="Wingdings" panose="05000000000000000000" pitchFamily="2" charset="2"/>
              <a:buNone/>
            </a:pPr>
            <a:r>
              <a:rPr lang="el-GR" altLang="el-GR" sz="2400">
                <a:latin typeface="Calibri" panose="020F0502020204030204" pitchFamily="34" charset="0"/>
              </a:rPr>
              <a:t>Η ελονοσία ανήκει στα </a:t>
            </a:r>
            <a:r>
              <a:rPr lang="el-GR" altLang="el-GR" sz="2400" b="1">
                <a:latin typeface="Calibri" panose="020F0502020204030204" pitchFamily="34" charset="0"/>
              </a:rPr>
              <a:t>υποχρεωτικώς δηλούμενα νοσήματα</a:t>
            </a:r>
          </a:p>
          <a:p>
            <a:pPr>
              <a:buFont typeface="Wingdings" panose="05000000000000000000" pitchFamily="2" charset="2"/>
              <a:buNone/>
            </a:pPr>
            <a:endParaRPr lang="el-GR" altLang="el-GR" sz="2400" b="1">
              <a:latin typeface="Calibri" panose="020F0502020204030204" pitchFamily="34" charset="0"/>
            </a:endParaRPr>
          </a:p>
          <a:p>
            <a:pPr>
              <a:buFont typeface="Wingdings" panose="05000000000000000000" pitchFamily="2" charset="2"/>
              <a:buNone/>
            </a:pPr>
            <a:endParaRPr lang="el-GR" altLang="el-GR" sz="2400" b="1">
              <a:latin typeface="Calibri" panose="020F0502020204030204" pitchFamily="34" charset="0"/>
            </a:endParaRPr>
          </a:p>
          <a:p>
            <a:endParaRPr lang="en-US" altLang="el-GR" sz="2400" b="1">
              <a:latin typeface="Calibri" panose="020F0502020204030204" pitchFamily="34" charset="0"/>
            </a:endParaRPr>
          </a:p>
          <a:p>
            <a:endParaRPr lang="en-US" altLang="el-GR" sz="2400" b="1">
              <a:latin typeface="Calibri" panose="020F0502020204030204" pitchFamily="34" charset="0"/>
            </a:endParaRPr>
          </a:p>
          <a:p>
            <a:pPr>
              <a:buFont typeface="Wingdings" panose="05000000000000000000" pitchFamily="2" charset="2"/>
              <a:buNone/>
            </a:pPr>
            <a:endParaRPr lang="en-US" altLang="el-GR" sz="2400" b="1">
              <a:latin typeface="Calibri" panose="020F0502020204030204" pitchFamily="34" charset="0"/>
            </a:endParaRPr>
          </a:p>
        </p:txBody>
      </p:sp>
      <p:pic>
        <p:nvPicPr>
          <p:cNvPr id="294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1222375"/>
            <a:ext cx="4237037"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7" name="4 - Εικόνα" descr="cid:image005.png@01CF2653.0E898BB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6308725"/>
            <a:ext cx="7096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2 - TextBox"/>
          <p:cNvSpPr txBox="1">
            <a:spLocks noChangeArrowheads="1"/>
          </p:cNvSpPr>
          <p:nvPr/>
        </p:nvSpPr>
        <p:spPr bwMode="auto">
          <a:xfrm>
            <a:off x="0" y="26035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3600">
                <a:solidFill>
                  <a:srgbClr val="FF0000"/>
                </a:solidFill>
                <a:latin typeface="Calibri" panose="020F0502020204030204" pitchFamily="34" charset="0"/>
                <a:cs typeface="Calibri" panose="020F0502020204030204" pitchFamily="34" charset="0"/>
              </a:rPr>
              <a:t>Φυλλάδια ΚΕΕΛΠΝΟ</a:t>
            </a:r>
          </a:p>
          <a:p>
            <a:pPr eaLnBrk="1" hangingPunct="1">
              <a:spcBef>
                <a:spcPct val="0"/>
              </a:spcBef>
              <a:buClrTx/>
              <a:buSzTx/>
              <a:buFontTx/>
              <a:buNone/>
            </a:pPr>
            <a:endParaRPr lang="el-GR" altLang="el-GR" sz="3600" b="0">
              <a:solidFill>
                <a:srgbClr val="333399"/>
              </a:solidFill>
            </a:endParaRPr>
          </a:p>
        </p:txBody>
      </p:sp>
      <p:pic>
        <p:nvPicPr>
          <p:cNvPr id="2969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908050"/>
            <a:ext cx="4608513"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6964" name="Group 2"/>
          <p:cNvGrpSpPr>
            <a:grpSpLocks/>
          </p:cNvGrpSpPr>
          <p:nvPr/>
        </p:nvGrpSpPr>
        <p:grpSpPr bwMode="auto">
          <a:xfrm>
            <a:off x="2195513" y="4292600"/>
            <a:ext cx="4211637" cy="2349500"/>
            <a:chOff x="0" y="-17"/>
            <a:chExt cx="5873" cy="4330"/>
          </a:xfrm>
        </p:grpSpPr>
        <p:pic>
          <p:nvPicPr>
            <p:cNvPr id="2969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73" cy="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6967" name="Text Box 4"/>
            <p:cNvSpPr txBox="1">
              <a:spLocks noChangeArrowheads="1"/>
            </p:cNvSpPr>
            <p:nvPr/>
          </p:nvSpPr>
          <p:spPr bwMode="auto">
            <a:xfrm>
              <a:off x="0" y="-17"/>
              <a:ext cx="5873" cy="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2400">
                <a:solidFill>
                  <a:srgbClr val="000000"/>
                </a:solidFill>
              </a:endParaRPr>
            </a:p>
          </p:txBody>
        </p:sp>
      </p:grpSp>
      <p:pic>
        <p:nvPicPr>
          <p:cNvPr id="296965" name="7 - Εικόνα" descr="cid:image005.png@01CF2653.0E898BB0"/>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ctrTitle" idx="4294967295"/>
          </p:nvPr>
        </p:nvSpPr>
        <p:spPr>
          <a:xfrm>
            <a:off x="0" y="2205038"/>
            <a:ext cx="9144000" cy="1857375"/>
          </a:xfrm>
        </p:spPr>
        <p:txBody>
          <a:bodyPr/>
          <a:lstStyle/>
          <a:p>
            <a:pPr algn="ctr" eaLnBrk="1" hangingPunct="1"/>
            <a:br>
              <a:rPr lang="en-IE" altLang="el-GR" sz="3600" b="1">
                <a:solidFill>
                  <a:schemeClr val="accent2"/>
                </a:solidFill>
                <a:latin typeface="Arial" panose="020B0604020202020204" pitchFamily="34" charset="0"/>
                <a:cs typeface="Times New Roman" panose="02020603050405020304" pitchFamily="18" charset="0"/>
              </a:rPr>
            </a:br>
            <a:br>
              <a:rPr lang="en-IE" altLang="el-GR" sz="3600" b="1">
                <a:solidFill>
                  <a:schemeClr val="accent2"/>
                </a:solidFill>
                <a:latin typeface="Arial" panose="020B0604020202020204" pitchFamily="34" charset="0"/>
                <a:cs typeface="Times New Roman" panose="02020603050405020304" pitchFamily="18" charset="0"/>
              </a:rPr>
            </a:br>
            <a:br>
              <a:rPr lang="el-GR" altLang="el-GR" sz="3200" b="1">
                <a:solidFill>
                  <a:srgbClr val="333399"/>
                </a:solidFill>
              </a:rPr>
            </a:br>
            <a:br>
              <a:rPr lang="el-GR" altLang="el-GR" sz="3200" b="1">
                <a:solidFill>
                  <a:schemeClr val="hlink"/>
                </a:solidFill>
                <a:latin typeface="Calibri" panose="020F0502020204030204" pitchFamily="34" charset="0"/>
              </a:rPr>
            </a:br>
            <a:br>
              <a:rPr lang="el-GR" altLang="el-GR" sz="3200" b="1">
                <a:solidFill>
                  <a:schemeClr val="hlink"/>
                </a:solidFill>
                <a:latin typeface="Arial" panose="020B0604020202020204" pitchFamily="34" charset="0"/>
              </a:rPr>
            </a:br>
            <a:r>
              <a:rPr lang="el-GR" altLang="el-GR" sz="4000" b="1">
                <a:solidFill>
                  <a:schemeClr val="hlink"/>
                </a:solidFill>
                <a:latin typeface="Calibri" panose="020F0502020204030204" pitchFamily="34" charset="0"/>
                <a:cs typeface="Calibri" panose="020F0502020204030204" pitchFamily="34" charset="0"/>
              </a:rPr>
              <a:t>Μέτρα προστασίας</a:t>
            </a:r>
            <a:r>
              <a:rPr lang="en-US" altLang="el-GR" sz="4000" b="1">
                <a:solidFill>
                  <a:schemeClr val="hlink"/>
                </a:solidFill>
                <a:latin typeface="Calibri" panose="020F0502020204030204" pitchFamily="34" charset="0"/>
                <a:cs typeface="Calibri" panose="020F0502020204030204" pitchFamily="34" charset="0"/>
              </a:rPr>
              <a:t> </a:t>
            </a:r>
            <a:r>
              <a:rPr lang="el-GR" altLang="el-GR" sz="4000" b="1">
                <a:solidFill>
                  <a:schemeClr val="hlink"/>
                </a:solidFill>
                <a:latin typeface="Calibri" panose="020F0502020204030204" pitchFamily="34" charset="0"/>
                <a:cs typeface="Calibri" panose="020F0502020204030204" pitchFamily="34" charset="0"/>
              </a:rPr>
              <a:t>από τα κουνούπια</a:t>
            </a:r>
            <a:br>
              <a:rPr lang="el-GR" altLang="el-GR" sz="4000" b="1">
                <a:solidFill>
                  <a:schemeClr val="hlink"/>
                </a:solidFill>
                <a:latin typeface="Calibri" panose="020F0502020204030204" pitchFamily="34" charset="0"/>
                <a:cs typeface="Calibri" panose="020F0502020204030204" pitchFamily="34" charset="0"/>
              </a:rPr>
            </a:br>
            <a:endParaRPr lang="en-GB" altLang="el-GR" sz="4000">
              <a:solidFill>
                <a:schemeClr val="hlink"/>
              </a:solidFill>
              <a:latin typeface="Calibri" panose="020F0502020204030204" pitchFamily="34" charset="0"/>
              <a:cs typeface="Calibri" panose="020F0502020204030204" pitchFamily="34" charset="0"/>
            </a:endParaRPr>
          </a:p>
        </p:txBody>
      </p:sp>
      <p:sp>
        <p:nvSpPr>
          <p:cNvPr id="299011" name="Rectangle 2"/>
          <p:cNvSpPr txBox="1">
            <a:spLocks noChangeArrowheads="1"/>
          </p:cNvSpPr>
          <p:nvPr/>
        </p:nvSpPr>
        <p:spPr bwMode="auto">
          <a:xfrm>
            <a:off x="0" y="5643563"/>
            <a:ext cx="9144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000">
                <a:solidFill>
                  <a:srgbClr val="000000"/>
                </a:solidFill>
              </a:rPr>
              <a:t> </a:t>
            </a:r>
          </a:p>
          <a:p>
            <a:pPr algn="ctr" eaLnBrk="1" hangingPunct="1">
              <a:spcBef>
                <a:spcPct val="0"/>
              </a:spcBef>
              <a:buClrTx/>
              <a:buSzTx/>
              <a:buFontTx/>
              <a:buNone/>
            </a:pPr>
            <a:endParaRPr lang="el-GR" altLang="el-GR" sz="2000">
              <a:solidFill>
                <a:srgbClr val="333399"/>
              </a:solidFill>
              <a:latin typeface="Arial" panose="020B0604020202020204" pitchFamily="34" charset="0"/>
            </a:endParaRPr>
          </a:p>
          <a:p>
            <a:pPr algn="ctr" eaLnBrk="1" hangingPunct="1">
              <a:spcBef>
                <a:spcPct val="0"/>
              </a:spcBef>
              <a:buClrTx/>
              <a:buSzTx/>
              <a:buFontTx/>
              <a:buNone/>
            </a:pPr>
            <a:endParaRPr lang="el-GR" altLang="el-GR" sz="2000">
              <a:solidFill>
                <a:srgbClr val="333399"/>
              </a:solidFill>
              <a:latin typeface="Arial" panose="020B0604020202020204" pitchFamily="34" charset="0"/>
            </a:endParaRPr>
          </a:p>
          <a:p>
            <a:pPr algn="ctr" eaLnBrk="1" hangingPunct="1">
              <a:spcBef>
                <a:spcPct val="0"/>
              </a:spcBef>
              <a:buClrTx/>
              <a:buSzTx/>
              <a:buFontTx/>
              <a:buNone/>
            </a:pPr>
            <a:endParaRPr lang="el-GR" altLang="el-GR" sz="2000">
              <a:solidFill>
                <a:srgbClr val="333399"/>
              </a:solidFill>
              <a:latin typeface="Arial" panose="020B0604020202020204" pitchFamily="34" charset="0"/>
            </a:endParaRPr>
          </a:p>
          <a:p>
            <a:pPr algn="ctr" eaLnBrk="1" hangingPunct="1">
              <a:spcBef>
                <a:spcPct val="0"/>
              </a:spcBef>
              <a:buClrTx/>
              <a:buSzTx/>
              <a:buFontTx/>
              <a:buNone/>
            </a:pPr>
            <a:r>
              <a:rPr lang="el-GR" altLang="el-GR" sz="2000">
                <a:solidFill>
                  <a:srgbClr val="000000"/>
                </a:solidFill>
                <a:latin typeface="Calibri" panose="020F0502020204030204" pitchFamily="34" charset="0"/>
                <a:cs typeface="Calibri" panose="020F0502020204030204" pitchFamily="34" charset="0"/>
              </a:rPr>
              <a:t> Τμήμα Επιδημιολογικής Επιτήρησης &amp; Παρέμβασης, </a:t>
            </a:r>
          </a:p>
          <a:p>
            <a:pPr algn="ctr" eaLnBrk="1" hangingPunct="1">
              <a:spcBef>
                <a:spcPct val="0"/>
              </a:spcBef>
              <a:buClrTx/>
              <a:buSzTx/>
              <a:buFontTx/>
              <a:buNone/>
            </a:pPr>
            <a:r>
              <a:rPr lang="el-GR" altLang="el-GR" sz="2000">
                <a:solidFill>
                  <a:srgbClr val="000000"/>
                </a:solidFill>
                <a:latin typeface="Calibri" panose="020F0502020204030204" pitchFamily="34" charset="0"/>
                <a:cs typeface="Calibri" panose="020F0502020204030204" pitchFamily="34" charset="0"/>
              </a:rPr>
              <a:t>Κέντρο Ελέγχου &amp; Πρόληψης Νοσημάτων (ΚΕΕΛΠΝΟ)</a:t>
            </a:r>
          </a:p>
        </p:txBody>
      </p:sp>
      <p:pic>
        <p:nvPicPr>
          <p:cNvPr id="299012" name="Picture 5" descr="MALARI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4076700"/>
            <a:ext cx="23050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3" name="5 - Εικόνα" descr="cid:image005.png@01CF2653.0E898BB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563938" y="504825"/>
            <a:ext cx="180022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196975"/>
            <a:ext cx="24225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10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125538"/>
            <a:ext cx="2439988"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106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141663"/>
            <a:ext cx="22320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106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141663"/>
            <a:ext cx="2155825"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106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3141663"/>
            <a:ext cx="20542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106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4438" y="5084763"/>
            <a:ext cx="2124075"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1064"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7900" y="5084763"/>
            <a:ext cx="1979613"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1065"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7050" y="5084763"/>
            <a:ext cx="2087563"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8681" name="Text Box 9"/>
          <p:cNvSpPr txBox="1">
            <a:spLocks noChangeArrowheads="1"/>
          </p:cNvSpPr>
          <p:nvPr/>
        </p:nvSpPr>
        <p:spPr bwMode="auto">
          <a:xfrm>
            <a:off x="827088" y="260350"/>
            <a:ext cx="71643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a:solidFill>
                  <a:srgbClr val="FF0000"/>
                </a:solidFill>
                <a:latin typeface="Calibri" panose="020F0502020204030204" pitchFamily="34" charset="0"/>
                <a:cs typeface="Calibri" panose="020F0502020204030204" pitchFamily="34" charset="0"/>
              </a:rPr>
              <a:t>Εστίες απόθεσης αυγών</a:t>
            </a:r>
            <a:r>
              <a:rPr lang="en-US" altLang="el-GR">
                <a:solidFill>
                  <a:srgbClr val="FF0000"/>
                </a:solidFill>
                <a:latin typeface="Calibri" panose="020F0502020204030204" pitchFamily="34" charset="0"/>
                <a:cs typeface="Calibri" panose="020F0502020204030204" pitchFamily="34" charset="0"/>
              </a:rPr>
              <a:t> </a:t>
            </a:r>
            <a:r>
              <a:rPr lang="el-GR" altLang="el-GR">
                <a:solidFill>
                  <a:srgbClr val="FF0000"/>
                </a:solidFill>
                <a:latin typeface="Calibri" panose="020F0502020204030204" pitchFamily="34" charset="0"/>
                <a:cs typeface="Calibri" panose="020F0502020204030204" pitchFamily="34" charset="0"/>
              </a:rPr>
              <a:t>κουνουπιών</a:t>
            </a:r>
          </a:p>
        </p:txBody>
      </p:sp>
      <p:sp>
        <p:nvSpPr>
          <p:cNvPr id="301067" name="Text Box 10"/>
          <p:cNvSpPr txBox="1">
            <a:spLocks noChangeArrowheads="1"/>
          </p:cNvSpPr>
          <p:nvPr/>
        </p:nvSpPr>
        <p:spPr bwMode="auto">
          <a:xfrm>
            <a:off x="41275" y="1557338"/>
            <a:ext cx="29718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800">
                <a:solidFill>
                  <a:srgbClr val="000000"/>
                </a:solidFill>
                <a:latin typeface="Calibri" panose="020F0502020204030204" pitchFamily="34" charset="0"/>
                <a:cs typeface="Calibri" panose="020F0502020204030204" pitchFamily="34" charset="0"/>
              </a:rPr>
              <a:t>Αγροτικό σύστημα</a:t>
            </a:r>
          </a:p>
        </p:txBody>
      </p:sp>
      <p:sp>
        <p:nvSpPr>
          <p:cNvPr id="301068" name="Text Box 11"/>
          <p:cNvSpPr txBox="1">
            <a:spLocks noChangeArrowheads="1"/>
          </p:cNvSpPr>
          <p:nvPr/>
        </p:nvSpPr>
        <p:spPr bwMode="auto">
          <a:xfrm>
            <a:off x="-252413" y="3429000"/>
            <a:ext cx="29162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800">
                <a:solidFill>
                  <a:srgbClr val="000000"/>
                </a:solidFill>
                <a:latin typeface="Calibri" panose="020F0502020204030204" pitchFamily="34" charset="0"/>
                <a:cs typeface="Calibri" panose="020F0502020204030204" pitchFamily="34" charset="0"/>
              </a:rPr>
              <a:t>Περιαστικό </a:t>
            </a:r>
          </a:p>
          <a:p>
            <a:pPr algn="ctr" eaLnBrk="1" hangingPunct="1">
              <a:spcBef>
                <a:spcPct val="0"/>
              </a:spcBef>
              <a:buClrTx/>
              <a:buSzTx/>
              <a:buFontTx/>
              <a:buNone/>
            </a:pPr>
            <a:r>
              <a:rPr lang="el-GR" altLang="el-GR" sz="2800">
                <a:solidFill>
                  <a:srgbClr val="000000"/>
                </a:solidFill>
                <a:latin typeface="Calibri" panose="020F0502020204030204" pitchFamily="34" charset="0"/>
                <a:cs typeface="Calibri" panose="020F0502020204030204" pitchFamily="34" charset="0"/>
              </a:rPr>
              <a:t>σύστημα</a:t>
            </a:r>
          </a:p>
        </p:txBody>
      </p:sp>
      <p:sp>
        <p:nvSpPr>
          <p:cNvPr id="301069" name="Text Box 12"/>
          <p:cNvSpPr txBox="1">
            <a:spLocks noChangeArrowheads="1"/>
          </p:cNvSpPr>
          <p:nvPr/>
        </p:nvSpPr>
        <p:spPr bwMode="auto">
          <a:xfrm>
            <a:off x="0" y="5445125"/>
            <a:ext cx="25558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800">
                <a:solidFill>
                  <a:srgbClr val="000000"/>
                </a:solidFill>
                <a:latin typeface="Calibri" panose="020F0502020204030204" pitchFamily="34" charset="0"/>
                <a:cs typeface="Calibri" panose="020F0502020204030204" pitchFamily="34" charset="0"/>
              </a:rPr>
              <a:t>Αστικό σύστημα</a:t>
            </a:r>
          </a:p>
        </p:txBody>
      </p:sp>
      <p:sp>
        <p:nvSpPr>
          <p:cNvPr id="301070" name="Text Box 13"/>
          <p:cNvSpPr txBox="1">
            <a:spLocks noChangeArrowheads="1"/>
          </p:cNvSpPr>
          <p:nvPr/>
        </p:nvSpPr>
        <p:spPr bwMode="auto">
          <a:xfrm>
            <a:off x="2195513" y="6165850"/>
            <a:ext cx="266541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ts val="1125"/>
              </a:spcBef>
              <a:buClrTx/>
              <a:buSzTx/>
              <a:buFontTx/>
              <a:buNone/>
            </a:pPr>
            <a:r>
              <a:rPr lang="el-GR" altLang="el-GR" sz="2600">
                <a:solidFill>
                  <a:srgbClr val="000000"/>
                </a:solidFill>
                <a:latin typeface="Calibri" panose="020F0502020204030204" pitchFamily="34" charset="0"/>
                <a:cs typeface="Calibri" panose="020F0502020204030204" pitchFamily="34" charset="0"/>
              </a:rPr>
              <a:t>Βόθροι, Φρεάτια</a:t>
            </a:r>
          </a:p>
        </p:txBody>
      </p:sp>
      <p:sp>
        <p:nvSpPr>
          <p:cNvPr id="301071" name="Text Box 14"/>
          <p:cNvSpPr txBox="1">
            <a:spLocks noChangeArrowheads="1"/>
          </p:cNvSpPr>
          <p:nvPr/>
        </p:nvSpPr>
        <p:spPr bwMode="auto">
          <a:xfrm>
            <a:off x="4932363" y="6165850"/>
            <a:ext cx="19081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ts val="1125"/>
              </a:spcBef>
              <a:buClrTx/>
              <a:buSzTx/>
              <a:buFontTx/>
              <a:buNone/>
            </a:pPr>
            <a:r>
              <a:rPr lang="el-GR" altLang="el-GR" sz="2800">
                <a:solidFill>
                  <a:srgbClr val="FFFFFF"/>
                </a:solidFill>
                <a:latin typeface="Calibri" panose="020F0502020204030204" pitchFamily="34" charset="0"/>
                <a:cs typeface="Calibri" panose="020F0502020204030204" pitchFamily="34" charset="0"/>
              </a:rPr>
              <a:t>Βαρέλια</a:t>
            </a:r>
          </a:p>
        </p:txBody>
      </p:sp>
      <p:sp>
        <p:nvSpPr>
          <p:cNvPr id="301072" name="Text Box 15"/>
          <p:cNvSpPr txBox="1">
            <a:spLocks noChangeArrowheads="1"/>
          </p:cNvSpPr>
          <p:nvPr/>
        </p:nvSpPr>
        <p:spPr bwMode="auto">
          <a:xfrm>
            <a:off x="6804025" y="6092825"/>
            <a:ext cx="18351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ts val="1125"/>
              </a:spcBef>
              <a:buClrTx/>
              <a:buSzTx/>
              <a:buFontTx/>
              <a:buNone/>
            </a:pPr>
            <a:r>
              <a:rPr lang="el-GR" altLang="el-GR" sz="2800">
                <a:solidFill>
                  <a:srgbClr val="FFFFFF"/>
                </a:solidFill>
                <a:latin typeface="Calibri" panose="020F0502020204030204" pitchFamily="34" charset="0"/>
                <a:cs typeface="Calibri" panose="020F0502020204030204" pitchFamily="34" charset="0"/>
              </a:rPr>
              <a:t>Στέρνες</a:t>
            </a:r>
          </a:p>
        </p:txBody>
      </p:sp>
      <p:sp>
        <p:nvSpPr>
          <p:cNvPr id="301073" name="Text Box 16"/>
          <p:cNvSpPr txBox="1">
            <a:spLocks noChangeArrowheads="1"/>
          </p:cNvSpPr>
          <p:nvPr/>
        </p:nvSpPr>
        <p:spPr bwMode="auto">
          <a:xfrm>
            <a:off x="2663825" y="4329113"/>
            <a:ext cx="205263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ts val="1125"/>
              </a:spcBef>
              <a:buClrTx/>
              <a:buSzTx/>
              <a:buFontTx/>
              <a:buNone/>
            </a:pPr>
            <a:r>
              <a:rPr lang="el-GR" altLang="el-GR" sz="2800">
                <a:solidFill>
                  <a:srgbClr val="000000"/>
                </a:solidFill>
                <a:latin typeface="Calibri" panose="020F0502020204030204" pitchFamily="34" charset="0"/>
                <a:cs typeface="Calibri" panose="020F0502020204030204" pitchFamily="34" charset="0"/>
              </a:rPr>
              <a:t>Ελαστικά</a:t>
            </a:r>
          </a:p>
        </p:txBody>
      </p:sp>
      <p:sp>
        <p:nvSpPr>
          <p:cNvPr id="301074" name="Text Box 17"/>
          <p:cNvSpPr txBox="1">
            <a:spLocks noChangeArrowheads="1"/>
          </p:cNvSpPr>
          <p:nvPr/>
        </p:nvSpPr>
        <p:spPr bwMode="auto">
          <a:xfrm>
            <a:off x="5003800" y="3284538"/>
            <a:ext cx="205263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ts val="1125"/>
              </a:spcBef>
              <a:buClrTx/>
              <a:buSzTx/>
              <a:buFontTx/>
              <a:buNone/>
            </a:pPr>
            <a:r>
              <a:rPr lang="el-GR" altLang="el-GR" sz="2800">
                <a:solidFill>
                  <a:srgbClr val="000000"/>
                </a:solidFill>
                <a:latin typeface="Arial" panose="020B0604020202020204" pitchFamily="34" charset="0"/>
              </a:rPr>
              <a:t>Στάνες</a:t>
            </a:r>
          </a:p>
        </p:txBody>
      </p:sp>
      <p:sp>
        <p:nvSpPr>
          <p:cNvPr id="301075" name="Text Box 18"/>
          <p:cNvSpPr txBox="1">
            <a:spLocks noChangeArrowheads="1"/>
          </p:cNvSpPr>
          <p:nvPr/>
        </p:nvSpPr>
        <p:spPr bwMode="auto">
          <a:xfrm>
            <a:off x="6588125" y="3860800"/>
            <a:ext cx="255587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ts val="1125"/>
              </a:spcBef>
              <a:buClrTx/>
              <a:buSzTx/>
              <a:buFontTx/>
              <a:buNone/>
            </a:pPr>
            <a:r>
              <a:rPr lang="el-GR" altLang="el-GR" sz="2400">
                <a:solidFill>
                  <a:srgbClr val="FFFFFF"/>
                </a:solidFill>
                <a:latin typeface="Calibri" panose="020F0502020204030204" pitchFamily="34" charset="0"/>
                <a:cs typeface="Calibri" panose="020F0502020204030204" pitchFamily="34" charset="0"/>
              </a:rPr>
              <a:t>Πλημμυρισμένες εκτάσεις</a:t>
            </a:r>
          </a:p>
        </p:txBody>
      </p:sp>
      <p:sp>
        <p:nvSpPr>
          <p:cNvPr id="301076" name="Text Box 19"/>
          <p:cNvSpPr txBox="1">
            <a:spLocks noChangeArrowheads="1"/>
          </p:cNvSpPr>
          <p:nvPr/>
        </p:nvSpPr>
        <p:spPr bwMode="auto">
          <a:xfrm>
            <a:off x="3419475" y="1196975"/>
            <a:ext cx="205263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ts val="1125"/>
              </a:spcBef>
              <a:buClrTx/>
              <a:buSzTx/>
              <a:buFontTx/>
              <a:buNone/>
            </a:pPr>
            <a:r>
              <a:rPr lang="el-GR" altLang="el-GR" sz="2800">
                <a:solidFill>
                  <a:srgbClr val="000000"/>
                </a:solidFill>
                <a:latin typeface="Calibri" panose="020F0502020204030204" pitchFamily="34" charset="0"/>
                <a:cs typeface="Calibri" panose="020F0502020204030204" pitchFamily="34" charset="0"/>
              </a:rPr>
              <a:t>Ορυζώνες</a:t>
            </a:r>
          </a:p>
        </p:txBody>
      </p:sp>
      <p:sp>
        <p:nvSpPr>
          <p:cNvPr id="301077" name="Text Box 20"/>
          <p:cNvSpPr txBox="1">
            <a:spLocks noChangeArrowheads="1"/>
          </p:cNvSpPr>
          <p:nvPr/>
        </p:nvSpPr>
        <p:spPr bwMode="auto">
          <a:xfrm>
            <a:off x="6804025" y="1125538"/>
            <a:ext cx="205263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ts val="1125"/>
              </a:spcBef>
              <a:buClrTx/>
              <a:buSzTx/>
              <a:buFontTx/>
              <a:buNone/>
            </a:pPr>
            <a:r>
              <a:rPr lang="el-GR" altLang="el-GR" sz="2800">
                <a:solidFill>
                  <a:srgbClr val="000000"/>
                </a:solidFill>
                <a:latin typeface="Calibri" panose="020F0502020204030204" pitchFamily="34" charset="0"/>
                <a:cs typeface="Calibri" panose="020F0502020204030204" pitchFamily="34" charset="0"/>
              </a:rPr>
              <a:t>Κανάλια</a:t>
            </a:r>
          </a:p>
        </p:txBody>
      </p:sp>
      <p:sp>
        <p:nvSpPr>
          <p:cNvPr id="301078" name="Rectangle 21"/>
          <p:cNvSpPr>
            <a:spLocks noChangeArrowheads="1"/>
          </p:cNvSpPr>
          <p:nvPr/>
        </p:nvSpPr>
        <p:spPr bwMode="auto">
          <a:xfrm>
            <a:off x="7688263" y="6613525"/>
            <a:ext cx="1339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ct val="20000"/>
              </a:spcBef>
              <a:buClr>
                <a:schemeClr val="folHlink"/>
              </a:buClr>
              <a:buSzPct val="6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1000">
                <a:solidFill>
                  <a:srgbClr val="000000"/>
                </a:solidFill>
                <a:latin typeface="Calibri" panose="020F0502020204030204" pitchFamily="34" charset="0"/>
              </a:rPr>
              <a:t>ΠΗΓΗ ΟΙΚΟΑΝΑΠΤΥΞΗ</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fill="hold" nodeType="withEffect">
                                  <p:stCondLst>
                                    <p:cond delay="0"/>
                                  </p:stCondLst>
                                  <p:iterate type="lt">
                                    <p:tmPct val="4000"/>
                                  </p:iterate>
                                  <p:childTnLst>
                                    <p:set>
                                      <p:cBhvr additive="repl">
                                        <p:cTn id="6" dur="500" fill="hold"/>
                                        <p:tgtEl>
                                          <p:spTgt spid="2868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3106" name="Rectangle 2"/>
          <p:cNvSpPr>
            <a:spLocks noGrp="1" noChangeArrowheads="1"/>
          </p:cNvSpPr>
          <p:nvPr>
            <p:ph type="title" idx="4294967295"/>
          </p:nvPr>
        </p:nvSpPr>
        <p:spPr>
          <a:xfrm>
            <a:off x="323850" y="-242888"/>
            <a:ext cx="8156575" cy="863601"/>
          </a:xfrm>
        </p:spPr>
        <p:txBody>
          <a:bodyPr/>
          <a:lstStyle/>
          <a:p>
            <a:pPr algn="ctr" eaLnBrk="1" hangingPunct="1"/>
            <a:r>
              <a:rPr lang="el-GR" altLang="el-GR" sz="3600" b="1">
                <a:solidFill>
                  <a:srgbClr val="FF0000"/>
                </a:solidFill>
                <a:latin typeface="Calibri" panose="020F0502020204030204" pitchFamily="34" charset="0"/>
                <a:cs typeface="Calibri" panose="020F0502020204030204" pitchFamily="34" charset="0"/>
              </a:rPr>
              <a:t>Μέτρα πρόληψης στην κοινότητα</a:t>
            </a:r>
            <a:r>
              <a:rPr lang="el-GR" altLang="el-GR" sz="3600">
                <a:solidFill>
                  <a:srgbClr val="FF0000"/>
                </a:solidFill>
                <a:latin typeface="Calibri" panose="020F0502020204030204" pitchFamily="34" charset="0"/>
                <a:cs typeface="Calibri" panose="020F0502020204030204" pitchFamily="34" charset="0"/>
              </a:rPr>
              <a:t> </a:t>
            </a:r>
          </a:p>
        </p:txBody>
      </p:sp>
      <p:sp>
        <p:nvSpPr>
          <p:cNvPr id="303107" name="Rectangle 3"/>
          <p:cNvSpPr>
            <a:spLocks noGrp="1" noChangeArrowheads="1"/>
          </p:cNvSpPr>
          <p:nvPr>
            <p:ph type="body" idx="4294967295"/>
          </p:nvPr>
        </p:nvSpPr>
        <p:spPr>
          <a:xfrm>
            <a:off x="468313" y="836613"/>
            <a:ext cx="8135937" cy="6624637"/>
          </a:xfrm>
        </p:spPr>
        <p:txBody>
          <a:bodyPr/>
          <a:lstStyle/>
          <a:p>
            <a:pPr algn="just" eaLnBrk="1" hangingPunct="1">
              <a:lnSpc>
                <a:spcPct val="95000"/>
              </a:lnSpc>
            </a:pPr>
            <a:r>
              <a:rPr lang="el-GR" altLang="el-GR" sz="2300" b="1">
                <a:solidFill>
                  <a:srgbClr val="FF0000"/>
                </a:solidFill>
                <a:latin typeface="Calibri" panose="020F0502020204030204" pitchFamily="34" charset="0"/>
                <a:cs typeface="Calibri" panose="020F0502020204030204" pitchFamily="34" charset="0"/>
              </a:rPr>
              <a:t>Καθαρίζουμε τους αγωγούς </a:t>
            </a:r>
            <a:r>
              <a:rPr lang="el-GR" altLang="el-GR" sz="2300" b="1">
                <a:latin typeface="Calibri" panose="020F0502020204030204" pitchFamily="34" charset="0"/>
                <a:cs typeface="Calibri" panose="020F0502020204030204" pitchFamily="34" charset="0"/>
              </a:rPr>
              <a:t>ομβρίων υδάτων και τα αρδευτικά κανάλια από ό,τι εμποδίζει την ελεύθερη ροή νερού</a:t>
            </a:r>
            <a:endParaRPr lang="en-US" altLang="el-GR" sz="2300" b="1">
              <a:latin typeface="Calibri" panose="020F0502020204030204" pitchFamily="34" charset="0"/>
              <a:cs typeface="Calibri" panose="020F0502020204030204" pitchFamily="34" charset="0"/>
            </a:endParaRPr>
          </a:p>
          <a:p>
            <a:pPr algn="just" eaLnBrk="1" hangingPunct="1">
              <a:lnSpc>
                <a:spcPct val="95000"/>
              </a:lnSpc>
              <a:buFont typeface="Wingdings" panose="05000000000000000000" pitchFamily="2" charset="2"/>
              <a:buNone/>
            </a:pPr>
            <a:endParaRPr lang="en-US" altLang="el-GR" sz="2300" b="1">
              <a:solidFill>
                <a:srgbClr val="000066"/>
              </a:solidFill>
              <a:latin typeface="Calibri" panose="020F0502020204030204" pitchFamily="34" charset="0"/>
              <a:cs typeface="Calibri" panose="020F0502020204030204" pitchFamily="34" charset="0"/>
            </a:endParaRPr>
          </a:p>
          <a:p>
            <a:pPr algn="just" eaLnBrk="1" hangingPunct="1">
              <a:lnSpc>
                <a:spcPct val="95000"/>
              </a:lnSpc>
            </a:pPr>
            <a:r>
              <a:rPr lang="el-GR" altLang="el-GR" sz="2300" b="1">
                <a:solidFill>
                  <a:schemeClr val="hlink"/>
                </a:solidFill>
                <a:latin typeface="Calibri" panose="020F0502020204030204" pitchFamily="34" charset="0"/>
                <a:cs typeface="Calibri" panose="020F0502020204030204" pitchFamily="34" charset="0"/>
              </a:rPr>
              <a:t>Καθαρίζουμε τα αγριόχορτα</a:t>
            </a:r>
            <a:r>
              <a:rPr lang="el-GR" altLang="el-GR" sz="2300" b="1">
                <a:solidFill>
                  <a:srgbClr val="000066"/>
                </a:solidFill>
                <a:latin typeface="Calibri" panose="020F0502020204030204" pitchFamily="34" charset="0"/>
                <a:cs typeface="Calibri" panose="020F0502020204030204" pitchFamily="34" charset="0"/>
              </a:rPr>
              <a:t> </a:t>
            </a:r>
            <a:r>
              <a:rPr lang="el-GR" altLang="el-GR" sz="2300" b="1">
                <a:latin typeface="Calibri" panose="020F0502020204030204" pitchFamily="34" charset="0"/>
                <a:cs typeface="Calibri" panose="020F0502020204030204" pitchFamily="34" charset="0"/>
              </a:rPr>
              <a:t>και τη βλάστηση από</a:t>
            </a:r>
          </a:p>
          <a:p>
            <a:pPr algn="just" eaLnBrk="1" hangingPunct="1">
              <a:lnSpc>
                <a:spcPct val="95000"/>
              </a:lnSpc>
              <a:buFont typeface="Wingdings" panose="05000000000000000000" pitchFamily="2" charset="2"/>
              <a:buNone/>
            </a:pPr>
            <a:r>
              <a:rPr lang="el-GR" altLang="el-GR" sz="2300" b="1">
                <a:latin typeface="Calibri" panose="020F0502020204030204" pitchFamily="34" charset="0"/>
                <a:cs typeface="Calibri" panose="020F0502020204030204" pitchFamily="34" charset="0"/>
              </a:rPr>
              <a:t>    </a:t>
            </a:r>
            <a:r>
              <a:rPr lang="en-US" altLang="el-GR" sz="2300" b="1">
                <a:latin typeface="Calibri" panose="020F0502020204030204" pitchFamily="34" charset="0"/>
                <a:cs typeface="Calibri" panose="020F0502020204030204" pitchFamily="34" charset="0"/>
              </a:rPr>
              <a:t> </a:t>
            </a:r>
            <a:r>
              <a:rPr lang="el-GR" altLang="el-GR" sz="2300" b="1">
                <a:latin typeface="Calibri" panose="020F0502020204030204" pitchFamily="34" charset="0"/>
                <a:cs typeface="Calibri" panose="020F0502020204030204" pitchFamily="34" charset="0"/>
              </a:rPr>
              <a:t>επιφανειακά νερά (ρέματα, κανάλια)</a:t>
            </a:r>
            <a:endParaRPr lang="en-US" altLang="el-GR" sz="2300" b="1">
              <a:latin typeface="Calibri" panose="020F0502020204030204" pitchFamily="34" charset="0"/>
              <a:cs typeface="Calibri" panose="020F0502020204030204" pitchFamily="34" charset="0"/>
            </a:endParaRPr>
          </a:p>
          <a:p>
            <a:pPr algn="just" eaLnBrk="1" hangingPunct="1">
              <a:lnSpc>
                <a:spcPct val="95000"/>
              </a:lnSpc>
              <a:buFont typeface="Wingdings" panose="05000000000000000000" pitchFamily="2" charset="2"/>
              <a:buNone/>
            </a:pPr>
            <a:endParaRPr lang="el-GR" altLang="el-GR" sz="2300" b="1">
              <a:solidFill>
                <a:srgbClr val="FF3300"/>
              </a:solidFill>
              <a:latin typeface="Calibri" panose="020F0502020204030204" pitchFamily="34" charset="0"/>
              <a:cs typeface="Calibri" panose="020F0502020204030204" pitchFamily="34" charset="0"/>
            </a:endParaRPr>
          </a:p>
          <a:p>
            <a:pPr algn="just" eaLnBrk="1" hangingPunct="1">
              <a:lnSpc>
                <a:spcPct val="95000"/>
              </a:lnSpc>
            </a:pPr>
            <a:r>
              <a:rPr lang="el-GR" altLang="el-GR" sz="2300" b="1">
                <a:solidFill>
                  <a:schemeClr val="hlink"/>
                </a:solidFill>
                <a:latin typeface="Calibri" panose="020F0502020204030204" pitchFamily="34" charset="0"/>
                <a:cs typeface="Calibri" panose="020F0502020204030204" pitchFamily="34" charset="0"/>
              </a:rPr>
              <a:t>Δεν κάνουμε </a:t>
            </a:r>
            <a:r>
              <a:rPr lang="el-GR" altLang="el-GR" sz="2300" b="1">
                <a:solidFill>
                  <a:srgbClr val="FF0000"/>
                </a:solidFill>
                <a:latin typeface="Calibri" panose="020F0502020204030204" pitchFamily="34" charset="0"/>
                <a:cs typeface="Calibri" panose="020F0502020204030204" pitchFamily="34" charset="0"/>
              </a:rPr>
              <a:t>αλόγιστη χρήση νερού</a:t>
            </a:r>
            <a:r>
              <a:rPr lang="el-GR" altLang="el-GR" sz="2300" b="1">
                <a:latin typeface="Calibri" panose="020F0502020204030204" pitchFamily="34" charset="0"/>
                <a:cs typeface="Calibri" panose="020F0502020204030204" pitchFamily="34" charset="0"/>
              </a:rPr>
              <a:t>, κυρίως όταν </a:t>
            </a:r>
          </a:p>
          <a:p>
            <a:pPr algn="just" eaLnBrk="1" hangingPunct="1">
              <a:lnSpc>
                <a:spcPct val="95000"/>
              </a:lnSpc>
              <a:buFont typeface="Wingdings" panose="05000000000000000000" pitchFamily="2" charset="2"/>
              <a:buNone/>
            </a:pPr>
            <a:r>
              <a:rPr lang="el-GR" altLang="el-GR" sz="2300" b="1">
                <a:latin typeface="Calibri" panose="020F0502020204030204" pitchFamily="34" charset="0"/>
                <a:cs typeface="Calibri" panose="020F0502020204030204" pitchFamily="34" charset="0"/>
              </a:rPr>
              <a:t>   </a:t>
            </a:r>
            <a:r>
              <a:rPr lang="en-US" altLang="el-GR" sz="2300" b="1">
                <a:latin typeface="Calibri" panose="020F0502020204030204" pitchFamily="34" charset="0"/>
                <a:cs typeface="Calibri" panose="020F0502020204030204" pitchFamily="34" charset="0"/>
              </a:rPr>
              <a:t> </a:t>
            </a:r>
            <a:r>
              <a:rPr lang="el-GR" altLang="el-GR" sz="2300" b="1">
                <a:latin typeface="Calibri" panose="020F0502020204030204" pitchFamily="34" charset="0"/>
                <a:cs typeface="Calibri" panose="020F0502020204030204" pitchFamily="34" charset="0"/>
              </a:rPr>
              <a:t> δεν υπάρχουν κατάλληλοι αποχετευτικοί αγωγοί</a:t>
            </a:r>
          </a:p>
          <a:p>
            <a:pPr algn="just" eaLnBrk="1" hangingPunct="1">
              <a:lnSpc>
                <a:spcPct val="95000"/>
              </a:lnSpc>
              <a:buFont typeface="Wingdings" panose="05000000000000000000" pitchFamily="2" charset="2"/>
              <a:buNone/>
            </a:pPr>
            <a:endParaRPr lang="el-GR" altLang="el-GR" sz="2300" b="1">
              <a:solidFill>
                <a:srgbClr val="000066"/>
              </a:solidFill>
              <a:latin typeface="Calibri" panose="020F0502020204030204" pitchFamily="34" charset="0"/>
              <a:cs typeface="Calibri" panose="020F0502020204030204" pitchFamily="34" charset="0"/>
            </a:endParaRPr>
          </a:p>
          <a:p>
            <a:pPr algn="just" eaLnBrk="1" hangingPunct="1">
              <a:lnSpc>
                <a:spcPct val="95000"/>
              </a:lnSpc>
            </a:pPr>
            <a:r>
              <a:rPr lang="el-GR" altLang="el-GR" sz="2300" b="1">
                <a:latin typeface="Calibri" panose="020F0502020204030204" pitchFamily="34" charset="0"/>
                <a:cs typeface="Calibri" panose="020F0502020204030204" pitchFamily="34" charset="0"/>
              </a:rPr>
              <a:t>Στα νεκροταφεία </a:t>
            </a:r>
            <a:r>
              <a:rPr lang="el-GR" altLang="el-GR" sz="2300" b="1">
                <a:latin typeface="Calibri" panose="020F0502020204030204" pitchFamily="34" charset="0"/>
                <a:cs typeface="Calibri" panose="020F0502020204030204" pitchFamily="34" charset="0"/>
                <a:sym typeface="Wingdings" panose="05000000000000000000" pitchFamily="2" charset="2"/>
              </a:rPr>
              <a:t></a:t>
            </a:r>
            <a:r>
              <a:rPr lang="el-GR" altLang="el-GR" sz="2300" b="1">
                <a:latin typeface="Calibri" panose="020F0502020204030204" pitchFamily="34" charset="0"/>
                <a:cs typeface="Calibri" panose="020F0502020204030204" pitchFamily="34" charset="0"/>
              </a:rPr>
              <a:t> χρησιμοποιούμε συνθετικά άνθη </a:t>
            </a:r>
          </a:p>
          <a:p>
            <a:pPr algn="just" eaLnBrk="1" hangingPunct="1">
              <a:lnSpc>
                <a:spcPct val="95000"/>
              </a:lnSpc>
              <a:buFont typeface="Wingdings" panose="05000000000000000000" pitchFamily="2" charset="2"/>
              <a:buNone/>
            </a:pPr>
            <a:r>
              <a:rPr lang="el-GR" altLang="el-GR" sz="2300" b="1">
                <a:solidFill>
                  <a:srgbClr val="FF0000"/>
                </a:solidFill>
                <a:latin typeface="Calibri" panose="020F0502020204030204" pitchFamily="34" charset="0"/>
                <a:cs typeface="Calibri" panose="020F0502020204030204" pitchFamily="34" charset="0"/>
              </a:rPr>
              <a:t>    </a:t>
            </a:r>
            <a:r>
              <a:rPr lang="en-US" altLang="el-GR" sz="2300" b="1">
                <a:solidFill>
                  <a:srgbClr val="FF0000"/>
                </a:solidFill>
                <a:latin typeface="Calibri" panose="020F0502020204030204" pitchFamily="34" charset="0"/>
                <a:cs typeface="Calibri" panose="020F0502020204030204" pitchFamily="34" charset="0"/>
              </a:rPr>
              <a:t> </a:t>
            </a:r>
            <a:r>
              <a:rPr lang="el-GR" altLang="el-GR" sz="2300" b="1">
                <a:solidFill>
                  <a:srgbClr val="FF0000"/>
                </a:solidFill>
                <a:latin typeface="Calibri" panose="020F0502020204030204" pitchFamily="34" charset="0"/>
                <a:cs typeface="Calibri" panose="020F0502020204030204" pitchFamily="34" charset="0"/>
              </a:rPr>
              <a:t>όχι ανθοδοχεία με νερό!</a:t>
            </a:r>
          </a:p>
          <a:p>
            <a:pPr algn="just" eaLnBrk="1" hangingPunct="1">
              <a:lnSpc>
                <a:spcPct val="95000"/>
              </a:lnSpc>
              <a:buFont typeface="Wingdings" panose="05000000000000000000" pitchFamily="2" charset="2"/>
              <a:buNone/>
            </a:pPr>
            <a:endParaRPr lang="en-US" altLang="el-GR" sz="2300" b="1">
              <a:solidFill>
                <a:srgbClr val="FF0000"/>
              </a:solidFill>
              <a:latin typeface="Calibri" panose="020F0502020204030204" pitchFamily="34" charset="0"/>
              <a:cs typeface="Calibri" panose="020F0502020204030204" pitchFamily="34" charset="0"/>
            </a:endParaRPr>
          </a:p>
          <a:p>
            <a:pPr algn="just" eaLnBrk="1" hangingPunct="1">
              <a:lnSpc>
                <a:spcPct val="95000"/>
              </a:lnSpc>
              <a:buFont typeface="Wingdings" panose="05000000000000000000" pitchFamily="2" charset="2"/>
              <a:buNone/>
            </a:pPr>
            <a:r>
              <a:rPr lang="el-GR" altLang="el-GR" sz="2300" b="1">
                <a:solidFill>
                  <a:srgbClr val="FF0000"/>
                </a:solidFill>
                <a:latin typeface="Calibri" panose="020F0502020204030204" pitchFamily="34" charset="0"/>
                <a:cs typeface="Calibri" panose="020F0502020204030204" pitchFamily="34" charset="0"/>
                <a:sym typeface="Wingdings" panose="05000000000000000000" pitchFamily="2" charset="2"/>
              </a:rPr>
              <a:t> </a:t>
            </a:r>
            <a:r>
              <a:rPr lang="el-GR" altLang="el-GR" sz="2400" b="1">
                <a:solidFill>
                  <a:schemeClr val="hlink"/>
                </a:solidFill>
                <a:latin typeface="Calibri" panose="020F0502020204030204" pitchFamily="34" charset="0"/>
                <a:cs typeface="Calibri" panose="020F0502020204030204" pitchFamily="34" charset="0"/>
                <a:sym typeface="Wingdings" panose="05000000000000000000" pitchFamily="2" charset="2"/>
              </a:rPr>
              <a:t>Προγράμματα καταπολέμησης κουνουπιών</a:t>
            </a:r>
            <a:r>
              <a:rPr lang="el-GR" altLang="el-GR" sz="2400" b="1">
                <a:latin typeface="Calibri" panose="020F0502020204030204" pitchFamily="34" charset="0"/>
                <a:cs typeface="Calibri" panose="020F0502020204030204" pitchFamily="34" charset="0"/>
                <a:sym typeface="Wingdings" panose="05000000000000000000" pitchFamily="2" charset="2"/>
              </a:rPr>
              <a:t> </a:t>
            </a:r>
          </a:p>
          <a:p>
            <a:pPr algn="just" eaLnBrk="1" hangingPunct="1">
              <a:lnSpc>
                <a:spcPct val="95000"/>
              </a:lnSpc>
              <a:buFont typeface="Wingdings" panose="05000000000000000000" pitchFamily="2" charset="2"/>
              <a:buNone/>
            </a:pPr>
            <a:r>
              <a:rPr lang="el-GR" altLang="el-GR" sz="2300" b="1">
                <a:latin typeface="Calibri" panose="020F0502020204030204" pitchFamily="34" charset="0"/>
                <a:cs typeface="Calibri" panose="020F0502020204030204" pitchFamily="34" charset="0"/>
              </a:rPr>
              <a:t>     </a:t>
            </a:r>
            <a:endParaRPr lang="en-GB" altLang="el-GR" sz="2300" b="1">
              <a:latin typeface="Calibri" panose="020F0502020204030204" pitchFamily="34" charset="0"/>
              <a:cs typeface="Calibri" panose="020F0502020204030204" pitchFamily="34" charset="0"/>
            </a:endParaRPr>
          </a:p>
          <a:p>
            <a:pPr algn="just" eaLnBrk="1" hangingPunct="1">
              <a:lnSpc>
                <a:spcPct val="95000"/>
              </a:lnSpc>
              <a:buFont typeface="Wingdings" panose="05000000000000000000" pitchFamily="2" charset="2"/>
              <a:buNone/>
            </a:pPr>
            <a:endParaRPr lang="el-GR" altLang="el-GR" sz="2300" b="1">
              <a:solidFill>
                <a:srgbClr val="000066"/>
              </a:solidFill>
              <a:cs typeface="Arial" panose="020B0604020202020204" pitchFamily="34" charset="0"/>
            </a:endParaRPr>
          </a:p>
          <a:p>
            <a:pPr algn="just" eaLnBrk="1" hangingPunct="1">
              <a:lnSpc>
                <a:spcPct val="95000"/>
              </a:lnSpc>
              <a:buFont typeface="Wingdings" panose="05000000000000000000" pitchFamily="2" charset="2"/>
              <a:buBlip>
                <a:blip r:embed="rId3"/>
              </a:buBlip>
            </a:pPr>
            <a:endParaRPr lang="el-GR" altLang="el-GR" sz="2400" b="1">
              <a:latin typeface="Comic Sans MS" panose="030F0702030302020204" pitchFamily="66" charset="0"/>
            </a:endParaRPr>
          </a:p>
          <a:p>
            <a:pPr algn="just" eaLnBrk="1" hangingPunct="1">
              <a:lnSpc>
                <a:spcPct val="95000"/>
              </a:lnSpc>
              <a:buFont typeface="Wingdings" panose="05000000000000000000" pitchFamily="2" charset="2"/>
              <a:buBlip>
                <a:blip r:embed="rId3"/>
              </a:buBlip>
            </a:pPr>
            <a:endParaRPr lang="el-GR" altLang="el-GR" sz="2400">
              <a:latin typeface="Comic Sans MS" panose="030F0702030302020204" pitchFamily="66" charset="0"/>
            </a:endParaRPr>
          </a:p>
          <a:p>
            <a:pPr algn="just" eaLnBrk="1" hangingPunct="1">
              <a:lnSpc>
                <a:spcPct val="95000"/>
              </a:lnSpc>
              <a:buFont typeface="Wingdings" panose="05000000000000000000" pitchFamily="2" charset="2"/>
              <a:buBlip>
                <a:blip r:embed="rId3"/>
              </a:buBlip>
            </a:pPr>
            <a:endParaRPr lang="el-GR" altLang="el-GR" sz="2400">
              <a:latin typeface="Comic Sans MS" panose="030F0702030302020204" pitchFamily="66" charset="0"/>
            </a:endParaRPr>
          </a:p>
        </p:txBody>
      </p:sp>
      <p:pic>
        <p:nvPicPr>
          <p:cNvPr id="30310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3888" y="6249988"/>
            <a:ext cx="900112"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1 - Ορθογώνιο"/>
          <p:cNvSpPr>
            <a:spLocks noChangeArrowheads="1"/>
          </p:cNvSpPr>
          <p:nvPr/>
        </p:nvSpPr>
        <p:spPr bwMode="auto">
          <a:xfrm>
            <a:off x="250825" y="836613"/>
            <a:ext cx="8497888" cy="803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10000"/>
              </a:spcBef>
              <a:buClr>
                <a:srgbClr val="FF0000"/>
              </a:buClr>
              <a:buSzPct val="100000"/>
              <a:buFont typeface="Arial" panose="020B0604020202020204" pitchFamily="34" charset="0"/>
              <a:buChar char="•"/>
            </a:pPr>
            <a:r>
              <a:rPr lang="el-GR" altLang="el-GR" sz="1800">
                <a:solidFill>
                  <a:srgbClr val="000000"/>
                </a:solidFill>
                <a:latin typeface="Calibri" panose="020F0502020204030204" pitchFamily="34" charset="0"/>
                <a:cs typeface="Calibri" panose="020F0502020204030204" pitchFamily="34" charset="0"/>
              </a:rPr>
              <a:t>Με χρήση κουνουπιέρας </a:t>
            </a: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r>
              <a:rPr lang="el-GR" altLang="el-GR" sz="1800">
                <a:solidFill>
                  <a:srgbClr val="000000"/>
                </a:solidFill>
                <a:latin typeface="Calibri" panose="020F0502020204030204" pitchFamily="34" charset="0"/>
                <a:cs typeface="Calibri" panose="020F0502020204030204" pitchFamily="34" charset="0"/>
              </a:rPr>
              <a:t>Με χρήση ανεμιστήρων, κλιματιστικών </a:t>
            </a: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r>
              <a:rPr lang="el-GR" altLang="el-GR" sz="1800">
                <a:solidFill>
                  <a:srgbClr val="000000"/>
                </a:solidFill>
                <a:latin typeface="Calibri" panose="020F0502020204030204" pitchFamily="34" charset="0"/>
                <a:cs typeface="Calibri" panose="020F0502020204030204" pitchFamily="34" charset="0"/>
              </a:rPr>
              <a:t>Με αντικουνουπικά πλέγματα (σίτες) στα ανοίγματα</a:t>
            </a: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r>
              <a:rPr lang="el-GR" altLang="el-GR" sz="1800">
                <a:solidFill>
                  <a:srgbClr val="000000"/>
                </a:solidFill>
                <a:latin typeface="Calibri" panose="020F0502020204030204" pitchFamily="34" charset="0"/>
                <a:cs typeface="Calibri" panose="020F0502020204030204" pitchFamily="34" charset="0"/>
              </a:rPr>
              <a:t>Με απομάκρυνση στάσιμου νερού</a:t>
            </a: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r>
              <a:rPr lang="el-GR" altLang="el-GR" sz="1800">
                <a:solidFill>
                  <a:srgbClr val="000000"/>
                </a:solidFill>
                <a:latin typeface="Calibri" panose="020F0502020204030204" pitchFamily="34" charset="0"/>
                <a:cs typeface="Calibri" panose="020F0502020204030204" pitchFamily="34" charset="0"/>
              </a:rPr>
              <a:t>Με κούρεμα γρασιδιού, θάμνων, φυλλωσιών</a:t>
            </a: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r>
              <a:rPr lang="el-GR" altLang="el-GR" sz="1800">
                <a:solidFill>
                  <a:srgbClr val="000000"/>
                </a:solidFill>
                <a:latin typeface="Calibri" panose="020F0502020204030204" pitchFamily="34" charset="0"/>
                <a:cs typeface="Calibri" panose="020F0502020204030204" pitchFamily="34" charset="0"/>
              </a:rPr>
              <a:t>Με χρήση εντομοκτόνων στον αέρα (φιδάκια, ταμπλέτες)</a:t>
            </a: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endParaRPr lang="el-GR" altLang="el-GR" sz="1800">
              <a:solidFill>
                <a:srgbClr val="000000"/>
              </a:solidFill>
              <a:latin typeface="Calibri" panose="020F0502020204030204" pitchFamily="34" charset="0"/>
              <a:cs typeface="Calibri" panose="020F0502020204030204" pitchFamily="34" charset="0"/>
            </a:endParaRPr>
          </a:p>
          <a:p>
            <a:pPr>
              <a:spcBef>
                <a:spcPct val="10000"/>
              </a:spcBef>
              <a:buClr>
                <a:srgbClr val="FF0000"/>
              </a:buClr>
              <a:buSzPct val="100000"/>
              <a:buFont typeface="Arial" panose="020B0604020202020204" pitchFamily="34" charset="0"/>
              <a:buChar char="•"/>
            </a:pPr>
            <a:r>
              <a:rPr lang="el-GR" altLang="el-GR" sz="1800">
                <a:solidFill>
                  <a:srgbClr val="000000"/>
                </a:solidFill>
                <a:latin typeface="Calibri" panose="020F0502020204030204" pitchFamily="34" charset="0"/>
                <a:cs typeface="Calibri" panose="020F0502020204030204" pitchFamily="34" charset="0"/>
              </a:rPr>
              <a:t>Με χρήση λαμπτήρων κίτρινου χρώματος </a:t>
            </a:r>
          </a:p>
          <a:p>
            <a:pPr>
              <a:buClr>
                <a:srgbClr val="FF0000"/>
              </a:buClr>
              <a:buSzPct val="100000"/>
              <a:buFont typeface="Arial" panose="020B0604020202020204" pitchFamily="34" charset="0"/>
              <a:buChar char="•"/>
            </a:pPr>
            <a:endParaRPr lang="el-GR" altLang="el-GR" sz="1800">
              <a:solidFill>
                <a:srgbClr val="000000"/>
              </a:solidFill>
              <a:latin typeface="Arial" panose="020B0604020202020204" pitchFamily="34" charset="0"/>
              <a:cs typeface="Arial" panose="020B0604020202020204" pitchFamily="34" charset="0"/>
            </a:endParaRPr>
          </a:p>
          <a:p>
            <a:pPr>
              <a:buClr>
                <a:srgbClr val="FF0000"/>
              </a:buClr>
              <a:buSzPct val="100000"/>
              <a:buFont typeface="Arial" panose="020B0604020202020204" pitchFamily="34" charset="0"/>
              <a:buChar char="•"/>
            </a:pPr>
            <a:endParaRPr lang="el-GR" altLang="el-GR" sz="1600">
              <a:solidFill>
                <a:srgbClr val="000000"/>
              </a:solidFill>
              <a:latin typeface="Arial" panose="020B0604020202020204" pitchFamily="34" charset="0"/>
              <a:cs typeface="Arial" panose="020B0604020202020204" pitchFamily="34" charset="0"/>
            </a:endParaRPr>
          </a:p>
          <a:p>
            <a:pPr>
              <a:buClr>
                <a:srgbClr val="FF0000"/>
              </a:buClr>
              <a:buSzPct val="100000"/>
              <a:buFont typeface="Arial" panose="020B0604020202020204" pitchFamily="34" charset="0"/>
              <a:buChar char="•"/>
            </a:pPr>
            <a:endParaRPr lang="el-GR" altLang="el-GR" sz="1600">
              <a:solidFill>
                <a:srgbClr val="000066"/>
              </a:solidFill>
              <a:latin typeface="Arial" panose="020B0604020202020204" pitchFamily="34" charset="0"/>
              <a:cs typeface="Arial" panose="020B0604020202020204" pitchFamily="34" charset="0"/>
            </a:endParaRPr>
          </a:p>
          <a:p>
            <a:pPr>
              <a:buClr>
                <a:srgbClr val="FF0000"/>
              </a:buClr>
              <a:buSzPct val="100000"/>
              <a:buFont typeface="Arial" panose="020B0604020202020204" pitchFamily="34" charset="0"/>
              <a:buChar char="•"/>
            </a:pPr>
            <a:endParaRPr lang="el-GR" altLang="el-GR" sz="1600">
              <a:solidFill>
                <a:srgbClr val="000066"/>
              </a:solidFill>
              <a:latin typeface="Arial" panose="020B0604020202020204" pitchFamily="34" charset="0"/>
              <a:cs typeface="Arial" panose="020B0604020202020204" pitchFamily="34" charset="0"/>
            </a:endParaRPr>
          </a:p>
          <a:p>
            <a:pPr>
              <a:buClr>
                <a:srgbClr val="FF0000"/>
              </a:buClr>
              <a:buSzPct val="100000"/>
              <a:buFont typeface="Arial" panose="020B0604020202020204" pitchFamily="34" charset="0"/>
              <a:buChar char="•"/>
            </a:pPr>
            <a:endParaRPr lang="el-GR" altLang="el-GR" sz="1600">
              <a:solidFill>
                <a:srgbClr val="000066"/>
              </a:solidFill>
              <a:latin typeface="Arial" panose="020B0604020202020204" pitchFamily="34" charset="0"/>
              <a:cs typeface="Arial" panose="020B0604020202020204" pitchFamily="34" charset="0"/>
            </a:endParaRPr>
          </a:p>
          <a:p>
            <a:pPr>
              <a:buClr>
                <a:srgbClr val="FF0000"/>
              </a:buClr>
              <a:buSzPct val="100000"/>
              <a:buFont typeface="Arial" panose="020B0604020202020204" pitchFamily="34" charset="0"/>
              <a:buChar char="•"/>
            </a:pPr>
            <a:endParaRPr lang="el-GR" altLang="el-GR" sz="1600">
              <a:solidFill>
                <a:srgbClr val="000066"/>
              </a:solidFill>
              <a:latin typeface="Arial" panose="020B0604020202020204" pitchFamily="34" charset="0"/>
              <a:cs typeface="Arial" panose="020B0604020202020204" pitchFamily="34" charset="0"/>
            </a:endParaRPr>
          </a:p>
          <a:p>
            <a:pPr>
              <a:buClr>
                <a:srgbClr val="FF0000"/>
              </a:buClr>
              <a:buSzPct val="100000"/>
              <a:buFont typeface="Arial" panose="020B0604020202020204" pitchFamily="34" charset="0"/>
              <a:buChar char="•"/>
            </a:pPr>
            <a:endParaRPr lang="en-US" altLang="el-GR" sz="2400">
              <a:solidFill>
                <a:srgbClr val="000066"/>
              </a:solidFill>
              <a:latin typeface="Arial" panose="020B0604020202020204" pitchFamily="34" charset="0"/>
              <a:cs typeface="Arial" panose="020B0604020202020204" pitchFamily="34" charset="0"/>
            </a:endParaRPr>
          </a:p>
        </p:txBody>
      </p:sp>
      <p:sp>
        <p:nvSpPr>
          <p:cNvPr id="305155" name="2 - TextBox"/>
          <p:cNvSpPr txBox="1">
            <a:spLocks noChangeArrowheads="1"/>
          </p:cNvSpPr>
          <p:nvPr/>
        </p:nvSpPr>
        <p:spPr bwMode="auto">
          <a:xfrm>
            <a:off x="0" y="188913"/>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800">
                <a:solidFill>
                  <a:srgbClr val="FF0000"/>
                </a:solidFill>
                <a:latin typeface="Calibri" panose="020F0502020204030204" pitchFamily="34" charset="0"/>
                <a:cs typeface="Calibri" panose="020F0502020204030204" pitchFamily="34" charset="0"/>
              </a:rPr>
              <a:t>Πώς μπορούμε να αποφύγουμε τα κουνούπια στο σπίτι</a:t>
            </a:r>
          </a:p>
          <a:p>
            <a:pPr eaLnBrk="1" hangingPunct="1">
              <a:spcBef>
                <a:spcPct val="0"/>
              </a:spcBef>
              <a:buClrTx/>
              <a:buSzTx/>
              <a:buFontTx/>
              <a:buNone/>
            </a:pPr>
            <a:endParaRPr lang="el-GR" altLang="el-GR" sz="2400">
              <a:solidFill>
                <a:srgbClr val="333399"/>
              </a:solidFill>
            </a:endParaRPr>
          </a:p>
        </p:txBody>
      </p:sp>
      <p:pic>
        <p:nvPicPr>
          <p:cNvPr id="305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2349500"/>
            <a:ext cx="14398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5835650"/>
            <a:ext cx="10810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8" name="Picture 12" descr="astiko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3141663"/>
            <a:ext cx="2376487"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9" name="Picture 13" descr="newego_LARGE_t_821_22830492_type117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765175"/>
            <a:ext cx="1355725"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1 - Ορθογώνιο"/>
          <p:cNvSpPr>
            <a:spLocks noChangeArrowheads="1"/>
          </p:cNvSpPr>
          <p:nvPr/>
        </p:nvSpPr>
        <p:spPr bwMode="auto">
          <a:xfrm>
            <a:off x="468313" y="1052513"/>
            <a:ext cx="8675687" cy="688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buClr>
                <a:srgbClr val="FF0000"/>
              </a:buClr>
              <a:buSzPct val="100000"/>
              <a:buFont typeface="Wingdings" panose="05000000000000000000" pitchFamily="2" charset="2"/>
              <a:buChar char="Ø"/>
            </a:pPr>
            <a:r>
              <a:rPr lang="el-GR" altLang="el-GR" sz="2000">
                <a:solidFill>
                  <a:srgbClr val="FF0000"/>
                </a:solidFill>
                <a:latin typeface="Calibri" panose="020F0502020204030204" pitchFamily="34" charset="0"/>
                <a:cs typeface="Calibri" panose="020F0502020204030204" pitchFamily="34" charset="0"/>
              </a:rPr>
              <a:t>Κατάλληλα ρούχα</a:t>
            </a:r>
            <a:r>
              <a:rPr lang="el-GR" altLang="el-GR" sz="2000" b="0">
                <a:solidFill>
                  <a:srgbClr val="000066"/>
                </a:solidFill>
                <a:latin typeface="Calibri" panose="020F0502020204030204" pitchFamily="34" charset="0"/>
                <a:cs typeface="Calibri" panose="020F0502020204030204" pitchFamily="34" charset="0"/>
              </a:rPr>
              <a:t> </a:t>
            </a:r>
            <a:r>
              <a:rPr lang="el-GR" altLang="el-GR" sz="2000" b="0">
                <a:solidFill>
                  <a:srgbClr val="000000"/>
                </a:solidFill>
                <a:latin typeface="Calibri" panose="020F0502020204030204" pitchFamily="34" charset="0"/>
                <a:cs typeface="Calibri" panose="020F0502020204030204" pitchFamily="34" charset="0"/>
              </a:rPr>
              <a:t>που καλύπτουν όσο γίνεται περισσότερο το σώμα: </a:t>
            </a:r>
          </a:p>
          <a:p>
            <a:pPr>
              <a:buClr>
                <a:srgbClr val="FF0000"/>
              </a:buClr>
              <a:buSzPct val="100000"/>
              <a:buFont typeface="Wingdings" panose="05000000000000000000" pitchFamily="2" charset="2"/>
              <a:buNone/>
            </a:pPr>
            <a:r>
              <a:rPr lang="el-GR" altLang="el-GR" sz="2000" b="0">
                <a:solidFill>
                  <a:srgbClr val="000000"/>
                </a:solidFill>
                <a:latin typeface="Calibri" panose="020F0502020204030204" pitchFamily="34" charset="0"/>
                <a:cs typeface="Calibri" panose="020F0502020204030204" pitchFamily="34" charset="0"/>
              </a:rPr>
              <a:t>  - μακριά μανίκια και παντελόνια</a:t>
            </a:r>
          </a:p>
          <a:p>
            <a:pPr>
              <a:buClr>
                <a:srgbClr val="FF0000"/>
              </a:buClr>
              <a:buSzPct val="100000"/>
              <a:buFont typeface="Wingdings" panose="05000000000000000000" pitchFamily="2" charset="2"/>
              <a:buNone/>
            </a:pPr>
            <a:r>
              <a:rPr lang="el-GR" altLang="el-GR" sz="2000" b="0">
                <a:solidFill>
                  <a:srgbClr val="000000"/>
                </a:solidFill>
                <a:latin typeface="Calibri" panose="020F0502020204030204" pitchFamily="34" charset="0"/>
                <a:cs typeface="Calibri" panose="020F0502020204030204" pitchFamily="34" charset="0"/>
              </a:rPr>
              <a:t>  - ανοιχτόχρωμα και φαρδιά ρούχα</a:t>
            </a:r>
          </a:p>
          <a:p>
            <a:pPr>
              <a:buClr>
                <a:srgbClr val="FF0000"/>
              </a:buClr>
              <a:buSzPct val="100000"/>
              <a:buFont typeface="Arial" panose="020B0604020202020204" pitchFamily="34" charset="0"/>
              <a:buChar char="•"/>
            </a:pPr>
            <a:endParaRPr lang="el-GR" altLang="el-GR" sz="2000" b="0">
              <a:solidFill>
                <a:srgbClr val="000066"/>
              </a:solidFill>
              <a:latin typeface="Calibri" panose="020F0502020204030204" pitchFamily="34" charset="0"/>
              <a:cs typeface="Calibri" panose="020F0502020204030204" pitchFamily="34" charset="0"/>
            </a:endParaRPr>
          </a:p>
          <a:p>
            <a:pPr>
              <a:buClr>
                <a:srgbClr val="FF0000"/>
              </a:buClr>
              <a:buSzPct val="100000"/>
              <a:buFont typeface="Wingdings" panose="05000000000000000000" pitchFamily="2" charset="2"/>
              <a:buChar char="Ø"/>
            </a:pPr>
            <a:r>
              <a:rPr lang="el-GR" altLang="el-GR" sz="2000">
                <a:solidFill>
                  <a:srgbClr val="FF0000"/>
                </a:solidFill>
                <a:latin typeface="Calibri" panose="020F0502020204030204" pitchFamily="34" charset="0"/>
                <a:cs typeface="Calibri" panose="020F0502020204030204" pitchFamily="34" charset="0"/>
              </a:rPr>
              <a:t>Εντομοαπωθητικά</a:t>
            </a:r>
            <a:r>
              <a:rPr lang="el-GR" altLang="el-GR" sz="2000">
                <a:solidFill>
                  <a:srgbClr val="000066"/>
                </a:solidFill>
                <a:latin typeface="Calibri" panose="020F0502020204030204" pitchFamily="34" charset="0"/>
                <a:cs typeface="Calibri" panose="020F0502020204030204" pitchFamily="34" charset="0"/>
              </a:rPr>
              <a:t> </a:t>
            </a:r>
            <a:r>
              <a:rPr lang="el-GR" altLang="el-GR" sz="2000" b="0">
                <a:solidFill>
                  <a:srgbClr val="000000"/>
                </a:solidFill>
                <a:latin typeface="Calibri" panose="020F0502020204030204" pitchFamily="34" charset="0"/>
                <a:cs typeface="Calibri" panose="020F0502020204030204" pitchFamily="34" charset="0"/>
              </a:rPr>
              <a:t>σε ακάλυπτο δέρμα &amp; επάνω από τα ρούχα:</a:t>
            </a:r>
          </a:p>
          <a:p>
            <a:pPr lvl="1">
              <a:buClr>
                <a:srgbClr val="FF0000"/>
              </a:buClr>
              <a:buSzPct val="100000"/>
              <a:buFont typeface="Arial" panose="020B0604020202020204" pitchFamily="34" charset="0"/>
              <a:buChar char="•"/>
            </a:pPr>
            <a:r>
              <a:rPr lang="en-US" altLang="el-GR" sz="2000" b="0">
                <a:solidFill>
                  <a:srgbClr val="000000"/>
                </a:solidFill>
                <a:latin typeface="Calibri" panose="020F0502020204030204" pitchFamily="34" charset="0"/>
                <a:cs typeface="Calibri" panose="020F0502020204030204" pitchFamily="34" charset="0"/>
              </a:rPr>
              <a:t>DEET</a:t>
            </a:r>
            <a:r>
              <a:rPr lang="el-GR" altLang="el-GR" sz="2000" b="0">
                <a:solidFill>
                  <a:srgbClr val="000000"/>
                </a:solidFill>
                <a:latin typeface="Calibri" panose="020F0502020204030204" pitchFamily="34" charset="0"/>
                <a:cs typeface="Calibri" panose="020F0502020204030204" pitchFamily="34" charset="0"/>
              </a:rPr>
              <a:t> </a:t>
            </a:r>
          </a:p>
          <a:p>
            <a:pPr lvl="1">
              <a:buClr>
                <a:srgbClr val="FF0000"/>
              </a:buClr>
              <a:buSzPct val="100000"/>
              <a:buFont typeface="Arial" panose="020B0604020202020204" pitchFamily="34" charset="0"/>
              <a:buChar char="•"/>
            </a:pPr>
            <a:r>
              <a:rPr lang="el-GR" altLang="el-GR" sz="2000" b="0">
                <a:solidFill>
                  <a:srgbClr val="000000"/>
                </a:solidFill>
                <a:latin typeface="Calibri" panose="020F0502020204030204" pitchFamily="34" charset="0"/>
                <a:cs typeface="Calibri" panose="020F0502020204030204" pitchFamily="34" charset="0"/>
              </a:rPr>
              <a:t>Πικαριδίνη/ικαριδίνη</a:t>
            </a:r>
          </a:p>
          <a:p>
            <a:pPr lvl="1">
              <a:buClr>
                <a:srgbClr val="FF0000"/>
              </a:buClr>
              <a:buSzPct val="100000"/>
              <a:buFont typeface="Arial" panose="020B0604020202020204" pitchFamily="34" charset="0"/>
              <a:buChar char="•"/>
            </a:pPr>
            <a:r>
              <a:rPr lang="el-GR" altLang="el-GR" sz="2000" b="0">
                <a:solidFill>
                  <a:srgbClr val="000000"/>
                </a:solidFill>
                <a:latin typeface="Calibri" panose="020F0502020204030204" pitchFamily="34" charset="0"/>
                <a:cs typeface="Calibri" panose="020F0502020204030204" pitchFamily="34" charset="0"/>
              </a:rPr>
              <a:t>Ι</a:t>
            </a:r>
            <a:r>
              <a:rPr lang="en-US" altLang="el-GR" sz="2000" b="0">
                <a:solidFill>
                  <a:srgbClr val="000000"/>
                </a:solidFill>
                <a:latin typeface="Calibri" panose="020F0502020204030204" pitchFamily="34" charset="0"/>
                <a:cs typeface="Calibri" panose="020F0502020204030204" pitchFamily="34" charset="0"/>
              </a:rPr>
              <a:t>R3535</a:t>
            </a:r>
          </a:p>
          <a:p>
            <a:pPr lvl="1">
              <a:buClr>
                <a:srgbClr val="FF0000"/>
              </a:buClr>
              <a:buSzPct val="100000"/>
              <a:buFont typeface="Arial" panose="020B0604020202020204" pitchFamily="34" charset="0"/>
              <a:buChar char="•"/>
            </a:pPr>
            <a:r>
              <a:rPr lang="el-GR" altLang="el-GR" sz="2000" b="0">
                <a:solidFill>
                  <a:srgbClr val="000000"/>
                </a:solidFill>
                <a:latin typeface="Calibri" panose="020F0502020204030204" pitchFamily="34" charset="0"/>
                <a:cs typeface="Calibri" panose="020F0502020204030204" pitchFamily="34" charset="0"/>
              </a:rPr>
              <a:t>Αιθέρια έλαια ευκαλύπτου</a:t>
            </a:r>
          </a:p>
          <a:p>
            <a:pPr lvl="1">
              <a:buClr>
                <a:srgbClr val="FF0000"/>
              </a:buClr>
              <a:buSzPct val="100000"/>
              <a:buFontTx/>
              <a:buNone/>
            </a:pPr>
            <a:r>
              <a:rPr lang="el-GR" altLang="el-GR" sz="2000">
                <a:solidFill>
                  <a:srgbClr val="000000"/>
                </a:solidFill>
                <a:latin typeface="Calibri" panose="020F0502020204030204" pitchFamily="34" charset="0"/>
                <a:cs typeface="Calibri" panose="020F0502020204030204" pitchFamily="34" charset="0"/>
              </a:rPr>
              <a:t>Προσοχή στις οδηγίες χρήσης</a:t>
            </a:r>
            <a:r>
              <a:rPr lang="el-GR" altLang="el-GR" sz="2000" b="0">
                <a:solidFill>
                  <a:srgbClr val="000000"/>
                </a:solidFill>
                <a:latin typeface="Calibri" panose="020F0502020204030204" pitchFamily="34" charset="0"/>
                <a:cs typeface="Calibri" panose="020F0502020204030204" pitchFamily="34" charset="0"/>
              </a:rPr>
              <a:t>!</a:t>
            </a:r>
          </a:p>
          <a:p>
            <a:pPr lvl="1">
              <a:buClr>
                <a:srgbClr val="FF0000"/>
              </a:buClr>
              <a:buSzPct val="100000"/>
              <a:buFont typeface="Wingdings" panose="05000000000000000000" pitchFamily="2" charset="2"/>
              <a:buChar char="Ø"/>
            </a:pPr>
            <a:r>
              <a:rPr lang="el-GR" altLang="el-GR" sz="2000" b="0">
                <a:solidFill>
                  <a:srgbClr val="000000"/>
                </a:solidFill>
                <a:latin typeface="Calibri" panose="020F0502020204030204" pitchFamily="34" charset="0"/>
                <a:cs typeface="Calibri" panose="020F0502020204030204" pitchFamily="34" charset="0"/>
              </a:rPr>
              <a:t>Όχι επάνω σε ερεθισμένο δέρμα, τραύματα, αμυχές </a:t>
            </a:r>
          </a:p>
          <a:p>
            <a:pPr lvl="1">
              <a:buClr>
                <a:srgbClr val="FF0000"/>
              </a:buClr>
              <a:buSzPct val="100000"/>
              <a:buFont typeface="Wingdings" panose="05000000000000000000" pitchFamily="2" charset="2"/>
              <a:buChar char="Ø"/>
            </a:pPr>
            <a:r>
              <a:rPr lang="el-GR" altLang="el-GR" sz="2000" b="0">
                <a:solidFill>
                  <a:srgbClr val="000000"/>
                </a:solidFill>
                <a:latin typeface="Calibri" panose="020F0502020204030204" pitchFamily="34" charset="0"/>
                <a:cs typeface="Calibri" panose="020F0502020204030204" pitchFamily="34" charset="0"/>
              </a:rPr>
              <a:t>Όχι στα μάτια και στο στόμα</a:t>
            </a:r>
          </a:p>
          <a:p>
            <a:pPr lvl="1">
              <a:buClr>
                <a:srgbClr val="FF0000"/>
              </a:buClr>
              <a:buSzPct val="100000"/>
              <a:buFont typeface="Wingdings" panose="05000000000000000000" pitchFamily="2" charset="2"/>
              <a:buChar char="Ø"/>
            </a:pPr>
            <a:r>
              <a:rPr lang="el-GR" altLang="el-GR" sz="2000" b="0">
                <a:solidFill>
                  <a:srgbClr val="000000"/>
                </a:solidFill>
                <a:latin typeface="Calibri" panose="020F0502020204030204" pitchFamily="34" charset="0"/>
                <a:cs typeface="Calibri" panose="020F0502020204030204" pitchFamily="34" charset="0"/>
              </a:rPr>
              <a:t>Όχι στα χέρια των παιδιών</a:t>
            </a:r>
          </a:p>
          <a:p>
            <a:pPr lvl="1">
              <a:buClr>
                <a:srgbClr val="FF0000"/>
              </a:buClr>
              <a:buSzPct val="100000"/>
              <a:buFont typeface="Wingdings" panose="05000000000000000000" pitchFamily="2" charset="2"/>
              <a:buChar char="Ø"/>
            </a:pPr>
            <a:r>
              <a:rPr lang="el-GR" altLang="el-GR" sz="2000" b="0">
                <a:solidFill>
                  <a:srgbClr val="000000"/>
                </a:solidFill>
                <a:latin typeface="Calibri" panose="020F0502020204030204" pitchFamily="34" charset="0"/>
                <a:cs typeface="Calibri" panose="020F0502020204030204" pitchFamily="34" charset="0"/>
              </a:rPr>
              <a:t>Μετά το αντιηλιακό</a:t>
            </a:r>
          </a:p>
          <a:p>
            <a:pPr lvl="1">
              <a:buClr>
                <a:srgbClr val="FF0000"/>
              </a:buClr>
              <a:buSzPct val="100000"/>
              <a:buFont typeface="Wingdings" panose="05000000000000000000" pitchFamily="2" charset="2"/>
              <a:buChar char="Ø"/>
            </a:pPr>
            <a:r>
              <a:rPr lang="el-GR" altLang="el-GR" sz="2000" b="0">
                <a:solidFill>
                  <a:srgbClr val="000000"/>
                </a:solidFill>
                <a:latin typeface="Calibri" panose="020F0502020204030204" pitchFamily="34" charset="0"/>
                <a:cs typeface="Calibri" panose="020F0502020204030204" pitchFamily="34" charset="0"/>
              </a:rPr>
              <a:t>Έγκυες – θηλάζουσες – παιδιά: συμβουλή από το γιατρό τους</a:t>
            </a:r>
          </a:p>
          <a:p>
            <a:pPr>
              <a:buClr>
                <a:srgbClr val="FF0000"/>
              </a:buClr>
              <a:buSzPct val="100000"/>
              <a:buFont typeface="Wingdings" panose="05000000000000000000" pitchFamily="2" charset="2"/>
              <a:buChar char="Ø"/>
            </a:pPr>
            <a:endParaRPr lang="el-GR" altLang="el-GR" sz="2000" b="0">
              <a:solidFill>
                <a:srgbClr val="000066"/>
              </a:solidFill>
              <a:latin typeface="Arial" panose="020B0604020202020204" pitchFamily="34" charset="0"/>
              <a:cs typeface="Arial" panose="020B0604020202020204" pitchFamily="34" charset="0"/>
            </a:endParaRPr>
          </a:p>
          <a:p>
            <a:pPr lvl="1">
              <a:buClr>
                <a:srgbClr val="FF0000"/>
              </a:buClr>
              <a:buSzPct val="100000"/>
              <a:buFont typeface="Wingdings" panose="05000000000000000000" pitchFamily="2" charset="2"/>
              <a:buNone/>
            </a:pPr>
            <a:endParaRPr lang="el-GR" altLang="el-GR" sz="2000" b="0">
              <a:solidFill>
                <a:srgbClr val="000066"/>
              </a:solidFill>
              <a:latin typeface="Arial" panose="020B0604020202020204" pitchFamily="34" charset="0"/>
              <a:cs typeface="Arial" panose="020B0604020202020204" pitchFamily="34" charset="0"/>
            </a:endParaRPr>
          </a:p>
          <a:p>
            <a:pPr lvl="1">
              <a:buClr>
                <a:srgbClr val="FF0000"/>
              </a:buClr>
              <a:buSzPct val="100000"/>
              <a:buFont typeface="Wingdings" panose="05000000000000000000" pitchFamily="2" charset="2"/>
              <a:buChar char="Ø"/>
            </a:pPr>
            <a:endParaRPr lang="el-GR" altLang="el-GR" sz="2000" b="0">
              <a:solidFill>
                <a:srgbClr val="FF0000"/>
              </a:solidFill>
              <a:latin typeface="Arial" panose="020B0604020202020204" pitchFamily="34" charset="0"/>
              <a:cs typeface="Arial" panose="020B0604020202020204" pitchFamily="34" charset="0"/>
            </a:endParaRPr>
          </a:p>
        </p:txBody>
      </p:sp>
      <p:sp>
        <p:nvSpPr>
          <p:cNvPr id="307203" name="2 - TextBox"/>
          <p:cNvSpPr txBox="1">
            <a:spLocks noChangeArrowheads="1"/>
          </p:cNvSpPr>
          <p:nvPr/>
        </p:nvSpPr>
        <p:spPr bwMode="auto">
          <a:xfrm>
            <a:off x="250825" y="188913"/>
            <a:ext cx="88931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a:solidFill>
                  <a:srgbClr val="FF0000"/>
                </a:solidFill>
                <a:latin typeface="Calibri" panose="020F0502020204030204" pitchFamily="34" charset="0"/>
                <a:cs typeface="Calibri" panose="020F0502020204030204" pitchFamily="34" charset="0"/>
              </a:rPr>
              <a:t>Μέτρα ατομικής προστασίας</a:t>
            </a:r>
          </a:p>
          <a:p>
            <a:pPr eaLnBrk="1" hangingPunct="1">
              <a:spcBef>
                <a:spcPct val="0"/>
              </a:spcBef>
              <a:buClrTx/>
              <a:buSzTx/>
              <a:buFontTx/>
              <a:buNone/>
            </a:pPr>
            <a:endParaRPr lang="el-GR" altLang="el-GR" sz="3600">
              <a:solidFill>
                <a:srgbClr val="333399"/>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2 - Υπότιτλος"/>
          <p:cNvSpPr txBox="1">
            <a:spLocks/>
          </p:cNvSpPr>
          <p:nvPr/>
        </p:nvSpPr>
        <p:spPr bwMode="auto">
          <a:xfrm>
            <a:off x="265113" y="1412875"/>
            <a:ext cx="8613775" cy="5040313"/>
          </a:xfrm>
          <a:prstGeom prst="rect">
            <a:avLst/>
          </a:prstGeom>
          <a:noFill/>
          <a:ln>
            <a:noFill/>
          </a:ln>
        </p:spPr>
        <p:txBody>
          <a:bodyPr/>
          <a:lstStyle>
            <a:lvl1pPr eaLnBrk="0" hangingPunct="0">
              <a:tabLst>
                <a:tab pos="82550" algn="l"/>
              </a:tabLst>
              <a:defRPr sz="2400" b="1">
                <a:solidFill>
                  <a:schemeClr val="tx1"/>
                </a:solidFill>
                <a:latin typeface="Tahoma" panose="020B0604030504040204" pitchFamily="34" charset="0"/>
              </a:defRPr>
            </a:lvl1pPr>
            <a:lvl2pPr marL="728663" indent="-271463" eaLnBrk="0" hangingPunct="0">
              <a:tabLst>
                <a:tab pos="82550" algn="l"/>
              </a:tabLst>
              <a:defRPr sz="2400" b="1">
                <a:solidFill>
                  <a:schemeClr val="tx1"/>
                </a:solidFill>
                <a:latin typeface="Tahoma" panose="020B0604030504040204" pitchFamily="34" charset="0"/>
              </a:defRPr>
            </a:lvl2pPr>
            <a:lvl3pPr marL="1143000" indent="-228600" eaLnBrk="0" hangingPunct="0">
              <a:tabLst>
                <a:tab pos="82550" algn="l"/>
              </a:tabLst>
              <a:defRPr sz="2400" b="1">
                <a:solidFill>
                  <a:schemeClr val="tx1"/>
                </a:solidFill>
                <a:latin typeface="Tahoma" panose="020B0604030504040204" pitchFamily="34" charset="0"/>
              </a:defRPr>
            </a:lvl3pPr>
            <a:lvl4pPr marL="1600200" indent="-228600" eaLnBrk="0" hangingPunct="0">
              <a:tabLst>
                <a:tab pos="82550" algn="l"/>
              </a:tabLst>
              <a:defRPr sz="2400" b="1">
                <a:solidFill>
                  <a:schemeClr val="tx1"/>
                </a:solidFill>
                <a:latin typeface="Tahoma" panose="020B0604030504040204" pitchFamily="34" charset="0"/>
              </a:defRPr>
            </a:lvl4pPr>
            <a:lvl5pPr marL="2057400" indent="-228600" eaLnBrk="0" hangingPunct="0">
              <a:tabLst>
                <a:tab pos="82550" algn="l"/>
              </a:tabLst>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82550" algn="l"/>
              </a:tabLs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82550" algn="l"/>
              </a:tabLs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82550" algn="l"/>
              </a:tabLs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82550" algn="l"/>
              </a:tabLst>
              <a:defRPr sz="2400" b="1">
                <a:solidFill>
                  <a:schemeClr val="tx1"/>
                </a:solidFill>
                <a:latin typeface="Tahoma" panose="020B0604030504040204" pitchFamily="34" charset="0"/>
              </a:defRPr>
            </a:lvl9pPr>
          </a:lstStyle>
          <a:p>
            <a:pPr marL="457200" indent="-457200" algn="just">
              <a:lnSpc>
                <a:spcPct val="150000"/>
              </a:lnSpc>
              <a:spcBef>
                <a:spcPct val="20000"/>
              </a:spcBef>
              <a:buClr>
                <a:srgbClr val="333399"/>
              </a:buClr>
              <a:buSzPct val="60000"/>
              <a:buFont typeface="Wingdings" panose="05000000000000000000" pitchFamily="2" charset="2"/>
              <a:buChar char="v"/>
              <a:defRPr/>
            </a:pPr>
            <a:r>
              <a:rPr lang="el-GR" altLang="el-GR" sz="2800" dirty="0">
                <a:latin typeface="Calibri" panose="020F0502020204030204" pitchFamily="34" charset="0"/>
              </a:rPr>
              <a:t>Εγχώρια μετάδοση</a:t>
            </a:r>
          </a:p>
          <a:p>
            <a:pPr marL="1185863" lvl="1" indent="-457200" algn="just">
              <a:lnSpc>
                <a:spcPct val="150000"/>
              </a:lnSpc>
              <a:spcBef>
                <a:spcPct val="20000"/>
              </a:spcBef>
              <a:buClr>
                <a:srgbClr val="333399"/>
              </a:buClr>
              <a:buSzPct val="60000"/>
              <a:buFont typeface="Wingdings" panose="05000000000000000000" pitchFamily="2" charset="2"/>
              <a:buChar char="Ø"/>
              <a:defRPr/>
            </a:pPr>
            <a:r>
              <a:rPr lang="el-GR" altLang="el-GR" sz="2800" b="0" dirty="0">
                <a:latin typeface="Calibri" panose="020F0502020204030204" pitchFamily="34" charset="0"/>
              </a:rPr>
              <a:t>Εθνικό πρόβλημα - Διεθνές ενδιαφέρον</a:t>
            </a:r>
            <a:endParaRPr lang="el-GR" altLang="el-GR" sz="2800" b="0" dirty="0">
              <a:solidFill>
                <a:srgbClr val="FF0000"/>
              </a:solidFill>
              <a:latin typeface="Calibri" panose="020F0502020204030204" pitchFamily="34" charset="0"/>
            </a:endParaRPr>
          </a:p>
          <a:p>
            <a:pPr marL="457200" indent="-457200" algn="just">
              <a:lnSpc>
                <a:spcPct val="150000"/>
              </a:lnSpc>
              <a:spcBef>
                <a:spcPct val="20000"/>
              </a:spcBef>
              <a:buClr>
                <a:srgbClr val="333399"/>
              </a:buClr>
              <a:buSzPct val="60000"/>
              <a:buFont typeface="Wingdings" panose="05000000000000000000" pitchFamily="2" charset="2"/>
              <a:buChar char="v"/>
              <a:defRPr/>
            </a:pPr>
            <a:r>
              <a:rPr lang="el-GR" altLang="el-GR" sz="2800" dirty="0">
                <a:latin typeface="Calibri" panose="020F0502020204030204" pitchFamily="34" charset="0"/>
              </a:rPr>
              <a:t>Περιοχές με κίνδυνο επανεγκατάστασης </a:t>
            </a:r>
          </a:p>
          <a:p>
            <a:pPr marL="1185863" lvl="1" indent="-457200" algn="just">
              <a:lnSpc>
                <a:spcPct val="150000"/>
              </a:lnSpc>
              <a:spcBef>
                <a:spcPct val="20000"/>
              </a:spcBef>
              <a:buClr>
                <a:srgbClr val="333399"/>
              </a:buClr>
              <a:buSzPct val="60000"/>
              <a:buFont typeface="Wingdings" panose="05000000000000000000" pitchFamily="2" charset="2"/>
              <a:buChar char="Ø"/>
              <a:defRPr/>
            </a:pPr>
            <a:r>
              <a:rPr lang="el-GR" altLang="el-GR" sz="2800" b="0" dirty="0">
                <a:latin typeface="Calibri" panose="020F0502020204030204" pitchFamily="34" charset="0"/>
              </a:rPr>
              <a:t>κατάλληλος διαβιβαστής </a:t>
            </a:r>
          </a:p>
          <a:p>
            <a:pPr lvl="1" indent="0" algn="just">
              <a:lnSpc>
                <a:spcPct val="150000"/>
              </a:lnSpc>
              <a:spcBef>
                <a:spcPct val="20000"/>
              </a:spcBef>
              <a:buClr>
                <a:srgbClr val="333399"/>
              </a:buClr>
              <a:buSzPct val="60000"/>
              <a:defRPr/>
            </a:pPr>
            <a:r>
              <a:rPr lang="el-GR" altLang="el-GR" sz="2800" b="0" dirty="0">
                <a:latin typeface="Calibri" panose="020F0502020204030204" pitchFamily="34" charset="0"/>
              </a:rPr>
              <a:t>&amp;</a:t>
            </a:r>
          </a:p>
          <a:p>
            <a:pPr marL="1185863" lvl="1" indent="-457200" algn="just">
              <a:lnSpc>
                <a:spcPct val="150000"/>
              </a:lnSpc>
              <a:spcBef>
                <a:spcPct val="20000"/>
              </a:spcBef>
              <a:buClr>
                <a:srgbClr val="333399"/>
              </a:buClr>
              <a:buSzPct val="60000"/>
              <a:buFont typeface="Wingdings" panose="05000000000000000000" pitchFamily="2" charset="2"/>
              <a:buChar char="Ø"/>
              <a:defRPr/>
            </a:pPr>
            <a:r>
              <a:rPr lang="el-GR" altLang="el-GR" sz="2800" b="0" dirty="0">
                <a:latin typeface="Calibri" panose="020F0502020204030204" pitchFamily="34" charset="0"/>
              </a:rPr>
              <a:t>νέο-</a:t>
            </a:r>
            <a:r>
              <a:rPr lang="el-GR" altLang="el-GR" sz="2800" b="0" dirty="0" err="1">
                <a:latin typeface="Calibri" panose="020F0502020204030204" pitchFamily="34" charset="0"/>
              </a:rPr>
              <a:t>αφιχθέντες</a:t>
            </a:r>
            <a:r>
              <a:rPr lang="el-GR" altLang="el-GR" sz="2800" b="0" dirty="0">
                <a:latin typeface="Calibri" panose="020F0502020204030204" pitchFamily="34" charset="0"/>
              </a:rPr>
              <a:t> αλλοδαποί από ενδημικές χώρες </a:t>
            </a:r>
          </a:p>
          <a:p>
            <a:pPr lvl="1" algn="just">
              <a:lnSpc>
                <a:spcPts val="2100"/>
              </a:lnSpc>
              <a:spcBef>
                <a:spcPct val="20000"/>
              </a:spcBef>
              <a:buClr>
                <a:srgbClr val="FF0000"/>
              </a:buClr>
              <a:buSzPct val="60000"/>
              <a:defRPr/>
            </a:pPr>
            <a:endParaRPr lang="en-US" altLang="el-GR" sz="2200" b="0" dirty="0">
              <a:latin typeface="Calibri" panose="020F0502020204030204" pitchFamily="34" charset="0"/>
            </a:endParaRPr>
          </a:p>
        </p:txBody>
      </p:sp>
      <p:sp>
        <p:nvSpPr>
          <p:cNvPr id="309251" name="1 - Τίτλος"/>
          <p:cNvSpPr>
            <a:spLocks noGrp="1"/>
          </p:cNvSpPr>
          <p:nvPr>
            <p:ph type="title" idx="4294967295"/>
          </p:nvPr>
        </p:nvSpPr>
        <p:spPr>
          <a:xfrm>
            <a:off x="0" y="120650"/>
            <a:ext cx="9144000" cy="1004888"/>
          </a:xfrm>
        </p:spPr>
        <p:txBody>
          <a:bodyPr anchor="ctr"/>
          <a:lstStyle/>
          <a:p>
            <a:pPr algn="ctr" eaLnBrk="1" hangingPunct="1"/>
            <a:r>
              <a:rPr lang="el-GR" altLang="el-GR" sz="4000" b="1">
                <a:solidFill>
                  <a:srgbClr val="FF0000"/>
                </a:solidFill>
                <a:latin typeface="Calibri" panose="020F0502020204030204" pitchFamily="34" charset="0"/>
              </a:rPr>
              <a:t>Ελονοσία: η Ελληνική πραγματικότητα </a:t>
            </a:r>
            <a:endParaRPr lang="el-GR" altLang="el-GR" sz="4000" b="1">
              <a:solidFill>
                <a:srgbClr val="333399"/>
              </a:solidFill>
              <a:latin typeface="Calibri" panose="020F0502020204030204" pitchFamily="34" charset="0"/>
            </a:endParaRPr>
          </a:p>
        </p:txBody>
      </p:sp>
      <p:pic>
        <p:nvPicPr>
          <p:cNvPr id="309252"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2 - Υπότιτλος"/>
          <p:cNvSpPr txBox="1">
            <a:spLocks/>
          </p:cNvSpPr>
          <p:nvPr/>
        </p:nvSpPr>
        <p:spPr bwMode="auto">
          <a:xfrm>
            <a:off x="250825" y="1412875"/>
            <a:ext cx="842486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lr>
                <a:schemeClr val="folHlink"/>
              </a:buClr>
              <a:buSzPct val="60000"/>
              <a:buFont typeface="Wingdings" panose="05000000000000000000" pitchFamily="2" charset="2"/>
              <a:buChar char="n"/>
              <a:tabLst>
                <a:tab pos="82550" algn="l"/>
              </a:tabLst>
              <a:defRPr sz="3200">
                <a:solidFill>
                  <a:schemeClr val="tx1"/>
                </a:solidFill>
                <a:latin typeface="Tahoma" panose="020B0604030504040204" pitchFamily="34" charset="0"/>
              </a:defRPr>
            </a:lvl1pPr>
            <a:lvl2pPr marL="1185863" indent="-457200">
              <a:spcBef>
                <a:spcPct val="20000"/>
              </a:spcBef>
              <a:buClr>
                <a:schemeClr val="hlink"/>
              </a:buClr>
              <a:buSzPct val="55000"/>
              <a:buFont typeface="Wingdings" panose="05000000000000000000" pitchFamily="2" charset="2"/>
              <a:buChar char="n"/>
              <a:tabLst>
                <a:tab pos="82550" algn="l"/>
              </a:tabLst>
              <a:defRPr sz="2800">
                <a:solidFill>
                  <a:schemeClr val="tx1"/>
                </a:solidFill>
                <a:latin typeface="Tahoma" panose="020B0604030504040204" pitchFamily="34" charset="0"/>
              </a:defRPr>
            </a:lvl2pPr>
            <a:lvl3pPr marL="1600200" indent="-457200">
              <a:spcBef>
                <a:spcPct val="20000"/>
              </a:spcBef>
              <a:buClr>
                <a:schemeClr val="folHlink"/>
              </a:buClr>
              <a:buSzPct val="50000"/>
              <a:buFont typeface="Wingdings" panose="05000000000000000000" pitchFamily="2" charset="2"/>
              <a:buChar char="n"/>
              <a:tabLst>
                <a:tab pos="82550" algn="l"/>
              </a:tabLst>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tabLst>
                <a:tab pos="82550" algn="l"/>
              </a:tabLst>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tabLst>
                <a:tab pos="8255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tabLst>
                <a:tab pos="8255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tabLst>
                <a:tab pos="8255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tabLst>
                <a:tab pos="8255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tabLst>
                <a:tab pos="82550" algn="l"/>
              </a:tabLst>
              <a:defRPr sz="2000">
                <a:solidFill>
                  <a:schemeClr val="tx1"/>
                </a:solidFill>
                <a:latin typeface="Tahoma" panose="020B0604030504040204" pitchFamily="34" charset="0"/>
              </a:defRPr>
            </a:lvl9pPr>
          </a:lstStyle>
          <a:p>
            <a:pPr algn="just">
              <a:buClr>
                <a:srgbClr val="333399"/>
              </a:buClr>
              <a:buFont typeface="Wingdings" panose="05000000000000000000" pitchFamily="2" charset="2"/>
              <a:buChar char="v"/>
            </a:pPr>
            <a:r>
              <a:rPr lang="el-GR" altLang="el-GR" sz="3600">
                <a:latin typeface="Calibri" panose="020F0502020204030204" pitchFamily="34" charset="0"/>
              </a:rPr>
              <a:t>Ανάγκες - Προκλήσεις</a:t>
            </a:r>
          </a:p>
          <a:p>
            <a:pPr lvl="1" algn="just">
              <a:buClr>
                <a:srgbClr val="333399"/>
              </a:buClr>
              <a:buSzPct val="60000"/>
              <a:buFont typeface="Wingdings" panose="05000000000000000000" pitchFamily="2" charset="2"/>
              <a:buChar char="Ø"/>
            </a:pPr>
            <a:r>
              <a:rPr lang="el-GR" altLang="el-GR" sz="3200" b="0">
                <a:latin typeface="Calibri" panose="020F0502020204030204" pitchFamily="34" charset="0"/>
              </a:rPr>
              <a:t>Ενίσχυση υπηρεσιών υγείας σε περιοχές υποδοχής - φιλοξενίας μεταναστών</a:t>
            </a:r>
          </a:p>
          <a:p>
            <a:pPr lvl="1" algn="just">
              <a:buClr>
                <a:srgbClr val="333399"/>
              </a:buClr>
              <a:buSzPct val="60000"/>
              <a:buFont typeface="Wingdings" panose="05000000000000000000" pitchFamily="2" charset="2"/>
              <a:buChar char="Ø"/>
            </a:pPr>
            <a:r>
              <a:rPr lang="el-GR" altLang="el-GR" sz="3200" b="0">
                <a:latin typeface="Calibri" panose="020F0502020204030204" pitchFamily="34" charset="0"/>
              </a:rPr>
              <a:t>Ενίσχυση υπηρεσιών δημόσιας υγείας </a:t>
            </a:r>
          </a:p>
          <a:p>
            <a:pPr lvl="1" algn="just">
              <a:buClr>
                <a:srgbClr val="333399"/>
              </a:buClr>
              <a:buSzPct val="60000"/>
              <a:buFont typeface="Wingdings" panose="05000000000000000000" pitchFamily="2" charset="2"/>
              <a:buChar char="Ø"/>
            </a:pPr>
            <a:r>
              <a:rPr lang="el-GR" altLang="el-GR" sz="3200" b="0">
                <a:latin typeface="Calibri" panose="020F0502020204030204" pitchFamily="34" charset="0"/>
              </a:rPr>
              <a:t>Υγεία μεταναστών</a:t>
            </a:r>
          </a:p>
          <a:p>
            <a:pPr lvl="2" algn="just">
              <a:buClr>
                <a:srgbClr val="333399"/>
              </a:buClr>
              <a:buSzPct val="70000"/>
              <a:buFont typeface="Wingdings" panose="05000000000000000000" pitchFamily="2" charset="2"/>
              <a:buChar char="§"/>
            </a:pPr>
            <a:r>
              <a:rPr lang="el-GR" altLang="el-GR" sz="2800" b="0">
                <a:latin typeface="Calibri" panose="020F0502020204030204" pitchFamily="34" charset="0"/>
              </a:rPr>
              <a:t>πρόσβαση σε υπηρεσίες υγείας, επικοινωνία</a:t>
            </a:r>
          </a:p>
          <a:p>
            <a:pPr lvl="1" algn="just">
              <a:buClr>
                <a:srgbClr val="333399"/>
              </a:buClr>
              <a:buSzPct val="60000"/>
              <a:buFont typeface="Wingdings" panose="05000000000000000000" pitchFamily="2" charset="2"/>
              <a:buChar char="Ø"/>
            </a:pPr>
            <a:r>
              <a:rPr lang="el-GR" altLang="el-GR" sz="3200" b="0">
                <a:latin typeface="Calibri" panose="020F0502020204030204" pitchFamily="34" charset="0"/>
              </a:rPr>
              <a:t>Συνθήκες διαβίωσης μεταναστών</a:t>
            </a:r>
          </a:p>
          <a:p>
            <a:pPr lvl="1" algn="just">
              <a:buClr>
                <a:srgbClr val="333399"/>
              </a:buClr>
              <a:buSzPct val="60000"/>
              <a:buFont typeface="Wingdings" panose="05000000000000000000" pitchFamily="2" charset="2"/>
              <a:buChar char="Ø"/>
            </a:pPr>
            <a:r>
              <a:rPr lang="el-GR" altLang="el-GR" sz="3200" b="0">
                <a:latin typeface="Calibri" panose="020F0502020204030204" pitchFamily="34" charset="0"/>
              </a:rPr>
              <a:t>Διατομεακή συνεργασία</a:t>
            </a:r>
          </a:p>
        </p:txBody>
      </p:sp>
      <p:sp>
        <p:nvSpPr>
          <p:cNvPr id="311299" name="1 - Τίτλος"/>
          <p:cNvSpPr>
            <a:spLocks noGrp="1"/>
          </p:cNvSpPr>
          <p:nvPr>
            <p:ph type="title" idx="4294967295"/>
          </p:nvPr>
        </p:nvSpPr>
        <p:spPr>
          <a:xfrm>
            <a:off x="0" y="120650"/>
            <a:ext cx="9144000" cy="1004888"/>
          </a:xfrm>
        </p:spPr>
        <p:txBody>
          <a:bodyPr anchor="ctr"/>
          <a:lstStyle/>
          <a:p>
            <a:pPr algn="ctr" eaLnBrk="1" hangingPunct="1"/>
            <a:r>
              <a:rPr lang="el-GR" altLang="el-GR" sz="4000" b="1">
                <a:solidFill>
                  <a:srgbClr val="FF0000"/>
                </a:solidFill>
                <a:latin typeface="Calibri" panose="020F0502020204030204" pitchFamily="34" charset="0"/>
              </a:rPr>
              <a:t>Ελονοσία: η Ελληνική πραγματικότητα </a:t>
            </a:r>
            <a:endParaRPr lang="el-GR" altLang="el-GR" sz="4000" b="1">
              <a:solidFill>
                <a:srgbClr val="333399"/>
              </a:solidFill>
              <a:latin typeface="Calibri" panose="020F0502020204030204" pitchFamily="34" charset="0"/>
            </a:endParaRPr>
          </a:p>
        </p:txBody>
      </p:sp>
      <p:pic>
        <p:nvPicPr>
          <p:cNvPr id="311300"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0" y="116633"/>
            <a:ext cx="9144000" cy="1574056"/>
          </a:xfrm>
        </p:spPr>
        <p:txBody>
          <a:bodyPr/>
          <a:lstStyle/>
          <a:p>
            <a:pPr algn="ctr"/>
            <a:r>
              <a:rPr lang="en-US" b="1" dirty="0">
                <a:solidFill>
                  <a:srgbClr val="FF0000"/>
                </a:solidFill>
                <a:latin typeface="+mn-lt"/>
              </a:rPr>
              <a:t>Goal -&gt; correct yellow book 2018!!!</a:t>
            </a:r>
            <a:endParaRPr lang="el-GR" b="1" dirty="0">
              <a:solidFill>
                <a:srgbClr val="FF0000"/>
              </a:solidFill>
              <a:latin typeface="+mn-lt"/>
            </a:endParaRPr>
          </a:p>
        </p:txBody>
      </p:sp>
      <p:pic>
        <p:nvPicPr>
          <p:cNvPr id="3" name="Θέση περιεχομένου 2"/>
          <p:cNvPicPr>
            <a:picLocks noGrp="1" noChangeAspect="1"/>
          </p:cNvPicPr>
          <p:nvPr>
            <p:ph idx="1"/>
          </p:nvPr>
        </p:nvPicPr>
        <p:blipFill>
          <a:blip r:embed="rId2"/>
          <a:stretch>
            <a:fillRect/>
          </a:stretch>
        </p:blipFill>
        <p:spPr>
          <a:xfrm>
            <a:off x="628650" y="1151057"/>
            <a:ext cx="7255718" cy="5615258"/>
          </a:xfrm>
          <a:prstGeom prst="rect">
            <a:avLst/>
          </a:prstGeom>
        </p:spPr>
      </p:pic>
      <p:pic>
        <p:nvPicPr>
          <p:cNvPr id="4" name="Εικόνα 3"/>
          <p:cNvPicPr>
            <a:picLocks noChangeAspect="1"/>
          </p:cNvPicPr>
          <p:nvPr/>
        </p:nvPicPr>
        <p:blipFill>
          <a:blip r:embed="rId3"/>
          <a:stretch>
            <a:fillRect/>
          </a:stretch>
        </p:blipFill>
        <p:spPr>
          <a:xfrm>
            <a:off x="7840554" y="5877272"/>
            <a:ext cx="1303446" cy="980728"/>
          </a:xfrm>
          <a:prstGeom prst="rect">
            <a:avLst/>
          </a:prstGeom>
        </p:spPr>
      </p:pic>
      <p:sp>
        <p:nvSpPr>
          <p:cNvPr id="9" name="Βέλος προς τα κάτω 8"/>
          <p:cNvSpPr/>
          <p:nvPr/>
        </p:nvSpPr>
        <p:spPr>
          <a:xfrm rot="3674821">
            <a:off x="3054093" y="1411948"/>
            <a:ext cx="650335" cy="135749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l-GR" sz="1800" b="0">
              <a:solidFill>
                <a:prstClr val="white"/>
              </a:solidFill>
            </a:endParaRPr>
          </a:p>
        </p:txBody>
      </p:sp>
    </p:spTree>
    <p:extLst>
      <p:ext uri="{BB962C8B-B14F-4D97-AF65-F5344CB8AC3E}">
        <p14:creationId xmlns:p14="http://schemas.microsoft.com/office/powerpoint/2010/main" val="353034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H:\COSTAS\KEELPNO_2009\Elonosia\Articles\Article_Elonosia_Eursurveillance\submit\DANIS_Fig1_c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052513"/>
            <a:ext cx="45720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3143250" y="4643438"/>
            <a:ext cx="1357313" cy="785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l-GR" sz="1800" b="0"/>
          </a:p>
        </p:txBody>
      </p:sp>
      <p:grpSp>
        <p:nvGrpSpPr>
          <p:cNvPr id="2" name="8 - Ομάδα"/>
          <p:cNvGrpSpPr>
            <a:grpSpLocks/>
          </p:cNvGrpSpPr>
          <p:nvPr/>
        </p:nvGrpSpPr>
        <p:grpSpPr bwMode="auto">
          <a:xfrm>
            <a:off x="5072063" y="1357313"/>
            <a:ext cx="2095500" cy="914400"/>
            <a:chOff x="5029201" y="1409700"/>
            <a:chExt cx="1214447" cy="914400"/>
          </a:xfrm>
        </p:grpSpPr>
        <p:sp>
          <p:nvSpPr>
            <p:cNvPr id="208914" name="AutoShape 6"/>
            <p:cNvSpPr>
              <a:spLocks noChangeArrowheads="1"/>
            </p:cNvSpPr>
            <p:nvPr/>
          </p:nvSpPr>
          <p:spPr bwMode="auto">
            <a:xfrm>
              <a:off x="5029201" y="1409700"/>
              <a:ext cx="1214447" cy="714379"/>
            </a:xfrm>
            <a:prstGeom prst="wedgeRectCallout">
              <a:avLst>
                <a:gd name="adj1" fmla="val -118764"/>
                <a:gd name="adj2" fmla="val 104222"/>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1800" b="0"/>
            </a:p>
          </p:txBody>
        </p:sp>
        <p:sp>
          <p:nvSpPr>
            <p:cNvPr id="208915" name="Text Box 8"/>
            <p:cNvSpPr txBox="1">
              <a:spLocks noChangeArrowheads="1"/>
            </p:cNvSpPr>
            <p:nvPr/>
          </p:nvSpPr>
          <p:spPr bwMode="auto">
            <a:xfrm>
              <a:off x="5029201" y="1457325"/>
              <a:ext cx="1212116"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lvl="1" algn="ctr" eaLnBrk="1" hangingPunct="1">
                <a:spcBef>
                  <a:spcPct val="0"/>
                </a:spcBef>
                <a:buClrTx/>
                <a:buSzTx/>
                <a:buFontTx/>
                <a:buNone/>
              </a:pPr>
              <a:r>
                <a:rPr lang="el-GR" altLang="el-GR" sz="1800">
                  <a:latin typeface="Calibri" panose="020F0502020204030204" pitchFamily="34" charset="0"/>
                </a:rPr>
                <a:t>Π.Ε. Λάρισας</a:t>
              </a:r>
              <a:r>
                <a:rPr lang="el-GR" altLang="el-GR" sz="1800" b="0">
                  <a:latin typeface="Calibri" panose="020F0502020204030204" pitchFamily="34" charset="0"/>
                </a:rPr>
                <a:t>:</a:t>
              </a:r>
            </a:p>
            <a:p>
              <a:pPr marL="0" lvl="1" algn="ctr" eaLnBrk="1" hangingPunct="1">
                <a:spcBef>
                  <a:spcPct val="0"/>
                </a:spcBef>
                <a:buClrTx/>
                <a:buSzTx/>
                <a:buFontTx/>
                <a:buNone/>
              </a:pPr>
              <a:r>
                <a:rPr lang="el-GR" altLang="el-GR" sz="1800" b="0">
                  <a:latin typeface="Calibri" panose="020F0502020204030204" pitchFamily="34" charset="0"/>
                </a:rPr>
                <a:t>1 κρούσμα</a:t>
              </a:r>
              <a:endParaRPr lang="en-GB" altLang="el-GR" sz="1800" b="0">
                <a:latin typeface="Calibri" panose="020F0502020204030204" pitchFamily="34" charset="0"/>
              </a:endParaRPr>
            </a:p>
          </p:txBody>
        </p:sp>
      </p:grpSp>
      <p:grpSp>
        <p:nvGrpSpPr>
          <p:cNvPr id="3" name="Group 19"/>
          <p:cNvGrpSpPr>
            <a:grpSpLocks/>
          </p:cNvGrpSpPr>
          <p:nvPr/>
        </p:nvGrpSpPr>
        <p:grpSpPr bwMode="auto">
          <a:xfrm>
            <a:off x="5857875" y="4292600"/>
            <a:ext cx="3286125" cy="708025"/>
            <a:chOff x="5780617" y="4357696"/>
            <a:chExt cx="3076208" cy="723869"/>
          </a:xfrm>
        </p:grpSpPr>
        <p:sp>
          <p:nvSpPr>
            <p:cNvPr id="208912" name="AutoShape 15"/>
            <p:cNvSpPr>
              <a:spLocks noChangeArrowheads="1"/>
            </p:cNvSpPr>
            <p:nvPr/>
          </p:nvSpPr>
          <p:spPr bwMode="auto">
            <a:xfrm>
              <a:off x="6210511" y="4357696"/>
              <a:ext cx="2512594" cy="723869"/>
            </a:xfrm>
            <a:prstGeom prst="wedgeRectCallout">
              <a:avLst>
                <a:gd name="adj1" fmla="val -118148"/>
                <a:gd name="adj2" fmla="val -81718"/>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1800" b="0"/>
            </a:p>
          </p:txBody>
        </p:sp>
        <p:sp>
          <p:nvSpPr>
            <p:cNvPr id="208913" name="Text Box 12"/>
            <p:cNvSpPr txBox="1">
              <a:spLocks noChangeArrowheads="1"/>
            </p:cNvSpPr>
            <p:nvPr/>
          </p:nvSpPr>
          <p:spPr bwMode="auto">
            <a:xfrm>
              <a:off x="5780617" y="4391038"/>
              <a:ext cx="3076208" cy="57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algn="ctr" eaLnBrk="1" hangingPunct="1">
                <a:spcBef>
                  <a:spcPct val="0"/>
                </a:spcBef>
                <a:buClrTx/>
                <a:buSzTx/>
                <a:buFontTx/>
                <a:buNone/>
              </a:pPr>
              <a:r>
                <a:rPr lang="el-GR" altLang="el-GR" sz="1800">
                  <a:latin typeface="Calibri" panose="020F0502020204030204" pitchFamily="34" charset="0"/>
                </a:rPr>
                <a:t>Π.Ε. Ανατολικής Αττικής</a:t>
              </a:r>
              <a:r>
                <a:rPr lang="el-GR" altLang="el-GR" sz="1800" b="0">
                  <a:latin typeface="Calibri" panose="020F0502020204030204" pitchFamily="34" charset="0"/>
                </a:rPr>
                <a:t>: </a:t>
              </a:r>
            </a:p>
            <a:p>
              <a:pPr lvl="1" algn="ctr" eaLnBrk="1" hangingPunct="1">
                <a:spcBef>
                  <a:spcPct val="0"/>
                </a:spcBef>
                <a:buClrTx/>
                <a:buSzTx/>
                <a:buFontTx/>
                <a:buNone/>
              </a:pPr>
              <a:r>
                <a:rPr lang="el-GR" altLang="el-GR" sz="1800" b="0">
                  <a:latin typeface="Calibri" panose="020F0502020204030204" pitchFamily="34" charset="0"/>
                </a:rPr>
                <a:t>2 κρούσματα</a:t>
              </a:r>
              <a:endParaRPr lang="el-GR" altLang="el-GR" sz="1800" b="0"/>
            </a:p>
          </p:txBody>
        </p:sp>
      </p:grpSp>
      <p:grpSp>
        <p:nvGrpSpPr>
          <p:cNvPr id="4" name="17 - Ομάδα"/>
          <p:cNvGrpSpPr>
            <a:grpSpLocks/>
          </p:cNvGrpSpPr>
          <p:nvPr/>
        </p:nvGrpSpPr>
        <p:grpSpPr bwMode="auto">
          <a:xfrm>
            <a:off x="0" y="1500188"/>
            <a:ext cx="2986088" cy="708025"/>
            <a:chOff x="-49972" y="1500160"/>
            <a:chExt cx="3036058" cy="708319"/>
          </a:xfrm>
        </p:grpSpPr>
        <p:sp>
          <p:nvSpPr>
            <p:cNvPr id="208910" name="AutoShape 9"/>
            <p:cNvSpPr>
              <a:spLocks noChangeArrowheads="1"/>
            </p:cNvSpPr>
            <p:nvPr/>
          </p:nvSpPr>
          <p:spPr bwMode="auto">
            <a:xfrm>
              <a:off x="645034" y="1500174"/>
              <a:ext cx="2196391" cy="708305"/>
            </a:xfrm>
            <a:prstGeom prst="wedgeRectCallout">
              <a:avLst>
                <a:gd name="adj1" fmla="val 95176"/>
                <a:gd name="adj2" fmla="val 249815"/>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1800" b="0"/>
            </a:p>
          </p:txBody>
        </p:sp>
        <p:sp>
          <p:nvSpPr>
            <p:cNvPr id="208911" name="Text Box 10"/>
            <p:cNvSpPr txBox="1">
              <a:spLocks noChangeArrowheads="1"/>
            </p:cNvSpPr>
            <p:nvPr/>
          </p:nvSpPr>
          <p:spPr bwMode="auto">
            <a:xfrm>
              <a:off x="-49972" y="1500160"/>
              <a:ext cx="3036058" cy="55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algn="ctr" eaLnBrk="1" hangingPunct="1">
                <a:spcBef>
                  <a:spcPct val="0"/>
                </a:spcBef>
                <a:buClrTx/>
                <a:buSzTx/>
                <a:buFontTx/>
                <a:buNone/>
              </a:pPr>
              <a:r>
                <a:rPr lang="el-GR" altLang="el-GR" sz="1800">
                  <a:latin typeface="Calibri" panose="020F0502020204030204" pitchFamily="34" charset="0"/>
                </a:rPr>
                <a:t>Π.Ε. Βοιωτίας</a:t>
              </a:r>
              <a:r>
                <a:rPr lang="el-GR" altLang="el-GR" sz="1800" b="0">
                  <a:latin typeface="Calibri" panose="020F0502020204030204" pitchFamily="34" charset="0"/>
                </a:rPr>
                <a:t>: </a:t>
              </a:r>
            </a:p>
            <a:p>
              <a:pPr lvl="1" algn="ctr" eaLnBrk="1" hangingPunct="1">
                <a:spcBef>
                  <a:spcPct val="0"/>
                </a:spcBef>
                <a:buClrTx/>
                <a:buSzTx/>
                <a:buFontTx/>
                <a:buNone/>
              </a:pPr>
              <a:r>
                <a:rPr lang="el-GR" altLang="el-GR" sz="1800" b="0">
                  <a:latin typeface="Calibri" panose="020F0502020204030204" pitchFamily="34" charset="0"/>
                </a:rPr>
                <a:t>1 κρούσμα</a:t>
              </a:r>
            </a:p>
          </p:txBody>
        </p:sp>
      </p:grpSp>
      <p:sp>
        <p:nvSpPr>
          <p:cNvPr id="208903" name="Rectangle 18"/>
          <p:cNvSpPr>
            <a:spLocks noChangeArrowheads="1"/>
          </p:cNvSpPr>
          <p:nvPr/>
        </p:nvSpPr>
        <p:spPr bwMode="auto">
          <a:xfrm>
            <a:off x="36513" y="206375"/>
            <a:ext cx="8964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4000">
                <a:solidFill>
                  <a:srgbClr val="FF0000"/>
                </a:solidFill>
                <a:latin typeface="Calibri" panose="020F0502020204030204" pitchFamily="34" charset="0"/>
              </a:rPr>
              <a:t>Εγχώρια μετάδοση</a:t>
            </a:r>
            <a:r>
              <a:rPr lang="en-US" altLang="el-GR" sz="4000">
                <a:solidFill>
                  <a:srgbClr val="FF0000"/>
                </a:solidFill>
                <a:latin typeface="Calibri" panose="020F0502020204030204" pitchFamily="34" charset="0"/>
              </a:rPr>
              <a:t>,</a:t>
            </a:r>
            <a:r>
              <a:rPr lang="el-GR" altLang="el-GR" sz="4000">
                <a:solidFill>
                  <a:srgbClr val="FF0000"/>
                </a:solidFill>
                <a:latin typeface="Calibri" panose="020F0502020204030204" pitchFamily="34" charset="0"/>
              </a:rPr>
              <a:t>  Ελλάδα,</a:t>
            </a:r>
            <a:r>
              <a:rPr lang="en-US" altLang="el-GR" sz="4000">
                <a:solidFill>
                  <a:srgbClr val="FF0000"/>
                </a:solidFill>
                <a:latin typeface="Calibri" panose="020F0502020204030204" pitchFamily="34" charset="0"/>
              </a:rPr>
              <a:t> 20</a:t>
            </a:r>
            <a:r>
              <a:rPr lang="el-GR" altLang="el-GR" sz="4000">
                <a:solidFill>
                  <a:srgbClr val="FF0000"/>
                </a:solidFill>
                <a:latin typeface="Calibri" panose="020F0502020204030204" pitchFamily="34" charset="0"/>
              </a:rPr>
              <a:t>11</a:t>
            </a:r>
            <a:r>
              <a:rPr lang="en-US" altLang="el-GR" sz="4000">
                <a:solidFill>
                  <a:srgbClr val="FF0000"/>
                </a:solidFill>
                <a:latin typeface="Calibri" panose="020F0502020204030204" pitchFamily="34" charset="0"/>
              </a:rPr>
              <a:t> (n=42)</a:t>
            </a:r>
            <a:endParaRPr lang="en-GB" altLang="el-GR" sz="4000">
              <a:solidFill>
                <a:srgbClr val="FF0000"/>
              </a:solidFill>
              <a:latin typeface="Calibri" panose="020F0502020204030204" pitchFamily="34" charset="0"/>
            </a:endParaRPr>
          </a:p>
        </p:txBody>
      </p:sp>
      <p:grpSp>
        <p:nvGrpSpPr>
          <p:cNvPr id="5" name="Group 15"/>
          <p:cNvGrpSpPr>
            <a:grpSpLocks/>
          </p:cNvGrpSpPr>
          <p:nvPr/>
        </p:nvGrpSpPr>
        <p:grpSpPr bwMode="auto">
          <a:xfrm>
            <a:off x="5286375" y="2349500"/>
            <a:ext cx="2454275" cy="674688"/>
            <a:chOff x="5206446" y="2214545"/>
            <a:chExt cx="3144974" cy="809634"/>
          </a:xfrm>
        </p:grpSpPr>
        <p:sp>
          <p:nvSpPr>
            <p:cNvPr id="208908" name="AutoShape 13"/>
            <p:cNvSpPr>
              <a:spLocks noChangeArrowheads="1"/>
            </p:cNvSpPr>
            <p:nvPr/>
          </p:nvSpPr>
          <p:spPr bwMode="auto">
            <a:xfrm>
              <a:off x="5499002" y="2214555"/>
              <a:ext cx="2852418" cy="809624"/>
            </a:xfrm>
            <a:prstGeom prst="wedgeRectCallout">
              <a:avLst>
                <a:gd name="adj1" fmla="val -105060"/>
                <a:gd name="adj2" fmla="val 151782"/>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1800" b="0"/>
            </a:p>
          </p:txBody>
        </p:sp>
        <p:sp>
          <p:nvSpPr>
            <p:cNvPr id="208909" name="Text Box 14"/>
            <p:cNvSpPr txBox="1">
              <a:spLocks noChangeArrowheads="1"/>
            </p:cNvSpPr>
            <p:nvPr/>
          </p:nvSpPr>
          <p:spPr bwMode="auto">
            <a:xfrm>
              <a:off x="5206446" y="2214545"/>
              <a:ext cx="273359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algn="ctr" eaLnBrk="1" hangingPunct="1">
                <a:spcBef>
                  <a:spcPct val="0"/>
                </a:spcBef>
                <a:buClrTx/>
                <a:buSzTx/>
                <a:buFontTx/>
                <a:buNone/>
              </a:pPr>
              <a:r>
                <a:rPr lang="el-GR" altLang="el-GR" sz="1800">
                  <a:latin typeface="Calibri" panose="020F0502020204030204" pitchFamily="34" charset="0"/>
                </a:rPr>
                <a:t>Π.Ε. Εύβοιας</a:t>
              </a:r>
              <a:r>
                <a:rPr lang="el-GR" altLang="el-GR" sz="1800" b="0">
                  <a:latin typeface="Calibri" panose="020F0502020204030204" pitchFamily="34" charset="0"/>
                </a:rPr>
                <a:t>: </a:t>
              </a:r>
            </a:p>
            <a:p>
              <a:pPr lvl="1" algn="ctr" eaLnBrk="1" hangingPunct="1">
                <a:spcBef>
                  <a:spcPct val="0"/>
                </a:spcBef>
                <a:buClrTx/>
                <a:buSzTx/>
                <a:buFontTx/>
                <a:buNone/>
              </a:pPr>
              <a:r>
                <a:rPr lang="el-GR" altLang="el-GR" sz="1800" b="0">
                  <a:latin typeface="Calibri" panose="020F0502020204030204" pitchFamily="34" charset="0"/>
                </a:rPr>
                <a:t>2 κρούσματα</a:t>
              </a:r>
            </a:p>
          </p:txBody>
        </p:sp>
      </p:grpSp>
      <p:sp>
        <p:nvSpPr>
          <p:cNvPr id="208905" name="AutoShape 9"/>
          <p:cNvSpPr>
            <a:spLocks noChangeArrowheads="1"/>
          </p:cNvSpPr>
          <p:nvPr/>
        </p:nvSpPr>
        <p:spPr bwMode="auto">
          <a:xfrm>
            <a:off x="576263" y="3281363"/>
            <a:ext cx="2232025" cy="1003300"/>
          </a:xfrm>
          <a:prstGeom prst="wedgeRectCallout">
            <a:avLst>
              <a:gd name="adj1" fmla="val 85569"/>
              <a:gd name="adj2" fmla="val 112120"/>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1800" b="0"/>
          </a:p>
        </p:txBody>
      </p:sp>
      <p:sp>
        <p:nvSpPr>
          <p:cNvPr id="208906" name="Text Box 10"/>
          <p:cNvSpPr txBox="1">
            <a:spLocks noChangeArrowheads="1"/>
          </p:cNvSpPr>
          <p:nvPr/>
        </p:nvSpPr>
        <p:spPr bwMode="auto">
          <a:xfrm>
            <a:off x="-198438" y="3316288"/>
            <a:ext cx="3384551"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algn="ctr" eaLnBrk="1" hangingPunct="1">
              <a:spcBef>
                <a:spcPct val="0"/>
              </a:spcBef>
              <a:buClrTx/>
              <a:buSzTx/>
              <a:buFontTx/>
              <a:buNone/>
            </a:pPr>
            <a:r>
              <a:rPr lang="el-GR" altLang="el-GR" sz="1800">
                <a:latin typeface="Calibri" panose="020F0502020204030204" pitchFamily="34" charset="0"/>
              </a:rPr>
              <a:t>Π.Ε. Λακωνίας:</a:t>
            </a:r>
          </a:p>
          <a:p>
            <a:pPr lvl="1" algn="ctr" eaLnBrk="1" hangingPunct="1">
              <a:spcBef>
                <a:spcPct val="0"/>
              </a:spcBef>
              <a:buClrTx/>
              <a:buSzTx/>
              <a:buFontTx/>
              <a:buNone/>
            </a:pPr>
            <a:r>
              <a:rPr lang="el-GR" altLang="el-GR" sz="1800" b="0">
                <a:latin typeface="Calibri" panose="020F0502020204030204" pitchFamily="34" charset="0"/>
              </a:rPr>
              <a:t>36 κρούσματα </a:t>
            </a:r>
          </a:p>
          <a:p>
            <a:pPr lvl="1" algn="ctr" eaLnBrk="1" hangingPunct="1">
              <a:spcBef>
                <a:spcPct val="0"/>
              </a:spcBef>
              <a:buClrTx/>
              <a:buSzTx/>
              <a:buFontTx/>
              <a:buNone/>
            </a:pPr>
            <a:r>
              <a:rPr lang="el-GR" altLang="el-GR" sz="1800" b="0">
                <a:latin typeface="Calibri" panose="020F0502020204030204" pitchFamily="34" charset="0"/>
              </a:rPr>
              <a:t>στο </a:t>
            </a:r>
            <a:r>
              <a:rPr lang="el-GR" altLang="el-GR" sz="1800">
                <a:latin typeface="Calibri" panose="020F0502020204030204" pitchFamily="34" charset="0"/>
              </a:rPr>
              <a:t>Δ. Ευρώτα</a:t>
            </a:r>
            <a:endParaRPr lang="el-GR" altLang="el-GR" sz="1800" b="0">
              <a:latin typeface="Calibri" panose="020F0502020204030204" pitchFamily="34" charset="0"/>
            </a:endParaRPr>
          </a:p>
        </p:txBody>
      </p:sp>
      <p:pic>
        <p:nvPicPr>
          <p:cNvPr id="208907" name="19 - Εικόνα" descr="cid:image005.png@01CF2653.0E898BB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2 - Υπότιτλος"/>
          <p:cNvSpPr txBox="1">
            <a:spLocks/>
          </p:cNvSpPr>
          <p:nvPr/>
        </p:nvSpPr>
        <p:spPr bwMode="auto">
          <a:xfrm>
            <a:off x="250825" y="1412875"/>
            <a:ext cx="8615363" cy="5040313"/>
          </a:xfrm>
          <a:prstGeom prst="rect">
            <a:avLst/>
          </a:prstGeom>
          <a:noFill/>
          <a:ln>
            <a:noFill/>
          </a:ln>
        </p:spPr>
        <p:txBody>
          <a:bodyPr/>
          <a:lstStyle>
            <a:lvl1pPr eaLnBrk="0" hangingPunct="0">
              <a:tabLst>
                <a:tab pos="82550" algn="l"/>
              </a:tabLst>
              <a:defRPr sz="2400" b="1">
                <a:solidFill>
                  <a:schemeClr val="tx1"/>
                </a:solidFill>
                <a:latin typeface="Tahoma" panose="020B0604030504040204" pitchFamily="34" charset="0"/>
              </a:defRPr>
            </a:lvl1pPr>
            <a:lvl2pPr marL="728663" indent="-271463" eaLnBrk="0" hangingPunct="0">
              <a:tabLst>
                <a:tab pos="82550" algn="l"/>
              </a:tabLst>
              <a:defRPr sz="2400" b="1">
                <a:solidFill>
                  <a:schemeClr val="tx1"/>
                </a:solidFill>
                <a:latin typeface="Tahoma" panose="020B0604030504040204" pitchFamily="34" charset="0"/>
              </a:defRPr>
            </a:lvl2pPr>
            <a:lvl3pPr marL="1143000" indent="-228600" eaLnBrk="0" hangingPunct="0">
              <a:tabLst>
                <a:tab pos="82550" algn="l"/>
              </a:tabLst>
              <a:defRPr sz="2400" b="1">
                <a:solidFill>
                  <a:schemeClr val="tx1"/>
                </a:solidFill>
                <a:latin typeface="Tahoma" panose="020B0604030504040204" pitchFamily="34" charset="0"/>
              </a:defRPr>
            </a:lvl3pPr>
            <a:lvl4pPr marL="1600200" indent="-228600" eaLnBrk="0" hangingPunct="0">
              <a:tabLst>
                <a:tab pos="82550" algn="l"/>
              </a:tabLst>
              <a:defRPr sz="2400" b="1">
                <a:solidFill>
                  <a:schemeClr val="tx1"/>
                </a:solidFill>
                <a:latin typeface="Tahoma" panose="020B0604030504040204" pitchFamily="34" charset="0"/>
              </a:defRPr>
            </a:lvl4pPr>
            <a:lvl5pPr marL="2057400" indent="-228600" eaLnBrk="0" hangingPunct="0">
              <a:tabLst>
                <a:tab pos="82550" algn="l"/>
              </a:tabLst>
              <a:defRPr sz="24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82550" algn="l"/>
              </a:tabLst>
              <a:defRPr sz="24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82550" algn="l"/>
              </a:tabLst>
              <a:defRPr sz="24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82550" algn="l"/>
              </a:tabLst>
              <a:defRPr sz="24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82550" algn="l"/>
              </a:tabLst>
              <a:defRPr sz="2400" b="1">
                <a:solidFill>
                  <a:schemeClr val="tx1"/>
                </a:solidFill>
                <a:latin typeface="Tahoma" panose="020B0604030504040204" pitchFamily="34" charset="0"/>
              </a:defRPr>
            </a:lvl9pPr>
          </a:lstStyle>
          <a:p>
            <a:pPr marL="457200" indent="-457200" algn="just">
              <a:lnSpc>
                <a:spcPct val="150000"/>
              </a:lnSpc>
              <a:spcBef>
                <a:spcPct val="20000"/>
              </a:spcBef>
              <a:buClr>
                <a:srgbClr val="333399"/>
              </a:buClr>
              <a:buSzPct val="60000"/>
              <a:buFont typeface="Wingdings" panose="05000000000000000000" pitchFamily="2" charset="2"/>
              <a:buChar char="v"/>
              <a:defRPr/>
            </a:pPr>
            <a:r>
              <a:rPr lang="el-GR" altLang="el-GR" sz="3600" dirty="0">
                <a:latin typeface="Calibri" panose="020F0502020204030204" pitchFamily="34" charset="0"/>
              </a:rPr>
              <a:t>Άξονες αντιμετώπισης</a:t>
            </a:r>
          </a:p>
          <a:p>
            <a:pPr marL="1185863" lvl="1" indent="-457200" algn="just">
              <a:lnSpc>
                <a:spcPct val="150000"/>
              </a:lnSpc>
              <a:spcBef>
                <a:spcPct val="20000"/>
              </a:spcBef>
              <a:buClr>
                <a:srgbClr val="333399"/>
              </a:buClr>
              <a:buSzPct val="60000"/>
              <a:buFont typeface="Wingdings" panose="05000000000000000000" pitchFamily="2" charset="2"/>
              <a:buChar char="Ø"/>
              <a:defRPr/>
            </a:pPr>
            <a:r>
              <a:rPr lang="el-GR" altLang="el-GR" sz="3200" b="0" dirty="0">
                <a:latin typeface="Calibri" panose="020F0502020204030204" pitchFamily="34" charset="0"/>
              </a:rPr>
              <a:t>Ενισχυμένη επιτήρηση</a:t>
            </a:r>
          </a:p>
          <a:p>
            <a:pPr marL="1600200" lvl="2" indent="-457200" algn="just">
              <a:lnSpc>
                <a:spcPct val="150000"/>
              </a:lnSpc>
              <a:spcBef>
                <a:spcPct val="20000"/>
              </a:spcBef>
              <a:buClr>
                <a:srgbClr val="333399"/>
              </a:buClr>
              <a:buSzPct val="60000"/>
              <a:buFont typeface="Wingdings" panose="05000000000000000000" pitchFamily="2" charset="2"/>
              <a:buChar char="ü"/>
              <a:defRPr/>
            </a:pPr>
            <a:r>
              <a:rPr lang="el-GR" altLang="el-GR" sz="2800" b="0" dirty="0">
                <a:latin typeface="Calibri" panose="020F0502020204030204" pitchFamily="34" charset="0"/>
              </a:rPr>
              <a:t>Έγκαιρη διάγνωση και θεραπεία κρουσμάτων</a:t>
            </a:r>
            <a:r>
              <a:rPr lang="el-GR" altLang="el-GR" sz="3600" b="0" dirty="0">
                <a:latin typeface="Calibri" panose="020F0502020204030204" pitchFamily="34" charset="0"/>
              </a:rPr>
              <a:t> </a:t>
            </a:r>
          </a:p>
          <a:p>
            <a:pPr marL="1185863" lvl="1" indent="-457200" algn="just">
              <a:lnSpc>
                <a:spcPct val="150000"/>
              </a:lnSpc>
              <a:spcBef>
                <a:spcPct val="20000"/>
              </a:spcBef>
              <a:buClr>
                <a:srgbClr val="333399"/>
              </a:buClr>
              <a:buSzPct val="60000"/>
              <a:buFont typeface="Wingdings" panose="05000000000000000000" pitchFamily="2" charset="2"/>
              <a:buChar char="Ø"/>
              <a:defRPr/>
            </a:pPr>
            <a:r>
              <a:rPr lang="el-GR" altLang="el-GR" sz="3200" b="0" dirty="0">
                <a:latin typeface="Calibri" panose="020F0502020204030204" pitchFamily="34" charset="0"/>
              </a:rPr>
              <a:t>Έλεγχος διαβιβαστή</a:t>
            </a:r>
          </a:p>
          <a:p>
            <a:pPr marL="1185863" lvl="1" indent="-457200" algn="just">
              <a:lnSpc>
                <a:spcPct val="150000"/>
              </a:lnSpc>
              <a:spcBef>
                <a:spcPct val="20000"/>
              </a:spcBef>
              <a:buClr>
                <a:srgbClr val="333399"/>
              </a:buClr>
              <a:buSzPct val="60000"/>
              <a:buFont typeface="Wingdings" panose="05000000000000000000" pitchFamily="2" charset="2"/>
              <a:buChar char="Ø"/>
              <a:defRPr/>
            </a:pPr>
            <a:r>
              <a:rPr lang="el-GR" altLang="el-GR" sz="3200" b="0" dirty="0">
                <a:latin typeface="Calibri" panose="020F0502020204030204" pitchFamily="34" charset="0"/>
              </a:rPr>
              <a:t>Δράσεις επικοινωνίας</a:t>
            </a:r>
          </a:p>
          <a:p>
            <a:pPr algn="just">
              <a:lnSpc>
                <a:spcPct val="150000"/>
              </a:lnSpc>
              <a:spcBef>
                <a:spcPct val="20000"/>
              </a:spcBef>
              <a:buClr>
                <a:srgbClr val="333399"/>
              </a:buClr>
              <a:buSzPct val="60000"/>
              <a:defRPr/>
            </a:pPr>
            <a:endParaRPr lang="el-GR" altLang="el-GR" sz="2200" b="0" dirty="0">
              <a:latin typeface="Calibri" panose="020F0502020204030204" pitchFamily="34" charset="0"/>
            </a:endParaRPr>
          </a:p>
        </p:txBody>
      </p:sp>
      <p:sp>
        <p:nvSpPr>
          <p:cNvPr id="313347" name="1 - Τίτλος"/>
          <p:cNvSpPr>
            <a:spLocks noGrp="1"/>
          </p:cNvSpPr>
          <p:nvPr>
            <p:ph type="title" idx="4294967295"/>
          </p:nvPr>
        </p:nvSpPr>
        <p:spPr>
          <a:xfrm>
            <a:off x="0" y="120650"/>
            <a:ext cx="9144000" cy="1004888"/>
          </a:xfrm>
        </p:spPr>
        <p:txBody>
          <a:bodyPr anchor="ctr"/>
          <a:lstStyle/>
          <a:p>
            <a:pPr algn="ctr" eaLnBrk="1" hangingPunct="1"/>
            <a:r>
              <a:rPr lang="el-GR" altLang="el-GR" sz="4000" b="1">
                <a:solidFill>
                  <a:srgbClr val="FF0000"/>
                </a:solidFill>
                <a:latin typeface="Calibri" panose="020F0502020204030204" pitchFamily="34" charset="0"/>
              </a:rPr>
              <a:t>Ελονοσία: η Ελληνική πραγματικότητα </a:t>
            </a:r>
            <a:endParaRPr lang="el-GR" altLang="el-GR" sz="4000" b="1">
              <a:solidFill>
                <a:srgbClr val="333399"/>
              </a:solidFill>
              <a:latin typeface="Calibri" panose="020F0502020204030204" pitchFamily="34" charset="0"/>
            </a:endParaRPr>
          </a:p>
        </p:txBody>
      </p:sp>
      <p:pic>
        <p:nvPicPr>
          <p:cNvPr id="313348" name="3 - Εικόνα" descr="cid:image005.png@01CF2653.0E898BB0"/>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pPr algn="ctr">
              <a:defRPr/>
            </a:pPr>
            <a:r>
              <a:rPr lang="en-US" b="1" dirty="0">
                <a:solidFill>
                  <a:srgbClr val="FF0000"/>
                </a:solidFill>
                <a:latin typeface="+mn-lt"/>
              </a:rPr>
              <a:t>Goal -&gt; a malaria free world!!!</a:t>
            </a:r>
            <a:endParaRPr lang="el-GR" b="1" dirty="0">
              <a:solidFill>
                <a:srgbClr val="FF0000"/>
              </a:solidFill>
              <a:latin typeface="+mn-lt"/>
            </a:endParaRPr>
          </a:p>
        </p:txBody>
      </p:sp>
      <p:pic>
        <p:nvPicPr>
          <p:cNvPr id="315395"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8650" y="1943100"/>
            <a:ext cx="7886700" cy="4116388"/>
          </a:xfrm>
        </p:spPr>
      </p:pic>
      <p:pic>
        <p:nvPicPr>
          <p:cNvPr id="315396" name="Εικόνα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4288" y="6316663"/>
            <a:ext cx="150971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Τίτλος 1"/>
          <p:cNvSpPr>
            <a:spLocks noGrp="1"/>
          </p:cNvSpPr>
          <p:nvPr>
            <p:ph type="title"/>
          </p:nvPr>
        </p:nvSpPr>
        <p:spPr>
          <a:xfrm>
            <a:off x="0" y="0"/>
            <a:ext cx="9144000" cy="836613"/>
          </a:xfrm>
        </p:spPr>
        <p:txBody>
          <a:bodyPr/>
          <a:lstStyle/>
          <a:p>
            <a:pPr algn="ctr"/>
            <a:r>
              <a:rPr lang="el-GR" altLang="el-GR" sz="3200" b="1">
                <a:solidFill>
                  <a:srgbClr val="FF0000"/>
                </a:solidFill>
                <a:latin typeface="Calibri" panose="020F0502020204030204" pitchFamily="34" charset="0"/>
                <a:cs typeface="Calibri" panose="020F0502020204030204" pitchFamily="34" charset="0"/>
              </a:rPr>
              <a:t>Ευχαριστίες</a:t>
            </a:r>
          </a:p>
        </p:txBody>
      </p:sp>
      <p:sp>
        <p:nvSpPr>
          <p:cNvPr id="316419" name="Θέση κειμένου 2"/>
          <p:cNvSpPr>
            <a:spLocks noGrp="1"/>
          </p:cNvSpPr>
          <p:nvPr>
            <p:ph type="body" idx="1"/>
          </p:nvPr>
        </p:nvSpPr>
        <p:spPr>
          <a:xfrm>
            <a:off x="468313" y="1052513"/>
            <a:ext cx="4040187" cy="639762"/>
          </a:xfrm>
        </p:spPr>
        <p:txBody>
          <a:bodyPr/>
          <a:lstStyle/>
          <a:p>
            <a:r>
              <a:rPr lang="el-GR" altLang="el-GR">
                <a:latin typeface="Calibri" panose="020F0502020204030204" pitchFamily="34" charset="0"/>
                <a:cs typeface="Calibri" panose="020F0502020204030204" pitchFamily="34" charset="0"/>
              </a:rPr>
              <a:t>ΚΕ.ΕΛ.Π.ΝΟ.</a:t>
            </a:r>
          </a:p>
        </p:txBody>
      </p:sp>
      <p:sp>
        <p:nvSpPr>
          <p:cNvPr id="316420" name="Θέση περιεχομένου 3"/>
          <p:cNvSpPr>
            <a:spLocks noGrp="1"/>
          </p:cNvSpPr>
          <p:nvPr>
            <p:ph sz="half" idx="2"/>
          </p:nvPr>
        </p:nvSpPr>
        <p:spPr>
          <a:xfrm>
            <a:off x="468313" y="1700213"/>
            <a:ext cx="4029075" cy="4537075"/>
          </a:xfrm>
        </p:spPr>
        <p:txBody>
          <a:bodyPr/>
          <a:lstStyle/>
          <a:p>
            <a:r>
              <a:rPr lang="el-GR" altLang="el-GR">
                <a:latin typeface="Calibri" panose="020F0502020204030204" pitchFamily="34" charset="0"/>
                <a:cs typeface="Calibri" panose="020F0502020204030204" pitchFamily="34" charset="0"/>
              </a:rPr>
              <a:t>Δανάη Περβανίδου</a:t>
            </a:r>
          </a:p>
          <a:p>
            <a:r>
              <a:rPr lang="el-GR" altLang="el-GR">
                <a:latin typeface="Calibri" panose="020F0502020204030204" pitchFamily="34" charset="0"/>
                <a:cs typeface="Calibri" panose="020F0502020204030204" pitchFamily="34" charset="0"/>
              </a:rPr>
              <a:t>Βακάλη Αννίτα</a:t>
            </a:r>
          </a:p>
          <a:p>
            <a:r>
              <a:rPr lang="el-GR" altLang="el-GR">
                <a:latin typeface="Calibri" panose="020F0502020204030204" pitchFamily="34" charset="0"/>
                <a:cs typeface="Calibri" panose="020F0502020204030204" pitchFamily="34" charset="0"/>
              </a:rPr>
              <a:t>Μπάκα Αγορίτσα</a:t>
            </a:r>
          </a:p>
          <a:p>
            <a:r>
              <a:rPr lang="el-GR" altLang="el-GR">
                <a:latin typeface="Calibri" panose="020F0502020204030204" pitchFamily="34" charset="0"/>
                <a:cs typeface="Calibri" panose="020F0502020204030204" pitchFamily="34" charset="0"/>
              </a:rPr>
              <a:t>Τσερώνη Μαρία</a:t>
            </a:r>
            <a:endParaRPr lang="el-GR" altLang="el-GR" baseline="30000">
              <a:latin typeface="Calibri" panose="020F0502020204030204" pitchFamily="34" charset="0"/>
              <a:cs typeface="Calibri" panose="020F0502020204030204" pitchFamily="34" charset="0"/>
            </a:endParaRPr>
          </a:p>
          <a:p>
            <a:r>
              <a:rPr lang="el-GR" altLang="el-GR">
                <a:latin typeface="Calibri" panose="020F0502020204030204" pitchFamily="34" charset="0"/>
                <a:cs typeface="Calibri" panose="020F0502020204030204" pitchFamily="34" charset="0"/>
              </a:rPr>
              <a:t>Γεωργακοπούλου Θεανώ</a:t>
            </a:r>
          </a:p>
          <a:p>
            <a:r>
              <a:rPr lang="el-GR" altLang="el-GR">
                <a:latin typeface="Calibri" panose="020F0502020204030204" pitchFamily="34" charset="0"/>
                <a:cs typeface="Calibri" panose="020F0502020204030204" pitchFamily="34" charset="0"/>
              </a:rPr>
              <a:t>Χατζηαναστασίου Σοφία</a:t>
            </a:r>
            <a:endParaRPr lang="el-GR" altLang="el-GR" baseline="30000">
              <a:latin typeface="Calibri" panose="020F0502020204030204" pitchFamily="34" charset="0"/>
              <a:cs typeface="Calibri" panose="020F0502020204030204" pitchFamily="34" charset="0"/>
            </a:endParaRPr>
          </a:p>
          <a:p>
            <a:r>
              <a:rPr lang="el-GR" altLang="el-GR">
                <a:latin typeface="Calibri" panose="020F0502020204030204" pitchFamily="34" charset="0"/>
                <a:cs typeface="Calibri" panose="020F0502020204030204" pitchFamily="34" charset="0"/>
              </a:rPr>
              <a:t>Ομάδες πεδίου</a:t>
            </a:r>
          </a:p>
          <a:p>
            <a:pPr>
              <a:buFont typeface="Wingdings" panose="05000000000000000000" pitchFamily="2" charset="2"/>
              <a:buNone/>
            </a:pPr>
            <a:endParaRPr lang="el-GR" altLang="el-GR">
              <a:latin typeface="Calibri" panose="020F0502020204030204" pitchFamily="34" charset="0"/>
              <a:cs typeface="Calibri" panose="020F0502020204030204" pitchFamily="34" charset="0"/>
            </a:endParaRPr>
          </a:p>
          <a:p>
            <a:pPr>
              <a:buFont typeface="Wingdings" panose="05000000000000000000" pitchFamily="2" charset="2"/>
              <a:buNone/>
            </a:pPr>
            <a:r>
              <a:rPr lang="el-GR" altLang="el-GR" b="1">
                <a:latin typeface="Calibri" panose="020F0502020204030204" pitchFamily="34" charset="0"/>
                <a:cs typeface="Calibri" panose="020F0502020204030204" pitchFamily="34" charset="0"/>
              </a:rPr>
              <a:t>Αιματολογικό εργαστήριο Γ.Ν.Α. Λαϊκό</a:t>
            </a:r>
          </a:p>
          <a:p>
            <a:pPr>
              <a:buFont typeface="Wingdings" panose="05000000000000000000" pitchFamily="2" charset="2"/>
              <a:buNone/>
            </a:pPr>
            <a:endParaRPr lang="el-GR" altLang="el-GR">
              <a:latin typeface="Calibri" panose="020F0502020204030204" pitchFamily="34" charset="0"/>
              <a:cs typeface="Calibri" panose="020F0502020204030204" pitchFamily="34" charset="0"/>
            </a:endParaRPr>
          </a:p>
        </p:txBody>
      </p:sp>
      <p:sp>
        <p:nvSpPr>
          <p:cNvPr id="316421" name="Θέση κειμένου 4"/>
          <p:cNvSpPr>
            <a:spLocks noGrp="1"/>
          </p:cNvSpPr>
          <p:nvPr>
            <p:ph type="body" sz="quarter" idx="3"/>
          </p:nvPr>
        </p:nvSpPr>
        <p:spPr>
          <a:xfrm>
            <a:off x="4643438" y="981075"/>
            <a:ext cx="4319587" cy="639763"/>
          </a:xfrm>
        </p:spPr>
        <p:txBody>
          <a:bodyPr/>
          <a:lstStyle/>
          <a:p>
            <a:r>
              <a:rPr lang="el-GR" altLang="el-GR">
                <a:latin typeface="Calibri" panose="020F0502020204030204" pitchFamily="34" charset="0"/>
                <a:cs typeface="Calibri" panose="020F0502020204030204" pitchFamily="34" charset="0"/>
              </a:rPr>
              <a:t>Εθνική Σχολή Δημόσιας Υγείας</a:t>
            </a:r>
          </a:p>
        </p:txBody>
      </p:sp>
      <p:sp>
        <p:nvSpPr>
          <p:cNvPr id="316422" name="Θέση περιεχομένου 5"/>
          <p:cNvSpPr>
            <a:spLocks noGrp="1"/>
          </p:cNvSpPr>
          <p:nvPr>
            <p:ph sz="quarter" idx="4"/>
          </p:nvPr>
        </p:nvSpPr>
        <p:spPr>
          <a:xfrm>
            <a:off x="4643438" y="1628775"/>
            <a:ext cx="4043362" cy="4065588"/>
          </a:xfrm>
        </p:spPr>
        <p:txBody>
          <a:bodyPr/>
          <a:lstStyle/>
          <a:p>
            <a:r>
              <a:rPr lang="el-GR" altLang="el-GR">
                <a:latin typeface="Calibri" panose="020F0502020204030204" pitchFamily="34" charset="0"/>
                <a:cs typeface="Calibri" panose="020F0502020204030204" pitchFamily="34" charset="0"/>
              </a:rPr>
              <a:t>Πατσουλά Ελένη</a:t>
            </a:r>
            <a:endParaRPr lang="el-GR" altLang="el-GR" baseline="30000">
              <a:latin typeface="Calibri" panose="020F0502020204030204" pitchFamily="34" charset="0"/>
              <a:cs typeface="Calibri" panose="020F0502020204030204" pitchFamily="34" charset="0"/>
            </a:endParaRPr>
          </a:p>
          <a:p>
            <a:r>
              <a:rPr lang="el-GR" altLang="el-GR">
                <a:latin typeface="Calibri" panose="020F0502020204030204" pitchFamily="34" charset="0"/>
                <a:cs typeface="Calibri" panose="020F0502020204030204" pitchFamily="34" charset="0"/>
              </a:rPr>
              <a:t>Βασσάλου Ευδοκία</a:t>
            </a:r>
            <a:endParaRPr lang="el-GR" altLang="el-GR" baseline="30000">
              <a:latin typeface="Calibri" panose="020F0502020204030204" pitchFamily="34" charset="0"/>
              <a:cs typeface="Calibri" panose="020F0502020204030204" pitchFamily="34" charset="0"/>
            </a:endParaRPr>
          </a:p>
          <a:p>
            <a:r>
              <a:rPr lang="el-GR" altLang="el-GR">
                <a:latin typeface="Calibri" panose="020F0502020204030204" pitchFamily="34" charset="0"/>
                <a:cs typeface="Calibri" panose="020F0502020204030204" pitchFamily="34" charset="0"/>
              </a:rPr>
              <a:t>Σπανάκος Γρηγόριος</a:t>
            </a:r>
          </a:p>
          <a:p>
            <a:r>
              <a:rPr lang="el-GR" altLang="el-GR">
                <a:latin typeface="Calibri" panose="020F0502020204030204" pitchFamily="34" charset="0"/>
                <a:cs typeface="Calibri" panose="020F0502020204030204" pitchFamily="34" charset="0"/>
              </a:rPr>
              <a:t>Μπίμπα Αναστασία</a:t>
            </a:r>
          </a:p>
          <a:p>
            <a:endParaRPr lang="el-GR" altLang="el-GR" baseline="30000">
              <a:latin typeface="Calibri" panose="020F0502020204030204" pitchFamily="34" charset="0"/>
              <a:cs typeface="Calibri" panose="020F0502020204030204" pitchFamily="34" charset="0"/>
            </a:endParaRPr>
          </a:p>
          <a:p>
            <a:endParaRPr lang="el-GR" altLang="el-GR" baseline="30000">
              <a:latin typeface="Calibri" panose="020F0502020204030204" pitchFamily="34" charset="0"/>
              <a:cs typeface="Calibri" panose="020F0502020204030204" pitchFamily="34" charset="0"/>
            </a:endParaRPr>
          </a:p>
          <a:p>
            <a:pPr algn="just">
              <a:buFont typeface="Wingdings" panose="05000000000000000000" pitchFamily="2" charset="2"/>
              <a:buNone/>
            </a:pPr>
            <a:r>
              <a:rPr lang="el-GR" altLang="el-GR" b="1">
                <a:latin typeface="Calibri" panose="020F0502020204030204" pitchFamily="34" charset="0"/>
                <a:cs typeface="Calibri" panose="020F0502020204030204" pitchFamily="34" charset="0"/>
              </a:rPr>
              <a:t>Ιατρική Σχολή Θεσσαλίας</a:t>
            </a:r>
            <a:endParaRPr lang="el-GR" altLang="el-GR" b="1" baseline="30000">
              <a:latin typeface="Calibri" panose="020F0502020204030204" pitchFamily="34" charset="0"/>
              <a:cs typeface="Calibri" panose="020F0502020204030204" pitchFamily="34" charset="0"/>
            </a:endParaRPr>
          </a:p>
          <a:p>
            <a:pPr>
              <a:buFont typeface="Wingdings" panose="05000000000000000000" pitchFamily="2" charset="2"/>
              <a:buNone/>
            </a:pPr>
            <a:r>
              <a:rPr lang="el-GR" altLang="el-GR">
                <a:latin typeface="Calibri" panose="020F0502020204030204" pitchFamily="34" charset="0"/>
                <a:cs typeface="Calibri" panose="020F0502020204030204" pitchFamily="34" charset="0"/>
              </a:rPr>
              <a:t>Χατζηχριστοδούλου Χρήστος</a:t>
            </a:r>
          </a:p>
          <a:p>
            <a:pPr>
              <a:buFont typeface="Wingdings" panose="05000000000000000000" pitchFamily="2" charset="2"/>
              <a:buNone/>
            </a:pPr>
            <a:endParaRPr lang="el-GR" altLang="el-GR">
              <a:latin typeface="Calibri" panose="020F0502020204030204" pitchFamily="34" charset="0"/>
              <a:cs typeface="Calibri" panose="020F0502020204030204" pitchFamily="34" charset="0"/>
            </a:endParaRPr>
          </a:p>
          <a:p>
            <a:pPr>
              <a:buFont typeface="Wingdings" panose="05000000000000000000" pitchFamily="2" charset="2"/>
              <a:buNone/>
            </a:pPr>
            <a:r>
              <a:rPr lang="el-GR" altLang="el-GR" b="1">
                <a:latin typeface="Calibri" panose="020F0502020204030204" pitchFamily="34" charset="0"/>
                <a:cs typeface="Calibri" panose="020F0502020204030204" pitchFamily="34" charset="0"/>
              </a:rPr>
              <a:t>ΜΚΟ Γιατροί Χωρίς Σύνορα</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4"/>
          <p:cNvSpPr>
            <a:spLocks noGrp="1" noChangeArrowheads="1"/>
          </p:cNvSpPr>
          <p:nvPr>
            <p:ph type="ctrTitle" idx="4294967295"/>
          </p:nvPr>
        </p:nvSpPr>
        <p:spPr>
          <a:xfrm>
            <a:off x="900113" y="2420938"/>
            <a:ext cx="7772400" cy="1227137"/>
          </a:xfrm>
        </p:spPr>
        <p:txBody>
          <a:bodyPr/>
          <a:lstStyle/>
          <a:p>
            <a:pPr algn="ctr"/>
            <a:r>
              <a:rPr lang="el-GR" altLang="el-GR" b="1">
                <a:solidFill>
                  <a:schemeClr val="tx1"/>
                </a:solidFill>
                <a:latin typeface="Calibri" panose="020F0502020204030204" pitchFamily="34" charset="0"/>
              </a:rPr>
              <a:t>Σας ευχαριστώ</a:t>
            </a:r>
          </a:p>
        </p:txBody>
      </p:sp>
      <p:sp>
        <p:nvSpPr>
          <p:cNvPr id="317443" name="Ορθογώνιο 1"/>
          <p:cNvSpPr>
            <a:spLocks noChangeArrowheads="1"/>
          </p:cNvSpPr>
          <p:nvPr/>
        </p:nvSpPr>
        <p:spPr bwMode="auto">
          <a:xfrm>
            <a:off x="0" y="4171950"/>
            <a:ext cx="91186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19100" indent="-382588">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l-GR" altLang="el-GR" sz="2400">
                <a:solidFill>
                  <a:srgbClr val="FF0000"/>
                </a:solidFill>
                <a:latin typeface="Calibri" panose="020F0502020204030204" pitchFamily="34" charset="0"/>
              </a:rPr>
              <a:t>Για περισσότερες πληροφορίες:</a:t>
            </a:r>
            <a:br>
              <a:rPr lang="el-GR" altLang="el-GR" sz="2800">
                <a:solidFill>
                  <a:srgbClr val="FF0000"/>
                </a:solidFill>
              </a:rPr>
            </a:br>
            <a:r>
              <a:rPr lang="en-GB" altLang="el-GR" sz="2400">
                <a:solidFill>
                  <a:srgbClr val="0070C0"/>
                </a:solidFill>
                <a:latin typeface="Calibri" panose="020F0502020204030204" pitchFamily="34" charset="0"/>
                <a:hlinkClick r:id="rId3"/>
              </a:rPr>
              <a:t>www.keelpno.gr</a:t>
            </a:r>
            <a:r>
              <a:rPr lang="en-GB" altLang="el-GR" sz="2400">
                <a:solidFill>
                  <a:srgbClr val="0070C0"/>
                </a:solidFill>
                <a:latin typeface="Calibri" panose="020F0502020204030204" pitchFamily="34" charset="0"/>
              </a:rPr>
              <a:t> </a:t>
            </a:r>
          </a:p>
          <a:p>
            <a:pPr algn="ctr" eaLnBrk="1" hangingPunct="1">
              <a:spcBef>
                <a:spcPct val="0"/>
              </a:spcBef>
              <a:buClrTx/>
              <a:buSzTx/>
              <a:buFont typeface="Wingdings" panose="05000000000000000000" pitchFamily="2" charset="2"/>
              <a:buNone/>
            </a:pPr>
            <a:endParaRPr lang="el-GR" altLang="el-GR" sz="2400">
              <a:latin typeface="Calibri" panose="020F0502020204030204" pitchFamily="34" charset="0"/>
            </a:endParaRPr>
          </a:p>
          <a:p>
            <a:pPr algn="ctr" eaLnBrk="1" hangingPunct="1">
              <a:spcBef>
                <a:spcPct val="0"/>
              </a:spcBef>
              <a:buClrTx/>
              <a:buSzTx/>
              <a:buFontTx/>
              <a:buNone/>
            </a:pPr>
            <a:r>
              <a:rPr lang="el-GR" altLang="el-GR" sz="2400">
                <a:latin typeface="Calibri" panose="020F0502020204030204" pitchFamily="34" charset="0"/>
              </a:rPr>
              <a:t>Γραφείο Νοσημάτων που Μεταδίδονται με Διαβιβαστές, </a:t>
            </a:r>
          </a:p>
          <a:p>
            <a:pPr algn="ctr" eaLnBrk="1" hangingPunct="1">
              <a:spcBef>
                <a:spcPct val="0"/>
              </a:spcBef>
              <a:buClrTx/>
              <a:buSzTx/>
              <a:buFontTx/>
              <a:buNone/>
            </a:pPr>
            <a:r>
              <a:rPr lang="el-GR" altLang="el-GR" sz="2400">
                <a:latin typeface="Calibri" panose="020F0502020204030204" pitchFamily="34" charset="0"/>
              </a:rPr>
              <a:t>Τμήμα Επιδημιολογικής Επιτήρησης και Παρέμβασης, ΚΕ.ΕΛ.Π.ΝΟ.</a:t>
            </a:r>
          </a:p>
          <a:p>
            <a:pPr algn="ctr" eaLnBrk="1" hangingPunct="1">
              <a:spcBef>
                <a:spcPct val="0"/>
              </a:spcBef>
              <a:buClrTx/>
              <a:buSzTx/>
              <a:buFontTx/>
              <a:buNone/>
            </a:pPr>
            <a:r>
              <a:rPr lang="el-GR" altLang="el-GR" sz="2400">
                <a:latin typeface="Calibri" panose="020F0502020204030204" pitchFamily="34" charset="0"/>
              </a:rPr>
              <a:t>     τηλ: 210 8899 052, 210 8899 072</a:t>
            </a:r>
          </a:p>
        </p:txBody>
      </p:sp>
      <p:pic>
        <p:nvPicPr>
          <p:cNvPr id="317444" name="4 - Εικόνα" descr="cid:image005.png@01CF2653.0E898BB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037013" y="1238250"/>
            <a:ext cx="10445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319338"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0946" name="Εικόνα 1" descr="G:\elonosia-2012\output\spotmapG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175" y="1268413"/>
            <a:ext cx="511175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1 - Τίτλος"/>
          <p:cNvSpPr>
            <a:spLocks noGrp="1"/>
          </p:cNvSpPr>
          <p:nvPr>
            <p:ph type="title" idx="4294967295"/>
          </p:nvPr>
        </p:nvSpPr>
        <p:spPr>
          <a:xfrm>
            <a:off x="107950" y="0"/>
            <a:ext cx="8836025" cy="1143000"/>
          </a:xfrm>
        </p:spPr>
        <p:txBody>
          <a:bodyPr anchor="ctr"/>
          <a:lstStyle/>
          <a:p>
            <a:pPr algn="ctr"/>
            <a:r>
              <a:rPr lang="el-GR" altLang="el-GR" sz="4000" b="1">
                <a:solidFill>
                  <a:srgbClr val="FF0000"/>
                </a:solidFill>
                <a:latin typeface="Calibri" panose="020F0502020204030204" pitchFamily="34" charset="0"/>
              </a:rPr>
              <a:t>Εγχώρια μετάδοση</a:t>
            </a:r>
            <a:r>
              <a:rPr lang="en-US" altLang="el-GR" sz="4000" b="1">
                <a:solidFill>
                  <a:srgbClr val="FF0000"/>
                </a:solidFill>
                <a:latin typeface="Calibri" panose="020F0502020204030204" pitchFamily="34" charset="0"/>
              </a:rPr>
              <a:t>,</a:t>
            </a:r>
            <a:r>
              <a:rPr lang="el-GR" altLang="el-GR" sz="4000" b="1">
                <a:solidFill>
                  <a:srgbClr val="FF0000"/>
                </a:solidFill>
                <a:latin typeface="Calibri" panose="020F0502020204030204" pitchFamily="34" charset="0"/>
              </a:rPr>
              <a:t> Ελλάδα,</a:t>
            </a:r>
            <a:r>
              <a:rPr lang="en-US" altLang="el-GR" sz="4000" b="1">
                <a:solidFill>
                  <a:srgbClr val="FF0000"/>
                </a:solidFill>
                <a:latin typeface="Calibri" panose="020F0502020204030204" pitchFamily="34" charset="0"/>
              </a:rPr>
              <a:t> 20</a:t>
            </a:r>
            <a:r>
              <a:rPr lang="el-GR" altLang="el-GR" sz="4000" b="1">
                <a:solidFill>
                  <a:srgbClr val="FF0000"/>
                </a:solidFill>
                <a:latin typeface="Calibri" panose="020F0502020204030204" pitchFamily="34" charset="0"/>
              </a:rPr>
              <a:t>12 (</a:t>
            </a:r>
            <a:r>
              <a:rPr lang="en-US" altLang="el-GR" sz="4000" b="1">
                <a:solidFill>
                  <a:srgbClr val="FF0000"/>
                </a:solidFill>
                <a:latin typeface="Calibri" panose="020F0502020204030204" pitchFamily="34" charset="0"/>
              </a:rPr>
              <a:t>n=</a:t>
            </a:r>
            <a:r>
              <a:rPr lang="el-GR" altLang="el-GR" sz="4000" b="1">
                <a:solidFill>
                  <a:srgbClr val="FF0000"/>
                </a:solidFill>
                <a:latin typeface="Calibri" panose="020F0502020204030204" pitchFamily="34" charset="0"/>
              </a:rPr>
              <a:t>20</a:t>
            </a:r>
            <a:r>
              <a:rPr lang="en-US" altLang="el-GR" sz="4000" b="1">
                <a:solidFill>
                  <a:srgbClr val="FF0000"/>
                </a:solidFill>
                <a:latin typeface="Calibri" panose="020F0502020204030204" pitchFamily="34" charset="0"/>
              </a:rPr>
              <a:t>)</a:t>
            </a:r>
            <a:endParaRPr lang="en-GB" altLang="el-GR" sz="4000" b="1">
              <a:solidFill>
                <a:srgbClr val="FF0000"/>
              </a:solidFill>
              <a:latin typeface="Calibri" panose="020F0502020204030204" pitchFamily="34" charset="0"/>
            </a:endParaRPr>
          </a:p>
        </p:txBody>
      </p:sp>
      <p:grpSp>
        <p:nvGrpSpPr>
          <p:cNvPr id="2" name="Group 19"/>
          <p:cNvGrpSpPr>
            <a:grpSpLocks/>
          </p:cNvGrpSpPr>
          <p:nvPr/>
        </p:nvGrpSpPr>
        <p:grpSpPr bwMode="auto">
          <a:xfrm>
            <a:off x="6588125" y="1989138"/>
            <a:ext cx="2279650" cy="792162"/>
            <a:chOff x="5709609" y="4177348"/>
            <a:chExt cx="3650852" cy="1075606"/>
          </a:xfrm>
        </p:grpSpPr>
        <p:sp>
          <p:nvSpPr>
            <p:cNvPr id="210964" name="AutoShape 15"/>
            <p:cNvSpPr>
              <a:spLocks noChangeArrowheads="1"/>
            </p:cNvSpPr>
            <p:nvPr/>
          </p:nvSpPr>
          <p:spPr bwMode="auto">
            <a:xfrm>
              <a:off x="6170793" y="4177348"/>
              <a:ext cx="3189668" cy="1075606"/>
            </a:xfrm>
            <a:prstGeom prst="wedgeRectCallout">
              <a:avLst>
                <a:gd name="adj1" fmla="val -111551"/>
                <a:gd name="adj2" fmla="val -54162"/>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1200">
                <a:latin typeface="Arial" panose="020B0604020202020204" pitchFamily="34" charset="0"/>
              </a:endParaRPr>
            </a:p>
          </p:txBody>
        </p:sp>
        <p:sp>
          <p:nvSpPr>
            <p:cNvPr id="210965" name="Text Box 12"/>
            <p:cNvSpPr txBox="1">
              <a:spLocks noChangeArrowheads="1"/>
            </p:cNvSpPr>
            <p:nvPr/>
          </p:nvSpPr>
          <p:spPr bwMode="auto">
            <a:xfrm>
              <a:off x="5709609" y="4275121"/>
              <a:ext cx="3484249" cy="68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algn="ctr" eaLnBrk="1" hangingPunct="1">
                <a:spcBef>
                  <a:spcPct val="0"/>
                </a:spcBef>
                <a:buClrTx/>
                <a:buSzTx/>
                <a:buFontTx/>
                <a:buNone/>
              </a:pPr>
              <a:r>
                <a:rPr lang="el-GR" altLang="el-GR" sz="1800">
                  <a:latin typeface="Calibri" panose="020F0502020204030204" pitchFamily="34" charset="0"/>
                </a:rPr>
                <a:t>Π.Ε. Ξάνθης</a:t>
              </a:r>
              <a:r>
                <a:rPr lang="en-US" altLang="el-GR" sz="1800" b="0">
                  <a:latin typeface="Calibri" panose="020F0502020204030204" pitchFamily="34" charset="0"/>
                </a:rPr>
                <a:t>: </a:t>
              </a:r>
              <a:endParaRPr lang="el-GR" altLang="el-GR" sz="1800" b="0">
                <a:latin typeface="Calibri" panose="020F0502020204030204" pitchFamily="34" charset="0"/>
              </a:endParaRPr>
            </a:p>
            <a:p>
              <a:pPr lvl="1" algn="ctr" eaLnBrk="1" hangingPunct="1">
                <a:spcBef>
                  <a:spcPct val="0"/>
                </a:spcBef>
                <a:buClrTx/>
                <a:buSzTx/>
                <a:buFontTx/>
                <a:buNone/>
              </a:pPr>
              <a:r>
                <a:rPr lang="el-GR" altLang="el-GR" sz="1800" b="0">
                  <a:latin typeface="Calibri" panose="020F0502020204030204" pitchFamily="34" charset="0"/>
                </a:rPr>
                <a:t>2 κρούσματα</a:t>
              </a:r>
            </a:p>
            <a:p>
              <a:pPr lvl="1" algn="ctr" eaLnBrk="1" hangingPunct="1">
                <a:spcBef>
                  <a:spcPct val="0"/>
                </a:spcBef>
                <a:buClrTx/>
                <a:buSzTx/>
                <a:buFontTx/>
                <a:buNone/>
              </a:pPr>
              <a:endParaRPr lang="el-GR" altLang="el-GR" sz="1200">
                <a:latin typeface="Arial" panose="020B0604020202020204" pitchFamily="34" charset="0"/>
              </a:endParaRPr>
            </a:p>
          </p:txBody>
        </p:sp>
      </p:grpSp>
      <p:grpSp>
        <p:nvGrpSpPr>
          <p:cNvPr id="3" name="Group 19"/>
          <p:cNvGrpSpPr>
            <a:grpSpLocks/>
          </p:cNvGrpSpPr>
          <p:nvPr/>
        </p:nvGrpSpPr>
        <p:grpSpPr bwMode="auto">
          <a:xfrm>
            <a:off x="6011863" y="3141663"/>
            <a:ext cx="2411412" cy="792162"/>
            <a:chOff x="5779828" y="4176133"/>
            <a:chExt cx="2943277" cy="784710"/>
          </a:xfrm>
        </p:grpSpPr>
        <p:sp>
          <p:nvSpPr>
            <p:cNvPr id="210962" name="AutoShape 15"/>
            <p:cNvSpPr>
              <a:spLocks noChangeArrowheads="1"/>
            </p:cNvSpPr>
            <p:nvPr/>
          </p:nvSpPr>
          <p:spPr bwMode="auto">
            <a:xfrm>
              <a:off x="6016521" y="4176133"/>
              <a:ext cx="2706584" cy="784710"/>
            </a:xfrm>
            <a:prstGeom prst="wedgeRectCallout">
              <a:avLst>
                <a:gd name="adj1" fmla="val -122843"/>
                <a:gd name="adj2" fmla="val 89880"/>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1200">
                <a:latin typeface="Arial" panose="020B0604020202020204" pitchFamily="34" charset="0"/>
              </a:endParaRPr>
            </a:p>
          </p:txBody>
        </p:sp>
        <p:sp>
          <p:nvSpPr>
            <p:cNvPr id="210963" name="Text Box 12"/>
            <p:cNvSpPr txBox="1">
              <a:spLocks noChangeArrowheads="1"/>
            </p:cNvSpPr>
            <p:nvPr/>
          </p:nvSpPr>
          <p:spPr bwMode="auto">
            <a:xfrm>
              <a:off x="5779828" y="4242351"/>
              <a:ext cx="2548542" cy="57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algn="ctr" eaLnBrk="1" hangingPunct="1">
                <a:spcBef>
                  <a:spcPct val="0"/>
                </a:spcBef>
                <a:buClrTx/>
                <a:buSzTx/>
                <a:buFontTx/>
                <a:buNone/>
              </a:pPr>
              <a:r>
                <a:rPr lang="el-GR" altLang="el-GR" sz="1800">
                  <a:latin typeface="Calibri" panose="020F0502020204030204" pitchFamily="34" charset="0"/>
                </a:rPr>
                <a:t>Π.Ε. Βοιωτίας</a:t>
              </a:r>
              <a:r>
                <a:rPr lang="en-US" altLang="el-GR" sz="1800" b="0">
                  <a:latin typeface="Calibri" panose="020F0502020204030204" pitchFamily="34" charset="0"/>
                </a:rPr>
                <a:t>: </a:t>
              </a:r>
              <a:r>
                <a:rPr lang="el-GR" altLang="el-GR" sz="1800" b="0">
                  <a:latin typeface="Calibri" panose="020F0502020204030204" pitchFamily="34" charset="0"/>
                </a:rPr>
                <a:t> </a:t>
              </a:r>
            </a:p>
            <a:p>
              <a:pPr lvl="1" algn="ctr" eaLnBrk="1" hangingPunct="1">
                <a:spcBef>
                  <a:spcPct val="0"/>
                </a:spcBef>
                <a:buClrTx/>
                <a:buSzTx/>
                <a:buFontTx/>
                <a:buNone/>
              </a:pPr>
              <a:r>
                <a:rPr lang="el-GR" altLang="el-GR" sz="1800" b="0">
                  <a:latin typeface="Calibri" panose="020F0502020204030204" pitchFamily="34" charset="0"/>
                </a:rPr>
                <a:t>2 κρούσματα </a:t>
              </a:r>
            </a:p>
            <a:p>
              <a:pPr lvl="1" algn="ctr" eaLnBrk="1" hangingPunct="1">
                <a:spcBef>
                  <a:spcPct val="0"/>
                </a:spcBef>
                <a:buClrTx/>
                <a:buSzTx/>
                <a:buFontTx/>
                <a:buNone/>
              </a:pPr>
              <a:endParaRPr lang="el-GR" altLang="el-GR" sz="1800" b="0">
                <a:latin typeface="Calibri" panose="020F0502020204030204" pitchFamily="34" charset="0"/>
              </a:endParaRPr>
            </a:p>
            <a:p>
              <a:pPr lvl="1" algn="ctr" eaLnBrk="1" hangingPunct="1">
                <a:spcBef>
                  <a:spcPct val="0"/>
                </a:spcBef>
                <a:buClrTx/>
                <a:buSzTx/>
                <a:buFontTx/>
                <a:buNone/>
              </a:pPr>
              <a:endParaRPr lang="el-GR" altLang="el-GR" sz="1200">
                <a:latin typeface="Arial" panose="020B0604020202020204" pitchFamily="34" charset="0"/>
              </a:endParaRPr>
            </a:p>
          </p:txBody>
        </p:sp>
      </p:grpSp>
      <p:pic>
        <p:nvPicPr>
          <p:cNvPr id="122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5229225"/>
            <a:ext cx="1060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3284538"/>
            <a:ext cx="10493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9"/>
          <p:cNvGrpSpPr>
            <a:grpSpLocks/>
          </p:cNvGrpSpPr>
          <p:nvPr/>
        </p:nvGrpSpPr>
        <p:grpSpPr bwMode="auto">
          <a:xfrm flipH="1">
            <a:off x="755650" y="1268413"/>
            <a:ext cx="2016125" cy="1008062"/>
            <a:chOff x="5956954" y="4485586"/>
            <a:chExt cx="2899978" cy="595977"/>
          </a:xfrm>
        </p:grpSpPr>
        <p:sp>
          <p:nvSpPr>
            <p:cNvPr id="210960" name="AutoShape 15"/>
            <p:cNvSpPr>
              <a:spLocks noChangeArrowheads="1"/>
            </p:cNvSpPr>
            <p:nvPr/>
          </p:nvSpPr>
          <p:spPr bwMode="auto">
            <a:xfrm>
              <a:off x="5956954" y="4485586"/>
              <a:ext cx="2766152" cy="595977"/>
            </a:xfrm>
            <a:prstGeom prst="wedgeRectCallout">
              <a:avLst>
                <a:gd name="adj1" fmla="val -93051"/>
                <a:gd name="adj2" fmla="val 170912"/>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1200">
                <a:latin typeface="Arial" panose="020B0604020202020204" pitchFamily="34" charset="0"/>
              </a:endParaRPr>
            </a:p>
          </p:txBody>
        </p:sp>
        <p:sp>
          <p:nvSpPr>
            <p:cNvPr id="210961" name="Text Box 12"/>
            <p:cNvSpPr txBox="1">
              <a:spLocks noChangeArrowheads="1"/>
            </p:cNvSpPr>
            <p:nvPr/>
          </p:nvSpPr>
          <p:spPr bwMode="auto">
            <a:xfrm>
              <a:off x="6059694" y="4591976"/>
              <a:ext cx="2797238" cy="44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l-GR" sz="1800" b="0">
                  <a:latin typeface="Calibri" panose="020F0502020204030204" pitchFamily="34" charset="0"/>
                </a:rPr>
                <a:t>    </a:t>
              </a:r>
              <a:r>
                <a:rPr lang="el-GR" altLang="el-GR" sz="1800">
                  <a:latin typeface="Calibri" panose="020F0502020204030204" pitchFamily="34" charset="0"/>
                </a:rPr>
                <a:t>Π.Ε.</a:t>
              </a:r>
              <a:r>
                <a:rPr lang="en-US" altLang="el-GR" sz="1800">
                  <a:latin typeface="Calibri" panose="020F0502020204030204" pitchFamily="34" charset="0"/>
                </a:rPr>
                <a:t> </a:t>
              </a:r>
              <a:r>
                <a:rPr lang="el-GR" altLang="el-GR" sz="1800">
                  <a:latin typeface="Calibri" panose="020F0502020204030204" pitchFamily="34" charset="0"/>
                </a:rPr>
                <a:t>Καρδίτσας:        </a:t>
              </a:r>
              <a:endParaRPr lang="en-US" altLang="el-GR" sz="1800">
                <a:latin typeface="Calibri" panose="020F0502020204030204" pitchFamily="34" charset="0"/>
              </a:endParaRPr>
            </a:p>
            <a:p>
              <a:pPr algn="ctr" eaLnBrk="1" hangingPunct="1">
                <a:spcBef>
                  <a:spcPct val="0"/>
                </a:spcBef>
                <a:buClrTx/>
                <a:buSzTx/>
                <a:buFontTx/>
                <a:buNone/>
              </a:pPr>
              <a:r>
                <a:rPr lang="en-US" altLang="el-GR" sz="1800" b="0">
                  <a:latin typeface="Calibri" panose="020F0502020204030204" pitchFamily="34" charset="0"/>
                </a:rPr>
                <a:t>     </a:t>
              </a:r>
              <a:r>
                <a:rPr lang="el-GR" altLang="el-GR" sz="1800" b="0">
                  <a:latin typeface="Calibri" panose="020F0502020204030204" pitchFamily="34" charset="0"/>
                </a:rPr>
                <a:t>2 κρούσματα</a:t>
              </a:r>
            </a:p>
          </p:txBody>
        </p:sp>
      </p:grpSp>
      <p:grpSp>
        <p:nvGrpSpPr>
          <p:cNvPr id="5" name="Group 19"/>
          <p:cNvGrpSpPr>
            <a:grpSpLocks/>
          </p:cNvGrpSpPr>
          <p:nvPr/>
        </p:nvGrpSpPr>
        <p:grpSpPr bwMode="auto">
          <a:xfrm flipH="1">
            <a:off x="-323850" y="5229225"/>
            <a:ext cx="3816350" cy="1152525"/>
            <a:chOff x="4468709" y="4422801"/>
            <a:chExt cx="5757026" cy="1022540"/>
          </a:xfrm>
        </p:grpSpPr>
        <p:sp>
          <p:nvSpPr>
            <p:cNvPr id="210958" name="AutoShape 15"/>
            <p:cNvSpPr>
              <a:spLocks noChangeArrowheads="1"/>
            </p:cNvSpPr>
            <p:nvPr/>
          </p:nvSpPr>
          <p:spPr bwMode="auto">
            <a:xfrm>
              <a:off x="4694476" y="4422801"/>
              <a:ext cx="4741083" cy="720189"/>
            </a:xfrm>
            <a:prstGeom prst="wedgeRectCallout">
              <a:avLst>
                <a:gd name="adj1" fmla="val -71403"/>
                <a:gd name="adj2" fmla="val -9056"/>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1200">
                <a:latin typeface="Arial" panose="020B0604020202020204" pitchFamily="34" charset="0"/>
              </a:endParaRPr>
            </a:p>
          </p:txBody>
        </p:sp>
        <p:sp>
          <p:nvSpPr>
            <p:cNvPr id="210959" name="Text Box 12"/>
            <p:cNvSpPr txBox="1">
              <a:spLocks noChangeArrowheads="1"/>
            </p:cNvSpPr>
            <p:nvPr/>
          </p:nvSpPr>
          <p:spPr bwMode="auto">
            <a:xfrm>
              <a:off x="4468709" y="4500868"/>
              <a:ext cx="5757026" cy="94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lvl="1" algn="ctr" eaLnBrk="1" hangingPunct="1">
                <a:spcBef>
                  <a:spcPct val="0"/>
                </a:spcBef>
                <a:buClrTx/>
                <a:buSzTx/>
                <a:buFontTx/>
                <a:buNone/>
              </a:pPr>
              <a:r>
                <a:rPr lang="el-GR" altLang="el-GR" sz="1800">
                  <a:latin typeface="Calibri" panose="020F0502020204030204" pitchFamily="34" charset="0"/>
                </a:rPr>
                <a:t>Π.Ε. Λακωνίας:</a:t>
              </a:r>
            </a:p>
            <a:p>
              <a:pPr lvl="1" algn="ctr" eaLnBrk="1" hangingPunct="1">
                <a:spcBef>
                  <a:spcPct val="0"/>
                </a:spcBef>
                <a:buClrTx/>
                <a:buSzTx/>
                <a:buFontTx/>
                <a:buNone/>
              </a:pPr>
              <a:r>
                <a:rPr lang="en-US" altLang="el-GR" sz="1800" b="0">
                  <a:latin typeface="Calibri" panose="020F0502020204030204" pitchFamily="34" charset="0"/>
                </a:rPr>
                <a:t>10</a:t>
              </a:r>
              <a:r>
                <a:rPr lang="el-GR" altLang="el-GR" sz="1800" b="0">
                  <a:latin typeface="Calibri" panose="020F0502020204030204" pitchFamily="34" charset="0"/>
                </a:rPr>
                <a:t> κρούσματα στο Δ. Ευρώτα</a:t>
              </a:r>
            </a:p>
          </p:txBody>
        </p:sp>
      </p:grpSp>
      <p:grpSp>
        <p:nvGrpSpPr>
          <p:cNvPr id="6" name="Group 19"/>
          <p:cNvGrpSpPr>
            <a:grpSpLocks/>
          </p:cNvGrpSpPr>
          <p:nvPr/>
        </p:nvGrpSpPr>
        <p:grpSpPr bwMode="auto">
          <a:xfrm>
            <a:off x="5795963" y="4365625"/>
            <a:ext cx="3097212" cy="1133475"/>
            <a:chOff x="5946285" y="4061901"/>
            <a:chExt cx="5047545" cy="614042"/>
          </a:xfrm>
        </p:grpSpPr>
        <p:sp>
          <p:nvSpPr>
            <p:cNvPr id="210956" name="AutoShape 15"/>
            <p:cNvSpPr>
              <a:spLocks noChangeArrowheads="1"/>
            </p:cNvSpPr>
            <p:nvPr/>
          </p:nvSpPr>
          <p:spPr bwMode="auto">
            <a:xfrm>
              <a:off x="6650582" y="4061901"/>
              <a:ext cx="4343166" cy="428690"/>
            </a:xfrm>
            <a:prstGeom prst="wedgeRectCallout">
              <a:avLst>
                <a:gd name="adj1" fmla="val -99306"/>
                <a:gd name="adj2" fmla="val -24884"/>
              </a:avLst>
            </a:prstGeom>
            <a:solidFill>
              <a:srgbClr val="FFFFFF"/>
            </a:solidFill>
            <a:ln w="952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l-GR" altLang="el-GR" sz="1200">
                <a:latin typeface="Arial" panose="020B0604020202020204" pitchFamily="34" charset="0"/>
              </a:endParaRPr>
            </a:p>
          </p:txBody>
        </p:sp>
        <p:sp>
          <p:nvSpPr>
            <p:cNvPr id="37902" name="Text Box 12"/>
            <p:cNvSpPr txBox="1">
              <a:spLocks noChangeArrowheads="1"/>
            </p:cNvSpPr>
            <p:nvPr/>
          </p:nvSpPr>
          <p:spPr bwMode="auto">
            <a:xfrm>
              <a:off x="5946285" y="4100601"/>
              <a:ext cx="5047545" cy="575342"/>
            </a:xfrm>
            <a:prstGeom prst="rect">
              <a:avLst/>
            </a:prstGeom>
            <a:noFill/>
            <a:ln w="9525">
              <a:noFill/>
              <a:miter lim="800000"/>
              <a:headEnd/>
              <a:tailEnd/>
            </a:ln>
          </p:spPr>
          <p:txBody>
            <a:bodyPr/>
            <a:lstStyle/>
            <a:p>
              <a:pPr lvl="1" algn="ctr" eaLnBrk="1" hangingPunct="1">
                <a:defRPr/>
              </a:pPr>
              <a:r>
                <a:rPr lang="el-GR" altLang="el-GR" sz="1800" dirty="0">
                  <a:latin typeface="Calibri" pitchFamily="34" charset="0"/>
                </a:rPr>
                <a:t>Π.Ε. Ανατολικής Αττικής</a:t>
              </a:r>
              <a:r>
                <a:rPr lang="el-GR" altLang="el-GR" sz="1800" b="0" dirty="0">
                  <a:latin typeface="Calibri" pitchFamily="34" charset="0"/>
                </a:rPr>
                <a:t>: </a:t>
              </a:r>
            </a:p>
            <a:p>
              <a:pPr lvl="1" algn="ctr" eaLnBrk="1" hangingPunct="1">
                <a:defRPr/>
              </a:pPr>
              <a:r>
                <a:rPr lang="el-GR" altLang="el-GR" sz="1800" b="0" dirty="0">
                  <a:latin typeface="Calibri" pitchFamily="34" charset="0"/>
                </a:rPr>
                <a:t>4 κρούσματα</a:t>
              </a:r>
              <a:endParaRPr lang="el-GR" altLang="el-GR" sz="1800" b="0" dirty="0"/>
            </a:p>
            <a:p>
              <a:pPr marL="914400" lvl="1" indent="-457200" algn="ctr" eaLnBrk="1" hangingPunct="1">
                <a:defRPr/>
              </a:pPr>
              <a:endParaRPr lang="el-GR" altLang="el-GR" sz="1800" dirty="0">
                <a:latin typeface="Calibri" pitchFamily="34" charset="0"/>
              </a:endParaRPr>
            </a:p>
          </p:txBody>
        </p:sp>
      </p:grpSp>
      <p:pic>
        <p:nvPicPr>
          <p:cNvPr id="210955" name="24 - Εικόνα" descr="cid:image005.png@01CF2653.0E898BB0"/>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316913" y="6237288"/>
            <a:ext cx="8270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l-GR"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l-GR"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Θέμα του Offic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Θέμα του Offic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bel24november2015tsiodras [Λειτουργία συμβατότητας]" id="{1370199D-10E1-40C7-8CF2-F53CA030A6D2}" vid="{C7AB50BE-B4EF-444C-8842-DFBD7D55360D}"/>
    </a:ext>
  </a:extLst>
</a:theme>
</file>

<file path=ppt/theme/theme14.xml><?xml version="1.0" encoding="utf-8"?>
<a:theme xmlns:a="http://schemas.openxmlformats.org/drawingml/2006/main" name="10_Θέμα του Offic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1_Θέμα του Offic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bel24november2015tsiodras [Λειτουργία συμβατότητας]" id="{1370199D-10E1-40C7-8CF2-F53CA030A6D2}" vid="{C7AB50BE-B4EF-444C-8842-DFBD7D55360D}"/>
    </a:ext>
  </a:extLst>
</a:theme>
</file>

<file path=ppt/theme/theme1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Θέμα του Offic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Θέμα του Offic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bel24november2015tsiodras [Λειτουργία συμβατότητας]" id="{1370199D-10E1-40C7-8CF2-F53CA030A6D2}" vid="{C7AB50BE-B4EF-444C-8842-DFBD7D55360D}"/>
    </a:ext>
  </a:ext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Θέμα του Offic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bel24november2015tsiodras [Λειτουργία συμβατότητας]" id="{1370199D-10E1-40C7-8CF2-F53CA030A6D2}" vid="{C7AB50BE-B4EF-444C-8842-DFBD7D55360D}"/>
    </a:ext>
  </a:extLst>
</a:theme>
</file>

<file path=ppt/theme/theme4.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18169</TotalTime>
  <Words>2282</Words>
  <Application>Microsoft Office PowerPoint</Application>
  <PresentationFormat>Προβολή στην οθόνη (4:3)</PresentationFormat>
  <Paragraphs>462</Paragraphs>
  <Slides>83</Slides>
  <Notes>53</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21</vt:i4>
      </vt:variant>
      <vt:variant>
        <vt:lpstr>Τίτλοι διαφανειών</vt:lpstr>
      </vt:variant>
      <vt:variant>
        <vt:i4>83</vt:i4>
      </vt:variant>
    </vt:vector>
  </HeadingPairs>
  <TitlesOfParts>
    <vt:vector size="114" baseType="lpstr">
      <vt:lpstr>Arial</vt:lpstr>
      <vt:lpstr>Arial Narrow</vt:lpstr>
      <vt:lpstr>Arial Unicode MS</vt:lpstr>
      <vt:lpstr>Calibri</vt:lpstr>
      <vt:lpstr>Calibri Light</vt:lpstr>
      <vt:lpstr>Comic Sans MS</vt:lpstr>
      <vt:lpstr>Georgia</vt:lpstr>
      <vt:lpstr>Tahoma</vt:lpstr>
      <vt:lpstr>Times New Roman</vt:lpstr>
      <vt:lpstr>Wingdings</vt:lpstr>
      <vt:lpstr>Blends</vt:lpstr>
      <vt:lpstr>3_Default Design</vt:lpstr>
      <vt:lpstr>1_Θέμα του Office</vt:lpstr>
      <vt:lpstr>1_Blends</vt:lpstr>
      <vt:lpstr>2_Blends</vt:lpstr>
      <vt:lpstr>3_Blends</vt:lpstr>
      <vt:lpstr>1_Office Theme</vt:lpstr>
      <vt:lpstr>4_Blends</vt:lpstr>
      <vt:lpstr>5_Blends</vt:lpstr>
      <vt:lpstr>2_Θέμα του Office</vt:lpstr>
      <vt:lpstr>6_Office Theme</vt:lpstr>
      <vt:lpstr>8_Θέμα του Office</vt:lpstr>
      <vt:lpstr>3_Θέμα του Office</vt:lpstr>
      <vt:lpstr>10_Θέμα του Office</vt:lpstr>
      <vt:lpstr>4_Θέμα του Office</vt:lpstr>
      <vt:lpstr>11_Θέμα του Office</vt:lpstr>
      <vt:lpstr>9_Default Design</vt:lpstr>
      <vt:lpstr>6_Blends</vt:lpstr>
      <vt:lpstr>21_Θέμα του Office</vt:lpstr>
      <vt:lpstr>Beam</vt:lpstr>
      <vt:lpstr>15_Θέμα του Office</vt:lpstr>
      <vt:lpstr>ΕΛΟΝΟΣΙΑ</vt:lpstr>
      <vt:lpstr>Περιοχές με ιστορικό μετάδοσης ελονοσίας  πριν την εκρίζωση, Ελλάδα </vt:lpstr>
      <vt:lpstr>Ελονοσία στην Ελλάδα</vt:lpstr>
      <vt:lpstr>Παρουσίαση του PowerPoint</vt:lpstr>
      <vt:lpstr>Εγχώρια κρούσματα ελονοσίας ανά έτος έναρξης συμπτωμάτων, Ελλάδα, 2009 – 2015</vt:lpstr>
      <vt:lpstr>Εγχώρια μετάδοση, Ελλάδα, 2009 (n=7)</vt:lpstr>
      <vt:lpstr>Εγχώρια μετάδοση, Ελλάδα, 2010 (n=4)</vt:lpstr>
      <vt:lpstr>Παρουσίαση του PowerPoint</vt:lpstr>
      <vt:lpstr>Εγχώρια μετάδοση, Ελλάδα, 2012 (n=20)</vt:lpstr>
      <vt:lpstr>Εγχώρια μετάδοση, Ελλάδα, 2013 (n=3)</vt:lpstr>
      <vt:lpstr>Ενεργός ανίχνευση κρουσμάτων Μαζική θεραπεία 2013-14 </vt:lpstr>
      <vt:lpstr>Παρουσίαση του PowerPoint</vt:lpstr>
      <vt:lpstr>MDA &amp; zero cases in Laconia</vt:lpstr>
      <vt:lpstr>Εγχώρια μετάδοση,  Ελλάδα, 2015 (n=6)</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Κλινική εικόνα</vt:lpstr>
      <vt:lpstr>Κλινική εικόνα</vt:lpstr>
      <vt:lpstr>Κλινική εικόνα</vt:lpstr>
      <vt:lpstr>Κλινική εικόνα</vt:lpstr>
      <vt:lpstr>Κλινική εικόνα</vt:lpstr>
      <vt:lpstr>Σοβαρή ελονοσία</vt:lpstr>
      <vt:lpstr>Σοβαρή ελονοσία</vt:lpstr>
      <vt:lpstr>Σοβαρή ελονοσία</vt:lpstr>
      <vt:lpstr> Διάγνωση</vt:lpstr>
      <vt:lpstr>Παρασιταιμία - Κλινική εικόνα</vt:lpstr>
      <vt:lpstr>Μικροσκοπική εξέταση για ελονοσία</vt:lpstr>
      <vt:lpstr>Μικροσκοπική εξέταση για ελονοσία</vt:lpstr>
      <vt:lpstr>Μικροσκοπική εξέταση για ελονοσία</vt:lpstr>
      <vt:lpstr>Μικροσκοπική εξέταση για ελονοσία</vt:lpstr>
      <vt:lpstr>Μικροσκοπική εξέταση για ελονοσία</vt:lpstr>
      <vt:lpstr>Παρουσίαση του PowerPoint</vt:lpstr>
      <vt:lpstr>Δοκιμασία ταχείας διάγνωσης ελονοσίας</vt:lpstr>
      <vt:lpstr>Εξαιρετική ευαισθησία, ειδικότητα P. vivax - Λακωνία !!!</vt:lpstr>
      <vt:lpstr>Εξαιρετική ευαισθησία, ειδικότητα P. vivax - Λακωνία !!!</vt:lpstr>
      <vt:lpstr>ΔΙΑΦΟΡΙΚΗ ΔΙΑΓΝΩΣΗ</vt:lpstr>
      <vt:lpstr>Διαγνωστικός αλγόριθμος – Διαχείριση δείγματος</vt:lpstr>
      <vt:lpstr>Παρουσίαση του PowerPoint</vt:lpstr>
      <vt:lpstr>Πυρετός σε επιστρέφοντα ταξιδιώτη από ενδημική περιοχή?</vt:lpstr>
      <vt:lpstr>WHO guidelines 2015</vt:lpstr>
      <vt:lpstr>Παρουσίαση του PowerPoint</vt:lpstr>
      <vt:lpstr>  Ανθελονοσιακά για επιπλεγμένη ελονοσία (συνήθως από P. falciparum)  </vt:lpstr>
      <vt:lpstr>Παρουσίαση του PowerPoint</vt:lpstr>
      <vt:lpstr>Youyou Tu - Nobel 2015</vt:lpstr>
      <vt:lpstr>MALARIA IN THE WORLD</vt:lpstr>
      <vt:lpstr>MALARIA IN THE WORLD</vt:lpstr>
      <vt:lpstr>Παρουσίαση του PowerPoint</vt:lpstr>
      <vt:lpstr>ACT RESISTANT MALARIA</vt:lpstr>
      <vt:lpstr>Ελονοσία &amp; artemisinin R </vt:lpstr>
      <vt:lpstr>Εμβόλια &amp; μέλλον!</vt:lpstr>
      <vt:lpstr>     Δράσεις για την αντιμετώπιση της ελονοσίας </vt:lpstr>
      <vt:lpstr>Ο διαβιβαστής υπάρχει στην Ελλάδα</vt:lpstr>
      <vt:lpstr>Παρουσίαση του PowerPoint</vt:lpstr>
      <vt:lpstr>Οικολογία περιοχής Ευρώτα Λακωνίας</vt:lpstr>
      <vt:lpstr>Εντομολογικές μελέτες</vt:lpstr>
      <vt:lpstr>Παρουσίαση του PowerPoint</vt:lpstr>
      <vt:lpstr>Εγχώρια κρούσματα ελονοσίας,  Αττική, 2009 - 2012, 2015</vt:lpstr>
      <vt:lpstr>Νεοεισερχόμενοι μετανάστες &amp; κρούσματα ελονοσίας, Ελλάδα 2006-2016</vt:lpstr>
      <vt:lpstr>       Εκτίμηση κινδύνου</vt:lpstr>
      <vt:lpstr>Επίπεδο Επικινδυνότητας 1</vt:lpstr>
      <vt:lpstr>Επίπεδο Επικινδυνότητας 2</vt:lpstr>
      <vt:lpstr>Επίπεδα Επικινδυνότητας 3 &amp; 0</vt:lpstr>
      <vt:lpstr>Πότε κάνουμε έλεγχο για ελονοσία;  </vt:lpstr>
      <vt:lpstr>    Δήλωση κρούσματος ελονοσίας</vt:lpstr>
      <vt:lpstr>Παρουσίαση του PowerPoint</vt:lpstr>
      <vt:lpstr>     Μέτρα προστασίας από τα κουνούπια </vt:lpstr>
      <vt:lpstr>Παρουσίαση του PowerPoint</vt:lpstr>
      <vt:lpstr>Μέτρα πρόληψης στην κοινότητα </vt:lpstr>
      <vt:lpstr>Παρουσίαση του PowerPoint</vt:lpstr>
      <vt:lpstr>Παρουσίαση του PowerPoint</vt:lpstr>
      <vt:lpstr>Ελονοσία: η Ελληνική πραγματικότητα </vt:lpstr>
      <vt:lpstr>Ελονοσία: η Ελληνική πραγματικότητα </vt:lpstr>
      <vt:lpstr>Goal -&gt; correct yellow book 2018!!!</vt:lpstr>
      <vt:lpstr>Ελονοσία: η Ελληνική πραγματικότητα </vt:lpstr>
      <vt:lpstr>Goal -&gt; a malaria free world!!!</vt:lpstr>
      <vt:lpstr>Ευχαριστίες</vt:lpstr>
      <vt:lpstr>Σας 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Hepatitis and HIV in Northern Ireland Prisons: A cross-sectional survey</dc:title>
  <dc:creator>Windows2000</dc:creator>
  <cp:lastModifiedBy>Antonios</cp:lastModifiedBy>
  <cp:revision>1843</cp:revision>
  <dcterms:created xsi:type="dcterms:W3CDTF">2005-04-17T10:37:26Z</dcterms:created>
  <dcterms:modified xsi:type="dcterms:W3CDTF">2020-04-26T12:23:18Z</dcterms:modified>
</cp:coreProperties>
</file>