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316" r:id="rId3"/>
    <p:sldId id="523" r:id="rId4"/>
    <p:sldId id="317" r:id="rId5"/>
    <p:sldId id="318" r:id="rId6"/>
    <p:sldId id="320" r:id="rId7"/>
    <p:sldId id="321" r:id="rId8"/>
    <p:sldId id="322" r:id="rId9"/>
    <p:sldId id="323" r:id="rId10"/>
    <p:sldId id="324" r:id="rId11"/>
    <p:sldId id="510" r:id="rId12"/>
    <p:sldId id="511" r:id="rId13"/>
    <p:sldId id="512" r:id="rId14"/>
    <p:sldId id="513" r:id="rId15"/>
    <p:sldId id="514" r:id="rId16"/>
    <p:sldId id="515" r:id="rId17"/>
    <p:sldId id="516" r:id="rId18"/>
    <p:sldId id="517" r:id="rId19"/>
    <p:sldId id="524" r:id="rId20"/>
    <p:sldId id="518" r:id="rId21"/>
    <p:sldId id="519" r:id="rId22"/>
    <p:sldId id="520" r:id="rId23"/>
    <p:sldId id="521" r:id="rId24"/>
    <p:sldId id="522" r:id="rId25"/>
    <p:sldId id="525" r:id="rId26"/>
    <p:sldId id="507" r:id="rId27"/>
    <p:sldId id="526" r:id="rId28"/>
    <p:sldId id="527" r:id="rId29"/>
    <p:sldId id="528" r:id="rId30"/>
    <p:sldId id="531" r:id="rId31"/>
    <p:sldId id="529" r:id="rId32"/>
    <p:sldId id="530" r:id="rId33"/>
    <p:sldId id="532" r:id="rId34"/>
    <p:sldId id="533" r:id="rId35"/>
    <p:sldId id="681" r:id="rId36"/>
    <p:sldId id="682" r:id="rId37"/>
    <p:sldId id="683" r:id="rId38"/>
    <p:sldId id="685" r:id="rId39"/>
    <p:sldId id="684" r:id="rId40"/>
    <p:sldId id="711" r:id="rId41"/>
    <p:sldId id="916" r:id="rId42"/>
    <p:sldId id="508" r:id="rId43"/>
    <p:sldId id="917" r:id="rId44"/>
    <p:sldId id="291" r:id="rId45"/>
    <p:sldId id="292" r:id="rId46"/>
    <p:sldId id="293" r:id="rId47"/>
    <p:sldId id="296" r:id="rId48"/>
    <p:sldId id="30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26"/>
    <p:restoredTop sz="94673"/>
  </p:normalViewPr>
  <p:slideViewPr>
    <p:cSldViewPr snapToGrid="0" snapToObjects="1">
      <p:cViewPr varScale="1">
        <p:scale>
          <a:sx n="85" d="100"/>
          <a:sy n="85" d="100"/>
        </p:scale>
        <p:origin x="200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14AAA-FDC0-8F4D-9453-D8125DC526BD}" type="datetimeFigureOut">
              <a:rPr lang="en-US" smtClean="0"/>
              <a:t>3/15/19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10EA2-87E0-9E43-A2B0-F890FBE52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6115" indent="-283121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2484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5478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8472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91466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44459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7453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0447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8F22A-A927-B644-A5E3-A74367D149B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3526" y="4300101"/>
            <a:ext cx="5971420" cy="4073779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Unlike reverse transcriptase and protease inhibitors which work inside the infected cell, co-receptor antagonists function on the outside of the host cell. Co-receptor antagonists, either CCR5 or CXCR4 antagonists, are therefore classified as entry inhibitors. </a:t>
            </a:r>
          </a:p>
          <a:p>
            <a:pPr eaLnBrk="1" hangingPunct="1"/>
            <a:endParaRPr lang="en-GB">
              <a:latin typeface="Times New Roman" charset="0"/>
            </a:endParaRPr>
          </a:p>
          <a:p>
            <a:pPr eaLnBrk="1" hangingPunct="1"/>
            <a:r>
              <a:rPr lang="en-GB">
                <a:latin typeface="Times New Roman" charset="0"/>
              </a:rPr>
              <a:t>The mechanism of action of co-receptor antagonists differs from other antiretrovirals in a very important way. Rather than binding to viral proteins this new class prevents viral replication by binding to human host cells, such as T cells and macrophages.</a:t>
            </a:r>
          </a:p>
        </p:txBody>
      </p:sp>
    </p:spTree>
    <p:extLst>
      <p:ext uri="{BB962C8B-B14F-4D97-AF65-F5344CB8AC3E}">
        <p14:creationId xmlns:p14="http://schemas.microsoft.com/office/powerpoint/2010/main" val="361075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1" dirty="0"/>
              <a:t>Εικόνα 5Θ-2:</a:t>
            </a:r>
            <a:r>
              <a:rPr lang="el-GR" b="1" baseline="0" dirty="0"/>
              <a:t> </a:t>
            </a:r>
            <a:r>
              <a:rPr lang="el-GR" baseline="0" dirty="0"/>
              <a:t>Η φυσική ιστορία της </a:t>
            </a:r>
            <a:r>
              <a:rPr lang="en-US" baseline="0" dirty="0"/>
              <a:t>HIV </a:t>
            </a:r>
            <a:r>
              <a:rPr lang="el-GR" baseline="0" dirty="0"/>
              <a:t>λοίμωξης.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81FA-C421-E34A-A5E0-BBBCEA324C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40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/>
              <a:t>Εικόνα 5Ι-1: </a:t>
            </a:r>
            <a:r>
              <a:rPr lang="el-GR" dirty="0"/>
              <a:t>Δομή του ζυμομύκητα (</a:t>
            </a:r>
            <a:r>
              <a:rPr lang="el-GR" dirty="0" err="1"/>
              <a:t>κάντιντα</a:t>
            </a:r>
            <a:r>
              <a:rPr lang="el-GR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81FA-C421-E34A-A5E0-BBBCEA324C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25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/>
              <a:t>Εικόνα 5Ι-2</a:t>
            </a:r>
            <a:r>
              <a:rPr lang="el-GR" dirty="0"/>
              <a:t>: Δομή </a:t>
            </a:r>
            <a:r>
              <a:rPr lang="el-GR" dirty="0" err="1"/>
              <a:t>υφομύκητα</a:t>
            </a:r>
            <a:r>
              <a:rPr lang="el-GR" dirty="0"/>
              <a:t> (</a:t>
            </a:r>
            <a:r>
              <a:rPr lang="el-GR" dirty="0" err="1"/>
              <a:t>ασπέργιλλος</a:t>
            </a:r>
            <a:r>
              <a:rPr lang="el-GR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81FA-C421-E34A-A5E0-BBBCEA324C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88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altLang="x-none" sz="1200" b="1" dirty="0">
                <a:latin typeface="Arial" charset="0"/>
              </a:rPr>
              <a:t>Εικόνα 5Ι-3:</a:t>
            </a:r>
            <a:r>
              <a:rPr lang="el-GR" altLang="x-none" sz="1200" b="1" baseline="0" dirty="0">
                <a:latin typeface="Arial" charset="0"/>
              </a:rPr>
              <a:t> </a:t>
            </a:r>
            <a:r>
              <a:rPr lang="el-GR" altLang="x-none" sz="1200" baseline="0" dirty="0">
                <a:latin typeface="Arial" charset="0"/>
              </a:rPr>
              <a:t>Ιατρικοί χειρισμοί και οι μηχανισμοί που προκαλούν </a:t>
            </a:r>
            <a:r>
              <a:rPr lang="el-GR" altLang="x-none" sz="1200" baseline="0" dirty="0" err="1">
                <a:latin typeface="Arial" charset="0"/>
              </a:rPr>
              <a:t>καντινταιμία</a:t>
            </a:r>
            <a:endParaRPr lang="x-none" altLang="x-none" sz="1200" dirty="0"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049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2CB1F154-BE7F-864D-ABC3-01F8158EB4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0075" y="571500"/>
            <a:ext cx="3370263" cy="2528888"/>
          </a:xfrm>
          <a:solidFill>
            <a:srgbClr val="FFFFFF"/>
          </a:solidFill>
          <a:ln/>
        </p:spPr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5125573F-EE1C-8045-8DEE-CC8BBF8501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Candidiasis is a spectrum of infections which may be cutaneous, mucosal, or deeply invasive. Deeply invasive infections include candidemia, disseminated candidiasis, or single-organ candidiasis. </a:t>
            </a:r>
          </a:p>
          <a:p>
            <a:r>
              <a:rPr lang="en-US" altLang="en-US" i="1">
                <a:ea typeface="ＭＳ Ｐゴシック" panose="020B0600070205080204" pitchFamily="34" charset="-128"/>
              </a:rPr>
              <a:t>Candida</a:t>
            </a:r>
            <a:r>
              <a:rPr lang="en-US" altLang="en-US">
                <a:ea typeface="ＭＳ Ｐゴシック" panose="020B0600070205080204" pitchFamily="34" charset="-128"/>
              </a:rPr>
              <a:t> species are the most frequent cause of invasive fungal infections in neutropenic patients. Although </a:t>
            </a:r>
            <a:r>
              <a:rPr lang="en-US" altLang="en-US" i="1">
                <a:ea typeface="ＭＳ Ｐゴシック" panose="020B0600070205080204" pitchFamily="34" charset="-128"/>
              </a:rPr>
              <a:t>C albicans</a:t>
            </a:r>
            <a:r>
              <a:rPr lang="en-US" altLang="en-US">
                <a:ea typeface="ＭＳ Ｐゴシック" panose="020B0600070205080204" pitchFamily="34" charset="-128"/>
              </a:rPr>
              <a:t> is the most common cause of candidemia, there has been a shift to non-</a:t>
            </a:r>
            <a:r>
              <a:rPr lang="en-US" altLang="en-US" i="1">
                <a:ea typeface="ＭＳ Ｐゴシック" panose="020B0600070205080204" pitchFamily="34" charset="-128"/>
              </a:rPr>
              <a:t>albicans</a:t>
            </a:r>
            <a:r>
              <a:rPr lang="en-US" altLang="en-US">
                <a:ea typeface="ＭＳ Ｐゴシック" panose="020B0600070205080204" pitchFamily="34" charset="-128"/>
              </a:rPr>
              <a:t> species in recent years.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This slide illustrates some of the clinical manifestations of candidiasis. Panel A shows the hand of a 47-year-old woman with refractory acute AML who developed </a:t>
            </a:r>
            <a:r>
              <a:rPr lang="en-US" altLang="en-US" i="1">
                <a:ea typeface="ＭＳ Ｐゴシック" panose="020B0600070205080204" pitchFamily="34" charset="-128"/>
              </a:rPr>
              <a:t>Candida krusei </a:t>
            </a:r>
            <a:r>
              <a:rPr lang="en-US" altLang="en-US">
                <a:ea typeface="ＭＳ Ｐゴシック" panose="020B0600070205080204" pitchFamily="34" charset="-128"/>
              </a:rPr>
              <a:t>fungemia and had multiple showers of cutaneous lesions such as the ones depicted.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Panel B shows a patient with AML and oral candidiasis.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Panel C is a computed tomography (CT) scan of a patient with AML who developed chronic systemic candidiasis. The lesions depicted here developed after recovery from neutropenia.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Panel D depicts </a:t>
            </a:r>
            <a:r>
              <a:rPr lang="en-US" altLang="en-US" i="1">
                <a:ea typeface="ＭＳ Ｐゴシック" panose="020B0600070205080204" pitchFamily="34" charset="-128"/>
              </a:rPr>
              <a:t>Candida</a:t>
            </a:r>
            <a:r>
              <a:rPr lang="en-US" altLang="en-US">
                <a:ea typeface="ＭＳ Ｐゴシック" panose="020B0600070205080204" pitchFamily="34" charset="-128"/>
              </a:rPr>
              <a:t> chorioretinitis, a finding in nonneutropenic patients with dissemination. </a:t>
            </a:r>
          </a:p>
        </p:txBody>
      </p:sp>
      <p:sp>
        <p:nvSpPr>
          <p:cNvPr id="41987" name="Text Box 4">
            <a:extLst>
              <a:ext uri="{FF2B5EF4-FFF2-40B4-BE49-F238E27FC236}">
                <a16:creationId xmlns:a16="http://schemas.microsoft.com/office/drawing/2014/main" id="{11E79002-DDF5-B44D-A860-DD61E2086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8475663"/>
            <a:ext cx="5451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0" tIns="45274" rIns="90550" bIns="45274" anchor="b">
            <a:spAutoFit/>
          </a:bodyPr>
          <a:lstStyle>
            <a:lvl1pPr defTabSz="904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30000"/>
              </a:spcBef>
            </a:pPr>
            <a:r>
              <a:rPr lang="en-US" altLang="en-US" sz="900">
                <a:latin typeface="Times New Roman" panose="02020603050405020304" pitchFamily="18" charset="0"/>
              </a:rPr>
              <a:t>Walsh TJ, Hiemenz JW, Anaissie E. Recent progress and current problems in treatment of invasive fungal infections in neutropenic patients. Infect Dis Clin North Am. 1996;10:365-400.</a:t>
            </a:r>
          </a:p>
        </p:txBody>
      </p:sp>
      <p:sp>
        <p:nvSpPr>
          <p:cNvPr id="41988" name="Text Box 5">
            <a:extLst>
              <a:ext uri="{FF2B5EF4-FFF2-40B4-BE49-F238E27FC236}">
                <a16:creationId xmlns:a16="http://schemas.microsoft.com/office/drawing/2014/main" id="{85D0EA5E-B44B-0A48-A495-75798C079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013" y="2886075"/>
            <a:ext cx="10779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0" tIns="45274" rIns="90550" bIns="45274">
            <a:spAutoFit/>
          </a:bodyPr>
          <a:lstStyle>
            <a:lvl1pPr defTabSz="904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/>
              <a:t>Slide 39</a:t>
            </a:r>
          </a:p>
        </p:txBody>
      </p:sp>
    </p:spTree>
    <p:extLst>
      <p:ext uri="{BB962C8B-B14F-4D97-AF65-F5344CB8AC3E}">
        <p14:creationId xmlns:p14="http://schemas.microsoft.com/office/powerpoint/2010/main" val="4294060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25613-5DB4-1D4B-B17A-48269B5774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>
                <a:latin typeface="Arial" charset="0"/>
              </a:rPr>
              <a:t>Reference</a:t>
            </a:r>
          </a:p>
          <a:p>
            <a:r>
              <a:rPr lang="en-US">
                <a:latin typeface="Arial" charset="0"/>
              </a:rPr>
              <a:t>Data on file. SPRI, Kenilworth, NJ.</a:t>
            </a:r>
          </a:p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05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6115" indent="-283121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2484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5478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8472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91466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44459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7453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0447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751AD6-16E3-1B45-9F56-808EA43B0E0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07051" y="4526422"/>
            <a:ext cx="4988781" cy="4073779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This section of the presentation aims to illustrate the key steps involved in the entry of HIV-1 into CD4 positive cells.</a:t>
            </a:r>
          </a:p>
          <a:p>
            <a:pPr eaLnBrk="1" hangingPunct="1"/>
            <a:r>
              <a:rPr lang="en-GB">
                <a:latin typeface="Times New Roman" charset="0"/>
              </a:rPr>
              <a:t>This slide shows an artists impression of the outer surface of a CD4 positive cell. The CD4 molecules are shown here in purple and the chemokine receptors CXCR4 and CCR5 are shown in green and orange, respectively. </a:t>
            </a:r>
          </a:p>
          <a:p>
            <a:pPr eaLnBrk="1" hangingPunct="1"/>
            <a:r>
              <a:rPr lang="en-GB" i="1">
                <a:latin typeface="Times New Roman" charset="0"/>
              </a:rPr>
              <a:t>Note: these molecules are depicted here in a way that makes it easy to illustrate their role in the entry process; their actual structure in the cell membrane is somewhat different</a:t>
            </a:r>
            <a:r>
              <a:rPr lang="en-GB">
                <a:latin typeface="Times New Roman" charset="0"/>
              </a:rPr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2324569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6115" indent="-283121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2484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5478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8472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91466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44459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7453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0447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449E90-D100-DB46-9F4D-64D7B371698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29113" y="4300101"/>
            <a:ext cx="5744657" cy="4073779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Viral entry involves a cascade of molecular interactions between the viral envelope glycoproteins and two cell surface receptors - a primary receptor, CD4, and a co-receptor, CCR5 or CXCR4.  </a:t>
            </a:r>
          </a:p>
          <a:p>
            <a:pPr eaLnBrk="1" hangingPunct="1"/>
            <a:r>
              <a:rPr lang="en-GB">
                <a:latin typeface="Times New Roman" charset="0"/>
              </a:rPr>
              <a:t>We are going to look more closely at the CD4/CCR5 complex (circled in orange on the slide) and its role in HIV-1 attachment and entry.</a:t>
            </a:r>
          </a:p>
        </p:txBody>
      </p:sp>
    </p:spTree>
    <p:extLst>
      <p:ext uri="{BB962C8B-B14F-4D97-AF65-F5344CB8AC3E}">
        <p14:creationId xmlns:p14="http://schemas.microsoft.com/office/powerpoint/2010/main" val="1317763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6115" indent="-283121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2484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5478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8472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91466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44459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7453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0447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7D6F5-BCEB-5B4C-923E-04E987E16A4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04701" y="4300101"/>
            <a:ext cx="5971420" cy="4073779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This slide shows a schematic of the structure of the HIV-1 envelope glycoprotein which is composed of gp41 and gp120 subunits which assemble as trimeric structures on the viral membrane. </a:t>
            </a:r>
          </a:p>
        </p:txBody>
      </p:sp>
    </p:spTree>
    <p:extLst>
      <p:ext uri="{BB962C8B-B14F-4D97-AF65-F5344CB8AC3E}">
        <p14:creationId xmlns:p14="http://schemas.microsoft.com/office/powerpoint/2010/main" val="2333435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6115" indent="-283121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2484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5478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8472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91466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44459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7453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0447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5DDCAA-425C-F04C-A2D1-2805AF5BC88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29113" y="4300101"/>
            <a:ext cx="5895832" cy="4073779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The first step in the cascade of events that lead to viral entry is the binding of the gp120 subunit of the HIV-1 envelope glycoprotein to CD4, the primary receptor.</a:t>
            </a:r>
          </a:p>
          <a:p>
            <a:pPr eaLnBrk="1" hangingPunct="1"/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99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6115" indent="-283121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2484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5478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8472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91466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44459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7453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0447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FEEB9C-A8F5-584F-991A-C404BC62070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3526" y="4300101"/>
            <a:ext cx="5895832" cy="4073779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This induces a conformational change that exposes the co-receptor binding site in gp120. </a:t>
            </a:r>
          </a:p>
          <a:p>
            <a:pPr eaLnBrk="1" hangingPunct="1"/>
            <a:endParaRPr lang="en-GB" i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669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6115" indent="-283121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2484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5478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8472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91466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44459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7453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0447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0B32E5-5D7F-0944-9F85-49D133B3AF5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29113" y="4300101"/>
            <a:ext cx="5820245" cy="4073779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This conformational change allows gp120 to bind to the co-receptor, in this case CCR5.</a:t>
            </a:r>
          </a:p>
          <a:p>
            <a:pPr eaLnBrk="1" hangingPunct="1"/>
            <a:endParaRPr lang="en-GB">
              <a:latin typeface="Times New Roman" charset="0"/>
            </a:endParaRPr>
          </a:p>
          <a:p>
            <a:pPr eaLnBrk="1" hangingPunct="1"/>
            <a:endParaRPr lang="en-GB" i="1">
              <a:latin typeface="Times New Roman" charset="0"/>
            </a:endParaRPr>
          </a:p>
          <a:p>
            <a:pPr eaLnBrk="1" hangingPunct="1"/>
            <a:endParaRPr lang="en-GB" i="1">
              <a:latin typeface="Times New Roman" charset="0"/>
            </a:endParaRPr>
          </a:p>
          <a:p>
            <a:pPr eaLnBrk="1" hangingPunct="1"/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97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6115" indent="-283121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2484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5478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8472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91466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44459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7453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0447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03F91-E04B-B346-901E-EE9BB59F3AF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0288" y="4300101"/>
            <a:ext cx="5820245" cy="4073779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Co-receptor binding triggers conformational changes in the gp41 subunit, leading to insertion of its N terminal fusion peptide into the host cell’s membrane. </a:t>
            </a:r>
          </a:p>
          <a:p>
            <a:pPr eaLnBrk="1" hangingPunct="1"/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749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6115" indent="-283121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2484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5478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8472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91466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44459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7453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0447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164ED6-FFA9-B842-AA61-73F4D9B0ECC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5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Fusion of the viral and cell membranes follows, resulting in the release of the viral genome into the cytoplasm. </a:t>
            </a:r>
          </a:p>
        </p:txBody>
      </p:sp>
    </p:spTree>
    <p:extLst>
      <p:ext uri="{BB962C8B-B14F-4D97-AF65-F5344CB8AC3E}">
        <p14:creationId xmlns:p14="http://schemas.microsoft.com/office/powerpoint/2010/main" val="325884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CB9A3-8E51-F840-83AE-08F970578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E4DAB4-4F0C-6449-9010-E7F84C85B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B9593-217F-2E46-8CC9-B93DBCDFD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202D-C028-844E-8B6B-4019FDBDE758}" type="datetimeFigureOut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AC58A-1824-3E45-878B-C4C45B073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96246-187B-5549-9DC1-B243D4B52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2725-E5A3-9142-BBB0-85E418C3C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52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B379E-6140-AA43-8BEE-883A7015C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7FE908-E34D-4044-8D8D-F4AA2943E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C6C7A-3353-1144-B923-4194A5AE4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202D-C028-844E-8B6B-4019FDBDE758}" type="datetimeFigureOut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A4F7C-54BA-4542-8B97-6DC7A36B9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0EACB-C471-6644-9903-E40B78BA5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2725-E5A3-9142-BBB0-85E418C3C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74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B631CB-6960-C641-B2DD-E9C581125E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00646-6155-4C4C-855E-3E199592E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1990A-4A13-4E4F-8804-8A90AB900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202D-C028-844E-8B6B-4019FDBDE758}" type="datetimeFigureOut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EBC62-C45C-7D46-A4CF-9E9C4333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931DD-B283-314A-9567-4ED0EE6ED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2725-E5A3-9142-BBB0-85E418C3C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52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 Black" charset="0"/>
              <a:ea typeface="ＭＳ Ｐゴシック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538EC-2FFF-BE4D-B102-E6910195D60D}" type="slidenum">
              <a:rPr lang="el-GR" smtClean="0">
                <a:solidFill>
                  <a:prstClr val="black">
                    <a:tint val="75000"/>
                  </a:prstClr>
                </a:solidFill>
                <a:latin typeface="Arial Black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Arial Black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68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Τίτλος και Γράφη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γραφήματος"/>
          <p:cNvSpPr>
            <a:spLocks noGrp="1"/>
          </p:cNvSpPr>
          <p:nvPr>
            <p:ph type="chart" idx="1"/>
          </p:nvPr>
        </p:nvSpPr>
        <p:spPr>
          <a:xfrm>
            <a:off x="914400" y="1524000"/>
            <a:ext cx="10363200" cy="4114800"/>
          </a:xfrm>
        </p:spPr>
        <p:txBody>
          <a:bodyPr rtlCol="0">
            <a:normAutofit/>
          </a:bodyPr>
          <a:lstStyle/>
          <a:p>
            <a:pPr lvl="0"/>
            <a:endParaRPr lang="el-G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 Black" charset="0"/>
              <a:ea typeface="ＭＳ Ｐゴシック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C2DA60-4C5D-9B46-882A-1DC196088E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Black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Black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894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1285" y="528639"/>
            <a:ext cx="10246783" cy="7588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508001" y="1752601"/>
            <a:ext cx="5541433" cy="41195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252634" y="1752601"/>
            <a:ext cx="5541433" cy="41195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01F9D8-8325-B140-993B-62883B6399E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67FF86-9026-6C40-89B2-4D74C00FD0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294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1285" y="528639"/>
            <a:ext cx="10246783" cy="7588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508001" y="1752601"/>
            <a:ext cx="5541433" cy="41195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252634" y="1752601"/>
            <a:ext cx="5541433" cy="41195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50E59-5A7F-9C4F-A8B4-FBCE14783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4E92F-4F45-3A48-8B7C-EC8D63007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14DF9-80A9-3743-8CD7-A1EF32F14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AC36A-166B-9E44-A93A-1DB122B53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202D-C028-844E-8B6B-4019FDBDE758}" type="datetimeFigureOut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E11CF-CD8C-AC4A-A36B-BB06A906B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D5782-9DDC-7D45-8550-33ED4BA40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2725-E5A3-9142-BBB0-85E418C3C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C3020-283C-0E4F-A1B5-7C168971C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FA1C2-62F6-CD42-A9A1-24EC3DB59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697A7-FE59-4247-9B92-1AF06739E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202D-C028-844E-8B6B-4019FDBDE758}" type="datetimeFigureOut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B3AE5-2EE5-2141-93B7-ABB9DAD3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D8871-8F1A-4045-97E9-BC05040C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2725-E5A3-9142-BBB0-85E418C3C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8DFFA-5D8B-C846-9D39-B1D642781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5800D-9585-CC47-925C-79887D55D5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68F8D1-1A82-954C-83B1-1021AA0F2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C180B-2744-7747-A79A-DE714336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202D-C028-844E-8B6B-4019FDBDE758}" type="datetimeFigureOut">
              <a:rPr lang="en-US" smtClean="0"/>
              <a:t>3/15/19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8FED9D-2AEE-394F-B767-270C7FA74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AF53F8-4841-C64E-A83C-12688730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2725-E5A3-9142-BBB0-85E418C3C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46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195D3-441D-E849-8C86-7686B22F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5E444-19EF-4242-A9E8-B22E560CF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CBE8CA-BC50-6F43-B3DB-0C7239AD8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515772-29D0-3346-A88C-FE28047CE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7A3ADF-BF64-2A46-A00A-88EAEDB012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B9E4B-B02E-AE45-B76B-18D3D66C1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202D-C028-844E-8B6B-4019FDBDE758}" type="datetimeFigureOut">
              <a:rPr lang="en-US" smtClean="0"/>
              <a:t>3/15/19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953E84-040B-7F48-85D7-AFCD4D941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EA439-81A1-0346-8C2B-8166B59DC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2725-E5A3-9142-BBB0-85E418C3C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7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99BA4-C641-DE48-A32D-49804078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393FF8-DE63-5D49-B94B-CE920DD8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202D-C028-844E-8B6B-4019FDBDE758}" type="datetimeFigureOut">
              <a:rPr lang="en-US" smtClean="0"/>
              <a:t>3/15/19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685F95-4438-8948-B40A-E5DD9E67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D9FB6A-43A1-F442-80DD-FADD45A34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2725-E5A3-9142-BBB0-85E418C3C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33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FEB76F-3E00-B74C-ACF2-7AFE418E1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202D-C028-844E-8B6B-4019FDBDE758}" type="datetimeFigureOut">
              <a:rPr lang="en-US" smtClean="0"/>
              <a:t>3/15/19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5B69C3-818E-704B-80FB-197CF819E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692C8-D248-4947-B5FE-6B4B56BE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2725-E5A3-9142-BBB0-85E418C3C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20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CD8A-ED3A-584A-BD3C-18A863876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FD076-0FDD-9D48-993B-040E04816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2F304-D61D-E64B-9DFB-00F26C673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706C0-42CD-3E4F-997F-1A5C7BFBA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202D-C028-844E-8B6B-4019FDBDE758}" type="datetimeFigureOut">
              <a:rPr lang="en-US" smtClean="0"/>
              <a:t>3/15/19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FBA8D-24A7-A04A-BC67-0D023F49F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3EB56-3D3A-0546-8166-3490FD09A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2725-E5A3-9142-BBB0-85E418C3C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35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939F-90E4-2D48-842C-B84D29710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6BBFEE-0F40-0C40-B4D1-697FD367F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52DA9-149B-F340-B112-64C658D52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7F9777-3626-2341-80E1-69044BA96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202D-C028-844E-8B6B-4019FDBDE758}" type="datetimeFigureOut">
              <a:rPr lang="en-US" smtClean="0"/>
              <a:t>3/15/19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231D67-3EE0-714E-B6C2-B6A222858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67F76-8B06-A44A-AE63-24CD130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2725-E5A3-9142-BBB0-85E418C3C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64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893278-E8CF-3D4A-8165-50325DFAB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24D83-7615-4145-9A56-599B3331E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23FC1-7C62-1841-B9DB-33F2FA53A6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7202D-C028-844E-8B6B-4019FDBDE758}" type="datetimeFigureOut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1C401-B14B-3546-BEDF-A69765254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AC649-E60A-3945-BA4F-02A074F2B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D2725-E5A3-9142-BBB0-85E418C3C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2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24BEC-D1A1-D447-B05D-78F8763424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Παθολογική Φυσιολογία Λοιμώξεων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99DA6-622E-F943-B0DE-E05CA7BE0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6506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l-GR" dirty="0">
                <a:latin typeface="Arial" charset="0"/>
              </a:rPr>
              <a:t>Νικόλαος Β. Σύψας</a:t>
            </a:r>
          </a:p>
          <a:p>
            <a:r>
              <a:rPr lang="el-GR" dirty="0">
                <a:latin typeface="Arial" charset="0"/>
              </a:rPr>
              <a:t>Αναπληρωτής Καθηγητής</a:t>
            </a:r>
          </a:p>
          <a:p>
            <a:endParaRPr lang="el-GR" dirty="0">
              <a:latin typeface="Arial" charset="0"/>
            </a:endParaRPr>
          </a:p>
          <a:p>
            <a:r>
              <a:rPr lang="el-GR" dirty="0">
                <a:latin typeface="Arial" charset="0"/>
              </a:rPr>
              <a:t>Μαρία Ν. </a:t>
            </a:r>
            <a:r>
              <a:rPr lang="el-GR" dirty="0" err="1">
                <a:latin typeface="Arial" charset="0"/>
              </a:rPr>
              <a:t>Γκαμαλέτσου</a:t>
            </a:r>
            <a:endParaRPr lang="el-GR" dirty="0">
              <a:latin typeface="Arial" charset="0"/>
            </a:endParaRPr>
          </a:p>
          <a:p>
            <a:r>
              <a:rPr lang="el-GR" dirty="0">
                <a:latin typeface="Arial" charset="0"/>
              </a:rPr>
              <a:t>Ακαδημαϊκή Υπότροφος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009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30" name="Group 17"/>
          <p:cNvGrpSpPr>
            <a:grpSpLocks/>
          </p:cNvGrpSpPr>
          <p:nvPr/>
        </p:nvGrpSpPr>
        <p:grpSpPr bwMode="auto">
          <a:xfrm>
            <a:off x="2032000" y="0"/>
            <a:ext cx="8128000" cy="6858000"/>
            <a:chOff x="0" y="0"/>
            <a:chExt cx="5760" cy="4320"/>
          </a:xfrm>
        </p:grpSpPr>
        <p:pic>
          <p:nvPicPr>
            <p:cNvPr id="201731" name="Picture 16" descr="Co_Rec_Shot_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1732" name="Text Box 3"/>
            <p:cNvSpPr txBox="1">
              <a:spLocks noChangeArrowheads="1"/>
            </p:cNvSpPr>
            <p:nvPr/>
          </p:nvSpPr>
          <p:spPr bwMode="auto">
            <a:xfrm>
              <a:off x="733" y="2849"/>
              <a:ext cx="42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CD4</a:t>
              </a:r>
              <a:endParaRPr lang="en-GB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1733" name="Text Box 4"/>
            <p:cNvSpPr txBox="1">
              <a:spLocks noChangeArrowheads="1"/>
            </p:cNvSpPr>
            <p:nvPr/>
          </p:nvSpPr>
          <p:spPr bwMode="auto">
            <a:xfrm>
              <a:off x="1121" y="3339"/>
              <a:ext cx="52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CCR5</a:t>
              </a:r>
              <a:endParaRPr lang="en-GB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1734" name="Text Box 5"/>
            <p:cNvSpPr txBox="1">
              <a:spLocks noChangeArrowheads="1"/>
            </p:cNvSpPr>
            <p:nvPr/>
          </p:nvSpPr>
          <p:spPr bwMode="auto">
            <a:xfrm>
              <a:off x="3759" y="816"/>
              <a:ext cx="53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gp120</a:t>
              </a:r>
            </a:p>
          </p:txBody>
        </p:sp>
        <p:sp>
          <p:nvSpPr>
            <p:cNvPr id="201735" name="Text Box 6"/>
            <p:cNvSpPr txBox="1">
              <a:spLocks noChangeArrowheads="1"/>
            </p:cNvSpPr>
            <p:nvPr/>
          </p:nvSpPr>
          <p:spPr bwMode="auto">
            <a:xfrm>
              <a:off x="3264" y="353"/>
              <a:ext cx="45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gp41</a:t>
              </a:r>
            </a:p>
          </p:txBody>
        </p:sp>
        <p:sp>
          <p:nvSpPr>
            <p:cNvPr id="201736" name="Line 7"/>
            <p:cNvSpPr>
              <a:spLocks noChangeShapeType="1"/>
            </p:cNvSpPr>
            <p:nvPr/>
          </p:nvSpPr>
          <p:spPr bwMode="auto">
            <a:xfrm>
              <a:off x="1104" y="297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1737" name="Line 8"/>
            <p:cNvSpPr>
              <a:spLocks noChangeShapeType="1"/>
            </p:cNvSpPr>
            <p:nvPr/>
          </p:nvSpPr>
          <p:spPr bwMode="auto">
            <a:xfrm flipV="1">
              <a:off x="1536" y="3024"/>
              <a:ext cx="24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1738" name="Line 9"/>
            <p:cNvSpPr>
              <a:spLocks noChangeShapeType="1"/>
            </p:cNvSpPr>
            <p:nvPr/>
          </p:nvSpPr>
          <p:spPr bwMode="auto">
            <a:xfrm flipH="1">
              <a:off x="3024" y="48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1739" name="Line 10"/>
            <p:cNvSpPr>
              <a:spLocks noChangeShapeType="1"/>
            </p:cNvSpPr>
            <p:nvPr/>
          </p:nvSpPr>
          <p:spPr bwMode="auto">
            <a:xfrm flipH="1">
              <a:off x="3552" y="1008"/>
              <a:ext cx="19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1740" name="Text Box 11"/>
            <p:cNvSpPr txBox="1">
              <a:spLocks noChangeArrowheads="1"/>
            </p:cNvSpPr>
            <p:nvPr/>
          </p:nvSpPr>
          <p:spPr bwMode="auto">
            <a:xfrm>
              <a:off x="326" y="38"/>
              <a:ext cx="49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HIV-1</a:t>
              </a:r>
            </a:p>
          </p:txBody>
        </p:sp>
        <p:sp>
          <p:nvSpPr>
            <p:cNvPr id="201741" name="Text Box 12"/>
            <p:cNvSpPr txBox="1">
              <a:spLocks noChangeArrowheads="1"/>
            </p:cNvSpPr>
            <p:nvPr/>
          </p:nvSpPr>
          <p:spPr bwMode="auto">
            <a:xfrm>
              <a:off x="192" y="1585"/>
              <a:ext cx="195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HIV-1 envelope glycoprotein</a:t>
              </a:r>
              <a:endParaRPr lang="en-GB" sz="16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1742" name="Line 13"/>
            <p:cNvSpPr>
              <a:spLocks noChangeShapeType="1"/>
            </p:cNvSpPr>
            <p:nvPr/>
          </p:nvSpPr>
          <p:spPr bwMode="auto">
            <a:xfrm flipV="1">
              <a:off x="816" y="1440"/>
              <a:ext cx="384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1743" name="Text Box 14"/>
            <p:cNvSpPr txBox="1">
              <a:spLocks noChangeArrowheads="1"/>
            </p:cNvSpPr>
            <p:nvPr/>
          </p:nvSpPr>
          <p:spPr bwMode="auto">
            <a:xfrm>
              <a:off x="2352" y="3953"/>
              <a:ext cx="99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T cell surface</a:t>
              </a:r>
              <a:endParaRPr lang="en-GB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282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778" name="Group 23"/>
          <p:cNvGrpSpPr>
            <a:grpSpLocks/>
          </p:cNvGrpSpPr>
          <p:nvPr/>
        </p:nvGrpSpPr>
        <p:grpSpPr bwMode="auto">
          <a:xfrm>
            <a:off x="2032000" y="0"/>
            <a:ext cx="8128000" cy="6858000"/>
            <a:chOff x="0" y="0"/>
            <a:chExt cx="5760" cy="4320"/>
          </a:xfrm>
        </p:grpSpPr>
        <p:pic>
          <p:nvPicPr>
            <p:cNvPr id="203779" name="Picture 22" descr="Co_Rec_Shot_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3780" name="Text Box 7"/>
            <p:cNvSpPr txBox="1">
              <a:spLocks noChangeArrowheads="1"/>
            </p:cNvSpPr>
            <p:nvPr/>
          </p:nvSpPr>
          <p:spPr bwMode="auto">
            <a:xfrm>
              <a:off x="3723" y="816"/>
              <a:ext cx="53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gp120</a:t>
              </a:r>
            </a:p>
          </p:txBody>
        </p:sp>
        <p:sp>
          <p:nvSpPr>
            <p:cNvPr id="203781" name="Text Box 8"/>
            <p:cNvSpPr txBox="1">
              <a:spLocks noChangeArrowheads="1"/>
            </p:cNvSpPr>
            <p:nvPr/>
          </p:nvSpPr>
          <p:spPr bwMode="auto">
            <a:xfrm>
              <a:off x="3422" y="300"/>
              <a:ext cx="45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gp41</a:t>
              </a:r>
            </a:p>
          </p:txBody>
        </p:sp>
        <p:sp>
          <p:nvSpPr>
            <p:cNvPr id="203782" name="Text Box 9"/>
            <p:cNvSpPr txBox="1">
              <a:spLocks noChangeArrowheads="1"/>
            </p:cNvSpPr>
            <p:nvPr/>
          </p:nvSpPr>
          <p:spPr bwMode="auto">
            <a:xfrm>
              <a:off x="2352" y="3953"/>
              <a:ext cx="99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T cell surface</a:t>
              </a:r>
            </a:p>
          </p:txBody>
        </p:sp>
        <p:sp>
          <p:nvSpPr>
            <p:cNvPr id="203783" name="Line 11"/>
            <p:cNvSpPr>
              <a:spLocks noChangeShapeType="1"/>
            </p:cNvSpPr>
            <p:nvPr/>
          </p:nvSpPr>
          <p:spPr bwMode="auto">
            <a:xfrm flipV="1">
              <a:off x="1008" y="225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3784" name="Line 14"/>
            <p:cNvSpPr>
              <a:spLocks noChangeShapeType="1"/>
            </p:cNvSpPr>
            <p:nvPr/>
          </p:nvSpPr>
          <p:spPr bwMode="auto">
            <a:xfrm flipH="1">
              <a:off x="3408" y="1104"/>
              <a:ext cx="336" cy="2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3785" name="Text Box 16"/>
            <p:cNvSpPr txBox="1">
              <a:spLocks noChangeArrowheads="1"/>
            </p:cNvSpPr>
            <p:nvPr/>
          </p:nvSpPr>
          <p:spPr bwMode="auto">
            <a:xfrm>
              <a:off x="96" y="113"/>
              <a:ext cx="49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HIV-1</a:t>
              </a:r>
            </a:p>
          </p:txBody>
        </p:sp>
        <p:sp>
          <p:nvSpPr>
            <p:cNvPr id="203786" name="Line 17"/>
            <p:cNvSpPr>
              <a:spLocks noChangeShapeType="1"/>
            </p:cNvSpPr>
            <p:nvPr/>
          </p:nvSpPr>
          <p:spPr bwMode="auto">
            <a:xfrm flipH="1">
              <a:off x="3072" y="576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3787" name="Line 19"/>
            <p:cNvSpPr>
              <a:spLocks noChangeShapeType="1"/>
            </p:cNvSpPr>
            <p:nvPr/>
          </p:nvSpPr>
          <p:spPr bwMode="auto">
            <a:xfrm flipV="1">
              <a:off x="1200" y="2976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3788" name="Text Box 20"/>
            <p:cNvSpPr txBox="1">
              <a:spLocks noChangeArrowheads="1"/>
            </p:cNvSpPr>
            <p:nvPr/>
          </p:nvSpPr>
          <p:spPr bwMode="auto">
            <a:xfrm>
              <a:off x="785" y="3218"/>
              <a:ext cx="52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CCR5</a:t>
              </a:r>
              <a:endParaRPr lang="en-GB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3789" name="Text Box 21"/>
            <p:cNvSpPr txBox="1">
              <a:spLocks noChangeArrowheads="1"/>
            </p:cNvSpPr>
            <p:nvPr/>
          </p:nvSpPr>
          <p:spPr bwMode="auto">
            <a:xfrm>
              <a:off x="589" y="2129"/>
              <a:ext cx="42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CD4</a:t>
              </a:r>
              <a:endParaRPr lang="en-GB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5225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826" name="Group 27"/>
          <p:cNvGrpSpPr>
            <a:grpSpLocks/>
          </p:cNvGrpSpPr>
          <p:nvPr/>
        </p:nvGrpSpPr>
        <p:grpSpPr bwMode="auto">
          <a:xfrm>
            <a:off x="2032000" y="0"/>
            <a:ext cx="8128000" cy="6858000"/>
            <a:chOff x="0" y="0"/>
            <a:chExt cx="5760" cy="4320"/>
          </a:xfrm>
        </p:grpSpPr>
        <p:pic>
          <p:nvPicPr>
            <p:cNvPr id="205827" name="Picture 26" descr="Co_Rec_Shot_3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28" name="Text Box 3"/>
            <p:cNvSpPr txBox="1">
              <a:spLocks noChangeArrowheads="1"/>
            </p:cNvSpPr>
            <p:nvPr/>
          </p:nvSpPr>
          <p:spPr bwMode="auto">
            <a:xfrm>
              <a:off x="3426" y="300"/>
              <a:ext cx="45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gp41</a:t>
              </a:r>
            </a:p>
          </p:txBody>
        </p:sp>
        <p:sp>
          <p:nvSpPr>
            <p:cNvPr id="205829" name="Text Box 8"/>
            <p:cNvSpPr txBox="1">
              <a:spLocks noChangeArrowheads="1"/>
            </p:cNvSpPr>
            <p:nvPr/>
          </p:nvSpPr>
          <p:spPr bwMode="auto">
            <a:xfrm>
              <a:off x="2352" y="3953"/>
              <a:ext cx="99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T cell surface</a:t>
              </a:r>
            </a:p>
          </p:txBody>
        </p:sp>
        <p:sp>
          <p:nvSpPr>
            <p:cNvPr id="205830" name="Text Box 9"/>
            <p:cNvSpPr txBox="1">
              <a:spLocks noChangeArrowheads="1"/>
            </p:cNvSpPr>
            <p:nvPr/>
          </p:nvSpPr>
          <p:spPr bwMode="auto">
            <a:xfrm>
              <a:off x="96" y="113"/>
              <a:ext cx="49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HIV-1</a:t>
              </a:r>
            </a:p>
          </p:txBody>
        </p:sp>
        <p:sp>
          <p:nvSpPr>
            <p:cNvPr id="205831" name="Line 13"/>
            <p:cNvSpPr>
              <a:spLocks noChangeShapeType="1"/>
            </p:cNvSpPr>
            <p:nvPr/>
          </p:nvSpPr>
          <p:spPr bwMode="auto">
            <a:xfrm flipH="1">
              <a:off x="3072" y="576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5832" name="Text Box 17"/>
            <p:cNvSpPr txBox="1">
              <a:spLocks noChangeArrowheads="1"/>
            </p:cNvSpPr>
            <p:nvPr/>
          </p:nvSpPr>
          <p:spPr bwMode="auto">
            <a:xfrm>
              <a:off x="785" y="3218"/>
              <a:ext cx="52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CCR5</a:t>
              </a:r>
              <a:endParaRPr lang="en-GB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5833" name="Line 20"/>
            <p:cNvSpPr>
              <a:spLocks noChangeShapeType="1"/>
            </p:cNvSpPr>
            <p:nvPr/>
          </p:nvSpPr>
          <p:spPr bwMode="auto">
            <a:xfrm flipV="1">
              <a:off x="1200" y="2976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5834" name="Text Box 22"/>
            <p:cNvSpPr txBox="1">
              <a:spLocks noChangeArrowheads="1"/>
            </p:cNvSpPr>
            <p:nvPr/>
          </p:nvSpPr>
          <p:spPr bwMode="auto">
            <a:xfrm>
              <a:off x="589" y="2129"/>
              <a:ext cx="42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CD4</a:t>
              </a:r>
              <a:endParaRPr lang="en-GB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5835" name="Line 23"/>
            <p:cNvSpPr>
              <a:spLocks noChangeShapeType="1"/>
            </p:cNvSpPr>
            <p:nvPr/>
          </p:nvSpPr>
          <p:spPr bwMode="auto">
            <a:xfrm flipV="1">
              <a:off x="1008" y="225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5836" name="Text Box 24"/>
            <p:cNvSpPr txBox="1">
              <a:spLocks noChangeArrowheads="1"/>
            </p:cNvSpPr>
            <p:nvPr/>
          </p:nvSpPr>
          <p:spPr bwMode="auto">
            <a:xfrm>
              <a:off x="3723" y="816"/>
              <a:ext cx="53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gp120</a:t>
              </a:r>
            </a:p>
          </p:txBody>
        </p:sp>
        <p:sp>
          <p:nvSpPr>
            <p:cNvPr id="205837" name="Line 25"/>
            <p:cNvSpPr>
              <a:spLocks noChangeShapeType="1"/>
            </p:cNvSpPr>
            <p:nvPr/>
          </p:nvSpPr>
          <p:spPr bwMode="auto">
            <a:xfrm flipH="1">
              <a:off x="3408" y="1104"/>
              <a:ext cx="336" cy="2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480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74" name="Group 22"/>
          <p:cNvGrpSpPr>
            <a:grpSpLocks/>
          </p:cNvGrpSpPr>
          <p:nvPr/>
        </p:nvGrpSpPr>
        <p:grpSpPr bwMode="auto">
          <a:xfrm>
            <a:off x="2032000" y="0"/>
            <a:ext cx="8128000" cy="6858000"/>
            <a:chOff x="0" y="0"/>
            <a:chExt cx="5760" cy="4320"/>
          </a:xfrm>
        </p:grpSpPr>
        <p:pic>
          <p:nvPicPr>
            <p:cNvPr id="207875" name="Picture 21" descr="Co_Rec_Shot_3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876" name="Text Box 3"/>
            <p:cNvSpPr txBox="1">
              <a:spLocks noChangeArrowheads="1"/>
            </p:cNvSpPr>
            <p:nvPr/>
          </p:nvSpPr>
          <p:spPr bwMode="auto">
            <a:xfrm>
              <a:off x="3422" y="482"/>
              <a:ext cx="45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gp41</a:t>
              </a:r>
            </a:p>
          </p:txBody>
        </p:sp>
        <p:sp>
          <p:nvSpPr>
            <p:cNvPr id="207877" name="Text Box 7"/>
            <p:cNvSpPr txBox="1">
              <a:spLocks noChangeArrowheads="1"/>
            </p:cNvSpPr>
            <p:nvPr/>
          </p:nvSpPr>
          <p:spPr bwMode="auto">
            <a:xfrm>
              <a:off x="2352" y="3953"/>
              <a:ext cx="99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T cell surface</a:t>
              </a:r>
            </a:p>
          </p:txBody>
        </p:sp>
        <p:sp>
          <p:nvSpPr>
            <p:cNvPr id="207878" name="Line 9"/>
            <p:cNvSpPr>
              <a:spLocks noChangeShapeType="1"/>
            </p:cNvSpPr>
            <p:nvPr/>
          </p:nvSpPr>
          <p:spPr bwMode="auto">
            <a:xfrm flipH="1">
              <a:off x="3312" y="1200"/>
              <a:ext cx="336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7879" name="Line 10"/>
            <p:cNvSpPr>
              <a:spLocks noChangeShapeType="1"/>
            </p:cNvSpPr>
            <p:nvPr/>
          </p:nvSpPr>
          <p:spPr bwMode="auto">
            <a:xfrm flipV="1">
              <a:off x="1200" y="2976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7880" name="Line 12"/>
            <p:cNvSpPr>
              <a:spLocks noChangeShapeType="1"/>
            </p:cNvSpPr>
            <p:nvPr/>
          </p:nvSpPr>
          <p:spPr bwMode="auto">
            <a:xfrm flipH="1">
              <a:off x="3120" y="816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7881" name="Line 15"/>
            <p:cNvSpPr>
              <a:spLocks noChangeShapeType="1"/>
            </p:cNvSpPr>
            <p:nvPr/>
          </p:nvSpPr>
          <p:spPr bwMode="auto">
            <a:xfrm flipV="1">
              <a:off x="1008" y="225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7882" name="Text Box 16"/>
            <p:cNvSpPr txBox="1">
              <a:spLocks noChangeArrowheads="1"/>
            </p:cNvSpPr>
            <p:nvPr/>
          </p:nvSpPr>
          <p:spPr bwMode="auto">
            <a:xfrm>
              <a:off x="3632" y="930"/>
              <a:ext cx="53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gp120</a:t>
              </a:r>
            </a:p>
          </p:txBody>
        </p:sp>
        <p:sp>
          <p:nvSpPr>
            <p:cNvPr id="207883" name="Text Box 17"/>
            <p:cNvSpPr txBox="1">
              <a:spLocks noChangeArrowheads="1"/>
            </p:cNvSpPr>
            <p:nvPr/>
          </p:nvSpPr>
          <p:spPr bwMode="auto">
            <a:xfrm>
              <a:off x="96" y="113"/>
              <a:ext cx="49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HIV-1</a:t>
              </a:r>
            </a:p>
          </p:txBody>
        </p:sp>
        <p:sp>
          <p:nvSpPr>
            <p:cNvPr id="207884" name="Text Box 18"/>
            <p:cNvSpPr txBox="1">
              <a:spLocks noChangeArrowheads="1"/>
            </p:cNvSpPr>
            <p:nvPr/>
          </p:nvSpPr>
          <p:spPr bwMode="auto">
            <a:xfrm>
              <a:off x="785" y="3218"/>
              <a:ext cx="52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CCR5</a:t>
              </a:r>
              <a:endParaRPr lang="en-GB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7885" name="Text Box 19"/>
            <p:cNvSpPr txBox="1">
              <a:spLocks noChangeArrowheads="1"/>
            </p:cNvSpPr>
            <p:nvPr/>
          </p:nvSpPr>
          <p:spPr bwMode="auto">
            <a:xfrm>
              <a:off x="589" y="2129"/>
              <a:ext cx="42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CD4</a:t>
              </a:r>
              <a:endParaRPr lang="en-GB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348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22" name="Group 30"/>
          <p:cNvGrpSpPr>
            <a:grpSpLocks/>
          </p:cNvGrpSpPr>
          <p:nvPr/>
        </p:nvGrpSpPr>
        <p:grpSpPr bwMode="auto">
          <a:xfrm>
            <a:off x="2032000" y="0"/>
            <a:ext cx="8128000" cy="6858000"/>
            <a:chOff x="0" y="0"/>
            <a:chExt cx="5760" cy="4320"/>
          </a:xfrm>
        </p:grpSpPr>
        <p:pic>
          <p:nvPicPr>
            <p:cNvPr id="209923" name="Picture 29" descr="Co_Rec_Shot_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9924" name="Text Box 14"/>
            <p:cNvSpPr txBox="1">
              <a:spLocks noChangeArrowheads="1"/>
            </p:cNvSpPr>
            <p:nvPr/>
          </p:nvSpPr>
          <p:spPr bwMode="auto">
            <a:xfrm>
              <a:off x="3632" y="930"/>
              <a:ext cx="53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gp120</a:t>
              </a:r>
            </a:p>
          </p:txBody>
        </p:sp>
        <p:sp>
          <p:nvSpPr>
            <p:cNvPr id="209925" name="Line 15"/>
            <p:cNvSpPr>
              <a:spLocks noChangeShapeType="1"/>
            </p:cNvSpPr>
            <p:nvPr/>
          </p:nvSpPr>
          <p:spPr bwMode="auto">
            <a:xfrm flipH="1">
              <a:off x="3312" y="1200"/>
              <a:ext cx="336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9926" name="Text Box 16"/>
            <p:cNvSpPr txBox="1">
              <a:spLocks noChangeArrowheads="1"/>
            </p:cNvSpPr>
            <p:nvPr/>
          </p:nvSpPr>
          <p:spPr bwMode="auto">
            <a:xfrm>
              <a:off x="3422" y="482"/>
              <a:ext cx="45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gp41</a:t>
              </a:r>
            </a:p>
          </p:txBody>
        </p:sp>
        <p:sp>
          <p:nvSpPr>
            <p:cNvPr id="209927" name="Line 17"/>
            <p:cNvSpPr>
              <a:spLocks noChangeShapeType="1"/>
            </p:cNvSpPr>
            <p:nvPr/>
          </p:nvSpPr>
          <p:spPr bwMode="auto">
            <a:xfrm flipH="1">
              <a:off x="3120" y="816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9928" name="Line 20"/>
            <p:cNvSpPr>
              <a:spLocks noChangeShapeType="1"/>
            </p:cNvSpPr>
            <p:nvPr/>
          </p:nvSpPr>
          <p:spPr bwMode="auto">
            <a:xfrm flipV="1">
              <a:off x="1200" y="2976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9929" name="Text Box 22"/>
            <p:cNvSpPr txBox="1">
              <a:spLocks noChangeArrowheads="1"/>
            </p:cNvSpPr>
            <p:nvPr/>
          </p:nvSpPr>
          <p:spPr bwMode="auto">
            <a:xfrm>
              <a:off x="2352" y="3953"/>
              <a:ext cx="99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T cell surface</a:t>
              </a:r>
            </a:p>
          </p:txBody>
        </p:sp>
        <p:sp>
          <p:nvSpPr>
            <p:cNvPr id="209930" name="Line 25"/>
            <p:cNvSpPr>
              <a:spLocks noChangeShapeType="1"/>
            </p:cNvSpPr>
            <p:nvPr/>
          </p:nvSpPr>
          <p:spPr bwMode="auto">
            <a:xfrm flipV="1">
              <a:off x="1008" y="225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09931" name="Text Box 26"/>
            <p:cNvSpPr txBox="1">
              <a:spLocks noChangeArrowheads="1"/>
            </p:cNvSpPr>
            <p:nvPr/>
          </p:nvSpPr>
          <p:spPr bwMode="auto">
            <a:xfrm>
              <a:off x="96" y="113"/>
              <a:ext cx="49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HIV-1</a:t>
              </a:r>
            </a:p>
          </p:txBody>
        </p:sp>
        <p:sp>
          <p:nvSpPr>
            <p:cNvPr id="209932" name="Text Box 27"/>
            <p:cNvSpPr txBox="1">
              <a:spLocks noChangeArrowheads="1"/>
            </p:cNvSpPr>
            <p:nvPr/>
          </p:nvSpPr>
          <p:spPr bwMode="auto">
            <a:xfrm>
              <a:off x="785" y="3218"/>
              <a:ext cx="52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CCR5</a:t>
              </a:r>
              <a:endParaRPr lang="en-GB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9933" name="Text Box 28"/>
            <p:cNvSpPr txBox="1">
              <a:spLocks noChangeArrowheads="1"/>
            </p:cNvSpPr>
            <p:nvPr/>
          </p:nvSpPr>
          <p:spPr bwMode="auto">
            <a:xfrm>
              <a:off x="589" y="2129"/>
              <a:ext cx="42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CD4</a:t>
              </a:r>
              <a:endParaRPr lang="en-GB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277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970" name="Group 14"/>
          <p:cNvGrpSpPr>
            <a:grpSpLocks/>
          </p:cNvGrpSpPr>
          <p:nvPr/>
        </p:nvGrpSpPr>
        <p:grpSpPr bwMode="auto">
          <a:xfrm>
            <a:off x="2032000" y="0"/>
            <a:ext cx="8128000" cy="6858000"/>
            <a:chOff x="0" y="0"/>
            <a:chExt cx="5760" cy="4320"/>
          </a:xfrm>
        </p:grpSpPr>
        <p:pic>
          <p:nvPicPr>
            <p:cNvPr id="211971" name="Picture 13" descr="Co_Rec_Shot_4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972" name="Text Box 5"/>
            <p:cNvSpPr txBox="1">
              <a:spLocks noChangeArrowheads="1"/>
            </p:cNvSpPr>
            <p:nvPr/>
          </p:nvSpPr>
          <p:spPr bwMode="auto">
            <a:xfrm>
              <a:off x="3744" y="844"/>
              <a:ext cx="84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HIV-1 RNA</a:t>
              </a:r>
            </a:p>
          </p:txBody>
        </p:sp>
        <p:sp>
          <p:nvSpPr>
            <p:cNvPr id="211973" name="Text Box 8"/>
            <p:cNvSpPr txBox="1">
              <a:spLocks noChangeArrowheads="1"/>
            </p:cNvSpPr>
            <p:nvPr/>
          </p:nvSpPr>
          <p:spPr bwMode="auto">
            <a:xfrm>
              <a:off x="96" y="113"/>
              <a:ext cx="49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Arial" charset="0"/>
                  <a:cs typeface="Arial" charset="0"/>
                </a:rPr>
                <a:t>HIV-1</a:t>
              </a:r>
            </a:p>
          </p:txBody>
        </p:sp>
        <p:sp>
          <p:nvSpPr>
            <p:cNvPr id="211974" name="Line 9"/>
            <p:cNvSpPr>
              <a:spLocks noChangeShapeType="1"/>
            </p:cNvSpPr>
            <p:nvPr/>
          </p:nvSpPr>
          <p:spPr bwMode="auto">
            <a:xfrm>
              <a:off x="2592" y="960"/>
              <a:ext cx="110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211975" name="Text Box 10"/>
            <p:cNvSpPr txBox="1">
              <a:spLocks noChangeArrowheads="1"/>
            </p:cNvSpPr>
            <p:nvPr/>
          </p:nvSpPr>
          <p:spPr bwMode="auto">
            <a:xfrm>
              <a:off x="2699" y="3953"/>
              <a:ext cx="47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T cell</a:t>
              </a:r>
            </a:p>
          </p:txBody>
        </p:sp>
        <p:sp>
          <p:nvSpPr>
            <p:cNvPr id="211976" name="Text Box 11"/>
            <p:cNvSpPr txBox="1">
              <a:spLocks noChangeArrowheads="1"/>
            </p:cNvSpPr>
            <p:nvPr/>
          </p:nvSpPr>
          <p:spPr bwMode="auto">
            <a:xfrm>
              <a:off x="3744" y="1276"/>
              <a:ext cx="138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HIV-1 nucleocapsid</a:t>
              </a:r>
            </a:p>
          </p:txBody>
        </p:sp>
        <p:sp>
          <p:nvSpPr>
            <p:cNvPr id="211977" name="Line 12"/>
            <p:cNvSpPr>
              <a:spLocks noChangeShapeType="1"/>
            </p:cNvSpPr>
            <p:nvPr/>
          </p:nvSpPr>
          <p:spPr bwMode="auto">
            <a:xfrm>
              <a:off x="3120" y="1392"/>
              <a:ext cx="5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056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HIV biology 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0" y="0"/>
            <a:ext cx="8128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347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hivvirus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6"/>
          <a:stretch>
            <a:fillRect/>
          </a:stretch>
        </p:blipFill>
        <p:spPr>
          <a:xfrm>
            <a:off x="2032001" y="0"/>
            <a:ext cx="4082345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470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>
                <a:latin typeface="Arial" charset="0"/>
              </a:rPr>
              <a:t>ΔΥΝΑΜΙΚΗ ΙΣΟΡΟΠΙΑ ΤΟΥ </a:t>
            </a:r>
            <a:r>
              <a:rPr lang="en-US" sz="4000">
                <a:latin typeface="Arial" charset="0"/>
              </a:rPr>
              <a:t>HIV</a:t>
            </a:r>
            <a:endParaRPr lang="el-GR" sz="4000">
              <a:latin typeface="Arial" charset="0"/>
            </a:endParaRP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l-GR">
                <a:latin typeface="Arial" charset="0"/>
              </a:rPr>
              <a:t>Το μολυσμένο Τ4 λεμφοκύτταρο μετατρέπεται σε </a:t>
            </a:r>
            <a:r>
              <a:rPr lang="ja-JP" altLang="en-US">
                <a:latin typeface="Arial" charset="0"/>
              </a:rPr>
              <a:t>“</a:t>
            </a:r>
            <a:r>
              <a:rPr lang="el-GR">
                <a:latin typeface="Arial" charset="0"/>
              </a:rPr>
              <a:t>εργοστάσιο</a:t>
            </a:r>
            <a:r>
              <a:rPr lang="ja-JP" altLang="en-US">
                <a:latin typeface="Arial" charset="0"/>
              </a:rPr>
              <a:t>”</a:t>
            </a:r>
            <a:r>
              <a:rPr lang="el-GR">
                <a:latin typeface="Arial" charset="0"/>
              </a:rPr>
              <a:t> παραγωγής </a:t>
            </a:r>
            <a:r>
              <a:rPr lang="en-US">
                <a:latin typeface="Arial" charset="0"/>
              </a:rPr>
              <a:t>HIV</a:t>
            </a:r>
            <a:br>
              <a:rPr lang="en-US">
                <a:latin typeface="Arial" charset="0"/>
              </a:rPr>
            </a:br>
            <a:endParaRPr lang="el-GR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l-GR">
                <a:latin typeface="Arial" charset="0"/>
              </a:rPr>
              <a:t>Κάθε μέρα παράγονται και καταστρέφονται </a:t>
            </a:r>
            <a:r>
              <a:rPr lang="el-GR">
                <a:solidFill>
                  <a:schemeClr val="tx2"/>
                </a:solidFill>
                <a:latin typeface="Arial" charset="0"/>
              </a:rPr>
              <a:t>10.3 Χ 10</a:t>
            </a:r>
            <a:r>
              <a:rPr lang="el-GR" baseline="30000">
                <a:solidFill>
                  <a:schemeClr val="tx2"/>
                </a:solidFill>
                <a:latin typeface="Arial" charset="0"/>
              </a:rPr>
              <a:t>9</a:t>
            </a:r>
            <a:r>
              <a:rPr lang="el-GR">
                <a:latin typeface="Arial" charset="0"/>
              </a:rPr>
              <a:t> βίρια</a:t>
            </a:r>
            <a:br>
              <a:rPr lang="en-US">
                <a:latin typeface="Arial" charset="0"/>
              </a:rPr>
            </a:br>
            <a:endParaRPr lang="el-GR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l-GR">
                <a:latin typeface="Arial" charset="0"/>
              </a:rPr>
              <a:t>Ελάττωση του αριθμού και της λειτουργικότητας των  </a:t>
            </a:r>
            <a:r>
              <a:rPr lang="en-US">
                <a:solidFill>
                  <a:schemeClr val="tx2"/>
                </a:solidFill>
                <a:latin typeface="Arial" charset="0"/>
              </a:rPr>
              <a:t>CD4</a:t>
            </a:r>
            <a:r>
              <a:rPr lang="en-US">
                <a:latin typeface="Arial" charset="0"/>
              </a:rPr>
              <a:t> </a:t>
            </a:r>
            <a:r>
              <a:rPr lang="el-GR">
                <a:latin typeface="Arial" charset="0"/>
              </a:rPr>
              <a:t>Τ-λεμφοκυττάρων</a:t>
            </a:r>
          </a:p>
        </p:txBody>
      </p:sp>
    </p:spTree>
    <p:extLst>
      <p:ext uri="{BB962C8B-B14F-4D97-AF65-F5344CB8AC3E}">
        <p14:creationId xmlns:p14="http://schemas.microsoft.com/office/powerpoint/2010/main" val="3988913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IV Gre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116036" y="1336222"/>
            <a:ext cx="6172200" cy="3865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952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2246489" y="4406902"/>
            <a:ext cx="7772400" cy="1362075"/>
          </a:xfrm>
        </p:spPr>
        <p:txBody>
          <a:bodyPr/>
          <a:lstStyle/>
          <a:p>
            <a:r>
              <a:rPr lang="el-GR" cap="none" dirty="0">
                <a:latin typeface="Calibri" charset="0"/>
              </a:rPr>
              <a:t>Ιοί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idx="1"/>
          </p:nvPr>
        </p:nvSpPr>
        <p:spPr>
          <a:xfrm>
            <a:off x="2246489" y="2906714"/>
            <a:ext cx="7772400" cy="150018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l-GR" dirty="0">
                <a:ea typeface="+mn-ea"/>
              </a:rPr>
              <a:t>Παθολογική φυσιολογία</a:t>
            </a:r>
          </a:p>
        </p:txBody>
      </p:sp>
    </p:spTree>
    <p:extLst>
      <p:ext uri="{BB962C8B-B14F-4D97-AF65-F5344CB8AC3E}">
        <p14:creationId xmlns:p14="http://schemas.microsoft.com/office/powerpoint/2010/main" val="2204154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Calibri" charset="0"/>
              </a:rPr>
              <a:t>Ο ΙΟΣ ΤΗΣ ΓΡΙΠΗΣ</a:t>
            </a:r>
          </a:p>
        </p:txBody>
      </p:sp>
      <p:pic>
        <p:nvPicPr>
          <p:cNvPr id="230403" name="Picture 6" descr="flu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3857" r="6833" b="2213"/>
          <a:stretch>
            <a:fillRect/>
          </a:stretch>
        </p:blipFill>
        <p:spPr bwMode="auto">
          <a:xfrm>
            <a:off x="4303889" y="1196977"/>
            <a:ext cx="3200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69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Calibri" charset="0"/>
              </a:rPr>
              <a:t>Κύκλος ζωής του ιού</a:t>
            </a:r>
          </a:p>
        </p:txBody>
      </p:sp>
      <p:pic>
        <p:nvPicPr>
          <p:cNvPr id="231427" name="Picture 6" descr="flu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"/>
          <a:stretch>
            <a:fillRect/>
          </a:stretch>
        </p:blipFill>
        <p:spPr bwMode="auto">
          <a:xfrm>
            <a:off x="3087511" y="1773240"/>
            <a:ext cx="5741812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107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Calibri" charset="0"/>
              </a:rPr>
              <a:t>Κύκλος ζωής του ιού</a:t>
            </a:r>
          </a:p>
        </p:txBody>
      </p:sp>
      <p:pic>
        <p:nvPicPr>
          <p:cNvPr id="232451" name="Picture 3" descr="Γρίππη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5"/>
          <a:stretch>
            <a:fillRect/>
          </a:stretch>
        </p:blipFill>
        <p:spPr>
          <a:xfrm>
            <a:off x="3247673" y="1340769"/>
            <a:ext cx="5696655" cy="4772025"/>
          </a:xfrm>
        </p:spPr>
      </p:pic>
    </p:spTree>
    <p:extLst>
      <p:ext uri="{BB962C8B-B14F-4D97-AF65-F5344CB8AC3E}">
        <p14:creationId xmlns:p14="http://schemas.microsoft.com/office/powerpoint/2010/main" val="44441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Calibri" charset="0"/>
              </a:rPr>
              <a:t>Η ΕΞΟΔΟΣ ΤΟΥ ΙΟΥ</a:t>
            </a:r>
          </a:p>
        </p:txBody>
      </p:sp>
      <p:pic>
        <p:nvPicPr>
          <p:cNvPr id="233475" name="Picture 3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6667" y="1828800"/>
            <a:ext cx="5544256" cy="4114800"/>
          </a:xfrm>
        </p:spPr>
      </p:pic>
    </p:spTree>
    <p:extLst>
      <p:ext uri="{BB962C8B-B14F-4D97-AF65-F5344CB8AC3E}">
        <p14:creationId xmlns:p14="http://schemas.microsoft.com/office/powerpoint/2010/main" val="2345575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Calibri" charset="0"/>
              </a:rPr>
              <a:t>Κύκλος ζωής του ιού</a:t>
            </a:r>
          </a:p>
        </p:txBody>
      </p:sp>
      <p:pic>
        <p:nvPicPr>
          <p:cNvPr id="234499" name="Picture 7" descr="flu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3"/>
          <a:stretch>
            <a:fillRect/>
          </a:stretch>
        </p:blipFill>
        <p:spPr bwMode="auto">
          <a:xfrm>
            <a:off x="2640190" y="1052513"/>
            <a:ext cx="6948311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0" name="Text Box 8"/>
          <p:cNvSpPr txBox="1">
            <a:spLocks noChangeArrowheads="1"/>
          </p:cNvSpPr>
          <p:nvPr/>
        </p:nvSpPr>
        <p:spPr bwMode="auto">
          <a:xfrm>
            <a:off x="2575279" y="5876927"/>
            <a:ext cx="691162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1800">
                <a:solidFill>
                  <a:srgbClr val="0000FF"/>
                </a:solidFill>
                <a:latin typeface="Arial" charset="0"/>
                <a:cs typeface="Arial" charset="0"/>
              </a:rPr>
              <a:t>Ο ιός της γρίπης έχει 2 κλειδιά: ένα για να μπει (</a:t>
            </a:r>
            <a:r>
              <a:rPr lang="el-GR" sz="1800">
                <a:solidFill>
                  <a:srgbClr val="C00000"/>
                </a:solidFill>
                <a:latin typeface="Arial" charset="0"/>
                <a:cs typeface="Arial" charset="0"/>
              </a:rPr>
              <a:t>αιμαγλουτίνη</a:t>
            </a:r>
            <a:r>
              <a:rPr lang="el-GR" sz="1800">
                <a:solidFill>
                  <a:srgbClr val="0000FF"/>
                </a:solidFill>
                <a:latin typeface="Arial" charset="0"/>
                <a:cs typeface="Arial" charset="0"/>
              </a:rPr>
              <a:t>) και ένα για να βγει (</a:t>
            </a:r>
            <a:r>
              <a:rPr lang="el-GR" sz="1800">
                <a:solidFill>
                  <a:srgbClr val="C00000"/>
                </a:solidFill>
                <a:latin typeface="Arial" charset="0"/>
                <a:cs typeface="Arial" charset="0"/>
              </a:rPr>
              <a:t>νευραμινιδάση</a:t>
            </a:r>
            <a:r>
              <a:rPr lang="el-GR" sz="1800">
                <a:solidFill>
                  <a:srgbClr val="0000FF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234501" name="Text Box 9"/>
          <p:cNvSpPr txBox="1">
            <a:spLocks noChangeArrowheads="1"/>
          </p:cNvSpPr>
          <p:nvPr/>
        </p:nvSpPr>
        <p:spPr bwMode="auto">
          <a:xfrm>
            <a:off x="7183968" y="4365627"/>
            <a:ext cx="2367844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1800">
                <a:solidFill>
                  <a:srgbClr val="000000"/>
                </a:solidFill>
                <a:cs typeface="Arial" charset="0"/>
              </a:rPr>
              <a:t>Α) σιαλικό οξύ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1800">
                <a:solidFill>
                  <a:srgbClr val="000000"/>
                </a:solidFill>
                <a:cs typeface="Arial" charset="0"/>
              </a:rPr>
              <a:t>Β) νευραμινιδάση</a:t>
            </a:r>
          </a:p>
        </p:txBody>
      </p:sp>
    </p:spTree>
    <p:extLst>
      <p:ext uri="{BB962C8B-B14F-4D97-AF65-F5344CB8AC3E}">
        <p14:creationId xmlns:p14="http://schemas.microsoft.com/office/powerpoint/2010/main" val="858657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99917-2F4E-D84E-98E9-64527F4B7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Στάδια του </a:t>
            </a:r>
            <a:r>
              <a:rPr lang="el-GR" b="1" dirty="0" err="1"/>
              <a:t>ιϊκού</a:t>
            </a:r>
            <a:r>
              <a:rPr lang="el-GR" b="1" dirty="0"/>
              <a:t> πολλαπλασιασμού</a:t>
            </a:r>
            <a:br>
              <a:rPr lang="el-GR" b="1" dirty="0"/>
            </a:br>
            <a:r>
              <a:rPr lang="el-GR" b="1" dirty="0"/>
              <a:t>ΠΦ ιογενών λοιμώξεων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91E37-0823-114A-9AA3-AD7DFFC3D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l-GR" dirty="0"/>
              <a:t>Αναγνώριση του κυττάρου στόχου</a:t>
            </a:r>
            <a:endParaRPr lang="en-US" dirty="0"/>
          </a:p>
          <a:p>
            <a:pPr lvl="0"/>
            <a:r>
              <a:rPr lang="el-GR" dirty="0"/>
              <a:t>Προσκόλληση στη επιφάνεια του κυττάρου</a:t>
            </a:r>
            <a:endParaRPr lang="en-US" dirty="0"/>
          </a:p>
          <a:p>
            <a:pPr lvl="0"/>
            <a:r>
              <a:rPr lang="el-GR" dirty="0"/>
              <a:t>Διείσδυση και είσοδος στο κυτταρόπλασμα</a:t>
            </a:r>
            <a:endParaRPr lang="en-US" dirty="0"/>
          </a:p>
          <a:p>
            <a:pPr lvl="0"/>
            <a:r>
              <a:rPr lang="el-GR" dirty="0"/>
              <a:t>Απέκδυση (</a:t>
            </a:r>
            <a:r>
              <a:rPr lang="en-US" dirty="0"/>
              <a:t>uncoating</a:t>
            </a:r>
            <a:r>
              <a:rPr lang="el-GR" dirty="0"/>
              <a:t>). </a:t>
            </a:r>
          </a:p>
          <a:p>
            <a:pPr lvl="1"/>
            <a:r>
              <a:rPr lang="el-GR" dirty="0"/>
              <a:t>Ο ιός ανοίγει την κάψα του και απελευθερώνει το γενετικό του υλικό (DNA ή RNA) στο κυτταρόπλασμα</a:t>
            </a:r>
            <a:endParaRPr lang="en-US" dirty="0"/>
          </a:p>
          <a:p>
            <a:pPr lvl="0"/>
            <a:r>
              <a:rPr lang="el-GR" dirty="0"/>
              <a:t>Μετακίνηση του γενετικού υλικού του ιού στον πυρήνα και ενσωμάτωση στο DNA του κυττάρου ξενιστή</a:t>
            </a:r>
            <a:endParaRPr lang="en-US" dirty="0"/>
          </a:p>
          <a:p>
            <a:pPr lvl="0"/>
            <a:r>
              <a:rPr lang="el-GR" dirty="0"/>
              <a:t>Σύνθεση </a:t>
            </a:r>
            <a:r>
              <a:rPr lang="el-GR" dirty="0" err="1"/>
              <a:t>ιϊκού</a:t>
            </a:r>
            <a:r>
              <a:rPr lang="el-GR" dirty="0"/>
              <a:t> </a:t>
            </a:r>
            <a:r>
              <a:rPr lang="en-US" dirty="0"/>
              <a:t>mRNA</a:t>
            </a:r>
            <a:r>
              <a:rPr lang="el-GR" dirty="0"/>
              <a:t> και παραγωγή δομικών πρωτεϊνών στη μηχανή </a:t>
            </a:r>
            <a:r>
              <a:rPr lang="el-GR" dirty="0" err="1"/>
              <a:t>πρωτεϊνοσύνθεσης</a:t>
            </a:r>
            <a:r>
              <a:rPr lang="el-GR" dirty="0"/>
              <a:t> του ξενιστή</a:t>
            </a:r>
            <a:endParaRPr lang="en-US" dirty="0"/>
          </a:p>
          <a:p>
            <a:pPr lvl="0"/>
            <a:r>
              <a:rPr lang="el-GR" dirty="0"/>
              <a:t>Αναπαραγωγή του </a:t>
            </a:r>
            <a:r>
              <a:rPr lang="el-GR" dirty="0" err="1"/>
              <a:t>γενώματος</a:t>
            </a:r>
            <a:r>
              <a:rPr lang="el-GR" dirty="0"/>
              <a:t> του ιού</a:t>
            </a:r>
            <a:endParaRPr lang="en-US" dirty="0"/>
          </a:p>
          <a:p>
            <a:pPr lvl="0"/>
            <a:r>
              <a:rPr lang="el-GR" dirty="0"/>
              <a:t>Συναρμολόγηση του ιού (</a:t>
            </a:r>
            <a:r>
              <a:rPr lang="el-GR" dirty="0" err="1"/>
              <a:t>πρωτεϊνες</a:t>
            </a:r>
            <a:r>
              <a:rPr lang="el-GR" dirty="0"/>
              <a:t> και </a:t>
            </a:r>
            <a:r>
              <a:rPr lang="el-GR" dirty="0" err="1"/>
              <a:t>γένωμα</a:t>
            </a:r>
            <a:r>
              <a:rPr lang="el-GR" dirty="0"/>
              <a:t>)</a:t>
            </a:r>
            <a:endParaRPr lang="en-US" dirty="0"/>
          </a:p>
          <a:p>
            <a:pPr lvl="0"/>
            <a:r>
              <a:rPr lang="el-GR" dirty="0" err="1"/>
              <a:t>Προσεκβολή</a:t>
            </a:r>
            <a:r>
              <a:rPr lang="el-GR" dirty="0"/>
              <a:t> (</a:t>
            </a:r>
            <a:r>
              <a:rPr lang="en-US" dirty="0"/>
              <a:t>budding</a:t>
            </a:r>
            <a:r>
              <a:rPr lang="el-GR" dirty="0"/>
              <a:t>)  του ιού στην επιφάνεια του κυττάρου</a:t>
            </a:r>
            <a:endParaRPr lang="en-US" dirty="0"/>
          </a:p>
          <a:p>
            <a:pPr lvl="0"/>
            <a:r>
              <a:rPr lang="el-GR" dirty="0"/>
              <a:t>Απελευθέρωση στην κυκλοφορία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35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>
                <a:latin typeface="Arial" charset="0"/>
                <a:cs typeface="+mj-cs"/>
              </a:rPr>
              <a:t>Μύκητες 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899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28D0A-6427-A14F-A8EA-44A1B97C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Εισαγωγή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255BC-DF01-7F47-945E-842A7A99B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Οι μύκητες βρίσκονται παντού στη φύση και ο ρόλος τους είναι η αποδόμηση της οργανικής ύλης. </a:t>
            </a:r>
          </a:p>
          <a:p>
            <a:r>
              <a:rPr lang="el-GR" dirty="0"/>
              <a:t>Αρκετοί μύκητες επίσης αποτελούν μέρος της φυσιολογικής χλωρίδας του σώματος (κόλπος, στοματική κοιλότητα, έντερο). </a:t>
            </a:r>
          </a:p>
          <a:p>
            <a:r>
              <a:rPr lang="el-GR" dirty="0"/>
              <a:t>οι συνήθεις λοιμώξεις που προκαλούν είναι</a:t>
            </a:r>
          </a:p>
          <a:p>
            <a:pPr lvl="1"/>
            <a:r>
              <a:rPr lang="el-GR" dirty="0"/>
              <a:t> δερματικές (πχ ποικιλόχρους πιτυρίαση, ονυχομυκητίαση)  </a:t>
            </a:r>
          </a:p>
          <a:p>
            <a:pPr lvl="1"/>
            <a:r>
              <a:rPr lang="el-GR" dirty="0"/>
              <a:t>λοιμώξεις των βλεννογόνων (πχ κολπίτιδα, </a:t>
            </a:r>
            <a:r>
              <a:rPr lang="el-GR" dirty="0" err="1"/>
              <a:t>βαλανοποσθίτιδα</a:t>
            </a:r>
            <a:r>
              <a:rPr lang="el-GR" dirty="0"/>
              <a:t>, στοματίτιδα). </a:t>
            </a:r>
          </a:p>
        </p:txBody>
      </p:sp>
    </p:spTree>
    <p:extLst>
      <p:ext uri="{BB962C8B-B14F-4D97-AF65-F5344CB8AC3E}">
        <p14:creationId xmlns:p14="http://schemas.microsoft.com/office/powerpoint/2010/main" val="2715600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882B0-EDC5-F44D-8355-D17A972B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διηθητικές μυκητιάσεις</a:t>
            </a:r>
            <a:br>
              <a:rPr lang="el-GR" dirty="0"/>
            </a:br>
            <a:r>
              <a:rPr lang="el-GR" dirty="0" err="1"/>
              <a:t>invasive</a:t>
            </a:r>
            <a:r>
              <a:rPr lang="el-GR" dirty="0"/>
              <a:t> </a:t>
            </a:r>
            <a:r>
              <a:rPr lang="el-GR" dirty="0" err="1"/>
              <a:t>mycoses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333F9-27B4-574C-A3FA-4221AC785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ευκαιριακά παθογόνα </a:t>
            </a:r>
          </a:p>
          <a:p>
            <a:r>
              <a:rPr lang="el-GR" dirty="0"/>
              <a:t>προκαλούν βαρύτατες συστηματικές λοιμώξεις με μεγάλη θνησιμότητα, στους </a:t>
            </a:r>
          </a:p>
          <a:p>
            <a:pPr lvl="1"/>
            <a:r>
              <a:rPr lang="el-GR" dirty="0" err="1"/>
              <a:t>ανοσοκατασταλμένους</a:t>
            </a:r>
            <a:r>
              <a:rPr lang="el-GR" dirty="0"/>
              <a:t> ασθενείς</a:t>
            </a:r>
          </a:p>
          <a:p>
            <a:pPr lvl="1"/>
            <a:r>
              <a:rPr lang="el-GR" dirty="0"/>
              <a:t>βαρέως πάσχοντες που νοσηλεύονται στις ΜΕΘ. </a:t>
            </a:r>
          </a:p>
          <a:p>
            <a:r>
              <a:rPr lang="el-GR" dirty="0"/>
              <a:t>Η συχνότητα των διηθητικών μυκητιάσεων αυξάνεται συνεχώς, γιατί ο αριθμός των </a:t>
            </a:r>
            <a:r>
              <a:rPr lang="el-GR" dirty="0" err="1"/>
              <a:t>ανοσοκατασταλμένων</a:t>
            </a:r>
            <a:r>
              <a:rPr lang="el-GR" dirty="0"/>
              <a:t> ασθενών αυξάνει συνεχώς, περιλαμβανομένων των:</a:t>
            </a:r>
          </a:p>
          <a:p>
            <a:pPr lvl="1"/>
            <a:r>
              <a:rPr lang="el-GR" dirty="0"/>
              <a:t> ασθενών με AIDS,  </a:t>
            </a:r>
          </a:p>
          <a:p>
            <a:pPr lvl="1"/>
            <a:r>
              <a:rPr lang="el-GR" dirty="0"/>
              <a:t>ασθενών με αιματολογικές κακοήθειες ή συμπαγείς όγκους που υποβάλλονται σε χημειοθεραπεία, </a:t>
            </a:r>
          </a:p>
          <a:p>
            <a:pPr lvl="1"/>
            <a:r>
              <a:rPr lang="el-GR" dirty="0"/>
              <a:t>μεταμοσχευμένων ασθενών, και </a:t>
            </a:r>
          </a:p>
          <a:p>
            <a:pPr lvl="1"/>
            <a:r>
              <a:rPr lang="el-GR" dirty="0"/>
              <a:t>ασθενών με </a:t>
            </a:r>
            <a:r>
              <a:rPr lang="el-GR" dirty="0" err="1"/>
              <a:t>αυτοάνοσα</a:t>
            </a:r>
            <a:r>
              <a:rPr lang="el-GR" dirty="0"/>
              <a:t> νοσήματα που λαμβάνουν </a:t>
            </a:r>
            <a:r>
              <a:rPr lang="el-GR" dirty="0" err="1"/>
              <a:t>ανοσοκατασταλτικά</a:t>
            </a:r>
            <a:r>
              <a:rPr lang="el-GR" dirty="0"/>
              <a:t> φάρμακα.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0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B683-13C7-2845-B29C-331434400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069E6-23BB-E24A-81FF-E5B24F0F4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Οι μύκητες είναι </a:t>
            </a:r>
            <a:r>
              <a:rPr lang="el-GR" dirty="0" err="1"/>
              <a:t>ευκαρυωτικοί</a:t>
            </a:r>
            <a:r>
              <a:rPr lang="el-GR" dirty="0"/>
              <a:t> οργανισμοί, που διακρίνονται από τους υπόλοιπους </a:t>
            </a:r>
            <a:r>
              <a:rPr lang="el-GR" dirty="0" err="1"/>
              <a:t>ευκαρυωτικούς</a:t>
            </a:r>
            <a:r>
              <a:rPr lang="el-GR" dirty="0"/>
              <a:t> με δύο δομικά χαρακτηριστικά τους </a:t>
            </a:r>
          </a:p>
          <a:p>
            <a:pPr lvl="1"/>
            <a:r>
              <a:rPr lang="el-GR" dirty="0"/>
              <a:t>Περιβάλλονται από ένα άκαμπτο κυτταρικό τοίχωμα, που αποτελείται από </a:t>
            </a:r>
            <a:r>
              <a:rPr lang="el-GR" dirty="0" err="1"/>
              <a:t>χιτίνη</a:t>
            </a:r>
            <a:r>
              <a:rPr lang="el-GR" dirty="0"/>
              <a:t> και </a:t>
            </a:r>
            <a:r>
              <a:rPr lang="el-GR" dirty="0" err="1"/>
              <a:t>γλουκάνη</a:t>
            </a:r>
            <a:endParaRPr lang="el-GR" dirty="0"/>
          </a:p>
          <a:p>
            <a:pPr lvl="1"/>
            <a:r>
              <a:rPr lang="el-GR" dirty="0"/>
              <a:t>Η κυτταρική τους μεμβράνη, αντί για χοληστερόλη που έχουν τα υπόλοιπα </a:t>
            </a:r>
            <a:r>
              <a:rPr lang="el-GR" dirty="0" err="1"/>
              <a:t>ευκαρυωτικά</a:t>
            </a:r>
            <a:r>
              <a:rPr lang="el-GR" dirty="0"/>
              <a:t> κύτταρα, περιέχει </a:t>
            </a:r>
            <a:r>
              <a:rPr lang="el-GR" dirty="0" err="1"/>
              <a:t>εργοστερόλη</a:t>
            </a:r>
            <a:r>
              <a:rPr lang="el-GR" dirty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466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671B4E-580D-BF46-86AD-E053E71D6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Χαρακτηριστικά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68D658-137B-F644-9D08-7AB6FC079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υποχρεωτικά ενδοκυττάρια παράσιτα</a:t>
            </a:r>
            <a:r>
              <a:rPr lang="el-GR" dirty="0"/>
              <a:t> </a:t>
            </a:r>
          </a:p>
          <a:p>
            <a:pPr lvl="1"/>
            <a:r>
              <a:rPr lang="el-GR" dirty="0"/>
              <a:t>εξαρτώνται από τον βιοχημικό εξοπλισμό του κυττάρου ξενιστή (</a:t>
            </a:r>
            <a:r>
              <a:rPr lang="el-GR" dirty="0" err="1"/>
              <a:t>ενδοπλασματικό</a:t>
            </a:r>
            <a:r>
              <a:rPr lang="el-GR" dirty="0"/>
              <a:t> δίκτυο, σωμάτια </a:t>
            </a:r>
            <a:r>
              <a:rPr lang="el-GR" dirty="0" err="1"/>
              <a:t>Golgi</a:t>
            </a:r>
            <a:r>
              <a:rPr lang="el-GR" dirty="0"/>
              <a:t>, μιτοχόνδρια) για να μπορέσουν να συνθέσουν τις πρωτεΐνες τους και να αναπαραχθούν. </a:t>
            </a:r>
          </a:p>
          <a:p>
            <a:pPr lvl="1"/>
            <a:r>
              <a:rPr lang="el-GR" dirty="0"/>
              <a:t>η αναπαραγωγή τους γίνεται με συναρμολόγηση (</a:t>
            </a:r>
            <a:r>
              <a:rPr lang="en-US" dirty="0"/>
              <a:t>assembly</a:t>
            </a:r>
            <a:r>
              <a:rPr lang="el-GR" dirty="0"/>
              <a:t>) επί μέρους κυτταρικών στοιχείων και όχι με διαίρεση του μητρικού κυττάρου.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77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29B4F-5D10-4C4D-8305-56FAFEB3A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ταξινόμηση των μυκήτων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12D6A-BE4B-C749-B2A5-9DB1BD86F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πιο απλή ταξινόμηση των μυκήτων που έχουν ιατρικό ενδιαφέρον, τους διακρίνει σε</a:t>
            </a:r>
          </a:p>
          <a:p>
            <a:pPr lvl="1"/>
            <a:r>
              <a:rPr lang="el-GR" dirty="0"/>
              <a:t> </a:t>
            </a:r>
            <a:r>
              <a:rPr lang="el-GR" b="1" dirty="0"/>
              <a:t>ζυμομύκητες</a:t>
            </a:r>
            <a:r>
              <a:rPr lang="el-GR" dirty="0"/>
              <a:t> (</a:t>
            </a:r>
            <a:r>
              <a:rPr lang="en-US" dirty="0"/>
              <a:t>yeasts</a:t>
            </a:r>
            <a:r>
              <a:rPr lang="el-GR" dirty="0"/>
              <a:t>)</a:t>
            </a:r>
          </a:p>
          <a:p>
            <a:pPr lvl="2"/>
            <a:r>
              <a:rPr lang="el-GR" dirty="0" err="1"/>
              <a:t>κάντιντα</a:t>
            </a:r>
            <a:r>
              <a:rPr lang="el-GR" dirty="0"/>
              <a:t> </a:t>
            </a:r>
          </a:p>
          <a:p>
            <a:pPr lvl="1"/>
            <a:r>
              <a:rPr lang="el-GR" b="1" dirty="0" err="1"/>
              <a:t>υφομύκητες</a:t>
            </a:r>
            <a:r>
              <a:rPr lang="el-GR" dirty="0"/>
              <a:t> (</a:t>
            </a:r>
            <a:r>
              <a:rPr lang="el-GR" dirty="0" err="1"/>
              <a:t>molds</a:t>
            </a:r>
            <a:r>
              <a:rPr lang="el-GR" dirty="0"/>
              <a:t>)  </a:t>
            </a:r>
          </a:p>
          <a:p>
            <a:pPr lvl="2"/>
            <a:r>
              <a:rPr lang="el-GR" dirty="0" err="1"/>
              <a:t>Ασπέργιλλος</a:t>
            </a:r>
            <a:endParaRPr lang="el-GR" dirty="0"/>
          </a:p>
          <a:p>
            <a:pPr lvl="1"/>
            <a:r>
              <a:rPr lang="el-GR" b="1" dirty="0" err="1"/>
              <a:t>διμορφικούς</a:t>
            </a:r>
            <a:r>
              <a:rPr lang="el-GR" dirty="0"/>
              <a:t> (</a:t>
            </a:r>
            <a:r>
              <a:rPr lang="el-GR" dirty="0" err="1"/>
              <a:t>dimorphic</a:t>
            </a:r>
            <a:r>
              <a:rPr lang="el-GR" dirty="0"/>
              <a:t>)</a:t>
            </a:r>
          </a:p>
          <a:p>
            <a:pPr lvl="2"/>
            <a:r>
              <a:rPr lang="el-GR" dirty="0" err="1"/>
              <a:t>κρυπτόκοκκος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918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6153150" y="1828800"/>
            <a:ext cx="320040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l-GR" sz="1500" dirty="0">
                <a:solidFill>
                  <a:srgbClr val="10253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Κυτταρική μεμβράνη</a:t>
            </a:r>
            <a:endParaRPr lang="en-US" sz="1500" dirty="0">
              <a:solidFill>
                <a:srgbClr val="10253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algn="l" eaLnBrk="1" hangingPunct="1"/>
            <a:r>
              <a:rPr lang="el-GR" sz="1050" i="1" dirty="0">
                <a:solidFill>
                  <a:srgbClr val="10253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Περιέχει </a:t>
            </a:r>
            <a:r>
              <a:rPr lang="el-GR" sz="1050" i="1" dirty="0" err="1">
                <a:solidFill>
                  <a:srgbClr val="10253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εργοστερόλη</a:t>
            </a:r>
            <a:r>
              <a:rPr lang="el-GR" sz="1050" i="1" dirty="0">
                <a:solidFill>
                  <a:srgbClr val="10253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αντί χοληστερόλης που έχουν τα λοιπά </a:t>
            </a:r>
            <a:r>
              <a:rPr lang="el-GR" sz="1050" i="1" dirty="0" err="1">
                <a:solidFill>
                  <a:srgbClr val="10253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ευκαρυωτικά</a:t>
            </a:r>
            <a:r>
              <a:rPr lang="el-GR" sz="1050" i="1" dirty="0">
                <a:solidFill>
                  <a:srgbClr val="10253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κύτταρα</a:t>
            </a:r>
            <a:endParaRPr lang="en-US" sz="1050" i="1" dirty="0">
              <a:solidFill>
                <a:srgbClr val="10253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algn="l" eaLnBrk="1" hangingPunct="1"/>
            <a:r>
              <a:rPr lang="en-US" sz="135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128149" y="3429001"/>
            <a:ext cx="3111103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l-GR" sz="1500" dirty="0">
                <a:solidFill>
                  <a:srgbClr val="10253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Κυτταρικό τοίχωμα</a:t>
            </a:r>
            <a:endParaRPr lang="en-US" sz="1500" dirty="0">
              <a:solidFill>
                <a:srgbClr val="10253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algn="l" eaLnBrk="1" hangingPunct="1"/>
            <a:r>
              <a:rPr lang="el-GR" sz="1050" i="1" dirty="0">
                <a:solidFill>
                  <a:srgbClr val="10253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Περιέχει </a:t>
            </a:r>
            <a:r>
              <a:rPr lang="el-GR" sz="1050" i="1" dirty="0" err="1">
                <a:solidFill>
                  <a:srgbClr val="10253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γλυκάνη</a:t>
            </a:r>
            <a:r>
              <a:rPr lang="el-GR" sz="1050" i="1" dirty="0">
                <a:solidFill>
                  <a:srgbClr val="10253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και </a:t>
            </a:r>
            <a:r>
              <a:rPr lang="el-GR" sz="1050" i="1" dirty="0" err="1">
                <a:solidFill>
                  <a:srgbClr val="10253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χιττίνη</a:t>
            </a:r>
            <a:endParaRPr lang="en-US" sz="1050" dirty="0">
              <a:solidFill>
                <a:srgbClr val="10253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algn="l" eaLnBrk="1" hangingPunct="1"/>
            <a:r>
              <a:rPr lang="en-US" sz="135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 </a:t>
            </a:r>
          </a:p>
        </p:txBody>
      </p:sp>
      <p:grpSp>
        <p:nvGrpSpPr>
          <p:cNvPr id="31749" name="Group 644"/>
          <p:cNvGrpSpPr>
            <a:grpSpLocks/>
          </p:cNvGrpSpPr>
          <p:nvPr/>
        </p:nvGrpSpPr>
        <p:grpSpPr bwMode="auto">
          <a:xfrm>
            <a:off x="3067050" y="2286000"/>
            <a:ext cx="2596754" cy="2628900"/>
            <a:chOff x="533400" y="1905000"/>
            <a:chExt cx="3462338" cy="3505200"/>
          </a:xfrm>
        </p:grpSpPr>
        <p:sp>
          <p:nvSpPr>
            <p:cNvPr id="31752" name="Oval 13"/>
            <p:cNvSpPr>
              <a:spLocks noChangeArrowheads="1"/>
            </p:cNvSpPr>
            <p:nvPr/>
          </p:nvSpPr>
          <p:spPr bwMode="auto">
            <a:xfrm>
              <a:off x="533400" y="1905000"/>
              <a:ext cx="3462338" cy="3505200"/>
            </a:xfrm>
            <a:prstGeom prst="ellipse">
              <a:avLst/>
            </a:prstGeom>
            <a:solidFill>
              <a:srgbClr val="969696"/>
            </a:solidFill>
            <a:ln w="28575">
              <a:solidFill>
                <a:srgbClr val="3C3C3C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31753" name="Group 177"/>
            <p:cNvGrpSpPr>
              <a:grpSpLocks/>
            </p:cNvGrpSpPr>
            <p:nvPr/>
          </p:nvGrpSpPr>
          <p:grpSpPr bwMode="auto">
            <a:xfrm rot="-1897593">
              <a:off x="1319213" y="2165350"/>
              <a:ext cx="220662" cy="220663"/>
              <a:chOff x="1152" y="1296"/>
              <a:chExt cx="144" cy="144"/>
            </a:xfrm>
          </p:grpSpPr>
          <p:sp>
            <p:nvSpPr>
              <p:cNvPr id="292" name="Line 178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93" name="Line 179"/>
              <p:cNvSpPr>
                <a:spLocks noChangeShapeType="1"/>
              </p:cNvSpPr>
              <p:nvPr/>
            </p:nvSpPr>
            <p:spPr bwMode="auto">
              <a:xfrm flipV="1">
                <a:off x="1195" y="1292"/>
                <a:ext cx="54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54" name="Group 183"/>
            <p:cNvGrpSpPr>
              <a:grpSpLocks/>
            </p:cNvGrpSpPr>
            <p:nvPr/>
          </p:nvGrpSpPr>
          <p:grpSpPr bwMode="auto">
            <a:xfrm rot="-3130663">
              <a:off x="988219" y="2458244"/>
              <a:ext cx="219075" cy="220663"/>
              <a:chOff x="1152" y="1296"/>
              <a:chExt cx="144" cy="144"/>
            </a:xfrm>
          </p:grpSpPr>
          <p:sp>
            <p:nvSpPr>
              <p:cNvPr id="290" name="Line 184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91" name="Line 185"/>
              <p:cNvSpPr>
                <a:spLocks noChangeShapeType="1"/>
              </p:cNvSpPr>
              <p:nvPr/>
            </p:nvSpPr>
            <p:spPr bwMode="auto">
              <a:xfrm flipV="1">
                <a:off x="1200" y="1295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55" name="Group 186"/>
            <p:cNvGrpSpPr>
              <a:grpSpLocks/>
            </p:cNvGrpSpPr>
            <p:nvPr/>
          </p:nvGrpSpPr>
          <p:grpSpPr bwMode="auto">
            <a:xfrm rot="-3806096">
              <a:off x="813594" y="2682081"/>
              <a:ext cx="219075" cy="220663"/>
              <a:chOff x="1152" y="1296"/>
              <a:chExt cx="144" cy="144"/>
            </a:xfrm>
          </p:grpSpPr>
          <p:sp>
            <p:nvSpPr>
              <p:cNvPr id="288" name="Line 187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89" name="Line 188"/>
              <p:cNvSpPr>
                <a:spLocks noChangeShapeType="1"/>
              </p:cNvSpPr>
              <p:nvPr/>
            </p:nvSpPr>
            <p:spPr bwMode="auto">
              <a:xfrm flipV="1">
                <a:off x="1200" y="1290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56" name="Group 201"/>
            <p:cNvGrpSpPr>
              <a:grpSpLocks/>
            </p:cNvGrpSpPr>
            <p:nvPr/>
          </p:nvGrpSpPr>
          <p:grpSpPr bwMode="auto">
            <a:xfrm rot="-3806096">
              <a:off x="707231" y="2910682"/>
              <a:ext cx="219075" cy="220662"/>
              <a:chOff x="1152" y="1296"/>
              <a:chExt cx="144" cy="144"/>
            </a:xfrm>
          </p:grpSpPr>
          <p:sp>
            <p:nvSpPr>
              <p:cNvPr id="286" name="Line 202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87" name="Line 203"/>
              <p:cNvSpPr>
                <a:spLocks noChangeShapeType="1"/>
              </p:cNvSpPr>
              <p:nvPr/>
            </p:nvSpPr>
            <p:spPr bwMode="auto">
              <a:xfrm flipV="1">
                <a:off x="1200" y="1290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57" name="Group 204"/>
            <p:cNvGrpSpPr>
              <a:grpSpLocks/>
            </p:cNvGrpSpPr>
            <p:nvPr/>
          </p:nvGrpSpPr>
          <p:grpSpPr bwMode="auto">
            <a:xfrm rot="-5304235">
              <a:off x="615156" y="3144045"/>
              <a:ext cx="219075" cy="220662"/>
              <a:chOff x="1152" y="1296"/>
              <a:chExt cx="144" cy="144"/>
            </a:xfrm>
          </p:grpSpPr>
          <p:sp>
            <p:nvSpPr>
              <p:cNvPr id="284" name="Line 205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85" name="Line 206"/>
              <p:cNvSpPr>
                <a:spLocks noChangeShapeType="1"/>
              </p:cNvSpPr>
              <p:nvPr/>
            </p:nvSpPr>
            <p:spPr bwMode="auto">
              <a:xfrm flipV="1">
                <a:off x="1200" y="1296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58" name="Group 207"/>
            <p:cNvGrpSpPr>
              <a:grpSpLocks/>
            </p:cNvGrpSpPr>
            <p:nvPr/>
          </p:nvGrpSpPr>
          <p:grpSpPr bwMode="auto">
            <a:xfrm rot="-5304235">
              <a:off x="579437" y="3379788"/>
              <a:ext cx="219075" cy="222250"/>
              <a:chOff x="1152" y="1296"/>
              <a:chExt cx="144" cy="144"/>
            </a:xfrm>
          </p:grpSpPr>
          <p:sp>
            <p:nvSpPr>
              <p:cNvPr id="282" name="Line 208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83" name="Line 209"/>
              <p:cNvSpPr>
                <a:spLocks noChangeShapeType="1"/>
              </p:cNvSpPr>
              <p:nvPr/>
            </p:nvSpPr>
            <p:spPr bwMode="auto">
              <a:xfrm flipV="1">
                <a:off x="1200" y="1296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59" name="Group 210"/>
            <p:cNvGrpSpPr>
              <a:grpSpLocks/>
            </p:cNvGrpSpPr>
            <p:nvPr/>
          </p:nvGrpSpPr>
          <p:grpSpPr bwMode="auto">
            <a:xfrm rot="-5304235">
              <a:off x="578643" y="3599657"/>
              <a:ext cx="220663" cy="222250"/>
              <a:chOff x="1152" y="1296"/>
              <a:chExt cx="144" cy="144"/>
            </a:xfrm>
          </p:grpSpPr>
          <p:sp>
            <p:nvSpPr>
              <p:cNvPr id="280" name="Line 211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81" name="Line 212"/>
              <p:cNvSpPr>
                <a:spLocks noChangeShapeType="1"/>
              </p:cNvSpPr>
              <p:nvPr/>
            </p:nvSpPr>
            <p:spPr bwMode="auto">
              <a:xfrm flipV="1">
                <a:off x="1196" y="1296"/>
                <a:ext cx="57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60" name="Group 213"/>
            <p:cNvGrpSpPr>
              <a:grpSpLocks/>
            </p:cNvGrpSpPr>
            <p:nvPr/>
          </p:nvGrpSpPr>
          <p:grpSpPr bwMode="auto">
            <a:xfrm rot="-5304235">
              <a:off x="607219" y="3820319"/>
              <a:ext cx="219075" cy="220663"/>
              <a:chOff x="1152" y="1296"/>
              <a:chExt cx="144" cy="144"/>
            </a:xfrm>
          </p:grpSpPr>
          <p:sp>
            <p:nvSpPr>
              <p:cNvPr id="278" name="Line 214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79" name="Line 215"/>
              <p:cNvSpPr>
                <a:spLocks noChangeShapeType="1"/>
              </p:cNvSpPr>
              <p:nvPr/>
            </p:nvSpPr>
            <p:spPr bwMode="auto">
              <a:xfrm flipV="1">
                <a:off x="1200" y="1296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61" name="Group 218"/>
            <p:cNvGrpSpPr>
              <a:grpSpLocks/>
            </p:cNvGrpSpPr>
            <p:nvPr/>
          </p:nvGrpSpPr>
          <p:grpSpPr bwMode="auto">
            <a:xfrm rot="2041628" flipH="1">
              <a:off x="2989263" y="2170113"/>
              <a:ext cx="220662" cy="219075"/>
              <a:chOff x="1152" y="1296"/>
              <a:chExt cx="144" cy="144"/>
            </a:xfrm>
          </p:grpSpPr>
          <p:sp>
            <p:nvSpPr>
              <p:cNvPr id="276" name="Line 219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77" name="Line 220"/>
              <p:cNvSpPr>
                <a:spLocks noChangeShapeType="1"/>
              </p:cNvSpPr>
              <p:nvPr/>
            </p:nvSpPr>
            <p:spPr bwMode="auto">
              <a:xfrm flipV="1">
                <a:off x="1203" y="1294"/>
                <a:ext cx="51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62" name="Group 221"/>
            <p:cNvGrpSpPr>
              <a:grpSpLocks/>
            </p:cNvGrpSpPr>
            <p:nvPr/>
          </p:nvGrpSpPr>
          <p:grpSpPr bwMode="auto">
            <a:xfrm rot="3516417" flipH="1">
              <a:off x="3178175" y="2279650"/>
              <a:ext cx="220663" cy="220663"/>
              <a:chOff x="1152" y="1296"/>
              <a:chExt cx="144" cy="144"/>
            </a:xfrm>
          </p:grpSpPr>
          <p:sp>
            <p:nvSpPr>
              <p:cNvPr id="274" name="Line 222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75" name="Line 223"/>
              <p:cNvSpPr>
                <a:spLocks noChangeShapeType="1"/>
              </p:cNvSpPr>
              <p:nvPr/>
            </p:nvSpPr>
            <p:spPr bwMode="auto">
              <a:xfrm flipV="1">
                <a:off x="1201" y="1298"/>
                <a:ext cx="52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63" name="Group 224"/>
            <p:cNvGrpSpPr>
              <a:grpSpLocks/>
            </p:cNvGrpSpPr>
            <p:nvPr/>
          </p:nvGrpSpPr>
          <p:grpSpPr bwMode="auto">
            <a:xfrm rot="4122391" flipH="1">
              <a:off x="3346451" y="2484437"/>
              <a:ext cx="220662" cy="220663"/>
              <a:chOff x="1152" y="1296"/>
              <a:chExt cx="144" cy="144"/>
            </a:xfrm>
          </p:grpSpPr>
          <p:sp>
            <p:nvSpPr>
              <p:cNvPr id="272" name="Line 225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73" name="Line 226"/>
              <p:cNvSpPr>
                <a:spLocks noChangeShapeType="1"/>
              </p:cNvSpPr>
              <p:nvPr/>
            </p:nvSpPr>
            <p:spPr bwMode="auto">
              <a:xfrm flipV="1">
                <a:off x="1202" y="1299"/>
                <a:ext cx="52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64" name="Group 227"/>
            <p:cNvGrpSpPr>
              <a:grpSpLocks/>
            </p:cNvGrpSpPr>
            <p:nvPr/>
          </p:nvGrpSpPr>
          <p:grpSpPr bwMode="auto">
            <a:xfrm rot="3987581" flipH="1">
              <a:off x="3516312" y="2687638"/>
              <a:ext cx="219075" cy="222250"/>
              <a:chOff x="1152" y="1296"/>
              <a:chExt cx="144" cy="144"/>
            </a:xfrm>
          </p:grpSpPr>
          <p:sp>
            <p:nvSpPr>
              <p:cNvPr id="270" name="Line 228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71" name="Line 229"/>
              <p:cNvSpPr>
                <a:spLocks noChangeShapeType="1"/>
              </p:cNvSpPr>
              <p:nvPr/>
            </p:nvSpPr>
            <p:spPr bwMode="auto">
              <a:xfrm flipV="1">
                <a:off x="1210" y="1313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65" name="Group 230"/>
            <p:cNvGrpSpPr>
              <a:grpSpLocks/>
            </p:cNvGrpSpPr>
            <p:nvPr/>
          </p:nvGrpSpPr>
          <p:grpSpPr bwMode="auto">
            <a:xfrm rot="4746994" flipH="1">
              <a:off x="3613944" y="2870994"/>
              <a:ext cx="219075" cy="220663"/>
              <a:chOff x="1152" y="1296"/>
              <a:chExt cx="144" cy="144"/>
            </a:xfrm>
          </p:grpSpPr>
          <p:sp>
            <p:nvSpPr>
              <p:cNvPr id="268" name="Line 231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69" name="Line 232"/>
              <p:cNvSpPr>
                <a:spLocks noChangeShapeType="1"/>
              </p:cNvSpPr>
              <p:nvPr/>
            </p:nvSpPr>
            <p:spPr bwMode="auto">
              <a:xfrm flipV="1">
                <a:off x="1210" y="1300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66" name="Group 233"/>
            <p:cNvGrpSpPr>
              <a:grpSpLocks/>
            </p:cNvGrpSpPr>
            <p:nvPr/>
          </p:nvGrpSpPr>
          <p:grpSpPr bwMode="auto">
            <a:xfrm rot="4821948" flipH="1">
              <a:off x="3691731" y="3123407"/>
              <a:ext cx="219075" cy="220662"/>
              <a:chOff x="1152" y="1296"/>
              <a:chExt cx="144" cy="144"/>
            </a:xfrm>
          </p:grpSpPr>
          <p:sp>
            <p:nvSpPr>
              <p:cNvPr id="266" name="Line 234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67" name="Line 235"/>
              <p:cNvSpPr>
                <a:spLocks noChangeShapeType="1"/>
              </p:cNvSpPr>
              <p:nvPr/>
            </p:nvSpPr>
            <p:spPr bwMode="auto">
              <a:xfrm flipV="1">
                <a:off x="1208" y="1301"/>
                <a:ext cx="48" cy="95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67" name="Group 236"/>
            <p:cNvGrpSpPr>
              <a:grpSpLocks/>
            </p:cNvGrpSpPr>
            <p:nvPr/>
          </p:nvGrpSpPr>
          <p:grpSpPr bwMode="auto">
            <a:xfrm rot="1863843" flipH="1">
              <a:off x="2813050" y="2058988"/>
              <a:ext cx="220663" cy="219075"/>
              <a:chOff x="1152" y="1296"/>
              <a:chExt cx="144" cy="144"/>
            </a:xfrm>
          </p:grpSpPr>
          <p:sp>
            <p:nvSpPr>
              <p:cNvPr id="264" name="Line 237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65" name="Line 238"/>
              <p:cNvSpPr>
                <a:spLocks noChangeShapeType="1"/>
              </p:cNvSpPr>
              <p:nvPr/>
            </p:nvSpPr>
            <p:spPr bwMode="auto">
              <a:xfrm flipV="1">
                <a:off x="1203" y="1293"/>
                <a:ext cx="52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68" name="Group 239"/>
            <p:cNvGrpSpPr>
              <a:grpSpLocks/>
            </p:cNvGrpSpPr>
            <p:nvPr/>
          </p:nvGrpSpPr>
          <p:grpSpPr bwMode="auto">
            <a:xfrm rot="4821948" flipH="1">
              <a:off x="3713956" y="3369470"/>
              <a:ext cx="219075" cy="220662"/>
              <a:chOff x="1152" y="1296"/>
              <a:chExt cx="144" cy="144"/>
            </a:xfrm>
          </p:grpSpPr>
          <p:sp>
            <p:nvSpPr>
              <p:cNvPr id="262" name="Line 240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63" name="Line 241"/>
              <p:cNvSpPr>
                <a:spLocks noChangeShapeType="1"/>
              </p:cNvSpPr>
              <p:nvPr/>
            </p:nvSpPr>
            <p:spPr bwMode="auto">
              <a:xfrm flipV="1">
                <a:off x="1208" y="1301"/>
                <a:ext cx="48" cy="95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69" name="Group 242"/>
            <p:cNvGrpSpPr>
              <a:grpSpLocks/>
            </p:cNvGrpSpPr>
            <p:nvPr/>
          </p:nvGrpSpPr>
          <p:grpSpPr bwMode="auto">
            <a:xfrm rot="6320087" flipH="1">
              <a:off x="3742531" y="3607595"/>
              <a:ext cx="219075" cy="220662"/>
              <a:chOff x="1152" y="1296"/>
              <a:chExt cx="144" cy="144"/>
            </a:xfrm>
          </p:grpSpPr>
          <p:sp>
            <p:nvSpPr>
              <p:cNvPr id="260" name="Line 243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61" name="Line 244"/>
              <p:cNvSpPr>
                <a:spLocks noChangeShapeType="1"/>
              </p:cNvSpPr>
              <p:nvPr/>
            </p:nvSpPr>
            <p:spPr bwMode="auto">
              <a:xfrm flipV="1">
                <a:off x="1200" y="1296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70" name="Group 245"/>
            <p:cNvGrpSpPr>
              <a:grpSpLocks/>
            </p:cNvGrpSpPr>
            <p:nvPr/>
          </p:nvGrpSpPr>
          <p:grpSpPr bwMode="auto">
            <a:xfrm rot="6320087" flipH="1">
              <a:off x="3721894" y="3850481"/>
              <a:ext cx="219075" cy="220663"/>
              <a:chOff x="1152" y="1296"/>
              <a:chExt cx="144" cy="144"/>
            </a:xfrm>
          </p:grpSpPr>
          <p:sp>
            <p:nvSpPr>
              <p:cNvPr id="258" name="Line 246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59" name="Line 247"/>
              <p:cNvSpPr>
                <a:spLocks noChangeShapeType="1"/>
              </p:cNvSpPr>
              <p:nvPr/>
            </p:nvSpPr>
            <p:spPr bwMode="auto">
              <a:xfrm flipV="1">
                <a:off x="1200" y="1296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71" name="Group 248"/>
            <p:cNvGrpSpPr>
              <a:grpSpLocks/>
            </p:cNvGrpSpPr>
            <p:nvPr/>
          </p:nvGrpSpPr>
          <p:grpSpPr bwMode="auto">
            <a:xfrm rot="6320087" flipH="1">
              <a:off x="3658394" y="4060031"/>
              <a:ext cx="219075" cy="220663"/>
              <a:chOff x="1152" y="1296"/>
              <a:chExt cx="144" cy="144"/>
            </a:xfrm>
          </p:grpSpPr>
          <p:sp>
            <p:nvSpPr>
              <p:cNvPr id="256" name="Line 249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57" name="Line 250"/>
              <p:cNvSpPr>
                <a:spLocks noChangeShapeType="1"/>
              </p:cNvSpPr>
              <p:nvPr/>
            </p:nvSpPr>
            <p:spPr bwMode="auto">
              <a:xfrm flipV="1">
                <a:off x="1200" y="1296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72" name="Group 251"/>
            <p:cNvGrpSpPr>
              <a:grpSpLocks/>
            </p:cNvGrpSpPr>
            <p:nvPr/>
          </p:nvGrpSpPr>
          <p:grpSpPr bwMode="auto">
            <a:xfrm rot="6320087" flipH="1">
              <a:off x="3567112" y="4260851"/>
              <a:ext cx="219075" cy="222250"/>
              <a:chOff x="1152" y="1296"/>
              <a:chExt cx="144" cy="144"/>
            </a:xfrm>
          </p:grpSpPr>
          <p:sp>
            <p:nvSpPr>
              <p:cNvPr id="254" name="Line 252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55" name="Line 253"/>
              <p:cNvSpPr>
                <a:spLocks noChangeShapeType="1"/>
              </p:cNvSpPr>
              <p:nvPr/>
            </p:nvSpPr>
            <p:spPr bwMode="auto">
              <a:xfrm flipV="1">
                <a:off x="1203" y="1314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73" name="Group 255"/>
            <p:cNvGrpSpPr>
              <a:grpSpLocks/>
            </p:cNvGrpSpPr>
            <p:nvPr/>
          </p:nvGrpSpPr>
          <p:grpSpPr bwMode="auto">
            <a:xfrm rot="10493379" flipH="1">
              <a:off x="2738438" y="5026025"/>
              <a:ext cx="220662" cy="219075"/>
              <a:chOff x="1152" y="1296"/>
              <a:chExt cx="144" cy="144"/>
            </a:xfrm>
          </p:grpSpPr>
          <p:sp>
            <p:nvSpPr>
              <p:cNvPr id="252" name="Line 256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53" name="Line 257"/>
              <p:cNvSpPr>
                <a:spLocks noChangeShapeType="1"/>
              </p:cNvSpPr>
              <p:nvPr/>
            </p:nvSpPr>
            <p:spPr bwMode="auto">
              <a:xfrm flipV="1">
                <a:off x="1197" y="1306"/>
                <a:ext cx="56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74" name="Group 258"/>
            <p:cNvGrpSpPr>
              <a:grpSpLocks/>
            </p:cNvGrpSpPr>
            <p:nvPr/>
          </p:nvGrpSpPr>
          <p:grpSpPr bwMode="auto">
            <a:xfrm rot="10412685" flipH="1">
              <a:off x="2484438" y="5118100"/>
              <a:ext cx="220662" cy="219075"/>
              <a:chOff x="1152" y="1296"/>
              <a:chExt cx="144" cy="144"/>
            </a:xfrm>
          </p:grpSpPr>
          <p:sp>
            <p:nvSpPr>
              <p:cNvPr id="250" name="Line 259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51" name="Line 260"/>
              <p:cNvSpPr>
                <a:spLocks noChangeShapeType="1"/>
              </p:cNvSpPr>
              <p:nvPr/>
            </p:nvSpPr>
            <p:spPr bwMode="auto">
              <a:xfrm flipV="1">
                <a:off x="1199" y="1306"/>
                <a:ext cx="54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75" name="Group 261"/>
            <p:cNvGrpSpPr>
              <a:grpSpLocks/>
            </p:cNvGrpSpPr>
            <p:nvPr/>
          </p:nvGrpSpPr>
          <p:grpSpPr bwMode="auto">
            <a:xfrm rot="11090039" flipH="1">
              <a:off x="2201863" y="5140325"/>
              <a:ext cx="220662" cy="219075"/>
              <a:chOff x="1152" y="1296"/>
              <a:chExt cx="144" cy="144"/>
            </a:xfrm>
          </p:grpSpPr>
          <p:sp>
            <p:nvSpPr>
              <p:cNvPr id="248" name="Line 262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49" name="Line 263"/>
              <p:cNvSpPr>
                <a:spLocks noChangeShapeType="1"/>
              </p:cNvSpPr>
              <p:nvPr/>
            </p:nvSpPr>
            <p:spPr bwMode="auto">
              <a:xfrm flipV="1">
                <a:off x="1208" y="1301"/>
                <a:ext cx="52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76" name="Group 264"/>
            <p:cNvGrpSpPr>
              <a:grpSpLocks/>
            </p:cNvGrpSpPr>
            <p:nvPr/>
          </p:nvGrpSpPr>
          <p:grpSpPr bwMode="auto">
            <a:xfrm rot="11731186" flipH="1">
              <a:off x="1933575" y="5118100"/>
              <a:ext cx="220663" cy="219075"/>
              <a:chOff x="1152" y="1296"/>
              <a:chExt cx="144" cy="144"/>
            </a:xfrm>
          </p:grpSpPr>
          <p:sp>
            <p:nvSpPr>
              <p:cNvPr id="246" name="Line 265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47" name="Line 266"/>
              <p:cNvSpPr>
                <a:spLocks noChangeShapeType="1"/>
              </p:cNvSpPr>
              <p:nvPr/>
            </p:nvSpPr>
            <p:spPr bwMode="auto">
              <a:xfrm flipV="1">
                <a:off x="1195" y="1296"/>
                <a:ext cx="57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77" name="Group 267"/>
            <p:cNvGrpSpPr>
              <a:grpSpLocks/>
            </p:cNvGrpSpPr>
            <p:nvPr/>
          </p:nvGrpSpPr>
          <p:grpSpPr bwMode="auto">
            <a:xfrm rot="11999856" flipH="1">
              <a:off x="1663700" y="5054600"/>
              <a:ext cx="222250" cy="219075"/>
              <a:chOff x="1152" y="1296"/>
              <a:chExt cx="144" cy="144"/>
            </a:xfrm>
          </p:grpSpPr>
          <p:sp>
            <p:nvSpPr>
              <p:cNvPr id="244" name="Line 268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45" name="Line 269"/>
              <p:cNvSpPr>
                <a:spLocks noChangeShapeType="1"/>
              </p:cNvSpPr>
              <p:nvPr/>
            </p:nvSpPr>
            <p:spPr bwMode="auto">
              <a:xfrm flipV="1">
                <a:off x="1187" y="1299"/>
                <a:ext cx="44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78" name="Group 270"/>
            <p:cNvGrpSpPr>
              <a:grpSpLocks/>
            </p:cNvGrpSpPr>
            <p:nvPr/>
          </p:nvGrpSpPr>
          <p:grpSpPr bwMode="auto">
            <a:xfrm rot="12565552" flipH="1">
              <a:off x="1443038" y="4951413"/>
              <a:ext cx="220662" cy="219075"/>
              <a:chOff x="1152" y="1296"/>
              <a:chExt cx="144" cy="144"/>
            </a:xfrm>
          </p:grpSpPr>
          <p:sp>
            <p:nvSpPr>
              <p:cNvPr id="242" name="Line 271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43" name="Line 272"/>
              <p:cNvSpPr>
                <a:spLocks noChangeShapeType="1"/>
              </p:cNvSpPr>
              <p:nvPr/>
            </p:nvSpPr>
            <p:spPr bwMode="auto">
              <a:xfrm flipV="1">
                <a:off x="1195" y="1296"/>
                <a:ext cx="57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79" name="Group 273"/>
            <p:cNvGrpSpPr>
              <a:grpSpLocks/>
            </p:cNvGrpSpPr>
            <p:nvPr/>
          </p:nvGrpSpPr>
          <p:grpSpPr bwMode="auto">
            <a:xfrm rot="9607448" flipH="1">
              <a:off x="2955925" y="4926013"/>
              <a:ext cx="220663" cy="219075"/>
              <a:chOff x="1152" y="1296"/>
              <a:chExt cx="144" cy="144"/>
            </a:xfrm>
          </p:grpSpPr>
          <p:sp>
            <p:nvSpPr>
              <p:cNvPr id="240" name="Line 274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41" name="Line 275"/>
              <p:cNvSpPr>
                <a:spLocks noChangeShapeType="1"/>
              </p:cNvSpPr>
              <p:nvPr/>
            </p:nvSpPr>
            <p:spPr bwMode="auto">
              <a:xfrm flipV="1">
                <a:off x="1199" y="1306"/>
                <a:ext cx="54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80" name="Group 276"/>
            <p:cNvGrpSpPr>
              <a:grpSpLocks/>
            </p:cNvGrpSpPr>
            <p:nvPr/>
          </p:nvGrpSpPr>
          <p:grpSpPr bwMode="auto">
            <a:xfrm rot="12565552" flipH="1">
              <a:off x="1236663" y="4832350"/>
              <a:ext cx="220662" cy="219075"/>
              <a:chOff x="1152" y="1296"/>
              <a:chExt cx="144" cy="144"/>
            </a:xfrm>
          </p:grpSpPr>
          <p:sp>
            <p:nvSpPr>
              <p:cNvPr id="238" name="Line 277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39" name="Line 278"/>
              <p:cNvSpPr>
                <a:spLocks noChangeShapeType="1"/>
              </p:cNvSpPr>
              <p:nvPr/>
            </p:nvSpPr>
            <p:spPr bwMode="auto">
              <a:xfrm flipV="1">
                <a:off x="1195" y="1296"/>
                <a:ext cx="57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81" name="Group 279"/>
            <p:cNvGrpSpPr>
              <a:grpSpLocks/>
            </p:cNvGrpSpPr>
            <p:nvPr/>
          </p:nvGrpSpPr>
          <p:grpSpPr bwMode="auto">
            <a:xfrm rot="14063691" flipH="1">
              <a:off x="1016000" y="4657726"/>
              <a:ext cx="219075" cy="222250"/>
              <a:chOff x="1152" y="1296"/>
              <a:chExt cx="144" cy="144"/>
            </a:xfrm>
          </p:grpSpPr>
          <p:sp>
            <p:nvSpPr>
              <p:cNvPr id="236" name="Line 280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37" name="Line 281"/>
              <p:cNvSpPr>
                <a:spLocks noChangeShapeType="1"/>
              </p:cNvSpPr>
              <p:nvPr/>
            </p:nvSpPr>
            <p:spPr bwMode="auto">
              <a:xfrm flipV="1">
                <a:off x="1187" y="1296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82" name="Group 282"/>
            <p:cNvGrpSpPr>
              <a:grpSpLocks/>
            </p:cNvGrpSpPr>
            <p:nvPr/>
          </p:nvGrpSpPr>
          <p:grpSpPr bwMode="auto">
            <a:xfrm rot="14063691" flipH="1">
              <a:off x="858044" y="4456906"/>
              <a:ext cx="219075" cy="220663"/>
              <a:chOff x="1152" y="1296"/>
              <a:chExt cx="144" cy="144"/>
            </a:xfrm>
          </p:grpSpPr>
          <p:sp>
            <p:nvSpPr>
              <p:cNvPr id="234" name="Line 283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35" name="Line 284"/>
              <p:cNvSpPr>
                <a:spLocks noChangeShapeType="1"/>
              </p:cNvSpPr>
              <p:nvPr/>
            </p:nvSpPr>
            <p:spPr bwMode="auto">
              <a:xfrm flipV="1">
                <a:off x="1192" y="1294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83" name="Group 285"/>
            <p:cNvGrpSpPr>
              <a:grpSpLocks/>
            </p:cNvGrpSpPr>
            <p:nvPr/>
          </p:nvGrpSpPr>
          <p:grpSpPr bwMode="auto">
            <a:xfrm rot="14063691" flipH="1">
              <a:off x="744537" y="4279901"/>
              <a:ext cx="220663" cy="220662"/>
              <a:chOff x="1152" y="1296"/>
              <a:chExt cx="144" cy="144"/>
            </a:xfrm>
          </p:grpSpPr>
          <p:sp>
            <p:nvSpPr>
              <p:cNvPr id="232" name="Line 286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33" name="Line 287"/>
              <p:cNvSpPr>
                <a:spLocks noChangeShapeType="1"/>
              </p:cNvSpPr>
              <p:nvPr/>
            </p:nvSpPr>
            <p:spPr bwMode="auto">
              <a:xfrm flipV="1">
                <a:off x="1195" y="1296"/>
                <a:ext cx="57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84" name="Group 288"/>
            <p:cNvGrpSpPr>
              <a:grpSpLocks/>
            </p:cNvGrpSpPr>
            <p:nvPr/>
          </p:nvGrpSpPr>
          <p:grpSpPr bwMode="auto">
            <a:xfrm rot="14063691" flipH="1">
              <a:off x="672306" y="4077495"/>
              <a:ext cx="219075" cy="220662"/>
              <a:chOff x="1152" y="1296"/>
              <a:chExt cx="144" cy="144"/>
            </a:xfrm>
          </p:grpSpPr>
          <p:sp>
            <p:nvSpPr>
              <p:cNvPr id="230" name="Line 289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31" name="Line 290"/>
              <p:cNvSpPr>
                <a:spLocks noChangeShapeType="1"/>
              </p:cNvSpPr>
              <p:nvPr/>
            </p:nvSpPr>
            <p:spPr bwMode="auto">
              <a:xfrm flipV="1">
                <a:off x="1192" y="1294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85" name="Group 294"/>
            <p:cNvGrpSpPr>
              <a:grpSpLocks/>
            </p:cNvGrpSpPr>
            <p:nvPr/>
          </p:nvGrpSpPr>
          <p:grpSpPr bwMode="auto">
            <a:xfrm rot="8713103" flipH="1">
              <a:off x="3143250" y="4770438"/>
              <a:ext cx="220663" cy="219075"/>
              <a:chOff x="1152" y="1296"/>
              <a:chExt cx="144" cy="144"/>
            </a:xfrm>
          </p:grpSpPr>
          <p:sp>
            <p:nvSpPr>
              <p:cNvPr id="228" name="Line 295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29" name="Line 296"/>
              <p:cNvSpPr>
                <a:spLocks noChangeShapeType="1"/>
              </p:cNvSpPr>
              <p:nvPr/>
            </p:nvSpPr>
            <p:spPr bwMode="auto">
              <a:xfrm flipV="1">
                <a:off x="1202" y="1299"/>
                <a:ext cx="52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86" name="Group 297"/>
            <p:cNvGrpSpPr>
              <a:grpSpLocks/>
            </p:cNvGrpSpPr>
            <p:nvPr/>
          </p:nvGrpSpPr>
          <p:grpSpPr bwMode="auto">
            <a:xfrm rot="6504858" flipH="1">
              <a:off x="3452812" y="4430713"/>
              <a:ext cx="219075" cy="222250"/>
              <a:chOff x="1152" y="1296"/>
              <a:chExt cx="144" cy="144"/>
            </a:xfrm>
          </p:grpSpPr>
          <p:sp>
            <p:nvSpPr>
              <p:cNvPr id="226" name="Line 298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27" name="Line 299"/>
              <p:cNvSpPr>
                <a:spLocks noChangeShapeType="1"/>
              </p:cNvSpPr>
              <p:nvPr/>
            </p:nvSpPr>
            <p:spPr bwMode="auto">
              <a:xfrm flipV="1">
                <a:off x="1200" y="1312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87" name="Group 300"/>
            <p:cNvGrpSpPr>
              <a:grpSpLocks/>
            </p:cNvGrpSpPr>
            <p:nvPr/>
          </p:nvGrpSpPr>
          <p:grpSpPr bwMode="auto">
            <a:xfrm rot="7414300" flipH="1">
              <a:off x="3314700" y="4595813"/>
              <a:ext cx="219075" cy="222250"/>
              <a:chOff x="1152" y="1296"/>
              <a:chExt cx="144" cy="144"/>
            </a:xfrm>
          </p:grpSpPr>
          <p:sp>
            <p:nvSpPr>
              <p:cNvPr id="224" name="Line 301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25" name="Line 302"/>
              <p:cNvSpPr>
                <a:spLocks noChangeShapeType="1"/>
              </p:cNvSpPr>
              <p:nvPr/>
            </p:nvSpPr>
            <p:spPr bwMode="auto">
              <a:xfrm flipV="1">
                <a:off x="1200" y="1313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88" name="Group 192"/>
            <p:cNvGrpSpPr>
              <a:grpSpLocks/>
            </p:cNvGrpSpPr>
            <p:nvPr/>
          </p:nvGrpSpPr>
          <p:grpSpPr bwMode="auto">
            <a:xfrm rot="1090328">
              <a:off x="2217738" y="1925638"/>
              <a:ext cx="220662" cy="219075"/>
              <a:chOff x="1152" y="1296"/>
              <a:chExt cx="144" cy="144"/>
            </a:xfrm>
          </p:grpSpPr>
          <p:sp>
            <p:nvSpPr>
              <p:cNvPr id="222" name="Line 193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23" name="Line 194"/>
              <p:cNvSpPr>
                <a:spLocks noChangeShapeType="1"/>
              </p:cNvSpPr>
              <p:nvPr/>
            </p:nvSpPr>
            <p:spPr bwMode="auto">
              <a:xfrm flipV="1">
                <a:off x="1193" y="1287"/>
                <a:ext cx="52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89" name="Group 195"/>
            <p:cNvGrpSpPr>
              <a:grpSpLocks/>
            </p:cNvGrpSpPr>
            <p:nvPr/>
          </p:nvGrpSpPr>
          <p:grpSpPr bwMode="auto">
            <a:xfrm rot="1327983">
              <a:off x="2433638" y="1949450"/>
              <a:ext cx="220662" cy="219075"/>
              <a:chOff x="1152" y="1296"/>
              <a:chExt cx="144" cy="144"/>
            </a:xfrm>
          </p:grpSpPr>
          <p:sp>
            <p:nvSpPr>
              <p:cNvPr id="220" name="Line 196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21" name="Line 197"/>
              <p:cNvSpPr>
                <a:spLocks noChangeShapeType="1"/>
              </p:cNvSpPr>
              <p:nvPr/>
            </p:nvSpPr>
            <p:spPr bwMode="auto">
              <a:xfrm flipV="1">
                <a:off x="1194" y="1289"/>
                <a:ext cx="52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90" name="Group 198"/>
            <p:cNvGrpSpPr>
              <a:grpSpLocks/>
            </p:cNvGrpSpPr>
            <p:nvPr/>
          </p:nvGrpSpPr>
          <p:grpSpPr bwMode="auto">
            <a:xfrm rot="-3423618">
              <a:off x="2642394" y="1975644"/>
              <a:ext cx="220663" cy="219075"/>
              <a:chOff x="1152" y="1296"/>
              <a:chExt cx="144" cy="144"/>
            </a:xfrm>
          </p:grpSpPr>
          <p:sp>
            <p:nvSpPr>
              <p:cNvPr id="218" name="Line 199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19" name="Line 200"/>
              <p:cNvSpPr>
                <a:spLocks noChangeShapeType="1"/>
              </p:cNvSpPr>
              <p:nvPr/>
            </p:nvSpPr>
            <p:spPr bwMode="auto">
              <a:xfrm flipV="1">
                <a:off x="1196" y="1294"/>
                <a:ext cx="57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91" name="Group 173"/>
            <p:cNvGrpSpPr>
              <a:grpSpLocks/>
            </p:cNvGrpSpPr>
            <p:nvPr/>
          </p:nvGrpSpPr>
          <p:grpSpPr bwMode="auto">
            <a:xfrm rot="-1138155">
              <a:off x="1758950" y="1965325"/>
              <a:ext cx="222250" cy="219075"/>
              <a:chOff x="1152" y="1296"/>
              <a:chExt cx="144" cy="144"/>
            </a:xfrm>
          </p:grpSpPr>
          <p:sp>
            <p:nvSpPr>
              <p:cNvPr id="216" name="Line 171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17" name="Line 172"/>
              <p:cNvSpPr>
                <a:spLocks noChangeShapeType="1"/>
              </p:cNvSpPr>
              <p:nvPr/>
            </p:nvSpPr>
            <p:spPr bwMode="auto">
              <a:xfrm flipV="1">
                <a:off x="1200" y="1288"/>
                <a:ext cx="42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92" name="Group 174"/>
            <p:cNvGrpSpPr>
              <a:grpSpLocks/>
            </p:cNvGrpSpPr>
            <p:nvPr/>
          </p:nvGrpSpPr>
          <p:grpSpPr bwMode="auto">
            <a:xfrm rot="-1567785">
              <a:off x="1558925" y="2047875"/>
              <a:ext cx="220663" cy="219075"/>
              <a:chOff x="1152" y="1296"/>
              <a:chExt cx="144" cy="144"/>
            </a:xfrm>
          </p:grpSpPr>
          <p:sp>
            <p:nvSpPr>
              <p:cNvPr id="214" name="Line 175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15" name="Line 176"/>
              <p:cNvSpPr>
                <a:spLocks noChangeShapeType="1"/>
              </p:cNvSpPr>
              <p:nvPr/>
            </p:nvSpPr>
            <p:spPr bwMode="auto">
              <a:xfrm flipV="1">
                <a:off x="1195" y="1288"/>
                <a:ext cx="54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93" name="Group 189"/>
            <p:cNvGrpSpPr>
              <a:grpSpLocks/>
            </p:cNvGrpSpPr>
            <p:nvPr/>
          </p:nvGrpSpPr>
          <p:grpSpPr bwMode="auto">
            <a:xfrm rot="606319">
              <a:off x="1992313" y="1935163"/>
              <a:ext cx="220662" cy="219075"/>
              <a:chOff x="1152" y="1296"/>
              <a:chExt cx="144" cy="144"/>
            </a:xfrm>
          </p:grpSpPr>
          <p:sp>
            <p:nvSpPr>
              <p:cNvPr id="212" name="Line 190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13" name="Line 191"/>
              <p:cNvSpPr>
                <a:spLocks noChangeShapeType="1"/>
              </p:cNvSpPr>
              <p:nvPr/>
            </p:nvSpPr>
            <p:spPr bwMode="auto">
              <a:xfrm flipV="1">
                <a:off x="1195" y="1292"/>
                <a:ext cx="56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31794" name="Group 180"/>
            <p:cNvGrpSpPr>
              <a:grpSpLocks/>
            </p:cNvGrpSpPr>
            <p:nvPr/>
          </p:nvGrpSpPr>
          <p:grpSpPr bwMode="auto">
            <a:xfrm rot="-2971729">
              <a:off x="1119188" y="2293938"/>
              <a:ext cx="238125" cy="225425"/>
              <a:chOff x="1152" y="1296"/>
              <a:chExt cx="144" cy="144"/>
            </a:xfrm>
          </p:grpSpPr>
          <p:sp>
            <p:nvSpPr>
              <p:cNvPr id="210" name="Line 181"/>
              <p:cNvSpPr>
                <a:spLocks noChangeShapeType="1"/>
              </p:cNvSpPr>
              <p:nvPr/>
            </p:nvSpPr>
            <p:spPr bwMode="auto">
              <a:xfrm flipH="1" flipV="1">
                <a:off x="1152" y="12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11" name="Line 182"/>
              <p:cNvSpPr>
                <a:spLocks noChangeShapeType="1"/>
              </p:cNvSpPr>
              <p:nvPr/>
            </p:nvSpPr>
            <p:spPr bwMode="auto">
              <a:xfrm flipV="1">
                <a:off x="1199" y="1295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3C3C3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31795" name="Oval 14"/>
            <p:cNvSpPr>
              <a:spLocks noChangeArrowheads="1"/>
            </p:cNvSpPr>
            <p:nvPr/>
          </p:nvSpPr>
          <p:spPr bwMode="auto">
            <a:xfrm>
              <a:off x="812800" y="2157413"/>
              <a:ext cx="2928938" cy="2949575"/>
            </a:xfrm>
            <a:prstGeom prst="ellipse">
              <a:avLst/>
            </a:prstGeom>
            <a:gradFill rotWithShape="0">
              <a:gsLst>
                <a:gs pos="0">
                  <a:srgbClr val="E8DAE8"/>
                </a:gs>
                <a:gs pos="100000">
                  <a:srgbClr val="808080"/>
                </a:gs>
              </a:gsLst>
              <a:path path="shape">
                <a:fillToRect l="50000" t="50000" r="50000" b="50000"/>
              </a:path>
            </a:gradFill>
            <a:ln w="127000">
              <a:solidFill>
                <a:srgbClr val="3C3C3C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96" name="Freeform 15"/>
            <p:cNvSpPr>
              <a:spLocks/>
            </p:cNvSpPr>
            <p:nvPr/>
          </p:nvSpPr>
          <p:spPr bwMode="auto">
            <a:xfrm>
              <a:off x="969963" y="2647950"/>
              <a:ext cx="242887" cy="279400"/>
            </a:xfrm>
            <a:custGeom>
              <a:avLst/>
              <a:gdLst>
                <a:gd name="T0" fmla="*/ 0 w 145"/>
                <a:gd name="T1" fmla="*/ 2147483647 h 166"/>
                <a:gd name="T2" fmla="*/ 0 w 145"/>
                <a:gd name="T3" fmla="*/ 2147483647 h 166"/>
                <a:gd name="T4" fmla="*/ 0 w 145"/>
                <a:gd name="T5" fmla="*/ 2147483647 h 166"/>
                <a:gd name="T6" fmla="*/ 0 w 145"/>
                <a:gd name="T7" fmla="*/ 2147483647 h 166"/>
                <a:gd name="T8" fmla="*/ 2147483647 w 145"/>
                <a:gd name="T9" fmla="*/ 2147483647 h 166"/>
                <a:gd name="T10" fmla="*/ 2147483647 w 145"/>
                <a:gd name="T11" fmla="*/ 2147483647 h 166"/>
                <a:gd name="T12" fmla="*/ 2147483647 w 145"/>
                <a:gd name="T13" fmla="*/ 2147483647 h 166"/>
                <a:gd name="T14" fmla="*/ 2147483647 w 145"/>
                <a:gd name="T15" fmla="*/ 2147483647 h 166"/>
                <a:gd name="T16" fmla="*/ 2147483647 w 145"/>
                <a:gd name="T17" fmla="*/ 2147483647 h 166"/>
                <a:gd name="T18" fmla="*/ 2147483647 w 145"/>
                <a:gd name="T19" fmla="*/ 2147483647 h 166"/>
                <a:gd name="T20" fmla="*/ 2147483647 w 145"/>
                <a:gd name="T21" fmla="*/ 2147483647 h 166"/>
                <a:gd name="T22" fmla="*/ 2147483647 w 145"/>
                <a:gd name="T23" fmla="*/ 2147483647 h 166"/>
                <a:gd name="T24" fmla="*/ 2147483647 w 145"/>
                <a:gd name="T25" fmla="*/ 2147483647 h 166"/>
                <a:gd name="T26" fmla="*/ 2147483647 w 145"/>
                <a:gd name="T27" fmla="*/ 2147483647 h 166"/>
                <a:gd name="T28" fmla="*/ 2147483647 w 145"/>
                <a:gd name="T29" fmla="*/ 2147483647 h 166"/>
                <a:gd name="T30" fmla="*/ 2147483647 w 145"/>
                <a:gd name="T31" fmla="*/ 2147483647 h 166"/>
                <a:gd name="T32" fmla="*/ 2147483647 w 145"/>
                <a:gd name="T33" fmla="*/ 2147483647 h 166"/>
                <a:gd name="T34" fmla="*/ 2147483647 w 145"/>
                <a:gd name="T35" fmla="*/ 2147483647 h 166"/>
                <a:gd name="T36" fmla="*/ 2147483647 w 145"/>
                <a:gd name="T37" fmla="*/ 0 h 166"/>
                <a:gd name="T38" fmla="*/ 2147483647 w 145"/>
                <a:gd name="T39" fmla="*/ 0 h 166"/>
                <a:gd name="T40" fmla="*/ 2147483647 w 145"/>
                <a:gd name="T41" fmla="*/ 0 h 1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5"/>
                <a:gd name="T64" fmla="*/ 0 h 166"/>
                <a:gd name="T65" fmla="*/ 145 w 145"/>
                <a:gd name="T66" fmla="*/ 166 h 1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5" h="166">
                  <a:moveTo>
                    <a:pt x="0" y="144"/>
                  </a:moveTo>
                  <a:lnTo>
                    <a:pt x="0" y="165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11" y="128"/>
                  </a:lnTo>
                  <a:lnTo>
                    <a:pt x="30" y="130"/>
                  </a:lnTo>
                  <a:lnTo>
                    <a:pt x="46" y="114"/>
                  </a:lnTo>
                  <a:lnTo>
                    <a:pt x="48" y="96"/>
                  </a:lnTo>
                  <a:lnTo>
                    <a:pt x="37" y="85"/>
                  </a:lnTo>
                  <a:lnTo>
                    <a:pt x="54" y="72"/>
                  </a:lnTo>
                  <a:lnTo>
                    <a:pt x="69" y="75"/>
                  </a:lnTo>
                  <a:lnTo>
                    <a:pt x="75" y="64"/>
                  </a:lnTo>
                  <a:lnTo>
                    <a:pt x="69" y="53"/>
                  </a:lnTo>
                  <a:lnTo>
                    <a:pt x="64" y="37"/>
                  </a:lnTo>
                  <a:lnTo>
                    <a:pt x="75" y="27"/>
                  </a:lnTo>
                  <a:lnTo>
                    <a:pt x="91" y="32"/>
                  </a:lnTo>
                  <a:lnTo>
                    <a:pt x="107" y="32"/>
                  </a:lnTo>
                  <a:lnTo>
                    <a:pt x="117" y="21"/>
                  </a:lnTo>
                  <a:lnTo>
                    <a:pt x="112" y="0"/>
                  </a:lnTo>
                  <a:lnTo>
                    <a:pt x="128" y="0"/>
                  </a:lnTo>
                  <a:lnTo>
                    <a:pt x="144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797" name="Freeform 16"/>
            <p:cNvSpPr>
              <a:spLocks/>
            </p:cNvSpPr>
            <p:nvPr/>
          </p:nvSpPr>
          <p:spPr bwMode="auto">
            <a:xfrm>
              <a:off x="2093913" y="2132013"/>
              <a:ext cx="369887" cy="63500"/>
            </a:xfrm>
            <a:custGeom>
              <a:avLst/>
              <a:gdLst>
                <a:gd name="T0" fmla="*/ 2147483647 w 220"/>
                <a:gd name="T1" fmla="*/ 2147483647 h 38"/>
                <a:gd name="T2" fmla="*/ 0 w 220"/>
                <a:gd name="T3" fmla="*/ 2147483647 h 38"/>
                <a:gd name="T4" fmla="*/ 2147483647 w 220"/>
                <a:gd name="T5" fmla="*/ 2147483647 h 38"/>
                <a:gd name="T6" fmla="*/ 2147483647 w 220"/>
                <a:gd name="T7" fmla="*/ 2147483647 h 38"/>
                <a:gd name="T8" fmla="*/ 2147483647 w 220"/>
                <a:gd name="T9" fmla="*/ 2147483647 h 38"/>
                <a:gd name="T10" fmla="*/ 2147483647 w 220"/>
                <a:gd name="T11" fmla="*/ 2147483647 h 38"/>
                <a:gd name="T12" fmla="*/ 2147483647 w 220"/>
                <a:gd name="T13" fmla="*/ 2147483647 h 38"/>
                <a:gd name="T14" fmla="*/ 2147483647 w 220"/>
                <a:gd name="T15" fmla="*/ 2147483647 h 38"/>
                <a:gd name="T16" fmla="*/ 2147483647 w 220"/>
                <a:gd name="T17" fmla="*/ 2147483647 h 38"/>
                <a:gd name="T18" fmla="*/ 2147483647 w 220"/>
                <a:gd name="T19" fmla="*/ 2147483647 h 38"/>
                <a:gd name="T20" fmla="*/ 2147483647 w 220"/>
                <a:gd name="T21" fmla="*/ 2147483647 h 38"/>
                <a:gd name="T22" fmla="*/ 2147483647 w 220"/>
                <a:gd name="T23" fmla="*/ 2147483647 h 38"/>
                <a:gd name="T24" fmla="*/ 2147483647 w 220"/>
                <a:gd name="T25" fmla="*/ 2147483647 h 38"/>
                <a:gd name="T26" fmla="*/ 2147483647 w 220"/>
                <a:gd name="T27" fmla="*/ 0 h 38"/>
                <a:gd name="T28" fmla="*/ 2147483647 w 220"/>
                <a:gd name="T29" fmla="*/ 2147483647 h 38"/>
                <a:gd name="T30" fmla="*/ 2147483647 w 220"/>
                <a:gd name="T31" fmla="*/ 2147483647 h 38"/>
                <a:gd name="T32" fmla="*/ 2147483647 w 220"/>
                <a:gd name="T33" fmla="*/ 2147483647 h 38"/>
                <a:gd name="T34" fmla="*/ 2147483647 w 220"/>
                <a:gd name="T35" fmla="*/ 2147483647 h 38"/>
                <a:gd name="T36" fmla="*/ 2147483647 w 220"/>
                <a:gd name="T37" fmla="*/ 2147483647 h 38"/>
                <a:gd name="T38" fmla="*/ 2147483647 w 220"/>
                <a:gd name="T39" fmla="*/ 2147483647 h 38"/>
                <a:gd name="T40" fmla="*/ 2147483647 w 220"/>
                <a:gd name="T41" fmla="*/ 2147483647 h 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0"/>
                <a:gd name="T64" fmla="*/ 0 h 38"/>
                <a:gd name="T65" fmla="*/ 220 w 220"/>
                <a:gd name="T66" fmla="*/ 38 h 3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0" h="38">
                  <a:moveTo>
                    <a:pt x="16" y="23"/>
                  </a:moveTo>
                  <a:lnTo>
                    <a:pt x="0" y="36"/>
                  </a:lnTo>
                  <a:lnTo>
                    <a:pt x="12" y="26"/>
                  </a:lnTo>
                  <a:lnTo>
                    <a:pt x="16" y="23"/>
                  </a:lnTo>
                  <a:lnTo>
                    <a:pt x="35" y="20"/>
                  </a:lnTo>
                  <a:lnTo>
                    <a:pt x="46" y="35"/>
                  </a:lnTo>
                  <a:lnTo>
                    <a:pt x="69" y="37"/>
                  </a:lnTo>
                  <a:lnTo>
                    <a:pt x="83" y="27"/>
                  </a:lnTo>
                  <a:lnTo>
                    <a:pt x="85" y="12"/>
                  </a:lnTo>
                  <a:lnTo>
                    <a:pt x="106" y="15"/>
                  </a:lnTo>
                  <a:lnTo>
                    <a:pt x="113" y="29"/>
                  </a:lnTo>
                  <a:lnTo>
                    <a:pt x="126" y="26"/>
                  </a:lnTo>
                  <a:lnTo>
                    <a:pt x="130" y="15"/>
                  </a:lnTo>
                  <a:lnTo>
                    <a:pt x="139" y="0"/>
                  </a:lnTo>
                  <a:lnTo>
                    <a:pt x="154" y="2"/>
                  </a:lnTo>
                  <a:lnTo>
                    <a:pt x="160" y="17"/>
                  </a:lnTo>
                  <a:lnTo>
                    <a:pt x="171" y="29"/>
                  </a:lnTo>
                  <a:lnTo>
                    <a:pt x="186" y="30"/>
                  </a:lnTo>
                  <a:lnTo>
                    <a:pt x="198" y="12"/>
                  </a:lnTo>
                  <a:lnTo>
                    <a:pt x="209" y="24"/>
                  </a:lnTo>
                  <a:lnTo>
                    <a:pt x="219" y="36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798" name="Freeform 17"/>
            <p:cNvSpPr>
              <a:spLocks/>
            </p:cNvSpPr>
            <p:nvPr/>
          </p:nvSpPr>
          <p:spPr bwMode="auto">
            <a:xfrm>
              <a:off x="3282950" y="4471988"/>
              <a:ext cx="271463" cy="260350"/>
            </a:xfrm>
            <a:custGeom>
              <a:avLst/>
              <a:gdLst>
                <a:gd name="T0" fmla="*/ 2147483647 w 161"/>
                <a:gd name="T1" fmla="*/ 2147483647 h 155"/>
                <a:gd name="T2" fmla="*/ 0 w 161"/>
                <a:gd name="T3" fmla="*/ 2147483647 h 155"/>
                <a:gd name="T4" fmla="*/ 2147483647 w 161"/>
                <a:gd name="T5" fmla="*/ 2147483647 h 155"/>
                <a:gd name="T6" fmla="*/ 2147483647 w 161"/>
                <a:gd name="T7" fmla="*/ 2147483647 h 155"/>
                <a:gd name="T8" fmla="*/ 2147483647 w 161"/>
                <a:gd name="T9" fmla="*/ 2147483647 h 155"/>
                <a:gd name="T10" fmla="*/ 2147483647 w 161"/>
                <a:gd name="T11" fmla="*/ 2147483647 h 155"/>
                <a:gd name="T12" fmla="*/ 2147483647 w 161"/>
                <a:gd name="T13" fmla="*/ 2147483647 h 155"/>
                <a:gd name="T14" fmla="*/ 2147483647 w 161"/>
                <a:gd name="T15" fmla="*/ 2147483647 h 155"/>
                <a:gd name="T16" fmla="*/ 2147483647 w 161"/>
                <a:gd name="T17" fmla="*/ 2147483647 h 155"/>
                <a:gd name="T18" fmla="*/ 2147483647 w 161"/>
                <a:gd name="T19" fmla="*/ 2147483647 h 155"/>
                <a:gd name="T20" fmla="*/ 2147483647 w 161"/>
                <a:gd name="T21" fmla="*/ 2147483647 h 155"/>
                <a:gd name="T22" fmla="*/ 2147483647 w 161"/>
                <a:gd name="T23" fmla="*/ 2147483647 h 155"/>
                <a:gd name="T24" fmla="*/ 2147483647 w 161"/>
                <a:gd name="T25" fmla="*/ 2147483647 h 155"/>
                <a:gd name="T26" fmla="*/ 2147483647 w 161"/>
                <a:gd name="T27" fmla="*/ 2147483647 h 155"/>
                <a:gd name="T28" fmla="*/ 2147483647 w 161"/>
                <a:gd name="T29" fmla="*/ 2147483647 h 155"/>
                <a:gd name="T30" fmla="*/ 2147483647 w 161"/>
                <a:gd name="T31" fmla="*/ 2147483647 h 155"/>
                <a:gd name="T32" fmla="*/ 2147483647 w 161"/>
                <a:gd name="T33" fmla="*/ 2147483647 h 155"/>
                <a:gd name="T34" fmla="*/ 2147483647 w 161"/>
                <a:gd name="T35" fmla="*/ 2147483647 h 155"/>
                <a:gd name="T36" fmla="*/ 2147483647 w 161"/>
                <a:gd name="T37" fmla="*/ 0 h 155"/>
                <a:gd name="T38" fmla="*/ 2147483647 w 161"/>
                <a:gd name="T39" fmla="*/ 2147483647 h 155"/>
                <a:gd name="T40" fmla="*/ 2147483647 w 161"/>
                <a:gd name="T41" fmla="*/ 2147483647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1"/>
                <a:gd name="T64" fmla="*/ 0 h 155"/>
                <a:gd name="T65" fmla="*/ 161 w 161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1" h="155">
                  <a:moveTo>
                    <a:pt x="1" y="132"/>
                  </a:moveTo>
                  <a:lnTo>
                    <a:pt x="0" y="154"/>
                  </a:lnTo>
                  <a:lnTo>
                    <a:pt x="1" y="136"/>
                  </a:lnTo>
                  <a:lnTo>
                    <a:pt x="1" y="132"/>
                  </a:lnTo>
                  <a:lnTo>
                    <a:pt x="15" y="118"/>
                  </a:lnTo>
                  <a:lnTo>
                    <a:pt x="33" y="122"/>
                  </a:lnTo>
                  <a:lnTo>
                    <a:pt x="51" y="107"/>
                  </a:lnTo>
                  <a:lnTo>
                    <a:pt x="56" y="89"/>
                  </a:lnTo>
                  <a:lnTo>
                    <a:pt x="44" y="77"/>
                  </a:lnTo>
                  <a:lnTo>
                    <a:pt x="64" y="66"/>
                  </a:lnTo>
                  <a:lnTo>
                    <a:pt x="78" y="70"/>
                  </a:lnTo>
                  <a:lnTo>
                    <a:pt x="85" y="61"/>
                  </a:lnTo>
                  <a:lnTo>
                    <a:pt x="80" y="48"/>
                  </a:lnTo>
                  <a:lnTo>
                    <a:pt x="76" y="32"/>
                  </a:lnTo>
                  <a:lnTo>
                    <a:pt x="89" y="23"/>
                  </a:lnTo>
                  <a:lnTo>
                    <a:pt x="104" y="30"/>
                  </a:lnTo>
                  <a:lnTo>
                    <a:pt x="120" y="32"/>
                  </a:lnTo>
                  <a:lnTo>
                    <a:pt x="131" y="23"/>
                  </a:lnTo>
                  <a:lnTo>
                    <a:pt x="128" y="0"/>
                  </a:lnTo>
                  <a:lnTo>
                    <a:pt x="144" y="2"/>
                  </a:lnTo>
                  <a:lnTo>
                    <a:pt x="160" y="4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799" name="Freeform 18"/>
            <p:cNvSpPr>
              <a:spLocks/>
            </p:cNvSpPr>
            <p:nvPr/>
          </p:nvSpPr>
          <p:spPr bwMode="auto">
            <a:xfrm>
              <a:off x="3305175" y="2566988"/>
              <a:ext cx="258763" cy="273050"/>
            </a:xfrm>
            <a:custGeom>
              <a:avLst/>
              <a:gdLst>
                <a:gd name="T0" fmla="*/ 2147483647 w 153"/>
                <a:gd name="T1" fmla="*/ 2147483647 h 161"/>
                <a:gd name="T2" fmla="*/ 2147483647 w 153"/>
                <a:gd name="T3" fmla="*/ 2147483647 h 161"/>
                <a:gd name="T4" fmla="*/ 2147483647 w 153"/>
                <a:gd name="T5" fmla="*/ 2147483647 h 161"/>
                <a:gd name="T6" fmla="*/ 2147483647 w 153"/>
                <a:gd name="T7" fmla="*/ 2147483647 h 161"/>
                <a:gd name="T8" fmla="*/ 2147483647 w 153"/>
                <a:gd name="T9" fmla="*/ 2147483647 h 161"/>
                <a:gd name="T10" fmla="*/ 2147483647 w 153"/>
                <a:gd name="T11" fmla="*/ 2147483647 h 161"/>
                <a:gd name="T12" fmla="*/ 2147483647 w 153"/>
                <a:gd name="T13" fmla="*/ 2147483647 h 161"/>
                <a:gd name="T14" fmla="*/ 2147483647 w 153"/>
                <a:gd name="T15" fmla="*/ 2147483647 h 161"/>
                <a:gd name="T16" fmla="*/ 2147483647 w 153"/>
                <a:gd name="T17" fmla="*/ 2147483647 h 161"/>
                <a:gd name="T18" fmla="*/ 2147483647 w 153"/>
                <a:gd name="T19" fmla="*/ 2147483647 h 161"/>
                <a:gd name="T20" fmla="*/ 2147483647 w 153"/>
                <a:gd name="T21" fmla="*/ 2147483647 h 161"/>
                <a:gd name="T22" fmla="*/ 2147483647 w 153"/>
                <a:gd name="T23" fmla="*/ 2147483647 h 161"/>
                <a:gd name="T24" fmla="*/ 2147483647 w 153"/>
                <a:gd name="T25" fmla="*/ 2147483647 h 161"/>
                <a:gd name="T26" fmla="*/ 2147483647 w 153"/>
                <a:gd name="T27" fmla="*/ 2147483647 h 161"/>
                <a:gd name="T28" fmla="*/ 2147483647 w 153"/>
                <a:gd name="T29" fmla="*/ 2147483647 h 161"/>
                <a:gd name="T30" fmla="*/ 2147483647 w 153"/>
                <a:gd name="T31" fmla="*/ 2147483647 h 161"/>
                <a:gd name="T32" fmla="*/ 2147483647 w 153"/>
                <a:gd name="T33" fmla="*/ 2147483647 h 161"/>
                <a:gd name="T34" fmla="*/ 2147483647 w 153"/>
                <a:gd name="T35" fmla="*/ 2147483647 h 161"/>
                <a:gd name="T36" fmla="*/ 0 w 153"/>
                <a:gd name="T37" fmla="*/ 2147483647 h 161"/>
                <a:gd name="T38" fmla="*/ 2147483647 w 153"/>
                <a:gd name="T39" fmla="*/ 2147483647 h 161"/>
                <a:gd name="T40" fmla="*/ 2147483647 w 153"/>
                <a:gd name="T41" fmla="*/ 0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3"/>
                <a:gd name="T64" fmla="*/ 0 h 161"/>
                <a:gd name="T65" fmla="*/ 153 w 153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3" h="161">
                  <a:moveTo>
                    <a:pt x="132" y="157"/>
                  </a:moveTo>
                  <a:lnTo>
                    <a:pt x="152" y="160"/>
                  </a:lnTo>
                  <a:lnTo>
                    <a:pt x="137" y="158"/>
                  </a:lnTo>
                  <a:lnTo>
                    <a:pt x="132" y="157"/>
                  </a:lnTo>
                  <a:lnTo>
                    <a:pt x="116" y="145"/>
                  </a:lnTo>
                  <a:lnTo>
                    <a:pt x="120" y="126"/>
                  </a:lnTo>
                  <a:lnTo>
                    <a:pt x="106" y="108"/>
                  </a:lnTo>
                  <a:lnTo>
                    <a:pt x="90" y="105"/>
                  </a:lnTo>
                  <a:lnTo>
                    <a:pt x="77" y="114"/>
                  </a:lnTo>
                  <a:lnTo>
                    <a:pt x="65" y="96"/>
                  </a:lnTo>
                  <a:lnTo>
                    <a:pt x="70" y="81"/>
                  </a:lnTo>
                  <a:lnTo>
                    <a:pt x="59" y="75"/>
                  </a:lnTo>
                  <a:lnTo>
                    <a:pt x="49" y="79"/>
                  </a:lnTo>
                  <a:lnTo>
                    <a:pt x="32" y="82"/>
                  </a:lnTo>
                  <a:lnTo>
                    <a:pt x="22" y="70"/>
                  </a:lnTo>
                  <a:lnTo>
                    <a:pt x="29" y="56"/>
                  </a:lnTo>
                  <a:lnTo>
                    <a:pt x="31" y="39"/>
                  </a:lnTo>
                  <a:lnTo>
                    <a:pt x="21" y="28"/>
                  </a:lnTo>
                  <a:lnTo>
                    <a:pt x="0" y="31"/>
                  </a:lnTo>
                  <a:lnTo>
                    <a:pt x="1" y="15"/>
                  </a:lnTo>
                  <a:lnTo>
                    <a:pt x="3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00" name="Freeform 19"/>
            <p:cNvSpPr>
              <a:spLocks/>
            </p:cNvSpPr>
            <p:nvPr/>
          </p:nvSpPr>
          <p:spPr bwMode="auto">
            <a:xfrm>
              <a:off x="1320800" y="4749800"/>
              <a:ext cx="280988" cy="244475"/>
            </a:xfrm>
            <a:custGeom>
              <a:avLst/>
              <a:gdLst>
                <a:gd name="T0" fmla="*/ 2147483647 w 166"/>
                <a:gd name="T1" fmla="*/ 2147483647 h 145"/>
                <a:gd name="T2" fmla="*/ 0 w 166"/>
                <a:gd name="T3" fmla="*/ 0 h 145"/>
                <a:gd name="T4" fmla="*/ 2147483647 w 166"/>
                <a:gd name="T5" fmla="*/ 0 h 145"/>
                <a:gd name="T6" fmla="*/ 2147483647 w 166"/>
                <a:gd name="T7" fmla="*/ 2147483647 h 145"/>
                <a:gd name="T8" fmla="*/ 2147483647 w 166"/>
                <a:gd name="T9" fmla="*/ 2147483647 h 145"/>
                <a:gd name="T10" fmla="*/ 2147483647 w 166"/>
                <a:gd name="T11" fmla="*/ 2147483647 h 145"/>
                <a:gd name="T12" fmla="*/ 2147483647 w 166"/>
                <a:gd name="T13" fmla="*/ 2147483647 h 145"/>
                <a:gd name="T14" fmla="*/ 2147483647 w 166"/>
                <a:gd name="T15" fmla="*/ 2147483647 h 145"/>
                <a:gd name="T16" fmla="*/ 2147483647 w 166"/>
                <a:gd name="T17" fmla="*/ 2147483647 h 145"/>
                <a:gd name="T18" fmla="*/ 2147483647 w 166"/>
                <a:gd name="T19" fmla="*/ 2147483647 h 145"/>
                <a:gd name="T20" fmla="*/ 2147483647 w 166"/>
                <a:gd name="T21" fmla="*/ 2147483647 h 145"/>
                <a:gd name="T22" fmla="*/ 2147483647 w 166"/>
                <a:gd name="T23" fmla="*/ 2147483647 h 145"/>
                <a:gd name="T24" fmla="*/ 2147483647 w 166"/>
                <a:gd name="T25" fmla="*/ 2147483647 h 145"/>
                <a:gd name="T26" fmla="*/ 2147483647 w 166"/>
                <a:gd name="T27" fmla="*/ 2147483647 h 145"/>
                <a:gd name="T28" fmla="*/ 2147483647 w 166"/>
                <a:gd name="T29" fmla="*/ 2147483647 h 145"/>
                <a:gd name="T30" fmla="*/ 2147483647 w 166"/>
                <a:gd name="T31" fmla="*/ 2147483647 h 145"/>
                <a:gd name="T32" fmla="*/ 2147483647 w 166"/>
                <a:gd name="T33" fmla="*/ 2147483647 h 145"/>
                <a:gd name="T34" fmla="*/ 2147483647 w 166"/>
                <a:gd name="T35" fmla="*/ 2147483647 h 145"/>
                <a:gd name="T36" fmla="*/ 2147483647 w 166"/>
                <a:gd name="T37" fmla="*/ 2147483647 h 145"/>
                <a:gd name="T38" fmla="*/ 2147483647 w 166"/>
                <a:gd name="T39" fmla="*/ 2147483647 h 145"/>
                <a:gd name="T40" fmla="*/ 2147483647 w 166"/>
                <a:gd name="T41" fmla="*/ 2147483647 h 1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6"/>
                <a:gd name="T64" fmla="*/ 0 h 145"/>
                <a:gd name="T65" fmla="*/ 166 w 166"/>
                <a:gd name="T66" fmla="*/ 145 h 14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6" h="145">
                  <a:moveTo>
                    <a:pt x="20" y="1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36" y="11"/>
                  </a:lnTo>
                  <a:lnTo>
                    <a:pt x="35" y="30"/>
                  </a:lnTo>
                  <a:lnTo>
                    <a:pt x="51" y="47"/>
                  </a:lnTo>
                  <a:lnTo>
                    <a:pt x="68" y="48"/>
                  </a:lnTo>
                  <a:lnTo>
                    <a:pt x="80" y="38"/>
                  </a:lnTo>
                  <a:lnTo>
                    <a:pt x="94" y="54"/>
                  </a:lnTo>
                  <a:lnTo>
                    <a:pt x="89" y="70"/>
                  </a:lnTo>
                  <a:lnTo>
                    <a:pt x="101" y="75"/>
                  </a:lnTo>
                  <a:lnTo>
                    <a:pt x="112" y="70"/>
                  </a:lnTo>
                  <a:lnTo>
                    <a:pt x="128" y="65"/>
                  </a:lnTo>
                  <a:lnTo>
                    <a:pt x="138" y="76"/>
                  </a:lnTo>
                  <a:lnTo>
                    <a:pt x="132" y="90"/>
                  </a:lnTo>
                  <a:lnTo>
                    <a:pt x="133" y="108"/>
                  </a:lnTo>
                  <a:lnTo>
                    <a:pt x="144" y="118"/>
                  </a:lnTo>
                  <a:lnTo>
                    <a:pt x="165" y="112"/>
                  </a:lnTo>
                  <a:lnTo>
                    <a:pt x="165" y="129"/>
                  </a:lnTo>
                  <a:lnTo>
                    <a:pt x="165" y="144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01" name="Freeform 20"/>
            <p:cNvSpPr>
              <a:spLocks/>
            </p:cNvSpPr>
            <p:nvPr/>
          </p:nvSpPr>
          <p:spPr bwMode="auto">
            <a:xfrm>
              <a:off x="1530350" y="2787650"/>
              <a:ext cx="585788" cy="266700"/>
            </a:xfrm>
            <a:custGeom>
              <a:avLst/>
              <a:gdLst>
                <a:gd name="T0" fmla="*/ 2147483647 w 349"/>
                <a:gd name="T1" fmla="*/ 2147483647 h 159"/>
                <a:gd name="T2" fmla="*/ 0 w 349"/>
                <a:gd name="T3" fmla="*/ 2147483647 h 159"/>
                <a:gd name="T4" fmla="*/ 2147483647 w 349"/>
                <a:gd name="T5" fmla="*/ 2147483647 h 159"/>
                <a:gd name="T6" fmla="*/ 2147483647 w 349"/>
                <a:gd name="T7" fmla="*/ 2147483647 h 159"/>
                <a:gd name="T8" fmla="*/ 2147483647 w 349"/>
                <a:gd name="T9" fmla="*/ 2147483647 h 159"/>
                <a:gd name="T10" fmla="*/ 2147483647 w 349"/>
                <a:gd name="T11" fmla="*/ 2147483647 h 159"/>
                <a:gd name="T12" fmla="*/ 2147483647 w 349"/>
                <a:gd name="T13" fmla="*/ 2147483647 h 159"/>
                <a:gd name="T14" fmla="*/ 2147483647 w 349"/>
                <a:gd name="T15" fmla="*/ 2147483647 h 159"/>
                <a:gd name="T16" fmla="*/ 2147483647 w 349"/>
                <a:gd name="T17" fmla="*/ 2147483647 h 159"/>
                <a:gd name="T18" fmla="*/ 2147483647 w 349"/>
                <a:gd name="T19" fmla="*/ 2147483647 h 159"/>
                <a:gd name="T20" fmla="*/ 2147483647 w 349"/>
                <a:gd name="T21" fmla="*/ 2147483647 h 159"/>
                <a:gd name="T22" fmla="*/ 2147483647 w 349"/>
                <a:gd name="T23" fmla="*/ 2147483647 h 159"/>
                <a:gd name="T24" fmla="*/ 2147483647 w 349"/>
                <a:gd name="T25" fmla="*/ 2147483647 h 159"/>
                <a:gd name="T26" fmla="*/ 2147483647 w 349"/>
                <a:gd name="T27" fmla="*/ 2147483647 h 159"/>
                <a:gd name="T28" fmla="*/ 2147483647 w 349"/>
                <a:gd name="T29" fmla="*/ 2147483647 h 159"/>
                <a:gd name="T30" fmla="*/ 2147483647 w 349"/>
                <a:gd name="T31" fmla="*/ 2147483647 h 159"/>
                <a:gd name="T32" fmla="*/ 2147483647 w 349"/>
                <a:gd name="T33" fmla="*/ 2147483647 h 159"/>
                <a:gd name="T34" fmla="*/ 2147483647 w 349"/>
                <a:gd name="T35" fmla="*/ 2147483647 h 159"/>
                <a:gd name="T36" fmla="*/ 2147483647 w 349"/>
                <a:gd name="T37" fmla="*/ 2147483647 h 159"/>
                <a:gd name="T38" fmla="*/ 2147483647 w 349"/>
                <a:gd name="T39" fmla="*/ 2147483647 h 159"/>
                <a:gd name="T40" fmla="*/ 2147483647 w 349"/>
                <a:gd name="T41" fmla="*/ 2147483647 h 159"/>
                <a:gd name="T42" fmla="*/ 2147483647 w 349"/>
                <a:gd name="T43" fmla="*/ 2147483647 h 159"/>
                <a:gd name="T44" fmla="*/ 2147483647 w 349"/>
                <a:gd name="T45" fmla="*/ 0 h 159"/>
                <a:gd name="T46" fmla="*/ 2147483647 w 349"/>
                <a:gd name="T47" fmla="*/ 2147483647 h 159"/>
                <a:gd name="T48" fmla="*/ 2147483647 w 349"/>
                <a:gd name="T49" fmla="*/ 2147483647 h 159"/>
                <a:gd name="T50" fmla="*/ 2147483647 w 349"/>
                <a:gd name="T51" fmla="*/ 2147483647 h 159"/>
                <a:gd name="T52" fmla="*/ 2147483647 w 349"/>
                <a:gd name="T53" fmla="*/ 2147483647 h 159"/>
                <a:gd name="T54" fmla="*/ 2147483647 w 349"/>
                <a:gd name="T55" fmla="*/ 2147483647 h 159"/>
                <a:gd name="T56" fmla="*/ 2147483647 w 349"/>
                <a:gd name="T57" fmla="*/ 2147483647 h 159"/>
                <a:gd name="T58" fmla="*/ 2147483647 w 349"/>
                <a:gd name="T59" fmla="*/ 2147483647 h 159"/>
                <a:gd name="T60" fmla="*/ 2147483647 w 349"/>
                <a:gd name="T61" fmla="*/ 2147483647 h 159"/>
                <a:gd name="T62" fmla="*/ 2147483647 w 349"/>
                <a:gd name="T63" fmla="*/ 2147483647 h 159"/>
                <a:gd name="T64" fmla="*/ 2147483647 w 349"/>
                <a:gd name="T65" fmla="*/ 2147483647 h 159"/>
                <a:gd name="T66" fmla="*/ 2147483647 w 349"/>
                <a:gd name="T67" fmla="*/ 2147483647 h 159"/>
                <a:gd name="T68" fmla="*/ 2147483647 w 349"/>
                <a:gd name="T69" fmla="*/ 2147483647 h 159"/>
                <a:gd name="T70" fmla="*/ 2147483647 w 349"/>
                <a:gd name="T71" fmla="*/ 2147483647 h 159"/>
                <a:gd name="T72" fmla="*/ 2147483647 w 349"/>
                <a:gd name="T73" fmla="*/ 2147483647 h 159"/>
                <a:gd name="T74" fmla="*/ 2147483647 w 349"/>
                <a:gd name="T75" fmla="*/ 2147483647 h 15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49"/>
                <a:gd name="T115" fmla="*/ 0 h 159"/>
                <a:gd name="T116" fmla="*/ 349 w 349"/>
                <a:gd name="T117" fmla="*/ 159 h 15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49" h="159">
                  <a:moveTo>
                    <a:pt x="1" y="131"/>
                  </a:moveTo>
                  <a:lnTo>
                    <a:pt x="0" y="143"/>
                  </a:lnTo>
                  <a:lnTo>
                    <a:pt x="15" y="156"/>
                  </a:lnTo>
                  <a:lnTo>
                    <a:pt x="37" y="158"/>
                  </a:lnTo>
                  <a:lnTo>
                    <a:pt x="53" y="141"/>
                  </a:lnTo>
                  <a:lnTo>
                    <a:pt x="70" y="131"/>
                  </a:lnTo>
                  <a:lnTo>
                    <a:pt x="86" y="121"/>
                  </a:lnTo>
                  <a:lnTo>
                    <a:pt x="102" y="110"/>
                  </a:lnTo>
                  <a:lnTo>
                    <a:pt x="127" y="89"/>
                  </a:lnTo>
                  <a:lnTo>
                    <a:pt x="143" y="78"/>
                  </a:lnTo>
                  <a:lnTo>
                    <a:pt x="159" y="75"/>
                  </a:lnTo>
                  <a:lnTo>
                    <a:pt x="174" y="64"/>
                  </a:lnTo>
                  <a:lnTo>
                    <a:pt x="191" y="59"/>
                  </a:lnTo>
                  <a:lnTo>
                    <a:pt x="214" y="56"/>
                  </a:lnTo>
                  <a:lnTo>
                    <a:pt x="245" y="52"/>
                  </a:lnTo>
                  <a:lnTo>
                    <a:pt x="262" y="42"/>
                  </a:lnTo>
                  <a:lnTo>
                    <a:pt x="285" y="38"/>
                  </a:lnTo>
                  <a:lnTo>
                    <a:pt x="301" y="34"/>
                  </a:lnTo>
                  <a:lnTo>
                    <a:pt x="323" y="31"/>
                  </a:lnTo>
                  <a:lnTo>
                    <a:pt x="347" y="21"/>
                  </a:lnTo>
                  <a:lnTo>
                    <a:pt x="348" y="8"/>
                  </a:lnTo>
                  <a:lnTo>
                    <a:pt x="333" y="1"/>
                  </a:lnTo>
                  <a:lnTo>
                    <a:pt x="318" y="0"/>
                  </a:lnTo>
                  <a:lnTo>
                    <a:pt x="288" y="2"/>
                  </a:lnTo>
                  <a:lnTo>
                    <a:pt x="264" y="13"/>
                  </a:lnTo>
                  <a:lnTo>
                    <a:pt x="248" y="12"/>
                  </a:lnTo>
                  <a:lnTo>
                    <a:pt x="224" y="22"/>
                  </a:lnTo>
                  <a:lnTo>
                    <a:pt x="201" y="25"/>
                  </a:lnTo>
                  <a:lnTo>
                    <a:pt x="177" y="35"/>
                  </a:lnTo>
                  <a:lnTo>
                    <a:pt x="153" y="39"/>
                  </a:lnTo>
                  <a:lnTo>
                    <a:pt x="122" y="48"/>
                  </a:lnTo>
                  <a:lnTo>
                    <a:pt x="99" y="63"/>
                  </a:lnTo>
                  <a:lnTo>
                    <a:pt x="82" y="73"/>
                  </a:lnTo>
                  <a:lnTo>
                    <a:pt x="57" y="89"/>
                  </a:lnTo>
                  <a:lnTo>
                    <a:pt x="42" y="100"/>
                  </a:lnTo>
                  <a:lnTo>
                    <a:pt x="33" y="111"/>
                  </a:lnTo>
                  <a:lnTo>
                    <a:pt x="9" y="126"/>
                  </a:lnTo>
                  <a:lnTo>
                    <a:pt x="1" y="131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474747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802" name="Freeform 21"/>
            <p:cNvSpPr>
              <a:spLocks/>
            </p:cNvSpPr>
            <p:nvPr/>
          </p:nvSpPr>
          <p:spPr bwMode="auto">
            <a:xfrm>
              <a:off x="1676400" y="2892425"/>
              <a:ext cx="458788" cy="217488"/>
            </a:xfrm>
            <a:custGeom>
              <a:avLst/>
              <a:gdLst>
                <a:gd name="T0" fmla="*/ 2147483647 w 273"/>
                <a:gd name="T1" fmla="*/ 2147483647 h 129"/>
                <a:gd name="T2" fmla="*/ 0 w 273"/>
                <a:gd name="T3" fmla="*/ 2147483647 h 129"/>
                <a:gd name="T4" fmla="*/ 2147483647 w 273"/>
                <a:gd name="T5" fmla="*/ 2147483647 h 129"/>
                <a:gd name="T6" fmla="*/ 2147483647 w 273"/>
                <a:gd name="T7" fmla="*/ 2147483647 h 129"/>
                <a:gd name="T8" fmla="*/ 2147483647 w 273"/>
                <a:gd name="T9" fmla="*/ 2147483647 h 129"/>
                <a:gd name="T10" fmla="*/ 2147483647 w 273"/>
                <a:gd name="T11" fmla="*/ 2147483647 h 129"/>
                <a:gd name="T12" fmla="*/ 2147483647 w 273"/>
                <a:gd name="T13" fmla="*/ 2147483647 h 129"/>
                <a:gd name="T14" fmla="*/ 2147483647 w 273"/>
                <a:gd name="T15" fmla="*/ 2147483647 h 129"/>
                <a:gd name="T16" fmla="*/ 2147483647 w 273"/>
                <a:gd name="T17" fmla="*/ 2147483647 h 129"/>
                <a:gd name="T18" fmla="*/ 2147483647 w 273"/>
                <a:gd name="T19" fmla="*/ 2147483647 h 129"/>
                <a:gd name="T20" fmla="*/ 2147483647 w 273"/>
                <a:gd name="T21" fmla="*/ 2147483647 h 129"/>
                <a:gd name="T22" fmla="*/ 2147483647 w 273"/>
                <a:gd name="T23" fmla="*/ 2147483647 h 129"/>
                <a:gd name="T24" fmla="*/ 2147483647 w 273"/>
                <a:gd name="T25" fmla="*/ 2147483647 h 129"/>
                <a:gd name="T26" fmla="*/ 2147483647 w 273"/>
                <a:gd name="T27" fmla="*/ 2147483647 h 129"/>
                <a:gd name="T28" fmla="*/ 2147483647 w 273"/>
                <a:gd name="T29" fmla="*/ 2147483647 h 129"/>
                <a:gd name="T30" fmla="*/ 2147483647 w 273"/>
                <a:gd name="T31" fmla="*/ 2147483647 h 129"/>
                <a:gd name="T32" fmla="*/ 2147483647 w 273"/>
                <a:gd name="T33" fmla="*/ 2147483647 h 129"/>
                <a:gd name="T34" fmla="*/ 2147483647 w 273"/>
                <a:gd name="T35" fmla="*/ 2147483647 h 129"/>
                <a:gd name="T36" fmla="*/ 2147483647 w 273"/>
                <a:gd name="T37" fmla="*/ 2147483647 h 129"/>
                <a:gd name="T38" fmla="*/ 2147483647 w 273"/>
                <a:gd name="T39" fmla="*/ 2147483647 h 129"/>
                <a:gd name="T40" fmla="*/ 2147483647 w 273"/>
                <a:gd name="T41" fmla="*/ 2147483647 h 129"/>
                <a:gd name="T42" fmla="*/ 2147483647 w 273"/>
                <a:gd name="T43" fmla="*/ 2147483647 h 129"/>
                <a:gd name="T44" fmla="*/ 2147483647 w 273"/>
                <a:gd name="T45" fmla="*/ 0 h 129"/>
                <a:gd name="T46" fmla="*/ 2147483647 w 273"/>
                <a:gd name="T47" fmla="*/ 0 h 129"/>
                <a:gd name="T48" fmla="*/ 2147483647 w 273"/>
                <a:gd name="T49" fmla="*/ 2147483647 h 129"/>
                <a:gd name="T50" fmla="*/ 2147483647 w 273"/>
                <a:gd name="T51" fmla="*/ 2147483647 h 129"/>
                <a:gd name="T52" fmla="*/ 2147483647 w 273"/>
                <a:gd name="T53" fmla="*/ 2147483647 h 129"/>
                <a:gd name="T54" fmla="*/ 2147483647 w 273"/>
                <a:gd name="T55" fmla="*/ 2147483647 h 129"/>
                <a:gd name="T56" fmla="*/ 2147483647 w 273"/>
                <a:gd name="T57" fmla="*/ 2147483647 h 129"/>
                <a:gd name="T58" fmla="*/ 2147483647 w 273"/>
                <a:gd name="T59" fmla="*/ 2147483647 h 129"/>
                <a:gd name="T60" fmla="*/ 2147483647 w 273"/>
                <a:gd name="T61" fmla="*/ 2147483647 h 129"/>
                <a:gd name="T62" fmla="*/ 2147483647 w 273"/>
                <a:gd name="T63" fmla="*/ 2147483647 h 129"/>
                <a:gd name="T64" fmla="*/ 2147483647 w 273"/>
                <a:gd name="T65" fmla="*/ 2147483647 h 129"/>
                <a:gd name="T66" fmla="*/ 2147483647 w 273"/>
                <a:gd name="T67" fmla="*/ 2147483647 h 129"/>
                <a:gd name="T68" fmla="*/ 2147483647 w 273"/>
                <a:gd name="T69" fmla="*/ 2147483647 h 129"/>
                <a:gd name="T70" fmla="*/ 2147483647 w 273"/>
                <a:gd name="T71" fmla="*/ 2147483647 h 129"/>
                <a:gd name="T72" fmla="*/ 2147483647 w 273"/>
                <a:gd name="T73" fmla="*/ 2147483647 h 129"/>
                <a:gd name="T74" fmla="*/ 2147483647 w 273"/>
                <a:gd name="T75" fmla="*/ 2147483647 h 12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3"/>
                <a:gd name="T115" fmla="*/ 0 h 129"/>
                <a:gd name="T116" fmla="*/ 273 w 273"/>
                <a:gd name="T117" fmla="*/ 129 h 12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3" h="129">
                  <a:moveTo>
                    <a:pt x="4" y="98"/>
                  </a:moveTo>
                  <a:lnTo>
                    <a:pt x="0" y="111"/>
                  </a:lnTo>
                  <a:lnTo>
                    <a:pt x="7" y="124"/>
                  </a:lnTo>
                  <a:lnTo>
                    <a:pt x="22" y="128"/>
                  </a:lnTo>
                  <a:lnTo>
                    <a:pt x="37" y="114"/>
                  </a:lnTo>
                  <a:lnTo>
                    <a:pt x="51" y="106"/>
                  </a:lnTo>
                  <a:lnTo>
                    <a:pt x="65" y="97"/>
                  </a:lnTo>
                  <a:lnTo>
                    <a:pt x="78" y="88"/>
                  </a:lnTo>
                  <a:lnTo>
                    <a:pt x="100" y="69"/>
                  </a:lnTo>
                  <a:lnTo>
                    <a:pt x="114" y="60"/>
                  </a:lnTo>
                  <a:lnTo>
                    <a:pt x="126" y="58"/>
                  </a:lnTo>
                  <a:lnTo>
                    <a:pt x="139" y="49"/>
                  </a:lnTo>
                  <a:lnTo>
                    <a:pt x="152" y="47"/>
                  </a:lnTo>
                  <a:lnTo>
                    <a:pt x="168" y="45"/>
                  </a:lnTo>
                  <a:lnTo>
                    <a:pt x="190" y="44"/>
                  </a:lnTo>
                  <a:lnTo>
                    <a:pt x="204" y="37"/>
                  </a:lnTo>
                  <a:lnTo>
                    <a:pt x="221" y="35"/>
                  </a:lnTo>
                  <a:lnTo>
                    <a:pt x="234" y="32"/>
                  </a:lnTo>
                  <a:lnTo>
                    <a:pt x="250" y="31"/>
                  </a:lnTo>
                  <a:lnTo>
                    <a:pt x="269" y="24"/>
                  </a:lnTo>
                  <a:lnTo>
                    <a:pt x="272" y="12"/>
                  </a:lnTo>
                  <a:lnTo>
                    <a:pt x="264" y="3"/>
                  </a:lnTo>
                  <a:lnTo>
                    <a:pt x="253" y="0"/>
                  </a:lnTo>
                  <a:lnTo>
                    <a:pt x="231" y="0"/>
                  </a:lnTo>
                  <a:lnTo>
                    <a:pt x="213" y="7"/>
                  </a:lnTo>
                  <a:lnTo>
                    <a:pt x="202" y="4"/>
                  </a:lnTo>
                  <a:lnTo>
                    <a:pt x="183" y="12"/>
                  </a:lnTo>
                  <a:lnTo>
                    <a:pt x="166" y="12"/>
                  </a:lnTo>
                  <a:lnTo>
                    <a:pt x="147" y="21"/>
                  </a:lnTo>
                  <a:lnTo>
                    <a:pt x="131" y="22"/>
                  </a:lnTo>
                  <a:lnTo>
                    <a:pt x="106" y="28"/>
                  </a:lnTo>
                  <a:lnTo>
                    <a:pt x="86" y="40"/>
                  </a:lnTo>
                  <a:lnTo>
                    <a:pt x="72" y="48"/>
                  </a:lnTo>
                  <a:lnTo>
                    <a:pt x="52" y="61"/>
                  </a:lnTo>
                  <a:lnTo>
                    <a:pt x="39" y="71"/>
                  </a:lnTo>
                  <a:lnTo>
                    <a:pt x="30" y="81"/>
                  </a:lnTo>
                  <a:lnTo>
                    <a:pt x="9" y="94"/>
                  </a:lnTo>
                  <a:lnTo>
                    <a:pt x="4" y="98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474747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803" name="Freeform 22"/>
            <p:cNvSpPr>
              <a:spLocks/>
            </p:cNvSpPr>
            <p:nvPr/>
          </p:nvSpPr>
          <p:spPr bwMode="auto">
            <a:xfrm>
              <a:off x="1360488" y="2682875"/>
              <a:ext cx="666750" cy="282575"/>
            </a:xfrm>
            <a:custGeom>
              <a:avLst/>
              <a:gdLst>
                <a:gd name="T0" fmla="*/ 0 w 396"/>
                <a:gd name="T1" fmla="*/ 2147483647 h 166"/>
                <a:gd name="T2" fmla="*/ 0 w 396"/>
                <a:gd name="T3" fmla="*/ 2147483647 h 166"/>
                <a:gd name="T4" fmla="*/ 2147483647 w 396"/>
                <a:gd name="T5" fmla="*/ 2147483647 h 166"/>
                <a:gd name="T6" fmla="*/ 2147483647 w 396"/>
                <a:gd name="T7" fmla="*/ 2147483647 h 166"/>
                <a:gd name="T8" fmla="*/ 2147483647 w 396"/>
                <a:gd name="T9" fmla="*/ 2147483647 h 166"/>
                <a:gd name="T10" fmla="*/ 2147483647 w 396"/>
                <a:gd name="T11" fmla="*/ 2147483647 h 166"/>
                <a:gd name="T12" fmla="*/ 2147483647 w 396"/>
                <a:gd name="T13" fmla="*/ 2147483647 h 166"/>
                <a:gd name="T14" fmla="*/ 2147483647 w 396"/>
                <a:gd name="T15" fmla="*/ 2147483647 h 166"/>
                <a:gd name="T16" fmla="*/ 2147483647 w 396"/>
                <a:gd name="T17" fmla="*/ 2147483647 h 166"/>
                <a:gd name="T18" fmla="*/ 2147483647 w 396"/>
                <a:gd name="T19" fmla="*/ 2147483647 h 166"/>
                <a:gd name="T20" fmla="*/ 2147483647 w 396"/>
                <a:gd name="T21" fmla="*/ 2147483647 h 166"/>
                <a:gd name="T22" fmla="*/ 2147483647 w 396"/>
                <a:gd name="T23" fmla="*/ 2147483647 h 166"/>
                <a:gd name="T24" fmla="*/ 2147483647 w 396"/>
                <a:gd name="T25" fmla="*/ 2147483647 h 166"/>
                <a:gd name="T26" fmla="*/ 2147483647 w 396"/>
                <a:gd name="T27" fmla="*/ 2147483647 h 166"/>
                <a:gd name="T28" fmla="*/ 2147483647 w 396"/>
                <a:gd name="T29" fmla="*/ 2147483647 h 166"/>
                <a:gd name="T30" fmla="*/ 2147483647 w 396"/>
                <a:gd name="T31" fmla="*/ 2147483647 h 166"/>
                <a:gd name="T32" fmla="*/ 2147483647 w 396"/>
                <a:gd name="T33" fmla="*/ 2147483647 h 166"/>
                <a:gd name="T34" fmla="*/ 2147483647 w 396"/>
                <a:gd name="T35" fmla="*/ 2147483647 h 166"/>
                <a:gd name="T36" fmla="*/ 2147483647 w 396"/>
                <a:gd name="T37" fmla="*/ 2147483647 h 166"/>
                <a:gd name="T38" fmla="*/ 2147483647 w 396"/>
                <a:gd name="T39" fmla="*/ 2147483647 h 166"/>
                <a:gd name="T40" fmla="*/ 2147483647 w 396"/>
                <a:gd name="T41" fmla="*/ 2147483647 h 166"/>
                <a:gd name="T42" fmla="*/ 2147483647 w 396"/>
                <a:gd name="T43" fmla="*/ 0 h 166"/>
                <a:gd name="T44" fmla="*/ 2147483647 w 396"/>
                <a:gd name="T45" fmla="*/ 0 h 166"/>
                <a:gd name="T46" fmla="*/ 2147483647 w 396"/>
                <a:gd name="T47" fmla="*/ 2147483647 h 166"/>
                <a:gd name="T48" fmla="*/ 2147483647 w 396"/>
                <a:gd name="T49" fmla="*/ 2147483647 h 166"/>
                <a:gd name="T50" fmla="*/ 2147483647 w 396"/>
                <a:gd name="T51" fmla="*/ 2147483647 h 166"/>
                <a:gd name="T52" fmla="*/ 2147483647 w 396"/>
                <a:gd name="T53" fmla="*/ 2147483647 h 166"/>
                <a:gd name="T54" fmla="*/ 2147483647 w 396"/>
                <a:gd name="T55" fmla="*/ 2147483647 h 166"/>
                <a:gd name="T56" fmla="*/ 2147483647 w 396"/>
                <a:gd name="T57" fmla="*/ 2147483647 h 166"/>
                <a:gd name="T58" fmla="*/ 2147483647 w 396"/>
                <a:gd name="T59" fmla="*/ 2147483647 h 166"/>
                <a:gd name="T60" fmla="*/ 2147483647 w 396"/>
                <a:gd name="T61" fmla="*/ 2147483647 h 166"/>
                <a:gd name="T62" fmla="*/ 2147483647 w 396"/>
                <a:gd name="T63" fmla="*/ 2147483647 h 166"/>
                <a:gd name="T64" fmla="*/ 2147483647 w 396"/>
                <a:gd name="T65" fmla="*/ 2147483647 h 166"/>
                <a:gd name="T66" fmla="*/ 2147483647 w 396"/>
                <a:gd name="T67" fmla="*/ 2147483647 h 166"/>
                <a:gd name="T68" fmla="*/ 2147483647 w 396"/>
                <a:gd name="T69" fmla="*/ 2147483647 h 166"/>
                <a:gd name="T70" fmla="*/ 2147483647 w 396"/>
                <a:gd name="T71" fmla="*/ 2147483647 h 166"/>
                <a:gd name="T72" fmla="*/ 2147483647 w 396"/>
                <a:gd name="T73" fmla="*/ 2147483647 h 166"/>
                <a:gd name="T74" fmla="*/ 0 w 396"/>
                <a:gd name="T75" fmla="*/ 2147483647 h 16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96"/>
                <a:gd name="T115" fmla="*/ 0 h 166"/>
                <a:gd name="T116" fmla="*/ 396 w 396"/>
                <a:gd name="T117" fmla="*/ 166 h 16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96" h="166">
                  <a:moveTo>
                    <a:pt x="0" y="144"/>
                  </a:moveTo>
                  <a:lnTo>
                    <a:pt x="0" y="155"/>
                  </a:lnTo>
                  <a:lnTo>
                    <a:pt x="18" y="165"/>
                  </a:lnTo>
                  <a:lnTo>
                    <a:pt x="45" y="165"/>
                  </a:lnTo>
                  <a:lnTo>
                    <a:pt x="62" y="149"/>
                  </a:lnTo>
                  <a:lnTo>
                    <a:pt x="81" y="139"/>
                  </a:lnTo>
                  <a:lnTo>
                    <a:pt x="99" y="128"/>
                  </a:lnTo>
                  <a:lnTo>
                    <a:pt x="116" y="117"/>
                  </a:lnTo>
                  <a:lnTo>
                    <a:pt x="143" y="96"/>
                  </a:lnTo>
                  <a:lnTo>
                    <a:pt x="161" y="85"/>
                  </a:lnTo>
                  <a:lnTo>
                    <a:pt x="180" y="80"/>
                  </a:lnTo>
                  <a:lnTo>
                    <a:pt x="197" y="69"/>
                  </a:lnTo>
                  <a:lnTo>
                    <a:pt x="215" y="64"/>
                  </a:lnTo>
                  <a:lnTo>
                    <a:pt x="242" y="59"/>
                  </a:lnTo>
                  <a:lnTo>
                    <a:pt x="277" y="53"/>
                  </a:lnTo>
                  <a:lnTo>
                    <a:pt x="296" y="43"/>
                  </a:lnTo>
                  <a:lnTo>
                    <a:pt x="323" y="37"/>
                  </a:lnTo>
                  <a:lnTo>
                    <a:pt x="341" y="32"/>
                  </a:lnTo>
                  <a:lnTo>
                    <a:pt x="368" y="27"/>
                  </a:lnTo>
                  <a:lnTo>
                    <a:pt x="395" y="16"/>
                  </a:lnTo>
                  <a:lnTo>
                    <a:pt x="395" y="5"/>
                  </a:lnTo>
                  <a:lnTo>
                    <a:pt x="377" y="0"/>
                  </a:lnTo>
                  <a:lnTo>
                    <a:pt x="358" y="0"/>
                  </a:lnTo>
                  <a:lnTo>
                    <a:pt x="323" y="5"/>
                  </a:lnTo>
                  <a:lnTo>
                    <a:pt x="296" y="16"/>
                  </a:lnTo>
                  <a:lnTo>
                    <a:pt x="277" y="16"/>
                  </a:lnTo>
                  <a:lnTo>
                    <a:pt x="250" y="27"/>
                  </a:lnTo>
                  <a:lnTo>
                    <a:pt x="224" y="32"/>
                  </a:lnTo>
                  <a:lnTo>
                    <a:pt x="197" y="43"/>
                  </a:lnTo>
                  <a:lnTo>
                    <a:pt x="170" y="48"/>
                  </a:lnTo>
                  <a:lnTo>
                    <a:pt x="134" y="59"/>
                  </a:lnTo>
                  <a:lnTo>
                    <a:pt x="108" y="75"/>
                  </a:lnTo>
                  <a:lnTo>
                    <a:pt x="89" y="85"/>
                  </a:lnTo>
                  <a:lnTo>
                    <a:pt x="62" y="101"/>
                  </a:lnTo>
                  <a:lnTo>
                    <a:pt x="45" y="112"/>
                  </a:lnTo>
                  <a:lnTo>
                    <a:pt x="35" y="123"/>
                  </a:lnTo>
                  <a:lnTo>
                    <a:pt x="8" y="139"/>
                  </a:lnTo>
                  <a:lnTo>
                    <a:pt x="0" y="144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474747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804" name="Freeform 23"/>
            <p:cNvSpPr>
              <a:spLocks/>
            </p:cNvSpPr>
            <p:nvPr/>
          </p:nvSpPr>
          <p:spPr bwMode="auto">
            <a:xfrm>
              <a:off x="1782763" y="2970213"/>
              <a:ext cx="328612" cy="219075"/>
            </a:xfrm>
            <a:custGeom>
              <a:avLst/>
              <a:gdLst>
                <a:gd name="T0" fmla="*/ 2147483647 w 195"/>
                <a:gd name="T1" fmla="*/ 2147483647 h 129"/>
                <a:gd name="T2" fmla="*/ 0 w 195"/>
                <a:gd name="T3" fmla="*/ 2147483647 h 129"/>
                <a:gd name="T4" fmla="*/ 2147483647 w 195"/>
                <a:gd name="T5" fmla="*/ 2147483647 h 129"/>
                <a:gd name="T6" fmla="*/ 2147483647 w 195"/>
                <a:gd name="T7" fmla="*/ 2147483647 h 129"/>
                <a:gd name="T8" fmla="*/ 2147483647 w 195"/>
                <a:gd name="T9" fmla="*/ 2147483647 h 129"/>
                <a:gd name="T10" fmla="*/ 2147483647 w 195"/>
                <a:gd name="T11" fmla="*/ 2147483647 h 129"/>
                <a:gd name="T12" fmla="*/ 2147483647 w 195"/>
                <a:gd name="T13" fmla="*/ 2147483647 h 129"/>
                <a:gd name="T14" fmla="*/ 2147483647 w 195"/>
                <a:gd name="T15" fmla="*/ 2147483647 h 129"/>
                <a:gd name="T16" fmla="*/ 2147483647 w 195"/>
                <a:gd name="T17" fmla="*/ 2147483647 h 129"/>
                <a:gd name="T18" fmla="*/ 2147483647 w 195"/>
                <a:gd name="T19" fmla="*/ 2147483647 h 129"/>
                <a:gd name="T20" fmla="*/ 2147483647 w 195"/>
                <a:gd name="T21" fmla="*/ 2147483647 h 129"/>
                <a:gd name="T22" fmla="*/ 2147483647 w 195"/>
                <a:gd name="T23" fmla="*/ 2147483647 h 129"/>
                <a:gd name="T24" fmla="*/ 2147483647 w 195"/>
                <a:gd name="T25" fmla="*/ 2147483647 h 129"/>
                <a:gd name="T26" fmla="*/ 2147483647 w 195"/>
                <a:gd name="T27" fmla="*/ 2147483647 h 129"/>
                <a:gd name="T28" fmla="*/ 2147483647 w 195"/>
                <a:gd name="T29" fmla="*/ 2147483647 h 129"/>
                <a:gd name="T30" fmla="*/ 2147483647 w 195"/>
                <a:gd name="T31" fmla="*/ 2147483647 h 129"/>
                <a:gd name="T32" fmla="*/ 2147483647 w 195"/>
                <a:gd name="T33" fmla="*/ 2147483647 h 129"/>
                <a:gd name="T34" fmla="*/ 2147483647 w 195"/>
                <a:gd name="T35" fmla="*/ 2147483647 h 129"/>
                <a:gd name="T36" fmla="*/ 2147483647 w 195"/>
                <a:gd name="T37" fmla="*/ 2147483647 h 129"/>
                <a:gd name="T38" fmla="*/ 2147483647 w 195"/>
                <a:gd name="T39" fmla="*/ 2147483647 h 129"/>
                <a:gd name="T40" fmla="*/ 2147483647 w 195"/>
                <a:gd name="T41" fmla="*/ 2147483647 h 129"/>
                <a:gd name="T42" fmla="*/ 2147483647 w 195"/>
                <a:gd name="T43" fmla="*/ 2147483647 h 129"/>
                <a:gd name="T44" fmla="*/ 2147483647 w 195"/>
                <a:gd name="T45" fmla="*/ 0 h 129"/>
                <a:gd name="T46" fmla="*/ 2147483647 w 195"/>
                <a:gd name="T47" fmla="*/ 0 h 129"/>
                <a:gd name="T48" fmla="*/ 2147483647 w 195"/>
                <a:gd name="T49" fmla="*/ 2147483647 h 129"/>
                <a:gd name="T50" fmla="*/ 2147483647 w 195"/>
                <a:gd name="T51" fmla="*/ 2147483647 h 129"/>
                <a:gd name="T52" fmla="*/ 2147483647 w 195"/>
                <a:gd name="T53" fmla="*/ 2147483647 h 129"/>
                <a:gd name="T54" fmla="*/ 2147483647 w 195"/>
                <a:gd name="T55" fmla="*/ 2147483647 h 129"/>
                <a:gd name="T56" fmla="*/ 2147483647 w 195"/>
                <a:gd name="T57" fmla="*/ 2147483647 h 129"/>
                <a:gd name="T58" fmla="*/ 2147483647 w 195"/>
                <a:gd name="T59" fmla="*/ 2147483647 h 129"/>
                <a:gd name="T60" fmla="*/ 2147483647 w 195"/>
                <a:gd name="T61" fmla="*/ 2147483647 h 129"/>
                <a:gd name="T62" fmla="*/ 2147483647 w 195"/>
                <a:gd name="T63" fmla="*/ 2147483647 h 129"/>
                <a:gd name="T64" fmla="*/ 2147483647 w 195"/>
                <a:gd name="T65" fmla="*/ 2147483647 h 129"/>
                <a:gd name="T66" fmla="*/ 2147483647 w 195"/>
                <a:gd name="T67" fmla="*/ 2147483647 h 129"/>
                <a:gd name="T68" fmla="*/ 2147483647 w 195"/>
                <a:gd name="T69" fmla="*/ 2147483647 h 129"/>
                <a:gd name="T70" fmla="*/ 2147483647 w 195"/>
                <a:gd name="T71" fmla="*/ 2147483647 h 129"/>
                <a:gd name="T72" fmla="*/ 2147483647 w 195"/>
                <a:gd name="T73" fmla="*/ 2147483647 h 129"/>
                <a:gd name="T74" fmla="*/ 2147483647 w 195"/>
                <a:gd name="T75" fmla="*/ 2147483647 h 12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5"/>
                <a:gd name="T115" fmla="*/ 0 h 129"/>
                <a:gd name="T116" fmla="*/ 195 w 195"/>
                <a:gd name="T117" fmla="*/ 129 h 12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5" h="129">
                  <a:moveTo>
                    <a:pt x="3" y="98"/>
                  </a:moveTo>
                  <a:lnTo>
                    <a:pt x="0" y="111"/>
                  </a:lnTo>
                  <a:lnTo>
                    <a:pt x="5" y="124"/>
                  </a:lnTo>
                  <a:lnTo>
                    <a:pt x="16" y="128"/>
                  </a:lnTo>
                  <a:lnTo>
                    <a:pt x="26" y="114"/>
                  </a:lnTo>
                  <a:lnTo>
                    <a:pt x="36" y="106"/>
                  </a:lnTo>
                  <a:lnTo>
                    <a:pt x="46" y="97"/>
                  </a:lnTo>
                  <a:lnTo>
                    <a:pt x="56" y="88"/>
                  </a:lnTo>
                  <a:lnTo>
                    <a:pt x="71" y="69"/>
                  </a:lnTo>
                  <a:lnTo>
                    <a:pt x="81" y="60"/>
                  </a:lnTo>
                  <a:lnTo>
                    <a:pt x="90" y="58"/>
                  </a:lnTo>
                  <a:lnTo>
                    <a:pt x="99" y="49"/>
                  </a:lnTo>
                  <a:lnTo>
                    <a:pt x="108" y="47"/>
                  </a:lnTo>
                  <a:lnTo>
                    <a:pt x="120" y="45"/>
                  </a:lnTo>
                  <a:lnTo>
                    <a:pt x="136" y="44"/>
                  </a:lnTo>
                  <a:lnTo>
                    <a:pt x="146" y="37"/>
                  </a:lnTo>
                  <a:lnTo>
                    <a:pt x="158" y="35"/>
                  </a:lnTo>
                  <a:lnTo>
                    <a:pt x="167" y="32"/>
                  </a:lnTo>
                  <a:lnTo>
                    <a:pt x="178" y="31"/>
                  </a:lnTo>
                  <a:lnTo>
                    <a:pt x="192" y="24"/>
                  </a:lnTo>
                  <a:lnTo>
                    <a:pt x="194" y="12"/>
                  </a:lnTo>
                  <a:lnTo>
                    <a:pt x="188" y="3"/>
                  </a:lnTo>
                  <a:lnTo>
                    <a:pt x="180" y="0"/>
                  </a:lnTo>
                  <a:lnTo>
                    <a:pt x="165" y="0"/>
                  </a:lnTo>
                  <a:lnTo>
                    <a:pt x="152" y="7"/>
                  </a:lnTo>
                  <a:lnTo>
                    <a:pt x="144" y="4"/>
                  </a:lnTo>
                  <a:lnTo>
                    <a:pt x="131" y="12"/>
                  </a:lnTo>
                  <a:lnTo>
                    <a:pt x="118" y="12"/>
                  </a:lnTo>
                  <a:lnTo>
                    <a:pt x="105" y="21"/>
                  </a:lnTo>
                  <a:lnTo>
                    <a:pt x="93" y="22"/>
                  </a:lnTo>
                  <a:lnTo>
                    <a:pt x="76" y="28"/>
                  </a:lnTo>
                  <a:lnTo>
                    <a:pt x="61" y="40"/>
                  </a:lnTo>
                  <a:lnTo>
                    <a:pt x="51" y="48"/>
                  </a:lnTo>
                  <a:lnTo>
                    <a:pt x="37" y="61"/>
                  </a:lnTo>
                  <a:lnTo>
                    <a:pt x="28" y="71"/>
                  </a:lnTo>
                  <a:lnTo>
                    <a:pt x="21" y="81"/>
                  </a:lnTo>
                  <a:lnTo>
                    <a:pt x="6" y="94"/>
                  </a:lnTo>
                  <a:lnTo>
                    <a:pt x="3" y="98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474747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805" name="Freeform 24"/>
            <p:cNvSpPr>
              <a:spLocks/>
            </p:cNvSpPr>
            <p:nvPr/>
          </p:nvSpPr>
          <p:spPr bwMode="auto">
            <a:xfrm>
              <a:off x="1474788" y="3041650"/>
              <a:ext cx="84137" cy="69850"/>
            </a:xfrm>
            <a:custGeom>
              <a:avLst/>
              <a:gdLst>
                <a:gd name="T0" fmla="*/ 2147483647 w 50"/>
                <a:gd name="T1" fmla="*/ 2147483647 h 42"/>
                <a:gd name="T2" fmla="*/ 2147483647 w 50"/>
                <a:gd name="T3" fmla="*/ 2147483647 h 42"/>
                <a:gd name="T4" fmla="*/ 0 w 50"/>
                <a:gd name="T5" fmla="*/ 2147483647 h 42"/>
                <a:gd name="T6" fmla="*/ 2147483647 w 50"/>
                <a:gd name="T7" fmla="*/ 2147483647 h 42"/>
                <a:gd name="T8" fmla="*/ 2147483647 w 50"/>
                <a:gd name="T9" fmla="*/ 2147483647 h 42"/>
                <a:gd name="T10" fmla="*/ 2147483647 w 50"/>
                <a:gd name="T11" fmla="*/ 2147483647 h 42"/>
                <a:gd name="T12" fmla="*/ 2147483647 w 50"/>
                <a:gd name="T13" fmla="*/ 2147483647 h 42"/>
                <a:gd name="T14" fmla="*/ 2147483647 w 50"/>
                <a:gd name="T15" fmla="*/ 2147483647 h 42"/>
                <a:gd name="T16" fmla="*/ 2147483647 w 50"/>
                <a:gd name="T17" fmla="*/ 2147483647 h 42"/>
                <a:gd name="T18" fmla="*/ 2147483647 w 50"/>
                <a:gd name="T19" fmla="*/ 0 h 42"/>
                <a:gd name="T20" fmla="*/ 2147483647 w 50"/>
                <a:gd name="T21" fmla="*/ 0 h 42"/>
                <a:gd name="T22" fmla="*/ 2147483647 w 50"/>
                <a:gd name="T23" fmla="*/ 2147483647 h 42"/>
                <a:gd name="T24" fmla="*/ 2147483647 w 50"/>
                <a:gd name="T25" fmla="*/ 2147483647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42"/>
                <a:gd name="T41" fmla="*/ 50 w 50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42">
                  <a:moveTo>
                    <a:pt x="5" y="12"/>
                  </a:moveTo>
                  <a:lnTo>
                    <a:pt x="5" y="12"/>
                  </a:lnTo>
                  <a:lnTo>
                    <a:pt x="0" y="21"/>
                  </a:lnTo>
                  <a:lnTo>
                    <a:pt x="5" y="29"/>
                  </a:lnTo>
                  <a:lnTo>
                    <a:pt x="19" y="36"/>
                  </a:lnTo>
                  <a:lnTo>
                    <a:pt x="30" y="41"/>
                  </a:lnTo>
                  <a:lnTo>
                    <a:pt x="40" y="36"/>
                  </a:lnTo>
                  <a:lnTo>
                    <a:pt x="49" y="24"/>
                  </a:lnTo>
                  <a:lnTo>
                    <a:pt x="40" y="12"/>
                  </a:lnTo>
                  <a:lnTo>
                    <a:pt x="34" y="0"/>
                  </a:lnTo>
                  <a:lnTo>
                    <a:pt x="19" y="0"/>
                  </a:lnTo>
                  <a:lnTo>
                    <a:pt x="10" y="8"/>
                  </a:lnTo>
                  <a:lnTo>
                    <a:pt x="5" y="12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474747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806" name="Freeform 25"/>
            <p:cNvSpPr>
              <a:spLocks/>
            </p:cNvSpPr>
            <p:nvPr/>
          </p:nvSpPr>
          <p:spPr bwMode="auto">
            <a:xfrm>
              <a:off x="1609725" y="3109913"/>
              <a:ext cx="79375" cy="74612"/>
            </a:xfrm>
            <a:custGeom>
              <a:avLst/>
              <a:gdLst>
                <a:gd name="T0" fmla="*/ 2147483647 w 47"/>
                <a:gd name="T1" fmla="*/ 2147483647 h 44"/>
                <a:gd name="T2" fmla="*/ 2147483647 w 47"/>
                <a:gd name="T3" fmla="*/ 2147483647 h 44"/>
                <a:gd name="T4" fmla="*/ 0 w 47"/>
                <a:gd name="T5" fmla="*/ 2147483647 h 44"/>
                <a:gd name="T6" fmla="*/ 2147483647 w 47"/>
                <a:gd name="T7" fmla="*/ 2147483647 h 44"/>
                <a:gd name="T8" fmla="*/ 2147483647 w 47"/>
                <a:gd name="T9" fmla="*/ 2147483647 h 44"/>
                <a:gd name="T10" fmla="*/ 2147483647 w 47"/>
                <a:gd name="T11" fmla="*/ 2147483647 h 44"/>
                <a:gd name="T12" fmla="*/ 2147483647 w 47"/>
                <a:gd name="T13" fmla="*/ 2147483647 h 44"/>
                <a:gd name="T14" fmla="*/ 2147483647 w 47"/>
                <a:gd name="T15" fmla="*/ 0 h 44"/>
                <a:gd name="T16" fmla="*/ 2147483647 w 47"/>
                <a:gd name="T17" fmla="*/ 2147483647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7"/>
                <a:gd name="T28" fmla="*/ 0 h 44"/>
                <a:gd name="T29" fmla="*/ 47 w 47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7" h="44">
                  <a:moveTo>
                    <a:pt x="26" y="5"/>
                  </a:moveTo>
                  <a:lnTo>
                    <a:pt x="11" y="20"/>
                  </a:lnTo>
                  <a:lnTo>
                    <a:pt x="0" y="29"/>
                  </a:lnTo>
                  <a:lnTo>
                    <a:pt x="6" y="39"/>
                  </a:lnTo>
                  <a:lnTo>
                    <a:pt x="21" y="43"/>
                  </a:lnTo>
                  <a:lnTo>
                    <a:pt x="36" y="29"/>
                  </a:lnTo>
                  <a:lnTo>
                    <a:pt x="46" y="14"/>
                  </a:lnTo>
                  <a:lnTo>
                    <a:pt x="36" y="0"/>
                  </a:lnTo>
                  <a:lnTo>
                    <a:pt x="26" y="5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474747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807" name="Freeform 26"/>
            <p:cNvSpPr>
              <a:spLocks/>
            </p:cNvSpPr>
            <p:nvPr/>
          </p:nvSpPr>
          <p:spPr bwMode="auto">
            <a:xfrm>
              <a:off x="1906588" y="3149600"/>
              <a:ext cx="68262" cy="69850"/>
            </a:xfrm>
            <a:custGeom>
              <a:avLst/>
              <a:gdLst>
                <a:gd name="T0" fmla="*/ 2147483647 w 39"/>
                <a:gd name="T1" fmla="*/ 2147483647 h 42"/>
                <a:gd name="T2" fmla="*/ 2147483647 w 39"/>
                <a:gd name="T3" fmla="*/ 2147483647 h 42"/>
                <a:gd name="T4" fmla="*/ 0 w 39"/>
                <a:gd name="T5" fmla="*/ 2147483647 h 42"/>
                <a:gd name="T6" fmla="*/ 2147483647 w 39"/>
                <a:gd name="T7" fmla="*/ 2147483647 h 42"/>
                <a:gd name="T8" fmla="*/ 2147483647 w 39"/>
                <a:gd name="T9" fmla="*/ 2147483647 h 42"/>
                <a:gd name="T10" fmla="*/ 2147483647 w 39"/>
                <a:gd name="T11" fmla="*/ 2147483647 h 42"/>
                <a:gd name="T12" fmla="*/ 2147483647 w 39"/>
                <a:gd name="T13" fmla="*/ 2147483647 h 42"/>
                <a:gd name="T14" fmla="*/ 2147483647 w 39"/>
                <a:gd name="T15" fmla="*/ 2147483647 h 42"/>
                <a:gd name="T16" fmla="*/ 2147483647 w 39"/>
                <a:gd name="T17" fmla="*/ 2147483647 h 42"/>
                <a:gd name="T18" fmla="*/ 2147483647 w 39"/>
                <a:gd name="T19" fmla="*/ 0 h 42"/>
                <a:gd name="T20" fmla="*/ 2147483647 w 39"/>
                <a:gd name="T21" fmla="*/ 0 h 42"/>
                <a:gd name="T22" fmla="*/ 2147483647 w 39"/>
                <a:gd name="T23" fmla="*/ 2147483647 h 42"/>
                <a:gd name="T24" fmla="*/ 2147483647 w 39"/>
                <a:gd name="T25" fmla="*/ 2147483647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42"/>
                <a:gd name="T41" fmla="*/ 39 w 39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42">
                  <a:moveTo>
                    <a:pt x="4" y="12"/>
                  </a:moveTo>
                  <a:lnTo>
                    <a:pt x="4" y="12"/>
                  </a:lnTo>
                  <a:lnTo>
                    <a:pt x="0" y="21"/>
                  </a:lnTo>
                  <a:lnTo>
                    <a:pt x="4" y="29"/>
                  </a:lnTo>
                  <a:lnTo>
                    <a:pt x="15" y="36"/>
                  </a:lnTo>
                  <a:lnTo>
                    <a:pt x="23" y="41"/>
                  </a:lnTo>
                  <a:lnTo>
                    <a:pt x="31" y="36"/>
                  </a:lnTo>
                  <a:lnTo>
                    <a:pt x="38" y="24"/>
                  </a:lnTo>
                  <a:lnTo>
                    <a:pt x="31" y="12"/>
                  </a:lnTo>
                  <a:lnTo>
                    <a:pt x="27" y="0"/>
                  </a:lnTo>
                  <a:lnTo>
                    <a:pt x="15" y="0"/>
                  </a:lnTo>
                  <a:lnTo>
                    <a:pt x="8" y="8"/>
                  </a:lnTo>
                  <a:lnTo>
                    <a:pt x="4" y="12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474747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808" name="Freeform 27"/>
            <p:cNvSpPr>
              <a:spLocks/>
            </p:cNvSpPr>
            <p:nvPr/>
          </p:nvSpPr>
          <p:spPr bwMode="auto">
            <a:xfrm>
              <a:off x="1878013" y="3254375"/>
              <a:ext cx="92075" cy="57150"/>
            </a:xfrm>
            <a:custGeom>
              <a:avLst/>
              <a:gdLst>
                <a:gd name="T0" fmla="*/ 2147483647 w 54"/>
                <a:gd name="T1" fmla="*/ 2147483647 h 34"/>
                <a:gd name="T2" fmla="*/ 2147483647 w 54"/>
                <a:gd name="T3" fmla="*/ 2147483647 h 34"/>
                <a:gd name="T4" fmla="*/ 0 w 54"/>
                <a:gd name="T5" fmla="*/ 2147483647 h 34"/>
                <a:gd name="T6" fmla="*/ 2147483647 w 54"/>
                <a:gd name="T7" fmla="*/ 2147483647 h 34"/>
                <a:gd name="T8" fmla="*/ 2147483647 w 54"/>
                <a:gd name="T9" fmla="*/ 2147483647 h 34"/>
                <a:gd name="T10" fmla="*/ 2147483647 w 54"/>
                <a:gd name="T11" fmla="*/ 2147483647 h 34"/>
                <a:gd name="T12" fmla="*/ 2147483647 w 54"/>
                <a:gd name="T13" fmla="*/ 2147483647 h 34"/>
                <a:gd name="T14" fmla="*/ 2147483647 w 54"/>
                <a:gd name="T15" fmla="*/ 2147483647 h 34"/>
                <a:gd name="T16" fmla="*/ 2147483647 w 54"/>
                <a:gd name="T17" fmla="*/ 2147483647 h 34"/>
                <a:gd name="T18" fmla="*/ 2147483647 w 54"/>
                <a:gd name="T19" fmla="*/ 0 h 34"/>
                <a:gd name="T20" fmla="*/ 2147483647 w 54"/>
                <a:gd name="T21" fmla="*/ 0 h 34"/>
                <a:gd name="T22" fmla="*/ 2147483647 w 54"/>
                <a:gd name="T23" fmla="*/ 2147483647 h 34"/>
                <a:gd name="T24" fmla="*/ 2147483647 w 54"/>
                <a:gd name="T25" fmla="*/ 2147483647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"/>
                <a:gd name="T40" fmla="*/ 0 h 34"/>
                <a:gd name="T41" fmla="*/ 54 w 54"/>
                <a:gd name="T42" fmla="*/ 34 h 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" h="34">
                  <a:moveTo>
                    <a:pt x="5" y="10"/>
                  </a:moveTo>
                  <a:lnTo>
                    <a:pt x="5" y="10"/>
                  </a:lnTo>
                  <a:lnTo>
                    <a:pt x="0" y="17"/>
                  </a:lnTo>
                  <a:lnTo>
                    <a:pt x="5" y="23"/>
                  </a:lnTo>
                  <a:lnTo>
                    <a:pt x="21" y="29"/>
                  </a:lnTo>
                  <a:lnTo>
                    <a:pt x="32" y="33"/>
                  </a:lnTo>
                  <a:lnTo>
                    <a:pt x="43" y="29"/>
                  </a:lnTo>
                  <a:lnTo>
                    <a:pt x="53" y="20"/>
                  </a:lnTo>
                  <a:lnTo>
                    <a:pt x="43" y="10"/>
                  </a:lnTo>
                  <a:lnTo>
                    <a:pt x="37" y="0"/>
                  </a:lnTo>
                  <a:lnTo>
                    <a:pt x="21" y="0"/>
                  </a:lnTo>
                  <a:lnTo>
                    <a:pt x="11" y="7"/>
                  </a:lnTo>
                  <a:lnTo>
                    <a:pt x="5" y="1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474747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809" name="Freeform 28"/>
            <p:cNvSpPr>
              <a:spLocks/>
            </p:cNvSpPr>
            <p:nvPr/>
          </p:nvSpPr>
          <p:spPr bwMode="auto">
            <a:xfrm>
              <a:off x="1343025" y="2974975"/>
              <a:ext cx="92075" cy="66675"/>
            </a:xfrm>
            <a:custGeom>
              <a:avLst/>
              <a:gdLst>
                <a:gd name="T0" fmla="*/ 2147483647 w 54"/>
                <a:gd name="T1" fmla="*/ 2147483647 h 40"/>
                <a:gd name="T2" fmla="*/ 2147483647 w 54"/>
                <a:gd name="T3" fmla="*/ 2147483647 h 40"/>
                <a:gd name="T4" fmla="*/ 0 w 54"/>
                <a:gd name="T5" fmla="*/ 2147483647 h 40"/>
                <a:gd name="T6" fmla="*/ 2147483647 w 54"/>
                <a:gd name="T7" fmla="*/ 2147483647 h 40"/>
                <a:gd name="T8" fmla="*/ 2147483647 w 54"/>
                <a:gd name="T9" fmla="*/ 2147483647 h 40"/>
                <a:gd name="T10" fmla="*/ 2147483647 w 54"/>
                <a:gd name="T11" fmla="*/ 2147483647 h 40"/>
                <a:gd name="T12" fmla="*/ 2147483647 w 54"/>
                <a:gd name="T13" fmla="*/ 2147483647 h 40"/>
                <a:gd name="T14" fmla="*/ 2147483647 w 54"/>
                <a:gd name="T15" fmla="*/ 2147483647 h 40"/>
                <a:gd name="T16" fmla="*/ 2147483647 w 54"/>
                <a:gd name="T17" fmla="*/ 2147483647 h 40"/>
                <a:gd name="T18" fmla="*/ 2147483647 w 54"/>
                <a:gd name="T19" fmla="*/ 0 h 40"/>
                <a:gd name="T20" fmla="*/ 2147483647 w 54"/>
                <a:gd name="T21" fmla="*/ 0 h 40"/>
                <a:gd name="T22" fmla="*/ 2147483647 w 54"/>
                <a:gd name="T23" fmla="*/ 2147483647 h 40"/>
                <a:gd name="T24" fmla="*/ 2147483647 w 54"/>
                <a:gd name="T25" fmla="*/ 2147483647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"/>
                <a:gd name="T40" fmla="*/ 0 h 40"/>
                <a:gd name="T41" fmla="*/ 54 w 54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" h="40">
                  <a:moveTo>
                    <a:pt x="5" y="12"/>
                  </a:moveTo>
                  <a:lnTo>
                    <a:pt x="5" y="12"/>
                  </a:lnTo>
                  <a:lnTo>
                    <a:pt x="0" y="20"/>
                  </a:lnTo>
                  <a:lnTo>
                    <a:pt x="5" y="27"/>
                  </a:lnTo>
                  <a:lnTo>
                    <a:pt x="21" y="35"/>
                  </a:lnTo>
                  <a:lnTo>
                    <a:pt x="32" y="39"/>
                  </a:lnTo>
                  <a:lnTo>
                    <a:pt x="43" y="35"/>
                  </a:lnTo>
                  <a:lnTo>
                    <a:pt x="53" y="23"/>
                  </a:lnTo>
                  <a:lnTo>
                    <a:pt x="43" y="12"/>
                  </a:lnTo>
                  <a:lnTo>
                    <a:pt x="37" y="0"/>
                  </a:lnTo>
                  <a:lnTo>
                    <a:pt x="21" y="0"/>
                  </a:lnTo>
                  <a:lnTo>
                    <a:pt x="11" y="8"/>
                  </a:lnTo>
                  <a:lnTo>
                    <a:pt x="5" y="12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474747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810" name="Freeform 29"/>
            <p:cNvSpPr>
              <a:spLocks/>
            </p:cNvSpPr>
            <p:nvPr/>
          </p:nvSpPr>
          <p:spPr bwMode="auto">
            <a:xfrm>
              <a:off x="1719263" y="3192463"/>
              <a:ext cx="79375" cy="74612"/>
            </a:xfrm>
            <a:custGeom>
              <a:avLst/>
              <a:gdLst>
                <a:gd name="T0" fmla="*/ 2147483647 w 48"/>
                <a:gd name="T1" fmla="*/ 2147483647 h 45"/>
                <a:gd name="T2" fmla="*/ 2147483647 w 48"/>
                <a:gd name="T3" fmla="*/ 2147483647 h 45"/>
                <a:gd name="T4" fmla="*/ 2147483647 w 48"/>
                <a:gd name="T5" fmla="*/ 0 h 45"/>
                <a:gd name="T6" fmla="*/ 2147483647 w 48"/>
                <a:gd name="T7" fmla="*/ 2147483647 h 45"/>
                <a:gd name="T8" fmla="*/ 2147483647 w 48"/>
                <a:gd name="T9" fmla="*/ 2147483647 h 45"/>
                <a:gd name="T10" fmla="*/ 2147483647 w 48"/>
                <a:gd name="T11" fmla="*/ 2147483647 h 45"/>
                <a:gd name="T12" fmla="*/ 2147483647 w 48"/>
                <a:gd name="T13" fmla="*/ 2147483647 h 45"/>
                <a:gd name="T14" fmla="*/ 0 w 48"/>
                <a:gd name="T15" fmla="*/ 2147483647 h 45"/>
                <a:gd name="T16" fmla="*/ 2147483647 w 48"/>
                <a:gd name="T17" fmla="*/ 2147483647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45"/>
                <a:gd name="T29" fmla="*/ 48 w 48"/>
                <a:gd name="T30" fmla="*/ 45 h 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45">
                  <a:moveTo>
                    <a:pt x="6" y="25"/>
                  </a:moveTo>
                  <a:lnTo>
                    <a:pt x="22" y="10"/>
                  </a:lnTo>
                  <a:lnTo>
                    <a:pt x="31" y="0"/>
                  </a:lnTo>
                  <a:lnTo>
                    <a:pt x="42" y="6"/>
                  </a:lnTo>
                  <a:lnTo>
                    <a:pt x="47" y="20"/>
                  </a:lnTo>
                  <a:lnTo>
                    <a:pt x="31" y="35"/>
                  </a:lnTo>
                  <a:lnTo>
                    <a:pt x="16" y="44"/>
                  </a:lnTo>
                  <a:lnTo>
                    <a:pt x="0" y="35"/>
                  </a:lnTo>
                  <a:lnTo>
                    <a:pt x="6" y="25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474747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811" name="Freeform 30"/>
            <p:cNvSpPr>
              <a:spLocks/>
            </p:cNvSpPr>
            <p:nvPr/>
          </p:nvSpPr>
          <p:spPr bwMode="auto">
            <a:xfrm>
              <a:off x="2135188" y="2954338"/>
              <a:ext cx="52387" cy="63500"/>
            </a:xfrm>
            <a:custGeom>
              <a:avLst/>
              <a:gdLst>
                <a:gd name="T0" fmla="*/ 2147483647 w 32"/>
                <a:gd name="T1" fmla="*/ 0 h 37"/>
                <a:gd name="T2" fmla="*/ 2147483647 w 32"/>
                <a:gd name="T3" fmla="*/ 2147483647 h 37"/>
                <a:gd name="T4" fmla="*/ 0 w 32"/>
                <a:gd name="T5" fmla="*/ 2147483647 h 37"/>
                <a:gd name="T6" fmla="*/ 2147483647 w 32"/>
                <a:gd name="T7" fmla="*/ 2147483647 h 37"/>
                <a:gd name="T8" fmla="*/ 2147483647 w 32"/>
                <a:gd name="T9" fmla="*/ 2147483647 h 37"/>
                <a:gd name="T10" fmla="*/ 2147483647 w 32"/>
                <a:gd name="T11" fmla="*/ 2147483647 h 37"/>
                <a:gd name="T12" fmla="*/ 2147483647 w 32"/>
                <a:gd name="T13" fmla="*/ 2147483647 h 37"/>
                <a:gd name="T14" fmla="*/ 2147483647 w 32"/>
                <a:gd name="T15" fmla="*/ 2147483647 h 37"/>
                <a:gd name="T16" fmla="*/ 2147483647 w 32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37"/>
                <a:gd name="T29" fmla="*/ 32 w 32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37">
                  <a:moveTo>
                    <a:pt x="21" y="0"/>
                  </a:moveTo>
                  <a:lnTo>
                    <a:pt x="9" y="14"/>
                  </a:lnTo>
                  <a:lnTo>
                    <a:pt x="0" y="22"/>
                  </a:lnTo>
                  <a:lnTo>
                    <a:pt x="5" y="32"/>
                  </a:lnTo>
                  <a:lnTo>
                    <a:pt x="17" y="36"/>
                  </a:lnTo>
                  <a:lnTo>
                    <a:pt x="29" y="22"/>
                  </a:lnTo>
                  <a:lnTo>
                    <a:pt x="31" y="7"/>
                  </a:lnTo>
                  <a:lnTo>
                    <a:pt x="27" y="5"/>
                  </a:lnTo>
                  <a:lnTo>
                    <a:pt x="21" y="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474747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812" name="Freeform 31"/>
            <p:cNvSpPr>
              <a:spLocks/>
            </p:cNvSpPr>
            <p:nvPr/>
          </p:nvSpPr>
          <p:spPr bwMode="auto">
            <a:xfrm>
              <a:off x="2003425" y="3289300"/>
              <a:ext cx="74613" cy="68263"/>
            </a:xfrm>
            <a:custGeom>
              <a:avLst/>
              <a:gdLst>
                <a:gd name="T0" fmla="*/ 0 w 45"/>
                <a:gd name="T1" fmla="*/ 2147483647 h 40"/>
                <a:gd name="T2" fmla="*/ 0 w 45"/>
                <a:gd name="T3" fmla="*/ 2147483647 h 40"/>
                <a:gd name="T4" fmla="*/ 2147483647 w 45"/>
                <a:gd name="T5" fmla="*/ 2147483647 h 40"/>
                <a:gd name="T6" fmla="*/ 2147483647 w 45"/>
                <a:gd name="T7" fmla="*/ 2147483647 h 40"/>
                <a:gd name="T8" fmla="*/ 2147483647 w 45"/>
                <a:gd name="T9" fmla="*/ 2147483647 h 40"/>
                <a:gd name="T10" fmla="*/ 2147483647 w 45"/>
                <a:gd name="T11" fmla="*/ 2147483647 h 40"/>
                <a:gd name="T12" fmla="*/ 2147483647 w 45"/>
                <a:gd name="T13" fmla="*/ 2147483647 h 40"/>
                <a:gd name="T14" fmla="*/ 2147483647 w 45"/>
                <a:gd name="T15" fmla="*/ 2147483647 h 40"/>
                <a:gd name="T16" fmla="*/ 2147483647 w 45"/>
                <a:gd name="T17" fmla="*/ 2147483647 h 40"/>
                <a:gd name="T18" fmla="*/ 2147483647 w 45"/>
                <a:gd name="T19" fmla="*/ 0 h 40"/>
                <a:gd name="T20" fmla="*/ 2147483647 w 45"/>
                <a:gd name="T21" fmla="*/ 2147483647 h 40"/>
                <a:gd name="T22" fmla="*/ 2147483647 w 45"/>
                <a:gd name="T23" fmla="*/ 2147483647 h 40"/>
                <a:gd name="T24" fmla="*/ 0 w 45"/>
                <a:gd name="T25" fmla="*/ 2147483647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40"/>
                <a:gd name="T41" fmla="*/ 45 w 45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40">
                  <a:moveTo>
                    <a:pt x="0" y="28"/>
                  </a:moveTo>
                  <a:lnTo>
                    <a:pt x="0" y="28"/>
                  </a:lnTo>
                  <a:lnTo>
                    <a:pt x="2" y="37"/>
                  </a:lnTo>
                  <a:lnTo>
                    <a:pt x="8" y="39"/>
                  </a:lnTo>
                  <a:lnTo>
                    <a:pt x="25" y="33"/>
                  </a:lnTo>
                  <a:lnTo>
                    <a:pt x="36" y="29"/>
                  </a:lnTo>
                  <a:lnTo>
                    <a:pt x="42" y="20"/>
                  </a:lnTo>
                  <a:lnTo>
                    <a:pt x="44" y="6"/>
                  </a:lnTo>
                  <a:lnTo>
                    <a:pt x="30" y="5"/>
                  </a:lnTo>
                  <a:lnTo>
                    <a:pt x="20" y="0"/>
                  </a:lnTo>
                  <a:lnTo>
                    <a:pt x="7" y="10"/>
                  </a:lnTo>
                  <a:lnTo>
                    <a:pt x="3" y="22"/>
                  </a:lnTo>
                  <a:lnTo>
                    <a:pt x="0" y="28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474747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813" name="Freeform 32"/>
            <p:cNvSpPr>
              <a:spLocks/>
            </p:cNvSpPr>
            <p:nvPr/>
          </p:nvSpPr>
          <p:spPr bwMode="auto">
            <a:xfrm>
              <a:off x="2011363" y="3117850"/>
              <a:ext cx="88900" cy="57150"/>
            </a:xfrm>
            <a:custGeom>
              <a:avLst/>
              <a:gdLst>
                <a:gd name="T0" fmla="*/ 2147483647 w 54"/>
                <a:gd name="T1" fmla="*/ 2147483647 h 34"/>
                <a:gd name="T2" fmla="*/ 2147483647 w 54"/>
                <a:gd name="T3" fmla="*/ 2147483647 h 34"/>
                <a:gd name="T4" fmla="*/ 2147483647 w 54"/>
                <a:gd name="T5" fmla="*/ 2147483647 h 34"/>
                <a:gd name="T6" fmla="*/ 2147483647 w 54"/>
                <a:gd name="T7" fmla="*/ 2147483647 h 34"/>
                <a:gd name="T8" fmla="*/ 2147483647 w 54"/>
                <a:gd name="T9" fmla="*/ 2147483647 h 34"/>
                <a:gd name="T10" fmla="*/ 2147483647 w 54"/>
                <a:gd name="T11" fmla="*/ 2147483647 h 34"/>
                <a:gd name="T12" fmla="*/ 2147483647 w 54"/>
                <a:gd name="T13" fmla="*/ 2147483647 h 34"/>
                <a:gd name="T14" fmla="*/ 0 w 54"/>
                <a:gd name="T15" fmla="*/ 2147483647 h 34"/>
                <a:gd name="T16" fmla="*/ 2147483647 w 54"/>
                <a:gd name="T17" fmla="*/ 2147483647 h 34"/>
                <a:gd name="T18" fmla="*/ 2147483647 w 54"/>
                <a:gd name="T19" fmla="*/ 0 h 34"/>
                <a:gd name="T20" fmla="*/ 2147483647 w 54"/>
                <a:gd name="T21" fmla="*/ 0 h 34"/>
                <a:gd name="T22" fmla="*/ 2147483647 w 54"/>
                <a:gd name="T23" fmla="*/ 2147483647 h 34"/>
                <a:gd name="T24" fmla="*/ 2147483647 w 54"/>
                <a:gd name="T25" fmla="*/ 2147483647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"/>
                <a:gd name="T40" fmla="*/ 0 h 34"/>
                <a:gd name="T41" fmla="*/ 54 w 54"/>
                <a:gd name="T42" fmla="*/ 34 h 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" h="34">
                  <a:moveTo>
                    <a:pt x="48" y="10"/>
                  </a:moveTo>
                  <a:lnTo>
                    <a:pt x="48" y="10"/>
                  </a:lnTo>
                  <a:lnTo>
                    <a:pt x="53" y="17"/>
                  </a:lnTo>
                  <a:lnTo>
                    <a:pt x="48" y="23"/>
                  </a:lnTo>
                  <a:lnTo>
                    <a:pt x="32" y="29"/>
                  </a:lnTo>
                  <a:lnTo>
                    <a:pt x="21" y="33"/>
                  </a:lnTo>
                  <a:lnTo>
                    <a:pt x="10" y="29"/>
                  </a:lnTo>
                  <a:lnTo>
                    <a:pt x="0" y="20"/>
                  </a:lnTo>
                  <a:lnTo>
                    <a:pt x="10" y="10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2" y="7"/>
                  </a:lnTo>
                  <a:lnTo>
                    <a:pt x="48" y="1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474747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814" name="Freeform 33"/>
            <p:cNvSpPr>
              <a:spLocks/>
            </p:cNvSpPr>
            <p:nvPr/>
          </p:nvSpPr>
          <p:spPr bwMode="auto">
            <a:xfrm>
              <a:off x="2076450" y="3227388"/>
              <a:ext cx="63500" cy="71437"/>
            </a:xfrm>
            <a:custGeom>
              <a:avLst/>
              <a:gdLst>
                <a:gd name="T0" fmla="*/ 2147483647 w 39"/>
                <a:gd name="T1" fmla="*/ 2147483647 h 42"/>
                <a:gd name="T2" fmla="*/ 2147483647 w 39"/>
                <a:gd name="T3" fmla="*/ 2147483647 h 42"/>
                <a:gd name="T4" fmla="*/ 0 w 39"/>
                <a:gd name="T5" fmla="*/ 2147483647 h 42"/>
                <a:gd name="T6" fmla="*/ 2147483647 w 39"/>
                <a:gd name="T7" fmla="*/ 2147483647 h 42"/>
                <a:gd name="T8" fmla="*/ 2147483647 w 39"/>
                <a:gd name="T9" fmla="*/ 2147483647 h 42"/>
                <a:gd name="T10" fmla="*/ 2147483647 w 39"/>
                <a:gd name="T11" fmla="*/ 2147483647 h 42"/>
                <a:gd name="T12" fmla="*/ 2147483647 w 39"/>
                <a:gd name="T13" fmla="*/ 2147483647 h 42"/>
                <a:gd name="T14" fmla="*/ 2147483647 w 39"/>
                <a:gd name="T15" fmla="*/ 2147483647 h 42"/>
                <a:gd name="T16" fmla="*/ 2147483647 w 39"/>
                <a:gd name="T17" fmla="*/ 2147483647 h 42"/>
                <a:gd name="T18" fmla="*/ 2147483647 w 39"/>
                <a:gd name="T19" fmla="*/ 0 h 42"/>
                <a:gd name="T20" fmla="*/ 2147483647 w 39"/>
                <a:gd name="T21" fmla="*/ 0 h 42"/>
                <a:gd name="T22" fmla="*/ 2147483647 w 39"/>
                <a:gd name="T23" fmla="*/ 2147483647 h 42"/>
                <a:gd name="T24" fmla="*/ 2147483647 w 39"/>
                <a:gd name="T25" fmla="*/ 2147483647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42"/>
                <a:gd name="T41" fmla="*/ 39 w 39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42">
                  <a:moveTo>
                    <a:pt x="4" y="12"/>
                  </a:moveTo>
                  <a:lnTo>
                    <a:pt x="4" y="12"/>
                  </a:lnTo>
                  <a:lnTo>
                    <a:pt x="0" y="21"/>
                  </a:lnTo>
                  <a:lnTo>
                    <a:pt x="4" y="29"/>
                  </a:lnTo>
                  <a:lnTo>
                    <a:pt x="15" y="36"/>
                  </a:lnTo>
                  <a:lnTo>
                    <a:pt x="23" y="41"/>
                  </a:lnTo>
                  <a:lnTo>
                    <a:pt x="31" y="36"/>
                  </a:lnTo>
                  <a:lnTo>
                    <a:pt x="38" y="24"/>
                  </a:lnTo>
                  <a:lnTo>
                    <a:pt x="31" y="12"/>
                  </a:lnTo>
                  <a:lnTo>
                    <a:pt x="27" y="0"/>
                  </a:lnTo>
                  <a:lnTo>
                    <a:pt x="15" y="0"/>
                  </a:lnTo>
                  <a:lnTo>
                    <a:pt x="8" y="8"/>
                  </a:lnTo>
                  <a:lnTo>
                    <a:pt x="4" y="12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474747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815" name="Freeform 34"/>
            <p:cNvSpPr>
              <a:spLocks/>
            </p:cNvSpPr>
            <p:nvPr/>
          </p:nvSpPr>
          <p:spPr bwMode="auto">
            <a:xfrm>
              <a:off x="1992313" y="3201988"/>
              <a:ext cx="68262" cy="65087"/>
            </a:xfrm>
            <a:custGeom>
              <a:avLst/>
              <a:gdLst>
                <a:gd name="T0" fmla="*/ 2147483647 w 42"/>
                <a:gd name="T1" fmla="*/ 2147483647 h 39"/>
                <a:gd name="T2" fmla="*/ 2147483647 w 42"/>
                <a:gd name="T3" fmla="*/ 2147483647 h 39"/>
                <a:gd name="T4" fmla="*/ 2147483647 w 42"/>
                <a:gd name="T5" fmla="*/ 2147483647 h 39"/>
                <a:gd name="T6" fmla="*/ 2147483647 w 42"/>
                <a:gd name="T7" fmla="*/ 2147483647 h 39"/>
                <a:gd name="T8" fmla="*/ 2147483647 w 42"/>
                <a:gd name="T9" fmla="*/ 2147483647 h 39"/>
                <a:gd name="T10" fmla="*/ 2147483647 w 42"/>
                <a:gd name="T11" fmla="*/ 2147483647 h 39"/>
                <a:gd name="T12" fmla="*/ 2147483647 w 42"/>
                <a:gd name="T13" fmla="*/ 2147483647 h 39"/>
                <a:gd name="T14" fmla="*/ 2147483647 w 42"/>
                <a:gd name="T15" fmla="*/ 0 h 39"/>
                <a:gd name="T16" fmla="*/ 2147483647 w 42"/>
                <a:gd name="T17" fmla="*/ 2147483647 h 39"/>
                <a:gd name="T18" fmla="*/ 0 w 42"/>
                <a:gd name="T19" fmla="*/ 2147483647 h 39"/>
                <a:gd name="T20" fmla="*/ 0 w 42"/>
                <a:gd name="T21" fmla="*/ 2147483647 h 39"/>
                <a:gd name="T22" fmla="*/ 2147483647 w 42"/>
                <a:gd name="T23" fmla="*/ 2147483647 h 39"/>
                <a:gd name="T24" fmla="*/ 2147483647 w 42"/>
                <a:gd name="T25" fmla="*/ 2147483647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39"/>
                <a:gd name="T41" fmla="*/ 42 w 42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39">
                  <a:moveTo>
                    <a:pt x="12" y="34"/>
                  </a:moveTo>
                  <a:lnTo>
                    <a:pt x="12" y="34"/>
                  </a:lnTo>
                  <a:lnTo>
                    <a:pt x="21" y="38"/>
                  </a:lnTo>
                  <a:lnTo>
                    <a:pt x="29" y="34"/>
                  </a:lnTo>
                  <a:lnTo>
                    <a:pt x="36" y="23"/>
                  </a:lnTo>
                  <a:lnTo>
                    <a:pt x="41" y="15"/>
                  </a:lnTo>
                  <a:lnTo>
                    <a:pt x="36" y="7"/>
                  </a:lnTo>
                  <a:lnTo>
                    <a:pt x="24" y="0"/>
                  </a:lnTo>
                  <a:lnTo>
                    <a:pt x="12" y="7"/>
                  </a:lnTo>
                  <a:lnTo>
                    <a:pt x="0" y="11"/>
                  </a:lnTo>
                  <a:lnTo>
                    <a:pt x="0" y="23"/>
                  </a:lnTo>
                  <a:lnTo>
                    <a:pt x="8" y="30"/>
                  </a:lnTo>
                  <a:lnTo>
                    <a:pt x="12" y="34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474747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816" name="Freeform 35"/>
            <p:cNvSpPr>
              <a:spLocks/>
            </p:cNvSpPr>
            <p:nvPr/>
          </p:nvSpPr>
          <p:spPr bwMode="auto">
            <a:xfrm>
              <a:off x="2051050" y="2652713"/>
              <a:ext cx="74613" cy="68262"/>
            </a:xfrm>
            <a:custGeom>
              <a:avLst/>
              <a:gdLst>
                <a:gd name="T0" fmla="*/ 0 w 44"/>
                <a:gd name="T1" fmla="*/ 2147483647 h 40"/>
                <a:gd name="T2" fmla="*/ 0 w 44"/>
                <a:gd name="T3" fmla="*/ 2147483647 h 40"/>
                <a:gd name="T4" fmla="*/ 2147483647 w 44"/>
                <a:gd name="T5" fmla="*/ 2147483647 h 40"/>
                <a:gd name="T6" fmla="*/ 2147483647 w 44"/>
                <a:gd name="T7" fmla="*/ 2147483647 h 40"/>
                <a:gd name="T8" fmla="*/ 2147483647 w 44"/>
                <a:gd name="T9" fmla="*/ 2147483647 h 40"/>
                <a:gd name="T10" fmla="*/ 2147483647 w 44"/>
                <a:gd name="T11" fmla="*/ 2147483647 h 40"/>
                <a:gd name="T12" fmla="*/ 2147483647 w 44"/>
                <a:gd name="T13" fmla="*/ 2147483647 h 40"/>
                <a:gd name="T14" fmla="*/ 2147483647 w 44"/>
                <a:gd name="T15" fmla="*/ 2147483647 h 40"/>
                <a:gd name="T16" fmla="*/ 2147483647 w 44"/>
                <a:gd name="T17" fmla="*/ 2147483647 h 40"/>
                <a:gd name="T18" fmla="*/ 2147483647 w 44"/>
                <a:gd name="T19" fmla="*/ 0 h 40"/>
                <a:gd name="T20" fmla="*/ 2147483647 w 44"/>
                <a:gd name="T21" fmla="*/ 0 h 40"/>
                <a:gd name="T22" fmla="*/ 2147483647 w 44"/>
                <a:gd name="T23" fmla="*/ 2147483647 h 40"/>
                <a:gd name="T24" fmla="*/ 0 w 44"/>
                <a:gd name="T25" fmla="*/ 2147483647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40"/>
                <a:gd name="T41" fmla="*/ 44 w 44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40">
                  <a:moveTo>
                    <a:pt x="0" y="12"/>
                  </a:moveTo>
                  <a:lnTo>
                    <a:pt x="0" y="12"/>
                  </a:lnTo>
                  <a:lnTo>
                    <a:pt x="5" y="21"/>
                  </a:lnTo>
                  <a:lnTo>
                    <a:pt x="7" y="25"/>
                  </a:lnTo>
                  <a:lnTo>
                    <a:pt x="16" y="35"/>
                  </a:lnTo>
                  <a:lnTo>
                    <a:pt x="27" y="39"/>
                  </a:lnTo>
                  <a:lnTo>
                    <a:pt x="38" y="35"/>
                  </a:lnTo>
                  <a:lnTo>
                    <a:pt x="43" y="19"/>
                  </a:lnTo>
                  <a:lnTo>
                    <a:pt x="38" y="12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6" y="8"/>
                  </a:lnTo>
                  <a:lnTo>
                    <a:pt x="0" y="12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474747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817" name="Freeform 36"/>
            <p:cNvSpPr>
              <a:spLocks/>
            </p:cNvSpPr>
            <p:nvPr/>
          </p:nvSpPr>
          <p:spPr bwMode="auto">
            <a:xfrm>
              <a:off x="2073275" y="2774950"/>
              <a:ext cx="66675" cy="68263"/>
            </a:xfrm>
            <a:custGeom>
              <a:avLst/>
              <a:gdLst>
                <a:gd name="T0" fmla="*/ 0 w 39"/>
                <a:gd name="T1" fmla="*/ 2147483647 h 40"/>
                <a:gd name="T2" fmla="*/ 0 w 39"/>
                <a:gd name="T3" fmla="*/ 2147483647 h 40"/>
                <a:gd name="T4" fmla="*/ 2147483647 w 39"/>
                <a:gd name="T5" fmla="*/ 2147483647 h 40"/>
                <a:gd name="T6" fmla="*/ 0 w 39"/>
                <a:gd name="T7" fmla="*/ 2147483647 h 40"/>
                <a:gd name="T8" fmla="*/ 2147483647 w 39"/>
                <a:gd name="T9" fmla="*/ 2147483647 h 40"/>
                <a:gd name="T10" fmla="*/ 2147483647 w 39"/>
                <a:gd name="T11" fmla="*/ 2147483647 h 40"/>
                <a:gd name="T12" fmla="*/ 2147483647 w 39"/>
                <a:gd name="T13" fmla="*/ 2147483647 h 40"/>
                <a:gd name="T14" fmla="*/ 2147483647 w 39"/>
                <a:gd name="T15" fmla="*/ 2147483647 h 40"/>
                <a:gd name="T16" fmla="*/ 2147483647 w 39"/>
                <a:gd name="T17" fmla="*/ 2147483647 h 40"/>
                <a:gd name="T18" fmla="*/ 2147483647 w 39"/>
                <a:gd name="T19" fmla="*/ 0 h 40"/>
                <a:gd name="T20" fmla="*/ 2147483647 w 39"/>
                <a:gd name="T21" fmla="*/ 0 h 40"/>
                <a:gd name="T22" fmla="*/ 2147483647 w 39"/>
                <a:gd name="T23" fmla="*/ 2147483647 h 40"/>
                <a:gd name="T24" fmla="*/ 0 w 39"/>
                <a:gd name="T25" fmla="*/ 2147483647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40"/>
                <a:gd name="T41" fmla="*/ 39 w 39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40">
                  <a:moveTo>
                    <a:pt x="0" y="12"/>
                  </a:moveTo>
                  <a:lnTo>
                    <a:pt x="0" y="12"/>
                  </a:lnTo>
                  <a:lnTo>
                    <a:pt x="3" y="17"/>
                  </a:lnTo>
                  <a:lnTo>
                    <a:pt x="0" y="27"/>
                  </a:lnTo>
                  <a:lnTo>
                    <a:pt x="16" y="35"/>
                  </a:lnTo>
                  <a:lnTo>
                    <a:pt x="27" y="39"/>
                  </a:lnTo>
                  <a:lnTo>
                    <a:pt x="38" y="35"/>
                  </a:lnTo>
                  <a:lnTo>
                    <a:pt x="37" y="23"/>
                  </a:lnTo>
                  <a:lnTo>
                    <a:pt x="38" y="12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6" y="8"/>
                  </a:lnTo>
                  <a:lnTo>
                    <a:pt x="0" y="12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474747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31818" name="Group 37"/>
            <p:cNvGrpSpPr>
              <a:grpSpLocks/>
            </p:cNvGrpSpPr>
            <p:nvPr/>
          </p:nvGrpSpPr>
          <p:grpSpPr bwMode="auto">
            <a:xfrm>
              <a:off x="1041400" y="3711575"/>
              <a:ext cx="217488" cy="339725"/>
              <a:chOff x="1311" y="2623"/>
              <a:chExt cx="131" cy="201"/>
            </a:xfrm>
          </p:grpSpPr>
          <p:sp>
            <p:nvSpPr>
              <p:cNvPr id="31951" name="Oval 38"/>
              <p:cNvSpPr>
                <a:spLocks noChangeArrowheads="1"/>
              </p:cNvSpPr>
              <p:nvPr/>
            </p:nvSpPr>
            <p:spPr bwMode="auto">
              <a:xfrm rot="-1080000">
                <a:off x="1311" y="2623"/>
                <a:ext cx="131" cy="20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676767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0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0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0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0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0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l-GR" sz="225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52" name="Freeform 39"/>
              <p:cNvSpPr>
                <a:spLocks/>
              </p:cNvSpPr>
              <p:nvPr/>
            </p:nvSpPr>
            <p:spPr bwMode="auto">
              <a:xfrm>
                <a:off x="1322" y="2647"/>
                <a:ext cx="112" cy="155"/>
              </a:xfrm>
              <a:custGeom>
                <a:avLst/>
                <a:gdLst>
                  <a:gd name="T0" fmla="*/ 21 w 112"/>
                  <a:gd name="T1" fmla="*/ 18 h 155"/>
                  <a:gd name="T2" fmla="*/ 26 w 112"/>
                  <a:gd name="T3" fmla="*/ 6 h 155"/>
                  <a:gd name="T4" fmla="*/ 36 w 112"/>
                  <a:gd name="T5" fmla="*/ 0 h 155"/>
                  <a:gd name="T6" fmla="*/ 51 w 112"/>
                  <a:gd name="T7" fmla="*/ 3 h 155"/>
                  <a:gd name="T8" fmla="*/ 56 w 112"/>
                  <a:gd name="T9" fmla="*/ 14 h 155"/>
                  <a:gd name="T10" fmla="*/ 49 w 112"/>
                  <a:gd name="T11" fmla="*/ 28 h 155"/>
                  <a:gd name="T12" fmla="*/ 60 w 112"/>
                  <a:gd name="T13" fmla="*/ 28 h 155"/>
                  <a:gd name="T14" fmla="*/ 71 w 112"/>
                  <a:gd name="T15" fmla="*/ 24 h 155"/>
                  <a:gd name="T16" fmla="*/ 79 w 112"/>
                  <a:gd name="T17" fmla="*/ 32 h 155"/>
                  <a:gd name="T18" fmla="*/ 83 w 112"/>
                  <a:gd name="T19" fmla="*/ 43 h 155"/>
                  <a:gd name="T20" fmla="*/ 87 w 112"/>
                  <a:gd name="T21" fmla="*/ 55 h 155"/>
                  <a:gd name="T22" fmla="*/ 71 w 112"/>
                  <a:gd name="T23" fmla="*/ 72 h 155"/>
                  <a:gd name="T24" fmla="*/ 82 w 112"/>
                  <a:gd name="T25" fmla="*/ 75 h 155"/>
                  <a:gd name="T26" fmla="*/ 93 w 112"/>
                  <a:gd name="T27" fmla="*/ 75 h 155"/>
                  <a:gd name="T28" fmla="*/ 103 w 112"/>
                  <a:gd name="T29" fmla="*/ 79 h 155"/>
                  <a:gd name="T30" fmla="*/ 108 w 112"/>
                  <a:gd name="T31" fmla="*/ 99 h 155"/>
                  <a:gd name="T32" fmla="*/ 111 w 112"/>
                  <a:gd name="T33" fmla="*/ 110 h 155"/>
                  <a:gd name="T34" fmla="*/ 103 w 112"/>
                  <a:gd name="T35" fmla="*/ 115 h 155"/>
                  <a:gd name="T36" fmla="*/ 87 w 112"/>
                  <a:gd name="T37" fmla="*/ 114 h 155"/>
                  <a:gd name="T38" fmla="*/ 72 w 112"/>
                  <a:gd name="T39" fmla="*/ 118 h 155"/>
                  <a:gd name="T40" fmla="*/ 80 w 112"/>
                  <a:gd name="T41" fmla="*/ 125 h 155"/>
                  <a:gd name="T42" fmla="*/ 93 w 112"/>
                  <a:gd name="T43" fmla="*/ 130 h 155"/>
                  <a:gd name="T44" fmla="*/ 99 w 112"/>
                  <a:gd name="T45" fmla="*/ 139 h 155"/>
                  <a:gd name="T46" fmla="*/ 103 w 112"/>
                  <a:gd name="T47" fmla="*/ 150 h 155"/>
                  <a:gd name="T48" fmla="*/ 93 w 112"/>
                  <a:gd name="T49" fmla="*/ 154 h 155"/>
                  <a:gd name="T50" fmla="*/ 80 w 112"/>
                  <a:gd name="T51" fmla="*/ 151 h 155"/>
                  <a:gd name="T52" fmla="*/ 61 w 112"/>
                  <a:gd name="T53" fmla="*/ 147 h 155"/>
                  <a:gd name="T54" fmla="*/ 46 w 112"/>
                  <a:gd name="T55" fmla="*/ 136 h 155"/>
                  <a:gd name="T56" fmla="*/ 40 w 112"/>
                  <a:gd name="T57" fmla="*/ 126 h 155"/>
                  <a:gd name="T58" fmla="*/ 46 w 112"/>
                  <a:gd name="T59" fmla="*/ 117 h 155"/>
                  <a:gd name="T60" fmla="*/ 49 w 112"/>
                  <a:gd name="T61" fmla="*/ 103 h 155"/>
                  <a:gd name="T62" fmla="*/ 35 w 112"/>
                  <a:gd name="T63" fmla="*/ 111 h 155"/>
                  <a:gd name="T64" fmla="*/ 21 w 112"/>
                  <a:gd name="T65" fmla="*/ 105 h 155"/>
                  <a:gd name="T66" fmla="*/ 8 w 112"/>
                  <a:gd name="T67" fmla="*/ 93 h 155"/>
                  <a:gd name="T68" fmla="*/ 12 w 112"/>
                  <a:gd name="T69" fmla="*/ 82 h 155"/>
                  <a:gd name="T70" fmla="*/ 22 w 112"/>
                  <a:gd name="T71" fmla="*/ 74 h 155"/>
                  <a:gd name="T72" fmla="*/ 14 w 112"/>
                  <a:gd name="T73" fmla="*/ 65 h 155"/>
                  <a:gd name="T74" fmla="*/ 0 w 112"/>
                  <a:gd name="T75" fmla="*/ 58 h 155"/>
                  <a:gd name="T76" fmla="*/ 8 w 112"/>
                  <a:gd name="T77" fmla="*/ 40 h 155"/>
                  <a:gd name="T78" fmla="*/ 14 w 112"/>
                  <a:gd name="T79" fmla="*/ 31 h 15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2"/>
                  <a:gd name="T121" fmla="*/ 0 h 155"/>
                  <a:gd name="T122" fmla="*/ 112 w 112"/>
                  <a:gd name="T123" fmla="*/ 155 h 15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2" h="155">
                    <a:moveTo>
                      <a:pt x="19" y="25"/>
                    </a:moveTo>
                    <a:lnTo>
                      <a:pt x="21" y="18"/>
                    </a:lnTo>
                    <a:lnTo>
                      <a:pt x="25" y="11"/>
                    </a:lnTo>
                    <a:lnTo>
                      <a:pt x="26" y="6"/>
                    </a:lnTo>
                    <a:lnTo>
                      <a:pt x="31" y="1"/>
                    </a:lnTo>
                    <a:lnTo>
                      <a:pt x="36" y="0"/>
                    </a:lnTo>
                    <a:lnTo>
                      <a:pt x="46" y="0"/>
                    </a:lnTo>
                    <a:lnTo>
                      <a:pt x="51" y="3"/>
                    </a:lnTo>
                    <a:lnTo>
                      <a:pt x="53" y="8"/>
                    </a:lnTo>
                    <a:lnTo>
                      <a:pt x="56" y="14"/>
                    </a:lnTo>
                    <a:lnTo>
                      <a:pt x="53" y="21"/>
                    </a:lnTo>
                    <a:lnTo>
                      <a:pt x="49" y="28"/>
                    </a:lnTo>
                    <a:lnTo>
                      <a:pt x="56" y="29"/>
                    </a:lnTo>
                    <a:lnTo>
                      <a:pt x="60" y="28"/>
                    </a:lnTo>
                    <a:lnTo>
                      <a:pt x="64" y="22"/>
                    </a:lnTo>
                    <a:lnTo>
                      <a:pt x="71" y="24"/>
                    </a:lnTo>
                    <a:lnTo>
                      <a:pt x="78" y="26"/>
                    </a:lnTo>
                    <a:lnTo>
                      <a:pt x="79" y="32"/>
                    </a:lnTo>
                    <a:lnTo>
                      <a:pt x="82" y="37"/>
                    </a:lnTo>
                    <a:lnTo>
                      <a:pt x="83" y="43"/>
                    </a:lnTo>
                    <a:lnTo>
                      <a:pt x="89" y="50"/>
                    </a:lnTo>
                    <a:lnTo>
                      <a:pt x="87" y="55"/>
                    </a:lnTo>
                    <a:lnTo>
                      <a:pt x="83" y="62"/>
                    </a:lnTo>
                    <a:lnTo>
                      <a:pt x="71" y="72"/>
                    </a:lnTo>
                    <a:lnTo>
                      <a:pt x="76" y="78"/>
                    </a:lnTo>
                    <a:lnTo>
                      <a:pt x="82" y="75"/>
                    </a:lnTo>
                    <a:lnTo>
                      <a:pt x="87" y="76"/>
                    </a:lnTo>
                    <a:lnTo>
                      <a:pt x="93" y="75"/>
                    </a:lnTo>
                    <a:lnTo>
                      <a:pt x="100" y="76"/>
                    </a:lnTo>
                    <a:lnTo>
                      <a:pt x="103" y="79"/>
                    </a:lnTo>
                    <a:lnTo>
                      <a:pt x="105" y="90"/>
                    </a:lnTo>
                    <a:lnTo>
                      <a:pt x="108" y="99"/>
                    </a:lnTo>
                    <a:lnTo>
                      <a:pt x="111" y="103"/>
                    </a:lnTo>
                    <a:lnTo>
                      <a:pt x="111" y="110"/>
                    </a:lnTo>
                    <a:lnTo>
                      <a:pt x="110" y="115"/>
                    </a:lnTo>
                    <a:lnTo>
                      <a:pt x="103" y="115"/>
                    </a:lnTo>
                    <a:lnTo>
                      <a:pt x="97" y="114"/>
                    </a:lnTo>
                    <a:lnTo>
                      <a:pt x="87" y="114"/>
                    </a:lnTo>
                    <a:lnTo>
                      <a:pt x="83" y="112"/>
                    </a:lnTo>
                    <a:lnTo>
                      <a:pt x="72" y="118"/>
                    </a:lnTo>
                    <a:lnTo>
                      <a:pt x="74" y="123"/>
                    </a:lnTo>
                    <a:lnTo>
                      <a:pt x="80" y="125"/>
                    </a:lnTo>
                    <a:lnTo>
                      <a:pt x="87" y="129"/>
                    </a:lnTo>
                    <a:lnTo>
                      <a:pt x="93" y="130"/>
                    </a:lnTo>
                    <a:lnTo>
                      <a:pt x="97" y="135"/>
                    </a:lnTo>
                    <a:lnTo>
                      <a:pt x="99" y="139"/>
                    </a:lnTo>
                    <a:lnTo>
                      <a:pt x="104" y="143"/>
                    </a:lnTo>
                    <a:lnTo>
                      <a:pt x="103" y="150"/>
                    </a:lnTo>
                    <a:lnTo>
                      <a:pt x="97" y="151"/>
                    </a:lnTo>
                    <a:lnTo>
                      <a:pt x="93" y="154"/>
                    </a:lnTo>
                    <a:lnTo>
                      <a:pt x="86" y="153"/>
                    </a:lnTo>
                    <a:lnTo>
                      <a:pt x="80" y="151"/>
                    </a:lnTo>
                    <a:lnTo>
                      <a:pt x="71" y="151"/>
                    </a:lnTo>
                    <a:lnTo>
                      <a:pt x="61" y="147"/>
                    </a:lnTo>
                    <a:lnTo>
                      <a:pt x="57" y="142"/>
                    </a:lnTo>
                    <a:lnTo>
                      <a:pt x="46" y="136"/>
                    </a:lnTo>
                    <a:lnTo>
                      <a:pt x="42" y="132"/>
                    </a:lnTo>
                    <a:lnTo>
                      <a:pt x="40" y="126"/>
                    </a:lnTo>
                    <a:lnTo>
                      <a:pt x="44" y="123"/>
                    </a:lnTo>
                    <a:lnTo>
                      <a:pt x="46" y="117"/>
                    </a:lnTo>
                    <a:lnTo>
                      <a:pt x="49" y="110"/>
                    </a:lnTo>
                    <a:lnTo>
                      <a:pt x="49" y="103"/>
                    </a:lnTo>
                    <a:lnTo>
                      <a:pt x="40" y="110"/>
                    </a:lnTo>
                    <a:lnTo>
                      <a:pt x="35" y="111"/>
                    </a:lnTo>
                    <a:lnTo>
                      <a:pt x="22" y="111"/>
                    </a:lnTo>
                    <a:lnTo>
                      <a:pt x="21" y="105"/>
                    </a:lnTo>
                    <a:lnTo>
                      <a:pt x="14" y="101"/>
                    </a:lnTo>
                    <a:lnTo>
                      <a:pt x="8" y="93"/>
                    </a:lnTo>
                    <a:lnTo>
                      <a:pt x="10" y="87"/>
                    </a:lnTo>
                    <a:lnTo>
                      <a:pt x="12" y="82"/>
                    </a:lnTo>
                    <a:lnTo>
                      <a:pt x="18" y="80"/>
                    </a:lnTo>
                    <a:lnTo>
                      <a:pt x="22" y="74"/>
                    </a:lnTo>
                    <a:lnTo>
                      <a:pt x="24" y="68"/>
                    </a:lnTo>
                    <a:lnTo>
                      <a:pt x="14" y="65"/>
                    </a:lnTo>
                    <a:lnTo>
                      <a:pt x="3" y="64"/>
                    </a:lnTo>
                    <a:lnTo>
                      <a:pt x="0" y="58"/>
                    </a:lnTo>
                    <a:lnTo>
                      <a:pt x="4" y="49"/>
                    </a:lnTo>
                    <a:lnTo>
                      <a:pt x="8" y="40"/>
                    </a:lnTo>
                    <a:lnTo>
                      <a:pt x="10" y="35"/>
                    </a:lnTo>
                    <a:lnTo>
                      <a:pt x="14" y="31"/>
                    </a:lnTo>
                    <a:lnTo>
                      <a:pt x="19" y="25"/>
                    </a:lnTo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31819" name="Oval 40" descr="Trellis"/>
            <p:cNvSpPr>
              <a:spLocks noChangeArrowheads="1"/>
            </p:cNvSpPr>
            <p:nvPr/>
          </p:nvSpPr>
          <p:spPr bwMode="auto">
            <a:xfrm>
              <a:off x="2111375" y="3502025"/>
              <a:ext cx="763588" cy="771525"/>
            </a:xfrm>
            <a:prstGeom prst="ellipse">
              <a:avLst/>
            </a:prstGeom>
            <a:pattFill prst="trellis">
              <a:fgClr>
                <a:srgbClr val="B7B7B7"/>
              </a:fgClr>
              <a:bgClr>
                <a:srgbClr val="800080"/>
              </a:bgClr>
            </a:patt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20" name="Freeform 41"/>
            <p:cNvSpPr>
              <a:spLocks/>
            </p:cNvSpPr>
            <p:nvPr/>
          </p:nvSpPr>
          <p:spPr bwMode="auto">
            <a:xfrm>
              <a:off x="2081213" y="3449638"/>
              <a:ext cx="350837" cy="277812"/>
            </a:xfrm>
            <a:custGeom>
              <a:avLst/>
              <a:gdLst>
                <a:gd name="T0" fmla="*/ 2147483647 w 209"/>
                <a:gd name="T1" fmla="*/ 2147483647 h 163"/>
                <a:gd name="T2" fmla="*/ 2147483647 w 209"/>
                <a:gd name="T3" fmla="*/ 2147483647 h 163"/>
                <a:gd name="T4" fmla="*/ 0 w 209"/>
                <a:gd name="T5" fmla="*/ 2147483647 h 163"/>
                <a:gd name="T6" fmla="*/ 0 w 209"/>
                <a:gd name="T7" fmla="*/ 2147483647 h 163"/>
                <a:gd name="T8" fmla="*/ 2147483647 w 209"/>
                <a:gd name="T9" fmla="*/ 2147483647 h 163"/>
                <a:gd name="T10" fmla="*/ 2147483647 w 209"/>
                <a:gd name="T11" fmla="*/ 2147483647 h 163"/>
                <a:gd name="T12" fmla="*/ 2147483647 w 209"/>
                <a:gd name="T13" fmla="*/ 2147483647 h 163"/>
                <a:gd name="T14" fmla="*/ 2147483647 w 209"/>
                <a:gd name="T15" fmla="*/ 2147483647 h 163"/>
                <a:gd name="T16" fmla="*/ 2147483647 w 209"/>
                <a:gd name="T17" fmla="*/ 2147483647 h 163"/>
                <a:gd name="T18" fmla="*/ 2147483647 w 209"/>
                <a:gd name="T19" fmla="*/ 2147483647 h 163"/>
                <a:gd name="T20" fmla="*/ 2147483647 w 209"/>
                <a:gd name="T21" fmla="*/ 2147483647 h 163"/>
                <a:gd name="T22" fmla="*/ 2147483647 w 209"/>
                <a:gd name="T23" fmla="*/ 2147483647 h 163"/>
                <a:gd name="T24" fmla="*/ 2147483647 w 209"/>
                <a:gd name="T25" fmla="*/ 2147483647 h 163"/>
                <a:gd name="T26" fmla="*/ 2147483647 w 209"/>
                <a:gd name="T27" fmla="*/ 2147483647 h 163"/>
                <a:gd name="T28" fmla="*/ 2147483647 w 209"/>
                <a:gd name="T29" fmla="*/ 2147483647 h 163"/>
                <a:gd name="T30" fmla="*/ 2147483647 w 209"/>
                <a:gd name="T31" fmla="*/ 2147483647 h 163"/>
                <a:gd name="T32" fmla="*/ 2147483647 w 209"/>
                <a:gd name="T33" fmla="*/ 2147483647 h 163"/>
                <a:gd name="T34" fmla="*/ 2147483647 w 209"/>
                <a:gd name="T35" fmla="*/ 2147483647 h 163"/>
                <a:gd name="T36" fmla="*/ 2147483647 w 209"/>
                <a:gd name="T37" fmla="*/ 2147483647 h 163"/>
                <a:gd name="T38" fmla="*/ 2147483647 w 209"/>
                <a:gd name="T39" fmla="*/ 2147483647 h 163"/>
                <a:gd name="T40" fmla="*/ 2147483647 w 209"/>
                <a:gd name="T41" fmla="*/ 2147483647 h 163"/>
                <a:gd name="T42" fmla="*/ 2147483647 w 209"/>
                <a:gd name="T43" fmla="*/ 2147483647 h 163"/>
                <a:gd name="T44" fmla="*/ 2147483647 w 209"/>
                <a:gd name="T45" fmla="*/ 2147483647 h 163"/>
                <a:gd name="T46" fmla="*/ 2147483647 w 209"/>
                <a:gd name="T47" fmla="*/ 2147483647 h 163"/>
                <a:gd name="T48" fmla="*/ 2147483647 w 209"/>
                <a:gd name="T49" fmla="*/ 2147483647 h 163"/>
                <a:gd name="T50" fmla="*/ 2147483647 w 209"/>
                <a:gd name="T51" fmla="*/ 2147483647 h 163"/>
                <a:gd name="T52" fmla="*/ 2147483647 w 209"/>
                <a:gd name="T53" fmla="*/ 2147483647 h 163"/>
                <a:gd name="T54" fmla="*/ 2147483647 w 209"/>
                <a:gd name="T55" fmla="*/ 2147483647 h 163"/>
                <a:gd name="T56" fmla="*/ 2147483647 w 209"/>
                <a:gd name="T57" fmla="*/ 2147483647 h 163"/>
                <a:gd name="T58" fmla="*/ 2147483647 w 209"/>
                <a:gd name="T59" fmla="*/ 2147483647 h 163"/>
                <a:gd name="T60" fmla="*/ 2147483647 w 209"/>
                <a:gd name="T61" fmla="*/ 2147483647 h 163"/>
                <a:gd name="T62" fmla="*/ 2147483647 w 209"/>
                <a:gd name="T63" fmla="*/ 2147483647 h 163"/>
                <a:gd name="T64" fmla="*/ 2147483647 w 209"/>
                <a:gd name="T65" fmla="*/ 2147483647 h 163"/>
                <a:gd name="T66" fmla="*/ 2147483647 w 209"/>
                <a:gd name="T67" fmla="*/ 2147483647 h 163"/>
                <a:gd name="T68" fmla="*/ 2147483647 w 209"/>
                <a:gd name="T69" fmla="*/ 2147483647 h 163"/>
                <a:gd name="T70" fmla="*/ 2147483647 w 209"/>
                <a:gd name="T71" fmla="*/ 2147483647 h 163"/>
                <a:gd name="T72" fmla="*/ 2147483647 w 209"/>
                <a:gd name="T73" fmla="*/ 2147483647 h 163"/>
                <a:gd name="T74" fmla="*/ 2147483647 w 209"/>
                <a:gd name="T75" fmla="*/ 2147483647 h 163"/>
                <a:gd name="T76" fmla="*/ 2147483647 w 209"/>
                <a:gd name="T77" fmla="*/ 2147483647 h 163"/>
                <a:gd name="T78" fmla="*/ 2147483647 w 209"/>
                <a:gd name="T79" fmla="*/ 2147483647 h 163"/>
                <a:gd name="T80" fmla="*/ 2147483647 w 209"/>
                <a:gd name="T81" fmla="*/ 2147483647 h 163"/>
                <a:gd name="T82" fmla="*/ 2147483647 w 209"/>
                <a:gd name="T83" fmla="*/ 0 h 163"/>
                <a:gd name="T84" fmla="*/ 2147483647 w 209"/>
                <a:gd name="T85" fmla="*/ 2147483647 h 163"/>
                <a:gd name="T86" fmla="*/ 2147483647 w 209"/>
                <a:gd name="T87" fmla="*/ 2147483647 h 163"/>
                <a:gd name="T88" fmla="*/ 2147483647 w 209"/>
                <a:gd name="T89" fmla="*/ 2147483647 h 163"/>
                <a:gd name="T90" fmla="*/ 2147483647 w 209"/>
                <a:gd name="T91" fmla="*/ 2147483647 h 163"/>
                <a:gd name="T92" fmla="*/ 2147483647 w 209"/>
                <a:gd name="T93" fmla="*/ 2147483647 h 163"/>
                <a:gd name="T94" fmla="*/ 2147483647 w 209"/>
                <a:gd name="T95" fmla="*/ 2147483647 h 163"/>
                <a:gd name="T96" fmla="*/ 2147483647 w 209"/>
                <a:gd name="T97" fmla="*/ 2147483647 h 163"/>
                <a:gd name="T98" fmla="*/ 2147483647 w 209"/>
                <a:gd name="T99" fmla="*/ 2147483647 h 163"/>
                <a:gd name="T100" fmla="*/ 2147483647 w 209"/>
                <a:gd name="T101" fmla="*/ 2147483647 h 163"/>
                <a:gd name="T102" fmla="*/ 2147483647 w 209"/>
                <a:gd name="T103" fmla="*/ 2147483647 h 163"/>
                <a:gd name="T104" fmla="*/ 2147483647 w 209"/>
                <a:gd name="T105" fmla="*/ 2147483647 h 163"/>
                <a:gd name="T106" fmla="*/ 2147483647 w 209"/>
                <a:gd name="T107" fmla="*/ 2147483647 h 163"/>
                <a:gd name="T108" fmla="*/ 2147483647 w 209"/>
                <a:gd name="T109" fmla="*/ 2147483647 h 163"/>
                <a:gd name="T110" fmla="*/ 2147483647 w 209"/>
                <a:gd name="T111" fmla="*/ 2147483647 h 163"/>
                <a:gd name="T112" fmla="*/ 2147483647 w 209"/>
                <a:gd name="T113" fmla="*/ 2147483647 h 163"/>
                <a:gd name="T114" fmla="*/ 2147483647 w 209"/>
                <a:gd name="T115" fmla="*/ 2147483647 h 163"/>
                <a:gd name="T116" fmla="*/ 2147483647 w 209"/>
                <a:gd name="T117" fmla="*/ 2147483647 h 163"/>
                <a:gd name="T118" fmla="*/ 2147483647 w 209"/>
                <a:gd name="T119" fmla="*/ 2147483647 h 1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9"/>
                <a:gd name="T181" fmla="*/ 0 h 163"/>
                <a:gd name="T182" fmla="*/ 209 w 209"/>
                <a:gd name="T183" fmla="*/ 163 h 1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9" h="163">
                  <a:moveTo>
                    <a:pt x="8" y="116"/>
                  </a:moveTo>
                  <a:lnTo>
                    <a:pt x="2" y="126"/>
                  </a:lnTo>
                  <a:lnTo>
                    <a:pt x="0" y="138"/>
                  </a:lnTo>
                  <a:lnTo>
                    <a:pt x="0" y="144"/>
                  </a:lnTo>
                  <a:lnTo>
                    <a:pt x="3" y="151"/>
                  </a:lnTo>
                  <a:lnTo>
                    <a:pt x="10" y="158"/>
                  </a:lnTo>
                  <a:lnTo>
                    <a:pt x="16" y="162"/>
                  </a:lnTo>
                  <a:lnTo>
                    <a:pt x="22" y="161"/>
                  </a:lnTo>
                  <a:lnTo>
                    <a:pt x="28" y="161"/>
                  </a:lnTo>
                  <a:lnTo>
                    <a:pt x="34" y="153"/>
                  </a:lnTo>
                  <a:lnTo>
                    <a:pt x="39" y="150"/>
                  </a:lnTo>
                  <a:lnTo>
                    <a:pt x="45" y="141"/>
                  </a:lnTo>
                  <a:lnTo>
                    <a:pt x="48" y="135"/>
                  </a:lnTo>
                  <a:lnTo>
                    <a:pt x="53" y="128"/>
                  </a:lnTo>
                  <a:lnTo>
                    <a:pt x="59" y="119"/>
                  </a:lnTo>
                  <a:lnTo>
                    <a:pt x="65" y="113"/>
                  </a:lnTo>
                  <a:lnTo>
                    <a:pt x="74" y="106"/>
                  </a:lnTo>
                  <a:lnTo>
                    <a:pt x="83" y="95"/>
                  </a:lnTo>
                  <a:lnTo>
                    <a:pt x="87" y="91"/>
                  </a:lnTo>
                  <a:lnTo>
                    <a:pt x="93" y="84"/>
                  </a:lnTo>
                  <a:lnTo>
                    <a:pt x="102" y="75"/>
                  </a:lnTo>
                  <a:lnTo>
                    <a:pt x="109" y="72"/>
                  </a:lnTo>
                  <a:lnTo>
                    <a:pt x="114" y="71"/>
                  </a:lnTo>
                  <a:lnTo>
                    <a:pt x="119" y="67"/>
                  </a:lnTo>
                  <a:lnTo>
                    <a:pt x="126" y="63"/>
                  </a:lnTo>
                  <a:lnTo>
                    <a:pt x="131" y="60"/>
                  </a:lnTo>
                  <a:lnTo>
                    <a:pt x="140" y="56"/>
                  </a:lnTo>
                  <a:lnTo>
                    <a:pt x="146" y="52"/>
                  </a:lnTo>
                  <a:lnTo>
                    <a:pt x="152" y="48"/>
                  </a:lnTo>
                  <a:lnTo>
                    <a:pt x="157" y="44"/>
                  </a:lnTo>
                  <a:lnTo>
                    <a:pt x="163" y="44"/>
                  </a:lnTo>
                  <a:lnTo>
                    <a:pt x="170" y="43"/>
                  </a:lnTo>
                  <a:lnTo>
                    <a:pt x="179" y="39"/>
                  </a:lnTo>
                  <a:lnTo>
                    <a:pt x="184" y="37"/>
                  </a:lnTo>
                  <a:lnTo>
                    <a:pt x="190" y="36"/>
                  </a:lnTo>
                  <a:lnTo>
                    <a:pt x="197" y="36"/>
                  </a:lnTo>
                  <a:lnTo>
                    <a:pt x="202" y="32"/>
                  </a:lnTo>
                  <a:lnTo>
                    <a:pt x="208" y="31"/>
                  </a:lnTo>
                  <a:lnTo>
                    <a:pt x="207" y="24"/>
                  </a:lnTo>
                  <a:lnTo>
                    <a:pt x="207" y="14"/>
                  </a:lnTo>
                  <a:lnTo>
                    <a:pt x="200" y="7"/>
                  </a:lnTo>
                  <a:lnTo>
                    <a:pt x="191" y="0"/>
                  </a:lnTo>
                  <a:lnTo>
                    <a:pt x="182" y="1"/>
                  </a:lnTo>
                  <a:lnTo>
                    <a:pt x="173" y="1"/>
                  </a:lnTo>
                  <a:lnTo>
                    <a:pt x="159" y="6"/>
                  </a:lnTo>
                  <a:lnTo>
                    <a:pt x="144" y="14"/>
                  </a:lnTo>
                  <a:lnTo>
                    <a:pt x="135" y="18"/>
                  </a:lnTo>
                  <a:lnTo>
                    <a:pt x="124" y="25"/>
                  </a:lnTo>
                  <a:lnTo>
                    <a:pt x="117" y="29"/>
                  </a:lnTo>
                  <a:lnTo>
                    <a:pt x="107" y="37"/>
                  </a:lnTo>
                  <a:lnTo>
                    <a:pt x="72" y="60"/>
                  </a:lnTo>
                  <a:lnTo>
                    <a:pt x="59" y="70"/>
                  </a:lnTo>
                  <a:lnTo>
                    <a:pt x="54" y="75"/>
                  </a:lnTo>
                  <a:lnTo>
                    <a:pt x="48" y="82"/>
                  </a:lnTo>
                  <a:lnTo>
                    <a:pt x="39" y="86"/>
                  </a:lnTo>
                  <a:lnTo>
                    <a:pt x="33" y="94"/>
                  </a:lnTo>
                  <a:lnTo>
                    <a:pt x="28" y="98"/>
                  </a:lnTo>
                  <a:lnTo>
                    <a:pt x="22" y="100"/>
                  </a:lnTo>
                  <a:lnTo>
                    <a:pt x="16" y="109"/>
                  </a:lnTo>
                  <a:lnTo>
                    <a:pt x="8" y="1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21" name="Freeform 42"/>
            <p:cNvSpPr>
              <a:spLocks/>
            </p:cNvSpPr>
            <p:nvPr/>
          </p:nvSpPr>
          <p:spPr bwMode="auto">
            <a:xfrm>
              <a:off x="2530475" y="3424238"/>
              <a:ext cx="379413" cy="325437"/>
            </a:xfrm>
            <a:custGeom>
              <a:avLst/>
              <a:gdLst>
                <a:gd name="T0" fmla="*/ 2147483647 w 226"/>
                <a:gd name="T1" fmla="*/ 2147483647 h 192"/>
                <a:gd name="T2" fmla="*/ 2147483647 w 226"/>
                <a:gd name="T3" fmla="*/ 2147483647 h 192"/>
                <a:gd name="T4" fmla="*/ 2147483647 w 226"/>
                <a:gd name="T5" fmla="*/ 2147483647 h 192"/>
                <a:gd name="T6" fmla="*/ 0 w 226"/>
                <a:gd name="T7" fmla="*/ 2147483647 h 192"/>
                <a:gd name="T8" fmla="*/ 2147483647 w 226"/>
                <a:gd name="T9" fmla="*/ 2147483647 h 192"/>
                <a:gd name="T10" fmla="*/ 2147483647 w 226"/>
                <a:gd name="T11" fmla="*/ 2147483647 h 192"/>
                <a:gd name="T12" fmla="*/ 2147483647 w 226"/>
                <a:gd name="T13" fmla="*/ 2147483647 h 192"/>
                <a:gd name="T14" fmla="*/ 2147483647 w 226"/>
                <a:gd name="T15" fmla="*/ 2147483647 h 192"/>
                <a:gd name="T16" fmla="*/ 2147483647 w 226"/>
                <a:gd name="T17" fmla="*/ 2147483647 h 192"/>
                <a:gd name="T18" fmla="*/ 2147483647 w 226"/>
                <a:gd name="T19" fmla="*/ 2147483647 h 192"/>
                <a:gd name="T20" fmla="*/ 2147483647 w 226"/>
                <a:gd name="T21" fmla="*/ 2147483647 h 192"/>
                <a:gd name="T22" fmla="*/ 2147483647 w 226"/>
                <a:gd name="T23" fmla="*/ 2147483647 h 192"/>
                <a:gd name="T24" fmla="*/ 2147483647 w 226"/>
                <a:gd name="T25" fmla="*/ 2147483647 h 192"/>
                <a:gd name="T26" fmla="*/ 2147483647 w 226"/>
                <a:gd name="T27" fmla="*/ 2147483647 h 192"/>
                <a:gd name="T28" fmla="*/ 2147483647 w 226"/>
                <a:gd name="T29" fmla="*/ 2147483647 h 192"/>
                <a:gd name="T30" fmla="*/ 2147483647 w 226"/>
                <a:gd name="T31" fmla="*/ 2147483647 h 192"/>
                <a:gd name="T32" fmla="*/ 2147483647 w 226"/>
                <a:gd name="T33" fmla="*/ 2147483647 h 192"/>
                <a:gd name="T34" fmla="*/ 2147483647 w 226"/>
                <a:gd name="T35" fmla="*/ 2147483647 h 192"/>
                <a:gd name="T36" fmla="*/ 2147483647 w 226"/>
                <a:gd name="T37" fmla="*/ 2147483647 h 192"/>
                <a:gd name="T38" fmla="*/ 2147483647 w 226"/>
                <a:gd name="T39" fmla="*/ 2147483647 h 192"/>
                <a:gd name="T40" fmla="*/ 2147483647 w 226"/>
                <a:gd name="T41" fmla="*/ 2147483647 h 192"/>
                <a:gd name="T42" fmla="*/ 2147483647 w 226"/>
                <a:gd name="T43" fmla="*/ 2147483647 h 192"/>
                <a:gd name="T44" fmla="*/ 2147483647 w 226"/>
                <a:gd name="T45" fmla="*/ 2147483647 h 192"/>
                <a:gd name="T46" fmla="*/ 2147483647 w 226"/>
                <a:gd name="T47" fmla="*/ 2147483647 h 192"/>
                <a:gd name="T48" fmla="*/ 2147483647 w 226"/>
                <a:gd name="T49" fmla="*/ 2147483647 h 192"/>
                <a:gd name="T50" fmla="*/ 2147483647 w 226"/>
                <a:gd name="T51" fmla="*/ 2147483647 h 192"/>
                <a:gd name="T52" fmla="*/ 2147483647 w 226"/>
                <a:gd name="T53" fmla="*/ 2147483647 h 192"/>
                <a:gd name="T54" fmla="*/ 2147483647 w 226"/>
                <a:gd name="T55" fmla="*/ 2147483647 h 192"/>
                <a:gd name="T56" fmla="*/ 2147483647 w 226"/>
                <a:gd name="T57" fmla="*/ 2147483647 h 192"/>
                <a:gd name="T58" fmla="*/ 2147483647 w 226"/>
                <a:gd name="T59" fmla="*/ 2147483647 h 192"/>
                <a:gd name="T60" fmla="*/ 2147483647 w 226"/>
                <a:gd name="T61" fmla="*/ 2147483647 h 192"/>
                <a:gd name="T62" fmla="*/ 2147483647 w 226"/>
                <a:gd name="T63" fmla="*/ 2147483647 h 1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26"/>
                <a:gd name="T97" fmla="*/ 0 h 192"/>
                <a:gd name="T98" fmla="*/ 226 w 226"/>
                <a:gd name="T99" fmla="*/ 192 h 1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26" h="192">
                  <a:moveTo>
                    <a:pt x="43" y="2"/>
                  </a:moveTo>
                  <a:lnTo>
                    <a:pt x="38" y="5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7" y="12"/>
                  </a:lnTo>
                  <a:lnTo>
                    <a:pt x="2" y="23"/>
                  </a:lnTo>
                  <a:lnTo>
                    <a:pt x="0" y="31"/>
                  </a:lnTo>
                  <a:lnTo>
                    <a:pt x="4" y="37"/>
                  </a:lnTo>
                  <a:lnTo>
                    <a:pt x="6" y="45"/>
                  </a:lnTo>
                  <a:lnTo>
                    <a:pt x="17" y="48"/>
                  </a:lnTo>
                  <a:lnTo>
                    <a:pt x="22" y="52"/>
                  </a:lnTo>
                  <a:lnTo>
                    <a:pt x="32" y="56"/>
                  </a:lnTo>
                  <a:lnTo>
                    <a:pt x="40" y="56"/>
                  </a:lnTo>
                  <a:lnTo>
                    <a:pt x="48" y="58"/>
                  </a:lnTo>
                  <a:lnTo>
                    <a:pt x="60" y="62"/>
                  </a:lnTo>
                  <a:lnTo>
                    <a:pt x="67" y="65"/>
                  </a:lnTo>
                  <a:lnTo>
                    <a:pt x="77" y="73"/>
                  </a:lnTo>
                  <a:lnTo>
                    <a:pt x="91" y="77"/>
                  </a:lnTo>
                  <a:lnTo>
                    <a:pt x="97" y="81"/>
                  </a:lnTo>
                  <a:lnTo>
                    <a:pt x="106" y="85"/>
                  </a:lnTo>
                  <a:lnTo>
                    <a:pt x="118" y="91"/>
                  </a:lnTo>
                  <a:lnTo>
                    <a:pt x="123" y="98"/>
                  </a:lnTo>
                  <a:lnTo>
                    <a:pt x="127" y="102"/>
                  </a:lnTo>
                  <a:lnTo>
                    <a:pt x="132" y="106"/>
                  </a:lnTo>
                  <a:lnTo>
                    <a:pt x="139" y="114"/>
                  </a:lnTo>
                  <a:lnTo>
                    <a:pt x="144" y="116"/>
                  </a:lnTo>
                  <a:lnTo>
                    <a:pt x="151" y="126"/>
                  </a:lnTo>
                  <a:lnTo>
                    <a:pt x="157" y="131"/>
                  </a:lnTo>
                  <a:lnTo>
                    <a:pt x="163" y="135"/>
                  </a:lnTo>
                  <a:lnTo>
                    <a:pt x="170" y="139"/>
                  </a:lnTo>
                  <a:lnTo>
                    <a:pt x="172" y="146"/>
                  </a:lnTo>
                  <a:lnTo>
                    <a:pt x="175" y="154"/>
                  </a:lnTo>
                  <a:lnTo>
                    <a:pt x="182" y="162"/>
                  </a:lnTo>
                  <a:lnTo>
                    <a:pt x="186" y="167"/>
                  </a:lnTo>
                  <a:lnTo>
                    <a:pt x="189" y="173"/>
                  </a:lnTo>
                  <a:lnTo>
                    <a:pt x="192" y="181"/>
                  </a:lnTo>
                  <a:lnTo>
                    <a:pt x="198" y="184"/>
                  </a:lnTo>
                  <a:lnTo>
                    <a:pt x="201" y="191"/>
                  </a:lnTo>
                  <a:lnTo>
                    <a:pt x="207" y="187"/>
                  </a:lnTo>
                  <a:lnTo>
                    <a:pt x="218" y="183"/>
                  </a:lnTo>
                  <a:lnTo>
                    <a:pt x="221" y="172"/>
                  </a:lnTo>
                  <a:lnTo>
                    <a:pt x="225" y="158"/>
                  </a:lnTo>
                  <a:lnTo>
                    <a:pt x="221" y="149"/>
                  </a:lnTo>
                  <a:lnTo>
                    <a:pt x="218" y="138"/>
                  </a:lnTo>
                  <a:lnTo>
                    <a:pt x="207" y="125"/>
                  </a:lnTo>
                  <a:lnTo>
                    <a:pt x="194" y="111"/>
                  </a:lnTo>
                  <a:lnTo>
                    <a:pt x="186" y="103"/>
                  </a:lnTo>
                  <a:lnTo>
                    <a:pt x="175" y="94"/>
                  </a:lnTo>
                  <a:lnTo>
                    <a:pt x="170" y="87"/>
                  </a:lnTo>
                  <a:lnTo>
                    <a:pt x="157" y="80"/>
                  </a:lnTo>
                  <a:lnTo>
                    <a:pt x="148" y="68"/>
                  </a:lnTo>
                  <a:lnTo>
                    <a:pt x="131" y="52"/>
                  </a:lnTo>
                  <a:lnTo>
                    <a:pt x="122" y="50"/>
                  </a:lnTo>
                  <a:lnTo>
                    <a:pt x="114" y="41"/>
                  </a:lnTo>
                  <a:lnTo>
                    <a:pt x="107" y="40"/>
                  </a:lnTo>
                  <a:lnTo>
                    <a:pt x="100" y="36"/>
                  </a:lnTo>
                  <a:lnTo>
                    <a:pt x="91" y="33"/>
                  </a:lnTo>
                  <a:lnTo>
                    <a:pt x="84" y="24"/>
                  </a:lnTo>
                  <a:lnTo>
                    <a:pt x="74" y="22"/>
                  </a:lnTo>
                  <a:lnTo>
                    <a:pt x="68" y="17"/>
                  </a:lnTo>
                  <a:lnTo>
                    <a:pt x="64" y="11"/>
                  </a:lnTo>
                  <a:lnTo>
                    <a:pt x="52" y="8"/>
                  </a:lnTo>
                  <a:lnTo>
                    <a:pt x="45" y="10"/>
                  </a:lnTo>
                  <a:lnTo>
                    <a:pt x="43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22" name="Freeform 43"/>
            <p:cNvSpPr>
              <a:spLocks/>
            </p:cNvSpPr>
            <p:nvPr/>
          </p:nvSpPr>
          <p:spPr bwMode="auto">
            <a:xfrm>
              <a:off x="2038350" y="3781425"/>
              <a:ext cx="215900" cy="481013"/>
            </a:xfrm>
            <a:custGeom>
              <a:avLst/>
              <a:gdLst>
                <a:gd name="T0" fmla="*/ 2147483647 w 129"/>
                <a:gd name="T1" fmla="*/ 2147483647 h 283"/>
                <a:gd name="T2" fmla="*/ 2147483647 w 129"/>
                <a:gd name="T3" fmla="*/ 2147483647 h 283"/>
                <a:gd name="T4" fmla="*/ 2147483647 w 129"/>
                <a:gd name="T5" fmla="*/ 2147483647 h 283"/>
                <a:gd name="T6" fmla="*/ 2147483647 w 129"/>
                <a:gd name="T7" fmla="*/ 2147483647 h 283"/>
                <a:gd name="T8" fmla="*/ 2147483647 w 129"/>
                <a:gd name="T9" fmla="*/ 2147483647 h 283"/>
                <a:gd name="T10" fmla="*/ 2147483647 w 129"/>
                <a:gd name="T11" fmla="*/ 2147483647 h 283"/>
                <a:gd name="T12" fmla="*/ 2147483647 w 129"/>
                <a:gd name="T13" fmla="*/ 2147483647 h 283"/>
                <a:gd name="T14" fmla="*/ 2147483647 w 129"/>
                <a:gd name="T15" fmla="*/ 2147483647 h 283"/>
                <a:gd name="T16" fmla="*/ 2147483647 w 129"/>
                <a:gd name="T17" fmla="*/ 2147483647 h 283"/>
                <a:gd name="T18" fmla="*/ 2147483647 w 129"/>
                <a:gd name="T19" fmla="*/ 2147483647 h 283"/>
                <a:gd name="T20" fmla="*/ 2147483647 w 129"/>
                <a:gd name="T21" fmla="*/ 2147483647 h 283"/>
                <a:gd name="T22" fmla="*/ 2147483647 w 129"/>
                <a:gd name="T23" fmla="*/ 2147483647 h 283"/>
                <a:gd name="T24" fmla="*/ 2147483647 w 129"/>
                <a:gd name="T25" fmla="*/ 2147483647 h 283"/>
                <a:gd name="T26" fmla="*/ 2147483647 w 129"/>
                <a:gd name="T27" fmla="*/ 2147483647 h 283"/>
                <a:gd name="T28" fmla="*/ 2147483647 w 129"/>
                <a:gd name="T29" fmla="*/ 2147483647 h 283"/>
                <a:gd name="T30" fmla="*/ 2147483647 w 129"/>
                <a:gd name="T31" fmla="*/ 2147483647 h 283"/>
                <a:gd name="T32" fmla="*/ 2147483647 w 129"/>
                <a:gd name="T33" fmla="*/ 2147483647 h 283"/>
                <a:gd name="T34" fmla="*/ 2147483647 w 129"/>
                <a:gd name="T35" fmla="*/ 2147483647 h 283"/>
                <a:gd name="T36" fmla="*/ 2147483647 w 129"/>
                <a:gd name="T37" fmla="*/ 2147483647 h 283"/>
                <a:gd name="T38" fmla="*/ 2147483647 w 129"/>
                <a:gd name="T39" fmla="*/ 2147483647 h 283"/>
                <a:gd name="T40" fmla="*/ 2147483647 w 129"/>
                <a:gd name="T41" fmla="*/ 2147483647 h 283"/>
                <a:gd name="T42" fmla="*/ 2147483647 w 129"/>
                <a:gd name="T43" fmla="*/ 2147483647 h 283"/>
                <a:gd name="T44" fmla="*/ 2147483647 w 129"/>
                <a:gd name="T45" fmla="*/ 2147483647 h 283"/>
                <a:gd name="T46" fmla="*/ 2147483647 w 129"/>
                <a:gd name="T47" fmla="*/ 2147483647 h 283"/>
                <a:gd name="T48" fmla="*/ 2147483647 w 129"/>
                <a:gd name="T49" fmla="*/ 2147483647 h 283"/>
                <a:gd name="T50" fmla="*/ 2147483647 w 129"/>
                <a:gd name="T51" fmla="*/ 2147483647 h 283"/>
                <a:gd name="T52" fmla="*/ 2147483647 w 129"/>
                <a:gd name="T53" fmla="*/ 2147483647 h 283"/>
                <a:gd name="T54" fmla="*/ 2147483647 w 129"/>
                <a:gd name="T55" fmla="*/ 2147483647 h 283"/>
                <a:gd name="T56" fmla="*/ 2147483647 w 129"/>
                <a:gd name="T57" fmla="*/ 2147483647 h 283"/>
                <a:gd name="T58" fmla="*/ 2147483647 w 129"/>
                <a:gd name="T59" fmla="*/ 2147483647 h 283"/>
                <a:gd name="T60" fmla="*/ 2147483647 w 129"/>
                <a:gd name="T61" fmla="*/ 2147483647 h 283"/>
                <a:gd name="T62" fmla="*/ 2147483647 w 129"/>
                <a:gd name="T63" fmla="*/ 2147483647 h 283"/>
                <a:gd name="T64" fmla="*/ 2147483647 w 129"/>
                <a:gd name="T65" fmla="*/ 2147483647 h 283"/>
                <a:gd name="T66" fmla="*/ 2147483647 w 129"/>
                <a:gd name="T67" fmla="*/ 2147483647 h 283"/>
                <a:gd name="T68" fmla="*/ 2147483647 w 129"/>
                <a:gd name="T69" fmla="*/ 2147483647 h 283"/>
                <a:gd name="T70" fmla="*/ 2147483647 w 129"/>
                <a:gd name="T71" fmla="*/ 2147483647 h 283"/>
                <a:gd name="T72" fmla="*/ 2147483647 w 129"/>
                <a:gd name="T73" fmla="*/ 2147483647 h 283"/>
                <a:gd name="T74" fmla="*/ 2147483647 w 129"/>
                <a:gd name="T75" fmla="*/ 2147483647 h 283"/>
                <a:gd name="T76" fmla="*/ 2147483647 w 129"/>
                <a:gd name="T77" fmla="*/ 0 h 283"/>
                <a:gd name="T78" fmla="*/ 2147483647 w 129"/>
                <a:gd name="T79" fmla="*/ 2147483647 h 283"/>
                <a:gd name="T80" fmla="*/ 2147483647 w 129"/>
                <a:gd name="T81" fmla="*/ 2147483647 h 283"/>
                <a:gd name="T82" fmla="*/ 2147483647 w 129"/>
                <a:gd name="T83" fmla="*/ 2147483647 h 283"/>
                <a:gd name="T84" fmla="*/ 0 w 129"/>
                <a:gd name="T85" fmla="*/ 2147483647 h 283"/>
                <a:gd name="T86" fmla="*/ 0 w 129"/>
                <a:gd name="T87" fmla="*/ 2147483647 h 283"/>
                <a:gd name="T88" fmla="*/ 2147483647 w 129"/>
                <a:gd name="T89" fmla="*/ 2147483647 h 283"/>
                <a:gd name="T90" fmla="*/ 2147483647 w 129"/>
                <a:gd name="T91" fmla="*/ 2147483647 h 283"/>
                <a:gd name="T92" fmla="*/ 2147483647 w 129"/>
                <a:gd name="T93" fmla="*/ 2147483647 h 283"/>
                <a:gd name="T94" fmla="*/ 2147483647 w 129"/>
                <a:gd name="T95" fmla="*/ 2147483647 h 283"/>
                <a:gd name="T96" fmla="*/ 2147483647 w 129"/>
                <a:gd name="T97" fmla="*/ 2147483647 h 283"/>
                <a:gd name="T98" fmla="*/ 2147483647 w 129"/>
                <a:gd name="T99" fmla="*/ 2147483647 h 283"/>
                <a:gd name="T100" fmla="*/ 2147483647 w 129"/>
                <a:gd name="T101" fmla="*/ 2147483647 h 283"/>
                <a:gd name="T102" fmla="*/ 2147483647 w 129"/>
                <a:gd name="T103" fmla="*/ 2147483647 h 283"/>
                <a:gd name="T104" fmla="*/ 2147483647 w 129"/>
                <a:gd name="T105" fmla="*/ 2147483647 h 283"/>
                <a:gd name="T106" fmla="*/ 2147483647 w 129"/>
                <a:gd name="T107" fmla="*/ 2147483647 h 283"/>
                <a:gd name="T108" fmla="*/ 2147483647 w 129"/>
                <a:gd name="T109" fmla="*/ 2147483647 h 283"/>
                <a:gd name="T110" fmla="*/ 2147483647 w 129"/>
                <a:gd name="T111" fmla="*/ 2147483647 h 283"/>
                <a:gd name="T112" fmla="*/ 2147483647 w 129"/>
                <a:gd name="T113" fmla="*/ 2147483647 h 283"/>
                <a:gd name="T114" fmla="*/ 2147483647 w 129"/>
                <a:gd name="T115" fmla="*/ 2147483647 h 283"/>
                <a:gd name="T116" fmla="*/ 2147483647 w 129"/>
                <a:gd name="T117" fmla="*/ 2147483647 h 28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9"/>
                <a:gd name="T178" fmla="*/ 0 h 283"/>
                <a:gd name="T179" fmla="*/ 129 w 129"/>
                <a:gd name="T180" fmla="*/ 283 h 28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9" h="283">
                  <a:moveTo>
                    <a:pt x="70" y="262"/>
                  </a:moveTo>
                  <a:lnTo>
                    <a:pt x="77" y="265"/>
                  </a:lnTo>
                  <a:lnTo>
                    <a:pt x="89" y="276"/>
                  </a:lnTo>
                  <a:lnTo>
                    <a:pt x="99" y="276"/>
                  </a:lnTo>
                  <a:lnTo>
                    <a:pt x="100" y="282"/>
                  </a:lnTo>
                  <a:lnTo>
                    <a:pt x="110" y="282"/>
                  </a:lnTo>
                  <a:lnTo>
                    <a:pt x="118" y="275"/>
                  </a:lnTo>
                  <a:lnTo>
                    <a:pt x="125" y="271"/>
                  </a:lnTo>
                  <a:lnTo>
                    <a:pt x="125" y="264"/>
                  </a:lnTo>
                  <a:lnTo>
                    <a:pt x="128" y="257"/>
                  </a:lnTo>
                  <a:lnTo>
                    <a:pt x="120" y="246"/>
                  </a:lnTo>
                  <a:lnTo>
                    <a:pt x="118" y="239"/>
                  </a:lnTo>
                  <a:lnTo>
                    <a:pt x="112" y="229"/>
                  </a:lnTo>
                  <a:lnTo>
                    <a:pt x="106" y="223"/>
                  </a:lnTo>
                  <a:lnTo>
                    <a:pt x="99" y="216"/>
                  </a:lnTo>
                  <a:lnTo>
                    <a:pt x="91" y="207"/>
                  </a:lnTo>
                  <a:lnTo>
                    <a:pt x="86" y="197"/>
                  </a:lnTo>
                  <a:lnTo>
                    <a:pt x="74" y="170"/>
                  </a:lnTo>
                  <a:lnTo>
                    <a:pt x="70" y="165"/>
                  </a:lnTo>
                  <a:lnTo>
                    <a:pt x="65" y="154"/>
                  </a:lnTo>
                  <a:lnTo>
                    <a:pt x="58" y="142"/>
                  </a:lnTo>
                  <a:lnTo>
                    <a:pt x="55" y="131"/>
                  </a:lnTo>
                  <a:lnTo>
                    <a:pt x="57" y="125"/>
                  </a:lnTo>
                  <a:lnTo>
                    <a:pt x="54" y="118"/>
                  </a:lnTo>
                  <a:lnTo>
                    <a:pt x="52" y="110"/>
                  </a:lnTo>
                  <a:lnTo>
                    <a:pt x="50" y="104"/>
                  </a:lnTo>
                  <a:lnTo>
                    <a:pt x="47" y="82"/>
                  </a:lnTo>
                  <a:lnTo>
                    <a:pt x="44" y="74"/>
                  </a:lnTo>
                  <a:lnTo>
                    <a:pt x="43" y="67"/>
                  </a:lnTo>
                  <a:lnTo>
                    <a:pt x="44" y="61"/>
                  </a:lnTo>
                  <a:lnTo>
                    <a:pt x="46" y="53"/>
                  </a:lnTo>
                  <a:lnTo>
                    <a:pt x="44" y="41"/>
                  </a:lnTo>
                  <a:lnTo>
                    <a:pt x="44" y="33"/>
                  </a:lnTo>
                  <a:lnTo>
                    <a:pt x="44" y="26"/>
                  </a:lnTo>
                  <a:lnTo>
                    <a:pt x="46" y="18"/>
                  </a:lnTo>
                  <a:lnTo>
                    <a:pt x="44" y="13"/>
                  </a:lnTo>
                  <a:lnTo>
                    <a:pt x="44" y="5"/>
                  </a:lnTo>
                  <a:lnTo>
                    <a:pt x="36" y="4"/>
                  </a:lnTo>
                  <a:lnTo>
                    <a:pt x="25" y="0"/>
                  </a:lnTo>
                  <a:lnTo>
                    <a:pt x="16" y="6"/>
                  </a:lnTo>
                  <a:lnTo>
                    <a:pt x="5" y="12"/>
                  </a:lnTo>
                  <a:lnTo>
                    <a:pt x="2" y="2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5" y="72"/>
                  </a:lnTo>
                  <a:lnTo>
                    <a:pt x="6" y="84"/>
                  </a:lnTo>
                  <a:lnTo>
                    <a:pt x="8" y="99"/>
                  </a:lnTo>
                  <a:lnTo>
                    <a:pt x="12" y="108"/>
                  </a:lnTo>
                  <a:lnTo>
                    <a:pt x="16" y="122"/>
                  </a:lnTo>
                  <a:lnTo>
                    <a:pt x="23" y="163"/>
                  </a:lnTo>
                  <a:lnTo>
                    <a:pt x="37" y="189"/>
                  </a:lnTo>
                  <a:lnTo>
                    <a:pt x="42" y="197"/>
                  </a:lnTo>
                  <a:lnTo>
                    <a:pt x="46" y="206"/>
                  </a:lnTo>
                  <a:lnTo>
                    <a:pt x="47" y="216"/>
                  </a:lnTo>
                  <a:lnTo>
                    <a:pt x="55" y="227"/>
                  </a:lnTo>
                  <a:lnTo>
                    <a:pt x="59" y="234"/>
                  </a:lnTo>
                  <a:lnTo>
                    <a:pt x="66" y="252"/>
                  </a:lnTo>
                  <a:lnTo>
                    <a:pt x="73" y="257"/>
                  </a:lnTo>
                  <a:lnTo>
                    <a:pt x="70" y="26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23" name="Freeform 44"/>
            <p:cNvSpPr>
              <a:spLocks/>
            </p:cNvSpPr>
            <p:nvPr/>
          </p:nvSpPr>
          <p:spPr bwMode="auto">
            <a:xfrm>
              <a:off x="2305050" y="4229100"/>
              <a:ext cx="414338" cy="115888"/>
            </a:xfrm>
            <a:custGeom>
              <a:avLst/>
              <a:gdLst>
                <a:gd name="T0" fmla="*/ 2147483647 w 246"/>
                <a:gd name="T1" fmla="*/ 2147483647 h 68"/>
                <a:gd name="T2" fmla="*/ 2147483647 w 246"/>
                <a:gd name="T3" fmla="*/ 2147483647 h 68"/>
                <a:gd name="T4" fmla="*/ 2147483647 w 246"/>
                <a:gd name="T5" fmla="*/ 2147483647 h 68"/>
                <a:gd name="T6" fmla="*/ 2147483647 w 246"/>
                <a:gd name="T7" fmla="*/ 2147483647 h 68"/>
                <a:gd name="T8" fmla="*/ 2147483647 w 246"/>
                <a:gd name="T9" fmla="*/ 0 h 68"/>
                <a:gd name="T10" fmla="*/ 2147483647 w 246"/>
                <a:gd name="T11" fmla="*/ 2147483647 h 68"/>
                <a:gd name="T12" fmla="*/ 2147483647 w 246"/>
                <a:gd name="T13" fmla="*/ 2147483647 h 68"/>
                <a:gd name="T14" fmla="*/ 2147483647 w 246"/>
                <a:gd name="T15" fmla="*/ 2147483647 h 68"/>
                <a:gd name="T16" fmla="*/ 2147483647 w 246"/>
                <a:gd name="T17" fmla="*/ 2147483647 h 68"/>
                <a:gd name="T18" fmla="*/ 2147483647 w 246"/>
                <a:gd name="T19" fmla="*/ 2147483647 h 68"/>
                <a:gd name="T20" fmla="*/ 2147483647 w 246"/>
                <a:gd name="T21" fmla="*/ 2147483647 h 68"/>
                <a:gd name="T22" fmla="*/ 2147483647 w 246"/>
                <a:gd name="T23" fmla="*/ 2147483647 h 68"/>
                <a:gd name="T24" fmla="*/ 2147483647 w 246"/>
                <a:gd name="T25" fmla="*/ 2147483647 h 68"/>
                <a:gd name="T26" fmla="*/ 2147483647 w 246"/>
                <a:gd name="T27" fmla="*/ 2147483647 h 68"/>
                <a:gd name="T28" fmla="*/ 2147483647 w 246"/>
                <a:gd name="T29" fmla="*/ 2147483647 h 68"/>
                <a:gd name="T30" fmla="*/ 2147483647 w 246"/>
                <a:gd name="T31" fmla="*/ 2147483647 h 68"/>
                <a:gd name="T32" fmla="*/ 2147483647 w 246"/>
                <a:gd name="T33" fmla="*/ 2147483647 h 68"/>
                <a:gd name="T34" fmla="*/ 2147483647 w 246"/>
                <a:gd name="T35" fmla="*/ 2147483647 h 68"/>
                <a:gd name="T36" fmla="*/ 2147483647 w 246"/>
                <a:gd name="T37" fmla="*/ 2147483647 h 68"/>
                <a:gd name="T38" fmla="*/ 2147483647 w 246"/>
                <a:gd name="T39" fmla="*/ 2147483647 h 68"/>
                <a:gd name="T40" fmla="*/ 2147483647 w 246"/>
                <a:gd name="T41" fmla="*/ 2147483647 h 68"/>
                <a:gd name="T42" fmla="*/ 2147483647 w 246"/>
                <a:gd name="T43" fmla="*/ 2147483647 h 68"/>
                <a:gd name="T44" fmla="*/ 2147483647 w 246"/>
                <a:gd name="T45" fmla="*/ 2147483647 h 68"/>
                <a:gd name="T46" fmla="*/ 2147483647 w 246"/>
                <a:gd name="T47" fmla="*/ 2147483647 h 68"/>
                <a:gd name="T48" fmla="*/ 2147483647 w 246"/>
                <a:gd name="T49" fmla="*/ 2147483647 h 68"/>
                <a:gd name="T50" fmla="*/ 2147483647 w 246"/>
                <a:gd name="T51" fmla="*/ 2147483647 h 68"/>
                <a:gd name="T52" fmla="*/ 2147483647 w 246"/>
                <a:gd name="T53" fmla="*/ 2147483647 h 68"/>
                <a:gd name="T54" fmla="*/ 2147483647 w 246"/>
                <a:gd name="T55" fmla="*/ 2147483647 h 68"/>
                <a:gd name="T56" fmla="*/ 2147483647 w 246"/>
                <a:gd name="T57" fmla="*/ 2147483647 h 68"/>
                <a:gd name="T58" fmla="*/ 2147483647 w 246"/>
                <a:gd name="T59" fmla="*/ 2147483647 h 68"/>
                <a:gd name="T60" fmla="*/ 2147483647 w 246"/>
                <a:gd name="T61" fmla="*/ 2147483647 h 68"/>
                <a:gd name="T62" fmla="*/ 2147483647 w 246"/>
                <a:gd name="T63" fmla="*/ 2147483647 h 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68"/>
                <a:gd name="T98" fmla="*/ 246 w 246"/>
                <a:gd name="T99" fmla="*/ 68 h 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68">
                  <a:moveTo>
                    <a:pt x="223" y="50"/>
                  </a:moveTo>
                  <a:lnTo>
                    <a:pt x="225" y="44"/>
                  </a:lnTo>
                  <a:lnTo>
                    <a:pt x="232" y="45"/>
                  </a:lnTo>
                  <a:lnTo>
                    <a:pt x="240" y="35"/>
                  </a:lnTo>
                  <a:lnTo>
                    <a:pt x="243" y="30"/>
                  </a:lnTo>
                  <a:lnTo>
                    <a:pt x="245" y="22"/>
                  </a:lnTo>
                  <a:lnTo>
                    <a:pt x="243" y="13"/>
                  </a:lnTo>
                  <a:lnTo>
                    <a:pt x="239" y="6"/>
                  </a:lnTo>
                  <a:lnTo>
                    <a:pt x="234" y="4"/>
                  </a:lnTo>
                  <a:lnTo>
                    <a:pt x="230" y="0"/>
                  </a:lnTo>
                  <a:lnTo>
                    <a:pt x="220" y="4"/>
                  </a:lnTo>
                  <a:lnTo>
                    <a:pt x="215" y="3"/>
                  </a:lnTo>
                  <a:lnTo>
                    <a:pt x="205" y="7"/>
                  </a:lnTo>
                  <a:lnTo>
                    <a:pt x="199" y="11"/>
                  </a:lnTo>
                  <a:lnTo>
                    <a:pt x="191" y="15"/>
                  </a:lnTo>
                  <a:lnTo>
                    <a:pt x="180" y="18"/>
                  </a:lnTo>
                  <a:lnTo>
                    <a:pt x="172" y="20"/>
                  </a:lnTo>
                  <a:lnTo>
                    <a:pt x="161" y="21"/>
                  </a:lnTo>
                  <a:lnTo>
                    <a:pt x="147" y="25"/>
                  </a:lnTo>
                  <a:lnTo>
                    <a:pt x="143" y="28"/>
                  </a:lnTo>
                  <a:lnTo>
                    <a:pt x="133" y="30"/>
                  </a:lnTo>
                  <a:lnTo>
                    <a:pt x="121" y="32"/>
                  </a:lnTo>
                  <a:lnTo>
                    <a:pt x="113" y="30"/>
                  </a:lnTo>
                  <a:lnTo>
                    <a:pt x="108" y="28"/>
                  </a:lnTo>
                  <a:lnTo>
                    <a:pt x="101" y="30"/>
                  </a:lnTo>
                  <a:lnTo>
                    <a:pt x="93" y="30"/>
                  </a:lnTo>
                  <a:lnTo>
                    <a:pt x="88" y="29"/>
                  </a:lnTo>
                  <a:lnTo>
                    <a:pt x="78" y="28"/>
                  </a:lnTo>
                  <a:lnTo>
                    <a:pt x="71" y="28"/>
                  </a:lnTo>
                  <a:lnTo>
                    <a:pt x="64" y="27"/>
                  </a:lnTo>
                  <a:lnTo>
                    <a:pt x="57" y="28"/>
                  </a:lnTo>
                  <a:lnTo>
                    <a:pt x="51" y="25"/>
                  </a:lnTo>
                  <a:lnTo>
                    <a:pt x="45" y="22"/>
                  </a:lnTo>
                  <a:lnTo>
                    <a:pt x="36" y="21"/>
                  </a:lnTo>
                  <a:lnTo>
                    <a:pt x="29" y="19"/>
                  </a:lnTo>
                  <a:lnTo>
                    <a:pt x="26" y="17"/>
                  </a:lnTo>
                  <a:lnTo>
                    <a:pt x="20" y="13"/>
                  </a:lnTo>
                  <a:lnTo>
                    <a:pt x="14" y="14"/>
                  </a:lnTo>
                  <a:lnTo>
                    <a:pt x="7" y="11"/>
                  </a:lnTo>
                  <a:lnTo>
                    <a:pt x="5" y="17"/>
                  </a:lnTo>
                  <a:lnTo>
                    <a:pt x="0" y="26"/>
                  </a:lnTo>
                  <a:lnTo>
                    <a:pt x="1" y="35"/>
                  </a:lnTo>
                  <a:lnTo>
                    <a:pt x="5" y="46"/>
                  </a:lnTo>
                  <a:lnTo>
                    <a:pt x="13" y="50"/>
                  </a:lnTo>
                  <a:lnTo>
                    <a:pt x="20" y="55"/>
                  </a:lnTo>
                  <a:lnTo>
                    <a:pt x="34" y="59"/>
                  </a:lnTo>
                  <a:lnTo>
                    <a:pt x="52" y="62"/>
                  </a:lnTo>
                  <a:lnTo>
                    <a:pt x="61" y="63"/>
                  </a:lnTo>
                  <a:lnTo>
                    <a:pt x="75" y="62"/>
                  </a:lnTo>
                  <a:lnTo>
                    <a:pt x="83" y="63"/>
                  </a:lnTo>
                  <a:lnTo>
                    <a:pt x="96" y="61"/>
                  </a:lnTo>
                  <a:lnTo>
                    <a:pt x="108" y="66"/>
                  </a:lnTo>
                  <a:lnTo>
                    <a:pt x="130" y="67"/>
                  </a:lnTo>
                  <a:lnTo>
                    <a:pt x="138" y="61"/>
                  </a:lnTo>
                  <a:lnTo>
                    <a:pt x="147" y="63"/>
                  </a:lnTo>
                  <a:lnTo>
                    <a:pt x="154" y="60"/>
                  </a:lnTo>
                  <a:lnTo>
                    <a:pt x="161" y="58"/>
                  </a:lnTo>
                  <a:lnTo>
                    <a:pt x="170" y="55"/>
                  </a:lnTo>
                  <a:lnTo>
                    <a:pt x="180" y="57"/>
                  </a:lnTo>
                  <a:lnTo>
                    <a:pt x="189" y="54"/>
                  </a:lnTo>
                  <a:lnTo>
                    <a:pt x="196" y="53"/>
                  </a:lnTo>
                  <a:lnTo>
                    <a:pt x="202" y="55"/>
                  </a:lnTo>
                  <a:lnTo>
                    <a:pt x="212" y="51"/>
                  </a:lnTo>
                  <a:lnTo>
                    <a:pt x="217" y="45"/>
                  </a:lnTo>
                  <a:lnTo>
                    <a:pt x="223" y="5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24" name="Freeform 45"/>
            <p:cNvSpPr>
              <a:spLocks/>
            </p:cNvSpPr>
            <p:nvPr/>
          </p:nvSpPr>
          <p:spPr bwMode="auto">
            <a:xfrm>
              <a:off x="2744788" y="3854450"/>
              <a:ext cx="211137" cy="392113"/>
            </a:xfrm>
            <a:custGeom>
              <a:avLst/>
              <a:gdLst>
                <a:gd name="T0" fmla="*/ 2147483647 w 126"/>
                <a:gd name="T1" fmla="*/ 2147483647 h 231"/>
                <a:gd name="T2" fmla="*/ 2147483647 w 126"/>
                <a:gd name="T3" fmla="*/ 2147483647 h 231"/>
                <a:gd name="T4" fmla="*/ 2147483647 w 126"/>
                <a:gd name="T5" fmla="*/ 2147483647 h 231"/>
                <a:gd name="T6" fmla="*/ 2147483647 w 126"/>
                <a:gd name="T7" fmla="*/ 2147483647 h 231"/>
                <a:gd name="T8" fmla="*/ 0 w 126"/>
                <a:gd name="T9" fmla="*/ 2147483647 h 231"/>
                <a:gd name="T10" fmla="*/ 2147483647 w 126"/>
                <a:gd name="T11" fmla="*/ 2147483647 h 231"/>
                <a:gd name="T12" fmla="*/ 2147483647 w 126"/>
                <a:gd name="T13" fmla="*/ 2147483647 h 231"/>
                <a:gd name="T14" fmla="*/ 2147483647 w 126"/>
                <a:gd name="T15" fmla="*/ 2147483647 h 231"/>
                <a:gd name="T16" fmla="*/ 2147483647 w 126"/>
                <a:gd name="T17" fmla="*/ 2147483647 h 231"/>
                <a:gd name="T18" fmla="*/ 2147483647 w 126"/>
                <a:gd name="T19" fmla="*/ 2147483647 h 231"/>
                <a:gd name="T20" fmla="*/ 2147483647 w 126"/>
                <a:gd name="T21" fmla="*/ 2147483647 h 231"/>
                <a:gd name="T22" fmla="*/ 2147483647 w 126"/>
                <a:gd name="T23" fmla="*/ 2147483647 h 231"/>
                <a:gd name="T24" fmla="*/ 2147483647 w 126"/>
                <a:gd name="T25" fmla="*/ 2147483647 h 231"/>
                <a:gd name="T26" fmla="*/ 2147483647 w 126"/>
                <a:gd name="T27" fmla="*/ 2147483647 h 231"/>
                <a:gd name="T28" fmla="*/ 2147483647 w 126"/>
                <a:gd name="T29" fmla="*/ 2147483647 h 231"/>
                <a:gd name="T30" fmla="*/ 2147483647 w 126"/>
                <a:gd name="T31" fmla="*/ 2147483647 h 231"/>
                <a:gd name="T32" fmla="*/ 2147483647 w 126"/>
                <a:gd name="T33" fmla="*/ 2147483647 h 231"/>
                <a:gd name="T34" fmla="*/ 2147483647 w 126"/>
                <a:gd name="T35" fmla="*/ 2147483647 h 231"/>
                <a:gd name="T36" fmla="*/ 2147483647 w 126"/>
                <a:gd name="T37" fmla="*/ 2147483647 h 231"/>
                <a:gd name="T38" fmla="*/ 2147483647 w 126"/>
                <a:gd name="T39" fmla="*/ 2147483647 h 231"/>
                <a:gd name="T40" fmla="*/ 2147483647 w 126"/>
                <a:gd name="T41" fmla="*/ 2147483647 h 231"/>
                <a:gd name="T42" fmla="*/ 2147483647 w 126"/>
                <a:gd name="T43" fmla="*/ 2147483647 h 231"/>
                <a:gd name="T44" fmla="*/ 2147483647 w 126"/>
                <a:gd name="T45" fmla="*/ 2147483647 h 231"/>
                <a:gd name="T46" fmla="*/ 2147483647 w 126"/>
                <a:gd name="T47" fmla="*/ 2147483647 h 231"/>
                <a:gd name="T48" fmla="*/ 2147483647 w 126"/>
                <a:gd name="T49" fmla="*/ 2147483647 h 231"/>
                <a:gd name="T50" fmla="*/ 2147483647 w 126"/>
                <a:gd name="T51" fmla="*/ 2147483647 h 231"/>
                <a:gd name="T52" fmla="*/ 2147483647 w 126"/>
                <a:gd name="T53" fmla="*/ 2147483647 h 231"/>
                <a:gd name="T54" fmla="*/ 2147483647 w 126"/>
                <a:gd name="T55" fmla="*/ 2147483647 h 231"/>
                <a:gd name="T56" fmla="*/ 2147483647 w 126"/>
                <a:gd name="T57" fmla="*/ 2147483647 h 231"/>
                <a:gd name="T58" fmla="*/ 2147483647 w 126"/>
                <a:gd name="T59" fmla="*/ 2147483647 h 231"/>
                <a:gd name="T60" fmla="*/ 2147483647 w 126"/>
                <a:gd name="T61" fmla="*/ 2147483647 h 231"/>
                <a:gd name="T62" fmla="*/ 2147483647 w 126"/>
                <a:gd name="T63" fmla="*/ 2147483647 h 23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6"/>
                <a:gd name="T97" fmla="*/ 0 h 231"/>
                <a:gd name="T98" fmla="*/ 126 w 126"/>
                <a:gd name="T99" fmla="*/ 231 h 23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6" h="231">
                  <a:moveTo>
                    <a:pt x="48" y="216"/>
                  </a:moveTo>
                  <a:lnTo>
                    <a:pt x="42" y="217"/>
                  </a:lnTo>
                  <a:lnTo>
                    <a:pt x="40" y="225"/>
                  </a:lnTo>
                  <a:lnTo>
                    <a:pt x="28" y="229"/>
                  </a:lnTo>
                  <a:lnTo>
                    <a:pt x="21" y="230"/>
                  </a:lnTo>
                  <a:lnTo>
                    <a:pt x="15" y="227"/>
                  </a:lnTo>
                  <a:lnTo>
                    <a:pt x="8" y="222"/>
                  </a:lnTo>
                  <a:lnTo>
                    <a:pt x="1" y="218"/>
                  </a:lnTo>
                  <a:lnTo>
                    <a:pt x="1" y="211"/>
                  </a:lnTo>
                  <a:lnTo>
                    <a:pt x="0" y="205"/>
                  </a:lnTo>
                  <a:lnTo>
                    <a:pt x="6" y="198"/>
                  </a:lnTo>
                  <a:lnTo>
                    <a:pt x="9" y="194"/>
                  </a:lnTo>
                  <a:lnTo>
                    <a:pt x="16" y="186"/>
                  </a:lnTo>
                  <a:lnTo>
                    <a:pt x="20" y="181"/>
                  </a:lnTo>
                  <a:lnTo>
                    <a:pt x="27" y="174"/>
                  </a:lnTo>
                  <a:lnTo>
                    <a:pt x="34" y="167"/>
                  </a:lnTo>
                  <a:lnTo>
                    <a:pt x="39" y="160"/>
                  </a:lnTo>
                  <a:lnTo>
                    <a:pt x="44" y="149"/>
                  </a:lnTo>
                  <a:lnTo>
                    <a:pt x="53" y="139"/>
                  </a:lnTo>
                  <a:lnTo>
                    <a:pt x="57" y="134"/>
                  </a:lnTo>
                  <a:lnTo>
                    <a:pt x="62" y="126"/>
                  </a:lnTo>
                  <a:lnTo>
                    <a:pt x="69" y="116"/>
                  </a:lnTo>
                  <a:lnTo>
                    <a:pt x="70" y="108"/>
                  </a:lnTo>
                  <a:lnTo>
                    <a:pt x="69" y="102"/>
                  </a:lnTo>
                  <a:lnTo>
                    <a:pt x="73" y="98"/>
                  </a:lnTo>
                  <a:lnTo>
                    <a:pt x="76" y="89"/>
                  </a:lnTo>
                  <a:lnTo>
                    <a:pt x="78" y="84"/>
                  </a:lnTo>
                  <a:lnTo>
                    <a:pt x="79" y="75"/>
                  </a:lnTo>
                  <a:lnTo>
                    <a:pt x="82" y="68"/>
                  </a:lnTo>
                  <a:lnTo>
                    <a:pt x="85" y="60"/>
                  </a:lnTo>
                  <a:lnTo>
                    <a:pt x="88" y="56"/>
                  </a:lnTo>
                  <a:lnTo>
                    <a:pt x="87" y="50"/>
                  </a:lnTo>
                  <a:lnTo>
                    <a:pt x="85" y="42"/>
                  </a:lnTo>
                  <a:lnTo>
                    <a:pt x="88" y="33"/>
                  </a:lnTo>
                  <a:lnTo>
                    <a:pt x="89" y="27"/>
                  </a:lnTo>
                  <a:lnTo>
                    <a:pt x="88" y="21"/>
                  </a:lnTo>
                  <a:lnTo>
                    <a:pt x="87" y="15"/>
                  </a:lnTo>
                  <a:lnTo>
                    <a:pt x="91" y="9"/>
                  </a:lnTo>
                  <a:lnTo>
                    <a:pt x="91" y="2"/>
                  </a:lnTo>
                  <a:lnTo>
                    <a:pt x="97" y="2"/>
                  </a:lnTo>
                  <a:lnTo>
                    <a:pt x="107" y="0"/>
                  </a:lnTo>
                  <a:lnTo>
                    <a:pt x="114" y="6"/>
                  </a:lnTo>
                  <a:lnTo>
                    <a:pt x="124" y="13"/>
                  </a:lnTo>
                  <a:lnTo>
                    <a:pt x="125" y="23"/>
                  </a:lnTo>
                  <a:lnTo>
                    <a:pt x="125" y="32"/>
                  </a:lnTo>
                  <a:lnTo>
                    <a:pt x="124" y="45"/>
                  </a:lnTo>
                  <a:lnTo>
                    <a:pt x="119" y="62"/>
                  </a:lnTo>
                  <a:lnTo>
                    <a:pt x="118" y="71"/>
                  </a:lnTo>
                  <a:lnTo>
                    <a:pt x="113" y="84"/>
                  </a:lnTo>
                  <a:lnTo>
                    <a:pt x="111" y="90"/>
                  </a:lnTo>
                  <a:lnTo>
                    <a:pt x="105" y="103"/>
                  </a:lnTo>
                  <a:lnTo>
                    <a:pt x="104" y="116"/>
                  </a:lnTo>
                  <a:lnTo>
                    <a:pt x="98" y="137"/>
                  </a:lnTo>
                  <a:lnTo>
                    <a:pt x="90" y="142"/>
                  </a:lnTo>
                  <a:lnTo>
                    <a:pt x="88" y="153"/>
                  </a:lnTo>
                  <a:lnTo>
                    <a:pt x="83" y="156"/>
                  </a:lnTo>
                  <a:lnTo>
                    <a:pt x="79" y="163"/>
                  </a:lnTo>
                  <a:lnTo>
                    <a:pt x="73" y="171"/>
                  </a:lnTo>
                  <a:lnTo>
                    <a:pt x="71" y="179"/>
                  </a:lnTo>
                  <a:lnTo>
                    <a:pt x="63" y="186"/>
                  </a:lnTo>
                  <a:lnTo>
                    <a:pt x="61" y="192"/>
                  </a:lnTo>
                  <a:lnTo>
                    <a:pt x="61" y="199"/>
                  </a:lnTo>
                  <a:lnTo>
                    <a:pt x="53" y="207"/>
                  </a:lnTo>
                  <a:lnTo>
                    <a:pt x="47" y="210"/>
                  </a:lnTo>
                  <a:lnTo>
                    <a:pt x="48" y="2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25" name="Freeform 46"/>
            <p:cNvSpPr>
              <a:spLocks/>
            </p:cNvSpPr>
            <p:nvPr/>
          </p:nvSpPr>
          <p:spPr bwMode="auto">
            <a:xfrm>
              <a:off x="2568575" y="3267075"/>
              <a:ext cx="304800" cy="227013"/>
            </a:xfrm>
            <a:custGeom>
              <a:avLst/>
              <a:gdLst>
                <a:gd name="T0" fmla="*/ 2147483647 w 182"/>
                <a:gd name="T1" fmla="*/ 2147483647 h 134"/>
                <a:gd name="T2" fmla="*/ 2147483647 w 182"/>
                <a:gd name="T3" fmla="*/ 2147483647 h 134"/>
                <a:gd name="T4" fmla="*/ 2147483647 w 182"/>
                <a:gd name="T5" fmla="*/ 2147483647 h 134"/>
                <a:gd name="T6" fmla="*/ 2147483647 w 182"/>
                <a:gd name="T7" fmla="*/ 2147483647 h 134"/>
                <a:gd name="T8" fmla="*/ 2147483647 w 182"/>
                <a:gd name="T9" fmla="*/ 2147483647 h 134"/>
                <a:gd name="T10" fmla="*/ 2147483647 w 182"/>
                <a:gd name="T11" fmla="*/ 2147483647 h 134"/>
                <a:gd name="T12" fmla="*/ 2147483647 w 182"/>
                <a:gd name="T13" fmla="*/ 2147483647 h 134"/>
                <a:gd name="T14" fmla="*/ 2147483647 w 182"/>
                <a:gd name="T15" fmla="*/ 2147483647 h 134"/>
                <a:gd name="T16" fmla="*/ 2147483647 w 182"/>
                <a:gd name="T17" fmla="*/ 2147483647 h 134"/>
                <a:gd name="T18" fmla="*/ 2147483647 w 182"/>
                <a:gd name="T19" fmla="*/ 2147483647 h 134"/>
                <a:gd name="T20" fmla="*/ 2147483647 w 182"/>
                <a:gd name="T21" fmla="*/ 2147483647 h 134"/>
                <a:gd name="T22" fmla="*/ 2147483647 w 182"/>
                <a:gd name="T23" fmla="*/ 2147483647 h 134"/>
                <a:gd name="T24" fmla="*/ 2147483647 w 182"/>
                <a:gd name="T25" fmla="*/ 2147483647 h 134"/>
                <a:gd name="T26" fmla="*/ 2147483647 w 182"/>
                <a:gd name="T27" fmla="*/ 2147483647 h 134"/>
                <a:gd name="T28" fmla="*/ 2147483647 w 182"/>
                <a:gd name="T29" fmla="*/ 2147483647 h 134"/>
                <a:gd name="T30" fmla="*/ 2147483647 w 182"/>
                <a:gd name="T31" fmla="*/ 2147483647 h 134"/>
                <a:gd name="T32" fmla="*/ 2147483647 w 182"/>
                <a:gd name="T33" fmla="*/ 2147483647 h 134"/>
                <a:gd name="T34" fmla="*/ 2147483647 w 182"/>
                <a:gd name="T35" fmla="*/ 2147483647 h 134"/>
                <a:gd name="T36" fmla="*/ 2147483647 w 182"/>
                <a:gd name="T37" fmla="*/ 2147483647 h 134"/>
                <a:gd name="T38" fmla="*/ 2147483647 w 182"/>
                <a:gd name="T39" fmla="*/ 2147483647 h 134"/>
                <a:gd name="T40" fmla="*/ 2147483647 w 182"/>
                <a:gd name="T41" fmla="*/ 2147483647 h 134"/>
                <a:gd name="T42" fmla="*/ 2147483647 w 182"/>
                <a:gd name="T43" fmla="*/ 2147483647 h 134"/>
                <a:gd name="T44" fmla="*/ 2147483647 w 182"/>
                <a:gd name="T45" fmla="*/ 2147483647 h 134"/>
                <a:gd name="T46" fmla="*/ 2147483647 w 182"/>
                <a:gd name="T47" fmla="*/ 2147483647 h 134"/>
                <a:gd name="T48" fmla="*/ 2147483647 w 182"/>
                <a:gd name="T49" fmla="*/ 2147483647 h 134"/>
                <a:gd name="T50" fmla="*/ 2147483647 w 182"/>
                <a:gd name="T51" fmla="*/ 2147483647 h 134"/>
                <a:gd name="T52" fmla="*/ 2147483647 w 182"/>
                <a:gd name="T53" fmla="*/ 2147483647 h 134"/>
                <a:gd name="T54" fmla="*/ 2147483647 w 182"/>
                <a:gd name="T55" fmla="*/ 2147483647 h 134"/>
                <a:gd name="T56" fmla="*/ 2147483647 w 182"/>
                <a:gd name="T57" fmla="*/ 2147483647 h 134"/>
                <a:gd name="T58" fmla="*/ 2147483647 w 182"/>
                <a:gd name="T59" fmla="*/ 2147483647 h 134"/>
                <a:gd name="T60" fmla="*/ 2147483647 w 182"/>
                <a:gd name="T61" fmla="*/ 2147483647 h 134"/>
                <a:gd name="T62" fmla="*/ 2147483647 w 182"/>
                <a:gd name="T63" fmla="*/ 2147483647 h 13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2"/>
                <a:gd name="T97" fmla="*/ 0 h 134"/>
                <a:gd name="T98" fmla="*/ 182 w 182"/>
                <a:gd name="T99" fmla="*/ 134 h 13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2" h="134">
                  <a:moveTo>
                    <a:pt x="25" y="0"/>
                  </a:moveTo>
                  <a:lnTo>
                    <a:pt x="21" y="3"/>
                  </a:lnTo>
                  <a:lnTo>
                    <a:pt x="16" y="0"/>
                  </a:lnTo>
                  <a:lnTo>
                    <a:pt x="8" y="4"/>
                  </a:lnTo>
                  <a:lnTo>
                    <a:pt x="5" y="8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1" y="31"/>
                  </a:lnTo>
                  <a:lnTo>
                    <a:pt x="5" y="35"/>
                  </a:lnTo>
                  <a:lnTo>
                    <a:pt x="7" y="41"/>
                  </a:lnTo>
                  <a:lnTo>
                    <a:pt x="16" y="43"/>
                  </a:lnTo>
                  <a:lnTo>
                    <a:pt x="21" y="45"/>
                  </a:lnTo>
                  <a:lnTo>
                    <a:pt x="27" y="47"/>
                  </a:lnTo>
                  <a:lnTo>
                    <a:pt x="32" y="46"/>
                  </a:lnTo>
                  <a:lnTo>
                    <a:pt x="39" y="46"/>
                  </a:lnTo>
                  <a:lnTo>
                    <a:pt x="47" y="48"/>
                  </a:lnTo>
                  <a:lnTo>
                    <a:pt x="54" y="49"/>
                  </a:lnTo>
                  <a:lnTo>
                    <a:pt x="63" y="54"/>
                  </a:lnTo>
                  <a:lnTo>
                    <a:pt x="72" y="54"/>
                  </a:lnTo>
                  <a:lnTo>
                    <a:pt x="77" y="57"/>
                  </a:lnTo>
                  <a:lnTo>
                    <a:pt x="84" y="59"/>
                  </a:lnTo>
                  <a:lnTo>
                    <a:pt x="94" y="62"/>
                  </a:lnTo>
                  <a:lnTo>
                    <a:pt x="99" y="67"/>
                  </a:lnTo>
                  <a:lnTo>
                    <a:pt x="102" y="70"/>
                  </a:lnTo>
                  <a:lnTo>
                    <a:pt x="107" y="73"/>
                  </a:lnTo>
                  <a:lnTo>
                    <a:pt x="114" y="79"/>
                  </a:lnTo>
                  <a:lnTo>
                    <a:pt x="117" y="80"/>
                  </a:lnTo>
                  <a:lnTo>
                    <a:pt x="123" y="86"/>
                  </a:lnTo>
                  <a:lnTo>
                    <a:pt x="129" y="89"/>
                  </a:lnTo>
                  <a:lnTo>
                    <a:pt x="134" y="92"/>
                  </a:lnTo>
                  <a:lnTo>
                    <a:pt x="139" y="94"/>
                  </a:lnTo>
                  <a:lnTo>
                    <a:pt x="142" y="101"/>
                  </a:lnTo>
                  <a:lnTo>
                    <a:pt x="145" y="106"/>
                  </a:lnTo>
                  <a:lnTo>
                    <a:pt x="152" y="112"/>
                  </a:lnTo>
                  <a:lnTo>
                    <a:pt x="156" y="114"/>
                  </a:lnTo>
                  <a:lnTo>
                    <a:pt x="160" y="119"/>
                  </a:lnTo>
                  <a:lnTo>
                    <a:pt x="163" y="126"/>
                  </a:lnTo>
                  <a:lnTo>
                    <a:pt x="167" y="127"/>
                  </a:lnTo>
                  <a:lnTo>
                    <a:pt x="170" y="133"/>
                  </a:lnTo>
                  <a:lnTo>
                    <a:pt x="174" y="129"/>
                  </a:lnTo>
                  <a:lnTo>
                    <a:pt x="181" y="123"/>
                  </a:lnTo>
                  <a:lnTo>
                    <a:pt x="181" y="113"/>
                  </a:lnTo>
                  <a:lnTo>
                    <a:pt x="181" y="102"/>
                  </a:lnTo>
                  <a:lnTo>
                    <a:pt x="176" y="95"/>
                  </a:lnTo>
                  <a:lnTo>
                    <a:pt x="172" y="85"/>
                  </a:lnTo>
                  <a:lnTo>
                    <a:pt x="162" y="76"/>
                  </a:lnTo>
                  <a:lnTo>
                    <a:pt x="151" y="67"/>
                  </a:lnTo>
                  <a:lnTo>
                    <a:pt x="143" y="61"/>
                  </a:lnTo>
                  <a:lnTo>
                    <a:pt x="134" y="56"/>
                  </a:lnTo>
                  <a:lnTo>
                    <a:pt x="129" y="51"/>
                  </a:lnTo>
                  <a:lnTo>
                    <a:pt x="119" y="47"/>
                  </a:lnTo>
                  <a:lnTo>
                    <a:pt x="110" y="38"/>
                  </a:lnTo>
                  <a:lnTo>
                    <a:pt x="96" y="28"/>
                  </a:lnTo>
                  <a:lnTo>
                    <a:pt x="89" y="27"/>
                  </a:lnTo>
                  <a:lnTo>
                    <a:pt x="81" y="21"/>
                  </a:lnTo>
                  <a:lnTo>
                    <a:pt x="76" y="21"/>
                  </a:lnTo>
                  <a:lnTo>
                    <a:pt x="71" y="19"/>
                  </a:lnTo>
                  <a:lnTo>
                    <a:pt x="64" y="17"/>
                  </a:lnTo>
                  <a:lnTo>
                    <a:pt x="58" y="12"/>
                  </a:lnTo>
                  <a:lnTo>
                    <a:pt x="51" y="12"/>
                  </a:lnTo>
                  <a:lnTo>
                    <a:pt x="45" y="9"/>
                  </a:lnTo>
                  <a:lnTo>
                    <a:pt x="41" y="4"/>
                  </a:lnTo>
                  <a:lnTo>
                    <a:pt x="32" y="4"/>
                  </a:lnTo>
                  <a:lnTo>
                    <a:pt x="27" y="6"/>
                  </a:lnTo>
                  <a:lnTo>
                    <a:pt x="2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26" name="Freeform 47"/>
            <p:cNvSpPr>
              <a:spLocks/>
            </p:cNvSpPr>
            <p:nvPr/>
          </p:nvSpPr>
          <p:spPr bwMode="auto">
            <a:xfrm>
              <a:off x="2535238" y="3100388"/>
              <a:ext cx="427037" cy="258762"/>
            </a:xfrm>
            <a:custGeom>
              <a:avLst/>
              <a:gdLst>
                <a:gd name="T0" fmla="*/ 2147483647 w 254"/>
                <a:gd name="T1" fmla="*/ 2147483647 h 154"/>
                <a:gd name="T2" fmla="*/ 2147483647 w 254"/>
                <a:gd name="T3" fmla="*/ 2147483647 h 154"/>
                <a:gd name="T4" fmla="*/ 2147483647 w 254"/>
                <a:gd name="T5" fmla="*/ 2147483647 h 154"/>
                <a:gd name="T6" fmla="*/ 0 w 254"/>
                <a:gd name="T7" fmla="*/ 2147483647 h 154"/>
                <a:gd name="T8" fmla="*/ 2147483647 w 254"/>
                <a:gd name="T9" fmla="*/ 2147483647 h 154"/>
                <a:gd name="T10" fmla="*/ 2147483647 w 254"/>
                <a:gd name="T11" fmla="*/ 2147483647 h 154"/>
                <a:gd name="T12" fmla="*/ 2147483647 w 254"/>
                <a:gd name="T13" fmla="*/ 2147483647 h 154"/>
                <a:gd name="T14" fmla="*/ 2147483647 w 254"/>
                <a:gd name="T15" fmla="*/ 2147483647 h 154"/>
                <a:gd name="T16" fmla="*/ 2147483647 w 254"/>
                <a:gd name="T17" fmla="*/ 2147483647 h 154"/>
                <a:gd name="T18" fmla="*/ 2147483647 w 254"/>
                <a:gd name="T19" fmla="*/ 2147483647 h 154"/>
                <a:gd name="T20" fmla="*/ 2147483647 w 254"/>
                <a:gd name="T21" fmla="*/ 2147483647 h 154"/>
                <a:gd name="T22" fmla="*/ 2147483647 w 254"/>
                <a:gd name="T23" fmla="*/ 2147483647 h 154"/>
                <a:gd name="T24" fmla="*/ 2147483647 w 254"/>
                <a:gd name="T25" fmla="*/ 2147483647 h 154"/>
                <a:gd name="T26" fmla="*/ 2147483647 w 254"/>
                <a:gd name="T27" fmla="*/ 2147483647 h 154"/>
                <a:gd name="T28" fmla="*/ 2147483647 w 254"/>
                <a:gd name="T29" fmla="*/ 2147483647 h 154"/>
                <a:gd name="T30" fmla="*/ 2147483647 w 254"/>
                <a:gd name="T31" fmla="*/ 2147483647 h 154"/>
                <a:gd name="T32" fmla="*/ 2147483647 w 254"/>
                <a:gd name="T33" fmla="*/ 2147483647 h 154"/>
                <a:gd name="T34" fmla="*/ 2147483647 w 254"/>
                <a:gd name="T35" fmla="*/ 2147483647 h 154"/>
                <a:gd name="T36" fmla="*/ 2147483647 w 254"/>
                <a:gd name="T37" fmla="*/ 2147483647 h 154"/>
                <a:gd name="T38" fmla="*/ 2147483647 w 254"/>
                <a:gd name="T39" fmla="*/ 2147483647 h 154"/>
                <a:gd name="T40" fmla="*/ 2147483647 w 254"/>
                <a:gd name="T41" fmla="*/ 2147483647 h 154"/>
                <a:gd name="T42" fmla="*/ 2147483647 w 254"/>
                <a:gd name="T43" fmla="*/ 2147483647 h 154"/>
                <a:gd name="T44" fmla="*/ 2147483647 w 254"/>
                <a:gd name="T45" fmla="*/ 2147483647 h 154"/>
                <a:gd name="T46" fmla="*/ 2147483647 w 254"/>
                <a:gd name="T47" fmla="*/ 2147483647 h 154"/>
                <a:gd name="T48" fmla="*/ 2147483647 w 254"/>
                <a:gd name="T49" fmla="*/ 2147483647 h 154"/>
                <a:gd name="T50" fmla="*/ 2147483647 w 254"/>
                <a:gd name="T51" fmla="*/ 2147483647 h 154"/>
                <a:gd name="T52" fmla="*/ 2147483647 w 254"/>
                <a:gd name="T53" fmla="*/ 2147483647 h 154"/>
                <a:gd name="T54" fmla="*/ 2147483647 w 254"/>
                <a:gd name="T55" fmla="*/ 2147483647 h 154"/>
                <a:gd name="T56" fmla="*/ 2147483647 w 254"/>
                <a:gd name="T57" fmla="*/ 2147483647 h 154"/>
                <a:gd name="T58" fmla="*/ 2147483647 w 254"/>
                <a:gd name="T59" fmla="*/ 2147483647 h 154"/>
                <a:gd name="T60" fmla="*/ 2147483647 w 254"/>
                <a:gd name="T61" fmla="*/ 2147483647 h 154"/>
                <a:gd name="T62" fmla="*/ 2147483647 w 254"/>
                <a:gd name="T63" fmla="*/ 2147483647 h 1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4"/>
                <a:gd name="T97" fmla="*/ 0 h 154"/>
                <a:gd name="T98" fmla="*/ 254 w 254"/>
                <a:gd name="T99" fmla="*/ 154 h 15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4" h="154">
                  <a:moveTo>
                    <a:pt x="48" y="2"/>
                  </a:moveTo>
                  <a:lnTo>
                    <a:pt x="42" y="4"/>
                  </a:lnTo>
                  <a:lnTo>
                    <a:pt x="34" y="0"/>
                  </a:lnTo>
                  <a:lnTo>
                    <a:pt x="21" y="2"/>
                  </a:lnTo>
                  <a:lnTo>
                    <a:pt x="14" y="5"/>
                  </a:lnTo>
                  <a:lnTo>
                    <a:pt x="8" y="10"/>
                  </a:lnTo>
                  <a:lnTo>
                    <a:pt x="2" y="18"/>
                  </a:lnTo>
                  <a:lnTo>
                    <a:pt x="0" y="25"/>
                  </a:lnTo>
                  <a:lnTo>
                    <a:pt x="5" y="30"/>
                  </a:lnTo>
                  <a:lnTo>
                    <a:pt x="7" y="36"/>
                  </a:lnTo>
                  <a:lnTo>
                    <a:pt x="19" y="39"/>
                  </a:lnTo>
                  <a:lnTo>
                    <a:pt x="25" y="42"/>
                  </a:lnTo>
                  <a:lnTo>
                    <a:pt x="36" y="45"/>
                  </a:lnTo>
                  <a:lnTo>
                    <a:pt x="45" y="45"/>
                  </a:lnTo>
                  <a:lnTo>
                    <a:pt x="54" y="46"/>
                  </a:lnTo>
                  <a:lnTo>
                    <a:pt x="67" y="49"/>
                  </a:lnTo>
                  <a:lnTo>
                    <a:pt x="75" y="52"/>
                  </a:lnTo>
                  <a:lnTo>
                    <a:pt x="87" y="58"/>
                  </a:lnTo>
                  <a:lnTo>
                    <a:pt x="102" y="62"/>
                  </a:lnTo>
                  <a:lnTo>
                    <a:pt x="109" y="65"/>
                  </a:lnTo>
                  <a:lnTo>
                    <a:pt x="119" y="68"/>
                  </a:lnTo>
                  <a:lnTo>
                    <a:pt x="133" y="73"/>
                  </a:lnTo>
                  <a:lnTo>
                    <a:pt x="139" y="78"/>
                  </a:lnTo>
                  <a:lnTo>
                    <a:pt x="142" y="81"/>
                  </a:lnTo>
                  <a:lnTo>
                    <a:pt x="148" y="85"/>
                  </a:lnTo>
                  <a:lnTo>
                    <a:pt x="157" y="91"/>
                  </a:lnTo>
                  <a:lnTo>
                    <a:pt x="162" y="93"/>
                  </a:lnTo>
                  <a:lnTo>
                    <a:pt x="169" y="101"/>
                  </a:lnTo>
                  <a:lnTo>
                    <a:pt x="177" y="105"/>
                  </a:lnTo>
                  <a:lnTo>
                    <a:pt x="184" y="108"/>
                  </a:lnTo>
                  <a:lnTo>
                    <a:pt x="191" y="111"/>
                  </a:lnTo>
                  <a:lnTo>
                    <a:pt x="193" y="117"/>
                  </a:lnTo>
                  <a:lnTo>
                    <a:pt x="197" y="123"/>
                  </a:lnTo>
                  <a:lnTo>
                    <a:pt x="205" y="130"/>
                  </a:lnTo>
                  <a:lnTo>
                    <a:pt x="209" y="134"/>
                  </a:lnTo>
                  <a:lnTo>
                    <a:pt x="213" y="138"/>
                  </a:lnTo>
                  <a:lnTo>
                    <a:pt x="215" y="145"/>
                  </a:lnTo>
                  <a:lnTo>
                    <a:pt x="222" y="147"/>
                  </a:lnTo>
                  <a:lnTo>
                    <a:pt x="226" y="153"/>
                  </a:lnTo>
                  <a:lnTo>
                    <a:pt x="233" y="150"/>
                  </a:lnTo>
                  <a:lnTo>
                    <a:pt x="245" y="146"/>
                  </a:lnTo>
                  <a:lnTo>
                    <a:pt x="248" y="138"/>
                  </a:lnTo>
                  <a:lnTo>
                    <a:pt x="253" y="127"/>
                  </a:lnTo>
                  <a:lnTo>
                    <a:pt x="248" y="119"/>
                  </a:lnTo>
                  <a:lnTo>
                    <a:pt x="245" y="110"/>
                  </a:lnTo>
                  <a:lnTo>
                    <a:pt x="233" y="100"/>
                  </a:lnTo>
                  <a:lnTo>
                    <a:pt x="218" y="89"/>
                  </a:lnTo>
                  <a:lnTo>
                    <a:pt x="209" y="82"/>
                  </a:lnTo>
                  <a:lnTo>
                    <a:pt x="197" y="76"/>
                  </a:lnTo>
                  <a:lnTo>
                    <a:pt x="191" y="70"/>
                  </a:lnTo>
                  <a:lnTo>
                    <a:pt x="177" y="64"/>
                  </a:lnTo>
                  <a:lnTo>
                    <a:pt x="166" y="54"/>
                  </a:lnTo>
                  <a:lnTo>
                    <a:pt x="147" y="42"/>
                  </a:lnTo>
                  <a:lnTo>
                    <a:pt x="138" y="40"/>
                  </a:lnTo>
                  <a:lnTo>
                    <a:pt x="128" y="33"/>
                  </a:lnTo>
                  <a:lnTo>
                    <a:pt x="120" y="32"/>
                  </a:lnTo>
                  <a:lnTo>
                    <a:pt x="113" y="29"/>
                  </a:lnTo>
                  <a:lnTo>
                    <a:pt x="102" y="26"/>
                  </a:lnTo>
                  <a:lnTo>
                    <a:pt x="94" y="19"/>
                  </a:lnTo>
                  <a:lnTo>
                    <a:pt x="84" y="17"/>
                  </a:lnTo>
                  <a:lnTo>
                    <a:pt x="76" y="14"/>
                  </a:lnTo>
                  <a:lnTo>
                    <a:pt x="72" y="9"/>
                  </a:lnTo>
                  <a:lnTo>
                    <a:pt x="59" y="7"/>
                  </a:lnTo>
                  <a:lnTo>
                    <a:pt x="51" y="8"/>
                  </a:lnTo>
                  <a:lnTo>
                    <a:pt x="48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27" name="Freeform 48"/>
            <p:cNvSpPr>
              <a:spLocks/>
            </p:cNvSpPr>
            <p:nvPr/>
          </p:nvSpPr>
          <p:spPr bwMode="auto">
            <a:xfrm>
              <a:off x="2970213" y="3328988"/>
              <a:ext cx="215900" cy="225425"/>
            </a:xfrm>
            <a:custGeom>
              <a:avLst/>
              <a:gdLst>
                <a:gd name="T0" fmla="*/ 2147483647 w 128"/>
                <a:gd name="T1" fmla="*/ 2147483647 h 132"/>
                <a:gd name="T2" fmla="*/ 2147483647 w 128"/>
                <a:gd name="T3" fmla="*/ 2147483647 h 132"/>
                <a:gd name="T4" fmla="*/ 2147483647 w 128"/>
                <a:gd name="T5" fmla="*/ 2147483647 h 132"/>
                <a:gd name="T6" fmla="*/ 2147483647 w 128"/>
                <a:gd name="T7" fmla="*/ 2147483647 h 132"/>
                <a:gd name="T8" fmla="*/ 2147483647 w 128"/>
                <a:gd name="T9" fmla="*/ 2147483647 h 132"/>
                <a:gd name="T10" fmla="*/ 2147483647 w 128"/>
                <a:gd name="T11" fmla="*/ 2147483647 h 132"/>
                <a:gd name="T12" fmla="*/ 2147483647 w 128"/>
                <a:gd name="T13" fmla="*/ 2147483647 h 132"/>
                <a:gd name="T14" fmla="*/ 2147483647 w 128"/>
                <a:gd name="T15" fmla="*/ 2147483647 h 132"/>
                <a:gd name="T16" fmla="*/ 2147483647 w 128"/>
                <a:gd name="T17" fmla="*/ 2147483647 h 132"/>
                <a:gd name="T18" fmla="*/ 2147483647 w 128"/>
                <a:gd name="T19" fmla="*/ 2147483647 h 132"/>
                <a:gd name="T20" fmla="*/ 2147483647 w 128"/>
                <a:gd name="T21" fmla="*/ 2147483647 h 132"/>
                <a:gd name="T22" fmla="*/ 2147483647 w 128"/>
                <a:gd name="T23" fmla="*/ 2147483647 h 132"/>
                <a:gd name="T24" fmla="*/ 2147483647 w 128"/>
                <a:gd name="T25" fmla="*/ 2147483647 h 132"/>
                <a:gd name="T26" fmla="*/ 2147483647 w 128"/>
                <a:gd name="T27" fmla="*/ 2147483647 h 132"/>
                <a:gd name="T28" fmla="*/ 2147483647 w 128"/>
                <a:gd name="T29" fmla="*/ 2147483647 h 132"/>
                <a:gd name="T30" fmla="*/ 2147483647 w 128"/>
                <a:gd name="T31" fmla="*/ 2147483647 h 132"/>
                <a:gd name="T32" fmla="*/ 2147483647 w 128"/>
                <a:gd name="T33" fmla="*/ 2147483647 h 132"/>
                <a:gd name="T34" fmla="*/ 2147483647 w 128"/>
                <a:gd name="T35" fmla="*/ 2147483647 h 132"/>
                <a:gd name="T36" fmla="*/ 2147483647 w 128"/>
                <a:gd name="T37" fmla="*/ 2147483647 h 132"/>
                <a:gd name="T38" fmla="*/ 2147483647 w 128"/>
                <a:gd name="T39" fmla="*/ 2147483647 h 132"/>
                <a:gd name="T40" fmla="*/ 2147483647 w 128"/>
                <a:gd name="T41" fmla="*/ 2147483647 h 132"/>
                <a:gd name="T42" fmla="*/ 2147483647 w 128"/>
                <a:gd name="T43" fmla="*/ 2147483647 h 132"/>
                <a:gd name="T44" fmla="*/ 2147483647 w 128"/>
                <a:gd name="T45" fmla="*/ 2147483647 h 132"/>
                <a:gd name="T46" fmla="*/ 2147483647 w 128"/>
                <a:gd name="T47" fmla="*/ 2147483647 h 132"/>
                <a:gd name="T48" fmla="*/ 2147483647 w 128"/>
                <a:gd name="T49" fmla="*/ 2147483647 h 132"/>
                <a:gd name="T50" fmla="*/ 2147483647 w 128"/>
                <a:gd name="T51" fmla="*/ 2147483647 h 132"/>
                <a:gd name="T52" fmla="*/ 2147483647 w 128"/>
                <a:gd name="T53" fmla="*/ 2147483647 h 132"/>
                <a:gd name="T54" fmla="*/ 2147483647 w 128"/>
                <a:gd name="T55" fmla="*/ 2147483647 h 132"/>
                <a:gd name="T56" fmla="*/ 2147483647 w 128"/>
                <a:gd name="T57" fmla="*/ 2147483647 h 132"/>
                <a:gd name="T58" fmla="*/ 2147483647 w 128"/>
                <a:gd name="T59" fmla="*/ 2147483647 h 132"/>
                <a:gd name="T60" fmla="*/ 2147483647 w 128"/>
                <a:gd name="T61" fmla="*/ 2147483647 h 132"/>
                <a:gd name="T62" fmla="*/ 2147483647 w 128"/>
                <a:gd name="T63" fmla="*/ 2147483647 h 132"/>
                <a:gd name="T64" fmla="*/ 2147483647 w 128"/>
                <a:gd name="T65" fmla="*/ 2147483647 h 132"/>
                <a:gd name="T66" fmla="*/ 2147483647 w 128"/>
                <a:gd name="T67" fmla="*/ 2147483647 h 132"/>
                <a:gd name="T68" fmla="*/ 2147483647 w 128"/>
                <a:gd name="T69" fmla="*/ 2147483647 h 132"/>
                <a:gd name="T70" fmla="*/ 2147483647 w 128"/>
                <a:gd name="T71" fmla="*/ 2147483647 h 132"/>
                <a:gd name="T72" fmla="*/ 2147483647 w 128"/>
                <a:gd name="T73" fmla="*/ 2147483647 h 132"/>
                <a:gd name="T74" fmla="*/ 2147483647 w 128"/>
                <a:gd name="T75" fmla="*/ 2147483647 h 132"/>
                <a:gd name="T76" fmla="*/ 2147483647 w 128"/>
                <a:gd name="T77" fmla="*/ 0 h 132"/>
                <a:gd name="T78" fmla="*/ 2147483647 w 128"/>
                <a:gd name="T79" fmla="*/ 2147483647 h 132"/>
                <a:gd name="T80" fmla="*/ 0 w 128"/>
                <a:gd name="T81" fmla="*/ 2147483647 h 132"/>
                <a:gd name="T82" fmla="*/ 2147483647 w 128"/>
                <a:gd name="T83" fmla="*/ 2147483647 h 13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8"/>
                <a:gd name="T127" fmla="*/ 0 h 132"/>
                <a:gd name="T128" fmla="*/ 128 w 128"/>
                <a:gd name="T129" fmla="*/ 132 h 13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8" h="132">
                  <a:moveTo>
                    <a:pt x="28" y="44"/>
                  </a:moveTo>
                  <a:lnTo>
                    <a:pt x="33" y="48"/>
                  </a:lnTo>
                  <a:lnTo>
                    <a:pt x="38" y="51"/>
                  </a:lnTo>
                  <a:lnTo>
                    <a:pt x="48" y="56"/>
                  </a:lnTo>
                  <a:lnTo>
                    <a:pt x="52" y="62"/>
                  </a:lnTo>
                  <a:lnTo>
                    <a:pt x="54" y="66"/>
                  </a:lnTo>
                  <a:lnTo>
                    <a:pt x="59" y="69"/>
                  </a:lnTo>
                  <a:lnTo>
                    <a:pt x="65" y="77"/>
                  </a:lnTo>
                  <a:lnTo>
                    <a:pt x="68" y="78"/>
                  </a:lnTo>
                  <a:lnTo>
                    <a:pt x="73" y="85"/>
                  </a:lnTo>
                  <a:lnTo>
                    <a:pt x="78" y="89"/>
                  </a:lnTo>
                  <a:lnTo>
                    <a:pt x="83" y="93"/>
                  </a:lnTo>
                  <a:lnTo>
                    <a:pt x="87" y="96"/>
                  </a:lnTo>
                  <a:lnTo>
                    <a:pt x="89" y="104"/>
                  </a:lnTo>
                  <a:lnTo>
                    <a:pt x="90" y="108"/>
                  </a:lnTo>
                  <a:lnTo>
                    <a:pt x="96" y="115"/>
                  </a:lnTo>
                  <a:lnTo>
                    <a:pt x="100" y="118"/>
                  </a:lnTo>
                  <a:lnTo>
                    <a:pt x="103" y="124"/>
                  </a:lnTo>
                  <a:lnTo>
                    <a:pt x="105" y="131"/>
                  </a:lnTo>
                  <a:lnTo>
                    <a:pt x="123" y="131"/>
                  </a:lnTo>
                  <a:lnTo>
                    <a:pt x="125" y="121"/>
                  </a:lnTo>
                  <a:lnTo>
                    <a:pt x="127" y="111"/>
                  </a:lnTo>
                  <a:lnTo>
                    <a:pt x="123" y="103"/>
                  </a:lnTo>
                  <a:lnTo>
                    <a:pt x="121" y="93"/>
                  </a:lnTo>
                  <a:lnTo>
                    <a:pt x="112" y="82"/>
                  </a:lnTo>
                  <a:lnTo>
                    <a:pt x="103" y="71"/>
                  </a:lnTo>
                  <a:lnTo>
                    <a:pt x="96" y="64"/>
                  </a:lnTo>
                  <a:lnTo>
                    <a:pt x="89" y="57"/>
                  </a:lnTo>
                  <a:lnTo>
                    <a:pt x="85" y="51"/>
                  </a:lnTo>
                  <a:lnTo>
                    <a:pt x="75" y="46"/>
                  </a:lnTo>
                  <a:lnTo>
                    <a:pt x="68" y="36"/>
                  </a:lnTo>
                  <a:lnTo>
                    <a:pt x="56" y="24"/>
                  </a:lnTo>
                  <a:lnTo>
                    <a:pt x="49" y="21"/>
                  </a:lnTo>
                  <a:lnTo>
                    <a:pt x="42" y="14"/>
                  </a:lnTo>
                  <a:lnTo>
                    <a:pt x="38" y="13"/>
                  </a:lnTo>
                  <a:lnTo>
                    <a:pt x="33" y="10"/>
                  </a:lnTo>
                  <a:lnTo>
                    <a:pt x="27" y="7"/>
                  </a:lnTo>
                  <a:lnTo>
                    <a:pt x="21" y="1"/>
                  </a:lnTo>
                  <a:lnTo>
                    <a:pt x="14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28" y="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28" name="Freeform 49"/>
            <p:cNvSpPr>
              <a:spLocks/>
            </p:cNvSpPr>
            <p:nvPr/>
          </p:nvSpPr>
          <p:spPr bwMode="auto">
            <a:xfrm>
              <a:off x="2878138" y="3476625"/>
              <a:ext cx="198437" cy="192088"/>
            </a:xfrm>
            <a:custGeom>
              <a:avLst/>
              <a:gdLst>
                <a:gd name="T0" fmla="*/ 2147483647 w 118"/>
                <a:gd name="T1" fmla="*/ 2147483647 h 115"/>
                <a:gd name="T2" fmla="*/ 2147483647 w 118"/>
                <a:gd name="T3" fmla="*/ 2147483647 h 115"/>
                <a:gd name="T4" fmla="*/ 2147483647 w 118"/>
                <a:gd name="T5" fmla="*/ 2147483647 h 115"/>
                <a:gd name="T6" fmla="*/ 2147483647 w 118"/>
                <a:gd name="T7" fmla="*/ 2147483647 h 115"/>
                <a:gd name="T8" fmla="*/ 2147483647 w 118"/>
                <a:gd name="T9" fmla="*/ 0 h 115"/>
                <a:gd name="T10" fmla="*/ 2147483647 w 118"/>
                <a:gd name="T11" fmla="*/ 2147483647 h 115"/>
                <a:gd name="T12" fmla="*/ 2147483647 w 118"/>
                <a:gd name="T13" fmla="*/ 2147483647 h 115"/>
                <a:gd name="T14" fmla="*/ 2147483647 w 118"/>
                <a:gd name="T15" fmla="*/ 2147483647 h 115"/>
                <a:gd name="T16" fmla="*/ 2147483647 w 118"/>
                <a:gd name="T17" fmla="*/ 2147483647 h 115"/>
                <a:gd name="T18" fmla="*/ 0 w 118"/>
                <a:gd name="T19" fmla="*/ 2147483647 h 115"/>
                <a:gd name="T20" fmla="*/ 2147483647 w 118"/>
                <a:gd name="T21" fmla="*/ 2147483647 h 115"/>
                <a:gd name="T22" fmla="*/ 2147483647 w 118"/>
                <a:gd name="T23" fmla="*/ 2147483647 h 115"/>
                <a:gd name="T24" fmla="*/ 2147483647 w 118"/>
                <a:gd name="T25" fmla="*/ 2147483647 h 115"/>
                <a:gd name="T26" fmla="*/ 2147483647 w 118"/>
                <a:gd name="T27" fmla="*/ 2147483647 h 115"/>
                <a:gd name="T28" fmla="*/ 2147483647 w 118"/>
                <a:gd name="T29" fmla="*/ 2147483647 h 115"/>
                <a:gd name="T30" fmla="*/ 2147483647 w 118"/>
                <a:gd name="T31" fmla="*/ 2147483647 h 115"/>
                <a:gd name="T32" fmla="*/ 2147483647 w 118"/>
                <a:gd name="T33" fmla="*/ 2147483647 h 115"/>
                <a:gd name="T34" fmla="*/ 2147483647 w 118"/>
                <a:gd name="T35" fmla="*/ 2147483647 h 115"/>
                <a:gd name="T36" fmla="*/ 2147483647 w 118"/>
                <a:gd name="T37" fmla="*/ 2147483647 h 115"/>
                <a:gd name="T38" fmla="*/ 2147483647 w 118"/>
                <a:gd name="T39" fmla="*/ 2147483647 h 115"/>
                <a:gd name="T40" fmla="*/ 2147483647 w 118"/>
                <a:gd name="T41" fmla="*/ 2147483647 h 115"/>
                <a:gd name="T42" fmla="*/ 2147483647 w 118"/>
                <a:gd name="T43" fmla="*/ 2147483647 h 115"/>
                <a:gd name="T44" fmla="*/ 2147483647 w 118"/>
                <a:gd name="T45" fmla="*/ 2147483647 h 115"/>
                <a:gd name="T46" fmla="*/ 2147483647 w 118"/>
                <a:gd name="T47" fmla="*/ 2147483647 h 115"/>
                <a:gd name="T48" fmla="*/ 2147483647 w 118"/>
                <a:gd name="T49" fmla="*/ 2147483647 h 115"/>
                <a:gd name="T50" fmla="*/ 2147483647 w 118"/>
                <a:gd name="T51" fmla="*/ 2147483647 h 115"/>
                <a:gd name="T52" fmla="*/ 2147483647 w 118"/>
                <a:gd name="T53" fmla="*/ 2147483647 h 115"/>
                <a:gd name="T54" fmla="*/ 2147483647 w 118"/>
                <a:gd name="T55" fmla="*/ 2147483647 h 115"/>
                <a:gd name="T56" fmla="*/ 2147483647 w 118"/>
                <a:gd name="T57" fmla="*/ 2147483647 h 115"/>
                <a:gd name="T58" fmla="*/ 2147483647 w 118"/>
                <a:gd name="T59" fmla="*/ 2147483647 h 115"/>
                <a:gd name="T60" fmla="*/ 2147483647 w 118"/>
                <a:gd name="T61" fmla="*/ 2147483647 h 115"/>
                <a:gd name="T62" fmla="*/ 2147483647 w 118"/>
                <a:gd name="T63" fmla="*/ 2147483647 h 115"/>
                <a:gd name="T64" fmla="*/ 2147483647 w 118"/>
                <a:gd name="T65" fmla="*/ 2147483647 h 115"/>
                <a:gd name="T66" fmla="*/ 2147483647 w 118"/>
                <a:gd name="T67" fmla="*/ 2147483647 h 115"/>
                <a:gd name="T68" fmla="*/ 2147483647 w 118"/>
                <a:gd name="T69" fmla="*/ 2147483647 h 115"/>
                <a:gd name="T70" fmla="*/ 2147483647 w 118"/>
                <a:gd name="T71" fmla="*/ 2147483647 h 115"/>
                <a:gd name="T72" fmla="*/ 2147483647 w 118"/>
                <a:gd name="T73" fmla="*/ 2147483647 h 115"/>
                <a:gd name="T74" fmla="*/ 2147483647 w 118"/>
                <a:gd name="T75" fmla="*/ 2147483647 h 115"/>
                <a:gd name="T76" fmla="*/ 2147483647 w 118"/>
                <a:gd name="T77" fmla="*/ 2147483647 h 115"/>
                <a:gd name="T78" fmla="*/ 2147483647 w 118"/>
                <a:gd name="T79" fmla="*/ 2147483647 h 115"/>
                <a:gd name="T80" fmla="*/ 2147483647 w 118"/>
                <a:gd name="T81" fmla="*/ 2147483647 h 115"/>
                <a:gd name="T82" fmla="*/ 2147483647 w 118"/>
                <a:gd name="T83" fmla="*/ 2147483647 h 115"/>
                <a:gd name="T84" fmla="*/ 2147483647 w 118"/>
                <a:gd name="T85" fmla="*/ 2147483647 h 115"/>
                <a:gd name="T86" fmla="*/ 2147483647 w 118"/>
                <a:gd name="T87" fmla="*/ 2147483647 h 115"/>
                <a:gd name="T88" fmla="*/ 2147483647 w 118"/>
                <a:gd name="T89" fmla="*/ 2147483647 h 115"/>
                <a:gd name="T90" fmla="*/ 2147483647 w 118"/>
                <a:gd name="T91" fmla="*/ 2147483647 h 115"/>
                <a:gd name="T92" fmla="*/ 2147483647 w 118"/>
                <a:gd name="T93" fmla="*/ 2147483647 h 115"/>
                <a:gd name="T94" fmla="*/ 2147483647 w 118"/>
                <a:gd name="T95" fmla="*/ 2147483647 h 115"/>
                <a:gd name="T96" fmla="*/ 2147483647 w 118"/>
                <a:gd name="T97" fmla="*/ 2147483647 h 115"/>
                <a:gd name="T98" fmla="*/ 2147483647 w 118"/>
                <a:gd name="T99" fmla="*/ 2147483647 h 115"/>
                <a:gd name="T100" fmla="*/ 2147483647 w 118"/>
                <a:gd name="T101" fmla="*/ 2147483647 h 1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8"/>
                <a:gd name="T154" fmla="*/ 0 h 115"/>
                <a:gd name="T155" fmla="*/ 118 w 118"/>
                <a:gd name="T156" fmla="*/ 115 h 1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8" h="115">
                  <a:moveTo>
                    <a:pt x="42" y="7"/>
                  </a:moveTo>
                  <a:lnTo>
                    <a:pt x="37" y="6"/>
                  </a:lnTo>
                  <a:lnTo>
                    <a:pt x="36" y="2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4" y="6"/>
                  </a:lnTo>
                  <a:lnTo>
                    <a:pt x="2" y="9"/>
                  </a:lnTo>
                  <a:lnTo>
                    <a:pt x="3" y="14"/>
                  </a:lnTo>
                  <a:lnTo>
                    <a:pt x="0" y="17"/>
                  </a:lnTo>
                  <a:lnTo>
                    <a:pt x="8" y="23"/>
                  </a:lnTo>
                  <a:lnTo>
                    <a:pt x="10" y="28"/>
                  </a:lnTo>
                  <a:lnTo>
                    <a:pt x="14" y="31"/>
                  </a:lnTo>
                  <a:lnTo>
                    <a:pt x="20" y="34"/>
                  </a:lnTo>
                  <a:lnTo>
                    <a:pt x="27" y="38"/>
                  </a:lnTo>
                  <a:lnTo>
                    <a:pt x="32" y="42"/>
                  </a:lnTo>
                  <a:lnTo>
                    <a:pt x="39" y="47"/>
                  </a:lnTo>
                  <a:lnTo>
                    <a:pt x="44" y="56"/>
                  </a:lnTo>
                  <a:lnTo>
                    <a:pt x="52" y="59"/>
                  </a:lnTo>
                  <a:lnTo>
                    <a:pt x="55" y="64"/>
                  </a:lnTo>
                  <a:lnTo>
                    <a:pt x="61" y="69"/>
                  </a:lnTo>
                  <a:lnTo>
                    <a:pt x="69" y="76"/>
                  </a:lnTo>
                  <a:lnTo>
                    <a:pt x="69" y="82"/>
                  </a:lnTo>
                  <a:lnTo>
                    <a:pt x="71" y="85"/>
                  </a:lnTo>
                  <a:lnTo>
                    <a:pt x="73" y="88"/>
                  </a:lnTo>
                  <a:lnTo>
                    <a:pt x="74" y="95"/>
                  </a:lnTo>
                  <a:lnTo>
                    <a:pt x="78" y="97"/>
                  </a:lnTo>
                  <a:lnTo>
                    <a:pt x="80" y="103"/>
                  </a:lnTo>
                  <a:lnTo>
                    <a:pt x="83" y="108"/>
                  </a:lnTo>
                  <a:lnTo>
                    <a:pt x="88" y="113"/>
                  </a:lnTo>
                  <a:lnTo>
                    <a:pt x="103" y="114"/>
                  </a:lnTo>
                  <a:lnTo>
                    <a:pt x="117" y="110"/>
                  </a:lnTo>
                  <a:lnTo>
                    <a:pt x="115" y="103"/>
                  </a:lnTo>
                  <a:lnTo>
                    <a:pt x="109" y="96"/>
                  </a:lnTo>
                  <a:lnTo>
                    <a:pt x="106" y="90"/>
                  </a:lnTo>
                  <a:lnTo>
                    <a:pt x="100" y="83"/>
                  </a:lnTo>
                  <a:lnTo>
                    <a:pt x="99" y="73"/>
                  </a:lnTo>
                  <a:lnTo>
                    <a:pt x="95" y="72"/>
                  </a:lnTo>
                  <a:lnTo>
                    <a:pt x="91" y="61"/>
                  </a:lnTo>
                  <a:lnTo>
                    <a:pt x="86" y="57"/>
                  </a:lnTo>
                  <a:lnTo>
                    <a:pt x="83" y="49"/>
                  </a:lnTo>
                  <a:lnTo>
                    <a:pt x="78" y="46"/>
                  </a:lnTo>
                  <a:lnTo>
                    <a:pt x="72" y="42"/>
                  </a:lnTo>
                  <a:lnTo>
                    <a:pt x="68" y="38"/>
                  </a:lnTo>
                  <a:lnTo>
                    <a:pt x="66" y="32"/>
                  </a:lnTo>
                  <a:lnTo>
                    <a:pt x="60" y="28"/>
                  </a:lnTo>
                  <a:lnTo>
                    <a:pt x="56" y="23"/>
                  </a:lnTo>
                  <a:lnTo>
                    <a:pt x="57" y="19"/>
                  </a:lnTo>
                  <a:lnTo>
                    <a:pt x="47" y="14"/>
                  </a:lnTo>
                  <a:lnTo>
                    <a:pt x="41" y="12"/>
                  </a:lnTo>
                  <a:lnTo>
                    <a:pt x="42" y="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29" name="Freeform 50"/>
            <p:cNvSpPr>
              <a:spLocks/>
            </p:cNvSpPr>
            <p:nvPr/>
          </p:nvSpPr>
          <p:spPr bwMode="auto">
            <a:xfrm>
              <a:off x="2706688" y="3214688"/>
              <a:ext cx="77787" cy="109537"/>
            </a:xfrm>
            <a:custGeom>
              <a:avLst/>
              <a:gdLst>
                <a:gd name="T0" fmla="*/ 2147483647 w 45"/>
                <a:gd name="T1" fmla="*/ 0 h 65"/>
                <a:gd name="T2" fmla="*/ 2147483647 w 45"/>
                <a:gd name="T3" fmla="*/ 2147483647 h 65"/>
                <a:gd name="T4" fmla="*/ 2147483647 w 45"/>
                <a:gd name="T5" fmla="*/ 2147483647 h 65"/>
                <a:gd name="T6" fmla="*/ 2147483647 w 45"/>
                <a:gd name="T7" fmla="*/ 2147483647 h 65"/>
                <a:gd name="T8" fmla="*/ 2147483647 w 45"/>
                <a:gd name="T9" fmla="*/ 2147483647 h 65"/>
                <a:gd name="T10" fmla="*/ 2147483647 w 45"/>
                <a:gd name="T11" fmla="*/ 2147483647 h 65"/>
                <a:gd name="T12" fmla="*/ 2147483647 w 45"/>
                <a:gd name="T13" fmla="*/ 2147483647 h 65"/>
                <a:gd name="T14" fmla="*/ 2147483647 w 45"/>
                <a:gd name="T15" fmla="*/ 2147483647 h 65"/>
                <a:gd name="T16" fmla="*/ 2147483647 w 45"/>
                <a:gd name="T17" fmla="*/ 2147483647 h 65"/>
                <a:gd name="T18" fmla="*/ 0 w 45"/>
                <a:gd name="T19" fmla="*/ 2147483647 h 65"/>
                <a:gd name="T20" fmla="*/ 0 w 45"/>
                <a:gd name="T21" fmla="*/ 2147483647 h 65"/>
                <a:gd name="T22" fmla="*/ 0 w 45"/>
                <a:gd name="T23" fmla="*/ 2147483647 h 65"/>
                <a:gd name="T24" fmla="*/ 0 w 45"/>
                <a:gd name="T25" fmla="*/ 2147483647 h 65"/>
                <a:gd name="T26" fmla="*/ 2147483647 w 45"/>
                <a:gd name="T27" fmla="*/ 2147483647 h 65"/>
                <a:gd name="T28" fmla="*/ 2147483647 w 45"/>
                <a:gd name="T29" fmla="*/ 2147483647 h 65"/>
                <a:gd name="T30" fmla="*/ 2147483647 w 45"/>
                <a:gd name="T31" fmla="*/ 2147483647 h 65"/>
                <a:gd name="T32" fmla="*/ 2147483647 w 45"/>
                <a:gd name="T33" fmla="*/ 2147483647 h 65"/>
                <a:gd name="T34" fmla="*/ 2147483647 w 45"/>
                <a:gd name="T35" fmla="*/ 2147483647 h 65"/>
                <a:gd name="T36" fmla="*/ 2147483647 w 45"/>
                <a:gd name="T37" fmla="*/ 2147483647 h 65"/>
                <a:gd name="T38" fmla="*/ 2147483647 w 45"/>
                <a:gd name="T39" fmla="*/ 2147483647 h 65"/>
                <a:gd name="T40" fmla="*/ 2147483647 w 45"/>
                <a:gd name="T41" fmla="*/ 2147483647 h 65"/>
                <a:gd name="T42" fmla="*/ 2147483647 w 45"/>
                <a:gd name="T43" fmla="*/ 2147483647 h 65"/>
                <a:gd name="T44" fmla="*/ 2147483647 w 45"/>
                <a:gd name="T45" fmla="*/ 2147483647 h 65"/>
                <a:gd name="T46" fmla="*/ 2147483647 w 45"/>
                <a:gd name="T47" fmla="*/ 2147483647 h 65"/>
                <a:gd name="T48" fmla="*/ 2147483647 w 45"/>
                <a:gd name="T49" fmla="*/ 2147483647 h 65"/>
                <a:gd name="T50" fmla="*/ 2147483647 w 45"/>
                <a:gd name="T51" fmla="*/ 2147483647 h 65"/>
                <a:gd name="T52" fmla="*/ 2147483647 w 45"/>
                <a:gd name="T53" fmla="*/ 2147483647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5"/>
                <a:gd name="T82" fmla="*/ 0 h 65"/>
                <a:gd name="T83" fmla="*/ 45 w 45"/>
                <a:gd name="T84" fmla="*/ 65 h 6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5" h="65">
                  <a:moveTo>
                    <a:pt x="24" y="0"/>
                  </a:moveTo>
                  <a:lnTo>
                    <a:pt x="22" y="4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4" y="22"/>
                  </a:lnTo>
                  <a:lnTo>
                    <a:pt x="12" y="26"/>
                  </a:lnTo>
                  <a:lnTo>
                    <a:pt x="8" y="32"/>
                  </a:lnTo>
                  <a:lnTo>
                    <a:pt x="6" y="36"/>
                  </a:lnTo>
                  <a:lnTo>
                    <a:pt x="4" y="42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8" y="64"/>
                  </a:lnTo>
                  <a:lnTo>
                    <a:pt x="14" y="64"/>
                  </a:lnTo>
                  <a:lnTo>
                    <a:pt x="18" y="62"/>
                  </a:lnTo>
                  <a:lnTo>
                    <a:pt x="22" y="60"/>
                  </a:lnTo>
                  <a:lnTo>
                    <a:pt x="24" y="56"/>
                  </a:lnTo>
                  <a:lnTo>
                    <a:pt x="26" y="50"/>
                  </a:lnTo>
                  <a:lnTo>
                    <a:pt x="30" y="46"/>
                  </a:lnTo>
                  <a:lnTo>
                    <a:pt x="34" y="40"/>
                  </a:lnTo>
                  <a:lnTo>
                    <a:pt x="36" y="34"/>
                  </a:lnTo>
                  <a:lnTo>
                    <a:pt x="38" y="28"/>
                  </a:lnTo>
                  <a:lnTo>
                    <a:pt x="40" y="24"/>
                  </a:lnTo>
                  <a:lnTo>
                    <a:pt x="42" y="20"/>
                  </a:lnTo>
                  <a:lnTo>
                    <a:pt x="44" y="16"/>
                  </a:lnTo>
                  <a:lnTo>
                    <a:pt x="44" y="1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30" name="Freeform 51"/>
            <p:cNvSpPr>
              <a:spLocks/>
            </p:cNvSpPr>
            <p:nvPr/>
          </p:nvSpPr>
          <p:spPr bwMode="auto">
            <a:xfrm>
              <a:off x="2751138" y="3414713"/>
              <a:ext cx="74612" cy="134937"/>
            </a:xfrm>
            <a:custGeom>
              <a:avLst/>
              <a:gdLst>
                <a:gd name="T0" fmla="*/ 2147483647 w 45"/>
                <a:gd name="T1" fmla="*/ 0 h 79"/>
                <a:gd name="T2" fmla="*/ 2147483647 w 45"/>
                <a:gd name="T3" fmla="*/ 2147483647 h 79"/>
                <a:gd name="T4" fmla="*/ 2147483647 w 45"/>
                <a:gd name="T5" fmla="*/ 2147483647 h 79"/>
                <a:gd name="T6" fmla="*/ 2147483647 w 45"/>
                <a:gd name="T7" fmla="*/ 2147483647 h 79"/>
                <a:gd name="T8" fmla="*/ 2147483647 w 45"/>
                <a:gd name="T9" fmla="*/ 2147483647 h 79"/>
                <a:gd name="T10" fmla="*/ 2147483647 w 45"/>
                <a:gd name="T11" fmla="*/ 2147483647 h 79"/>
                <a:gd name="T12" fmla="*/ 2147483647 w 45"/>
                <a:gd name="T13" fmla="*/ 2147483647 h 79"/>
                <a:gd name="T14" fmla="*/ 2147483647 w 45"/>
                <a:gd name="T15" fmla="*/ 2147483647 h 79"/>
                <a:gd name="T16" fmla="*/ 2147483647 w 45"/>
                <a:gd name="T17" fmla="*/ 2147483647 h 79"/>
                <a:gd name="T18" fmla="*/ 0 w 45"/>
                <a:gd name="T19" fmla="*/ 2147483647 h 79"/>
                <a:gd name="T20" fmla="*/ 0 w 45"/>
                <a:gd name="T21" fmla="*/ 2147483647 h 79"/>
                <a:gd name="T22" fmla="*/ 0 w 45"/>
                <a:gd name="T23" fmla="*/ 2147483647 h 79"/>
                <a:gd name="T24" fmla="*/ 0 w 45"/>
                <a:gd name="T25" fmla="*/ 2147483647 h 79"/>
                <a:gd name="T26" fmla="*/ 2147483647 w 45"/>
                <a:gd name="T27" fmla="*/ 2147483647 h 79"/>
                <a:gd name="T28" fmla="*/ 2147483647 w 45"/>
                <a:gd name="T29" fmla="*/ 2147483647 h 79"/>
                <a:gd name="T30" fmla="*/ 2147483647 w 45"/>
                <a:gd name="T31" fmla="*/ 2147483647 h 79"/>
                <a:gd name="T32" fmla="*/ 2147483647 w 45"/>
                <a:gd name="T33" fmla="*/ 2147483647 h 79"/>
                <a:gd name="T34" fmla="*/ 2147483647 w 45"/>
                <a:gd name="T35" fmla="*/ 2147483647 h 79"/>
                <a:gd name="T36" fmla="*/ 2147483647 w 45"/>
                <a:gd name="T37" fmla="*/ 2147483647 h 79"/>
                <a:gd name="T38" fmla="*/ 2147483647 w 45"/>
                <a:gd name="T39" fmla="*/ 2147483647 h 79"/>
                <a:gd name="T40" fmla="*/ 2147483647 w 45"/>
                <a:gd name="T41" fmla="*/ 2147483647 h 79"/>
                <a:gd name="T42" fmla="*/ 2147483647 w 45"/>
                <a:gd name="T43" fmla="*/ 2147483647 h 79"/>
                <a:gd name="T44" fmla="*/ 2147483647 w 45"/>
                <a:gd name="T45" fmla="*/ 2147483647 h 79"/>
                <a:gd name="T46" fmla="*/ 2147483647 w 45"/>
                <a:gd name="T47" fmla="*/ 2147483647 h 79"/>
                <a:gd name="T48" fmla="*/ 2147483647 w 45"/>
                <a:gd name="T49" fmla="*/ 2147483647 h 79"/>
                <a:gd name="T50" fmla="*/ 2147483647 w 45"/>
                <a:gd name="T51" fmla="*/ 2147483647 h 79"/>
                <a:gd name="T52" fmla="*/ 2147483647 w 45"/>
                <a:gd name="T53" fmla="*/ 2147483647 h 7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5"/>
                <a:gd name="T82" fmla="*/ 0 h 79"/>
                <a:gd name="T83" fmla="*/ 45 w 45"/>
                <a:gd name="T84" fmla="*/ 79 h 7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5" h="79">
                  <a:moveTo>
                    <a:pt x="24" y="0"/>
                  </a:moveTo>
                  <a:lnTo>
                    <a:pt x="22" y="5"/>
                  </a:lnTo>
                  <a:lnTo>
                    <a:pt x="16" y="17"/>
                  </a:lnTo>
                  <a:lnTo>
                    <a:pt x="14" y="22"/>
                  </a:lnTo>
                  <a:lnTo>
                    <a:pt x="14" y="27"/>
                  </a:lnTo>
                  <a:lnTo>
                    <a:pt x="12" y="32"/>
                  </a:lnTo>
                  <a:lnTo>
                    <a:pt x="8" y="39"/>
                  </a:lnTo>
                  <a:lnTo>
                    <a:pt x="6" y="44"/>
                  </a:lnTo>
                  <a:lnTo>
                    <a:pt x="4" y="51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8"/>
                  </a:lnTo>
                  <a:lnTo>
                    <a:pt x="0" y="73"/>
                  </a:lnTo>
                  <a:lnTo>
                    <a:pt x="8" y="78"/>
                  </a:lnTo>
                  <a:lnTo>
                    <a:pt x="14" y="78"/>
                  </a:lnTo>
                  <a:lnTo>
                    <a:pt x="18" y="76"/>
                  </a:lnTo>
                  <a:lnTo>
                    <a:pt x="22" y="73"/>
                  </a:lnTo>
                  <a:lnTo>
                    <a:pt x="24" y="68"/>
                  </a:lnTo>
                  <a:lnTo>
                    <a:pt x="26" y="61"/>
                  </a:lnTo>
                  <a:lnTo>
                    <a:pt x="30" y="56"/>
                  </a:lnTo>
                  <a:lnTo>
                    <a:pt x="34" y="49"/>
                  </a:lnTo>
                  <a:lnTo>
                    <a:pt x="36" y="41"/>
                  </a:lnTo>
                  <a:lnTo>
                    <a:pt x="38" y="34"/>
                  </a:lnTo>
                  <a:lnTo>
                    <a:pt x="40" y="29"/>
                  </a:lnTo>
                  <a:lnTo>
                    <a:pt x="42" y="24"/>
                  </a:lnTo>
                  <a:lnTo>
                    <a:pt x="44" y="20"/>
                  </a:lnTo>
                  <a:lnTo>
                    <a:pt x="44" y="1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31" name="Freeform 52"/>
            <p:cNvSpPr>
              <a:spLocks/>
            </p:cNvSpPr>
            <p:nvPr/>
          </p:nvSpPr>
          <p:spPr bwMode="auto">
            <a:xfrm>
              <a:off x="2314575" y="4371975"/>
              <a:ext cx="414338" cy="114300"/>
            </a:xfrm>
            <a:custGeom>
              <a:avLst/>
              <a:gdLst>
                <a:gd name="T0" fmla="*/ 2147483647 w 246"/>
                <a:gd name="T1" fmla="*/ 2147483647 h 68"/>
                <a:gd name="T2" fmla="*/ 2147483647 w 246"/>
                <a:gd name="T3" fmla="*/ 2147483647 h 68"/>
                <a:gd name="T4" fmla="*/ 2147483647 w 246"/>
                <a:gd name="T5" fmla="*/ 2147483647 h 68"/>
                <a:gd name="T6" fmla="*/ 2147483647 w 246"/>
                <a:gd name="T7" fmla="*/ 2147483647 h 68"/>
                <a:gd name="T8" fmla="*/ 2147483647 w 246"/>
                <a:gd name="T9" fmla="*/ 0 h 68"/>
                <a:gd name="T10" fmla="*/ 2147483647 w 246"/>
                <a:gd name="T11" fmla="*/ 2147483647 h 68"/>
                <a:gd name="T12" fmla="*/ 2147483647 w 246"/>
                <a:gd name="T13" fmla="*/ 2147483647 h 68"/>
                <a:gd name="T14" fmla="*/ 2147483647 w 246"/>
                <a:gd name="T15" fmla="*/ 2147483647 h 68"/>
                <a:gd name="T16" fmla="*/ 2147483647 w 246"/>
                <a:gd name="T17" fmla="*/ 2147483647 h 68"/>
                <a:gd name="T18" fmla="*/ 2147483647 w 246"/>
                <a:gd name="T19" fmla="*/ 2147483647 h 68"/>
                <a:gd name="T20" fmla="*/ 2147483647 w 246"/>
                <a:gd name="T21" fmla="*/ 2147483647 h 68"/>
                <a:gd name="T22" fmla="*/ 2147483647 w 246"/>
                <a:gd name="T23" fmla="*/ 2147483647 h 68"/>
                <a:gd name="T24" fmla="*/ 2147483647 w 246"/>
                <a:gd name="T25" fmla="*/ 2147483647 h 68"/>
                <a:gd name="T26" fmla="*/ 2147483647 w 246"/>
                <a:gd name="T27" fmla="*/ 2147483647 h 68"/>
                <a:gd name="T28" fmla="*/ 2147483647 w 246"/>
                <a:gd name="T29" fmla="*/ 2147483647 h 68"/>
                <a:gd name="T30" fmla="*/ 2147483647 w 246"/>
                <a:gd name="T31" fmla="*/ 2147483647 h 68"/>
                <a:gd name="T32" fmla="*/ 2147483647 w 246"/>
                <a:gd name="T33" fmla="*/ 2147483647 h 68"/>
                <a:gd name="T34" fmla="*/ 2147483647 w 246"/>
                <a:gd name="T35" fmla="*/ 2147483647 h 68"/>
                <a:gd name="T36" fmla="*/ 2147483647 w 246"/>
                <a:gd name="T37" fmla="*/ 2147483647 h 68"/>
                <a:gd name="T38" fmla="*/ 2147483647 w 246"/>
                <a:gd name="T39" fmla="*/ 2147483647 h 68"/>
                <a:gd name="T40" fmla="*/ 2147483647 w 246"/>
                <a:gd name="T41" fmla="*/ 2147483647 h 68"/>
                <a:gd name="T42" fmla="*/ 2147483647 w 246"/>
                <a:gd name="T43" fmla="*/ 2147483647 h 68"/>
                <a:gd name="T44" fmla="*/ 2147483647 w 246"/>
                <a:gd name="T45" fmla="*/ 2147483647 h 68"/>
                <a:gd name="T46" fmla="*/ 2147483647 w 246"/>
                <a:gd name="T47" fmla="*/ 2147483647 h 68"/>
                <a:gd name="T48" fmla="*/ 2147483647 w 246"/>
                <a:gd name="T49" fmla="*/ 2147483647 h 68"/>
                <a:gd name="T50" fmla="*/ 2147483647 w 246"/>
                <a:gd name="T51" fmla="*/ 2147483647 h 68"/>
                <a:gd name="T52" fmla="*/ 2147483647 w 246"/>
                <a:gd name="T53" fmla="*/ 2147483647 h 68"/>
                <a:gd name="T54" fmla="*/ 2147483647 w 246"/>
                <a:gd name="T55" fmla="*/ 2147483647 h 68"/>
                <a:gd name="T56" fmla="*/ 2147483647 w 246"/>
                <a:gd name="T57" fmla="*/ 2147483647 h 68"/>
                <a:gd name="T58" fmla="*/ 2147483647 w 246"/>
                <a:gd name="T59" fmla="*/ 2147483647 h 68"/>
                <a:gd name="T60" fmla="*/ 2147483647 w 246"/>
                <a:gd name="T61" fmla="*/ 2147483647 h 68"/>
                <a:gd name="T62" fmla="*/ 2147483647 w 246"/>
                <a:gd name="T63" fmla="*/ 2147483647 h 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68"/>
                <a:gd name="T98" fmla="*/ 246 w 246"/>
                <a:gd name="T99" fmla="*/ 68 h 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68">
                  <a:moveTo>
                    <a:pt x="223" y="50"/>
                  </a:moveTo>
                  <a:lnTo>
                    <a:pt x="225" y="44"/>
                  </a:lnTo>
                  <a:lnTo>
                    <a:pt x="232" y="45"/>
                  </a:lnTo>
                  <a:lnTo>
                    <a:pt x="240" y="35"/>
                  </a:lnTo>
                  <a:lnTo>
                    <a:pt x="243" y="30"/>
                  </a:lnTo>
                  <a:lnTo>
                    <a:pt x="245" y="22"/>
                  </a:lnTo>
                  <a:lnTo>
                    <a:pt x="243" y="13"/>
                  </a:lnTo>
                  <a:lnTo>
                    <a:pt x="239" y="6"/>
                  </a:lnTo>
                  <a:lnTo>
                    <a:pt x="234" y="4"/>
                  </a:lnTo>
                  <a:lnTo>
                    <a:pt x="230" y="0"/>
                  </a:lnTo>
                  <a:lnTo>
                    <a:pt x="220" y="4"/>
                  </a:lnTo>
                  <a:lnTo>
                    <a:pt x="215" y="3"/>
                  </a:lnTo>
                  <a:lnTo>
                    <a:pt x="205" y="7"/>
                  </a:lnTo>
                  <a:lnTo>
                    <a:pt x="199" y="11"/>
                  </a:lnTo>
                  <a:lnTo>
                    <a:pt x="191" y="15"/>
                  </a:lnTo>
                  <a:lnTo>
                    <a:pt x="180" y="18"/>
                  </a:lnTo>
                  <a:lnTo>
                    <a:pt x="172" y="20"/>
                  </a:lnTo>
                  <a:lnTo>
                    <a:pt x="161" y="21"/>
                  </a:lnTo>
                  <a:lnTo>
                    <a:pt x="147" y="25"/>
                  </a:lnTo>
                  <a:lnTo>
                    <a:pt x="143" y="28"/>
                  </a:lnTo>
                  <a:lnTo>
                    <a:pt x="133" y="30"/>
                  </a:lnTo>
                  <a:lnTo>
                    <a:pt x="121" y="32"/>
                  </a:lnTo>
                  <a:lnTo>
                    <a:pt x="113" y="30"/>
                  </a:lnTo>
                  <a:lnTo>
                    <a:pt x="108" y="28"/>
                  </a:lnTo>
                  <a:lnTo>
                    <a:pt x="101" y="30"/>
                  </a:lnTo>
                  <a:lnTo>
                    <a:pt x="93" y="30"/>
                  </a:lnTo>
                  <a:lnTo>
                    <a:pt x="88" y="29"/>
                  </a:lnTo>
                  <a:lnTo>
                    <a:pt x="78" y="28"/>
                  </a:lnTo>
                  <a:lnTo>
                    <a:pt x="71" y="28"/>
                  </a:lnTo>
                  <a:lnTo>
                    <a:pt x="64" y="27"/>
                  </a:lnTo>
                  <a:lnTo>
                    <a:pt x="57" y="28"/>
                  </a:lnTo>
                  <a:lnTo>
                    <a:pt x="51" y="25"/>
                  </a:lnTo>
                  <a:lnTo>
                    <a:pt x="45" y="22"/>
                  </a:lnTo>
                  <a:lnTo>
                    <a:pt x="36" y="21"/>
                  </a:lnTo>
                  <a:lnTo>
                    <a:pt x="29" y="19"/>
                  </a:lnTo>
                  <a:lnTo>
                    <a:pt x="26" y="17"/>
                  </a:lnTo>
                  <a:lnTo>
                    <a:pt x="20" y="13"/>
                  </a:lnTo>
                  <a:lnTo>
                    <a:pt x="14" y="14"/>
                  </a:lnTo>
                  <a:lnTo>
                    <a:pt x="7" y="11"/>
                  </a:lnTo>
                  <a:lnTo>
                    <a:pt x="5" y="17"/>
                  </a:lnTo>
                  <a:lnTo>
                    <a:pt x="0" y="26"/>
                  </a:lnTo>
                  <a:lnTo>
                    <a:pt x="1" y="35"/>
                  </a:lnTo>
                  <a:lnTo>
                    <a:pt x="5" y="46"/>
                  </a:lnTo>
                  <a:lnTo>
                    <a:pt x="13" y="50"/>
                  </a:lnTo>
                  <a:lnTo>
                    <a:pt x="20" y="55"/>
                  </a:lnTo>
                  <a:lnTo>
                    <a:pt x="34" y="59"/>
                  </a:lnTo>
                  <a:lnTo>
                    <a:pt x="52" y="62"/>
                  </a:lnTo>
                  <a:lnTo>
                    <a:pt x="61" y="63"/>
                  </a:lnTo>
                  <a:lnTo>
                    <a:pt x="75" y="62"/>
                  </a:lnTo>
                  <a:lnTo>
                    <a:pt x="83" y="63"/>
                  </a:lnTo>
                  <a:lnTo>
                    <a:pt x="96" y="61"/>
                  </a:lnTo>
                  <a:lnTo>
                    <a:pt x="108" y="66"/>
                  </a:lnTo>
                  <a:lnTo>
                    <a:pt x="130" y="67"/>
                  </a:lnTo>
                  <a:lnTo>
                    <a:pt x="138" y="61"/>
                  </a:lnTo>
                  <a:lnTo>
                    <a:pt x="147" y="63"/>
                  </a:lnTo>
                  <a:lnTo>
                    <a:pt x="154" y="60"/>
                  </a:lnTo>
                  <a:lnTo>
                    <a:pt x="161" y="58"/>
                  </a:lnTo>
                  <a:lnTo>
                    <a:pt x="170" y="55"/>
                  </a:lnTo>
                  <a:lnTo>
                    <a:pt x="180" y="57"/>
                  </a:lnTo>
                  <a:lnTo>
                    <a:pt x="189" y="54"/>
                  </a:lnTo>
                  <a:lnTo>
                    <a:pt x="196" y="53"/>
                  </a:lnTo>
                  <a:lnTo>
                    <a:pt x="202" y="55"/>
                  </a:lnTo>
                  <a:lnTo>
                    <a:pt x="212" y="51"/>
                  </a:lnTo>
                  <a:lnTo>
                    <a:pt x="217" y="45"/>
                  </a:lnTo>
                  <a:lnTo>
                    <a:pt x="223" y="5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32" name="Freeform 53"/>
            <p:cNvSpPr>
              <a:spLocks/>
            </p:cNvSpPr>
            <p:nvPr/>
          </p:nvSpPr>
          <p:spPr bwMode="auto">
            <a:xfrm>
              <a:off x="2736850" y="4092575"/>
              <a:ext cx="303213" cy="296863"/>
            </a:xfrm>
            <a:custGeom>
              <a:avLst/>
              <a:gdLst>
                <a:gd name="T0" fmla="*/ 2147483647 w 180"/>
                <a:gd name="T1" fmla="*/ 2147483647 h 176"/>
                <a:gd name="T2" fmla="*/ 2147483647 w 180"/>
                <a:gd name="T3" fmla="*/ 2147483647 h 176"/>
                <a:gd name="T4" fmla="*/ 2147483647 w 180"/>
                <a:gd name="T5" fmla="*/ 2147483647 h 176"/>
                <a:gd name="T6" fmla="*/ 2147483647 w 180"/>
                <a:gd name="T7" fmla="*/ 2147483647 h 176"/>
                <a:gd name="T8" fmla="*/ 2147483647 w 180"/>
                <a:gd name="T9" fmla="*/ 0 h 176"/>
                <a:gd name="T10" fmla="*/ 2147483647 w 180"/>
                <a:gd name="T11" fmla="*/ 2147483647 h 176"/>
                <a:gd name="T12" fmla="*/ 2147483647 w 180"/>
                <a:gd name="T13" fmla="*/ 2147483647 h 176"/>
                <a:gd name="T14" fmla="*/ 2147483647 w 180"/>
                <a:gd name="T15" fmla="*/ 2147483647 h 176"/>
                <a:gd name="T16" fmla="*/ 2147483647 w 180"/>
                <a:gd name="T17" fmla="*/ 2147483647 h 176"/>
                <a:gd name="T18" fmla="*/ 2147483647 w 180"/>
                <a:gd name="T19" fmla="*/ 2147483647 h 176"/>
                <a:gd name="T20" fmla="*/ 2147483647 w 180"/>
                <a:gd name="T21" fmla="*/ 2147483647 h 176"/>
                <a:gd name="T22" fmla="*/ 2147483647 w 180"/>
                <a:gd name="T23" fmla="*/ 2147483647 h 176"/>
                <a:gd name="T24" fmla="*/ 2147483647 w 180"/>
                <a:gd name="T25" fmla="*/ 2147483647 h 176"/>
                <a:gd name="T26" fmla="*/ 2147483647 w 180"/>
                <a:gd name="T27" fmla="*/ 2147483647 h 176"/>
                <a:gd name="T28" fmla="*/ 2147483647 w 180"/>
                <a:gd name="T29" fmla="*/ 2147483647 h 176"/>
                <a:gd name="T30" fmla="*/ 2147483647 w 180"/>
                <a:gd name="T31" fmla="*/ 2147483647 h 176"/>
                <a:gd name="T32" fmla="*/ 2147483647 w 180"/>
                <a:gd name="T33" fmla="*/ 2147483647 h 176"/>
                <a:gd name="T34" fmla="*/ 2147483647 w 180"/>
                <a:gd name="T35" fmla="*/ 2147483647 h 176"/>
                <a:gd name="T36" fmla="*/ 2147483647 w 180"/>
                <a:gd name="T37" fmla="*/ 2147483647 h 176"/>
                <a:gd name="T38" fmla="*/ 2147483647 w 180"/>
                <a:gd name="T39" fmla="*/ 2147483647 h 176"/>
                <a:gd name="T40" fmla="*/ 2147483647 w 180"/>
                <a:gd name="T41" fmla="*/ 2147483647 h 176"/>
                <a:gd name="T42" fmla="*/ 2147483647 w 180"/>
                <a:gd name="T43" fmla="*/ 2147483647 h 176"/>
                <a:gd name="T44" fmla="*/ 2147483647 w 180"/>
                <a:gd name="T45" fmla="*/ 2147483647 h 176"/>
                <a:gd name="T46" fmla="*/ 2147483647 w 180"/>
                <a:gd name="T47" fmla="*/ 2147483647 h 176"/>
                <a:gd name="T48" fmla="*/ 2147483647 w 180"/>
                <a:gd name="T49" fmla="*/ 2147483647 h 176"/>
                <a:gd name="T50" fmla="*/ 2147483647 w 180"/>
                <a:gd name="T51" fmla="*/ 2147483647 h 176"/>
                <a:gd name="T52" fmla="*/ 2147483647 w 180"/>
                <a:gd name="T53" fmla="*/ 2147483647 h 176"/>
                <a:gd name="T54" fmla="*/ 2147483647 w 180"/>
                <a:gd name="T55" fmla="*/ 2147483647 h 176"/>
                <a:gd name="T56" fmla="*/ 2147483647 w 180"/>
                <a:gd name="T57" fmla="*/ 2147483647 h 176"/>
                <a:gd name="T58" fmla="*/ 2147483647 w 180"/>
                <a:gd name="T59" fmla="*/ 2147483647 h 176"/>
                <a:gd name="T60" fmla="*/ 2147483647 w 180"/>
                <a:gd name="T61" fmla="*/ 2147483647 h 176"/>
                <a:gd name="T62" fmla="*/ 2147483647 w 180"/>
                <a:gd name="T63" fmla="*/ 2147483647 h 17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0"/>
                <a:gd name="T97" fmla="*/ 0 h 176"/>
                <a:gd name="T98" fmla="*/ 180 w 180"/>
                <a:gd name="T99" fmla="*/ 176 h 17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0" h="176">
                  <a:moveTo>
                    <a:pt x="172" y="55"/>
                  </a:moveTo>
                  <a:lnTo>
                    <a:pt x="171" y="48"/>
                  </a:lnTo>
                  <a:lnTo>
                    <a:pt x="177" y="43"/>
                  </a:lnTo>
                  <a:lnTo>
                    <a:pt x="178" y="30"/>
                  </a:lnTo>
                  <a:lnTo>
                    <a:pt x="179" y="23"/>
                  </a:lnTo>
                  <a:lnTo>
                    <a:pt x="177" y="14"/>
                  </a:lnTo>
                  <a:lnTo>
                    <a:pt x="172" y="7"/>
                  </a:lnTo>
                  <a:lnTo>
                    <a:pt x="166" y="2"/>
                  </a:lnTo>
                  <a:lnTo>
                    <a:pt x="162" y="2"/>
                  </a:lnTo>
                  <a:lnTo>
                    <a:pt x="157" y="0"/>
                  </a:lnTo>
                  <a:lnTo>
                    <a:pt x="152" y="10"/>
                  </a:lnTo>
                  <a:lnTo>
                    <a:pt x="147" y="13"/>
                  </a:lnTo>
                  <a:lnTo>
                    <a:pt x="142" y="22"/>
                  </a:lnTo>
                  <a:lnTo>
                    <a:pt x="139" y="30"/>
                  </a:lnTo>
                  <a:lnTo>
                    <a:pt x="135" y="38"/>
                  </a:lnTo>
                  <a:lnTo>
                    <a:pt x="128" y="47"/>
                  </a:lnTo>
                  <a:lnTo>
                    <a:pt x="123" y="54"/>
                  </a:lnTo>
                  <a:lnTo>
                    <a:pt x="116" y="62"/>
                  </a:lnTo>
                  <a:lnTo>
                    <a:pt x="107" y="73"/>
                  </a:lnTo>
                  <a:lnTo>
                    <a:pt x="106" y="79"/>
                  </a:lnTo>
                  <a:lnTo>
                    <a:pt x="100" y="86"/>
                  </a:lnTo>
                  <a:lnTo>
                    <a:pt x="92" y="94"/>
                  </a:lnTo>
                  <a:lnTo>
                    <a:pt x="85" y="96"/>
                  </a:lnTo>
                  <a:lnTo>
                    <a:pt x="81" y="98"/>
                  </a:lnTo>
                  <a:lnTo>
                    <a:pt x="77" y="103"/>
                  </a:lnTo>
                  <a:lnTo>
                    <a:pt x="71" y="108"/>
                  </a:lnTo>
                  <a:lnTo>
                    <a:pt x="67" y="111"/>
                  </a:lnTo>
                  <a:lnTo>
                    <a:pt x="59" y="116"/>
                  </a:lnTo>
                  <a:lnTo>
                    <a:pt x="54" y="119"/>
                  </a:lnTo>
                  <a:lnTo>
                    <a:pt x="48" y="122"/>
                  </a:lnTo>
                  <a:lnTo>
                    <a:pt x="44" y="127"/>
                  </a:lnTo>
                  <a:lnTo>
                    <a:pt x="38" y="127"/>
                  </a:lnTo>
                  <a:lnTo>
                    <a:pt x="32" y="127"/>
                  </a:lnTo>
                  <a:lnTo>
                    <a:pt x="26" y="133"/>
                  </a:lnTo>
                  <a:lnTo>
                    <a:pt x="19" y="134"/>
                  </a:lnTo>
                  <a:lnTo>
                    <a:pt x="17" y="134"/>
                  </a:lnTo>
                  <a:lnTo>
                    <a:pt x="11" y="134"/>
                  </a:lnTo>
                  <a:lnTo>
                    <a:pt x="7" y="138"/>
                  </a:lnTo>
                  <a:lnTo>
                    <a:pt x="0" y="138"/>
                  </a:lnTo>
                  <a:lnTo>
                    <a:pt x="2" y="145"/>
                  </a:lnTo>
                  <a:lnTo>
                    <a:pt x="2" y="158"/>
                  </a:lnTo>
                  <a:lnTo>
                    <a:pt x="6" y="166"/>
                  </a:lnTo>
                  <a:lnTo>
                    <a:pt x="13" y="174"/>
                  </a:lnTo>
                  <a:lnTo>
                    <a:pt x="21" y="174"/>
                  </a:lnTo>
                  <a:lnTo>
                    <a:pt x="28" y="175"/>
                  </a:lnTo>
                  <a:lnTo>
                    <a:pt x="40" y="172"/>
                  </a:lnTo>
                  <a:lnTo>
                    <a:pt x="53" y="164"/>
                  </a:lnTo>
                  <a:lnTo>
                    <a:pt x="61" y="159"/>
                  </a:lnTo>
                  <a:lnTo>
                    <a:pt x="70" y="150"/>
                  </a:lnTo>
                  <a:lnTo>
                    <a:pt x="77" y="146"/>
                  </a:lnTo>
                  <a:lnTo>
                    <a:pt x="85" y="137"/>
                  </a:lnTo>
                  <a:lnTo>
                    <a:pt x="96" y="136"/>
                  </a:lnTo>
                  <a:lnTo>
                    <a:pt x="112" y="124"/>
                  </a:lnTo>
                  <a:lnTo>
                    <a:pt x="116" y="113"/>
                  </a:lnTo>
                  <a:lnTo>
                    <a:pt x="123" y="111"/>
                  </a:lnTo>
                  <a:lnTo>
                    <a:pt x="127" y="103"/>
                  </a:lnTo>
                  <a:lnTo>
                    <a:pt x="131" y="98"/>
                  </a:lnTo>
                  <a:lnTo>
                    <a:pt x="137" y="89"/>
                  </a:lnTo>
                  <a:lnTo>
                    <a:pt x="144" y="86"/>
                  </a:lnTo>
                  <a:lnTo>
                    <a:pt x="149" y="78"/>
                  </a:lnTo>
                  <a:lnTo>
                    <a:pt x="154" y="72"/>
                  </a:lnTo>
                  <a:lnTo>
                    <a:pt x="159" y="71"/>
                  </a:lnTo>
                  <a:lnTo>
                    <a:pt x="165" y="62"/>
                  </a:lnTo>
                  <a:lnTo>
                    <a:pt x="166" y="53"/>
                  </a:lnTo>
                  <a:lnTo>
                    <a:pt x="172" y="5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33" name="Freeform 54"/>
            <p:cNvSpPr>
              <a:spLocks/>
            </p:cNvSpPr>
            <p:nvPr/>
          </p:nvSpPr>
          <p:spPr bwMode="auto">
            <a:xfrm>
              <a:off x="2411413" y="4473575"/>
              <a:ext cx="352425" cy="103188"/>
            </a:xfrm>
            <a:custGeom>
              <a:avLst/>
              <a:gdLst>
                <a:gd name="T0" fmla="*/ 2147483647 w 210"/>
                <a:gd name="T1" fmla="*/ 2147483647 h 61"/>
                <a:gd name="T2" fmla="*/ 2147483647 w 210"/>
                <a:gd name="T3" fmla="*/ 2147483647 h 61"/>
                <a:gd name="T4" fmla="*/ 2147483647 w 210"/>
                <a:gd name="T5" fmla="*/ 2147483647 h 61"/>
                <a:gd name="T6" fmla="*/ 2147483647 w 210"/>
                <a:gd name="T7" fmla="*/ 2147483647 h 61"/>
                <a:gd name="T8" fmla="*/ 2147483647 w 210"/>
                <a:gd name="T9" fmla="*/ 2147483647 h 61"/>
                <a:gd name="T10" fmla="*/ 2147483647 w 210"/>
                <a:gd name="T11" fmla="*/ 2147483647 h 61"/>
                <a:gd name="T12" fmla="*/ 2147483647 w 210"/>
                <a:gd name="T13" fmla="*/ 2147483647 h 61"/>
                <a:gd name="T14" fmla="*/ 2147483647 w 210"/>
                <a:gd name="T15" fmla="*/ 2147483647 h 61"/>
                <a:gd name="T16" fmla="*/ 2147483647 w 210"/>
                <a:gd name="T17" fmla="*/ 2147483647 h 61"/>
                <a:gd name="T18" fmla="*/ 2147483647 w 210"/>
                <a:gd name="T19" fmla="*/ 0 h 61"/>
                <a:gd name="T20" fmla="*/ 2147483647 w 210"/>
                <a:gd name="T21" fmla="*/ 2147483647 h 61"/>
                <a:gd name="T22" fmla="*/ 2147483647 w 210"/>
                <a:gd name="T23" fmla="*/ 2147483647 h 61"/>
                <a:gd name="T24" fmla="*/ 2147483647 w 210"/>
                <a:gd name="T25" fmla="*/ 2147483647 h 61"/>
                <a:gd name="T26" fmla="*/ 2147483647 w 210"/>
                <a:gd name="T27" fmla="*/ 2147483647 h 61"/>
                <a:gd name="T28" fmla="*/ 2147483647 w 210"/>
                <a:gd name="T29" fmla="*/ 2147483647 h 61"/>
                <a:gd name="T30" fmla="*/ 2147483647 w 210"/>
                <a:gd name="T31" fmla="*/ 2147483647 h 61"/>
                <a:gd name="T32" fmla="*/ 2147483647 w 210"/>
                <a:gd name="T33" fmla="*/ 2147483647 h 61"/>
                <a:gd name="T34" fmla="*/ 2147483647 w 210"/>
                <a:gd name="T35" fmla="*/ 2147483647 h 61"/>
                <a:gd name="T36" fmla="*/ 2147483647 w 210"/>
                <a:gd name="T37" fmla="*/ 2147483647 h 61"/>
                <a:gd name="T38" fmla="*/ 2147483647 w 210"/>
                <a:gd name="T39" fmla="*/ 2147483647 h 61"/>
                <a:gd name="T40" fmla="*/ 2147483647 w 210"/>
                <a:gd name="T41" fmla="*/ 2147483647 h 61"/>
                <a:gd name="T42" fmla="*/ 2147483647 w 210"/>
                <a:gd name="T43" fmla="*/ 2147483647 h 61"/>
                <a:gd name="T44" fmla="*/ 2147483647 w 210"/>
                <a:gd name="T45" fmla="*/ 2147483647 h 61"/>
                <a:gd name="T46" fmla="*/ 2147483647 w 210"/>
                <a:gd name="T47" fmla="*/ 2147483647 h 61"/>
                <a:gd name="T48" fmla="*/ 2147483647 w 210"/>
                <a:gd name="T49" fmla="*/ 2147483647 h 61"/>
                <a:gd name="T50" fmla="*/ 2147483647 w 210"/>
                <a:gd name="T51" fmla="*/ 2147483647 h 61"/>
                <a:gd name="T52" fmla="*/ 2147483647 w 210"/>
                <a:gd name="T53" fmla="*/ 2147483647 h 61"/>
                <a:gd name="T54" fmla="*/ 2147483647 w 210"/>
                <a:gd name="T55" fmla="*/ 2147483647 h 61"/>
                <a:gd name="T56" fmla="*/ 2147483647 w 210"/>
                <a:gd name="T57" fmla="*/ 2147483647 h 61"/>
                <a:gd name="T58" fmla="*/ 2147483647 w 210"/>
                <a:gd name="T59" fmla="*/ 2147483647 h 61"/>
                <a:gd name="T60" fmla="*/ 2147483647 w 210"/>
                <a:gd name="T61" fmla="*/ 2147483647 h 61"/>
                <a:gd name="T62" fmla="*/ 2147483647 w 210"/>
                <a:gd name="T63" fmla="*/ 2147483647 h 61"/>
                <a:gd name="T64" fmla="*/ 2147483647 w 210"/>
                <a:gd name="T65" fmla="*/ 2147483647 h 61"/>
                <a:gd name="T66" fmla="*/ 0 w 210"/>
                <a:gd name="T67" fmla="*/ 2147483647 h 61"/>
                <a:gd name="T68" fmla="*/ 2147483647 w 210"/>
                <a:gd name="T69" fmla="*/ 2147483647 h 61"/>
                <a:gd name="T70" fmla="*/ 2147483647 w 210"/>
                <a:gd name="T71" fmla="*/ 2147483647 h 61"/>
                <a:gd name="T72" fmla="*/ 2147483647 w 210"/>
                <a:gd name="T73" fmla="*/ 2147483647 h 61"/>
                <a:gd name="T74" fmla="*/ 2147483647 w 210"/>
                <a:gd name="T75" fmla="*/ 2147483647 h 61"/>
                <a:gd name="T76" fmla="*/ 2147483647 w 210"/>
                <a:gd name="T77" fmla="*/ 2147483647 h 61"/>
                <a:gd name="T78" fmla="*/ 2147483647 w 210"/>
                <a:gd name="T79" fmla="*/ 2147483647 h 61"/>
                <a:gd name="T80" fmla="*/ 2147483647 w 210"/>
                <a:gd name="T81" fmla="*/ 2147483647 h 61"/>
                <a:gd name="T82" fmla="*/ 2147483647 w 210"/>
                <a:gd name="T83" fmla="*/ 2147483647 h 61"/>
                <a:gd name="T84" fmla="*/ 2147483647 w 210"/>
                <a:gd name="T85" fmla="*/ 2147483647 h 61"/>
                <a:gd name="T86" fmla="*/ 2147483647 w 210"/>
                <a:gd name="T87" fmla="*/ 2147483647 h 61"/>
                <a:gd name="T88" fmla="*/ 2147483647 w 210"/>
                <a:gd name="T89" fmla="*/ 2147483647 h 61"/>
                <a:gd name="T90" fmla="*/ 2147483647 w 210"/>
                <a:gd name="T91" fmla="*/ 2147483647 h 61"/>
                <a:gd name="T92" fmla="*/ 2147483647 w 210"/>
                <a:gd name="T93" fmla="*/ 2147483647 h 61"/>
                <a:gd name="T94" fmla="*/ 2147483647 w 210"/>
                <a:gd name="T95" fmla="*/ 2147483647 h 6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10"/>
                <a:gd name="T145" fmla="*/ 0 h 61"/>
                <a:gd name="T146" fmla="*/ 210 w 210"/>
                <a:gd name="T147" fmla="*/ 61 h 6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10" h="61">
                  <a:moveTo>
                    <a:pt x="187" y="46"/>
                  </a:moveTo>
                  <a:lnTo>
                    <a:pt x="191" y="42"/>
                  </a:lnTo>
                  <a:lnTo>
                    <a:pt x="197" y="43"/>
                  </a:lnTo>
                  <a:lnTo>
                    <a:pt x="204" y="33"/>
                  </a:lnTo>
                  <a:lnTo>
                    <a:pt x="207" y="29"/>
                  </a:lnTo>
                  <a:lnTo>
                    <a:pt x="209" y="21"/>
                  </a:lnTo>
                  <a:lnTo>
                    <a:pt x="207" y="12"/>
                  </a:lnTo>
                  <a:lnTo>
                    <a:pt x="204" y="6"/>
                  </a:lnTo>
                  <a:lnTo>
                    <a:pt x="199" y="4"/>
                  </a:lnTo>
                  <a:lnTo>
                    <a:pt x="195" y="0"/>
                  </a:lnTo>
                  <a:lnTo>
                    <a:pt x="186" y="4"/>
                  </a:lnTo>
                  <a:lnTo>
                    <a:pt x="182" y="3"/>
                  </a:lnTo>
                  <a:lnTo>
                    <a:pt x="173" y="7"/>
                  </a:lnTo>
                  <a:lnTo>
                    <a:pt x="168" y="10"/>
                  </a:lnTo>
                  <a:lnTo>
                    <a:pt x="160" y="14"/>
                  </a:lnTo>
                  <a:lnTo>
                    <a:pt x="150" y="17"/>
                  </a:lnTo>
                  <a:lnTo>
                    <a:pt x="143" y="19"/>
                  </a:lnTo>
                  <a:lnTo>
                    <a:pt x="117" y="27"/>
                  </a:lnTo>
                  <a:lnTo>
                    <a:pt x="108" y="29"/>
                  </a:lnTo>
                  <a:lnTo>
                    <a:pt x="97" y="30"/>
                  </a:lnTo>
                  <a:lnTo>
                    <a:pt x="90" y="29"/>
                  </a:lnTo>
                  <a:lnTo>
                    <a:pt x="86" y="27"/>
                  </a:lnTo>
                  <a:lnTo>
                    <a:pt x="79" y="29"/>
                  </a:lnTo>
                  <a:lnTo>
                    <a:pt x="72" y="29"/>
                  </a:lnTo>
                  <a:lnTo>
                    <a:pt x="68" y="28"/>
                  </a:lnTo>
                  <a:lnTo>
                    <a:pt x="59" y="27"/>
                  </a:lnTo>
                  <a:lnTo>
                    <a:pt x="52" y="27"/>
                  </a:lnTo>
                  <a:lnTo>
                    <a:pt x="46" y="26"/>
                  </a:lnTo>
                  <a:lnTo>
                    <a:pt x="40" y="27"/>
                  </a:lnTo>
                  <a:lnTo>
                    <a:pt x="34" y="24"/>
                  </a:lnTo>
                  <a:lnTo>
                    <a:pt x="23" y="28"/>
                  </a:lnTo>
                  <a:lnTo>
                    <a:pt x="17" y="25"/>
                  </a:lnTo>
                  <a:lnTo>
                    <a:pt x="2" y="33"/>
                  </a:lnTo>
                  <a:lnTo>
                    <a:pt x="0" y="48"/>
                  </a:lnTo>
                  <a:lnTo>
                    <a:pt x="6" y="52"/>
                  </a:lnTo>
                  <a:lnTo>
                    <a:pt x="19" y="56"/>
                  </a:lnTo>
                  <a:lnTo>
                    <a:pt x="35" y="59"/>
                  </a:lnTo>
                  <a:lnTo>
                    <a:pt x="43" y="60"/>
                  </a:lnTo>
                  <a:lnTo>
                    <a:pt x="56" y="59"/>
                  </a:lnTo>
                  <a:lnTo>
                    <a:pt x="63" y="60"/>
                  </a:lnTo>
                  <a:lnTo>
                    <a:pt x="89" y="60"/>
                  </a:lnTo>
                  <a:lnTo>
                    <a:pt x="113" y="58"/>
                  </a:lnTo>
                  <a:lnTo>
                    <a:pt x="133" y="55"/>
                  </a:lnTo>
                  <a:lnTo>
                    <a:pt x="150" y="54"/>
                  </a:lnTo>
                  <a:lnTo>
                    <a:pt x="159" y="51"/>
                  </a:lnTo>
                  <a:lnTo>
                    <a:pt x="165" y="50"/>
                  </a:lnTo>
                  <a:lnTo>
                    <a:pt x="179" y="49"/>
                  </a:lnTo>
                  <a:lnTo>
                    <a:pt x="187" y="4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34" name="Freeform 55"/>
            <p:cNvSpPr>
              <a:spLocks/>
            </p:cNvSpPr>
            <p:nvPr/>
          </p:nvSpPr>
          <p:spPr bwMode="auto">
            <a:xfrm>
              <a:off x="2801938" y="4341813"/>
              <a:ext cx="200025" cy="169862"/>
            </a:xfrm>
            <a:custGeom>
              <a:avLst/>
              <a:gdLst>
                <a:gd name="T0" fmla="*/ 2147483647 w 119"/>
                <a:gd name="T1" fmla="*/ 2147483647 h 101"/>
                <a:gd name="T2" fmla="*/ 2147483647 w 119"/>
                <a:gd name="T3" fmla="*/ 2147483647 h 101"/>
                <a:gd name="T4" fmla="*/ 2147483647 w 119"/>
                <a:gd name="T5" fmla="*/ 2147483647 h 101"/>
                <a:gd name="T6" fmla="*/ 2147483647 w 119"/>
                <a:gd name="T7" fmla="*/ 2147483647 h 101"/>
                <a:gd name="T8" fmla="*/ 2147483647 w 119"/>
                <a:gd name="T9" fmla="*/ 2147483647 h 101"/>
                <a:gd name="T10" fmla="*/ 2147483647 w 119"/>
                <a:gd name="T11" fmla="*/ 2147483647 h 101"/>
                <a:gd name="T12" fmla="*/ 2147483647 w 119"/>
                <a:gd name="T13" fmla="*/ 2147483647 h 101"/>
                <a:gd name="T14" fmla="*/ 2147483647 w 119"/>
                <a:gd name="T15" fmla="*/ 2147483647 h 101"/>
                <a:gd name="T16" fmla="*/ 2147483647 w 119"/>
                <a:gd name="T17" fmla="*/ 2147483647 h 101"/>
                <a:gd name="T18" fmla="*/ 2147483647 w 119"/>
                <a:gd name="T19" fmla="*/ 0 h 101"/>
                <a:gd name="T20" fmla="*/ 2147483647 w 119"/>
                <a:gd name="T21" fmla="*/ 2147483647 h 101"/>
                <a:gd name="T22" fmla="*/ 2147483647 w 119"/>
                <a:gd name="T23" fmla="*/ 2147483647 h 101"/>
                <a:gd name="T24" fmla="*/ 2147483647 w 119"/>
                <a:gd name="T25" fmla="*/ 2147483647 h 101"/>
                <a:gd name="T26" fmla="*/ 2147483647 w 119"/>
                <a:gd name="T27" fmla="*/ 2147483647 h 101"/>
                <a:gd name="T28" fmla="*/ 2147483647 w 119"/>
                <a:gd name="T29" fmla="*/ 2147483647 h 101"/>
                <a:gd name="T30" fmla="*/ 2147483647 w 119"/>
                <a:gd name="T31" fmla="*/ 2147483647 h 101"/>
                <a:gd name="T32" fmla="*/ 2147483647 w 119"/>
                <a:gd name="T33" fmla="*/ 2147483647 h 101"/>
                <a:gd name="T34" fmla="*/ 2147483647 w 119"/>
                <a:gd name="T35" fmla="*/ 2147483647 h 101"/>
                <a:gd name="T36" fmla="*/ 2147483647 w 119"/>
                <a:gd name="T37" fmla="*/ 2147483647 h 101"/>
                <a:gd name="T38" fmla="*/ 2147483647 w 119"/>
                <a:gd name="T39" fmla="*/ 2147483647 h 101"/>
                <a:gd name="T40" fmla="*/ 2147483647 w 119"/>
                <a:gd name="T41" fmla="*/ 2147483647 h 101"/>
                <a:gd name="T42" fmla="*/ 2147483647 w 119"/>
                <a:gd name="T43" fmla="*/ 2147483647 h 101"/>
                <a:gd name="T44" fmla="*/ 2147483647 w 119"/>
                <a:gd name="T45" fmla="*/ 2147483647 h 101"/>
                <a:gd name="T46" fmla="*/ 2147483647 w 119"/>
                <a:gd name="T47" fmla="*/ 2147483647 h 101"/>
                <a:gd name="T48" fmla="*/ 2147483647 w 119"/>
                <a:gd name="T49" fmla="*/ 2147483647 h 101"/>
                <a:gd name="T50" fmla="*/ 2147483647 w 119"/>
                <a:gd name="T51" fmla="*/ 2147483647 h 101"/>
                <a:gd name="T52" fmla="*/ 2147483647 w 119"/>
                <a:gd name="T53" fmla="*/ 2147483647 h 101"/>
                <a:gd name="T54" fmla="*/ 2147483647 w 119"/>
                <a:gd name="T55" fmla="*/ 2147483647 h 101"/>
                <a:gd name="T56" fmla="*/ 2147483647 w 119"/>
                <a:gd name="T57" fmla="*/ 2147483647 h 101"/>
                <a:gd name="T58" fmla="*/ 2147483647 w 119"/>
                <a:gd name="T59" fmla="*/ 2147483647 h 101"/>
                <a:gd name="T60" fmla="*/ 2147483647 w 119"/>
                <a:gd name="T61" fmla="*/ 2147483647 h 101"/>
                <a:gd name="T62" fmla="*/ 2147483647 w 119"/>
                <a:gd name="T63" fmla="*/ 2147483647 h 101"/>
                <a:gd name="T64" fmla="*/ 2147483647 w 119"/>
                <a:gd name="T65" fmla="*/ 2147483647 h 101"/>
                <a:gd name="T66" fmla="*/ 0 w 119"/>
                <a:gd name="T67" fmla="*/ 2147483647 h 101"/>
                <a:gd name="T68" fmla="*/ 2147483647 w 119"/>
                <a:gd name="T69" fmla="*/ 2147483647 h 101"/>
                <a:gd name="T70" fmla="*/ 2147483647 w 119"/>
                <a:gd name="T71" fmla="*/ 2147483647 h 101"/>
                <a:gd name="T72" fmla="*/ 2147483647 w 119"/>
                <a:gd name="T73" fmla="*/ 2147483647 h 101"/>
                <a:gd name="T74" fmla="*/ 2147483647 w 119"/>
                <a:gd name="T75" fmla="*/ 2147483647 h 101"/>
                <a:gd name="T76" fmla="*/ 2147483647 w 119"/>
                <a:gd name="T77" fmla="*/ 2147483647 h 101"/>
                <a:gd name="T78" fmla="*/ 2147483647 w 119"/>
                <a:gd name="T79" fmla="*/ 2147483647 h 101"/>
                <a:gd name="T80" fmla="*/ 2147483647 w 119"/>
                <a:gd name="T81" fmla="*/ 2147483647 h 101"/>
                <a:gd name="T82" fmla="*/ 2147483647 w 119"/>
                <a:gd name="T83" fmla="*/ 2147483647 h 101"/>
                <a:gd name="T84" fmla="*/ 2147483647 w 119"/>
                <a:gd name="T85" fmla="*/ 2147483647 h 101"/>
                <a:gd name="T86" fmla="*/ 2147483647 w 119"/>
                <a:gd name="T87" fmla="*/ 2147483647 h 101"/>
                <a:gd name="T88" fmla="*/ 2147483647 w 119"/>
                <a:gd name="T89" fmla="*/ 2147483647 h 101"/>
                <a:gd name="T90" fmla="*/ 2147483647 w 119"/>
                <a:gd name="T91" fmla="*/ 2147483647 h 101"/>
                <a:gd name="T92" fmla="*/ 2147483647 w 119"/>
                <a:gd name="T93" fmla="*/ 2147483647 h 101"/>
                <a:gd name="T94" fmla="*/ 2147483647 w 119"/>
                <a:gd name="T95" fmla="*/ 2147483647 h 101"/>
                <a:gd name="T96" fmla="*/ 2147483647 w 119"/>
                <a:gd name="T97" fmla="*/ 2147483647 h 1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9"/>
                <a:gd name="T148" fmla="*/ 0 h 101"/>
                <a:gd name="T149" fmla="*/ 119 w 119"/>
                <a:gd name="T150" fmla="*/ 101 h 1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9" h="101">
                  <a:moveTo>
                    <a:pt x="117" y="40"/>
                  </a:moveTo>
                  <a:lnTo>
                    <a:pt x="113" y="35"/>
                  </a:lnTo>
                  <a:lnTo>
                    <a:pt x="118" y="33"/>
                  </a:lnTo>
                  <a:lnTo>
                    <a:pt x="117" y="24"/>
                  </a:lnTo>
                  <a:lnTo>
                    <a:pt x="116" y="19"/>
                  </a:lnTo>
                  <a:lnTo>
                    <a:pt x="113" y="13"/>
                  </a:lnTo>
                  <a:lnTo>
                    <a:pt x="107" y="6"/>
                  </a:lnTo>
                  <a:lnTo>
                    <a:pt x="101" y="3"/>
                  </a:lnTo>
                  <a:lnTo>
                    <a:pt x="98" y="2"/>
                  </a:lnTo>
                  <a:lnTo>
                    <a:pt x="93" y="0"/>
                  </a:lnTo>
                  <a:lnTo>
                    <a:pt x="91" y="6"/>
                  </a:lnTo>
                  <a:lnTo>
                    <a:pt x="88" y="7"/>
                  </a:lnTo>
                  <a:lnTo>
                    <a:pt x="84" y="13"/>
                  </a:lnTo>
                  <a:lnTo>
                    <a:pt x="84" y="18"/>
                  </a:lnTo>
                  <a:lnTo>
                    <a:pt x="82" y="23"/>
                  </a:lnTo>
                  <a:lnTo>
                    <a:pt x="78" y="28"/>
                  </a:lnTo>
                  <a:lnTo>
                    <a:pt x="75" y="32"/>
                  </a:lnTo>
                  <a:lnTo>
                    <a:pt x="71" y="36"/>
                  </a:lnTo>
                  <a:lnTo>
                    <a:pt x="65" y="43"/>
                  </a:lnTo>
                  <a:lnTo>
                    <a:pt x="65" y="46"/>
                  </a:lnTo>
                  <a:lnTo>
                    <a:pt x="61" y="51"/>
                  </a:lnTo>
                  <a:lnTo>
                    <a:pt x="56" y="55"/>
                  </a:lnTo>
                  <a:lnTo>
                    <a:pt x="51" y="57"/>
                  </a:lnTo>
                  <a:lnTo>
                    <a:pt x="45" y="59"/>
                  </a:lnTo>
                  <a:lnTo>
                    <a:pt x="42" y="62"/>
                  </a:lnTo>
                  <a:lnTo>
                    <a:pt x="38" y="63"/>
                  </a:lnTo>
                  <a:lnTo>
                    <a:pt x="34" y="64"/>
                  </a:lnTo>
                  <a:lnTo>
                    <a:pt x="29" y="67"/>
                  </a:lnTo>
                  <a:lnTo>
                    <a:pt x="25" y="68"/>
                  </a:lnTo>
                  <a:lnTo>
                    <a:pt x="23" y="71"/>
                  </a:lnTo>
                  <a:lnTo>
                    <a:pt x="18" y="69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0" y="86"/>
                  </a:lnTo>
                  <a:lnTo>
                    <a:pt x="12" y="94"/>
                  </a:lnTo>
                  <a:lnTo>
                    <a:pt x="27" y="100"/>
                  </a:lnTo>
                  <a:lnTo>
                    <a:pt x="37" y="98"/>
                  </a:lnTo>
                  <a:lnTo>
                    <a:pt x="43" y="96"/>
                  </a:lnTo>
                  <a:lnTo>
                    <a:pt x="54" y="90"/>
                  </a:lnTo>
                  <a:lnTo>
                    <a:pt x="87" y="67"/>
                  </a:lnTo>
                  <a:lnTo>
                    <a:pt x="90" y="63"/>
                  </a:lnTo>
                  <a:lnTo>
                    <a:pt x="93" y="59"/>
                  </a:lnTo>
                  <a:lnTo>
                    <a:pt x="98" y="58"/>
                  </a:lnTo>
                  <a:lnTo>
                    <a:pt x="102" y="53"/>
                  </a:lnTo>
                  <a:lnTo>
                    <a:pt x="104" y="50"/>
                  </a:lnTo>
                  <a:lnTo>
                    <a:pt x="108" y="51"/>
                  </a:lnTo>
                  <a:lnTo>
                    <a:pt x="112" y="44"/>
                  </a:lnTo>
                  <a:lnTo>
                    <a:pt x="110" y="38"/>
                  </a:lnTo>
                  <a:lnTo>
                    <a:pt x="117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35" name="Freeform 56"/>
            <p:cNvSpPr>
              <a:spLocks/>
            </p:cNvSpPr>
            <p:nvPr/>
          </p:nvSpPr>
          <p:spPr bwMode="auto">
            <a:xfrm>
              <a:off x="2252663" y="4456113"/>
              <a:ext cx="123825" cy="100012"/>
            </a:xfrm>
            <a:custGeom>
              <a:avLst/>
              <a:gdLst>
                <a:gd name="T0" fmla="*/ 2147483647 w 74"/>
                <a:gd name="T1" fmla="*/ 2147483647 h 59"/>
                <a:gd name="T2" fmla="*/ 2147483647 w 74"/>
                <a:gd name="T3" fmla="*/ 2147483647 h 59"/>
                <a:gd name="T4" fmla="*/ 2147483647 w 74"/>
                <a:gd name="T5" fmla="*/ 2147483647 h 59"/>
                <a:gd name="T6" fmla="*/ 2147483647 w 74"/>
                <a:gd name="T7" fmla="*/ 2147483647 h 59"/>
                <a:gd name="T8" fmla="*/ 2147483647 w 74"/>
                <a:gd name="T9" fmla="*/ 2147483647 h 59"/>
                <a:gd name="T10" fmla="*/ 2147483647 w 74"/>
                <a:gd name="T11" fmla="*/ 2147483647 h 59"/>
                <a:gd name="T12" fmla="*/ 2147483647 w 74"/>
                <a:gd name="T13" fmla="*/ 2147483647 h 59"/>
                <a:gd name="T14" fmla="*/ 2147483647 w 74"/>
                <a:gd name="T15" fmla="*/ 2147483647 h 59"/>
                <a:gd name="T16" fmla="*/ 2147483647 w 74"/>
                <a:gd name="T17" fmla="*/ 2147483647 h 59"/>
                <a:gd name="T18" fmla="*/ 2147483647 w 74"/>
                <a:gd name="T19" fmla="*/ 2147483647 h 59"/>
                <a:gd name="T20" fmla="*/ 2147483647 w 74"/>
                <a:gd name="T21" fmla="*/ 2147483647 h 59"/>
                <a:gd name="T22" fmla="*/ 2147483647 w 74"/>
                <a:gd name="T23" fmla="*/ 2147483647 h 59"/>
                <a:gd name="T24" fmla="*/ 2147483647 w 74"/>
                <a:gd name="T25" fmla="*/ 2147483647 h 59"/>
                <a:gd name="T26" fmla="*/ 2147483647 w 74"/>
                <a:gd name="T27" fmla="*/ 2147483647 h 59"/>
                <a:gd name="T28" fmla="*/ 2147483647 w 74"/>
                <a:gd name="T29" fmla="*/ 2147483647 h 59"/>
                <a:gd name="T30" fmla="*/ 2147483647 w 74"/>
                <a:gd name="T31" fmla="*/ 2147483647 h 59"/>
                <a:gd name="T32" fmla="*/ 2147483647 w 74"/>
                <a:gd name="T33" fmla="*/ 2147483647 h 59"/>
                <a:gd name="T34" fmla="*/ 2147483647 w 74"/>
                <a:gd name="T35" fmla="*/ 2147483647 h 59"/>
                <a:gd name="T36" fmla="*/ 2147483647 w 74"/>
                <a:gd name="T37" fmla="*/ 2147483647 h 59"/>
                <a:gd name="T38" fmla="*/ 2147483647 w 74"/>
                <a:gd name="T39" fmla="*/ 2147483647 h 59"/>
                <a:gd name="T40" fmla="*/ 2147483647 w 74"/>
                <a:gd name="T41" fmla="*/ 2147483647 h 59"/>
                <a:gd name="T42" fmla="*/ 2147483647 w 74"/>
                <a:gd name="T43" fmla="*/ 2147483647 h 59"/>
                <a:gd name="T44" fmla="*/ 2147483647 w 74"/>
                <a:gd name="T45" fmla="*/ 2147483647 h 59"/>
                <a:gd name="T46" fmla="*/ 2147483647 w 74"/>
                <a:gd name="T47" fmla="*/ 2147483647 h 59"/>
                <a:gd name="T48" fmla="*/ 2147483647 w 74"/>
                <a:gd name="T49" fmla="*/ 2147483647 h 59"/>
                <a:gd name="T50" fmla="*/ 2147483647 w 74"/>
                <a:gd name="T51" fmla="*/ 2147483647 h 59"/>
                <a:gd name="T52" fmla="*/ 2147483647 w 74"/>
                <a:gd name="T53" fmla="*/ 2147483647 h 59"/>
                <a:gd name="T54" fmla="*/ 2147483647 w 74"/>
                <a:gd name="T55" fmla="*/ 2147483647 h 59"/>
                <a:gd name="T56" fmla="*/ 2147483647 w 74"/>
                <a:gd name="T57" fmla="*/ 2147483647 h 59"/>
                <a:gd name="T58" fmla="*/ 2147483647 w 74"/>
                <a:gd name="T59" fmla="*/ 2147483647 h 59"/>
                <a:gd name="T60" fmla="*/ 2147483647 w 74"/>
                <a:gd name="T61" fmla="*/ 2147483647 h 59"/>
                <a:gd name="T62" fmla="*/ 2147483647 w 74"/>
                <a:gd name="T63" fmla="*/ 2147483647 h 59"/>
                <a:gd name="T64" fmla="*/ 2147483647 w 74"/>
                <a:gd name="T65" fmla="*/ 2147483647 h 59"/>
                <a:gd name="T66" fmla="*/ 2147483647 w 74"/>
                <a:gd name="T67" fmla="*/ 2147483647 h 59"/>
                <a:gd name="T68" fmla="*/ 2147483647 w 74"/>
                <a:gd name="T69" fmla="*/ 2147483647 h 59"/>
                <a:gd name="T70" fmla="*/ 2147483647 w 74"/>
                <a:gd name="T71" fmla="*/ 0 h 59"/>
                <a:gd name="T72" fmla="*/ 2147483647 w 74"/>
                <a:gd name="T73" fmla="*/ 2147483647 h 59"/>
                <a:gd name="T74" fmla="*/ 0 w 74"/>
                <a:gd name="T75" fmla="*/ 2147483647 h 59"/>
                <a:gd name="T76" fmla="*/ 0 w 74"/>
                <a:gd name="T77" fmla="*/ 2147483647 h 59"/>
                <a:gd name="T78" fmla="*/ 2147483647 w 74"/>
                <a:gd name="T79" fmla="*/ 2147483647 h 59"/>
                <a:gd name="T80" fmla="*/ 2147483647 w 74"/>
                <a:gd name="T81" fmla="*/ 2147483647 h 59"/>
                <a:gd name="T82" fmla="*/ 2147483647 w 74"/>
                <a:gd name="T83" fmla="*/ 2147483647 h 59"/>
                <a:gd name="T84" fmla="*/ 2147483647 w 74"/>
                <a:gd name="T85" fmla="*/ 2147483647 h 59"/>
                <a:gd name="T86" fmla="*/ 2147483647 w 74"/>
                <a:gd name="T87" fmla="*/ 2147483647 h 59"/>
                <a:gd name="T88" fmla="*/ 2147483647 w 74"/>
                <a:gd name="T89" fmla="*/ 2147483647 h 59"/>
                <a:gd name="T90" fmla="*/ 2147483647 w 74"/>
                <a:gd name="T91" fmla="*/ 2147483647 h 59"/>
                <a:gd name="T92" fmla="*/ 2147483647 w 74"/>
                <a:gd name="T93" fmla="*/ 2147483647 h 59"/>
                <a:gd name="T94" fmla="*/ 2147483647 w 74"/>
                <a:gd name="T95" fmla="*/ 2147483647 h 59"/>
                <a:gd name="T96" fmla="*/ 2147483647 w 74"/>
                <a:gd name="T97" fmla="*/ 2147483647 h 59"/>
                <a:gd name="T98" fmla="*/ 2147483647 w 74"/>
                <a:gd name="T99" fmla="*/ 2147483647 h 59"/>
                <a:gd name="T100" fmla="*/ 2147483647 w 74"/>
                <a:gd name="T101" fmla="*/ 2147483647 h 59"/>
                <a:gd name="T102" fmla="*/ 2147483647 w 74"/>
                <a:gd name="T103" fmla="*/ 2147483647 h 59"/>
                <a:gd name="T104" fmla="*/ 2147483647 w 74"/>
                <a:gd name="T105" fmla="*/ 2147483647 h 59"/>
                <a:gd name="T106" fmla="*/ 2147483647 w 74"/>
                <a:gd name="T107" fmla="*/ 2147483647 h 59"/>
                <a:gd name="T108" fmla="*/ 2147483647 w 74"/>
                <a:gd name="T109" fmla="*/ 2147483647 h 59"/>
                <a:gd name="T110" fmla="*/ 2147483647 w 74"/>
                <a:gd name="T111" fmla="*/ 2147483647 h 59"/>
                <a:gd name="T112" fmla="*/ 2147483647 w 74"/>
                <a:gd name="T113" fmla="*/ 2147483647 h 59"/>
                <a:gd name="T114" fmla="*/ 2147483647 w 74"/>
                <a:gd name="T115" fmla="*/ 2147483647 h 59"/>
                <a:gd name="T116" fmla="*/ 2147483647 w 74"/>
                <a:gd name="T117" fmla="*/ 2147483647 h 5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4"/>
                <a:gd name="T178" fmla="*/ 0 h 59"/>
                <a:gd name="T179" fmla="*/ 74 w 74"/>
                <a:gd name="T180" fmla="*/ 59 h 5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4" h="59">
                  <a:moveTo>
                    <a:pt x="56" y="58"/>
                  </a:moveTo>
                  <a:lnTo>
                    <a:pt x="57" y="56"/>
                  </a:lnTo>
                  <a:lnTo>
                    <a:pt x="59" y="57"/>
                  </a:lnTo>
                  <a:lnTo>
                    <a:pt x="65" y="54"/>
                  </a:lnTo>
                  <a:lnTo>
                    <a:pt x="68" y="53"/>
                  </a:lnTo>
                  <a:lnTo>
                    <a:pt x="69" y="51"/>
                  </a:lnTo>
                  <a:lnTo>
                    <a:pt x="73" y="45"/>
                  </a:lnTo>
                  <a:lnTo>
                    <a:pt x="73" y="40"/>
                  </a:lnTo>
                  <a:lnTo>
                    <a:pt x="73" y="39"/>
                  </a:lnTo>
                  <a:lnTo>
                    <a:pt x="73" y="36"/>
                  </a:lnTo>
                  <a:lnTo>
                    <a:pt x="69" y="36"/>
                  </a:lnTo>
                  <a:lnTo>
                    <a:pt x="68" y="35"/>
                  </a:lnTo>
                  <a:lnTo>
                    <a:pt x="63" y="35"/>
                  </a:lnTo>
                  <a:lnTo>
                    <a:pt x="61" y="35"/>
                  </a:lnTo>
                  <a:lnTo>
                    <a:pt x="58" y="35"/>
                  </a:lnTo>
                  <a:lnTo>
                    <a:pt x="53" y="34"/>
                  </a:lnTo>
                  <a:lnTo>
                    <a:pt x="51" y="33"/>
                  </a:lnTo>
                  <a:lnTo>
                    <a:pt x="48" y="31"/>
                  </a:lnTo>
                  <a:lnTo>
                    <a:pt x="43" y="30"/>
                  </a:lnTo>
                  <a:lnTo>
                    <a:pt x="41" y="31"/>
                  </a:lnTo>
                  <a:lnTo>
                    <a:pt x="37" y="29"/>
                  </a:lnTo>
                  <a:lnTo>
                    <a:pt x="34" y="27"/>
                  </a:lnTo>
                  <a:lnTo>
                    <a:pt x="32" y="24"/>
                  </a:lnTo>
                  <a:lnTo>
                    <a:pt x="31" y="23"/>
                  </a:lnTo>
                  <a:lnTo>
                    <a:pt x="29" y="23"/>
                  </a:lnTo>
                  <a:lnTo>
                    <a:pt x="27" y="20"/>
                  </a:lnTo>
                  <a:lnTo>
                    <a:pt x="26" y="19"/>
                  </a:lnTo>
                  <a:lnTo>
                    <a:pt x="24" y="16"/>
                  </a:lnTo>
                  <a:lnTo>
                    <a:pt x="22" y="14"/>
                  </a:lnTo>
                  <a:lnTo>
                    <a:pt x="21" y="13"/>
                  </a:lnTo>
                  <a:lnTo>
                    <a:pt x="18" y="12"/>
                  </a:lnTo>
                  <a:lnTo>
                    <a:pt x="18" y="9"/>
                  </a:lnTo>
                  <a:lnTo>
                    <a:pt x="17" y="7"/>
                  </a:lnTo>
                  <a:lnTo>
                    <a:pt x="15" y="4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5" y="3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3" y="21"/>
                  </a:lnTo>
                  <a:lnTo>
                    <a:pt x="6" y="26"/>
                  </a:lnTo>
                  <a:lnTo>
                    <a:pt x="8" y="29"/>
                  </a:lnTo>
                  <a:lnTo>
                    <a:pt x="13" y="31"/>
                  </a:lnTo>
                  <a:lnTo>
                    <a:pt x="15" y="34"/>
                  </a:lnTo>
                  <a:lnTo>
                    <a:pt x="18" y="35"/>
                  </a:lnTo>
                  <a:lnTo>
                    <a:pt x="20" y="41"/>
                  </a:lnTo>
                  <a:lnTo>
                    <a:pt x="25" y="45"/>
                  </a:lnTo>
                  <a:lnTo>
                    <a:pt x="30" y="45"/>
                  </a:lnTo>
                  <a:lnTo>
                    <a:pt x="32" y="47"/>
                  </a:lnTo>
                  <a:lnTo>
                    <a:pt x="35" y="47"/>
                  </a:lnTo>
                  <a:lnTo>
                    <a:pt x="38" y="49"/>
                  </a:lnTo>
                  <a:lnTo>
                    <a:pt x="39" y="49"/>
                  </a:lnTo>
                  <a:lnTo>
                    <a:pt x="42" y="51"/>
                  </a:lnTo>
                  <a:lnTo>
                    <a:pt x="46" y="52"/>
                  </a:lnTo>
                  <a:lnTo>
                    <a:pt x="47" y="54"/>
                  </a:lnTo>
                  <a:lnTo>
                    <a:pt x="48" y="56"/>
                  </a:lnTo>
                  <a:lnTo>
                    <a:pt x="53" y="57"/>
                  </a:lnTo>
                  <a:lnTo>
                    <a:pt x="56" y="54"/>
                  </a:lnTo>
                  <a:lnTo>
                    <a:pt x="56" y="5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36" name="Freeform 57"/>
            <p:cNvSpPr>
              <a:spLocks/>
            </p:cNvSpPr>
            <p:nvPr/>
          </p:nvSpPr>
          <p:spPr bwMode="auto">
            <a:xfrm>
              <a:off x="2454275" y="4438650"/>
              <a:ext cx="50800" cy="130175"/>
            </a:xfrm>
            <a:custGeom>
              <a:avLst/>
              <a:gdLst>
                <a:gd name="T0" fmla="*/ 0 w 32"/>
                <a:gd name="T1" fmla="*/ 0 h 78"/>
                <a:gd name="T2" fmla="*/ 2147483647 w 32"/>
                <a:gd name="T3" fmla="*/ 2147483647 h 78"/>
                <a:gd name="T4" fmla="*/ 2147483647 w 32"/>
                <a:gd name="T5" fmla="*/ 2147483647 h 78"/>
                <a:gd name="T6" fmla="*/ 2147483647 w 32"/>
                <a:gd name="T7" fmla="*/ 2147483647 h 78"/>
                <a:gd name="T8" fmla="*/ 2147483647 w 32"/>
                <a:gd name="T9" fmla="*/ 2147483647 h 78"/>
                <a:gd name="T10" fmla="*/ 2147483647 w 32"/>
                <a:gd name="T11" fmla="*/ 2147483647 h 78"/>
                <a:gd name="T12" fmla="*/ 2147483647 w 32"/>
                <a:gd name="T13" fmla="*/ 2147483647 h 78"/>
                <a:gd name="T14" fmla="*/ 2147483647 w 32"/>
                <a:gd name="T15" fmla="*/ 2147483647 h 78"/>
                <a:gd name="T16" fmla="*/ 2147483647 w 32"/>
                <a:gd name="T17" fmla="*/ 2147483647 h 78"/>
                <a:gd name="T18" fmla="*/ 2147483647 w 32"/>
                <a:gd name="T19" fmla="*/ 2147483647 h 78"/>
                <a:gd name="T20" fmla="*/ 2147483647 w 32"/>
                <a:gd name="T21" fmla="*/ 2147483647 h 78"/>
                <a:gd name="T22" fmla="*/ 2147483647 w 32"/>
                <a:gd name="T23" fmla="*/ 2147483647 h 78"/>
                <a:gd name="T24" fmla="*/ 2147483647 w 32"/>
                <a:gd name="T25" fmla="*/ 2147483647 h 78"/>
                <a:gd name="T26" fmla="*/ 2147483647 w 32"/>
                <a:gd name="T27" fmla="*/ 2147483647 h 78"/>
                <a:gd name="T28" fmla="*/ 2147483647 w 32"/>
                <a:gd name="T29" fmla="*/ 2147483647 h 78"/>
                <a:gd name="T30" fmla="*/ 2147483647 w 32"/>
                <a:gd name="T31" fmla="*/ 2147483647 h 78"/>
                <a:gd name="T32" fmla="*/ 2147483647 w 32"/>
                <a:gd name="T33" fmla="*/ 2147483647 h 78"/>
                <a:gd name="T34" fmla="*/ 2147483647 w 32"/>
                <a:gd name="T35" fmla="*/ 2147483647 h 78"/>
                <a:gd name="T36" fmla="*/ 2147483647 w 32"/>
                <a:gd name="T37" fmla="*/ 2147483647 h 78"/>
                <a:gd name="T38" fmla="*/ 2147483647 w 32"/>
                <a:gd name="T39" fmla="*/ 2147483647 h 78"/>
                <a:gd name="T40" fmla="*/ 2147483647 w 32"/>
                <a:gd name="T41" fmla="*/ 2147483647 h 78"/>
                <a:gd name="T42" fmla="*/ 2147483647 w 32"/>
                <a:gd name="T43" fmla="*/ 2147483647 h 78"/>
                <a:gd name="T44" fmla="*/ 2147483647 w 32"/>
                <a:gd name="T45" fmla="*/ 2147483647 h 78"/>
                <a:gd name="T46" fmla="*/ 2147483647 w 32"/>
                <a:gd name="T47" fmla="*/ 2147483647 h 78"/>
                <a:gd name="T48" fmla="*/ 2147483647 w 32"/>
                <a:gd name="T49" fmla="*/ 2147483647 h 7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2"/>
                <a:gd name="T76" fmla="*/ 0 h 78"/>
                <a:gd name="T77" fmla="*/ 32 w 32"/>
                <a:gd name="T78" fmla="*/ 78 h 7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2" h="78">
                  <a:moveTo>
                    <a:pt x="0" y="0"/>
                  </a:moveTo>
                  <a:lnTo>
                    <a:pt x="1" y="6"/>
                  </a:lnTo>
                  <a:lnTo>
                    <a:pt x="1" y="19"/>
                  </a:lnTo>
                  <a:lnTo>
                    <a:pt x="1" y="25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4" y="42"/>
                  </a:lnTo>
                  <a:lnTo>
                    <a:pt x="4" y="47"/>
                  </a:lnTo>
                  <a:lnTo>
                    <a:pt x="5" y="55"/>
                  </a:lnTo>
                  <a:lnTo>
                    <a:pt x="5" y="64"/>
                  </a:lnTo>
                  <a:lnTo>
                    <a:pt x="7" y="67"/>
                  </a:lnTo>
                  <a:lnTo>
                    <a:pt x="9" y="72"/>
                  </a:lnTo>
                  <a:lnTo>
                    <a:pt x="11" y="76"/>
                  </a:lnTo>
                  <a:lnTo>
                    <a:pt x="22" y="77"/>
                  </a:lnTo>
                  <a:lnTo>
                    <a:pt x="27" y="75"/>
                  </a:lnTo>
                  <a:lnTo>
                    <a:pt x="29" y="71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0" y="54"/>
                  </a:lnTo>
                  <a:lnTo>
                    <a:pt x="26" y="45"/>
                  </a:lnTo>
                  <a:lnTo>
                    <a:pt x="28" y="25"/>
                  </a:lnTo>
                  <a:lnTo>
                    <a:pt x="27" y="19"/>
                  </a:lnTo>
                  <a:lnTo>
                    <a:pt x="27" y="14"/>
                  </a:lnTo>
                  <a:lnTo>
                    <a:pt x="27" y="9"/>
                  </a:lnTo>
                  <a:lnTo>
                    <a:pt x="25" y="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37" name="Freeform 58"/>
            <p:cNvSpPr>
              <a:spLocks/>
            </p:cNvSpPr>
            <p:nvPr/>
          </p:nvSpPr>
          <p:spPr bwMode="auto">
            <a:xfrm>
              <a:off x="2500313" y="4316413"/>
              <a:ext cx="52387" cy="133350"/>
            </a:xfrm>
            <a:custGeom>
              <a:avLst/>
              <a:gdLst>
                <a:gd name="T0" fmla="*/ 0 w 32"/>
                <a:gd name="T1" fmla="*/ 0 h 78"/>
                <a:gd name="T2" fmla="*/ 2147483647 w 32"/>
                <a:gd name="T3" fmla="*/ 2147483647 h 78"/>
                <a:gd name="T4" fmla="*/ 2147483647 w 32"/>
                <a:gd name="T5" fmla="*/ 2147483647 h 78"/>
                <a:gd name="T6" fmla="*/ 2147483647 w 32"/>
                <a:gd name="T7" fmla="*/ 2147483647 h 78"/>
                <a:gd name="T8" fmla="*/ 2147483647 w 32"/>
                <a:gd name="T9" fmla="*/ 2147483647 h 78"/>
                <a:gd name="T10" fmla="*/ 2147483647 w 32"/>
                <a:gd name="T11" fmla="*/ 2147483647 h 78"/>
                <a:gd name="T12" fmla="*/ 2147483647 w 32"/>
                <a:gd name="T13" fmla="*/ 2147483647 h 78"/>
                <a:gd name="T14" fmla="*/ 2147483647 w 32"/>
                <a:gd name="T15" fmla="*/ 2147483647 h 78"/>
                <a:gd name="T16" fmla="*/ 2147483647 w 32"/>
                <a:gd name="T17" fmla="*/ 2147483647 h 78"/>
                <a:gd name="T18" fmla="*/ 2147483647 w 32"/>
                <a:gd name="T19" fmla="*/ 2147483647 h 78"/>
                <a:gd name="T20" fmla="*/ 2147483647 w 32"/>
                <a:gd name="T21" fmla="*/ 2147483647 h 78"/>
                <a:gd name="T22" fmla="*/ 2147483647 w 32"/>
                <a:gd name="T23" fmla="*/ 2147483647 h 78"/>
                <a:gd name="T24" fmla="*/ 2147483647 w 32"/>
                <a:gd name="T25" fmla="*/ 2147483647 h 78"/>
                <a:gd name="T26" fmla="*/ 2147483647 w 32"/>
                <a:gd name="T27" fmla="*/ 2147483647 h 78"/>
                <a:gd name="T28" fmla="*/ 2147483647 w 32"/>
                <a:gd name="T29" fmla="*/ 2147483647 h 78"/>
                <a:gd name="T30" fmla="*/ 2147483647 w 32"/>
                <a:gd name="T31" fmla="*/ 2147483647 h 78"/>
                <a:gd name="T32" fmla="*/ 2147483647 w 32"/>
                <a:gd name="T33" fmla="*/ 2147483647 h 78"/>
                <a:gd name="T34" fmla="*/ 2147483647 w 32"/>
                <a:gd name="T35" fmla="*/ 2147483647 h 78"/>
                <a:gd name="T36" fmla="*/ 2147483647 w 32"/>
                <a:gd name="T37" fmla="*/ 2147483647 h 78"/>
                <a:gd name="T38" fmla="*/ 2147483647 w 32"/>
                <a:gd name="T39" fmla="*/ 2147483647 h 78"/>
                <a:gd name="T40" fmla="*/ 2147483647 w 32"/>
                <a:gd name="T41" fmla="*/ 2147483647 h 78"/>
                <a:gd name="T42" fmla="*/ 2147483647 w 32"/>
                <a:gd name="T43" fmla="*/ 2147483647 h 78"/>
                <a:gd name="T44" fmla="*/ 2147483647 w 32"/>
                <a:gd name="T45" fmla="*/ 2147483647 h 78"/>
                <a:gd name="T46" fmla="*/ 2147483647 w 32"/>
                <a:gd name="T47" fmla="*/ 2147483647 h 78"/>
                <a:gd name="T48" fmla="*/ 2147483647 w 32"/>
                <a:gd name="T49" fmla="*/ 2147483647 h 7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2"/>
                <a:gd name="T76" fmla="*/ 0 h 78"/>
                <a:gd name="T77" fmla="*/ 32 w 32"/>
                <a:gd name="T78" fmla="*/ 78 h 7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2" h="78">
                  <a:moveTo>
                    <a:pt x="0" y="0"/>
                  </a:moveTo>
                  <a:lnTo>
                    <a:pt x="1" y="6"/>
                  </a:lnTo>
                  <a:lnTo>
                    <a:pt x="1" y="19"/>
                  </a:lnTo>
                  <a:lnTo>
                    <a:pt x="1" y="25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4" y="42"/>
                  </a:lnTo>
                  <a:lnTo>
                    <a:pt x="4" y="47"/>
                  </a:lnTo>
                  <a:lnTo>
                    <a:pt x="5" y="55"/>
                  </a:lnTo>
                  <a:lnTo>
                    <a:pt x="5" y="64"/>
                  </a:lnTo>
                  <a:lnTo>
                    <a:pt x="7" y="67"/>
                  </a:lnTo>
                  <a:lnTo>
                    <a:pt x="9" y="72"/>
                  </a:lnTo>
                  <a:lnTo>
                    <a:pt x="11" y="76"/>
                  </a:lnTo>
                  <a:lnTo>
                    <a:pt x="22" y="77"/>
                  </a:lnTo>
                  <a:lnTo>
                    <a:pt x="27" y="75"/>
                  </a:lnTo>
                  <a:lnTo>
                    <a:pt x="29" y="71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0" y="54"/>
                  </a:lnTo>
                  <a:lnTo>
                    <a:pt x="26" y="45"/>
                  </a:lnTo>
                  <a:lnTo>
                    <a:pt x="28" y="25"/>
                  </a:lnTo>
                  <a:lnTo>
                    <a:pt x="27" y="19"/>
                  </a:lnTo>
                  <a:lnTo>
                    <a:pt x="27" y="14"/>
                  </a:lnTo>
                  <a:lnTo>
                    <a:pt x="27" y="9"/>
                  </a:lnTo>
                  <a:lnTo>
                    <a:pt x="25" y="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838" name="Oval 59"/>
            <p:cNvSpPr>
              <a:spLocks noChangeArrowheads="1"/>
            </p:cNvSpPr>
            <p:nvPr/>
          </p:nvSpPr>
          <p:spPr bwMode="auto">
            <a:xfrm>
              <a:off x="2181225" y="3540125"/>
              <a:ext cx="11113" cy="1428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39" name="Oval 60"/>
            <p:cNvSpPr>
              <a:spLocks noChangeArrowheads="1"/>
            </p:cNvSpPr>
            <p:nvPr/>
          </p:nvSpPr>
          <p:spPr bwMode="auto">
            <a:xfrm>
              <a:off x="2112963" y="3594100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40" name="Oval 61"/>
            <p:cNvSpPr>
              <a:spLocks noChangeArrowheads="1"/>
            </p:cNvSpPr>
            <p:nvPr/>
          </p:nvSpPr>
          <p:spPr bwMode="auto">
            <a:xfrm>
              <a:off x="2236788" y="3502025"/>
              <a:ext cx="12700" cy="1428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41" name="Oval 62"/>
            <p:cNvSpPr>
              <a:spLocks noChangeArrowheads="1"/>
            </p:cNvSpPr>
            <p:nvPr/>
          </p:nvSpPr>
          <p:spPr bwMode="auto">
            <a:xfrm>
              <a:off x="2274888" y="3471863"/>
              <a:ext cx="12700" cy="158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42" name="Oval 63"/>
            <p:cNvSpPr>
              <a:spLocks noChangeArrowheads="1"/>
            </p:cNvSpPr>
            <p:nvPr/>
          </p:nvSpPr>
          <p:spPr bwMode="auto">
            <a:xfrm>
              <a:off x="2317750" y="3449638"/>
              <a:ext cx="14288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43" name="Oval 64"/>
            <p:cNvSpPr>
              <a:spLocks noChangeArrowheads="1"/>
            </p:cNvSpPr>
            <p:nvPr/>
          </p:nvSpPr>
          <p:spPr bwMode="auto">
            <a:xfrm>
              <a:off x="2371725" y="3429000"/>
              <a:ext cx="14288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44" name="Oval 65"/>
            <p:cNvSpPr>
              <a:spLocks noChangeArrowheads="1"/>
            </p:cNvSpPr>
            <p:nvPr/>
          </p:nvSpPr>
          <p:spPr bwMode="auto">
            <a:xfrm>
              <a:off x="2019300" y="3824288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45" name="Oval 66"/>
            <p:cNvSpPr>
              <a:spLocks noChangeArrowheads="1"/>
            </p:cNvSpPr>
            <p:nvPr/>
          </p:nvSpPr>
          <p:spPr bwMode="auto">
            <a:xfrm>
              <a:off x="2019300" y="3875088"/>
              <a:ext cx="12700" cy="14287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46" name="Oval 67"/>
            <p:cNvSpPr>
              <a:spLocks noChangeArrowheads="1"/>
            </p:cNvSpPr>
            <p:nvPr/>
          </p:nvSpPr>
          <p:spPr bwMode="auto">
            <a:xfrm>
              <a:off x="2043113" y="3979863"/>
              <a:ext cx="12700" cy="14287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47" name="Oval 68"/>
            <p:cNvSpPr>
              <a:spLocks noChangeArrowheads="1"/>
            </p:cNvSpPr>
            <p:nvPr/>
          </p:nvSpPr>
          <p:spPr bwMode="auto">
            <a:xfrm>
              <a:off x="2054225" y="4033838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48" name="Oval 69"/>
            <p:cNvSpPr>
              <a:spLocks noChangeArrowheads="1"/>
            </p:cNvSpPr>
            <p:nvPr/>
          </p:nvSpPr>
          <p:spPr bwMode="auto">
            <a:xfrm>
              <a:off x="2076450" y="4092575"/>
              <a:ext cx="12700" cy="11113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49" name="Oval 70"/>
            <p:cNvSpPr>
              <a:spLocks noChangeArrowheads="1"/>
            </p:cNvSpPr>
            <p:nvPr/>
          </p:nvSpPr>
          <p:spPr bwMode="auto">
            <a:xfrm>
              <a:off x="2103438" y="4149725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50" name="Oval 71"/>
            <p:cNvSpPr>
              <a:spLocks noChangeArrowheads="1"/>
            </p:cNvSpPr>
            <p:nvPr/>
          </p:nvSpPr>
          <p:spPr bwMode="auto">
            <a:xfrm>
              <a:off x="2027238" y="3932238"/>
              <a:ext cx="11112" cy="14287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51" name="Oval 72"/>
            <p:cNvSpPr>
              <a:spLocks noChangeArrowheads="1"/>
            </p:cNvSpPr>
            <p:nvPr/>
          </p:nvSpPr>
          <p:spPr bwMode="auto">
            <a:xfrm>
              <a:off x="2960688" y="4446588"/>
              <a:ext cx="11112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52" name="Oval 73"/>
            <p:cNvSpPr>
              <a:spLocks noChangeArrowheads="1"/>
            </p:cNvSpPr>
            <p:nvPr/>
          </p:nvSpPr>
          <p:spPr bwMode="auto">
            <a:xfrm>
              <a:off x="2139950" y="4219575"/>
              <a:ext cx="12700" cy="1428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53" name="Oval 74"/>
            <p:cNvSpPr>
              <a:spLocks noChangeArrowheads="1"/>
            </p:cNvSpPr>
            <p:nvPr/>
          </p:nvSpPr>
          <p:spPr bwMode="auto">
            <a:xfrm>
              <a:off x="2552700" y="4344988"/>
              <a:ext cx="15875" cy="14287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54" name="Oval 75"/>
            <p:cNvSpPr>
              <a:spLocks noChangeArrowheads="1"/>
            </p:cNvSpPr>
            <p:nvPr/>
          </p:nvSpPr>
          <p:spPr bwMode="auto">
            <a:xfrm>
              <a:off x="2590800" y="4332288"/>
              <a:ext cx="11113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55" name="Oval 76"/>
            <p:cNvSpPr>
              <a:spLocks noChangeArrowheads="1"/>
            </p:cNvSpPr>
            <p:nvPr/>
          </p:nvSpPr>
          <p:spPr bwMode="auto">
            <a:xfrm>
              <a:off x="2706688" y="4568825"/>
              <a:ext cx="15875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56" name="Oval 77"/>
            <p:cNvSpPr>
              <a:spLocks noChangeArrowheads="1"/>
            </p:cNvSpPr>
            <p:nvPr/>
          </p:nvSpPr>
          <p:spPr bwMode="auto">
            <a:xfrm>
              <a:off x="2636838" y="4329113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57" name="Oval 78"/>
            <p:cNvSpPr>
              <a:spLocks noChangeArrowheads="1"/>
            </p:cNvSpPr>
            <p:nvPr/>
          </p:nvSpPr>
          <p:spPr bwMode="auto">
            <a:xfrm>
              <a:off x="2579688" y="4386263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58" name="Oval 79"/>
            <p:cNvSpPr>
              <a:spLocks noChangeArrowheads="1"/>
            </p:cNvSpPr>
            <p:nvPr/>
          </p:nvSpPr>
          <p:spPr bwMode="auto">
            <a:xfrm>
              <a:off x="2878138" y="4511675"/>
              <a:ext cx="14287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59" name="Oval 80"/>
            <p:cNvSpPr>
              <a:spLocks noChangeArrowheads="1"/>
            </p:cNvSpPr>
            <p:nvPr/>
          </p:nvSpPr>
          <p:spPr bwMode="auto">
            <a:xfrm>
              <a:off x="2630488" y="4376738"/>
              <a:ext cx="14287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60" name="Oval 81"/>
            <p:cNvSpPr>
              <a:spLocks noChangeArrowheads="1"/>
            </p:cNvSpPr>
            <p:nvPr/>
          </p:nvSpPr>
          <p:spPr bwMode="auto">
            <a:xfrm>
              <a:off x="2676525" y="4356100"/>
              <a:ext cx="15875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61" name="Oval 82"/>
            <p:cNvSpPr>
              <a:spLocks noChangeArrowheads="1"/>
            </p:cNvSpPr>
            <p:nvPr/>
          </p:nvSpPr>
          <p:spPr bwMode="auto">
            <a:xfrm>
              <a:off x="2806700" y="4244975"/>
              <a:ext cx="12700" cy="11113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62" name="Oval 83"/>
            <p:cNvSpPr>
              <a:spLocks noChangeArrowheads="1"/>
            </p:cNvSpPr>
            <p:nvPr/>
          </p:nvSpPr>
          <p:spPr bwMode="auto">
            <a:xfrm>
              <a:off x="2903538" y="4197350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63" name="Oval 84"/>
            <p:cNvSpPr>
              <a:spLocks noChangeArrowheads="1"/>
            </p:cNvSpPr>
            <p:nvPr/>
          </p:nvSpPr>
          <p:spPr bwMode="auto">
            <a:xfrm>
              <a:off x="2873375" y="4233863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64" name="Oval 85"/>
            <p:cNvSpPr>
              <a:spLocks noChangeArrowheads="1"/>
            </p:cNvSpPr>
            <p:nvPr/>
          </p:nvSpPr>
          <p:spPr bwMode="auto">
            <a:xfrm>
              <a:off x="2940050" y="4010025"/>
              <a:ext cx="12700" cy="1428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65" name="Oval 86"/>
            <p:cNvSpPr>
              <a:spLocks noChangeArrowheads="1"/>
            </p:cNvSpPr>
            <p:nvPr/>
          </p:nvSpPr>
          <p:spPr bwMode="auto">
            <a:xfrm>
              <a:off x="2921000" y="4368800"/>
              <a:ext cx="11113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66" name="Oval 87"/>
            <p:cNvSpPr>
              <a:spLocks noChangeArrowheads="1"/>
            </p:cNvSpPr>
            <p:nvPr/>
          </p:nvSpPr>
          <p:spPr bwMode="auto">
            <a:xfrm>
              <a:off x="2886075" y="4416425"/>
              <a:ext cx="14288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67" name="Oval 88"/>
            <p:cNvSpPr>
              <a:spLocks noChangeArrowheads="1"/>
            </p:cNvSpPr>
            <p:nvPr/>
          </p:nvSpPr>
          <p:spPr bwMode="auto">
            <a:xfrm>
              <a:off x="2847975" y="4181475"/>
              <a:ext cx="15875" cy="158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68" name="Oval 89"/>
            <p:cNvSpPr>
              <a:spLocks noChangeArrowheads="1"/>
            </p:cNvSpPr>
            <p:nvPr/>
          </p:nvSpPr>
          <p:spPr bwMode="auto">
            <a:xfrm>
              <a:off x="2890838" y="4121150"/>
              <a:ext cx="12700" cy="158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69" name="Oval 90"/>
            <p:cNvSpPr>
              <a:spLocks noChangeArrowheads="1"/>
            </p:cNvSpPr>
            <p:nvPr/>
          </p:nvSpPr>
          <p:spPr bwMode="auto">
            <a:xfrm>
              <a:off x="2949575" y="4124325"/>
              <a:ext cx="12700" cy="1428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70" name="Oval 91"/>
            <p:cNvSpPr>
              <a:spLocks noChangeArrowheads="1"/>
            </p:cNvSpPr>
            <p:nvPr/>
          </p:nvSpPr>
          <p:spPr bwMode="auto">
            <a:xfrm>
              <a:off x="2825750" y="4437063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71" name="Oval 92"/>
            <p:cNvSpPr>
              <a:spLocks noChangeArrowheads="1"/>
            </p:cNvSpPr>
            <p:nvPr/>
          </p:nvSpPr>
          <p:spPr bwMode="auto">
            <a:xfrm>
              <a:off x="2525713" y="4497388"/>
              <a:ext cx="14287" cy="14287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72" name="Oval 93"/>
            <p:cNvSpPr>
              <a:spLocks noChangeArrowheads="1"/>
            </p:cNvSpPr>
            <p:nvPr/>
          </p:nvSpPr>
          <p:spPr bwMode="auto">
            <a:xfrm>
              <a:off x="2578100" y="4503738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73" name="Oval 94"/>
            <p:cNvSpPr>
              <a:spLocks noChangeArrowheads="1"/>
            </p:cNvSpPr>
            <p:nvPr/>
          </p:nvSpPr>
          <p:spPr bwMode="auto">
            <a:xfrm>
              <a:off x="1746250" y="3975100"/>
              <a:ext cx="14288" cy="11113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74" name="Oval 95"/>
            <p:cNvSpPr>
              <a:spLocks noChangeArrowheads="1"/>
            </p:cNvSpPr>
            <p:nvPr/>
          </p:nvSpPr>
          <p:spPr bwMode="auto">
            <a:xfrm>
              <a:off x="2674938" y="3444875"/>
              <a:ext cx="12700" cy="1428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75" name="Oval 96"/>
            <p:cNvSpPr>
              <a:spLocks noChangeArrowheads="1"/>
            </p:cNvSpPr>
            <p:nvPr/>
          </p:nvSpPr>
          <p:spPr bwMode="auto">
            <a:xfrm>
              <a:off x="2762250" y="3414713"/>
              <a:ext cx="14288" cy="14287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76" name="Oval 97"/>
            <p:cNvSpPr>
              <a:spLocks noChangeArrowheads="1"/>
            </p:cNvSpPr>
            <p:nvPr/>
          </p:nvSpPr>
          <p:spPr bwMode="auto">
            <a:xfrm>
              <a:off x="2722563" y="3471863"/>
              <a:ext cx="11112" cy="158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77" name="Oval 98"/>
            <p:cNvSpPr>
              <a:spLocks noChangeArrowheads="1"/>
            </p:cNvSpPr>
            <p:nvPr/>
          </p:nvSpPr>
          <p:spPr bwMode="auto">
            <a:xfrm>
              <a:off x="2838450" y="4256088"/>
              <a:ext cx="14288" cy="158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78" name="Oval 99"/>
            <p:cNvSpPr>
              <a:spLocks noChangeArrowheads="1"/>
            </p:cNvSpPr>
            <p:nvPr/>
          </p:nvSpPr>
          <p:spPr bwMode="auto">
            <a:xfrm>
              <a:off x="2662238" y="3362325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79" name="Oval 100"/>
            <p:cNvSpPr>
              <a:spLocks noChangeArrowheads="1"/>
            </p:cNvSpPr>
            <p:nvPr/>
          </p:nvSpPr>
          <p:spPr bwMode="auto">
            <a:xfrm>
              <a:off x="2714625" y="3387725"/>
              <a:ext cx="14288" cy="1428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80" name="Oval 101"/>
            <p:cNvSpPr>
              <a:spLocks noChangeArrowheads="1"/>
            </p:cNvSpPr>
            <p:nvPr/>
          </p:nvSpPr>
          <p:spPr bwMode="auto">
            <a:xfrm>
              <a:off x="2979738" y="3498850"/>
              <a:ext cx="12700" cy="158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81" name="Oval 102"/>
            <p:cNvSpPr>
              <a:spLocks noChangeArrowheads="1"/>
            </p:cNvSpPr>
            <p:nvPr/>
          </p:nvSpPr>
          <p:spPr bwMode="auto">
            <a:xfrm>
              <a:off x="2921000" y="4067175"/>
              <a:ext cx="11113" cy="1428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82" name="Oval 103"/>
            <p:cNvSpPr>
              <a:spLocks noChangeArrowheads="1"/>
            </p:cNvSpPr>
            <p:nvPr/>
          </p:nvSpPr>
          <p:spPr bwMode="auto">
            <a:xfrm>
              <a:off x="2609850" y="3352800"/>
              <a:ext cx="15875" cy="11113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83" name="Oval 104"/>
            <p:cNvSpPr>
              <a:spLocks noChangeArrowheads="1"/>
            </p:cNvSpPr>
            <p:nvPr/>
          </p:nvSpPr>
          <p:spPr bwMode="auto">
            <a:xfrm>
              <a:off x="2614613" y="3419475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84" name="Oval 105"/>
            <p:cNvSpPr>
              <a:spLocks noChangeArrowheads="1"/>
            </p:cNvSpPr>
            <p:nvPr/>
          </p:nvSpPr>
          <p:spPr bwMode="auto">
            <a:xfrm>
              <a:off x="2557463" y="3409950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85" name="Oval 106"/>
            <p:cNvSpPr>
              <a:spLocks noChangeArrowheads="1"/>
            </p:cNvSpPr>
            <p:nvPr/>
          </p:nvSpPr>
          <p:spPr bwMode="auto">
            <a:xfrm>
              <a:off x="2947988" y="3462338"/>
              <a:ext cx="12700" cy="14287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86" name="Oval 107"/>
            <p:cNvSpPr>
              <a:spLocks noChangeArrowheads="1"/>
            </p:cNvSpPr>
            <p:nvPr/>
          </p:nvSpPr>
          <p:spPr bwMode="auto">
            <a:xfrm>
              <a:off x="2763838" y="4298950"/>
              <a:ext cx="14287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87" name="Oval 108"/>
            <p:cNvSpPr>
              <a:spLocks noChangeArrowheads="1"/>
            </p:cNvSpPr>
            <p:nvPr/>
          </p:nvSpPr>
          <p:spPr bwMode="auto">
            <a:xfrm>
              <a:off x="2949575" y="4332288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88" name="Oval 109"/>
            <p:cNvSpPr>
              <a:spLocks noChangeArrowheads="1"/>
            </p:cNvSpPr>
            <p:nvPr/>
          </p:nvSpPr>
          <p:spPr bwMode="auto">
            <a:xfrm>
              <a:off x="2905125" y="3654425"/>
              <a:ext cx="15875" cy="1428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89" name="Oval 110"/>
            <p:cNvSpPr>
              <a:spLocks noChangeArrowheads="1"/>
            </p:cNvSpPr>
            <p:nvPr/>
          </p:nvSpPr>
          <p:spPr bwMode="auto">
            <a:xfrm>
              <a:off x="2486025" y="4398963"/>
              <a:ext cx="14288" cy="158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90" name="Oval 111"/>
            <p:cNvSpPr>
              <a:spLocks noChangeArrowheads="1"/>
            </p:cNvSpPr>
            <p:nvPr/>
          </p:nvSpPr>
          <p:spPr bwMode="auto">
            <a:xfrm>
              <a:off x="2428875" y="4344988"/>
              <a:ext cx="14288" cy="14287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91" name="Oval 112"/>
            <p:cNvSpPr>
              <a:spLocks noChangeArrowheads="1"/>
            </p:cNvSpPr>
            <p:nvPr/>
          </p:nvSpPr>
          <p:spPr bwMode="auto">
            <a:xfrm>
              <a:off x="2297113" y="4303713"/>
              <a:ext cx="14287" cy="158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92" name="Oval 113"/>
            <p:cNvSpPr>
              <a:spLocks noChangeArrowheads="1"/>
            </p:cNvSpPr>
            <p:nvPr/>
          </p:nvSpPr>
          <p:spPr bwMode="auto">
            <a:xfrm>
              <a:off x="2468563" y="4344988"/>
              <a:ext cx="14287" cy="14287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93" name="Oval 114"/>
            <p:cNvSpPr>
              <a:spLocks noChangeArrowheads="1"/>
            </p:cNvSpPr>
            <p:nvPr/>
          </p:nvSpPr>
          <p:spPr bwMode="auto">
            <a:xfrm>
              <a:off x="1800225" y="3940175"/>
              <a:ext cx="12700" cy="11113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94" name="Oval 115"/>
            <p:cNvSpPr>
              <a:spLocks noChangeArrowheads="1"/>
            </p:cNvSpPr>
            <p:nvPr/>
          </p:nvSpPr>
          <p:spPr bwMode="auto">
            <a:xfrm>
              <a:off x="2878138" y="3527425"/>
              <a:ext cx="14287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95" name="Oval 116"/>
            <p:cNvSpPr>
              <a:spLocks noChangeArrowheads="1"/>
            </p:cNvSpPr>
            <p:nvPr/>
          </p:nvSpPr>
          <p:spPr bwMode="auto">
            <a:xfrm>
              <a:off x="2922588" y="3557588"/>
              <a:ext cx="12700" cy="14287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96" name="Oval 117"/>
            <p:cNvSpPr>
              <a:spLocks noChangeArrowheads="1"/>
            </p:cNvSpPr>
            <p:nvPr/>
          </p:nvSpPr>
          <p:spPr bwMode="auto">
            <a:xfrm>
              <a:off x="2970213" y="3381375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97" name="Oval 118"/>
            <p:cNvSpPr>
              <a:spLocks noChangeArrowheads="1"/>
            </p:cNvSpPr>
            <p:nvPr/>
          </p:nvSpPr>
          <p:spPr bwMode="auto">
            <a:xfrm>
              <a:off x="2416175" y="4391025"/>
              <a:ext cx="12700" cy="158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98" name="Oval 119"/>
            <p:cNvSpPr>
              <a:spLocks noChangeArrowheads="1"/>
            </p:cNvSpPr>
            <p:nvPr/>
          </p:nvSpPr>
          <p:spPr bwMode="auto">
            <a:xfrm>
              <a:off x="2838450" y="3575050"/>
              <a:ext cx="14288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99" name="Oval 120"/>
            <p:cNvSpPr>
              <a:spLocks noChangeArrowheads="1"/>
            </p:cNvSpPr>
            <p:nvPr/>
          </p:nvSpPr>
          <p:spPr bwMode="auto">
            <a:xfrm>
              <a:off x="2874963" y="3611563"/>
              <a:ext cx="15875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00" name="Oval 121"/>
            <p:cNvSpPr>
              <a:spLocks noChangeArrowheads="1"/>
            </p:cNvSpPr>
            <p:nvPr/>
          </p:nvSpPr>
          <p:spPr bwMode="auto">
            <a:xfrm>
              <a:off x="2962275" y="3597275"/>
              <a:ext cx="15875" cy="1428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01" name="Oval 122"/>
            <p:cNvSpPr>
              <a:spLocks noChangeArrowheads="1"/>
            </p:cNvSpPr>
            <p:nvPr/>
          </p:nvSpPr>
          <p:spPr bwMode="auto">
            <a:xfrm>
              <a:off x="2957513" y="3940175"/>
              <a:ext cx="12700" cy="11113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02" name="Oval 123"/>
            <p:cNvSpPr>
              <a:spLocks noChangeArrowheads="1"/>
            </p:cNvSpPr>
            <p:nvPr/>
          </p:nvSpPr>
          <p:spPr bwMode="auto">
            <a:xfrm>
              <a:off x="2368550" y="4338638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03" name="Oval 124"/>
            <p:cNvSpPr>
              <a:spLocks noChangeArrowheads="1"/>
            </p:cNvSpPr>
            <p:nvPr/>
          </p:nvSpPr>
          <p:spPr bwMode="auto">
            <a:xfrm>
              <a:off x="2798763" y="3540125"/>
              <a:ext cx="12700" cy="1428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04" name="Oval 125"/>
            <p:cNvSpPr>
              <a:spLocks noChangeArrowheads="1"/>
            </p:cNvSpPr>
            <p:nvPr/>
          </p:nvSpPr>
          <p:spPr bwMode="auto">
            <a:xfrm>
              <a:off x="2825750" y="3471863"/>
              <a:ext cx="12700" cy="158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05" name="Oval 126"/>
            <p:cNvSpPr>
              <a:spLocks noChangeArrowheads="1"/>
            </p:cNvSpPr>
            <p:nvPr/>
          </p:nvSpPr>
          <p:spPr bwMode="auto">
            <a:xfrm>
              <a:off x="2992438" y="3651250"/>
              <a:ext cx="14287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06" name="Oval 127"/>
            <p:cNvSpPr>
              <a:spLocks noChangeArrowheads="1"/>
            </p:cNvSpPr>
            <p:nvPr/>
          </p:nvSpPr>
          <p:spPr bwMode="auto">
            <a:xfrm>
              <a:off x="2654300" y="4484688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07" name="Oval 128"/>
            <p:cNvSpPr>
              <a:spLocks noChangeArrowheads="1"/>
            </p:cNvSpPr>
            <p:nvPr/>
          </p:nvSpPr>
          <p:spPr bwMode="auto">
            <a:xfrm>
              <a:off x="2697163" y="4454525"/>
              <a:ext cx="14287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08" name="Oval 129"/>
            <p:cNvSpPr>
              <a:spLocks noChangeArrowheads="1"/>
            </p:cNvSpPr>
            <p:nvPr/>
          </p:nvSpPr>
          <p:spPr bwMode="auto">
            <a:xfrm>
              <a:off x="3049588" y="3602038"/>
              <a:ext cx="14287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09" name="Oval 130"/>
            <p:cNvSpPr>
              <a:spLocks noChangeArrowheads="1"/>
            </p:cNvSpPr>
            <p:nvPr/>
          </p:nvSpPr>
          <p:spPr bwMode="auto">
            <a:xfrm>
              <a:off x="3019425" y="3422650"/>
              <a:ext cx="15875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10" name="Oval 131"/>
            <p:cNvSpPr>
              <a:spLocks noChangeArrowheads="1"/>
            </p:cNvSpPr>
            <p:nvPr/>
          </p:nvSpPr>
          <p:spPr bwMode="auto">
            <a:xfrm>
              <a:off x="3071813" y="3467100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11" name="Oval 132"/>
            <p:cNvSpPr>
              <a:spLocks noChangeArrowheads="1"/>
            </p:cNvSpPr>
            <p:nvPr/>
          </p:nvSpPr>
          <p:spPr bwMode="auto">
            <a:xfrm>
              <a:off x="3103563" y="3509963"/>
              <a:ext cx="15875" cy="14287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12" name="Oval 133"/>
            <p:cNvSpPr>
              <a:spLocks noChangeArrowheads="1"/>
            </p:cNvSpPr>
            <p:nvPr/>
          </p:nvSpPr>
          <p:spPr bwMode="auto">
            <a:xfrm>
              <a:off x="3019425" y="3546475"/>
              <a:ext cx="15875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13" name="Oval 134"/>
            <p:cNvSpPr>
              <a:spLocks noChangeArrowheads="1"/>
            </p:cNvSpPr>
            <p:nvPr/>
          </p:nvSpPr>
          <p:spPr bwMode="auto">
            <a:xfrm>
              <a:off x="2654300" y="3259138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14" name="Oval 135"/>
            <p:cNvSpPr>
              <a:spLocks noChangeArrowheads="1"/>
            </p:cNvSpPr>
            <p:nvPr/>
          </p:nvSpPr>
          <p:spPr bwMode="auto">
            <a:xfrm>
              <a:off x="2781300" y="3335338"/>
              <a:ext cx="14288" cy="1111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15" name="Oval 136"/>
            <p:cNvSpPr>
              <a:spLocks noChangeArrowheads="1"/>
            </p:cNvSpPr>
            <p:nvPr/>
          </p:nvSpPr>
          <p:spPr bwMode="auto">
            <a:xfrm>
              <a:off x="2835275" y="3371850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16" name="Oval 137"/>
            <p:cNvSpPr>
              <a:spLocks noChangeArrowheads="1"/>
            </p:cNvSpPr>
            <p:nvPr/>
          </p:nvSpPr>
          <p:spPr bwMode="auto">
            <a:xfrm>
              <a:off x="3017838" y="4079875"/>
              <a:ext cx="11112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17" name="Oval 138"/>
            <p:cNvSpPr>
              <a:spLocks noChangeArrowheads="1"/>
            </p:cNvSpPr>
            <p:nvPr/>
          </p:nvSpPr>
          <p:spPr bwMode="auto">
            <a:xfrm>
              <a:off x="2601913" y="3076575"/>
              <a:ext cx="15875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18" name="Oval 139"/>
            <p:cNvSpPr>
              <a:spLocks noChangeArrowheads="1"/>
            </p:cNvSpPr>
            <p:nvPr/>
          </p:nvSpPr>
          <p:spPr bwMode="auto">
            <a:xfrm>
              <a:off x="2608263" y="3252788"/>
              <a:ext cx="11112" cy="14287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19" name="Oval 140"/>
            <p:cNvSpPr>
              <a:spLocks noChangeArrowheads="1"/>
            </p:cNvSpPr>
            <p:nvPr/>
          </p:nvSpPr>
          <p:spPr bwMode="auto">
            <a:xfrm>
              <a:off x="2738438" y="3127375"/>
              <a:ext cx="12700" cy="1428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20" name="Oval 141"/>
            <p:cNvSpPr>
              <a:spLocks noChangeArrowheads="1"/>
            </p:cNvSpPr>
            <p:nvPr/>
          </p:nvSpPr>
          <p:spPr bwMode="auto">
            <a:xfrm>
              <a:off x="2811463" y="3270250"/>
              <a:ext cx="14287" cy="1428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21" name="Oval 142"/>
            <p:cNvSpPr>
              <a:spLocks noChangeArrowheads="1"/>
            </p:cNvSpPr>
            <p:nvPr/>
          </p:nvSpPr>
          <p:spPr bwMode="auto">
            <a:xfrm>
              <a:off x="3178175" y="3470275"/>
              <a:ext cx="12700" cy="11113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22" name="Oval 143"/>
            <p:cNvSpPr>
              <a:spLocks noChangeArrowheads="1"/>
            </p:cNvSpPr>
            <p:nvPr/>
          </p:nvSpPr>
          <p:spPr bwMode="auto">
            <a:xfrm>
              <a:off x="2798763" y="3157538"/>
              <a:ext cx="12700" cy="14287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23" name="Oval 144"/>
            <p:cNvSpPr>
              <a:spLocks noChangeArrowheads="1"/>
            </p:cNvSpPr>
            <p:nvPr/>
          </p:nvSpPr>
          <p:spPr bwMode="auto">
            <a:xfrm>
              <a:off x="2859088" y="3200400"/>
              <a:ext cx="14287" cy="11113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24" name="Oval 145"/>
            <p:cNvSpPr>
              <a:spLocks noChangeArrowheads="1"/>
            </p:cNvSpPr>
            <p:nvPr/>
          </p:nvSpPr>
          <p:spPr bwMode="auto">
            <a:xfrm>
              <a:off x="2922588" y="3240088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25" name="Oval 146"/>
            <p:cNvSpPr>
              <a:spLocks noChangeArrowheads="1"/>
            </p:cNvSpPr>
            <p:nvPr/>
          </p:nvSpPr>
          <p:spPr bwMode="auto">
            <a:xfrm>
              <a:off x="2671763" y="3100388"/>
              <a:ext cx="12700" cy="14287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26" name="Oval 147"/>
            <p:cNvSpPr>
              <a:spLocks noChangeArrowheads="1"/>
            </p:cNvSpPr>
            <p:nvPr/>
          </p:nvSpPr>
          <p:spPr bwMode="auto">
            <a:xfrm>
              <a:off x="3057525" y="3341688"/>
              <a:ext cx="14288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27" name="Oval 148"/>
            <p:cNvSpPr>
              <a:spLocks noChangeArrowheads="1"/>
            </p:cNvSpPr>
            <p:nvPr/>
          </p:nvSpPr>
          <p:spPr bwMode="auto">
            <a:xfrm>
              <a:off x="3121025" y="3402013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28" name="Oval 149"/>
            <p:cNvSpPr>
              <a:spLocks noChangeArrowheads="1"/>
            </p:cNvSpPr>
            <p:nvPr/>
          </p:nvSpPr>
          <p:spPr bwMode="auto">
            <a:xfrm>
              <a:off x="2962275" y="3271838"/>
              <a:ext cx="15875" cy="158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29" name="Oval 150"/>
            <p:cNvSpPr>
              <a:spLocks noChangeArrowheads="1"/>
            </p:cNvSpPr>
            <p:nvPr/>
          </p:nvSpPr>
          <p:spPr bwMode="auto">
            <a:xfrm>
              <a:off x="2609850" y="3184525"/>
              <a:ext cx="15875" cy="158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30" name="Oval 151"/>
            <p:cNvSpPr>
              <a:spLocks noChangeArrowheads="1"/>
            </p:cNvSpPr>
            <p:nvPr/>
          </p:nvSpPr>
          <p:spPr bwMode="auto">
            <a:xfrm>
              <a:off x="2339975" y="3209925"/>
              <a:ext cx="11113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31" name="Oval 152"/>
            <p:cNvSpPr>
              <a:spLocks noChangeArrowheads="1"/>
            </p:cNvSpPr>
            <p:nvPr/>
          </p:nvSpPr>
          <p:spPr bwMode="auto">
            <a:xfrm>
              <a:off x="2284413" y="3249613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32" name="Oval 153"/>
            <p:cNvSpPr>
              <a:spLocks noChangeArrowheads="1"/>
            </p:cNvSpPr>
            <p:nvPr/>
          </p:nvSpPr>
          <p:spPr bwMode="auto">
            <a:xfrm>
              <a:off x="2284413" y="3298825"/>
              <a:ext cx="12700" cy="158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33" name="Oval 154"/>
            <p:cNvSpPr>
              <a:spLocks noChangeArrowheads="1"/>
            </p:cNvSpPr>
            <p:nvPr/>
          </p:nvSpPr>
          <p:spPr bwMode="auto">
            <a:xfrm>
              <a:off x="2266950" y="3181350"/>
              <a:ext cx="15875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34" name="Oval 155"/>
            <p:cNvSpPr>
              <a:spLocks noChangeArrowheads="1"/>
            </p:cNvSpPr>
            <p:nvPr/>
          </p:nvSpPr>
          <p:spPr bwMode="auto">
            <a:xfrm>
              <a:off x="2344738" y="3267075"/>
              <a:ext cx="14287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35" name="Oval 156"/>
            <p:cNvSpPr>
              <a:spLocks noChangeArrowheads="1"/>
            </p:cNvSpPr>
            <p:nvPr/>
          </p:nvSpPr>
          <p:spPr bwMode="auto">
            <a:xfrm>
              <a:off x="1736725" y="3844925"/>
              <a:ext cx="14288" cy="1428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36" name="Oval 157"/>
            <p:cNvSpPr>
              <a:spLocks noChangeArrowheads="1"/>
            </p:cNvSpPr>
            <p:nvPr/>
          </p:nvSpPr>
          <p:spPr bwMode="auto">
            <a:xfrm>
              <a:off x="1793875" y="3871913"/>
              <a:ext cx="14288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37" name="Oval 158"/>
            <p:cNvSpPr>
              <a:spLocks noChangeArrowheads="1"/>
            </p:cNvSpPr>
            <p:nvPr/>
          </p:nvSpPr>
          <p:spPr bwMode="auto">
            <a:xfrm>
              <a:off x="1698625" y="3911600"/>
              <a:ext cx="14288" cy="158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38" name="Oval 159"/>
            <p:cNvSpPr>
              <a:spLocks noChangeArrowheads="1"/>
            </p:cNvSpPr>
            <p:nvPr/>
          </p:nvSpPr>
          <p:spPr bwMode="auto">
            <a:xfrm>
              <a:off x="2530475" y="4586288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39" name="Oval 160"/>
            <p:cNvSpPr>
              <a:spLocks noChangeArrowheads="1"/>
            </p:cNvSpPr>
            <p:nvPr/>
          </p:nvSpPr>
          <p:spPr bwMode="auto">
            <a:xfrm>
              <a:off x="2301875" y="4541838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40" name="Oval 161"/>
            <p:cNvSpPr>
              <a:spLocks noChangeArrowheads="1"/>
            </p:cNvSpPr>
            <p:nvPr/>
          </p:nvSpPr>
          <p:spPr bwMode="auto">
            <a:xfrm>
              <a:off x="2625725" y="4573588"/>
              <a:ext cx="11113" cy="158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41" name="Oval 162"/>
            <p:cNvSpPr>
              <a:spLocks noChangeArrowheads="1"/>
            </p:cNvSpPr>
            <p:nvPr/>
          </p:nvSpPr>
          <p:spPr bwMode="auto">
            <a:xfrm>
              <a:off x="2247900" y="4506913"/>
              <a:ext cx="12700" cy="14287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42" name="Oval 163"/>
            <p:cNvSpPr>
              <a:spLocks noChangeArrowheads="1"/>
            </p:cNvSpPr>
            <p:nvPr/>
          </p:nvSpPr>
          <p:spPr bwMode="auto">
            <a:xfrm>
              <a:off x="2389188" y="4484688"/>
              <a:ext cx="12700" cy="127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43" name="Oval 164"/>
            <p:cNvSpPr>
              <a:spLocks noChangeArrowheads="1"/>
            </p:cNvSpPr>
            <p:nvPr/>
          </p:nvSpPr>
          <p:spPr bwMode="auto">
            <a:xfrm>
              <a:off x="1574800" y="4449763"/>
              <a:ext cx="109538" cy="109537"/>
            </a:xfrm>
            <a:prstGeom prst="ellipse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44" name="Oval 165"/>
            <p:cNvSpPr>
              <a:spLocks noChangeArrowheads="1"/>
            </p:cNvSpPr>
            <p:nvPr/>
          </p:nvSpPr>
          <p:spPr bwMode="auto">
            <a:xfrm>
              <a:off x="2254250" y="4733925"/>
              <a:ext cx="107950" cy="107950"/>
            </a:xfrm>
            <a:prstGeom prst="ellipse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945" name="Oval 166"/>
            <p:cNvSpPr>
              <a:spLocks noChangeArrowheads="1"/>
            </p:cNvSpPr>
            <p:nvPr/>
          </p:nvSpPr>
          <p:spPr bwMode="auto">
            <a:xfrm>
              <a:off x="2543175" y="2530475"/>
              <a:ext cx="106363" cy="106363"/>
            </a:xfrm>
            <a:prstGeom prst="ellipse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l-GR" sz="225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31946" name="Group 167"/>
            <p:cNvGrpSpPr>
              <a:grpSpLocks/>
            </p:cNvGrpSpPr>
            <p:nvPr/>
          </p:nvGrpSpPr>
          <p:grpSpPr bwMode="auto">
            <a:xfrm>
              <a:off x="2868613" y="2636838"/>
              <a:ext cx="217487" cy="339725"/>
              <a:chOff x="2399" y="1988"/>
              <a:chExt cx="131" cy="201"/>
            </a:xfrm>
          </p:grpSpPr>
          <p:sp>
            <p:nvSpPr>
              <p:cNvPr id="31949" name="Oval 168"/>
              <p:cNvSpPr>
                <a:spLocks noChangeArrowheads="1"/>
              </p:cNvSpPr>
              <p:nvPr/>
            </p:nvSpPr>
            <p:spPr bwMode="auto">
              <a:xfrm rot="-1080000">
                <a:off x="2399" y="1988"/>
                <a:ext cx="131" cy="20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676767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0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0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0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0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0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l-GR" sz="225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50" name="Freeform 169"/>
              <p:cNvSpPr>
                <a:spLocks/>
              </p:cNvSpPr>
              <p:nvPr/>
            </p:nvSpPr>
            <p:spPr bwMode="auto">
              <a:xfrm>
                <a:off x="2410" y="2012"/>
                <a:ext cx="112" cy="155"/>
              </a:xfrm>
              <a:custGeom>
                <a:avLst/>
                <a:gdLst>
                  <a:gd name="T0" fmla="*/ 21 w 112"/>
                  <a:gd name="T1" fmla="*/ 18 h 155"/>
                  <a:gd name="T2" fmla="*/ 26 w 112"/>
                  <a:gd name="T3" fmla="*/ 6 h 155"/>
                  <a:gd name="T4" fmla="*/ 36 w 112"/>
                  <a:gd name="T5" fmla="*/ 0 h 155"/>
                  <a:gd name="T6" fmla="*/ 51 w 112"/>
                  <a:gd name="T7" fmla="*/ 3 h 155"/>
                  <a:gd name="T8" fmla="*/ 56 w 112"/>
                  <a:gd name="T9" fmla="*/ 14 h 155"/>
                  <a:gd name="T10" fmla="*/ 49 w 112"/>
                  <a:gd name="T11" fmla="*/ 28 h 155"/>
                  <a:gd name="T12" fmla="*/ 60 w 112"/>
                  <a:gd name="T13" fmla="*/ 28 h 155"/>
                  <a:gd name="T14" fmla="*/ 71 w 112"/>
                  <a:gd name="T15" fmla="*/ 24 h 155"/>
                  <a:gd name="T16" fmla="*/ 79 w 112"/>
                  <a:gd name="T17" fmla="*/ 32 h 155"/>
                  <a:gd name="T18" fmla="*/ 83 w 112"/>
                  <a:gd name="T19" fmla="*/ 43 h 155"/>
                  <a:gd name="T20" fmla="*/ 87 w 112"/>
                  <a:gd name="T21" fmla="*/ 55 h 155"/>
                  <a:gd name="T22" fmla="*/ 71 w 112"/>
                  <a:gd name="T23" fmla="*/ 72 h 155"/>
                  <a:gd name="T24" fmla="*/ 82 w 112"/>
                  <a:gd name="T25" fmla="*/ 75 h 155"/>
                  <a:gd name="T26" fmla="*/ 93 w 112"/>
                  <a:gd name="T27" fmla="*/ 75 h 155"/>
                  <a:gd name="T28" fmla="*/ 103 w 112"/>
                  <a:gd name="T29" fmla="*/ 79 h 155"/>
                  <a:gd name="T30" fmla="*/ 108 w 112"/>
                  <a:gd name="T31" fmla="*/ 99 h 155"/>
                  <a:gd name="T32" fmla="*/ 111 w 112"/>
                  <a:gd name="T33" fmla="*/ 110 h 155"/>
                  <a:gd name="T34" fmla="*/ 103 w 112"/>
                  <a:gd name="T35" fmla="*/ 115 h 155"/>
                  <a:gd name="T36" fmla="*/ 87 w 112"/>
                  <a:gd name="T37" fmla="*/ 114 h 155"/>
                  <a:gd name="T38" fmla="*/ 72 w 112"/>
                  <a:gd name="T39" fmla="*/ 118 h 155"/>
                  <a:gd name="T40" fmla="*/ 80 w 112"/>
                  <a:gd name="T41" fmla="*/ 125 h 155"/>
                  <a:gd name="T42" fmla="*/ 93 w 112"/>
                  <a:gd name="T43" fmla="*/ 130 h 155"/>
                  <a:gd name="T44" fmla="*/ 99 w 112"/>
                  <a:gd name="T45" fmla="*/ 139 h 155"/>
                  <a:gd name="T46" fmla="*/ 103 w 112"/>
                  <a:gd name="T47" fmla="*/ 150 h 155"/>
                  <a:gd name="T48" fmla="*/ 93 w 112"/>
                  <a:gd name="T49" fmla="*/ 154 h 155"/>
                  <a:gd name="T50" fmla="*/ 80 w 112"/>
                  <a:gd name="T51" fmla="*/ 151 h 155"/>
                  <a:gd name="T52" fmla="*/ 61 w 112"/>
                  <a:gd name="T53" fmla="*/ 147 h 155"/>
                  <a:gd name="T54" fmla="*/ 46 w 112"/>
                  <a:gd name="T55" fmla="*/ 136 h 155"/>
                  <a:gd name="T56" fmla="*/ 40 w 112"/>
                  <a:gd name="T57" fmla="*/ 126 h 155"/>
                  <a:gd name="T58" fmla="*/ 46 w 112"/>
                  <a:gd name="T59" fmla="*/ 117 h 155"/>
                  <a:gd name="T60" fmla="*/ 49 w 112"/>
                  <a:gd name="T61" fmla="*/ 103 h 155"/>
                  <a:gd name="T62" fmla="*/ 35 w 112"/>
                  <a:gd name="T63" fmla="*/ 111 h 155"/>
                  <a:gd name="T64" fmla="*/ 21 w 112"/>
                  <a:gd name="T65" fmla="*/ 105 h 155"/>
                  <a:gd name="T66" fmla="*/ 8 w 112"/>
                  <a:gd name="T67" fmla="*/ 93 h 155"/>
                  <a:gd name="T68" fmla="*/ 12 w 112"/>
                  <a:gd name="T69" fmla="*/ 82 h 155"/>
                  <a:gd name="T70" fmla="*/ 22 w 112"/>
                  <a:gd name="T71" fmla="*/ 74 h 155"/>
                  <a:gd name="T72" fmla="*/ 14 w 112"/>
                  <a:gd name="T73" fmla="*/ 65 h 155"/>
                  <a:gd name="T74" fmla="*/ 0 w 112"/>
                  <a:gd name="T75" fmla="*/ 58 h 155"/>
                  <a:gd name="T76" fmla="*/ 8 w 112"/>
                  <a:gd name="T77" fmla="*/ 40 h 155"/>
                  <a:gd name="T78" fmla="*/ 14 w 112"/>
                  <a:gd name="T79" fmla="*/ 31 h 15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2"/>
                  <a:gd name="T121" fmla="*/ 0 h 155"/>
                  <a:gd name="T122" fmla="*/ 112 w 112"/>
                  <a:gd name="T123" fmla="*/ 155 h 15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2" h="155">
                    <a:moveTo>
                      <a:pt x="19" y="25"/>
                    </a:moveTo>
                    <a:lnTo>
                      <a:pt x="21" y="18"/>
                    </a:lnTo>
                    <a:lnTo>
                      <a:pt x="25" y="11"/>
                    </a:lnTo>
                    <a:lnTo>
                      <a:pt x="26" y="6"/>
                    </a:lnTo>
                    <a:lnTo>
                      <a:pt x="31" y="1"/>
                    </a:lnTo>
                    <a:lnTo>
                      <a:pt x="36" y="0"/>
                    </a:lnTo>
                    <a:lnTo>
                      <a:pt x="46" y="0"/>
                    </a:lnTo>
                    <a:lnTo>
                      <a:pt x="51" y="3"/>
                    </a:lnTo>
                    <a:lnTo>
                      <a:pt x="53" y="8"/>
                    </a:lnTo>
                    <a:lnTo>
                      <a:pt x="56" y="14"/>
                    </a:lnTo>
                    <a:lnTo>
                      <a:pt x="53" y="21"/>
                    </a:lnTo>
                    <a:lnTo>
                      <a:pt x="49" y="28"/>
                    </a:lnTo>
                    <a:lnTo>
                      <a:pt x="56" y="29"/>
                    </a:lnTo>
                    <a:lnTo>
                      <a:pt x="60" y="28"/>
                    </a:lnTo>
                    <a:lnTo>
                      <a:pt x="64" y="22"/>
                    </a:lnTo>
                    <a:lnTo>
                      <a:pt x="71" y="24"/>
                    </a:lnTo>
                    <a:lnTo>
                      <a:pt x="78" y="26"/>
                    </a:lnTo>
                    <a:lnTo>
                      <a:pt x="79" y="32"/>
                    </a:lnTo>
                    <a:lnTo>
                      <a:pt x="82" y="37"/>
                    </a:lnTo>
                    <a:lnTo>
                      <a:pt x="83" y="43"/>
                    </a:lnTo>
                    <a:lnTo>
                      <a:pt x="89" y="50"/>
                    </a:lnTo>
                    <a:lnTo>
                      <a:pt x="87" y="55"/>
                    </a:lnTo>
                    <a:lnTo>
                      <a:pt x="83" y="62"/>
                    </a:lnTo>
                    <a:lnTo>
                      <a:pt x="71" y="72"/>
                    </a:lnTo>
                    <a:lnTo>
                      <a:pt x="76" y="78"/>
                    </a:lnTo>
                    <a:lnTo>
                      <a:pt x="82" y="75"/>
                    </a:lnTo>
                    <a:lnTo>
                      <a:pt x="87" y="76"/>
                    </a:lnTo>
                    <a:lnTo>
                      <a:pt x="93" y="75"/>
                    </a:lnTo>
                    <a:lnTo>
                      <a:pt x="100" y="76"/>
                    </a:lnTo>
                    <a:lnTo>
                      <a:pt x="103" y="79"/>
                    </a:lnTo>
                    <a:lnTo>
                      <a:pt x="105" y="90"/>
                    </a:lnTo>
                    <a:lnTo>
                      <a:pt x="108" y="99"/>
                    </a:lnTo>
                    <a:lnTo>
                      <a:pt x="111" y="103"/>
                    </a:lnTo>
                    <a:lnTo>
                      <a:pt x="111" y="110"/>
                    </a:lnTo>
                    <a:lnTo>
                      <a:pt x="110" y="115"/>
                    </a:lnTo>
                    <a:lnTo>
                      <a:pt x="103" y="115"/>
                    </a:lnTo>
                    <a:lnTo>
                      <a:pt x="97" y="114"/>
                    </a:lnTo>
                    <a:lnTo>
                      <a:pt x="87" y="114"/>
                    </a:lnTo>
                    <a:lnTo>
                      <a:pt x="83" y="112"/>
                    </a:lnTo>
                    <a:lnTo>
                      <a:pt x="72" y="118"/>
                    </a:lnTo>
                    <a:lnTo>
                      <a:pt x="74" y="123"/>
                    </a:lnTo>
                    <a:lnTo>
                      <a:pt x="80" y="125"/>
                    </a:lnTo>
                    <a:lnTo>
                      <a:pt x="87" y="129"/>
                    </a:lnTo>
                    <a:lnTo>
                      <a:pt x="93" y="130"/>
                    </a:lnTo>
                    <a:lnTo>
                      <a:pt x="97" y="135"/>
                    </a:lnTo>
                    <a:lnTo>
                      <a:pt x="99" y="139"/>
                    </a:lnTo>
                    <a:lnTo>
                      <a:pt x="104" y="143"/>
                    </a:lnTo>
                    <a:lnTo>
                      <a:pt x="103" y="150"/>
                    </a:lnTo>
                    <a:lnTo>
                      <a:pt x="97" y="151"/>
                    </a:lnTo>
                    <a:lnTo>
                      <a:pt x="93" y="154"/>
                    </a:lnTo>
                    <a:lnTo>
                      <a:pt x="86" y="153"/>
                    </a:lnTo>
                    <a:lnTo>
                      <a:pt x="80" y="151"/>
                    </a:lnTo>
                    <a:lnTo>
                      <a:pt x="71" y="151"/>
                    </a:lnTo>
                    <a:lnTo>
                      <a:pt x="61" y="147"/>
                    </a:lnTo>
                    <a:lnTo>
                      <a:pt x="57" y="142"/>
                    </a:lnTo>
                    <a:lnTo>
                      <a:pt x="46" y="136"/>
                    </a:lnTo>
                    <a:lnTo>
                      <a:pt x="42" y="132"/>
                    </a:lnTo>
                    <a:lnTo>
                      <a:pt x="40" y="126"/>
                    </a:lnTo>
                    <a:lnTo>
                      <a:pt x="44" y="123"/>
                    </a:lnTo>
                    <a:lnTo>
                      <a:pt x="46" y="117"/>
                    </a:lnTo>
                    <a:lnTo>
                      <a:pt x="49" y="110"/>
                    </a:lnTo>
                    <a:lnTo>
                      <a:pt x="49" y="103"/>
                    </a:lnTo>
                    <a:lnTo>
                      <a:pt x="40" y="110"/>
                    </a:lnTo>
                    <a:lnTo>
                      <a:pt x="35" y="111"/>
                    </a:lnTo>
                    <a:lnTo>
                      <a:pt x="22" y="111"/>
                    </a:lnTo>
                    <a:lnTo>
                      <a:pt x="21" y="105"/>
                    </a:lnTo>
                    <a:lnTo>
                      <a:pt x="14" y="101"/>
                    </a:lnTo>
                    <a:lnTo>
                      <a:pt x="8" y="93"/>
                    </a:lnTo>
                    <a:lnTo>
                      <a:pt x="10" y="87"/>
                    </a:lnTo>
                    <a:lnTo>
                      <a:pt x="12" y="82"/>
                    </a:lnTo>
                    <a:lnTo>
                      <a:pt x="18" y="80"/>
                    </a:lnTo>
                    <a:lnTo>
                      <a:pt x="22" y="74"/>
                    </a:lnTo>
                    <a:lnTo>
                      <a:pt x="24" y="68"/>
                    </a:lnTo>
                    <a:lnTo>
                      <a:pt x="14" y="65"/>
                    </a:lnTo>
                    <a:lnTo>
                      <a:pt x="3" y="64"/>
                    </a:lnTo>
                    <a:lnTo>
                      <a:pt x="0" y="58"/>
                    </a:lnTo>
                    <a:lnTo>
                      <a:pt x="4" y="49"/>
                    </a:lnTo>
                    <a:lnTo>
                      <a:pt x="8" y="40"/>
                    </a:lnTo>
                    <a:lnTo>
                      <a:pt x="10" y="35"/>
                    </a:lnTo>
                    <a:lnTo>
                      <a:pt x="14" y="31"/>
                    </a:lnTo>
                    <a:lnTo>
                      <a:pt x="19" y="25"/>
                    </a:lnTo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31947" name="Freeform 170"/>
            <p:cNvSpPr>
              <a:spLocks/>
            </p:cNvSpPr>
            <p:nvPr/>
          </p:nvSpPr>
          <p:spPr bwMode="auto">
            <a:xfrm>
              <a:off x="1087438" y="3271838"/>
              <a:ext cx="258762" cy="234950"/>
            </a:xfrm>
            <a:custGeom>
              <a:avLst/>
              <a:gdLst>
                <a:gd name="T0" fmla="*/ 2147483647 w 155"/>
                <a:gd name="T1" fmla="*/ 2147483647 h 139"/>
                <a:gd name="T2" fmla="*/ 2147483647 w 155"/>
                <a:gd name="T3" fmla="*/ 2147483647 h 139"/>
                <a:gd name="T4" fmla="*/ 2147483647 w 155"/>
                <a:gd name="T5" fmla="*/ 2147483647 h 139"/>
                <a:gd name="T6" fmla="*/ 0 w 155"/>
                <a:gd name="T7" fmla="*/ 2147483647 h 139"/>
                <a:gd name="T8" fmla="*/ 0 w 155"/>
                <a:gd name="T9" fmla="*/ 2147483647 h 139"/>
                <a:gd name="T10" fmla="*/ 2147483647 w 155"/>
                <a:gd name="T11" fmla="*/ 2147483647 h 139"/>
                <a:gd name="T12" fmla="*/ 2147483647 w 155"/>
                <a:gd name="T13" fmla="*/ 2147483647 h 139"/>
                <a:gd name="T14" fmla="*/ 2147483647 w 155"/>
                <a:gd name="T15" fmla="*/ 2147483647 h 139"/>
                <a:gd name="T16" fmla="*/ 2147483647 w 155"/>
                <a:gd name="T17" fmla="*/ 2147483647 h 139"/>
                <a:gd name="T18" fmla="*/ 2147483647 w 155"/>
                <a:gd name="T19" fmla="*/ 2147483647 h 139"/>
                <a:gd name="T20" fmla="*/ 2147483647 w 155"/>
                <a:gd name="T21" fmla="*/ 2147483647 h 139"/>
                <a:gd name="T22" fmla="*/ 2147483647 w 155"/>
                <a:gd name="T23" fmla="*/ 2147483647 h 139"/>
                <a:gd name="T24" fmla="*/ 2147483647 w 155"/>
                <a:gd name="T25" fmla="*/ 2147483647 h 139"/>
                <a:gd name="T26" fmla="*/ 2147483647 w 155"/>
                <a:gd name="T27" fmla="*/ 2147483647 h 139"/>
                <a:gd name="T28" fmla="*/ 2147483647 w 155"/>
                <a:gd name="T29" fmla="*/ 2147483647 h 139"/>
                <a:gd name="T30" fmla="*/ 2147483647 w 155"/>
                <a:gd name="T31" fmla="*/ 2147483647 h 139"/>
                <a:gd name="T32" fmla="*/ 2147483647 w 155"/>
                <a:gd name="T33" fmla="*/ 2147483647 h 139"/>
                <a:gd name="T34" fmla="*/ 2147483647 w 155"/>
                <a:gd name="T35" fmla="*/ 2147483647 h 139"/>
                <a:gd name="T36" fmla="*/ 2147483647 w 155"/>
                <a:gd name="T37" fmla="*/ 2147483647 h 139"/>
                <a:gd name="T38" fmla="*/ 2147483647 w 155"/>
                <a:gd name="T39" fmla="*/ 2147483647 h 139"/>
                <a:gd name="T40" fmla="*/ 2147483647 w 155"/>
                <a:gd name="T41" fmla="*/ 0 h 139"/>
                <a:gd name="T42" fmla="*/ 2147483647 w 155"/>
                <a:gd name="T43" fmla="*/ 2147483647 h 139"/>
                <a:gd name="T44" fmla="*/ 2147483647 w 155"/>
                <a:gd name="T45" fmla="*/ 2147483647 h 139"/>
                <a:gd name="T46" fmla="*/ 2147483647 w 155"/>
                <a:gd name="T47" fmla="*/ 2147483647 h 139"/>
                <a:gd name="T48" fmla="*/ 2147483647 w 155"/>
                <a:gd name="T49" fmla="*/ 2147483647 h 139"/>
                <a:gd name="T50" fmla="*/ 2147483647 w 155"/>
                <a:gd name="T51" fmla="*/ 2147483647 h 139"/>
                <a:gd name="T52" fmla="*/ 2147483647 w 155"/>
                <a:gd name="T53" fmla="*/ 2147483647 h 13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5"/>
                <a:gd name="T82" fmla="*/ 0 h 139"/>
                <a:gd name="T83" fmla="*/ 155 w 155"/>
                <a:gd name="T84" fmla="*/ 139 h 13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5" h="139">
                  <a:moveTo>
                    <a:pt x="42" y="26"/>
                  </a:moveTo>
                  <a:lnTo>
                    <a:pt x="21" y="32"/>
                  </a:lnTo>
                  <a:lnTo>
                    <a:pt x="5" y="53"/>
                  </a:lnTo>
                  <a:lnTo>
                    <a:pt x="0" y="64"/>
                  </a:lnTo>
                  <a:lnTo>
                    <a:pt x="0" y="85"/>
                  </a:lnTo>
                  <a:lnTo>
                    <a:pt x="5" y="96"/>
                  </a:lnTo>
                  <a:lnTo>
                    <a:pt x="16" y="112"/>
                  </a:lnTo>
                  <a:lnTo>
                    <a:pt x="32" y="128"/>
                  </a:lnTo>
                  <a:lnTo>
                    <a:pt x="53" y="138"/>
                  </a:lnTo>
                  <a:lnTo>
                    <a:pt x="69" y="138"/>
                  </a:lnTo>
                  <a:lnTo>
                    <a:pt x="96" y="133"/>
                  </a:lnTo>
                  <a:lnTo>
                    <a:pt x="112" y="122"/>
                  </a:lnTo>
                  <a:lnTo>
                    <a:pt x="128" y="117"/>
                  </a:lnTo>
                  <a:lnTo>
                    <a:pt x="133" y="106"/>
                  </a:lnTo>
                  <a:lnTo>
                    <a:pt x="144" y="96"/>
                  </a:lnTo>
                  <a:lnTo>
                    <a:pt x="144" y="80"/>
                  </a:lnTo>
                  <a:lnTo>
                    <a:pt x="149" y="64"/>
                  </a:lnTo>
                  <a:lnTo>
                    <a:pt x="154" y="37"/>
                  </a:lnTo>
                  <a:lnTo>
                    <a:pt x="154" y="26"/>
                  </a:lnTo>
                  <a:lnTo>
                    <a:pt x="144" y="10"/>
                  </a:lnTo>
                  <a:lnTo>
                    <a:pt x="128" y="0"/>
                  </a:lnTo>
                  <a:lnTo>
                    <a:pt x="112" y="5"/>
                  </a:lnTo>
                  <a:lnTo>
                    <a:pt x="90" y="10"/>
                  </a:lnTo>
                  <a:lnTo>
                    <a:pt x="74" y="16"/>
                  </a:lnTo>
                  <a:lnTo>
                    <a:pt x="53" y="21"/>
                  </a:lnTo>
                  <a:lnTo>
                    <a:pt x="42" y="26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94" name="Line 7"/>
          <p:cNvSpPr>
            <a:spLocks noChangeShapeType="1"/>
          </p:cNvSpPr>
          <p:nvPr/>
        </p:nvSpPr>
        <p:spPr bwMode="auto">
          <a:xfrm flipH="1" flipV="1">
            <a:off x="5613799" y="3543300"/>
            <a:ext cx="482203" cy="571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kern="0">
              <a:latin typeface="Calibri"/>
              <a:cs typeface="Calibri"/>
            </a:endParaRPr>
          </a:p>
        </p:txBody>
      </p:sp>
      <p:sp>
        <p:nvSpPr>
          <p:cNvPr id="295" name="Line 5"/>
          <p:cNvSpPr>
            <a:spLocks noChangeShapeType="1"/>
          </p:cNvSpPr>
          <p:nvPr/>
        </p:nvSpPr>
        <p:spPr bwMode="auto">
          <a:xfrm flipH="1">
            <a:off x="5124450" y="2000250"/>
            <a:ext cx="1028700" cy="742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kern="0">
              <a:latin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9B853-A11B-E242-BE82-852358369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Ζυμομύκητες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861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9D8EF-D0DA-764C-B0EE-5EFE2A7D5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Υφομύκητες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740026"/>
            <a:ext cx="2390775" cy="1819275"/>
          </a:xfr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56" y="2249260"/>
            <a:ext cx="5722144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06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DE5793-AC63-F149-BDF9-A8EFBA909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Καντιντίαση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FD9EB-D787-7347-94F2-CBDAA664B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Η </a:t>
            </a:r>
            <a:r>
              <a:rPr lang="el-GR" dirty="0" err="1"/>
              <a:t>κάντιντα</a:t>
            </a:r>
            <a:r>
              <a:rPr lang="el-GR" dirty="0"/>
              <a:t> αποτελεί μέρος της φυσιολογικής χλωρίδας στον κόλπο, το στόμα και το έντερο.</a:t>
            </a:r>
          </a:p>
          <a:p>
            <a:r>
              <a:rPr lang="el-GR" dirty="0"/>
              <a:t> Σε περίπτωση καταστροφής της φυσιολογικής χλωρίδας (πχ από αντιβιοτικά ευρέως φάσματος) η </a:t>
            </a:r>
            <a:r>
              <a:rPr lang="el-GR" dirty="0" err="1"/>
              <a:t>κάντιντα</a:t>
            </a:r>
            <a:r>
              <a:rPr lang="el-GR" dirty="0"/>
              <a:t> </a:t>
            </a:r>
            <a:r>
              <a:rPr lang="el-GR" dirty="0" err="1"/>
              <a:t>υπεραναπτύσσεται</a:t>
            </a:r>
            <a:r>
              <a:rPr lang="el-GR" dirty="0"/>
              <a:t>, διέρχεται τους βλεννογόνους και μπαίνει στην κυκλοφορία. </a:t>
            </a:r>
          </a:p>
          <a:p>
            <a:r>
              <a:rPr lang="el-GR" dirty="0"/>
              <a:t>H </a:t>
            </a:r>
            <a:r>
              <a:rPr lang="el-GR" dirty="0" err="1"/>
              <a:t>κάντιντα</a:t>
            </a:r>
            <a:r>
              <a:rPr lang="el-GR" dirty="0"/>
              <a:t> έχει την ιδιότητα να αποικίζει το δέρμα και τους βλεννογόνους, λόγω της αυξημένης </a:t>
            </a:r>
            <a:r>
              <a:rPr lang="el-GR" dirty="0" err="1"/>
              <a:t>προσκολλητικότητας</a:t>
            </a:r>
            <a:r>
              <a:rPr lang="el-GR" dirty="0"/>
              <a:t> στα επιθηλιακά κύτταρα.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822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3"/>
          <p:cNvGrpSpPr>
            <a:grpSpLocks noChangeAspect="1"/>
          </p:cNvGrpSpPr>
          <p:nvPr/>
        </p:nvGrpSpPr>
        <p:grpSpPr bwMode="auto">
          <a:xfrm>
            <a:off x="5364098" y="1898261"/>
            <a:ext cx="1571625" cy="3402037"/>
            <a:chOff x="1344" y="1104"/>
            <a:chExt cx="1064" cy="2303"/>
          </a:xfrm>
          <a:solidFill>
            <a:schemeClr val="bg1">
              <a:lumMod val="75000"/>
            </a:schemeClr>
          </a:solidFill>
        </p:grpSpPr>
        <p:sp>
          <p:nvSpPr>
            <p:cNvPr id="5" name="Freeform 120"/>
            <p:cNvSpPr>
              <a:spLocks noChangeAspect="1"/>
            </p:cNvSpPr>
            <p:nvPr/>
          </p:nvSpPr>
          <p:spPr bwMode="auto">
            <a:xfrm>
              <a:off x="1344" y="1104"/>
              <a:ext cx="1064" cy="2303"/>
            </a:xfrm>
            <a:custGeom>
              <a:avLst/>
              <a:gdLst/>
              <a:ahLst/>
              <a:cxnLst>
                <a:cxn ang="0">
                  <a:pos x="405" y="214"/>
                </a:cxn>
                <a:cxn ang="0">
                  <a:pos x="459" y="450"/>
                </a:cxn>
                <a:cxn ang="0">
                  <a:pos x="532" y="604"/>
                </a:cxn>
                <a:cxn ang="0">
                  <a:pos x="499" y="593"/>
                </a:cxn>
                <a:cxn ang="0">
                  <a:pos x="500" y="659"/>
                </a:cxn>
                <a:cxn ang="0">
                  <a:pos x="466" y="626"/>
                </a:cxn>
                <a:cxn ang="0">
                  <a:pos x="447" y="565"/>
                </a:cxn>
                <a:cxn ang="0">
                  <a:pos x="373" y="370"/>
                </a:cxn>
                <a:cxn ang="0">
                  <a:pos x="359" y="463"/>
                </a:cxn>
                <a:cxn ang="0">
                  <a:pos x="374" y="588"/>
                </a:cxn>
                <a:cxn ang="0">
                  <a:pos x="348" y="791"/>
                </a:cxn>
                <a:cxn ang="0">
                  <a:pos x="355" y="961"/>
                </a:cxn>
                <a:cxn ang="0">
                  <a:pos x="358" y="1111"/>
                </a:cxn>
                <a:cxn ang="0">
                  <a:pos x="367" y="1129"/>
                </a:cxn>
                <a:cxn ang="0">
                  <a:pos x="353" y="1133"/>
                </a:cxn>
                <a:cxn ang="0">
                  <a:pos x="342" y="1144"/>
                </a:cxn>
                <a:cxn ang="0">
                  <a:pos x="297" y="1096"/>
                </a:cxn>
                <a:cxn ang="0">
                  <a:pos x="299" y="1013"/>
                </a:cxn>
                <a:cxn ang="0">
                  <a:pos x="277" y="782"/>
                </a:cxn>
                <a:cxn ang="0">
                  <a:pos x="265" y="606"/>
                </a:cxn>
                <a:cxn ang="0">
                  <a:pos x="239" y="854"/>
                </a:cxn>
                <a:cxn ang="0">
                  <a:pos x="231" y="1044"/>
                </a:cxn>
                <a:cxn ang="0">
                  <a:pos x="228" y="1121"/>
                </a:cxn>
                <a:cxn ang="0">
                  <a:pos x="188" y="1137"/>
                </a:cxn>
                <a:cxn ang="0">
                  <a:pos x="170" y="1135"/>
                </a:cxn>
                <a:cxn ang="0">
                  <a:pos x="164" y="1124"/>
                </a:cxn>
                <a:cxn ang="0">
                  <a:pos x="181" y="1100"/>
                </a:cxn>
                <a:cxn ang="0">
                  <a:pos x="169" y="898"/>
                </a:cxn>
                <a:cxn ang="0">
                  <a:pos x="169" y="738"/>
                </a:cxn>
                <a:cxn ang="0">
                  <a:pos x="161" y="535"/>
                </a:cxn>
                <a:cxn ang="0">
                  <a:pos x="178" y="420"/>
                </a:cxn>
                <a:cxn ang="0">
                  <a:pos x="145" y="411"/>
                </a:cxn>
                <a:cxn ang="0">
                  <a:pos x="78" y="620"/>
                </a:cxn>
                <a:cxn ang="0">
                  <a:pos x="51" y="661"/>
                </a:cxn>
                <a:cxn ang="0">
                  <a:pos x="40" y="620"/>
                </a:cxn>
                <a:cxn ang="0">
                  <a:pos x="17" y="604"/>
                </a:cxn>
                <a:cxn ang="0">
                  <a:pos x="18" y="585"/>
                </a:cxn>
                <a:cxn ang="0">
                  <a:pos x="93" y="398"/>
                </a:cxn>
                <a:cxn ang="0">
                  <a:pos x="194" y="189"/>
                </a:cxn>
                <a:cxn ang="0">
                  <a:pos x="218" y="102"/>
                </a:cxn>
                <a:cxn ang="0">
                  <a:pos x="265" y="0"/>
                </a:cxn>
                <a:cxn ang="0">
                  <a:pos x="326" y="67"/>
                </a:cxn>
                <a:cxn ang="0">
                  <a:pos x="297" y="134"/>
                </a:cxn>
              </a:cxnLst>
              <a:rect l="0" t="0" r="r" b="b"/>
              <a:pathLst>
                <a:path w="532" h="1151">
                  <a:moveTo>
                    <a:pt x="297" y="134"/>
                  </a:moveTo>
                  <a:cubicBezTo>
                    <a:pt x="298" y="179"/>
                    <a:pt x="326" y="186"/>
                    <a:pt x="337" y="189"/>
                  </a:cubicBezTo>
                  <a:cubicBezTo>
                    <a:pt x="352" y="194"/>
                    <a:pt x="393" y="207"/>
                    <a:pt x="405" y="214"/>
                  </a:cubicBezTo>
                  <a:cubicBezTo>
                    <a:pt x="430" y="232"/>
                    <a:pt x="428" y="294"/>
                    <a:pt x="433" y="324"/>
                  </a:cubicBezTo>
                  <a:cubicBezTo>
                    <a:pt x="437" y="349"/>
                    <a:pt x="433" y="381"/>
                    <a:pt x="438" y="398"/>
                  </a:cubicBezTo>
                  <a:cubicBezTo>
                    <a:pt x="441" y="414"/>
                    <a:pt x="452" y="432"/>
                    <a:pt x="459" y="450"/>
                  </a:cubicBezTo>
                  <a:cubicBezTo>
                    <a:pt x="465" y="469"/>
                    <a:pt x="478" y="546"/>
                    <a:pt x="483" y="557"/>
                  </a:cubicBezTo>
                  <a:cubicBezTo>
                    <a:pt x="489" y="566"/>
                    <a:pt x="510" y="581"/>
                    <a:pt x="513" y="585"/>
                  </a:cubicBezTo>
                  <a:cubicBezTo>
                    <a:pt x="518" y="590"/>
                    <a:pt x="532" y="601"/>
                    <a:pt x="532" y="604"/>
                  </a:cubicBezTo>
                  <a:cubicBezTo>
                    <a:pt x="532" y="606"/>
                    <a:pt x="528" y="609"/>
                    <a:pt x="525" y="609"/>
                  </a:cubicBezTo>
                  <a:cubicBezTo>
                    <a:pt x="522" y="609"/>
                    <a:pt x="518" y="607"/>
                    <a:pt x="514" y="604"/>
                  </a:cubicBezTo>
                  <a:cubicBezTo>
                    <a:pt x="511" y="601"/>
                    <a:pt x="500" y="592"/>
                    <a:pt x="499" y="593"/>
                  </a:cubicBezTo>
                  <a:cubicBezTo>
                    <a:pt x="491" y="599"/>
                    <a:pt x="525" y="644"/>
                    <a:pt x="518" y="650"/>
                  </a:cubicBezTo>
                  <a:cubicBezTo>
                    <a:pt x="511" y="655"/>
                    <a:pt x="493" y="618"/>
                    <a:pt x="491" y="620"/>
                  </a:cubicBezTo>
                  <a:cubicBezTo>
                    <a:pt x="489" y="622"/>
                    <a:pt x="507" y="656"/>
                    <a:pt x="500" y="659"/>
                  </a:cubicBezTo>
                  <a:cubicBezTo>
                    <a:pt x="493" y="663"/>
                    <a:pt x="483" y="623"/>
                    <a:pt x="479" y="624"/>
                  </a:cubicBezTo>
                  <a:cubicBezTo>
                    <a:pt x="475" y="625"/>
                    <a:pt x="489" y="659"/>
                    <a:pt x="480" y="661"/>
                  </a:cubicBezTo>
                  <a:cubicBezTo>
                    <a:pt x="474" y="662"/>
                    <a:pt x="471" y="624"/>
                    <a:pt x="466" y="626"/>
                  </a:cubicBezTo>
                  <a:cubicBezTo>
                    <a:pt x="461" y="626"/>
                    <a:pt x="467" y="657"/>
                    <a:pt x="464" y="658"/>
                  </a:cubicBezTo>
                  <a:cubicBezTo>
                    <a:pt x="459" y="658"/>
                    <a:pt x="456" y="631"/>
                    <a:pt x="453" y="620"/>
                  </a:cubicBezTo>
                  <a:cubicBezTo>
                    <a:pt x="447" y="602"/>
                    <a:pt x="450" y="577"/>
                    <a:pt x="447" y="565"/>
                  </a:cubicBezTo>
                  <a:cubicBezTo>
                    <a:pt x="444" y="552"/>
                    <a:pt x="402" y="471"/>
                    <a:pt x="395" y="453"/>
                  </a:cubicBezTo>
                  <a:cubicBezTo>
                    <a:pt x="389" y="434"/>
                    <a:pt x="389" y="425"/>
                    <a:pt x="386" y="411"/>
                  </a:cubicBezTo>
                  <a:cubicBezTo>
                    <a:pt x="383" y="397"/>
                    <a:pt x="377" y="385"/>
                    <a:pt x="373" y="370"/>
                  </a:cubicBezTo>
                  <a:cubicBezTo>
                    <a:pt x="368" y="354"/>
                    <a:pt x="361" y="323"/>
                    <a:pt x="359" y="318"/>
                  </a:cubicBezTo>
                  <a:cubicBezTo>
                    <a:pt x="369" y="355"/>
                    <a:pt x="353" y="404"/>
                    <a:pt x="353" y="420"/>
                  </a:cubicBezTo>
                  <a:cubicBezTo>
                    <a:pt x="353" y="434"/>
                    <a:pt x="356" y="449"/>
                    <a:pt x="359" y="463"/>
                  </a:cubicBezTo>
                  <a:cubicBezTo>
                    <a:pt x="361" y="475"/>
                    <a:pt x="361" y="483"/>
                    <a:pt x="362" y="496"/>
                  </a:cubicBezTo>
                  <a:cubicBezTo>
                    <a:pt x="364" y="508"/>
                    <a:pt x="369" y="519"/>
                    <a:pt x="370" y="535"/>
                  </a:cubicBezTo>
                  <a:cubicBezTo>
                    <a:pt x="370" y="551"/>
                    <a:pt x="374" y="566"/>
                    <a:pt x="374" y="588"/>
                  </a:cubicBezTo>
                  <a:cubicBezTo>
                    <a:pt x="374" y="610"/>
                    <a:pt x="372" y="643"/>
                    <a:pt x="372" y="668"/>
                  </a:cubicBezTo>
                  <a:cubicBezTo>
                    <a:pt x="370" y="691"/>
                    <a:pt x="366" y="716"/>
                    <a:pt x="362" y="738"/>
                  </a:cubicBezTo>
                  <a:cubicBezTo>
                    <a:pt x="358" y="759"/>
                    <a:pt x="350" y="777"/>
                    <a:pt x="348" y="791"/>
                  </a:cubicBezTo>
                  <a:cubicBezTo>
                    <a:pt x="345" y="806"/>
                    <a:pt x="344" y="807"/>
                    <a:pt x="345" y="824"/>
                  </a:cubicBezTo>
                  <a:cubicBezTo>
                    <a:pt x="348" y="842"/>
                    <a:pt x="361" y="875"/>
                    <a:pt x="362" y="898"/>
                  </a:cubicBezTo>
                  <a:cubicBezTo>
                    <a:pt x="364" y="920"/>
                    <a:pt x="361" y="931"/>
                    <a:pt x="355" y="961"/>
                  </a:cubicBezTo>
                  <a:cubicBezTo>
                    <a:pt x="350" y="989"/>
                    <a:pt x="331" y="1047"/>
                    <a:pt x="331" y="1071"/>
                  </a:cubicBezTo>
                  <a:cubicBezTo>
                    <a:pt x="331" y="1094"/>
                    <a:pt x="344" y="1093"/>
                    <a:pt x="350" y="1100"/>
                  </a:cubicBezTo>
                  <a:cubicBezTo>
                    <a:pt x="354" y="1104"/>
                    <a:pt x="355" y="1107"/>
                    <a:pt x="358" y="1111"/>
                  </a:cubicBezTo>
                  <a:cubicBezTo>
                    <a:pt x="362" y="1114"/>
                    <a:pt x="368" y="1117"/>
                    <a:pt x="369" y="1122"/>
                  </a:cubicBezTo>
                  <a:cubicBezTo>
                    <a:pt x="370" y="1125"/>
                    <a:pt x="367" y="1124"/>
                    <a:pt x="367" y="1124"/>
                  </a:cubicBezTo>
                  <a:cubicBezTo>
                    <a:pt x="367" y="1124"/>
                    <a:pt x="369" y="1127"/>
                    <a:pt x="367" y="1129"/>
                  </a:cubicBezTo>
                  <a:cubicBezTo>
                    <a:pt x="365" y="1132"/>
                    <a:pt x="363" y="1131"/>
                    <a:pt x="361" y="1129"/>
                  </a:cubicBezTo>
                  <a:cubicBezTo>
                    <a:pt x="362" y="1131"/>
                    <a:pt x="363" y="1133"/>
                    <a:pt x="361" y="1135"/>
                  </a:cubicBezTo>
                  <a:cubicBezTo>
                    <a:pt x="355" y="1139"/>
                    <a:pt x="353" y="1133"/>
                    <a:pt x="353" y="1133"/>
                  </a:cubicBezTo>
                  <a:cubicBezTo>
                    <a:pt x="354" y="1134"/>
                    <a:pt x="355" y="1138"/>
                    <a:pt x="351" y="1140"/>
                  </a:cubicBezTo>
                  <a:cubicBezTo>
                    <a:pt x="347" y="1143"/>
                    <a:pt x="346" y="1141"/>
                    <a:pt x="344" y="1139"/>
                  </a:cubicBezTo>
                  <a:cubicBezTo>
                    <a:pt x="342" y="1139"/>
                    <a:pt x="345" y="1141"/>
                    <a:pt x="342" y="1144"/>
                  </a:cubicBezTo>
                  <a:cubicBezTo>
                    <a:pt x="333" y="1151"/>
                    <a:pt x="321" y="1133"/>
                    <a:pt x="317" y="1130"/>
                  </a:cubicBezTo>
                  <a:cubicBezTo>
                    <a:pt x="315" y="1129"/>
                    <a:pt x="307" y="1125"/>
                    <a:pt x="304" y="1121"/>
                  </a:cubicBezTo>
                  <a:cubicBezTo>
                    <a:pt x="301" y="1117"/>
                    <a:pt x="297" y="1103"/>
                    <a:pt x="297" y="1096"/>
                  </a:cubicBezTo>
                  <a:cubicBezTo>
                    <a:pt x="297" y="1091"/>
                    <a:pt x="293" y="1086"/>
                    <a:pt x="293" y="1078"/>
                  </a:cubicBezTo>
                  <a:cubicBezTo>
                    <a:pt x="295" y="1068"/>
                    <a:pt x="299" y="1055"/>
                    <a:pt x="301" y="1044"/>
                  </a:cubicBezTo>
                  <a:cubicBezTo>
                    <a:pt x="301" y="1033"/>
                    <a:pt x="301" y="1035"/>
                    <a:pt x="299" y="1013"/>
                  </a:cubicBezTo>
                  <a:cubicBezTo>
                    <a:pt x="297" y="992"/>
                    <a:pt x="286" y="944"/>
                    <a:pt x="286" y="918"/>
                  </a:cubicBezTo>
                  <a:cubicBezTo>
                    <a:pt x="285" y="890"/>
                    <a:pt x="294" y="876"/>
                    <a:pt x="293" y="854"/>
                  </a:cubicBezTo>
                  <a:cubicBezTo>
                    <a:pt x="291" y="832"/>
                    <a:pt x="279" y="804"/>
                    <a:pt x="277" y="782"/>
                  </a:cubicBezTo>
                  <a:cubicBezTo>
                    <a:pt x="275" y="760"/>
                    <a:pt x="283" y="749"/>
                    <a:pt x="282" y="721"/>
                  </a:cubicBezTo>
                  <a:cubicBezTo>
                    <a:pt x="280" y="693"/>
                    <a:pt x="267" y="610"/>
                    <a:pt x="266" y="606"/>
                  </a:cubicBezTo>
                  <a:cubicBezTo>
                    <a:pt x="265" y="606"/>
                    <a:pt x="265" y="606"/>
                    <a:pt x="265" y="606"/>
                  </a:cubicBezTo>
                  <a:cubicBezTo>
                    <a:pt x="264" y="610"/>
                    <a:pt x="251" y="693"/>
                    <a:pt x="250" y="721"/>
                  </a:cubicBezTo>
                  <a:cubicBezTo>
                    <a:pt x="248" y="749"/>
                    <a:pt x="256" y="760"/>
                    <a:pt x="254" y="782"/>
                  </a:cubicBezTo>
                  <a:cubicBezTo>
                    <a:pt x="253" y="804"/>
                    <a:pt x="240" y="832"/>
                    <a:pt x="239" y="854"/>
                  </a:cubicBezTo>
                  <a:cubicBezTo>
                    <a:pt x="237" y="876"/>
                    <a:pt x="246" y="890"/>
                    <a:pt x="245" y="918"/>
                  </a:cubicBezTo>
                  <a:cubicBezTo>
                    <a:pt x="245" y="944"/>
                    <a:pt x="234" y="992"/>
                    <a:pt x="232" y="1013"/>
                  </a:cubicBezTo>
                  <a:cubicBezTo>
                    <a:pt x="231" y="1035"/>
                    <a:pt x="231" y="1033"/>
                    <a:pt x="231" y="1044"/>
                  </a:cubicBezTo>
                  <a:cubicBezTo>
                    <a:pt x="232" y="1055"/>
                    <a:pt x="235" y="1068"/>
                    <a:pt x="237" y="1078"/>
                  </a:cubicBezTo>
                  <a:cubicBezTo>
                    <a:pt x="237" y="1086"/>
                    <a:pt x="233" y="1091"/>
                    <a:pt x="234" y="1096"/>
                  </a:cubicBezTo>
                  <a:cubicBezTo>
                    <a:pt x="234" y="1103"/>
                    <a:pt x="230" y="1117"/>
                    <a:pt x="228" y="1121"/>
                  </a:cubicBezTo>
                  <a:cubicBezTo>
                    <a:pt x="224" y="1125"/>
                    <a:pt x="216" y="1129"/>
                    <a:pt x="214" y="1130"/>
                  </a:cubicBezTo>
                  <a:cubicBezTo>
                    <a:pt x="210" y="1133"/>
                    <a:pt x="198" y="1151"/>
                    <a:pt x="189" y="1144"/>
                  </a:cubicBezTo>
                  <a:cubicBezTo>
                    <a:pt x="185" y="1141"/>
                    <a:pt x="189" y="1137"/>
                    <a:pt x="188" y="1137"/>
                  </a:cubicBezTo>
                  <a:cubicBezTo>
                    <a:pt x="186" y="1138"/>
                    <a:pt x="184" y="1143"/>
                    <a:pt x="180" y="1140"/>
                  </a:cubicBezTo>
                  <a:cubicBezTo>
                    <a:pt x="176" y="1138"/>
                    <a:pt x="178" y="1135"/>
                    <a:pt x="178" y="1134"/>
                  </a:cubicBezTo>
                  <a:cubicBezTo>
                    <a:pt x="178" y="1134"/>
                    <a:pt x="175" y="1139"/>
                    <a:pt x="170" y="1135"/>
                  </a:cubicBezTo>
                  <a:cubicBezTo>
                    <a:pt x="167" y="1133"/>
                    <a:pt x="168" y="1131"/>
                    <a:pt x="169" y="1129"/>
                  </a:cubicBezTo>
                  <a:cubicBezTo>
                    <a:pt x="167" y="1131"/>
                    <a:pt x="166" y="1132"/>
                    <a:pt x="164" y="1129"/>
                  </a:cubicBezTo>
                  <a:cubicBezTo>
                    <a:pt x="162" y="1127"/>
                    <a:pt x="164" y="1124"/>
                    <a:pt x="164" y="1124"/>
                  </a:cubicBezTo>
                  <a:cubicBezTo>
                    <a:pt x="164" y="1124"/>
                    <a:pt x="161" y="1126"/>
                    <a:pt x="161" y="1122"/>
                  </a:cubicBezTo>
                  <a:cubicBezTo>
                    <a:pt x="162" y="1118"/>
                    <a:pt x="169" y="1114"/>
                    <a:pt x="174" y="1111"/>
                  </a:cubicBezTo>
                  <a:cubicBezTo>
                    <a:pt x="177" y="1107"/>
                    <a:pt x="177" y="1104"/>
                    <a:pt x="181" y="1100"/>
                  </a:cubicBezTo>
                  <a:cubicBezTo>
                    <a:pt x="187" y="1093"/>
                    <a:pt x="200" y="1094"/>
                    <a:pt x="200" y="1071"/>
                  </a:cubicBezTo>
                  <a:cubicBezTo>
                    <a:pt x="200" y="1047"/>
                    <a:pt x="181" y="989"/>
                    <a:pt x="177" y="961"/>
                  </a:cubicBezTo>
                  <a:cubicBezTo>
                    <a:pt x="170" y="931"/>
                    <a:pt x="167" y="920"/>
                    <a:pt x="169" y="898"/>
                  </a:cubicBezTo>
                  <a:cubicBezTo>
                    <a:pt x="170" y="875"/>
                    <a:pt x="183" y="842"/>
                    <a:pt x="186" y="824"/>
                  </a:cubicBezTo>
                  <a:cubicBezTo>
                    <a:pt x="188" y="807"/>
                    <a:pt x="186" y="806"/>
                    <a:pt x="183" y="791"/>
                  </a:cubicBezTo>
                  <a:cubicBezTo>
                    <a:pt x="181" y="777"/>
                    <a:pt x="174" y="759"/>
                    <a:pt x="169" y="738"/>
                  </a:cubicBezTo>
                  <a:cubicBezTo>
                    <a:pt x="166" y="716"/>
                    <a:pt x="161" y="691"/>
                    <a:pt x="159" y="668"/>
                  </a:cubicBezTo>
                  <a:cubicBezTo>
                    <a:pt x="159" y="643"/>
                    <a:pt x="156" y="609"/>
                    <a:pt x="156" y="587"/>
                  </a:cubicBezTo>
                  <a:cubicBezTo>
                    <a:pt x="156" y="565"/>
                    <a:pt x="161" y="551"/>
                    <a:pt x="161" y="535"/>
                  </a:cubicBezTo>
                  <a:cubicBezTo>
                    <a:pt x="163" y="519"/>
                    <a:pt x="167" y="508"/>
                    <a:pt x="169" y="496"/>
                  </a:cubicBezTo>
                  <a:cubicBezTo>
                    <a:pt x="170" y="483"/>
                    <a:pt x="170" y="475"/>
                    <a:pt x="172" y="463"/>
                  </a:cubicBezTo>
                  <a:cubicBezTo>
                    <a:pt x="175" y="449"/>
                    <a:pt x="178" y="434"/>
                    <a:pt x="178" y="420"/>
                  </a:cubicBezTo>
                  <a:cubicBezTo>
                    <a:pt x="178" y="404"/>
                    <a:pt x="162" y="355"/>
                    <a:pt x="171" y="318"/>
                  </a:cubicBezTo>
                  <a:cubicBezTo>
                    <a:pt x="170" y="323"/>
                    <a:pt x="163" y="354"/>
                    <a:pt x="158" y="370"/>
                  </a:cubicBezTo>
                  <a:cubicBezTo>
                    <a:pt x="153" y="385"/>
                    <a:pt x="148" y="397"/>
                    <a:pt x="145" y="411"/>
                  </a:cubicBezTo>
                  <a:cubicBezTo>
                    <a:pt x="141" y="425"/>
                    <a:pt x="142" y="434"/>
                    <a:pt x="136" y="453"/>
                  </a:cubicBezTo>
                  <a:cubicBezTo>
                    <a:pt x="130" y="471"/>
                    <a:pt x="87" y="552"/>
                    <a:pt x="84" y="565"/>
                  </a:cubicBezTo>
                  <a:cubicBezTo>
                    <a:pt x="81" y="577"/>
                    <a:pt x="83" y="602"/>
                    <a:pt x="78" y="620"/>
                  </a:cubicBezTo>
                  <a:cubicBezTo>
                    <a:pt x="75" y="631"/>
                    <a:pt x="72" y="658"/>
                    <a:pt x="67" y="658"/>
                  </a:cubicBezTo>
                  <a:cubicBezTo>
                    <a:pt x="63" y="657"/>
                    <a:pt x="69" y="626"/>
                    <a:pt x="65" y="626"/>
                  </a:cubicBezTo>
                  <a:cubicBezTo>
                    <a:pt x="60" y="624"/>
                    <a:pt x="56" y="662"/>
                    <a:pt x="51" y="661"/>
                  </a:cubicBezTo>
                  <a:cubicBezTo>
                    <a:pt x="43" y="659"/>
                    <a:pt x="55" y="625"/>
                    <a:pt x="52" y="624"/>
                  </a:cubicBezTo>
                  <a:cubicBezTo>
                    <a:pt x="47" y="623"/>
                    <a:pt x="37" y="663"/>
                    <a:pt x="31" y="659"/>
                  </a:cubicBezTo>
                  <a:cubicBezTo>
                    <a:pt x="24" y="656"/>
                    <a:pt x="42" y="622"/>
                    <a:pt x="40" y="620"/>
                  </a:cubicBezTo>
                  <a:cubicBezTo>
                    <a:pt x="37" y="618"/>
                    <a:pt x="20" y="655"/>
                    <a:pt x="14" y="650"/>
                  </a:cubicBezTo>
                  <a:cubicBezTo>
                    <a:pt x="5" y="644"/>
                    <a:pt x="40" y="599"/>
                    <a:pt x="33" y="593"/>
                  </a:cubicBezTo>
                  <a:cubicBezTo>
                    <a:pt x="31" y="592"/>
                    <a:pt x="20" y="601"/>
                    <a:pt x="17" y="604"/>
                  </a:cubicBezTo>
                  <a:cubicBezTo>
                    <a:pt x="14" y="607"/>
                    <a:pt x="9" y="609"/>
                    <a:pt x="6" y="609"/>
                  </a:cubicBezTo>
                  <a:cubicBezTo>
                    <a:pt x="3" y="609"/>
                    <a:pt x="0" y="606"/>
                    <a:pt x="0" y="604"/>
                  </a:cubicBezTo>
                  <a:cubicBezTo>
                    <a:pt x="0" y="601"/>
                    <a:pt x="14" y="590"/>
                    <a:pt x="18" y="585"/>
                  </a:cubicBezTo>
                  <a:cubicBezTo>
                    <a:pt x="22" y="581"/>
                    <a:pt x="42" y="566"/>
                    <a:pt x="48" y="557"/>
                  </a:cubicBezTo>
                  <a:cubicBezTo>
                    <a:pt x="53" y="546"/>
                    <a:pt x="65" y="469"/>
                    <a:pt x="72" y="450"/>
                  </a:cubicBezTo>
                  <a:cubicBezTo>
                    <a:pt x="78" y="432"/>
                    <a:pt x="90" y="414"/>
                    <a:pt x="93" y="398"/>
                  </a:cubicBezTo>
                  <a:cubicBezTo>
                    <a:pt x="98" y="381"/>
                    <a:pt x="94" y="349"/>
                    <a:pt x="98" y="324"/>
                  </a:cubicBezTo>
                  <a:cubicBezTo>
                    <a:pt x="102" y="294"/>
                    <a:pt x="101" y="232"/>
                    <a:pt x="127" y="214"/>
                  </a:cubicBezTo>
                  <a:cubicBezTo>
                    <a:pt x="138" y="207"/>
                    <a:pt x="179" y="194"/>
                    <a:pt x="194" y="189"/>
                  </a:cubicBezTo>
                  <a:cubicBezTo>
                    <a:pt x="204" y="186"/>
                    <a:pt x="233" y="180"/>
                    <a:pt x="234" y="134"/>
                  </a:cubicBezTo>
                  <a:cubicBezTo>
                    <a:pt x="234" y="133"/>
                    <a:pt x="234" y="133"/>
                    <a:pt x="234" y="133"/>
                  </a:cubicBezTo>
                  <a:cubicBezTo>
                    <a:pt x="225" y="124"/>
                    <a:pt x="220" y="112"/>
                    <a:pt x="218" y="102"/>
                  </a:cubicBezTo>
                  <a:cubicBezTo>
                    <a:pt x="203" y="106"/>
                    <a:pt x="194" y="70"/>
                    <a:pt x="205" y="67"/>
                  </a:cubicBezTo>
                  <a:cubicBezTo>
                    <a:pt x="209" y="66"/>
                    <a:pt x="212" y="69"/>
                    <a:pt x="212" y="69"/>
                  </a:cubicBezTo>
                  <a:cubicBezTo>
                    <a:pt x="206" y="22"/>
                    <a:pt x="239" y="0"/>
                    <a:pt x="265" y="0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93" y="0"/>
                    <a:pt x="326" y="22"/>
                    <a:pt x="319" y="69"/>
                  </a:cubicBezTo>
                  <a:cubicBezTo>
                    <a:pt x="319" y="69"/>
                    <a:pt x="322" y="66"/>
                    <a:pt x="326" y="67"/>
                  </a:cubicBezTo>
                  <a:cubicBezTo>
                    <a:pt x="337" y="70"/>
                    <a:pt x="328" y="106"/>
                    <a:pt x="313" y="102"/>
                  </a:cubicBezTo>
                  <a:cubicBezTo>
                    <a:pt x="312" y="112"/>
                    <a:pt x="305" y="124"/>
                    <a:pt x="297" y="134"/>
                  </a:cubicBezTo>
                  <a:cubicBezTo>
                    <a:pt x="297" y="134"/>
                    <a:pt x="297" y="134"/>
                    <a:pt x="297" y="134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Freeform 121"/>
            <p:cNvSpPr>
              <a:spLocks noChangeAspect="1"/>
            </p:cNvSpPr>
            <p:nvPr/>
          </p:nvSpPr>
          <p:spPr bwMode="auto">
            <a:xfrm>
              <a:off x="1814" y="1369"/>
              <a:ext cx="124" cy="3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32" y="15"/>
                </a:cxn>
                <a:cxn ang="0">
                  <a:pos x="31" y="15"/>
                </a:cxn>
                <a:cxn ang="0">
                  <a:pos x="2" y="3"/>
                </a:cxn>
                <a:cxn ang="0">
                  <a:pos x="0" y="0"/>
                </a:cxn>
              </a:cxnLst>
              <a:rect l="0" t="0" r="r" b="b"/>
              <a:pathLst>
                <a:path w="62" h="15">
                  <a:moveTo>
                    <a:pt x="62" y="0"/>
                  </a:moveTo>
                  <a:cubicBezTo>
                    <a:pt x="55" y="9"/>
                    <a:pt x="44" y="15"/>
                    <a:pt x="32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9" y="15"/>
                    <a:pt x="10" y="10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992373" y="1685927"/>
            <a:ext cx="18036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l-GR" sz="13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Αντιβιοτικά</a:t>
            </a:r>
            <a:endParaRPr lang="en-US" sz="135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l-GR" sz="13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αριθμός - διάρκεια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944998" y="1771650"/>
            <a:ext cx="295275" cy="209550"/>
          </a:xfrm>
          <a:prstGeom prst="rightArrow">
            <a:avLst/>
          </a:prstGeom>
          <a:solidFill>
            <a:srgbClr val="000099"/>
          </a:solidFill>
          <a:ln w="1270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/>
            <a:endParaRPr lang="en-US" sz="2700" b="1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8597" y="1756122"/>
            <a:ext cx="332334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5B9BD5"/>
                </a:solidFill>
                <a:latin typeface="Arial" pitchFamily="34" charset="0"/>
                <a:cs typeface="Arial" pitchFamily="34" charset="0"/>
              </a:rPr>
              <a:t>Υπερανάπτυξη μυκήτων / μετακίνηση </a:t>
            </a:r>
          </a:p>
          <a:p>
            <a:pPr defTabSz="685800"/>
            <a:r>
              <a:rPr lang="el-GR" sz="1350" b="1" dirty="0">
                <a:solidFill>
                  <a:srgbClr val="5B9BD5"/>
                </a:solidFill>
                <a:latin typeface="Arial" pitchFamily="34" charset="0"/>
                <a:cs typeface="Arial" pitchFamily="34" charset="0"/>
              </a:rPr>
              <a:t>στην κυκλοφορία</a:t>
            </a:r>
            <a:endParaRPr lang="en-US" sz="1350" b="1" dirty="0">
              <a:solidFill>
                <a:srgbClr val="5B9BD5"/>
              </a:solidFill>
              <a:latin typeface="Arial" pitchFamily="34" charset="0"/>
              <a:cs typeface="Arial" pitchFamily="34" charset="0"/>
            </a:endParaRPr>
          </a:p>
          <a:p>
            <a:pPr defTabSz="685800"/>
            <a:endParaRPr lang="en-US" sz="1350" b="1" dirty="0">
              <a:solidFill>
                <a:srgbClr val="ED7D31">
                  <a:lumMod val="40000"/>
                  <a:lumOff val="6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2374" y="2258452"/>
            <a:ext cx="18450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l-GR" sz="13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Κεντρικοί καθετήρες</a:t>
            </a:r>
            <a:endParaRPr lang="en-US" sz="135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4944998" y="2314575"/>
            <a:ext cx="295275" cy="209550"/>
          </a:xfrm>
          <a:prstGeom prst="rightArrow">
            <a:avLst/>
          </a:prstGeom>
          <a:solidFill>
            <a:srgbClr val="000099"/>
          </a:solidFill>
          <a:ln w="1270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/>
            <a:endParaRPr lang="en-US" sz="27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8598" y="2258452"/>
            <a:ext cx="18822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5B9BD5"/>
                </a:solidFill>
                <a:latin typeface="Arial" pitchFamily="34" charset="0"/>
                <a:cs typeface="Arial" pitchFamily="34" charset="0"/>
              </a:rPr>
              <a:t>Άμεση </a:t>
            </a:r>
            <a:r>
              <a:rPr lang="en-US" sz="1350" b="1" dirty="0">
                <a:solidFill>
                  <a:srgbClr val="5B9BD5"/>
                </a:solidFill>
                <a:latin typeface="Arial" pitchFamily="34" charset="0"/>
                <a:cs typeface="Arial" pitchFamily="34" charset="0"/>
              </a:rPr>
              <a:t>IV </a:t>
            </a:r>
            <a:r>
              <a:rPr lang="el-GR" sz="1350" b="1" dirty="0">
                <a:solidFill>
                  <a:srgbClr val="5B9BD5"/>
                </a:solidFill>
                <a:latin typeface="Arial" pitchFamily="34" charset="0"/>
                <a:cs typeface="Arial" pitchFamily="34" charset="0"/>
              </a:rPr>
              <a:t>πρόσβαση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2374" y="2706129"/>
            <a:ext cx="179728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l-GR" sz="13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Ολική παρεντερική </a:t>
            </a:r>
            <a:br>
              <a:rPr lang="el-GR" sz="13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l-GR" sz="13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διατροφή</a:t>
            </a:r>
            <a:endParaRPr lang="en-US" sz="135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4944998" y="2800350"/>
            <a:ext cx="295275" cy="209550"/>
          </a:xfrm>
          <a:prstGeom prst="rightArrow">
            <a:avLst/>
          </a:prstGeom>
          <a:solidFill>
            <a:srgbClr val="000099"/>
          </a:solidFill>
          <a:ln w="1270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/>
            <a:endParaRPr lang="en-US" sz="27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78599" y="2706129"/>
            <a:ext cx="200862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5B9BD5"/>
                </a:solidFill>
                <a:latin typeface="Calibri" panose="020F0502020204030204"/>
              </a:rPr>
              <a:t>Άμεση </a:t>
            </a:r>
            <a:r>
              <a:rPr lang="en-US" sz="1350" b="1" dirty="0">
                <a:solidFill>
                  <a:srgbClr val="5B9BD5"/>
                </a:solidFill>
                <a:latin typeface="Calibri" panose="020F0502020204030204"/>
              </a:rPr>
              <a:t>IV </a:t>
            </a:r>
            <a:r>
              <a:rPr lang="el-GR" sz="1350" b="1" dirty="0">
                <a:solidFill>
                  <a:srgbClr val="5B9BD5"/>
                </a:solidFill>
                <a:latin typeface="Calibri" panose="020F0502020204030204"/>
              </a:rPr>
              <a:t>πρόσβαση</a:t>
            </a:r>
          </a:p>
          <a:p>
            <a:pPr defTabSz="685800"/>
            <a:r>
              <a:rPr lang="el-GR" sz="1350" b="1" dirty="0">
                <a:solidFill>
                  <a:srgbClr val="5B9BD5"/>
                </a:solidFill>
                <a:latin typeface="Calibri" panose="020F0502020204030204"/>
              </a:rPr>
              <a:t>Μολυσμένο περιεχόμενο</a:t>
            </a:r>
            <a:endParaRPr lang="en-US" sz="1350" b="1" dirty="0">
              <a:solidFill>
                <a:srgbClr val="5B9BD5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92372" y="3287154"/>
            <a:ext cx="184326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l-GR" sz="13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Μεγάλα χειρουργεία</a:t>
            </a:r>
            <a:endParaRPr lang="en-US" sz="135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l-GR" sz="13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κυρίως ΓΕΣ</a:t>
            </a:r>
            <a:r>
              <a:rPr lang="en-US" sz="13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4944998" y="3409950"/>
            <a:ext cx="295275" cy="209550"/>
          </a:xfrm>
          <a:prstGeom prst="rightArrow">
            <a:avLst/>
          </a:prstGeom>
          <a:solidFill>
            <a:srgbClr val="000099"/>
          </a:solidFill>
          <a:ln w="1270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/>
            <a:endParaRPr lang="en-US" sz="27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82847" y="4544452"/>
            <a:ext cx="16657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l-GR" sz="135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Κορτικοστεροειδή</a:t>
            </a:r>
            <a:endParaRPr lang="en-US" sz="135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92373" y="3982479"/>
            <a:ext cx="152477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l-GR" sz="13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Χημειοθεραπεία</a:t>
            </a:r>
            <a:endParaRPr lang="en-US" sz="135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l-GR" sz="135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ουδετεροπενία</a:t>
            </a:r>
            <a:r>
              <a:rPr lang="en-US" sz="1350" b="1" dirty="0">
                <a:solidFill>
                  <a:srgbClr val="70AD47">
                    <a:lumMod val="40000"/>
                    <a:lumOff val="60000"/>
                  </a:srgb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3" name="Right Arrow 22"/>
          <p:cNvSpPr/>
          <p:nvPr/>
        </p:nvSpPr>
        <p:spPr bwMode="auto">
          <a:xfrm>
            <a:off x="4944998" y="4105275"/>
            <a:ext cx="295275" cy="209550"/>
          </a:xfrm>
          <a:prstGeom prst="rightArrow">
            <a:avLst/>
          </a:prstGeom>
          <a:solidFill>
            <a:srgbClr val="000099"/>
          </a:solidFill>
          <a:ln w="1270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/>
            <a:endParaRPr lang="en-US" sz="27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4935473" y="4610100"/>
            <a:ext cx="295275" cy="209550"/>
          </a:xfrm>
          <a:prstGeom prst="rightArrow">
            <a:avLst/>
          </a:prstGeom>
          <a:solidFill>
            <a:srgbClr val="000099"/>
          </a:solidFill>
          <a:ln w="1270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/>
            <a:endParaRPr lang="en-US" sz="27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25466" y="3322296"/>
            <a:ext cx="20970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l-GR" sz="1350" b="1" dirty="0" err="1">
                <a:solidFill>
                  <a:srgbClr val="5B9BD5"/>
                </a:solidFill>
                <a:latin typeface="Arial" pitchFamily="34" charset="0"/>
                <a:cs typeface="Arial" pitchFamily="34" charset="0"/>
              </a:rPr>
              <a:t>Μυκητιακή</a:t>
            </a:r>
            <a:r>
              <a:rPr lang="el-GR" sz="1350" b="1" dirty="0">
                <a:solidFill>
                  <a:srgbClr val="5B9BD5"/>
                </a:solidFill>
                <a:latin typeface="Arial" pitchFamily="34" charset="0"/>
                <a:cs typeface="Arial" pitchFamily="34" charset="0"/>
              </a:rPr>
              <a:t> μετακίνηση </a:t>
            </a:r>
            <a:br>
              <a:rPr lang="el-GR" sz="1350" b="1" dirty="0">
                <a:solidFill>
                  <a:srgbClr val="5B9BD5"/>
                </a:solidFill>
                <a:latin typeface="Arial" pitchFamily="34" charset="0"/>
                <a:cs typeface="Arial" pitchFamily="34" charset="0"/>
              </a:rPr>
            </a:br>
            <a:r>
              <a:rPr lang="el-GR" sz="1350" b="1" dirty="0">
                <a:solidFill>
                  <a:srgbClr val="5B9BD5"/>
                </a:solidFill>
                <a:latin typeface="Arial" pitchFamily="34" charset="0"/>
                <a:cs typeface="Arial" pitchFamily="34" charset="0"/>
              </a:rPr>
              <a:t>στην κυκλοφορία</a:t>
            </a:r>
            <a:endParaRPr lang="en-US" sz="1350" b="1" dirty="0">
              <a:solidFill>
                <a:srgbClr val="5B9BD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16697" y="3982479"/>
            <a:ext cx="16985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l-GR" sz="1350" b="1" dirty="0" err="1">
                <a:solidFill>
                  <a:srgbClr val="5B9BD5"/>
                </a:solidFill>
                <a:latin typeface="Arial" pitchFamily="34" charset="0"/>
                <a:cs typeface="Arial" pitchFamily="34" charset="0"/>
              </a:rPr>
              <a:t>Ανοσοκαταστολή</a:t>
            </a:r>
            <a:r>
              <a:rPr lang="en-US" sz="1350" b="1" dirty="0">
                <a:solidFill>
                  <a:srgbClr val="5B9BD5"/>
                </a:solidFill>
                <a:latin typeface="Arial" pitchFamily="34" charset="0"/>
                <a:cs typeface="Arial" pitchFamily="34" charset="0"/>
              </a:rPr>
              <a:t>/ </a:t>
            </a:r>
          </a:p>
          <a:p>
            <a:pPr defTabSz="685800"/>
            <a:r>
              <a:rPr lang="el-GR" sz="1350" b="1" dirty="0" err="1">
                <a:solidFill>
                  <a:srgbClr val="5B9BD5"/>
                </a:solidFill>
                <a:latin typeface="Arial" pitchFamily="34" charset="0"/>
                <a:cs typeface="Arial" pitchFamily="34" charset="0"/>
              </a:rPr>
              <a:t>βλεννογονίτιδα</a:t>
            </a:r>
            <a:endParaRPr lang="en-US" sz="1350" b="1" dirty="0">
              <a:solidFill>
                <a:srgbClr val="5B9BD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16697" y="4544452"/>
            <a:ext cx="16023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l-GR" sz="1350" b="1" dirty="0" err="1">
                <a:solidFill>
                  <a:srgbClr val="5B9BD5"/>
                </a:solidFill>
                <a:latin typeface="Arial" pitchFamily="34" charset="0"/>
                <a:cs typeface="Arial" pitchFamily="34" charset="0"/>
              </a:rPr>
              <a:t>Ανοσοκαταστολή</a:t>
            </a:r>
            <a:endParaRPr lang="en-US" sz="1350" b="1" dirty="0">
              <a:solidFill>
                <a:srgbClr val="5B9BD5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77"/>
          <p:cNvGrpSpPr>
            <a:grpSpLocks/>
          </p:cNvGrpSpPr>
          <p:nvPr/>
        </p:nvGrpSpPr>
        <p:grpSpPr bwMode="auto">
          <a:xfrm>
            <a:off x="6051089" y="2972240"/>
            <a:ext cx="195263" cy="339329"/>
            <a:chOff x="464" y="763"/>
            <a:chExt cx="727" cy="1266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4" name="Group 78"/>
            <p:cNvGrpSpPr>
              <a:grpSpLocks/>
            </p:cNvGrpSpPr>
            <p:nvPr/>
          </p:nvGrpSpPr>
          <p:grpSpPr bwMode="auto">
            <a:xfrm rot="4443769">
              <a:off x="817" y="1158"/>
              <a:ext cx="562" cy="189"/>
              <a:chOff x="1056" y="2640"/>
              <a:chExt cx="384" cy="144"/>
            </a:xfrm>
            <a:grpFill/>
          </p:grpSpPr>
          <p:sp>
            <p:nvSpPr>
              <p:cNvPr id="39" name="Oval 79"/>
              <p:cNvSpPr>
                <a:spLocks noChangeArrowheads="1"/>
              </p:cNvSpPr>
              <p:nvPr/>
            </p:nvSpPr>
            <p:spPr bwMode="auto">
              <a:xfrm>
                <a:off x="1056" y="2640"/>
                <a:ext cx="240" cy="144"/>
              </a:xfrm>
              <a:prstGeom prst="ellipse">
                <a:avLst/>
              </a:prstGeom>
              <a:grpFill/>
              <a:ln w="1905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0" name="Oval 80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192" cy="144"/>
              </a:xfrm>
              <a:prstGeom prst="ellipse">
                <a:avLst/>
              </a:prstGeom>
              <a:grpFill/>
              <a:ln w="1905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33" name="Oval 81"/>
            <p:cNvSpPr>
              <a:spLocks noChangeArrowheads="1"/>
            </p:cNvSpPr>
            <p:nvPr/>
          </p:nvSpPr>
          <p:spPr bwMode="auto">
            <a:xfrm rot="-370827">
              <a:off x="658" y="1872"/>
              <a:ext cx="341" cy="157"/>
            </a:xfrm>
            <a:prstGeom prst="ellipse">
              <a:avLst/>
            </a:prstGeom>
            <a:grpFill/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en-US" sz="135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4" name="Oval 82"/>
            <p:cNvSpPr>
              <a:spLocks noChangeArrowheads="1"/>
            </p:cNvSpPr>
            <p:nvPr/>
          </p:nvSpPr>
          <p:spPr bwMode="auto">
            <a:xfrm rot="-370827">
              <a:off x="746" y="1131"/>
              <a:ext cx="164" cy="309"/>
            </a:xfrm>
            <a:prstGeom prst="ellipse">
              <a:avLst/>
            </a:prstGeom>
            <a:grpFill/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en-US" sz="135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5" name="Oval 83"/>
            <p:cNvSpPr>
              <a:spLocks noChangeArrowheads="1"/>
            </p:cNvSpPr>
            <p:nvPr/>
          </p:nvSpPr>
          <p:spPr bwMode="auto">
            <a:xfrm rot="4443769">
              <a:off x="480" y="844"/>
              <a:ext cx="351" cy="189"/>
            </a:xfrm>
            <a:prstGeom prst="ellipse">
              <a:avLst/>
            </a:prstGeom>
            <a:grpFill/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en-US" sz="135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grpSp>
          <p:nvGrpSpPr>
            <p:cNvPr id="18" name="Group 84"/>
            <p:cNvGrpSpPr>
              <a:grpSpLocks/>
            </p:cNvGrpSpPr>
            <p:nvPr/>
          </p:nvGrpSpPr>
          <p:grpSpPr bwMode="auto">
            <a:xfrm rot="1187554">
              <a:off x="467" y="1515"/>
              <a:ext cx="562" cy="189"/>
              <a:chOff x="1056" y="2640"/>
              <a:chExt cx="384" cy="144"/>
            </a:xfrm>
            <a:grpFill/>
          </p:grpSpPr>
          <p:sp>
            <p:nvSpPr>
              <p:cNvPr id="37" name="Oval 85"/>
              <p:cNvSpPr>
                <a:spLocks noChangeArrowheads="1"/>
              </p:cNvSpPr>
              <p:nvPr/>
            </p:nvSpPr>
            <p:spPr bwMode="auto">
              <a:xfrm>
                <a:off x="1056" y="2640"/>
                <a:ext cx="240" cy="144"/>
              </a:xfrm>
              <a:prstGeom prst="ellipse">
                <a:avLst/>
              </a:prstGeom>
              <a:grpFill/>
              <a:ln w="1905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8" name="Oval 86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192" cy="144"/>
              </a:xfrm>
              <a:prstGeom prst="ellipse">
                <a:avLst/>
              </a:prstGeom>
              <a:grpFill/>
              <a:ln w="1905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2963654" y="1160748"/>
            <a:ext cx="26826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l-GR" sz="2100" b="1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Ιατρική παρέμβαση</a:t>
            </a:r>
            <a:endParaRPr lang="en-US" sz="2100" b="1" dirty="0">
              <a:solidFill>
                <a:srgbClr val="44546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98079" y="1200381"/>
            <a:ext cx="304262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b="1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l-GR" sz="2100" b="1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ηχανισμός</a:t>
            </a:r>
            <a:r>
              <a:rPr lang="el-GR" sz="2100" b="1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λοίμωξης</a:t>
            </a:r>
            <a:endParaRPr lang="en-US" sz="2100" b="1" dirty="0">
              <a:solidFill>
                <a:srgbClr val="44546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47930" y="2510899"/>
            <a:ext cx="15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l-GR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Καντινταιμία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79297" y="5070023"/>
            <a:ext cx="16637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sz="1350" b="1" dirty="0">
                <a:solidFill>
                  <a:prstClr val="black"/>
                </a:solidFill>
                <a:latin typeface="Calibri" panose="020F0502020204030204"/>
              </a:rPr>
              <a:t>Μακροχρόνια νοσηλεία / ΜΕΘ</a:t>
            </a: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Right Arrow 42"/>
          <p:cNvSpPr/>
          <p:nvPr/>
        </p:nvSpPr>
        <p:spPr bwMode="auto">
          <a:xfrm>
            <a:off x="4941077" y="5195522"/>
            <a:ext cx="295275" cy="209550"/>
          </a:xfrm>
          <a:prstGeom prst="rightArrow">
            <a:avLst/>
          </a:prstGeom>
          <a:solidFill>
            <a:srgbClr val="000099"/>
          </a:solidFill>
          <a:ln w="1270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/>
            <a:endParaRPr lang="en-US" sz="27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12836" y="5057923"/>
            <a:ext cx="26667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5B9BD5"/>
                </a:solidFill>
                <a:latin typeface="Calibri" panose="020F0502020204030204"/>
              </a:rPr>
              <a:t>Αποικισμός δέρματος / βλεννογόνων</a:t>
            </a:r>
            <a:endParaRPr lang="en-US" sz="1350" b="1" dirty="0">
              <a:solidFill>
                <a:srgbClr val="5B9BD5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76593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6AE25231-7788-7649-BDDF-3031EE1955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000">
                <a:ea typeface="ＭＳ Ｐゴシック" panose="020B0600070205080204" pitchFamily="34" charset="-128"/>
              </a:rPr>
              <a:t>ΚΑΝΤΙΝΤΙΑΣΗ ΣΤΟΜΑΤΟΣ (ψευδομεμβρανώδης)</a:t>
            </a:r>
          </a:p>
        </p:txBody>
      </p:sp>
      <p:pic>
        <p:nvPicPr>
          <p:cNvPr id="34818" name="Picture 3" descr="Oral candida">
            <a:extLst>
              <a:ext uri="{FF2B5EF4-FFF2-40B4-BE49-F238E27FC236}">
                <a16:creationId xmlns:a16="http://schemas.microsoft.com/office/drawing/2014/main" id="{370808C5-7E5B-0141-A652-C2012A330C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0"/>
          <a:stretch>
            <a:fillRect/>
          </a:stretch>
        </p:blipFill>
        <p:spPr>
          <a:xfrm>
            <a:off x="3863975" y="1989138"/>
            <a:ext cx="4433888" cy="4411662"/>
          </a:xfrm>
        </p:spPr>
      </p:pic>
    </p:spTree>
    <p:extLst>
      <p:ext uri="{BB962C8B-B14F-4D97-AF65-F5344CB8AC3E}">
        <p14:creationId xmlns:p14="http://schemas.microsoft.com/office/powerpoint/2010/main" val="2106760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3808753F-4E52-F04B-BFFE-8D9B990177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000">
                <a:ea typeface="ＭＳ Ｐゴシック" panose="020B0600070205080204" pitchFamily="34" charset="-128"/>
              </a:rPr>
              <a:t>ΚΑΝΤΙΝΤΙΑΣΗ ΣΤΟΜΑΤΟΣ (ψευδομεμβρανώδης)</a:t>
            </a:r>
          </a:p>
        </p:txBody>
      </p:sp>
      <p:pic>
        <p:nvPicPr>
          <p:cNvPr id="35842" name="Picture 3" descr="candida membran">
            <a:extLst>
              <a:ext uri="{FF2B5EF4-FFF2-40B4-BE49-F238E27FC236}">
                <a16:creationId xmlns:a16="http://schemas.microsoft.com/office/drawing/2014/main" id="{A6981455-ACA4-4846-B1EB-5BEFD53EB8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5950" y="2192339"/>
            <a:ext cx="6021388" cy="3455987"/>
          </a:xfrm>
        </p:spPr>
      </p:pic>
    </p:spTree>
    <p:extLst>
      <p:ext uri="{BB962C8B-B14F-4D97-AF65-F5344CB8AC3E}">
        <p14:creationId xmlns:p14="http://schemas.microsoft.com/office/powerpoint/2010/main" val="1696070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2B9EC954-E2F7-BC41-B5A9-4190CC667E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000">
                <a:ea typeface="ＭＳ Ｐゴシック" panose="020B0600070205080204" pitchFamily="34" charset="-128"/>
              </a:rPr>
              <a:t>ΚΑΝΤΙΝΤΙΑΣΗ ΣΤΟΜΑΤΟΣ (ερυθηματώδης)</a:t>
            </a:r>
          </a:p>
        </p:txBody>
      </p:sp>
      <p:pic>
        <p:nvPicPr>
          <p:cNvPr id="36866" name="Picture 3" descr="candida erythem">
            <a:extLst>
              <a:ext uri="{FF2B5EF4-FFF2-40B4-BE49-F238E27FC236}">
                <a16:creationId xmlns:a16="http://schemas.microsoft.com/office/drawing/2014/main" id="{8AD38CD5-A3BB-3740-B2E3-9DC2674ECF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6913" y="2047875"/>
            <a:ext cx="5905500" cy="3632200"/>
          </a:xfrm>
        </p:spPr>
      </p:pic>
    </p:spTree>
    <p:extLst>
      <p:ext uri="{BB962C8B-B14F-4D97-AF65-F5344CB8AC3E}">
        <p14:creationId xmlns:p14="http://schemas.microsoft.com/office/powerpoint/2010/main" val="14930108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FCCC8FC1-E987-6C4C-8A97-0027FEBBBD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ΚΑΝΤΙΝΤΙΑΣΗ ΚΟΛΠΟΥ</a:t>
            </a:r>
          </a:p>
        </p:txBody>
      </p:sp>
      <p:pic>
        <p:nvPicPr>
          <p:cNvPr id="37890" name="Picture 3" descr="CANDIDA VAGIN">
            <a:extLst>
              <a:ext uri="{FF2B5EF4-FFF2-40B4-BE49-F238E27FC236}">
                <a16:creationId xmlns:a16="http://schemas.microsoft.com/office/drawing/2014/main" id="{F86223A1-5496-3C41-AB02-E98077C457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/>
          <a:stretch>
            <a:fillRect/>
          </a:stretch>
        </p:blipFill>
        <p:spPr>
          <a:xfrm>
            <a:off x="4295775" y="1700213"/>
            <a:ext cx="3371850" cy="4756150"/>
          </a:xfrm>
        </p:spPr>
      </p:pic>
    </p:spTree>
    <p:extLst>
      <p:ext uri="{BB962C8B-B14F-4D97-AF65-F5344CB8AC3E}">
        <p14:creationId xmlns:p14="http://schemas.microsoft.com/office/powerpoint/2010/main" val="2378246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D8D2EF3B-3FB3-2340-BF8B-C61AA312DE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ΚΑΝΤΙΝΤΙΑΣΗ ΟΙΣΟΦΑΓΟΥ</a:t>
            </a:r>
          </a:p>
        </p:txBody>
      </p:sp>
      <p:pic>
        <p:nvPicPr>
          <p:cNvPr id="38914" name="Picture 3" descr="candida esophag">
            <a:extLst>
              <a:ext uri="{FF2B5EF4-FFF2-40B4-BE49-F238E27FC236}">
                <a16:creationId xmlns:a16="http://schemas.microsoft.com/office/drawing/2014/main" id="{74D4C7F1-85D8-9F4A-B302-975D2EDD98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"/>
          <a:stretch>
            <a:fillRect/>
          </a:stretch>
        </p:blipFill>
        <p:spPr>
          <a:xfrm>
            <a:off x="3863976" y="1844675"/>
            <a:ext cx="4397375" cy="4457700"/>
          </a:xfrm>
        </p:spPr>
      </p:pic>
    </p:spTree>
    <p:extLst>
      <p:ext uri="{BB962C8B-B14F-4D97-AF65-F5344CB8AC3E}">
        <p14:creationId xmlns:p14="http://schemas.microsoft.com/office/powerpoint/2010/main" val="405695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Calibri" charset="0"/>
              </a:rPr>
              <a:t>Χαρακτηριστικά </a:t>
            </a:r>
            <a:endParaRPr lang="en-US">
              <a:latin typeface="Calibri" charset="0"/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dirty="0">
                <a:latin typeface="Calibri" charset="0"/>
              </a:rPr>
              <a:t>Υποχρεωτικά ενδοκυττάρια παθογόνα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l-GR" dirty="0" err="1">
                <a:latin typeface="Calibri" charset="0"/>
              </a:rPr>
              <a:t>Ειδικ</a:t>
            </a:r>
            <a:r>
              <a:rPr lang="en-US" dirty="0" err="1">
                <a:latin typeface="Calibri" charset="0"/>
              </a:rPr>
              <a:t>ό</a:t>
            </a:r>
            <a:r>
              <a:rPr lang="el-GR" dirty="0" err="1">
                <a:latin typeface="Calibri" charset="0"/>
              </a:rPr>
              <a:t>τητα</a:t>
            </a:r>
            <a:r>
              <a:rPr lang="el-GR" dirty="0">
                <a:latin typeface="Calibri" charset="0"/>
              </a:rPr>
              <a:t> για συγκεκριμένο κύτταρο - στόχο</a:t>
            </a:r>
          </a:p>
          <a:p>
            <a:pPr lvl="1"/>
            <a:r>
              <a:rPr lang="el-GR" dirty="0"/>
              <a:t>ιός της ηπατίτιδας Α  - </a:t>
            </a:r>
            <a:r>
              <a:rPr lang="el-GR" dirty="0" err="1"/>
              <a:t>ηπατοκύτταρο</a:t>
            </a:r>
            <a:r>
              <a:rPr lang="el-GR" dirty="0"/>
              <a:t>, </a:t>
            </a:r>
          </a:p>
          <a:p>
            <a:pPr lvl="1"/>
            <a:r>
              <a:rPr lang="el-GR" dirty="0"/>
              <a:t>ο HIV το CD4 Τ-λεμφοκύτταρο.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l-GR" dirty="0">
                <a:latin typeface="Calibri" charset="0"/>
              </a:rPr>
              <a:t>Αλληλεπίδραση πρωτεϊνών στην επιφάνεια του ιού με υποδοχείς στην επιφάνεια του κυττάρου  - ξενιστή</a:t>
            </a:r>
          </a:p>
          <a:p>
            <a:pPr eaLnBrk="1" hangingPunct="1"/>
            <a:r>
              <a:rPr lang="el-GR" dirty="0">
                <a:latin typeface="Calibri" charset="0"/>
              </a:rPr>
              <a:t>«Κλειδί – κλειδαριά»</a:t>
            </a:r>
          </a:p>
          <a:p>
            <a:pPr eaLnBrk="1" hangingPunct="1">
              <a:buFont typeface="Arial" charset="0"/>
              <a:buNone/>
            </a:pP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385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FFEF0290-5876-714F-AF1B-AFCB91857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Πνευμονικη καντιντίαση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4A2E2B05-B9F6-A741-A02B-CEDB9CF6E2D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1752601"/>
            <a:ext cx="4154488" cy="4119563"/>
          </a:xfrm>
        </p:spPr>
        <p:txBody>
          <a:bodyPr/>
          <a:lstStyle/>
          <a:p>
            <a:pPr eaLnBrk="1" hangingPunct="1"/>
            <a:r>
              <a:rPr lang="el-GR" altLang="en-US" sz="2400">
                <a:ea typeface="ＭＳ Ｐゴシック" panose="020B0600070205080204" pitchFamily="34" charset="-128"/>
              </a:rPr>
              <a:t>CT θώρακος που δείχνει οζία, τα οποία είναι εκδήλωση χρόνιας διάσπαρτης καντιντιάσεως μετά από θεραπεία για οξεία λευχαιμία. </a:t>
            </a:r>
          </a:p>
        </p:txBody>
      </p:sp>
      <p:pic>
        <p:nvPicPr>
          <p:cNvPr id="39939" name="Picture 4" descr="candidiasis">
            <a:extLst>
              <a:ext uri="{FF2B5EF4-FFF2-40B4-BE49-F238E27FC236}">
                <a16:creationId xmlns:a16="http://schemas.microsoft.com/office/drawing/2014/main" id="{4929DE12-5E46-344C-B359-EA47DFCEE39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8088" y="2060575"/>
            <a:ext cx="4379912" cy="3417888"/>
          </a:xfrm>
        </p:spPr>
      </p:pic>
    </p:spTree>
    <p:extLst>
      <p:ext uri="{BB962C8B-B14F-4D97-AF65-F5344CB8AC3E}">
        <p14:creationId xmlns:p14="http://schemas.microsoft.com/office/powerpoint/2010/main" val="476874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7A574404-332D-9648-80C1-E66A8D6F3A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0526" y="223839"/>
            <a:ext cx="8863013" cy="1019175"/>
          </a:xfrm>
        </p:spPr>
        <p:txBody>
          <a:bodyPr/>
          <a:lstStyle/>
          <a:p>
            <a:r>
              <a:rPr lang="el-GR" altLang="en-US" sz="3100">
                <a:ea typeface="ＭＳ Ｐゴシック" panose="020B0600070205080204" pitchFamily="34" charset="-128"/>
              </a:rPr>
              <a:t>Διηθητική καντιντίαση</a:t>
            </a:r>
            <a:br>
              <a:rPr lang="el-GR" altLang="en-US" sz="3100">
                <a:ea typeface="ＭＳ Ｐゴシック" panose="020B0600070205080204" pitchFamily="34" charset="-128"/>
              </a:rPr>
            </a:br>
            <a:r>
              <a:rPr lang="el-GR" altLang="en-US" sz="3100">
                <a:ea typeface="ＭＳ Ｐゴシック" panose="020B0600070205080204" pitchFamily="34" charset="-128"/>
              </a:rPr>
              <a:t>Φάσμα κλινικών εκδηλώσεων</a:t>
            </a:r>
            <a:endParaRPr lang="en-US" altLang="en-US" sz="3000">
              <a:ea typeface="ＭＳ Ｐゴシック" panose="020B0600070205080204" pitchFamily="34" charset="-128"/>
            </a:endParaRPr>
          </a:p>
        </p:txBody>
      </p:sp>
      <p:sp>
        <p:nvSpPr>
          <p:cNvPr id="3319811" name="Text Box 3">
            <a:extLst>
              <a:ext uri="{FF2B5EF4-FFF2-40B4-BE49-F238E27FC236}">
                <a16:creationId xmlns:a16="http://schemas.microsoft.com/office/drawing/2014/main" id="{7176205D-0B38-8649-BCB3-3FE70512C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701" y="6413500"/>
            <a:ext cx="8850313" cy="338138"/>
          </a:xfrm>
          <a:prstGeom prst="rect">
            <a:avLst/>
          </a:prstGeom>
          <a:noFill/>
          <a:ln w="28575" cap="rnd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Walsh et al. Infect Dis Clin North Am. 1996;10:365-400.</a:t>
            </a:r>
          </a:p>
        </p:txBody>
      </p:sp>
      <p:sp>
        <p:nvSpPr>
          <p:cNvPr id="40963" name="Text Box 4">
            <a:extLst>
              <a:ext uri="{FF2B5EF4-FFF2-40B4-BE49-F238E27FC236}">
                <a16:creationId xmlns:a16="http://schemas.microsoft.com/office/drawing/2014/main" id="{67F4B1B7-5955-A242-93B3-23782CE20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1139826"/>
            <a:ext cx="4811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3300"/>
              </a:buClr>
              <a:buSzPct val="85000"/>
              <a:buFont typeface="Wingdings" pitchFamily="2" charset="2"/>
              <a:buNone/>
            </a:pPr>
            <a:r>
              <a:rPr lang="el-GR" altLang="en-US" sz="2000">
                <a:solidFill>
                  <a:srgbClr val="BF0000"/>
                </a:solidFill>
              </a:rPr>
              <a:t>Δερματικές εκδηλώσεις μυκηταιμίας </a:t>
            </a:r>
            <a:endParaRPr lang="en-US" altLang="en-US" sz="2000">
              <a:solidFill>
                <a:srgbClr val="BF0000"/>
              </a:solidFill>
            </a:endParaRPr>
          </a:p>
        </p:txBody>
      </p:sp>
      <p:pic>
        <p:nvPicPr>
          <p:cNvPr id="40964" name="Picture 5" descr="Image16">
            <a:extLst>
              <a:ext uri="{FF2B5EF4-FFF2-40B4-BE49-F238E27FC236}">
                <a16:creationId xmlns:a16="http://schemas.microsoft.com/office/drawing/2014/main" id="{1D3DA4AB-6036-BA4D-9958-079444B7ED9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3789364"/>
            <a:ext cx="2568575" cy="2339975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Text Box 6">
            <a:extLst>
              <a:ext uri="{FF2B5EF4-FFF2-40B4-BE49-F238E27FC236}">
                <a16:creationId xmlns:a16="http://schemas.microsoft.com/office/drawing/2014/main" id="{1CE63AED-A9DD-564C-8AD1-BDA3A94C5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3716338"/>
            <a:ext cx="257175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4950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25000"/>
              </a:spcBef>
              <a:buClr>
                <a:srgbClr val="FF3300"/>
              </a:buClr>
              <a:buSzPct val="85000"/>
              <a:buFont typeface="Wingdings" pitchFamily="2" charset="2"/>
              <a:buNone/>
            </a:pPr>
            <a:r>
              <a:rPr lang="el-GR" altLang="en-US" sz="2000">
                <a:solidFill>
                  <a:srgbClr val="BF0000"/>
                </a:solidFill>
              </a:rPr>
              <a:t>Χοριο-</a:t>
            </a:r>
          </a:p>
          <a:p>
            <a:pPr algn="r" eaLnBrk="1" hangingPunct="1">
              <a:spcBef>
                <a:spcPct val="25000"/>
              </a:spcBef>
              <a:buClr>
                <a:srgbClr val="FF3300"/>
              </a:buClr>
              <a:buSzPct val="85000"/>
              <a:buFont typeface="Wingdings" pitchFamily="2" charset="2"/>
              <a:buNone/>
            </a:pPr>
            <a:r>
              <a:rPr lang="el-GR" altLang="en-US" sz="2000">
                <a:solidFill>
                  <a:srgbClr val="BF0000"/>
                </a:solidFill>
              </a:rPr>
              <a:t>αμφιβληστροειδίτιδα</a:t>
            </a:r>
            <a:endParaRPr lang="en-US" altLang="en-US" sz="2000">
              <a:solidFill>
                <a:srgbClr val="BF0000"/>
              </a:solidFill>
            </a:endParaRPr>
          </a:p>
        </p:txBody>
      </p:sp>
      <p:sp>
        <p:nvSpPr>
          <p:cNvPr id="40966" name="Text Box 7">
            <a:extLst>
              <a:ext uri="{FF2B5EF4-FFF2-40B4-BE49-F238E27FC236}">
                <a16:creationId xmlns:a16="http://schemas.microsoft.com/office/drawing/2014/main" id="{C99145E5-5256-3D4D-88EB-071C048D1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989" y="1533525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25000"/>
              </a:spcBef>
              <a:buClr>
                <a:srgbClr val="FF3300"/>
              </a:buClr>
              <a:buSzPct val="85000"/>
              <a:buFont typeface="Wingdings" pitchFamily="2" charset="2"/>
              <a:buNone/>
            </a:pPr>
            <a:r>
              <a:rPr lang="el-GR" altLang="en-US" sz="2000">
                <a:solidFill>
                  <a:srgbClr val="BF0000"/>
                </a:solidFill>
              </a:rPr>
              <a:t>Διάχυτη</a:t>
            </a:r>
            <a:endParaRPr lang="en-US" altLang="en-US" sz="1600">
              <a:solidFill>
                <a:srgbClr val="BF0000"/>
              </a:solidFill>
            </a:endParaRPr>
          </a:p>
        </p:txBody>
      </p:sp>
      <p:sp>
        <p:nvSpPr>
          <p:cNvPr id="40967" name="Text Box 8">
            <a:extLst>
              <a:ext uri="{FF2B5EF4-FFF2-40B4-BE49-F238E27FC236}">
                <a16:creationId xmlns:a16="http://schemas.microsoft.com/office/drawing/2014/main" id="{81CC5688-E2DF-0D45-B04E-6EF34AA65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9" y="3713163"/>
            <a:ext cx="14768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3300"/>
              </a:buClr>
              <a:buSzPct val="85000"/>
              <a:buFont typeface="Wingdings" pitchFamily="2" charset="2"/>
              <a:buNone/>
            </a:pPr>
            <a:r>
              <a:rPr lang="el-GR" altLang="en-US" sz="2000">
                <a:solidFill>
                  <a:srgbClr val="BF0000"/>
                </a:solidFill>
              </a:rPr>
              <a:t>Στοματίτιδα</a:t>
            </a:r>
            <a:endParaRPr lang="en-US" altLang="en-US" sz="2000">
              <a:solidFill>
                <a:srgbClr val="BF0000"/>
              </a:solidFill>
            </a:endParaRPr>
          </a:p>
        </p:txBody>
      </p:sp>
      <p:sp>
        <p:nvSpPr>
          <p:cNvPr id="40968" name="Text Box 9">
            <a:extLst>
              <a:ext uri="{FF2B5EF4-FFF2-40B4-BE49-F238E27FC236}">
                <a16:creationId xmlns:a16="http://schemas.microsoft.com/office/drawing/2014/main" id="{45729D97-58A7-8B40-AD15-2450936CB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3010" y="1127125"/>
            <a:ext cx="21082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25000"/>
              </a:spcBef>
              <a:buClr>
                <a:srgbClr val="FF3300"/>
              </a:buClr>
              <a:buSzPct val="85000"/>
              <a:buFont typeface="Wingdings" pitchFamily="2" charset="2"/>
              <a:buNone/>
            </a:pPr>
            <a:r>
              <a:rPr lang="en-US" altLang="en-US" sz="2000" b="1">
                <a:solidFill>
                  <a:srgbClr val="FFFFFF"/>
                </a:solidFill>
              </a:rPr>
              <a:t>Deeply Invasive</a:t>
            </a:r>
          </a:p>
        </p:txBody>
      </p:sp>
      <p:pic>
        <p:nvPicPr>
          <p:cNvPr id="40969" name="Picture 10" descr="M:\N3-098 IHM Slide Curriculum\N3-098 35mm film scan\Untitled-2.jpg">
            <a:extLst>
              <a:ext uri="{FF2B5EF4-FFF2-40B4-BE49-F238E27FC236}">
                <a16:creationId xmlns:a16="http://schemas.microsoft.com/office/drawing/2014/main" id="{1D622982-6C50-1340-8B06-B0B3AF996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" b="14439"/>
          <a:stretch>
            <a:fillRect/>
          </a:stretch>
        </p:blipFill>
        <p:spPr bwMode="auto">
          <a:xfrm>
            <a:off x="1814513" y="1565276"/>
            <a:ext cx="3594100" cy="2041525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0" name="Picture 11" descr="M:\N3-098 IHM Slide Curriculum\N3-098 35mm film scan\Untitled-3.jpg">
            <a:extLst>
              <a:ext uri="{FF2B5EF4-FFF2-40B4-BE49-F238E27FC236}">
                <a16:creationId xmlns:a16="http://schemas.microsoft.com/office/drawing/2014/main" id="{09BEAE78-DDB9-5243-936A-E8999A876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1550989"/>
            <a:ext cx="2860675" cy="1946275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1" name="Picture 12" descr="M:\N3-098 IHM Slide Curriculum\PPT\cancer2.jpg">
            <a:extLst>
              <a:ext uri="{FF2B5EF4-FFF2-40B4-BE49-F238E27FC236}">
                <a16:creationId xmlns:a16="http://schemas.microsoft.com/office/drawing/2014/main" id="{A16C3D0B-B3B9-6A4F-A9FD-8A8EFCD3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1"/>
          <a:stretch>
            <a:fillRect/>
          </a:stretch>
        </p:blipFill>
        <p:spPr bwMode="auto">
          <a:xfrm>
            <a:off x="3511551" y="3746501"/>
            <a:ext cx="1897063" cy="2303463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8882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>
                <a:latin typeface="Arial" charset="0"/>
              </a:rPr>
              <a:t>Ασπεργίλλωση</a:t>
            </a:r>
          </a:p>
        </p:txBody>
      </p:sp>
      <p:sp>
        <p:nvSpPr>
          <p:cNvPr id="49154" name="Rectangle 8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z="2000">
              <a:latin typeface="Arial" charset="0"/>
            </a:endParaRPr>
          </a:p>
        </p:txBody>
      </p:sp>
      <p:sp>
        <p:nvSpPr>
          <p:cNvPr id="49155" name="Rectangle 9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l-GR" sz="2000">
                <a:latin typeface="Arial" charset="0"/>
              </a:rPr>
              <a:t>Είναι μυκητιασική νόσος που προκαλείται από είδη </a:t>
            </a:r>
            <a:r>
              <a:rPr lang="el-GR" sz="2000" i="1">
                <a:latin typeface="Arial" charset="0"/>
              </a:rPr>
              <a:t>Aspergillus</a:t>
            </a:r>
          </a:p>
          <a:p>
            <a:pPr eaLnBrk="1" hangingPunct="1"/>
            <a:r>
              <a:rPr lang="el-GR" sz="2000">
                <a:latin typeface="Arial" charset="0"/>
              </a:rPr>
              <a:t>συνήθως </a:t>
            </a:r>
            <a:r>
              <a:rPr lang="el-GR" sz="2000" i="1">
                <a:solidFill>
                  <a:schemeClr val="accent1"/>
                </a:solidFill>
                <a:latin typeface="Arial" charset="0"/>
              </a:rPr>
              <a:t>A.fumigatus</a:t>
            </a:r>
            <a:r>
              <a:rPr lang="el-GR" sz="2000">
                <a:solidFill>
                  <a:schemeClr val="accent1"/>
                </a:solidFill>
                <a:latin typeface="Arial" charset="0"/>
              </a:rPr>
              <a:t> </a:t>
            </a:r>
          </a:p>
          <a:p>
            <a:pPr eaLnBrk="1" hangingPunct="1"/>
            <a:endParaRPr lang="el-GR" sz="2000">
              <a:latin typeface="Arial" charset="0"/>
            </a:endParaRPr>
          </a:p>
          <a:p>
            <a:pPr eaLnBrk="1" hangingPunct="1"/>
            <a:r>
              <a:rPr lang="el-GR" sz="2000">
                <a:latin typeface="Arial" charset="0"/>
              </a:rPr>
              <a:t>Φωτομικρογραφία υψηλής ανάλυσης που δείχνει κονιδιοφόρους με μικρούς σπόρους</a:t>
            </a:r>
          </a:p>
          <a:p>
            <a:pPr eaLnBrk="1" hangingPunct="1"/>
            <a:r>
              <a:rPr lang="el-GR" sz="2000">
                <a:latin typeface="Arial" charset="0"/>
              </a:rPr>
              <a:t>Ο μύκητας και οι σπόροι του βρίσκονται παντού στο έδαφος και στη σκόνη </a:t>
            </a:r>
          </a:p>
        </p:txBody>
      </p:sp>
      <p:pic>
        <p:nvPicPr>
          <p:cNvPr id="49156" name="Picture 6" descr="g01jl03c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916114"/>
            <a:ext cx="380682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2487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20E49A-53CE-C24E-99FD-0CF515698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Παθοφυσιολογ</a:t>
            </a:r>
            <a:r>
              <a:rPr lang="en-US" dirty="0" err="1"/>
              <a:t>ί</a:t>
            </a:r>
            <a:r>
              <a:rPr lang="el-GR" dirty="0"/>
              <a:t>α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49386F-0056-CE43-A87B-A3EEA26C7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άνθρωπος μολύνεται μέσω εισπνοής </a:t>
            </a:r>
            <a:r>
              <a:rPr lang="el-GR" dirty="0" err="1"/>
              <a:t>κονιδίων</a:t>
            </a:r>
            <a:r>
              <a:rPr lang="el-GR" dirty="0"/>
              <a:t>, τα οποία ουσιαστικά είναι αερομεταφερόμενοι σπόροι του μύκητα. </a:t>
            </a:r>
            <a:endParaRPr lang="en-US" dirty="0"/>
          </a:p>
          <a:p>
            <a:r>
              <a:rPr lang="el-GR" dirty="0"/>
              <a:t>ένα κυβικό μέτρο αέρα στο δωμάτιο ενός σπιτιού περιέχει 10-20 </a:t>
            </a:r>
            <a:r>
              <a:rPr lang="el-GR" dirty="0" err="1"/>
              <a:t>κονίδια</a:t>
            </a:r>
            <a:r>
              <a:rPr lang="el-GR" dirty="0"/>
              <a:t>. </a:t>
            </a:r>
            <a:endParaRPr lang="en-US" dirty="0"/>
          </a:p>
          <a:p>
            <a:r>
              <a:rPr lang="el-GR" dirty="0"/>
              <a:t>Τα </a:t>
            </a:r>
            <a:r>
              <a:rPr lang="el-GR" dirty="0" err="1"/>
              <a:t>κονίδια</a:t>
            </a:r>
            <a:r>
              <a:rPr lang="el-GR" dirty="0"/>
              <a:t> έχουν μέγεθος 2-3 μικρά και επομένως φτάνουν με την εισπνοή στις τελικές κυψελίδες όπου και προσκολλώνται στα μόρια </a:t>
            </a:r>
            <a:r>
              <a:rPr lang="el-GR" dirty="0" err="1"/>
              <a:t>ινωδογόνου</a:t>
            </a:r>
            <a:r>
              <a:rPr lang="el-GR" dirty="0"/>
              <a:t> και </a:t>
            </a:r>
            <a:r>
              <a:rPr lang="el-GR" dirty="0" err="1"/>
              <a:t>λαμινίνης</a:t>
            </a:r>
            <a:r>
              <a:rPr lang="el-GR" dirty="0"/>
              <a:t> της κυψελιδικής βασικής μεμβράνης. </a:t>
            </a:r>
            <a:endParaRPr lang="en-US" dirty="0"/>
          </a:p>
          <a:p>
            <a:r>
              <a:rPr lang="el-GR" dirty="0"/>
              <a:t>τα </a:t>
            </a:r>
            <a:r>
              <a:rPr lang="el-GR" dirty="0" err="1"/>
              <a:t>κονίδια</a:t>
            </a:r>
            <a:r>
              <a:rPr lang="el-GR" dirty="0"/>
              <a:t> εκβλαστάνουν και παράγονται υφές, δηλαδή οι </a:t>
            </a:r>
            <a:r>
              <a:rPr lang="el-GR" dirty="0" err="1"/>
              <a:t>σωληνόμορφες</a:t>
            </a:r>
            <a:r>
              <a:rPr lang="el-GR" dirty="0"/>
              <a:t> δομές του μύκητα.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4666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Αγγειο-διηθητική ασπεργίλλωση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l-GR" sz="2400">
                <a:latin typeface="Arial" charset="0"/>
              </a:rPr>
              <a:t>Αφορά αποκλειστικά ανοσοκατασταλμένους ασθενείς με ουδετεροπενία</a:t>
            </a:r>
          </a:p>
          <a:p>
            <a:pPr marL="342900" indent="-342900"/>
            <a:r>
              <a:rPr lang="el-GR" sz="2400">
                <a:latin typeface="Arial" charset="0"/>
              </a:rPr>
              <a:t>Χαρακτηρίζεται από διήθηση και απόφραξη των μικρών και μεσαίων πνευμονικών αρτηριών από υφές ασπέργιλλου</a:t>
            </a:r>
          </a:p>
          <a:p>
            <a:pPr marL="342900" indent="-342900"/>
            <a:r>
              <a:rPr lang="el-GR" sz="2400">
                <a:latin typeface="Arial" charset="0"/>
              </a:rPr>
              <a:t>Αυτό οδηγεί στην δημιουργία αιμορραγικών οζίων και εμφράκτων</a:t>
            </a:r>
          </a:p>
          <a:p>
            <a:pPr marL="342900" indent="-342900"/>
            <a:r>
              <a:rPr lang="el-GR" sz="2400">
                <a:latin typeface="Arial" charset="0"/>
              </a:rPr>
              <a:t>Η θνησιμότητα είναι υψηλή</a:t>
            </a:r>
          </a:p>
        </p:txBody>
      </p:sp>
    </p:spTree>
    <p:extLst>
      <p:ext uri="{BB962C8B-B14F-4D97-AF65-F5344CB8AC3E}">
        <p14:creationId xmlns:p14="http://schemas.microsoft.com/office/powerpoint/2010/main" val="39326015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/>
          </p:cNvSpPr>
          <p:nvPr/>
        </p:nvSpPr>
        <p:spPr bwMode="auto">
          <a:xfrm>
            <a:off x="1646238" y="489457"/>
            <a:ext cx="55800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>
              <a:defRPr/>
            </a:pPr>
            <a:r>
              <a:rPr lang="el-GR" sz="38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sym typeface="Calibri" charset="0"/>
              </a:rPr>
              <a:t>Πνευμονική </a:t>
            </a:r>
            <a:r>
              <a:rPr lang="el-GR" sz="3800" b="1" dirty="0" err="1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sym typeface="Calibri" charset="0"/>
              </a:rPr>
              <a:t>ασπεργίλλωση</a:t>
            </a:r>
            <a:endParaRPr lang="en-US" sz="3800" b="1" dirty="0">
              <a:solidFill>
                <a:srgbClr val="C0504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sym typeface="Calibri" charset="0"/>
            </a:endParaRPr>
          </a:p>
        </p:txBody>
      </p:sp>
      <p:grpSp>
        <p:nvGrpSpPr>
          <p:cNvPr id="5" name="Group 762"/>
          <p:cNvGrpSpPr>
            <a:grpSpLocks/>
          </p:cNvGrpSpPr>
          <p:nvPr/>
        </p:nvGrpSpPr>
        <p:grpSpPr bwMode="auto">
          <a:xfrm>
            <a:off x="1879163" y="3818641"/>
            <a:ext cx="1277024" cy="1500176"/>
            <a:chOff x="635000" y="1050925"/>
            <a:chExt cx="1206500" cy="1399205"/>
          </a:xfrm>
          <a:solidFill>
            <a:schemeClr val="bg1">
              <a:lumMod val="20000"/>
              <a:lumOff val="80000"/>
            </a:schemeClr>
          </a:solidFill>
        </p:grpSpPr>
        <p:grpSp>
          <p:nvGrpSpPr>
            <p:cNvPr id="6" name="Group 115"/>
            <p:cNvGrpSpPr>
              <a:grpSpLocks/>
            </p:cNvGrpSpPr>
            <p:nvPr/>
          </p:nvGrpSpPr>
          <p:grpSpPr bwMode="auto">
            <a:xfrm>
              <a:off x="635000" y="1259456"/>
              <a:ext cx="324899" cy="204807"/>
              <a:chOff x="2113" y="866"/>
              <a:chExt cx="444" cy="280"/>
            </a:xfrm>
            <a:grpFill/>
          </p:grpSpPr>
          <p:grpSp>
            <p:nvGrpSpPr>
              <p:cNvPr id="340" name="Group 116"/>
              <p:cNvGrpSpPr>
                <a:grpSpLocks/>
              </p:cNvGrpSpPr>
              <p:nvPr/>
            </p:nvGrpSpPr>
            <p:grpSpPr bwMode="auto">
              <a:xfrm>
                <a:off x="2352" y="1008"/>
                <a:ext cx="205" cy="138"/>
                <a:chOff x="576" y="1440"/>
                <a:chExt cx="240" cy="144"/>
              </a:xfrm>
              <a:grpFill/>
            </p:grpSpPr>
            <p:sp>
              <p:nvSpPr>
                <p:cNvPr id="346" name="Oval 117"/>
                <p:cNvSpPr>
                  <a:spLocks noChangeArrowheads="1"/>
                </p:cNvSpPr>
                <p:nvPr/>
              </p:nvSpPr>
              <p:spPr bwMode="auto">
                <a:xfrm>
                  <a:off x="672" y="1440"/>
                  <a:ext cx="48" cy="48"/>
                </a:xfrm>
                <a:prstGeom prst="ellipse">
                  <a:avLst/>
                </a:prstGeom>
                <a:solidFill>
                  <a:srgbClr val="00B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  <a:ea typeface="ヒラギノ角ゴ ProN W3" charset="0"/>
                    <a:cs typeface="Calibri"/>
                  </a:endParaRPr>
                </a:p>
              </p:txBody>
            </p:sp>
            <p:sp>
              <p:nvSpPr>
                <p:cNvPr id="347" name="Oval 118"/>
                <p:cNvSpPr>
                  <a:spLocks noChangeArrowheads="1"/>
                </p:cNvSpPr>
                <p:nvPr/>
              </p:nvSpPr>
              <p:spPr bwMode="auto">
                <a:xfrm>
                  <a:off x="768" y="1536"/>
                  <a:ext cx="48" cy="48"/>
                </a:xfrm>
                <a:prstGeom prst="ellipse">
                  <a:avLst/>
                </a:prstGeom>
                <a:solidFill>
                  <a:srgbClr val="00B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  <a:ea typeface="ヒラギノ角ゴ ProN W3" charset="0"/>
                    <a:cs typeface="Calibri"/>
                  </a:endParaRPr>
                </a:p>
              </p:txBody>
            </p:sp>
            <p:sp>
              <p:nvSpPr>
                <p:cNvPr id="348" name="Oval 119"/>
                <p:cNvSpPr>
                  <a:spLocks noChangeArrowheads="1"/>
                </p:cNvSpPr>
                <p:nvPr/>
              </p:nvSpPr>
              <p:spPr bwMode="auto">
                <a:xfrm>
                  <a:off x="576" y="1488"/>
                  <a:ext cx="47" cy="48"/>
                </a:xfrm>
                <a:prstGeom prst="ellipse">
                  <a:avLst/>
                </a:prstGeom>
                <a:solidFill>
                  <a:srgbClr val="00B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  <a:ea typeface="ヒラギノ角ゴ ProN W3" charset="0"/>
                    <a:cs typeface="Calibri"/>
                  </a:endParaRPr>
                </a:p>
              </p:txBody>
            </p:sp>
            <p:sp>
              <p:nvSpPr>
                <p:cNvPr id="349" name="Oval 120"/>
                <p:cNvSpPr>
                  <a:spLocks noChangeArrowheads="1"/>
                </p:cNvSpPr>
                <p:nvPr/>
              </p:nvSpPr>
              <p:spPr bwMode="auto">
                <a:xfrm>
                  <a:off x="672" y="1488"/>
                  <a:ext cx="47" cy="48"/>
                </a:xfrm>
                <a:prstGeom prst="ellipse">
                  <a:avLst/>
                </a:prstGeom>
                <a:solidFill>
                  <a:srgbClr val="00B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  <a:ea typeface="ヒラギノ角ゴ ProN W3" charset="0"/>
                    <a:cs typeface="Calibri"/>
                  </a:endParaRPr>
                </a:p>
              </p:txBody>
            </p:sp>
          </p:grpSp>
          <p:grpSp>
            <p:nvGrpSpPr>
              <p:cNvPr id="341" name="Group 121"/>
              <p:cNvGrpSpPr>
                <a:grpSpLocks/>
              </p:cNvGrpSpPr>
              <p:nvPr/>
            </p:nvGrpSpPr>
            <p:grpSpPr bwMode="auto">
              <a:xfrm>
                <a:off x="2111" y="876"/>
                <a:ext cx="205" cy="138"/>
                <a:chOff x="576" y="1440"/>
                <a:chExt cx="240" cy="144"/>
              </a:xfrm>
              <a:grpFill/>
            </p:grpSpPr>
            <p:sp>
              <p:nvSpPr>
                <p:cNvPr id="342" name="Oval 122"/>
                <p:cNvSpPr>
                  <a:spLocks noChangeArrowheads="1"/>
                </p:cNvSpPr>
                <p:nvPr/>
              </p:nvSpPr>
              <p:spPr bwMode="auto">
                <a:xfrm>
                  <a:off x="672" y="1440"/>
                  <a:ext cx="48" cy="48"/>
                </a:xfrm>
                <a:prstGeom prst="ellipse">
                  <a:avLst/>
                </a:prstGeom>
                <a:solidFill>
                  <a:srgbClr val="00B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  <a:ea typeface="ヒラギノ角ゴ ProN W3" charset="0"/>
                    <a:cs typeface="Calibri"/>
                  </a:endParaRPr>
                </a:p>
              </p:txBody>
            </p:sp>
            <p:sp>
              <p:nvSpPr>
                <p:cNvPr id="343" name="Oval 123"/>
                <p:cNvSpPr>
                  <a:spLocks noChangeArrowheads="1"/>
                </p:cNvSpPr>
                <p:nvPr/>
              </p:nvSpPr>
              <p:spPr bwMode="auto">
                <a:xfrm>
                  <a:off x="768" y="1536"/>
                  <a:ext cx="48" cy="48"/>
                </a:xfrm>
                <a:prstGeom prst="ellipse">
                  <a:avLst/>
                </a:prstGeom>
                <a:solidFill>
                  <a:srgbClr val="00B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  <a:ea typeface="ヒラギノ角ゴ ProN W3" charset="0"/>
                    <a:cs typeface="Calibri"/>
                  </a:endParaRPr>
                </a:p>
              </p:txBody>
            </p:sp>
            <p:sp>
              <p:nvSpPr>
                <p:cNvPr id="344" name="Oval 124"/>
                <p:cNvSpPr>
                  <a:spLocks noChangeArrowheads="1"/>
                </p:cNvSpPr>
                <p:nvPr/>
              </p:nvSpPr>
              <p:spPr bwMode="auto">
                <a:xfrm>
                  <a:off x="576" y="1488"/>
                  <a:ext cx="47" cy="48"/>
                </a:xfrm>
                <a:prstGeom prst="ellipse">
                  <a:avLst/>
                </a:prstGeom>
                <a:solidFill>
                  <a:srgbClr val="00B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  <a:ea typeface="ヒラギノ角ゴ ProN W3" charset="0"/>
                    <a:cs typeface="Calibri"/>
                  </a:endParaRPr>
                </a:p>
              </p:txBody>
            </p:sp>
            <p:sp>
              <p:nvSpPr>
                <p:cNvPr id="345" name="Oval 125"/>
                <p:cNvSpPr>
                  <a:spLocks noChangeArrowheads="1"/>
                </p:cNvSpPr>
                <p:nvPr/>
              </p:nvSpPr>
              <p:spPr bwMode="auto">
                <a:xfrm>
                  <a:off x="672" y="1488"/>
                  <a:ext cx="47" cy="48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  <a:ea typeface="ヒラギノ角ゴ ProN W3" charset="0"/>
                    <a:cs typeface="Calibri"/>
                  </a:endParaRPr>
                </a:p>
              </p:txBody>
            </p:sp>
          </p:grpSp>
        </p:grpSp>
        <p:sp>
          <p:nvSpPr>
            <p:cNvPr id="7" name="Freeform 126"/>
            <p:cNvSpPr>
              <a:spLocks/>
            </p:cNvSpPr>
            <p:nvPr/>
          </p:nvSpPr>
          <p:spPr bwMode="auto">
            <a:xfrm>
              <a:off x="694294" y="1050925"/>
              <a:ext cx="1147206" cy="1399205"/>
            </a:xfrm>
            <a:custGeom>
              <a:avLst/>
              <a:gdLst>
                <a:gd name="T0" fmla="*/ 10 w 1015"/>
                <a:gd name="T1" fmla="*/ 1146 h 1235"/>
                <a:gd name="T2" fmla="*/ 25 w 1015"/>
                <a:gd name="T3" fmla="*/ 1051 h 1235"/>
                <a:gd name="T4" fmla="*/ 32 w 1015"/>
                <a:gd name="T5" fmla="*/ 987 h 1235"/>
                <a:gd name="T6" fmla="*/ 22 w 1015"/>
                <a:gd name="T7" fmla="*/ 892 h 1235"/>
                <a:gd name="T8" fmla="*/ 32 w 1015"/>
                <a:gd name="T9" fmla="*/ 799 h 1235"/>
                <a:gd name="T10" fmla="*/ 76 w 1015"/>
                <a:gd name="T11" fmla="*/ 713 h 1235"/>
                <a:gd name="T12" fmla="*/ 136 w 1015"/>
                <a:gd name="T13" fmla="*/ 659 h 1235"/>
                <a:gd name="T14" fmla="*/ 200 w 1015"/>
                <a:gd name="T15" fmla="*/ 643 h 1235"/>
                <a:gd name="T16" fmla="*/ 323 w 1015"/>
                <a:gd name="T17" fmla="*/ 611 h 1235"/>
                <a:gd name="T18" fmla="*/ 377 w 1015"/>
                <a:gd name="T19" fmla="*/ 564 h 1235"/>
                <a:gd name="T20" fmla="*/ 390 w 1015"/>
                <a:gd name="T21" fmla="*/ 519 h 1235"/>
                <a:gd name="T22" fmla="*/ 377 w 1015"/>
                <a:gd name="T23" fmla="*/ 500 h 1235"/>
                <a:gd name="T24" fmla="*/ 339 w 1015"/>
                <a:gd name="T25" fmla="*/ 497 h 1235"/>
                <a:gd name="T26" fmla="*/ 304 w 1015"/>
                <a:gd name="T27" fmla="*/ 494 h 1235"/>
                <a:gd name="T28" fmla="*/ 279 w 1015"/>
                <a:gd name="T29" fmla="*/ 478 h 1235"/>
                <a:gd name="T30" fmla="*/ 279 w 1015"/>
                <a:gd name="T31" fmla="*/ 446 h 1235"/>
                <a:gd name="T32" fmla="*/ 279 w 1015"/>
                <a:gd name="T33" fmla="*/ 430 h 1235"/>
                <a:gd name="T34" fmla="*/ 270 w 1015"/>
                <a:gd name="T35" fmla="*/ 417 h 1235"/>
                <a:gd name="T36" fmla="*/ 273 w 1015"/>
                <a:gd name="T37" fmla="*/ 401 h 1235"/>
                <a:gd name="T38" fmla="*/ 270 w 1015"/>
                <a:gd name="T39" fmla="*/ 379 h 1235"/>
                <a:gd name="T40" fmla="*/ 276 w 1015"/>
                <a:gd name="T41" fmla="*/ 357 h 1235"/>
                <a:gd name="T42" fmla="*/ 260 w 1015"/>
                <a:gd name="T43" fmla="*/ 338 h 1235"/>
                <a:gd name="T44" fmla="*/ 241 w 1015"/>
                <a:gd name="T45" fmla="*/ 328 h 1235"/>
                <a:gd name="T46" fmla="*/ 235 w 1015"/>
                <a:gd name="T47" fmla="*/ 312 h 1235"/>
                <a:gd name="T48" fmla="*/ 247 w 1015"/>
                <a:gd name="T49" fmla="*/ 284 h 1235"/>
                <a:gd name="T50" fmla="*/ 270 w 1015"/>
                <a:gd name="T51" fmla="*/ 249 h 1235"/>
                <a:gd name="T52" fmla="*/ 282 w 1015"/>
                <a:gd name="T53" fmla="*/ 213 h 1235"/>
                <a:gd name="T54" fmla="*/ 276 w 1015"/>
                <a:gd name="T55" fmla="*/ 185 h 1235"/>
                <a:gd name="T56" fmla="*/ 292 w 1015"/>
                <a:gd name="T57" fmla="*/ 143 h 1235"/>
                <a:gd name="T58" fmla="*/ 292 w 1015"/>
                <a:gd name="T59" fmla="*/ 128 h 1235"/>
                <a:gd name="T60" fmla="*/ 279 w 1015"/>
                <a:gd name="T61" fmla="*/ 128 h 1235"/>
                <a:gd name="T62" fmla="*/ 273 w 1015"/>
                <a:gd name="T63" fmla="*/ 105 h 1235"/>
                <a:gd name="T64" fmla="*/ 282 w 1015"/>
                <a:gd name="T65" fmla="*/ 80 h 1235"/>
                <a:gd name="T66" fmla="*/ 320 w 1015"/>
                <a:gd name="T67" fmla="*/ 45 h 1235"/>
                <a:gd name="T68" fmla="*/ 361 w 1015"/>
                <a:gd name="T69" fmla="*/ 32 h 1235"/>
                <a:gd name="T70" fmla="*/ 431 w 1015"/>
                <a:gd name="T71" fmla="*/ 10 h 1235"/>
                <a:gd name="T72" fmla="*/ 507 w 1015"/>
                <a:gd name="T73" fmla="*/ 0 h 1235"/>
                <a:gd name="T74" fmla="*/ 568 w 1015"/>
                <a:gd name="T75" fmla="*/ 13 h 1235"/>
                <a:gd name="T76" fmla="*/ 618 w 1015"/>
                <a:gd name="T77" fmla="*/ 48 h 1235"/>
                <a:gd name="T78" fmla="*/ 675 w 1015"/>
                <a:gd name="T79" fmla="*/ 112 h 1235"/>
                <a:gd name="T80" fmla="*/ 701 w 1015"/>
                <a:gd name="T81" fmla="*/ 194 h 1235"/>
                <a:gd name="T82" fmla="*/ 691 w 1015"/>
                <a:gd name="T83" fmla="*/ 280 h 1235"/>
                <a:gd name="T84" fmla="*/ 656 w 1015"/>
                <a:gd name="T85" fmla="*/ 360 h 1235"/>
                <a:gd name="T86" fmla="*/ 631 w 1015"/>
                <a:gd name="T87" fmla="*/ 443 h 1235"/>
                <a:gd name="T88" fmla="*/ 631 w 1015"/>
                <a:gd name="T89" fmla="*/ 510 h 1235"/>
                <a:gd name="T90" fmla="*/ 644 w 1015"/>
                <a:gd name="T91" fmla="*/ 554 h 1235"/>
                <a:gd name="T92" fmla="*/ 682 w 1015"/>
                <a:gd name="T93" fmla="*/ 599 h 1235"/>
                <a:gd name="T94" fmla="*/ 761 w 1015"/>
                <a:gd name="T95" fmla="*/ 627 h 1235"/>
                <a:gd name="T96" fmla="*/ 888 w 1015"/>
                <a:gd name="T97" fmla="*/ 656 h 1235"/>
                <a:gd name="T98" fmla="*/ 926 w 1015"/>
                <a:gd name="T99" fmla="*/ 685 h 1235"/>
                <a:gd name="T100" fmla="*/ 970 w 1015"/>
                <a:gd name="T101" fmla="*/ 748 h 1235"/>
                <a:gd name="T102" fmla="*/ 996 w 1015"/>
                <a:gd name="T103" fmla="*/ 818 h 1235"/>
                <a:gd name="T104" fmla="*/ 1002 w 1015"/>
                <a:gd name="T105" fmla="*/ 888 h 1235"/>
                <a:gd name="T106" fmla="*/ 999 w 1015"/>
                <a:gd name="T107" fmla="*/ 965 h 1235"/>
                <a:gd name="T108" fmla="*/ 986 w 1015"/>
                <a:gd name="T109" fmla="*/ 1013 h 1235"/>
                <a:gd name="T110" fmla="*/ 992 w 1015"/>
                <a:gd name="T111" fmla="*/ 1060 h 1235"/>
                <a:gd name="T112" fmla="*/ 1005 w 1015"/>
                <a:gd name="T113" fmla="*/ 1169 h 123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5"/>
                <a:gd name="T172" fmla="*/ 0 h 1235"/>
                <a:gd name="T173" fmla="*/ 1015 w 1015"/>
                <a:gd name="T174" fmla="*/ 1235 h 123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5" h="1235">
                  <a:moveTo>
                    <a:pt x="0" y="1232"/>
                  </a:moveTo>
                  <a:lnTo>
                    <a:pt x="3" y="1213"/>
                  </a:lnTo>
                  <a:lnTo>
                    <a:pt x="6" y="1191"/>
                  </a:lnTo>
                  <a:lnTo>
                    <a:pt x="6" y="1169"/>
                  </a:lnTo>
                  <a:lnTo>
                    <a:pt x="10" y="1146"/>
                  </a:lnTo>
                  <a:lnTo>
                    <a:pt x="10" y="1124"/>
                  </a:lnTo>
                  <a:lnTo>
                    <a:pt x="13" y="1102"/>
                  </a:lnTo>
                  <a:lnTo>
                    <a:pt x="16" y="1083"/>
                  </a:lnTo>
                  <a:lnTo>
                    <a:pt x="22" y="1064"/>
                  </a:lnTo>
                  <a:lnTo>
                    <a:pt x="25" y="1051"/>
                  </a:lnTo>
                  <a:lnTo>
                    <a:pt x="29" y="1038"/>
                  </a:lnTo>
                  <a:lnTo>
                    <a:pt x="32" y="1025"/>
                  </a:lnTo>
                  <a:lnTo>
                    <a:pt x="32" y="1013"/>
                  </a:lnTo>
                  <a:lnTo>
                    <a:pt x="32" y="1000"/>
                  </a:lnTo>
                  <a:lnTo>
                    <a:pt x="32" y="987"/>
                  </a:lnTo>
                  <a:lnTo>
                    <a:pt x="25" y="962"/>
                  </a:lnTo>
                  <a:lnTo>
                    <a:pt x="22" y="946"/>
                  </a:lnTo>
                  <a:lnTo>
                    <a:pt x="22" y="930"/>
                  </a:lnTo>
                  <a:lnTo>
                    <a:pt x="22" y="911"/>
                  </a:lnTo>
                  <a:lnTo>
                    <a:pt x="22" y="892"/>
                  </a:lnTo>
                  <a:lnTo>
                    <a:pt x="22" y="882"/>
                  </a:lnTo>
                  <a:lnTo>
                    <a:pt x="22" y="860"/>
                  </a:lnTo>
                  <a:lnTo>
                    <a:pt x="22" y="841"/>
                  </a:lnTo>
                  <a:lnTo>
                    <a:pt x="25" y="818"/>
                  </a:lnTo>
                  <a:lnTo>
                    <a:pt x="32" y="799"/>
                  </a:lnTo>
                  <a:lnTo>
                    <a:pt x="38" y="780"/>
                  </a:lnTo>
                  <a:lnTo>
                    <a:pt x="44" y="761"/>
                  </a:lnTo>
                  <a:lnTo>
                    <a:pt x="54" y="742"/>
                  </a:lnTo>
                  <a:lnTo>
                    <a:pt x="67" y="723"/>
                  </a:lnTo>
                  <a:lnTo>
                    <a:pt x="76" y="713"/>
                  </a:lnTo>
                  <a:lnTo>
                    <a:pt x="86" y="701"/>
                  </a:lnTo>
                  <a:lnTo>
                    <a:pt x="95" y="694"/>
                  </a:lnTo>
                  <a:lnTo>
                    <a:pt x="108" y="685"/>
                  </a:lnTo>
                  <a:lnTo>
                    <a:pt x="120" y="669"/>
                  </a:lnTo>
                  <a:lnTo>
                    <a:pt x="136" y="659"/>
                  </a:lnTo>
                  <a:lnTo>
                    <a:pt x="143" y="653"/>
                  </a:lnTo>
                  <a:lnTo>
                    <a:pt x="149" y="650"/>
                  </a:lnTo>
                  <a:lnTo>
                    <a:pt x="159" y="646"/>
                  </a:lnTo>
                  <a:lnTo>
                    <a:pt x="168" y="646"/>
                  </a:lnTo>
                  <a:lnTo>
                    <a:pt x="200" y="643"/>
                  </a:lnTo>
                  <a:lnTo>
                    <a:pt x="231" y="637"/>
                  </a:lnTo>
                  <a:lnTo>
                    <a:pt x="263" y="631"/>
                  </a:lnTo>
                  <a:lnTo>
                    <a:pt x="295" y="621"/>
                  </a:lnTo>
                  <a:lnTo>
                    <a:pt x="308" y="618"/>
                  </a:lnTo>
                  <a:lnTo>
                    <a:pt x="323" y="611"/>
                  </a:lnTo>
                  <a:lnTo>
                    <a:pt x="336" y="605"/>
                  </a:lnTo>
                  <a:lnTo>
                    <a:pt x="349" y="596"/>
                  </a:lnTo>
                  <a:lnTo>
                    <a:pt x="361" y="586"/>
                  </a:lnTo>
                  <a:lnTo>
                    <a:pt x="371" y="576"/>
                  </a:lnTo>
                  <a:lnTo>
                    <a:pt x="377" y="564"/>
                  </a:lnTo>
                  <a:lnTo>
                    <a:pt x="387" y="551"/>
                  </a:lnTo>
                  <a:lnTo>
                    <a:pt x="387" y="545"/>
                  </a:lnTo>
                  <a:lnTo>
                    <a:pt x="390" y="535"/>
                  </a:lnTo>
                  <a:lnTo>
                    <a:pt x="390" y="529"/>
                  </a:lnTo>
                  <a:lnTo>
                    <a:pt x="390" y="519"/>
                  </a:lnTo>
                  <a:lnTo>
                    <a:pt x="390" y="516"/>
                  </a:lnTo>
                  <a:lnTo>
                    <a:pt x="387" y="510"/>
                  </a:lnTo>
                  <a:lnTo>
                    <a:pt x="387" y="506"/>
                  </a:lnTo>
                  <a:lnTo>
                    <a:pt x="380" y="503"/>
                  </a:lnTo>
                  <a:lnTo>
                    <a:pt x="377" y="500"/>
                  </a:lnTo>
                  <a:lnTo>
                    <a:pt x="371" y="500"/>
                  </a:lnTo>
                  <a:lnTo>
                    <a:pt x="368" y="500"/>
                  </a:lnTo>
                  <a:lnTo>
                    <a:pt x="365" y="500"/>
                  </a:lnTo>
                  <a:lnTo>
                    <a:pt x="352" y="497"/>
                  </a:lnTo>
                  <a:lnTo>
                    <a:pt x="339" y="497"/>
                  </a:lnTo>
                  <a:lnTo>
                    <a:pt x="336" y="497"/>
                  </a:lnTo>
                  <a:lnTo>
                    <a:pt x="333" y="497"/>
                  </a:lnTo>
                  <a:lnTo>
                    <a:pt x="327" y="497"/>
                  </a:lnTo>
                  <a:lnTo>
                    <a:pt x="317" y="497"/>
                  </a:lnTo>
                  <a:lnTo>
                    <a:pt x="304" y="494"/>
                  </a:lnTo>
                  <a:lnTo>
                    <a:pt x="292" y="490"/>
                  </a:lnTo>
                  <a:lnTo>
                    <a:pt x="289" y="487"/>
                  </a:lnTo>
                  <a:lnTo>
                    <a:pt x="282" y="484"/>
                  </a:lnTo>
                  <a:lnTo>
                    <a:pt x="279" y="481"/>
                  </a:lnTo>
                  <a:lnTo>
                    <a:pt x="279" y="478"/>
                  </a:lnTo>
                  <a:lnTo>
                    <a:pt x="276" y="468"/>
                  </a:lnTo>
                  <a:lnTo>
                    <a:pt x="276" y="465"/>
                  </a:lnTo>
                  <a:lnTo>
                    <a:pt x="276" y="462"/>
                  </a:lnTo>
                  <a:lnTo>
                    <a:pt x="276" y="452"/>
                  </a:lnTo>
                  <a:lnTo>
                    <a:pt x="279" y="446"/>
                  </a:lnTo>
                  <a:lnTo>
                    <a:pt x="282" y="443"/>
                  </a:lnTo>
                  <a:lnTo>
                    <a:pt x="282" y="436"/>
                  </a:lnTo>
                  <a:lnTo>
                    <a:pt x="282" y="433"/>
                  </a:lnTo>
                  <a:lnTo>
                    <a:pt x="282" y="430"/>
                  </a:lnTo>
                  <a:lnTo>
                    <a:pt x="279" y="430"/>
                  </a:lnTo>
                  <a:lnTo>
                    <a:pt x="279" y="427"/>
                  </a:lnTo>
                  <a:lnTo>
                    <a:pt x="276" y="424"/>
                  </a:lnTo>
                  <a:lnTo>
                    <a:pt x="273" y="420"/>
                  </a:lnTo>
                  <a:lnTo>
                    <a:pt x="270" y="417"/>
                  </a:lnTo>
                  <a:lnTo>
                    <a:pt x="270" y="414"/>
                  </a:lnTo>
                  <a:lnTo>
                    <a:pt x="270" y="411"/>
                  </a:lnTo>
                  <a:lnTo>
                    <a:pt x="270" y="408"/>
                  </a:lnTo>
                  <a:lnTo>
                    <a:pt x="273" y="401"/>
                  </a:lnTo>
                  <a:lnTo>
                    <a:pt x="270" y="395"/>
                  </a:lnTo>
                  <a:lnTo>
                    <a:pt x="266" y="389"/>
                  </a:lnTo>
                  <a:lnTo>
                    <a:pt x="266" y="382"/>
                  </a:lnTo>
                  <a:lnTo>
                    <a:pt x="270" y="379"/>
                  </a:lnTo>
                  <a:lnTo>
                    <a:pt x="273" y="376"/>
                  </a:lnTo>
                  <a:lnTo>
                    <a:pt x="276" y="369"/>
                  </a:lnTo>
                  <a:lnTo>
                    <a:pt x="276" y="366"/>
                  </a:lnTo>
                  <a:lnTo>
                    <a:pt x="276" y="357"/>
                  </a:lnTo>
                  <a:lnTo>
                    <a:pt x="279" y="350"/>
                  </a:lnTo>
                  <a:lnTo>
                    <a:pt x="276" y="344"/>
                  </a:lnTo>
                  <a:lnTo>
                    <a:pt x="276" y="341"/>
                  </a:lnTo>
                  <a:lnTo>
                    <a:pt x="273" y="341"/>
                  </a:lnTo>
                  <a:lnTo>
                    <a:pt x="260" y="338"/>
                  </a:lnTo>
                  <a:lnTo>
                    <a:pt x="254" y="338"/>
                  </a:lnTo>
                  <a:lnTo>
                    <a:pt x="250" y="338"/>
                  </a:lnTo>
                  <a:lnTo>
                    <a:pt x="247" y="334"/>
                  </a:lnTo>
                  <a:lnTo>
                    <a:pt x="244" y="331"/>
                  </a:lnTo>
                  <a:lnTo>
                    <a:pt x="241" y="328"/>
                  </a:lnTo>
                  <a:lnTo>
                    <a:pt x="238" y="325"/>
                  </a:lnTo>
                  <a:lnTo>
                    <a:pt x="235" y="322"/>
                  </a:lnTo>
                  <a:lnTo>
                    <a:pt x="235" y="319"/>
                  </a:lnTo>
                  <a:lnTo>
                    <a:pt x="235" y="315"/>
                  </a:lnTo>
                  <a:lnTo>
                    <a:pt x="235" y="312"/>
                  </a:lnTo>
                  <a:lnTo>
                    <a:pt x="238" y="306"/>
                  </a:lnTo>
                  <a:lnTo>
                    <a:pt x="241" y="299"/>
                  </a:lnTo>
                  <a:lnTo>
                    <a:pt x="241" y="296"/>
                  </a:lnTo>
                  <a:lnTo>
                    <a:pt x="244" y="290"/>
                  </a:lnTo>
                  <a:lnTo>
                    <a:pt x="247" y="284"/>
                  </a:lnTo>
                  <a:lnTo>
                    <a:pt x="250" y="277"/>
                  </a:lnTo>
                  <a:lnTo>
                    <a:pt x="257" y="271"/>
                  </a:lnTo>
                  <a:lnTo>
                    <a:pt x="260" y="261"/>
                  </a:lnTo>
                  <a:lnTo>
                    <a:pt x="266" y="255"/>
                  </a:lnTo>
                  <a:lnTo>
                    <a:pt x="270" y="249"/>
                  </a:lnTo>
                  <a:lnTo>
                    <a:pt x="276" y="242"/>
                  </a:lnTo>
                  <a:lnTo>
                    <a:pt x="279" y="233"/>
                  </a:lnTo>
                  <a:lnTo>
                    <a:pt x="282" y="226"/>
                  </a:lnTo>
                  <a:lnTo>
                    <a:pt x="282" y="220"/>
                  </a:lnTo>
                  <a:lnTo>
                    <a:pt x="282" y="213"/>
                  </a:lnTo>
                  <a:lnTo>
                    <a:pt x="282" y="210"/>
                  </a:lnTo>
                  <a:lnTo>
                    <a:pt x="276" y="201"/>
                  </a:lnTo>
                  <a:lnTo>
                    <a:pt x="276" y="194"/>
                  </a:lnTo>
                  <a:lnTo>
                    <a:pt x="273" y="188"/>
                  </a:lnTo>
                  <a:lnTo>
                    <a:pt x="276" y="185"/>
                  </a:lnTo>
                  <a:lnTo>
                    <a:pt x="276" y="175"/>
                  </a:lnTo>
                  <a:lnTo>
                    <a:pt x="282" y="166"/>
                  </a:lnTo>
                  <a:lnTo>
                    <a:pt x="285" y="156"/>
                  </a:lnTo>
                  <a:lnTo>
                    <a:pt x="289" y="150"/>
                  </a:lnTo>
                  <a:lnTo>
                    <a:pt x="292" y="143"/>
                  </a:lnTo>
                  <a:lnTo>
                    <a:pt x="292" y="137"/>
                  </a:lnTo>
                  <a:lnTo>
                    <a:pt x="298" y="128"/>
                  </a:lnTo>
                  <a:lnTo>
                    <a:pt x="295" y="124"/>
                  </a:lnTo>
                  <a:lnTo>
                    <a:pt x="292" y="128"/>
                  </a:lnTo>
                  <a:lnTo>
                    <a:pt x="292" y="131"/>
                  </a:lnTo>
                  <a:lnTo>
                    <a:pt x="289" y="131"/>
                  </a:lnTo>
                  <a:lnTo>
                    <a:pt x="285" y="131"/>
                  </a:lnTo>
                  <a:lnTo>
                    <a:pt x="279" y="128"/>
                  </a:lnTo>
                  <a:lnTo>
                    <a:pt x="276" y="124"/>
                  </a:lnTo>
                  <a:lnTo>
                    <a:pt x="273" y="121"/>
                  </a:lnTo>
                  <a:lnTo>
                    <a:pt x="273" y="115"/>
                  </a:lnTo>
                  <a:lnTo>
                    <a:pt x="273" y="108"/>
                  </a:lnTo>
                  <a:lnTo>
                    <a:pt x="273" y="105"/>
                  </a:lnTo>
                  <a:lnTo>
                    <a:pt x="273" y="99"/>
                  </a:lnTo>
                  <a:lnTo>
                    <a:pt x="273" y="96"/>
                  </a:lnTo>
                  <a:lnTo>
                    <a:pt x="276" y="89"/>
                  </a:lnTo>
                  <a:lnTo>
                    <a:pt x="276" y="86"/>
                  </a:lnTo>
                  <a:lnTo>
                    <a:pt x="282" y="80"/>
                  </a:lnTo>
                  <a:lnTo>
                    <a:pt x="289" y="70"/>
                  </a:lnTo>
                  <a:lnTo>
                    <a:pt x="295" y="64"/>
                  </a:lnTo>
                  <a:lnTo>
                    <a:pt x="304" y="57"/>
                  </a:lnTo>
                  <a:lnTo>
                    <a:pt x="311" y="51"/>
                  </a:lnTo>
                  <a:lnTo>
                    <a:pt x="320" y="45"/>
                  </a:lnTo>
                  <a:lnTo>
                    <a:pt x="327" y="38"/>
                  </a:lnTo>
                  <a:lnTo>
                    <a:pt x="333" y="38"/>
                  </a:lnTo>
                  <a:lnTo>
                    <a:pt x="342" y="35"/>
                  </a:lnTo>
                  <a:lnTo>
                    <a:pt x="352" y="35"/>
                  </a:lnTo>
                  <a:lnTo>
                    <a:pt x="361" y="32"/>
                  </a:lnTo>
                  <a:lnTo>
                    <a:pt x="384" y="29"/>
                  </a:lnTo>
                  <a:lnTo>
                    <a:pt x="396" y="26"/>
                  </a:lnTo>
                  <a:lnTo>
                    <a:pt x="406" y="19"/>
                  </a:lnTo>
                  <a:lnTo>
                    <a:pt x="419" y="13"/>
                  </a:lnTo>
                  <a:lnTo>
                    <a:pt x="431" y="10"/>
                  </a:lnTo>
                  <a:lnTo>
                    <a:pt x="444" y="3"/>
                  </a:lnTo>
                  <a:lnTo>
                    <a:pt x="457" y="0"/>
                  </a:lnTo>
                  <a:lnTo>
                    <a:pt x="469" y="0"/>
                  </a:lnTo>
                  <a:lnTo>
                    <a:pt x="482" y="0"/>
                  </a:lnTo>
                  <a:lnTo>
                    <a:pt x="507" y="0"/>
                  </a:lnTo>
                  <a:lnTo>
                    <a:pt x="517" y="0"/>
                  </a:lnTo>
                  <a:lnTo>
                    <a:pt x="526" y="3"/>
                  </a:lnTo>
                  <a:lnTo>
                    <a:pt x="542" y="7"/>
                  </a:lnTo>
                  <a:lnTo>
                    <a:pt x="555" y="10"/>
                  </a:lnTo>
                  <a:lnTo>
                    <a:pt x="568" y="13"/>
                  </a:lnTo>
                  <a:lnTo>
                    <a:pt x="577" y="19"/>
                  </a:lnTo>
                  <a:lnTo>
                    <a:pt x="587" y="26"/>
                  </a:lnTo>
                  <a:lnTo>
                    <a:pt x="596" y="32"/>
                  </a:lnTo>
                  <a:lnTo>
                    <a:pt x="606" y="38"/>
                  </a:lnTo>
                  <a:lnTo>
                    <a:pt x="618" y="48"/>
                  </a:lnTo>
                  <a:lnTo>
                    <a:pt x="631" y="57"/>
                  </a:lnTo>
                  <a:lnTo>
                    <a:pt x="644" y="70"/>
                  </a:lnTo>
                  <a:lnTo>
                    <a:pt x="656" y="83"/>
                  </a:lnTo>
                  <a:lnTo>
                    <a:pt x="666" y="99"/>
                  </a:lnTo>
                  <a:lnTo>
                    <a:pt x="675" y="112"/>
                  </a:lnTo>
                  <a:lnTo>
                    <a:pt x="682" y="128"/>
                  </a:lnTo>
                  <a:lnTo>
                    <a:pt x="688" y="143"/>
                  </a:lnTo>
                  <a:lnTo>
                    <a:pt x="694" y="159"/>
                  </a:lnTo>
                  <a:lnTo>
                    <a:pt x="698" y="178"/>
                  </a:lnTo>
                  <a:lnTo>
                    <a:pt x="701" y="194"/>
                  </a:lnTo>
                  <a:lnTo>
                    <a:pt x="701" y="210"/>
                  </a:lnTo>
                  <a:lnTo>
                    <a:pt x="701" y="229"/>
                  </a:lnTo>
                  <a:lnTo>
                    <a:pt x="698" y="245"/>
                  </a:lnTo>
                  <a:lnTo>
                    <a:pt x="694" y="264"/>
                  </a:lnTo>
                  <a:lnTo>
                    <a:pt x="691" y="280"/>
                  </a:lnTo>
                  <a:lnTo>
                    <a:pt x="688" y="296"/>
                  </a:lnTo>
                  <a:lnTo>
                    <a:pt x="682" y="312"/>
                  </a:lnTo>
                  <a:lnTo>
                    <a:pt x="675" y="325"/>
                  </a:lnTo>
                  <a:lnTo>
                    <a:pt x="669" y="338"/>
                  </a:lnTo>
                  <a:lnTo>
                    <a:pt x="656" y="360"/>
                  </a:lnTo>
                  <a:lnTo>
                    <a:pt x="653" y="373"/>
                  </a:lnTo>
                  <a:lnTo>
                    <a:pt x="647" y="389"/>
                  </a:lnTo>
                  <a:lnTo>
                    <a:pt x="637" y="398"/>
                  </a:lnTo>
                  <a:lnTo>
                    <a:pt x="634" y="420"/>
                  </a:lnTo>
                  <a:lnTo>
                    <a:pt x="631" y="443"/>
                  </a:lnTo>
                  <a:lnTo>
                    <a:pt x="631" y="459"/>
                  </a:lnTo>
                  <a:lnTo>
                    <a:pt x="628" y="475"/>
                  </a:lnTo>
                  <a:lnTo>
                    <a:pt x="628" y="487"/>
                  </a:lnTo>
                  <a:lnTo>
                    <a:pt x="628" y="497"/>
                  </a:lnTo>
                  <a:lnTo>
                    <a:pt x="631" y="510"/>
                  </a:lnTo>
                  <a:lnTo>
                    <a:pt x="631" y="516"/>
                  </a:lnTo>
                  <a:lnTo>
                    <a:pt x="631" y="522"/>
                  </a:lnTo>
                  <a:lnTo>
                    <a:pt x="634" y="532"/>
                  </a:lnTo>
                  <a:lnTo>
                    <a:pt x="637" y="541"/>
                  </a:lnTo>
                  <a:lnTo>
                    <a:pt x="644" y="554"/>
                  </a:lnTo>
                  <a:lnTo>
                    <a:pt x="650" y="567"/>
                  </a:lnTo>
                  <a:lnTo>
                    <a:pt x="653" y="573"/>
                  </a:lnTo>
                  <a:lnTo>
                    <a:pt x="656" y="580"/>
                  </a:lnTo>
                  <a:lnTo>
                    <a:pt x="669" y="592"/>
                  </a:lnTo>
                  <a:lnTo>
                    <a:pt x="682" y="599"/>
                  </a:lnTo>
                  <a:lnTo>
                    <a:pt x="694" y="608"/>
                  </a:lnTo>
                  <a:lnTo>
                    <a:pt x="713" y="611"/>
                  </a:lnTo>
                  <a:lnTo>
                    <a:pt x="729" y="618"/>
                  </a:lnTo>
                  <a:lnTo>
                    <a:pt x="745" y="621"/>
                  </a:lnTo>
                  <a:lnTo>
                    <a:pt x="761" y="627"/>
                  </a:lnTo>
                  <a:lnTo>
                    <a:pt x="777" y="631"/>
                  </a:lnTo>
                  <a:lnTo>
                    <a:pt x="793" y="637"/>
                  </a:lnTo>
                  <a:lnTo>
                    <a:pt x="824" y="643"/>
                  </a:lnTo>
                  <a:lnTo>
                    <a:pt x="856" y="650"/>
                  </a:lnTo>
                  <a:lnTo>
                    <a:pt x="888" y="656"/>
                  </a:lnTo>
                  <a:lnTo>
                    <a:pt x="894" y="656"/>
                  </a:lnTo>
                  <a:lnTo>
                    <a:pt x="897" y="659"/>
                  </a:lnTo>
                  <a:lnTo>
                    <a:pt x="904" y="666"/>
                  </a:lnTo>
                  <a:lnTo>
                    <a:pt x="910" y="672"/>
                  </a:lnTo>
                  <a:lnTo>
                    <a:pt x="926" y="685"/>
                  </a:lnTo>
                  <a:lnTo>
                    <a:pt x="939" y="697"/>
                  </a:lnTo>
                  <a:lnTo>
                    <a:pt x="948" y="707"/>
                  </a:lnTo>
                  <a:lnTo>
                    <a:pt x="954" y="720"/>
                  </a:lnTo>
                  <a:lnTo>
                    <a:pt x="964" y="736"/>
                  </a:lnTo>
                  <a:lnTo>
                    <a:pt x="970" y="748"/>
                  </a:lnTo>
                  <a:lnTo>
                    <a:pt x="973" y="761"/>
                  </a:lnTo>
                  <a:lnTo>
                    <a:pt x="977" y="771"/>
                  </a:lnTo>
                  <a:lnTo>
                    <a:pt x="986" y="787"/>
                  </a:lnTo>
                  <a:lnTo>
                    <a:pt x="992" y="806"/>
                  </a:lnTo>
                  <a:lnTo>
                    <a:pt x="996" y="818"/>
                  </a:lnTo>
                  <a:lnTo>
                    <a:pt x="999" y="834"/>
                  </a:lnTo>
                  <a:lnTo>
                    <a:pt x="1002" y="850"/>
                  </a:lnTo>
                  <a:lnTo>
                    <a:pt x="1002" y="869"/>
                  </a:lnTo>
                  <a:lnTo>
                    <a:pt x="1002" y="879"/>
                  </a:lnTo>
                  <a:lnTo>
                    <a:pt x="1002" y="888"/>
                  </a:lnTo>
                  <a:lnTo>
                    <a:pt x="1002" y="914"/>
                  </a:lnTo>
                  <a:lnTo>
                    <a:pt x="1002" y="927"/>
                  </a:lnTo>
                  <a:lnTo>
                    <a:pt x="1002" y="936"/>
                  </a:lnTo>
                  <a:lnTo>
                    <a:pt x="1002" y="952"/>
                  </a:lnTo>
                  <a:lnTo>
                    <a:pt x="999" y="965"/>
                  </a:lnTo>
                  <a:lnTo>
                    <a:pt x="996" y="981"/>
                  </a:lnTo>
                  <a:lnTo>
                    <a:pt x="996" y="993"/>
                  </a:lnTo>
                  <a:lnTo>
                    <a:pt x="992" y="1006"/>
                  </a:lnTo>
                  <a:lnTo>
                    <a:pt x="989" y="1009"/>
                  </a:lnTo>
                  <a:lnTo>
                    <a:pt x="986" y="1013"/>
                  </a:lnTo>
                  <a:lnTo>
                    <a:pt x="983" y="1022"/>
                  </a:lnTo>
                  <a:lnTo>
                    <a:pt x="983" y="1032"/>
                  </a:lnTo>
                  <a:lnTo>
                    <a:pt x="986" y="1041"/>
                  </a:lnTo>
                  <a:lnTo>
                    <a:pt x="986" y="1051"/>
                  </a:lnTo>
                  <a:lnTo>
                    <a:pt x="992" y="1060"/>
                  </a:lnTo>
                  <a:lnTo>
                    <a:pt x="996" y="1073"/>
                  </a:lnTo>
                  <a:lnTo>
                    <a:pt x="999" y="1086"/>
                  </a:lnTo>
                  <a:lnTo>
                    <a:pt x="999" y="1102"/>
                  </a:lnTo>
                  <a:lnTo>
                    <a:pt x="1005" y="1137"/>
                  </a:lnTo>
                  <a:lnTo>
                    <a:pt x="1005" y="1169"/>
                  </a:lnTo>
                  <a:lnTo>
                    <a:pt x="1008" y="1200"/>
                  </a:lnTo>
                  <a:lnTo>
                    <a:pt x="1015" y="1235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8" name="Freeform 127"/>
            <p:cNvSpPr>
              <a:spLocks/>
            </p:cNvSpPr>
            <p:nvPr/>
          </p:nvSpPr>
          <p:spPr bwMode="auto">
            <a:xfrm>
              <a:off x="1630177" y="2172710"/>
              <a:ext cx="53063" cy="17688"/>
            </a:xfrm>
            <a:custGeom>
              <a:avLst/>
              <a:gdLst>
                <a:gd name="T0" fmla="*/ 2147483647 w 47"/>
                <a:gd name="T1" fmla="*/ 2147483647 h 16"/>
                <a:gd name="T2" fmla="*/ 2147483647 w 47"/>
                <a:gd name="T3" fmla="*/ 0 h 16"/>
                <a:gd name="T4" fmla="*/ 2147483647 w 47"/>
                <a:gd name="T5" fmla="*/ 0 h 16"/>
                <a:gd name="T6" fmla="*/ 2147483647 w 47"/>
                <a:gd name="T7" fmla="*/ 0 h 16"/>
                <a:gd name="T8" fmla="*/ 2147483647 w 47"/>
                <a:gd name="T9" fmla="*/ 2147483647 h 16"/>
                <a:gd name="T10" fmla="*/ 2147483647 w 47"/>
                <a:gd name="T11" fmla="*/ 2147483647 h 16"/>
                <a:gd name="T12" fmla="*/ 2147483647 w 47"/>
                <a:gd name="T13" fmla="*/ 2147483647 h 16"/>
                <a:gd name="T14" fmla="*/ 0 w 47"/>
                <a:gd name="T15" fmla="*/ 2147483647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16"/>
                <a:gd name="T26" fmla="*/ 47 w 47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16">
                  <a:moveTo>
                    <a:pt x="47" y="3"/>
                  </a:moveTo>
                  <a:lnTo>
                    <a:pt x="41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3"/>
                  </a:lnTo>
                  <a:lnTo>
                    <a:pt x="9" y="7"/>
                  </a:lnTo>
                  <a:lnTo>
                    <a:pt x="3" y="10"/>
                  </a:lnTo>
                  <a:lnTo>
                    <a:pt x="0" y="16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" name="Freeform 128"/>
            <p:cNvSpPr>
              <a:spLocks/>
            </p:cNvSpPr>
            <p:nvPr/>
          </p:nvSpPr>
          <p:spPr bwMode="auto">
            <a:xfrm>
              <a:off x="1783782" y="2211809"/>
              <a:ext cx="25136" cy="61442"/>
            </a:xfrm>
            <a:custGeom>
              <a:avLst/>
              <a:gdLst>
                <a:gd name="T0" fmla="*/ 2147483647 w 22"/>
                <a:gd name="T1" fmla="*/ 0 h 54"/>
                <a:gd name="T2" fmla="*/ 2147483647 w 22"/>
                <a:gd name="T3" fmla="*/ 2147483647 h 54"/>
                <a:gd name="T4" fmla="*/ 2147483647 w 22"/>
                <a:gd name="T5" fmla="*/ 2147483647 h 54"/>
                <a:gd name="T6" fmla="*/ 2147483647 w 22"/>
                <a:gd name="T7" fmla="*/ 2147483647 h 54"/>
                <a:gd name="T8" fmla="*/ 2147483647 w 22"/>
                <a:gd name="T9" fmla="*/ 2147483647 h 54"/>
                <a:gd name="T10" fmla="*/ 0 w 22"/>
                <a:gd name="T11" fmla="*/ 2147483647 h 54"/>
                <a:gd name="T12" fmla="*/ 0 w 22"/>
                <a:gd name="T13" fmla="*/ 2147483647 h 54"/>
                <a:gd name="T14" fmla="*/ 0 w 22"/>
                <a:gd name="T15" fmla="*/ 2147483647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54"/>
                <a:gd name="T26" fmla="*/ 22 w 22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54">
                  <a:moveTo>
                    <a:pt x="22" y="0"/>
                  </a:moveTo>
                  <a:lnTo>
                    <a:pt x="19" y="10"/>
                  </a:lnTo>
                  <a:lnTo>
                    <a:pt x="16" y="16"/>
                  </a:lnTo>
                  <a:lnTo>
                    <a:pt x="6" y="29"/>
                  </a:lnTo>
                  <a:lnTo>
                    <a:pt x="3" y="35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0" y="54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" name="Freeform 129"/>
            <p:cNvSpPr>
              <a:spLocks/>
            </p:cNvSpPr>
            <p:nvPr/>
          </p:nvSpPr>
          <p:spPr bwMode="auto">
            <a:xfrm>
              <a:off x="1600386" y="2172710"/>
              <a:ext cx="82853" cy="51201"/>
            </a:xfrm>
            <a:custGeom>
              <a:avLst/>
              <a:gdLst>
                <a:gd name="T0" fmla="*/ 2147483647 w 73"/>
                <a:gd name="T1" fmla="*/ 0 h 45"/>
                <a:gd name="T2" fmla="*/ 2147483647 w 73"/>
                <a:gd name="T3" fmla="*/ 0 h 45"/>
                <a:gd name="T4" fmla="*/ 2147483647 w 73"/>
                <a:gd name="T5" fmla="*/ 0 h 45"/>
                <a:gd name="T6" fmla="*/ 2147483647 w 73"/>
                <a:gd name="T7" fmla="*/ 0 h 45"/>
                <a:gd name="T8" fmla="*/ 2147483647 w 73"/>
                <a:gd name="T9" fmla="*/ 2147483647 h 45"/>
                <a:gd name="T10" fmla="*/ 2147483647 w 73"/>
                <a:gd name="T11" fmla="*/ 2147483647 h 45"/>
                <a:gd name="T12" fmla="*/ 2147483647 w 73"/>
                <a:gd name="T13" fmla="*/ 2147483647 h 45"/>
                <a:gd name="T14" fmla="*/ 2147483647 w 73"/>
                <a:gd name="T15" fmla="*/ 2147483647 h 45"/>
                <a:gd name="T16" fmla="*/ 2147483647 w 73"/>
                <a:gd name="T17" fmla="*/ 2147483647 h 45"/>
                <a:gd name="T18" fmla="*/ 2147483647 w 73"/>
                <a:gd name="T19" fmla="*/ 2147483647 h 45"/>
                <a:gd name="T20" fmla="*/ 0 w 73"/>
                <a:gd name="T21" fmla="*/ 2147483647 h 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3"/>
                <a:gd name="T34" fmla="*/ 0 h 45"/>
                <a:gd name="T35" fmla="*/ 73 w 73"/>
                <a:gd name="T36" fmla="*/ 45 h 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3" h="45">
                  <a:moveTo>
                    <a:pt x="73" y="0"/>
                  </a:moveTo>
                  <a:lnTo>
                    <a:pt x="67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3"/>
                  </a:lnTo>
                  <a:lnTo>
                    <a:pt x="35" y="7"/>
                  </a:lnTo>
                  <a:lnTo>
                    <a:pt x="26" y="13"/>
                  </a:lnTo>
                  <a:lnTo>
                    <a:pt x="16" y="23"/>
                  </a:lnTo>
                  <a:lnTo>
                    <a:pt x="10" y="29"/>
                  </a:lnTo>
                  <a:lnTo>
                    <a:pt x="3" y="39"/>
                  </a:lnTo>
                  <a:lnTo>
                    <a:pt x="0" y="45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" name="Freeform 130"/>
            <p:cNvSpPr>
              <a:spLocks/>
            </p:cNvSpPr>
            <p:nvPr/>
          </p:nvSpPr>
          <p:spPr bwMode="auto">
            <a:xfrm>
              <a:off x="883562" y="2158745"/>
              <a:ext cx="53995" cy="16757"/>
            </a:xfrm>
            <a:custGeom>
              <a:avLst/>
              <a:gdLst>
                <a:gd name="T0" fmla="*/ 0 w 48"/>
                <a:gd name="T1" fmla="*/ 0 h 15"/>
                <a:gd name="T2" fmla="*/ 2147483647 w 48"/>
                <a:gd name="T3" fmla="*/ 0 h 15"/>
                <a:gd name="T4" fmla="*/ 2147483647 w 48"/>
                <a:gd name="T5" fmla="*/ 0 h 15"/>
                <a:gd name="T6" fmla="*/ 2147483647 w 48"/>
                <a:gd name="T7" fmla="*/ 0 h 15"/>
                <a:gd name="T8" fmla="*/ 2147483647 w 48"/>
                <a:gd name="T9" fmla="*/ 0 h 15"/>
                <a:gd name="T10" fmla="*/ 2147483647 w 48"/>
                <a:gd name="T11" fmla="*/ 2147483647 h 15"/>
                <a:gd name="T12" fmla="*/ 2147483647 w 48"/>
                <a:gd name="T13" fmla="*/ 2147483647 h 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15"/>
                <a:gd name="T23" fmla="*/ 48 w 48"/>
                <a:gd name="T24" fmla="*/ 15 h 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15">
                  <a:moveTo>
                    <a:pt x="0" y="0"/>
                  </a:moveTo>
                  <a:lnTo>
                    <a:pt x="6" y="0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8" y="6"/>
                  </a:lnTo>
                  <a:lnTo>
                    <a:pt x="48" y="15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" name="Freeform 131"/>
            <p:cNvSpPr>
              <a:spLocks/>
            </p:cNvSpPr>
            <p:nvPr/>
          </p:nvSpPr>
          <p:spPr bwMode="auto">
            <a:xfrm>
              <a:off x="726232" y="2166193"/>
              <a:ext cx="25136" cy="79130"/>
            </a:xfrm>
            <a:custGeom>
              <a:avLst/>
              <a:gdLst>
                <a:gd name="T0" fmla="*/ 0 w 22"/>
                <a:gd name="T1" fmla="*/ 0 h 70"/>
                <a:gd name="T2" fmla="*/ 2147483647 w 22"/>
                <a:gd name="T3" fmla="*/ 2147483647 h 70"/>
                <a:gd name="T4" fmla="*/ 2147483647 w 22"/>
                <a:gd name="T5" fmla="*/ 2147483647 h 70"/>
                <a:gd name="T6" fmla="*/ 2147483647 w 22"/>
                <a:gd name="T7" fmla="*/ 2147483647 h 70"/>
                <a:gd name="T8" fmla="*/ 2147483647 w 22"/>
                <a:gd name="T9" fmla="*/ 2147483647 h 70"/>
                <a:gd name="T10" fmla="*/ 2147483647 w 22"/>
                <a:gd name="T11" fmla="*/ 2147483647 h 70"/>
                <a:gd name="T12" fmla="*/ 2147483647 w 22"/>
                <a:gd name="T13" fmla="*/ 2147483647 h 70"/>
                <a:gd name="T14" fmla="*/ 2147483647 w 22"/>
                <a:gd name="T15" fmla="*/ 2147483647 h 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70"/>
                <a:gd name="T26" fmla="*/ 22 w 22"/>
                <a:gd name="T27" fmla="*/ 70 h 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70">
                  <a:moveTo>
                    <a:pt x="0" y="0"/>
                  </a:moveTo>
                  <a:lnTo>
                    <a:pt x="3" y="9"/>
                  </a:lnTo>
                  <a:lnTo>
                    <a:pt x="6" y="16"/>
                  </a:lnTo>
                  <a:lnTo>
                    <a:pt x="12" y="35"/>
                  </a:lnTo>
                  <a:lnTo>
                    <a:pt x="15" y="45"/>
                  </a:lnTo>
                  <a:lnTo>
                    <a:pt x="19" y="54"/>
                  </a:lnTo>
                  <a:lnTo>
                    <a:pt x="22" y="64"/>
                  </a:lnTo>
                  <a:lnTo>
                    <a:pt x="22" y="70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" name="Freeform 132"/>
            <p:cNvSpPr>
              <a:spLocks/>
            </p:cNvSpPr>
            <p:nvPr/>
          </p:nvSpPr>
          <p:spPr bwMode="auto">
            <a:xfrm>
              <a:off x="883562" y="2154091"/>
              <a:ext cx="82853" cy="57718"/>
            </a:xfrm>
            <a:custGeom>
              <a:avLst/>
              <a:gdLst>
                <a:gd name="T0" fmla="*/ 0 w 73"/>
                <a:gd name="T1" fmla="*/ 2147483647 h 51"/>
                <a:gd name="T2" fmla="*/ 2147483647 w 73"/>
                <a:gd name="T3" fmla="*/ 0 h 51"/>
                <a:gd name="T4" fmla="*/ 2147483647 w 73"/>
                <a:gd name="T5" fmla="*/ 0 h 51"/>
                <a:gd name="T6" fmla="*/ 2147483647 w 73"/>
                <a:gd name="T7" fmla="*/ 2147483647 h 51"/>
                <a:gd name="T8" fmla="*/ 2147483647 w 73"/>
                <a:gd name="T9" fmla="*/ 2147483647 h 51"/>
                <a:gd name="T10" fmla="*/ 2147483647 w 73"/>
                <a:gd name="T11" fmla="*/ 2147483647 h 51"/>
                <a:gd name="T12" fmla="*/ 2147483647 w 73"/>
                <a:gd name="T13" fmla="*/ 2147483647 h 51"/>
                <a:gd name="T14" fmla="*/ 2147483647 w 73"/>
                <a:gd name="T15" fmla="*/ 2147483647 h 51"/>
                <a:gd name="T16" fmla="*/ 2147483647 w 73"/>
                <a:gd name="T17" fmla="*/ 2147483647 h 51"/>
                <a:gd name="T18" fmla="*/ 2147483647 w 73"/>
                <a:gd name="T19" fmla="*/ 2147483647 h 51"/>
                <a:gd name="T20" fmla="*/ 2147483647 w 73"/>
                <a:gd name="T21" fmla="*/ 2147483647 h 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3"/>
                <a:gd name="T34" fmla="*/ 0 h 51"/>
                <a:gd name="T35" fmla="*/ 73 w 73"/>
                <a:gd name="T36" fmla="*/ 51 h 5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3" h="51">
                  <a:moveTo>
                    <a:pt x="0" y="4"/>
                  </a:moveTo>
                  <a:lnTo>
                    <a:pt x="10" y="0"/>
                  </a:lnTo>
                  <a:lnTo>
                    <a:pt x="13" y="0"/>
                  </a:lnTo>
                  <a:lnTo>
                    <a:pt x="22" y="4"/>
                  </a:lnTo>
                  <a:lnTo>
                    <a:pt x="29" y="4"/>
                  </a:lnTo>
                  <a:lnTo>
                    <a:pt x="41" y="10"/>
                  </a:lnTo>
                  <a:lnTo>
                    <a:pt x="51" y="19"/>
                  </a:lnTo>
                  <a:lnTo>
                    <a:pt x="57" y="26"/>
                  </a:lnTo>
                  <a:lnTo>
                    <a:pt x="63" y="35"/>
                  </a:lnTo>
                  <a:lnTo>
                    <a:pt x="67" y="42"/>
                  </a:lnTo>
                  <a:lnTo>
                    <a:pt x="73" y="51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" name="Freeform 133"/>
            <p:cNvSpPr>
              <a:spLocks/>
            </p:cNvSpPr>
            <p:nvPr/>
          </p:nvSpPr>
          <p:spPr bwMode="auto">
            <a:xfrm>
              <a:off x="1621798" y="2190397"/>
              <a:ext cx="11171" cy="259733"/>
            </a:xfrm>
            <a:custGeom>
              <a:avLst/>
              <a:gdLst>
                <a:gd name="T0" fmla="*/ 2147483647 w 10"/>
                <a:gd name="T1" fmla="*/ 0 h 229"/>
                <a:gd name="T2" fmla="*/ 2147483647 w 10"/>
                <a:gd name="T3" fmla="*/ 2147483647 h 229"/>
                <a:gd name="T4" fmla="*/ 2147483647 w 10"/>
                <a:gd name="T5" fmla="*/ 2147483647 h 229"/>
                <a:gd name="T6" fmla="*/ 2147483647 w 10"/>
                <a:gd name="T7" fmla="*/ 2147483647 h 229"/>
                <a:gd name="T8" fmla="*/ 0 w 10"/>
                <a:gd name="T9" fmla="*/ 2147483647 h 229"/>
                <a:gd name="T10" fmla="*/ 0 w 10"/>
                <a:gd name="T11" fmla="*/ 2147483647 h 229"/>
                <a:gd name="T12" fmla="*/ 2147483647 w 10"/>
                <a:gd name="T13" fmla="*/ 2147483647 h 229"/>
                <a:gd name="T14" fmla="*/ 2147483647 w 10"/>
                <a:gd name="T15" fmla="*/ 2147483647 h 229"/>
                <a:gd name="T16" fmla="*/ 2147483647 w 10"/>
                <a:gd name="T17" fmla="*/ 2147483647 h 229"/>
                <a:gd name="T18" fmla="*/ 2147483647 w 10"/>
                <a:gd name="T19" fmla="*/ 2147483647 h 229"/>
                <a:gd name="T20" fmla="*/ 2147483647 w 10"/>
                <a:gd name="T21" fmla="*/ 2147483647 h 229"/>
                <a:gd name="T22" fmla="*/ 2147483647 w 10"/>
                <a:gd name="T23" fmla="*/ 2147483647 h 229"/>
                <a:gd name="T24" fmla="*/ 2147483647 w 10"/>
                <a:gd name="T25" fmla="*/ 2147483647 h 229"/>
                <a:gd name="T26" fmla="*/ 2147483647 w 10"/>
                <a:gd name="T27" fmla="*/ 2147483647 h 229"/>
                <a:gd name="T28" fmla="*/ 2147483647 w 10"/>
                <a:gd name="T29" fmla="*/ 2147483647 h 22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229"/>
                <a:gd name="T47" fmla="*/ 10 w 10"/>
                <a:gd name="T48" fmla="*/ 229 h 22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229">
                  <a:moveTo>
                    <a:pt x="7" y="0"/>
                  </a:moveTo>
                  <a:lnTo>
                    <a:pt x="7" y="10"/>
                  </a:lnTo>
                  <a:lnTo>
                    <a:pt x="7" y="19"/>
                  </a:lnTo>
                  <a:lnTo>
                    <a:pt x="3" y="35"/>
                  </a:lnTo>
                  <a:lnTo>
                    <a:pt x="0" y="54"/>
                  </a:lnTo>
                  <a:lnTo>
                    <a:pt x="0" y="89"/>
                  </a:lnTo>
                  <a:lnTo>
                    <a:pt x="3" y="124"/>
                  </a:lnTo>
                  <a:lnTo>
                    <a:pt x="3" y="159"/>
                  </a:lnTo>
                  <a:lnTo>
                    <a:pt x="3" y="166"/>
                  </a:lnTo>
                  <a:lnTo>
                    <a:pt x="7" y="172"/>
                  </a:lnTo>
                  <a:lnTo>
                    <a:pt x="7" y="182"/>
                  </a:lnTo>
                  <a:lnTo>
                    <a:pt x="7" y="191"/>
                  </a:lnTo>
                  <a:lnTo>
                    <a:pt x="7" y="210"/>
                  </a:lnTo>
                  <a:lnTo>
                    <a:pt x="7" y="220"/>
                  </a:lnTo>
                  <a:lnTo>
                    <a:pt x="10" y="229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" name="Freeform 134"/>
            <p:cNvSpPr>
              <a:spLocks/>
            </p:cNvSpPr>
            <p:nvPr/>
          </p:nvSpPr>
          <p:spPr bwMode="auto">
            <a:xfrm>
              <a:off x="923592" y="2175502"/>
              <a:ext cx="17688" cy="268111"/>
            </a:xfrm>
            <a:custGeom>
              <a:avLst/>
              <a:gdLst>
                <a:gd name="T0" fmla="*/ 2147483647 w 16"/>
                <a:gd name="T1" fmla="*/ 0 h 236"/>
                <a:gd name="T2" fmla="*/ 2147483647 w 16"/>
                <a:gd name="T3" fmla="*/ 2147483647 h 236"/>
                <a:gd name="T4" fmla="*/ 2147483647 w 16"/>
                <a:gd name="T5" fmla="*/ 2147483647 h 236"/>
                <a:gd name="T6" fmla="*/ 2147483647 w 16"/>
                <a:gd name="T7" fmla="*/ 2147483647 h 236"/>
                <a:gd name="T8" fmla="*/ 2147483647 w 16"/>
                <a:gd name="T9" fmla="*/ 2147483647 h 236"/>
                <a:gd name="T10" fmla="*/ 2147483647 w 16"/>
                <a:gd name="T11" fmla="*/ 2147483647 h 236"/>
                <a:gd name="T12" fmla="*/ 2147483647 w 16"/>
                <a:gd name="T13" fmla="*/ 2147483647 h 236"/>
                <a:gd name="T14" fmla="*/ 2147483647 w 16"/>
                <a:gd name="T15" fmla="*/ 2147483647 h 236"/>
                <a:gd name="T16" fmla="*/ 2147483647 w 16"/>
                <a:gd name="T17" fmla="*/ 2147483647 h 236"/>
                <a:gd name="T18" fmla="*/ 2147483647 w 16"/>
                <a:gd name="T19" fmla="*/ 2147483647 h 236"/>
                <a:gd name="T20" fmla="*/ 2147483647 w 16"/>
                <a:gd name="T21" fmla="*/ 2147483647 h 236"/>
                <a:gd name="T22" fmla="*/ 2147483647 w 16"/>
                <a:gd name="T23" fmla="*/ 2147483647 h 236"/>
                <a:gd name="T24" fmla="*/ 2147483647 w 16"/>
                <a:gd name="T25" fmla="*/ 2147483647 h 236"/>
                <a:gd name="T26" fmla="*/ 2147483647 w 16"/>
                <a:gd name="T27" fmla="*/ 2147483647 h 236"/>
                <a:gd name="T28" fmla="*/ 0 w 16"/>
                <a:gd name="T29" fmla="*/ 2147483647 h 2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36"/>
                <a:gd name="T47" fmla="*/ 16 w 16"/>
                <a:gd name="T48" fmla="*/ 236 h 2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36">
                  <a:moveTo>
                    <a:pt x="13" y="0"/>
                  </a:moveTo>
                  <a:lnTo>
                    <a:pt x="13" y="10"/>
                  </a:lnTo>
                  <a:lnTo>
                    <a:pt x="13" y="20"/>
                  </a:lnTo>
                  <a:lnTo>
                    <a:pt x="16" y="39"/>
                  </a:lnTo>
                  <a:lnTo>
                    <a:pt x="16" y="55"/>
                  </a:lnTo>
                  <a:lnTo>
                    <a:pt x="16" y="90"/>
                  </a:lnTo>
                  <a:lnTo>
                    <a:pt x="13" y="125"/>
                  </a:lnTo>
                  <a:lnTo>
                    <a:pt x="9" y="160"/>
                  </a:lnTo>
                  <a:lnTo>
                    <a:pt x="6" y="166"/>
                  </a:lnTo>
                  <a:lnTo>
                    <a:pt x="6" y="176"/>
                  </a:lnTo>
                  <a:lnTo>
                    <a:pt x="6" y="185"/>
                  </a:lnTo>
                  <a:lnTo>
                    <a:pt x="6" y="195"/>
                  </a:lnTo>
                  <a:lnTo>
                    <a:pt x="3" y="217"/>
                  </a:lnTo>
                  <a:lnTo>
                    <a:pt x="3" y="227"/>
                  </a:lnTo>
                  <a:lnTo>
                    <a:pt x="0" y="236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" name="Freeform 135"/>
            <p:cNvSpPr>
              <a:spLocks/>
            </p:cNvSpPr>
            <p:nvPr/>
          </p:nvSpPr>
          <p:spPr bwMode="auto">
            <a:xfrm>
              <a:off x="1309933" y="1736098"/>
              <a:ext cx="277421" cy="671209"/>
            </a:xfrm>
            <a:custGeom>
              <a:avLst/>
              <a:gdLst>
                <a:gd name="T0" fmla="*/ 2147483647 w 245"/>
                <a:gd name="T1" fmla="*/ 2147483647 h 592"/>
                <a:gd name="T2" fmla="*/ 2147483647 w 245"/>
                <a:gd name="T3" fmla="*/ 2147483647 h 592"/>
                <a:gd name="T4" fmla="*/ 2147483647 w 245"/>
                <a:gd name="T5" fmla="*/ 2147483647 h 592"/>
                <a:gd name="T6" fmla="*/ 2147483647 w 245"/>
                <a:gd name="T7" fmla="*/ 2147483647 h 592"/>
                <a:gd name="T8" fmla="*/ 2147483647 w 245"/>
                <a:gd name="T9" fmla="*/ 2147483647 h 592"/>
                <a:gd name="T10" fmla="*/ 2147483647 w 245"/>
                <a:gd name="T11" fmla="*/ 2147483647 h 592"/>
                <a:gd name="T12" fmla="*/ 2147483647 w 245"/>
                <a:gd name="T13" fmla="*/ 2147483647 h 592"/>
                <a:gd name="T14" fmla="*/ 2147483647 w 245"/>
                <a:gd name="T15" fmla="*/ 2147483647 h 592"/>
                <a:gd name="T16" fmla="*/ 2147483647 w 245"/>
                <a:gd name="T17" fmla="*/ 2147483647 h 592"/>
                <a:gd name="T18" fmla="*/ 2147483647 w 245"/>
                <a:gd name="T19" fmla="*/ 2147483647 h 592"/>
                <a:gd name="T20" fmla="*/ 2147483647 w 245"/>
                <a:gd name="T21" fmla="*/ 2147483647 h 592"/>
                <a:gd name="T22" fmla="*/ 2147483647 w 245"/>
                <a:gd name="T23" fmla="*/ 2147483647 h 592"/>
                <a:gd name="T24" fmla="*/ 2147483647 w 245"/>
                <a:gd name="T25" fmla="*/ 2147483647 h 592"/>
                <a:gd name="T26" fmla="*/ 2147483647 w 245"/>
                <a:gd name="T27" fmla="*/ 2147483647 h 592"/>
                <a:gd name="T28" fmla="*/ 2147483647 w 245"/>
                <a:gd name="T29" fmla="*/ 2147483647 h 592"/>
                <a:gd name="T30" fmla="*/ 2147483647 w 245"/>
                <a:gd name="T31" fmla="*/ 2147483647 h 592"/>
                <a:gd name="T32" fmla="*/ 2147483647 w 245"/>
                <a:gd name="T33" fmla="*/ 2147483647 h 592"/>
                <a:gd name="T34" fmla="*/ 2147483647 w 245"/>
                <a:gd name="T35" fmla="*/ 2147483647 h 592"/>
                <a:gd name="T36" fmla="*/ 2147483647 w 245"/>
                <a:gd name="T37" fmla="*/ 2147483647 h 592"/>
                <a:gd name="T38" fmla="*/ 2147483647 w 245"/>
                <a:gd name="T39" fmla="*/ 2147483647 h 592"/>
                <a:gd name="T40" fmla="*/ 2147483647 w 245"/>
                <a:gd name="T41" fmla="*/ 2147483647 h 592"/>
                <a:gd name="T42" fmla="*/ 2147483647 w 245"/>
                <a:gd name="T43" fmla="*/ 2147483647 h 592"/>
                <a:gd name="T44" fmla="*/ 2147483647 w 245"/>
                <a:gd name="T45" fmla="*/ 2147483647 h 592"/>
                <a:gd name="T46" fmla="*/ 2147483647 w 245"/>
                <a:gd name="T47" fmla="*/ 2147483647 h 592"/>
                <a:gd name="T48" fmla="*/ 2147483647 w 245"/>
                <a:gd name="T49" fmla="*/ 2147483647 h 592"/>
                <a:gd name="T50" fmla="*/ 2147483647 w 245"/>
                <a:gd name="T51" fmla="*/ 2147483647 h 592"/>
                <a:gd name="T52" fmla="*/ 2147483647 w 245"/>
                <a:gd name="T53" fmla="*/ 2147483647 h 592"/>
                <a:gd name="T54" fmla="*/ 2147483647 w 245"/>
                <a:gd name="T55" fmla="*/ 2147483647 h 592"/>
                <a:gd name="T56" fmla="*/ 2147483647 w 245"/>
                <a:gd name="T57" fmla="*/ 2147483647 h 592"/>
                <a:gd name="T58" fmla="*/ 2147483647 w 245"/>
                <a:gd name="T59" fmla="*/ 2147483647 h 592"/>
                <a:gd name="T60" fmla="*/ 2147483647 w 245"/>
                <a:gd name="T61" fmla="*/ 2147483647 h 592"/>
                <a:gd name="T62" fmla="*/ 2147483647 w 245"/>
                <a:gd name="T63" fmla="*/ 2147483647 h 592"/>
                <a:gd name="T64" fmla="*/ 2147483647 w 245"/>
                <a:gd name="T65" fmla="*/ 2147483647 h 592"/>
                <a:gd name="T66" fmla="*/ 2147483647 w 245"/>
                <a:gd name="T67" fmla="*/ 2147483647 h 592"/>
                <a:gd name="T68" fmla="*/ 2147483647 w 245"/>
                <a:gd name="T69" fmla="*/ 2147483647 h 592"/>
                <a:gd name="T70" fmla="*/ 2147483647 w 245"/>
                <a:gd name="T71" fmla="*/ 2147483647 h 592"/>
                <a:gd name="T72" fmla="*/ 2147483647 w 245"/>
                <a:gd name="T73" fmla="*/ 2147483647 h 592"/>
                <a:gd name="T74" fmla="*/ 2147483647 w 245"/>
                <a:gd name="T75" fmla="*/ 2147483647 h 592"/>
                <a:gd name="T76" fmla="*/ 2147483647 w 245"/>
                <a:gd name="T77" fmla="*/ 2147483647 h 592"/>
                <a:gd name="T78" fmla="*/ 2147483647 w 245"/>
                <a:gd name="T79" fmla="*/ 2147483647 h 592"/>
                <a:gd name="T80" fmla="*/ 2147483647 w 245"/>
                <a:gd name="T81" fmla="*/ 2147483647 h 592"/>
                <a:gd name="T82" fmla="*/ 2147483647 w 245"/>
                <a:gd name="T83" fmla="*/ 2147483647 h 592"/>
                <a:gd name="T84" fmla="*/ 2147483647 w 245"/>
                <a:gd name="T85" fmla="*/ 2147483647 h 592"/>
                <a:gd name="T86" fmla="*/ 2147483647 w 245"/>
                <a:gd name="T87" fmla="*/ 2147483647 h 592"/>
                <a:gd name="T88" fmla="*/ 2147483647 w 245"/>
                <a:gd name="T89" fmla="*/ 2147483647 h 592"/>
                <a:gd name="T90" fmla="*/ 2147483647 w 245"/>
                <a:gd name="T91" fmla="*/ 2147483647 h 592"/>
                <a:gd name="T92" fmla="*/ 0 w 245"/>
                <a:gd name="T93" fmla="*/ 2147483647 h 592"/>
                <a:gd name="T94" fmla="*/ 0 w 245"/>
                <a:gd name="T95" fmla="*/ 2147483647 h 592"/>
                <a:gd name="T96" fmla="*/ 2147483647 w 245"/>
                <a:gd name="T97" fmla="*/ 2147483647 h 592"/>
                <a:gd name="T98" fmla="*/ 2147483647 w 245"/>
                <a:gd name="T99" fmla="*/ 2147483647 h 592"/>
                <a:gd name="T100" fmla="*/ 2147483647 w 245"/>
                <a:gd name="T101" fmla="*/ 2147483647 h 5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45"/>
                <a:gd name="T154" fmla="*/ 0 h 592"/>
                <a:gd name="T155" fmla="*/ 245 w 245"/>
                <a:gd name="T156" fmla="*/ 592 h 59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45" h="592">
                  <a:moveTo>
                    <a:pt x="4" y="353"/>
                  </a:moveTo>
                  <a:lnTo>
                    <a:pt x="4" y="373"/>
                  </a:lnTo>
                  <a:lnTo>
                    <a:pt x="4" y="388"/>
                  </a:lnTo>
                  <a:lnTo>
                    <a:pt x="4" y="404"/>
                  </a:lnTo>
                  <a:lnTo>
                    <a:pt x="4" y="420"/>
                  </a:lnTo>
                  <a:lnTo>
                    <a:pt x="10" y="455"/>
                  </a:lnTo>
                  <a:lnTo>
                    <a:pt x="13" y="471"/>
                  </a:lnTo>
                  <a:lnTo>
                    <a:pt x="13" y="487"/>
                  </a:lnTo>
                  <a:lnTo>
                    <a:pt x="16" y="500"/>
                  </a:lnTo>
                  <a:lnTo>
                    <a:pt x="19" y="509"/>
                  </a:lnTo>
                  <a:lnTo>
                    <a:pt x="23" y="522"/>
                  </a:lnTo>
                  <a:lnTo>
                    <a:pt x="29" y="532"/>
                  </a:lnTo>
                  <a:lnTo>
                    <a:pt x="35" y="541"/>
                  </a:lnTo>
                  <a:lnTo>
                    <a:pt x="42" y="548"/>
                  </a:lnTo>
                  <a:lnTo>
                    <a:pt x="51" y="557"/>
                  </a:lnTo>
                  <a:lnTo>
                    <a:pt x="61" y="564"/>
                  </a:lnTo>
                  <a:lnTo>
                    <a:pt x="70" y="570"/>
                  </a:lnTo>
                  <a:lnTo>
                    <a:pt x="83" y="576"/>
                  </a:lnTo>
                  <a:lnTo>
                    <a:pt x="92" y="580"/>
                  </a:lnTo>
                  <a:lnTo>
                    <a:pt x="105" y="583"/>
                  </a:lnTo>
                  <a:lnTo>
                    <a:pt x="118" y="586"/>
                  </a:lnTo>
                  <a:lnTo>
                    <a:pt x="127" y="586"/>
                  </a:lnTo>
                  <a:lnTo>
                    <a:pt x="140" y="586"/>
                  </a:lnTo>
                  <a:lnTo>
                    <a:pt x="153" y="586"/>
                  </a:lnTo>
                  <a:lnTo>
                    <a:pt x="159" y="586"/>
                  </a:lnTo>
                  <a:lnTo>
                    <a:pt x="165" y="586"/>
                  </a:lnTo>
                  <a:lnTo>
                    <a:pt x="178" y="589"/>
                  </a:lnTo>
                  <a:lnTo>
                    <a:pt x="187" y="592"/>
                  </a:lnTo>
                  <a:lnTo>
                    <a:pt x="194" y="592"/>
                  </a:lnTo>
                  <a:lnTo>
                    <a:pt x="200" y="592"/>
                  </a:lnTo>
                  <a:lnTo>
                    <a:pt x="210" y="589"/>
                  </a:lnTo>
                  <a:lnTo>
                    <a:pt x="219" y="583"/>
                  </a:lnTo>
                  <a:lnTo>
                    <a:pt x="226" y="576"/>
                  </a:lnTo>
                  <a:lnTo>
                    <a:pt x="229" y="567"/>
                  </a:lnTo>
                  <a:lnTo>
                    <a:pt x="232" y="548"/>
                  </a:lnTo>
                  <a:lnTo>
                    <a:pt x="235" y="532"/>
                  </a:lnTo>
                  <a:lnTo>
                    <a:pt x="238" y="513"/>
                  </a:lnTo>
                  <a:lnTo>
                    <a:pt x="238" y="494"/>
                  </a:lnTo>
                  <a:lnTo>
                    <a:pt x="241" y="455"/>
                  </a:lnTo>
                  <a:lnTo>
                    <a:pt x="245" y="420"/>
                  </a:lnTo>
                  <a:lnTo>
                    <a:pt x="245" y="401"/>
                  </a:lnTo>
                  <a:lnTo>
                    <a:pt x="245" y="382"/>
                  </a:lnTo>
                  <a:lnTo>
                    <a:pt x="245" y="369"/>
                  </a:lnTo>
                  <a:lnTo>
                    <a:pt x="245" y="353"/>
                  </a:lnTo>
                  <a:lnTo>
                    <a:pt x="245" y="344"/>
                  </a:lnTo>
                  <a:lnTo>
                    <a:pt x="245" y="334"/>
                  </a:lnTo>
                  <a:lnTo>
                    <a:pt x="245" y="325"/>
                  </a:lnTo>
                  <a:lnTo>
                    <a:pt x="245" y="322"/>
                  </a:lnTo>
                  <a:lnTo>
                    <a:pt x="241" y="322"/>
                  </a:lnTo>
                  <a:lnTo>
                    <a:pt x="241" y="315"/>
                  </a:lnTo>
                  <a:lnTo>
                    <a:pt x="241" y="306"/>
                  </a:lnTo>
                  <a:lnTo>
                    <a:pt x="241" y="287"/>
                  </a:lnTo>
                  <a:lnTo>
                    <a:pt x="238" y="264"/>
                  </a:lnTo>
                  <a:lnTo>
                    <a:pt x="235" y="242"/>
                  </a:lnTo>
                  <a:lnTo>
                    <a:pt x="229" y="223"/>
                  </a:lnTo>
                  <a:lnTo>
                    <a:pt x="222" y="201"/>
                  </a:lnTo>
                  <a:lnTo>
                    <a:pt x="213" y="182"/>
                  </a:lnTo>
                  <a:lnTo>
                    <a:pt x="206" y="162"/>
                  </a:lnTo>
                  <a:lnTo>
                    <a:pt x="197" y="140"/>
                  </a:lnTo>
                  <a:lnTo>
                    <a:pt x="184" y="124"/>
                  </a:lnTo>
                  <a:lnTo>
                    <a:pt x="172" y="105"/>
                  </a:lnTo>
                  <a:lnTo>
                    <a:pt x="159" y="89"/>
                  </a:lnTo>
                  <a:lnTo>
                    <a:pt x="146" y="70"/>
                  </a:lnTo>
                  <a:lnTo>
                    <a:pt x="130" y="54"/>
                  </a:lnTo>
                  <a:lnTo>
                    <a:pt x="115" y="38"/>
                  </a:lnTo>
                  <a:lnTo>
                    <a:pt x="83" y="10"/>
                  </a:lnTo>
                  <a:lnTo>
                    <a:pt x="76" y="6"/>
                  </a:lnTo>
                  <a:lnTo>
                    <a:pt x="70" y="3"/>
                  </a:lnTo>
                  <a:lnTo>
                    <a:pt x="64" y="3"/>
                  </a:lnTo>
                  <a:lnTo>
                    <a:pt x="57" y="0"/>
                  </a:lnTo>
                  <a:lnTo>
                    <a:pt x="51" y="3"/>
                  </a:lnTo>
                  <a:lnTo>
                    <a:pt x="45" y="3"/>
                  </a:lnTo>
                  <a:lnTo>
                    <a:pt x="42" y="6"/>
                  </a:lnTo>
                  <a:lnTo>
                    <a:pt x="35" y="10"/>
                  </a:lnTo>
                  <a:lnTo>
                    <a:pt x="29" y="13"/>
                  </a:lnTo>
                  <a:lnTo>
                    <a:pt x="26" y="16"/>
                  </a:lnTo>
                  <a:lnTo>
                    <a:pt x="23" y="26"/>
                  </a:lnTo>
                  <a:lnTo>
                    <a:pt x="19" y="35"/>
                  </a:lnTo>
                  <a:lnTo>
                    <a:pt x="19" y="45"/>
                  </a:lnTo>
                  <a:lnTo>
                    <a:pt x="19" y="54"/>
                  </a:lnTo>
                  <a:lnTo>
                    <a:pt x="19" y="67"/>
                  </a:lnTo>
                  <a:lnTo>
                    <a:pt x="19" y="73"/>
                  </a:lnTo>
                  <a:lnTo>
                    <a:pt x="19" y="86"/>
                  </a:lnTo>
                  <a:lnTo>
                    <a:pt x="16" y="96"/>
                  </a:lnTo>
                  <a:lnTo>
                    <a:pt x="16" y="105"/>
                  </a:lnTo>
                  <a:lnTo>
                    <a:pt x="19" y="127"/>
                  </a:lnTo>
                  <a:lnTo>
                    <a:pt x="19" y="137"/>
                  </a:lnTo>
                  <a:lnTo>
                    <a:pt x="19" y="147"/>
                  </a:lnTo>
                  <a:lnTo>
                    <a:pt x="16" y="156"/>
                  </a:lnTo>
                  <a:lnTo>
                    <a:pt x="13" y="166"/>
                  </a:lnTo>
                  <a:lnTo>
                    <a:pt x="7" y="178"/>
                  </a:lnTo>
                  <a:lnTo>
                    <a:pt x="4" y="194"/>
                  </a:lnTo>
                  <a:lnTo>
                    <a:pt x="0" y="210"/>
                  </a:lnTo>
                  <a:lnTo>
                    <a:pt x="0" y="217"/>
                  </a:lnTo>
                  <a:lnTo>
                    <a:pt x="0" y="226"/>
                  </a:lnTo>
                  <a:lnTo>
                    <a:pt x="4" y="252"/>
                  </a:lnTo>
                  <a:lnTo>
                    <a:pt x="7" y="277"/>
                  </a:lnTo>
                  <a:lnTo>
                    <a:pt x="10" y="303"/>
                  </a:lnTo>
                  <a:lnTo>
                    <a:pt x="10" y="328"/>
                  </a:lnTo>
                  <a:lnTo>
                    <a:pt x="4" y="35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" name="Freeform 136"/>
            <p:cNvSpPr>
              <a:spLocks/>
            </p:cNvSpPr>
            <p:nvPr/>
          </p:nvSpPr>
          <p:spPr bwMode="auto">
            <a:xfrm>
              <a:off x="969208" y="1733305"/>
              <a:ext cx="305349" cy="674001"/>
            </a:xfrm>
            <a:custGeom>
              <a:avLst/>
              <a:gdLst>
                <a:gd name="T0" fmla="*/ 2147483647 w 270"/>
                <a:gd name="T1" fmla="*/ 2147483647 h 595"/>
                <a:gd name="T2" fmla="*/ 2147483647 w 270"/>
                <a:gd name="T3" fmla="*/ 2147483647 h 595"/>
                <a:gd name="T4" fmla="*/ 2147483647 w 270"/>
                <a:gd name="T5" fmla="*/ 2147483647 h 595"/>
                <a:gd name="T6" fmla="*/ 2147483647 w 270"/>
                <a:gd name="T7" fmla="*/ 2147483647 h 595"/>
                <a:gd name="T8" fmla="*/ 2147483647 w 270"/>
                <a:gd name="T9" fmla="*/ 2147483647 h 595"/>
                <a:gd name="T10" fmla="*/ 2147483647 w 270"/>
                <a:gd name="T11" fmla="*/ 2147483647 h 595"/>
                <a:gd name="T12" fmla="*/ 2147483647 w 270"/>
                <a:gd name="T13" fmla="*/ 2147483647 h 595"/>
                <a:gd name="T14" fmla="*/ 2147483647 w 270"/>
                <a:gd name="T15" fmla="*/ 2147483647 h 595"/>
                <a:gd name="T16" fmla="*/ 2147483647 w 270"/>
                <a:gd name="T17" fmla="*/ 2147483647 h 595"/>
                <a:gd name="T18" fmla="*/ 0 w 270"/>
                <a:gd name="T19" fmla="*/ 2147483647 h 595"/>
                <a:gd name="T20" fmla="*/ 0 w 270"/>
                <a:gd name="T21" fmla="*/ 2147483647 h 595"/>
                <a:gd name="T22" fmla="*/ 0 w 270"/>
                <a:gd name="T23" fmla="*/ 2147483647 h 595"/>
                <a:gd name="T24" fmla="*/ 0 w 270"/>
                <a:gd name="T25" fmla="*/ 2147483647 h 595"/>
                <a:gd name="T26" fmla="*/ 2147483647 w 270"/>
                <a:gd name="T27" fmla="*/ 2147483647 h 595"/>
                <a:gd name="T28" fmla="*/ 2147483647 w 270"/>
                <a:gd name="T29" fmla="*/ 2147483647 h 595"/>
                <a:gd name="T30" fmla="*/ 2147483647 w 270"/>
                <a:gd name="T31" fmla="*/ 2147483647 h 595"/>
                <a:gd name="T32" fmla="*/ 2147483647 w 270"/>
                <a:gd name="T33" fmla="*/ 2147483647 h 595"/>
                <a:gd name="T34" fmla="*/ 2147483647 w 270"/>
                <a:gd name="T35" fmla="*/ 2147483647 h 595"/>
                <a:gd name="T36" fmla="*/ 2147483647 w 270"/>
                <a:gd name="T37" fmla="*/ 2147483647 h 595"/>
                <a:gd name="T38" fmla="*/ 2147483647 w 270"/>
                <a:gd name="T39" fmla="*/ 2147483647 h 595"/>
                <a:gd name="T40" fmla="*/ 2147483647 w 270"/>
                <a:gd name="T41" fmla="*/ 2147483647 h 595"/>
                <a:gd name="T42" fmla="*/ 2147483647 w 270"/>
                <a:gd name="T43" fmla="*/ 2147483647 h 595"/>
                <a:gd name="T44" fmla="*/ 2147483647 w 270"/>
                <a:gd name="T45" fmla="*/ 2147483647 h 595"/>
                <a:gd name="T46" fmla="*/ 2147483647 w 270"/>
                <a:gd name="T47" fmla="*/ 2147483647 h 595"/>
                <a:gd name="T48" fmla="*/ 2147483647 w 270"/>
                <a:gd name="T49" fmla="*/ 2147483647 h 595"/>
                <a:gd name="T50" fmla="*/ 2147483647 w 270"/>
                <a:gd name="T51" fmla="*/ 2147483647 h 595"/>
                <a:gd name="T52" fmla="*/ 2147483647 w 270"/>
                <a:gd name="T53" fmla="*/ 2147483647 h 595"/>
                <a:gd name="T54" fmla="*/ 2147483647 w 270"/>
                <a:gd name="T55" fmla="*/ 2147483647 h 595"/>
                <a:gd name="T56" fmla="*/ 2147483647 w 270"/>
                <a:gd name="T57" fmla="*/ 2147483647 h 595"/>
                <a:gd name="T58" fmla="*/ 2147483647 w 270"/>
                <a:gd name="T59" fmla="*/ 2147483647 h 595"/>
                <a:gd name="T60" fmla="*/ 2147483647 w 270"/>
                <a:gd name="T61" fmla="*/ 2147483647 h 595"/>
                <a:gd name="T62" fmla="*/ 2147483647 w 270"/>
                <a:gd name="T63" fmla="*/ 2147483647 h 595"/>
                <a:gd name="T64" fmla="*/ 2147483647 w 270"/>
                <a:gd name="T65" fmla="*/ 2147483647 h 595"/>
                <a:gd name="T66" fmla="*/ 2147483647 w 270"/>
                <a:gd name="T67" fmla="*/ 2147483647 h 595"/>
                <a:gd name="T68" fmla="*/ 2147483647 w 270"/>
                <a:gd name="T69" fmla="*/ 2147483647 h 595"/>
                <a:gd name="T70" fmla="*/ 2147483647 w 270"/>
                <a:gd name="T71" fmla="*/ 2147483647 h 595"/>
                <a:gd name="T72" fmla="*/ 2147483647 w 270"/>
                <a:gd name="T73" fmla="*/ 2147483647 h 595"/>
                <a:gd name="T74" fmla="*/ 2147483647 w 270"/>
                <a:gd name="T75" fmla="*/ 2147483647 h 595"/>
                <a:gd name="T76" fmla="*/ 2147483647 w 270"/>
                <a:gd name="T77" fmla="*/ 2147483647 h 595"/>
                <a:gd name="T78" fmla="*/ 2147483647 w 270"/>
                <a:gd name="T79" fmla="*/ 2147483647 h 595"/>
                <a:gd name="T80" fmla="*/ 2147483647 w 270"/>
                <a:gd name="T81" fmla="*/ 2147483647 h 595"/>
                <a:gd name="T82" fmla="*/ 2147483647 w 270"/>
                <a:gd name="T83" fmla="*/ 2147483647 h 595"/>
                <a:gd name="T84" fmla="*/ 2147483647 w 270"/>
                <a:gd name="T85" fmla="*/ 2147483647 h 595"/>
                <a:gd name="T86" fmla="*/ 2147483647 w 270"/>
                <a:gd name="T87" fmla="*/ 2147483647 h 595"/>
                <a:gd name="T88" fmla="*/ 2147483647 w 270"/>
                <a:gd name="T89" fmla="*/ 2147483647 h 595"/>
                <a:gd name="T90" fmla="*/ 2147483647 w 270"/>
                <a:gd name="T91" fmla="*/ 2147483647 h 595"/>
                <a:gd name="T92" fmla="*/ 2147483647 w 270"/>
                <a:gd name="T93" fmla="*/ 2147483647 h 595"/>
                <a:gd name="T94" fmla="*/ 2147483647 w 270"/>
                <a:gd name="T95" fmla="*/ 2147483647 h 595"/>
                <a:gd name="T96" fmla="*/ 2147483647 w 270"/>
                <a:gd name="T97" fmla="*/ 2147483647 h 595"/>
                <a:gd name="T98" fmla="*/ 2147483647 w 270"/>
                <a:gd name="T99" fmla="*/ 2147483647 h 595"/>
                <a:gd name="T100" fmla="*/ 2147483647 w 270"/>
                <a:gd name="T101" fmla="*/ 2147483647 h 595"/>
                <a:gd name="T102" fmla="*/ 2147483647 w 270"/>
                <a:gd name="T103" fmla="*/ 2147483647 h 595"/>
                <a:gd name="T104" fmla="*/ 2147483647 w 270"/>
                <a:gd name="T105" fmla="*/ 2147483647 h 595"/>
                <a:gd name="T106" fmla="*/ 2147483647 w 270"/>
                <a:gd name="T107" fmla="*/ 2147483647 h 595"/>
                <a:gd name="T108" fmla="*/ 2147483647 w 270"/>
                <a:gd name="T109" fmla="*/ 0 h 595"/>
                <a:gd name="T110" fmla="*/ 2147483647 w 270"/>
                <a:gd name="T111" fmla="*/ 0 h 595"/>
                <a:gd name="T112" fmla="*/ 2147483647 w 270"/>
                <a:gd name="T113" fmla="*/ 2147483647 h 595"/>
                <a:gd name="T114" fmla="*/ 2147483647 w 270"/>
                <a:gd name="T115" fmla="*/ 2147483647 h 595"/>
                <a:gd name="T116" fmla="*/ 2147483647 w 270"/>
                <a:gd name="T117" fmla="*/ 2147483647 h 595"/>
                <a:gd name="T118" fmla="*/ 2147483647 w 270"/>
                <a:gd name="T119" fmla="*/ 2147483647 h 595"/>
                <a:gd name="T120" fmla="*/ 2147483647 w 270"/>
                <a:gd name="T121" fmla="*/ 2147483647 h 595"/>
                <a:gd name="T122" fmla="*/ 2147483647 w 270"/>
                <a:gd name="T123" fmla="*/ 2147483647 h 595"/>
                <a:gd name="T124" fmla="*/ 2147483647 w 270"/>
                <a:gd name="T125" fmla="*/ 2147483647 h 5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70"/>
                <a:gd name="T190" fmla="*/ 0 h 595"/>
                <a:gd name="T191" fmla="*/ 270 w 270"/>
                <a:gd name="T192" fmla="*/ 595 h 59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70" h="595">
                  <a:moveTo>
                    <a:pt x="13" y="264"/>
                  </a:moveTo>
                  <a:lnTo>
                    <a:pt x="10" y="280"/>
                  </a:lnTo>
                  <a:lnTo>
                    <a:pt x="10" y="293"/>
                  </a:lnTo>
                  <a:lnTo>
                    <a:pt x="10" y="296"/>
                  </a:lnTo>
                  <a:lnTo>
                    <a:pt x="6" y="299"/>
                  </a:lnTo>
                  <a:lnTo>
                    <a:pt x="6" y="309"/>
                  </a:lnTo>
                  <a:lnTo>
                    <a:pt x="6" y="318"/>
                  </a:lnTo>
                  <a:lnTo>
                    <a:pt x="6" y="328"/>
                  </a:lnTo>
                  <a:lnTo>
                    <a:pt x="10" y="334"/>
                  </a:lnTo>
                  <a:lnTo>
                    <a:pt x="6" y="334"/>
                  </a:lnTo>
                  <a:lnTo>
                    <a:pt x="3" y="347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0" y="385"/>
                  </a:lnTo>
                  <a:lnTo>
                    <a:pt x="0" y="411"/>
                  </a:lnTo>
                  <a:lnTo>
                    <a:pt x="0" y="433"/>
                  </a:lnTo>
                  <a:lnTo>
                    <a:pt x="0" y="452"/>
                  </a:lnTo>
                  <a:lnTo>
                    <a:pt x="0" y="471"/>
                  </a:lnTo>
                  <a:lnTo>
                    <a:pt x="0" y="487"/>
                  </a:lnTo>
                  <a:lnTo>
                    <a:pt x="0" y="503"/>
                  </a:lnTo>
                  <a:lnTo>
                    <a:pt x="3" y="516"/>
                  </a:lnTo>
                  <a:lnTo>
                    <a:pt x="6" y="528"/>
                  </a:lnTo>
                  <a:lnTo>
                    <a:pt x="10" y="541"/>
                  </a:lnTo>
                  <a:lnTo>
                    <a:pt x="13" y="557"/>
                  </a:lnTo>
                  <a:lnTo>
                    <a:pt x="16" y="567"/>
                  </a:lnTo>
                  <a:lnTo>
                    <a:pt x="19" y="576"/>
                  </a:lnTo>
                  <a:lnTo>
                    <a:pt x="22" y="586"/>
                  </a:lnTo>
                  <a:lnTo>
                    <a:pt x="26" y="589"/>
                  </a:lnTo>
                  <a:lnTo>
                    <a:pt x="29" y="589"/>
                  </a:lnTo>
                  <a:lnTo>
                    <a:pt x="32" y="592"/>
                  </a:lnTo>
                  <a:lnTo>
                    <a:pt x="38" y="592"/>
                  </a:lnTo>
                  <a:lnTo>
                    <a:pt x="51" y="595"/>
                  </a:lnTo>
                  <a:lnTo>
                    <a:pt x="64" y="595"/>
                  </a:lnTo>
                  <a:lnTo>
                    <a:pt x="76" y="592"/>
                  </a:lnTo>
                  <a:lnTo>
                    <a:pt x="86" y="592"/>
                  </a:lnTo>
                  <a:lnTo>
                    <a:pt x="92" y="589"/>
                  </a:lnTo>
                  <a:lnTo>
                    <a:pt x="105" y="589"/>
                  </a:lnTo>
                  <a:lnTo>
                    <a:pt x="114" y="586"/>
                  </a:lnTo>
                  <a:lnTo>
                    <a:pt x="136" y="586"/>
                  </a:lnTo>
                  <a:lnTo>
                    <a:pt x="146" y="586"/>
                  </a:lnTo>
                  <a:lnTo>
                    <a:pt x="159" y="583"/>
                  </a:lnTo>
                  <a:lnTo>
                    <a:pt x="168" y="579"/>
                  </a:lnTo>
                  <a:lnTo>
                    <a:pt x="178" y="573"/>
                  </a:lnTo>
                  <a:lnTo>
                    <a:pt x="187" y="567"/>
                  </a:lnTo>
                  <a:lnTo>
                    <a:pt x="200" y="560"/>
                  </a:lnTo>
                  <a:lnTo>
                    <a:pt x="209" y="554"/>
                  </a:lnTo>
                  <a:lnTo>
                    <a:pt x="219" y="547"/>
                  </a:lnTo>
                  <a:lnTo>
                    <a:pt x="225" y="541"/>
                  </a:lnTo>
                  <a:lnTo>
                    <a:pt x="232" y="532"/>
                  </a:lnTo>
                  <a:lnTo>
                    <a:pt x="235" y="525"/>
                  </a:lnTo>
                  <a:lnTo>
                    <a:pt x="238" y="516"/>
                  </a:lnTo>
                  <a:lnTo>
                    <a:pt x="241" y="493"/>
                  </a:lnTo>
                  <a:lnTo>
                    <a:pt x="244" y="474"/>
                  </a:lnTo>
                  <a:lnTo>
                    <a:pt x="247" y="452"/>
                  </a:lnTo>
                  <a:lnTo>
                    <a:pt x="251" y="442"/>
                  </a:lnTo>
                  <a:lnTo>
                    <a:pt x="251" y="430"/>
                  </a:lnTo>
                  <a:lnTo>
                    <a:pt x="247" y="433"/>
                  </a:lnTo>
                  <a:lnTo>
                    <a:pt x="251" y="427"/>
                  </a:lnTo>
                  <a:lnTo>
                    <a:pt x="257" y="417"/>
                  </a:lnTo>
                  <a:lnTo>
                    <a:pt x="260" y="404"/>
                  </a:lnTo>
                  <a:lnTo>
                    <a:pt x="260" y="395"/>
                  </a:lnTo>
                  <a:lnTo>
                    <a:pt x="263" y="369"/>
                  </a:lnTo>
                  <a:lnTo>
                    <a:pt x="263" y="360"/>
                  </a:lnTo>
                  <a:lnTo>
                    <a:pt x="263" y="347"/>
                  </a:lnTo>
                  <a:lnTo>
                    <a:pt x="260" y="347"/>
                  </a:lnTo>
                  <a:lnTo>
                    <a:pt x="263" y="347"/>
                  </a:lnTo>
                  <a:lnTo>
                    <a:pt x="263" y="344"/>
                  </a:lnTo>
                  <a:lnTo>
                    <a:pt x="263" y="341"/>
                  </a:lnTo>
                  <a:lnTo>
                    <a:pt x="263" y="325"/>
                  </a:lnTo>
                  <a:lnTo>
                    <a:pt x="267" y="306"/>
                  </a:lnTo>
                  <a:lnTo>
                    <a:pt x="270" y="274"/>
                  </a:lnTo>
                  <a:lnTo>
                    <a:pt x="270" y="258"/>
                  </a:lnTo>
                  <a:lnTo>
                    <a:pt x="270" y="239"/>
                  </a:lnTo>
                  <a:lnTo>
                    <a:pt x="267" y="223"/>
                  </a:lnTo>
                  <a:lnTo>
                    <a:pt x="263" y="204"/>
                  </a:lnTo>
                  <a:lnTo>
                    <a:pt x="263" y="200"/>
                  </a:lnTo>
                  <a:lnTo>
                    <a:pt x="260" y="197"/>
                  </a:lnTo>
                  <a:lnTo>
                    <a:pt x="257" y="188"/>
                  </a:lnTo>
                  <a:lnTo>
                    <a:pt x="257" y="178"/>
                  </a:lnTo>
                  <a:lnTo>
                    <a:pt x="254" y="169"/>
                  </a:lnTo>
                  <a:lnTo>
                    <a:pt x="257" y="159"/>
                  </a:lnTo>
                  <a:lnTo>
                    <a:pt x="257" y="150"/>
                  </a:lnTo>
                  <a:lnTo>
                    <a:pt x="257" y="137"/>
                  </a:lnTo>
                  <a:lnTo>
                    <a:pt x="257" y="127"/>
                  </a:lnTo>
                  <a:lnTo>
                    <a:pt x="257" y="118"/>
                  </a:lnTo>
                  <a:lnTo>
                    <a:pt x="254" y="108"/>
                  </a:lnTo>
                  <a:lnTo>
                    <a:pt x="247" y="95"/>
                  </a:lnTo>
                  <a:lnTo>
                    <a:pt x="247" y="83"/>
                  </a:lnTo>
                  <a:lnTo>
                    <a:pt x="244" y="67"/>
                  </a:lnTo>
                  <a:lnTo>
                    <a:pt x="244" y="51"/>
                  </a:lnTo>
                  <a:lnTo>
                    <a:pt x="241" y="38"/>
                  </a:lnTo>
                  <a:lnTo>
                    <a:pt x="238" y="25"/>
                  </a:lnTo>
                  <a:lnTo>
                    <a:pt x="232" y="19"/>
                  </a:lnTo>
                  <a:lnTo>
                    <a:pt x="228" y="13"/>
                  </a:lnTo>
                  <a:lnTo>
                    <a:pt x="225" y="6"/>
                  </a:lnTo>
                  <a:lnTo>
                    <a:pt x="219" y="3"/>
                  </a:lnTo>
                  <a:lnTo>
                    <a:pt x="213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0" y="0"/>
                  </a:lnTo>
                  <a:lnTo>
                    <a:pt x="187" y="6"/>
                  </a:lnTo>
                  <a:lnTo>
                    <a:pt x="181" y="13"/>
                  </a:lnTo>
                  <a:lnTo>
                    <a:pt x="156" y="32"/>
                  </a:lnTo>
                  <a:lnTo>
                    <a:pt x="133" y="51"/>
                  </a:lnTo>
                  <a:lnTo>
                    <a:pt x="111" y="73"/>
                  </a:lnTo>
                  <a:lnTo>
                    <a:pt x="102" y="83"/>
                  </a:lnTo>
                  <a:lnTo>
                    <a:pt x="92" y="95"/>
                  </a:lnTo>
                  <a:lnTo>
                    <a:pt x="70" y="127"/>
                  </a:lnTo>
                  <a:lnTo>
                    <a:pt x="48" y="165"/>
                  </a:lnTo>
                  <a:lnTo>
                    <a:pt x="38" y="181"/>
                  </a:lnTo>
                  <a:lnTo>
                    <a:pt x="32" y="200"/>
                  </a:lnTo>
                  <a:lnTo>
                    <a:pt x="22" y="220"/>
                  </a:lnTo>
                  <a:lnTo>
                    <a:pt x="16" y="242"/>
                  </a:lnTo>
                  <a:lnTo>
                    <a:pt x="13" y="264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" name="Freeform 137"/>
            <p:cNvSpPr>
              <a:spLocks/>
            </p:cNvSpPr>
            <p:nvPr/>
          </p:nvSpPr>
          <p:spPr bwMode="auto">
            <a:xfrm>
              <a:off x="1214046" y="1840363"/>
              <a:ext cx="46547" cy="115437"/>
            </a:xfrm>
            <a:custGeom>
              <a:avLst/>
              <a:gdLst>
                <a:gd name="T0" fmla="*/ 0 w 41"/>
                <a:gd name="T1" fmla="*/ 2147483647 h 102"/>
                <a:gd name="T2" fmla="*/ 0 w 41"/>
                <a:gd name="T3" fmla="*/ 2147483647 h 102"/>
                <a:gd name="T4" fmla="*/ 0 w 41"/>
                <a:gd name="T5" fmla="*/ 2147483647 h 102"/>
                <a:gd name="T6" fmla="*/ 0 w 41"/>
                <a:gd name="T7" fmla="*/ 2147483647 h 102"/>
                <a:gd name="T8" fmla="*/ 2147483647 w 41"/>
                <a:gd name="T9" fmla="*/ 2147483647 h 102"/>
                <a:gd name="T10" fmla="*/ 2147483647 w 41"/>
                <a:gd name="T11" fmla="*/ 2147483647 h 102"/>
                <a:gd name="T12" fmla="*/ 2147483647 w 41"/>
                <a:gd name="T13" fmla="*/ 0 h 102"/>
                <a:gd name="T14" fmla="*/ 2147483647 w 41"/>
                <a:gd name="T15" fmla="*/ 0 h 102"/>
                <a:gd name="T16" fmla="*/ 2147483647 w 41"/>
                <a:gd name="T17" fmla="*/ 0 h 102"/>
                <a:gd name="T18" fmla="*/ 2147483647 w 41"/>
                <a:gd name="T19" fmla="*/ 2147483647 h 102"/>
                <a:gd name="T20" fmla="*/ 2147483647 w 41"/>
                <a:gd name="T21" fmla="*/ 2147483647 h 102"/>
                <a:gd name="T22" fmla="*/ 2147483647 w 41"/>
                <a:gd name="T23" fmla="*/ 2147483647 h 102"/>
                <a:gd name="T24" fmla="*/ 2147483647 w 41"/>
                <a:gd name="T25" fmla="*/ 2147483647 h 102"/>
                <a:gd name="T26" fmla="*/ 2147483647 w 41"/>
                <a:gd name="T27" fmla="*/ 2147483647 h 102"/>
                <a:gd name="T28" fmla="*/ 2147483647 w 41"/>
                <a:gd name="T29" fmla="*/ 2147483647 h 102"/>
                <a:gd name="T30" fmla="*/ 2147483647 w 41"/>
                <a:gd name="T31" fmla="*/ 2147483647 h 102"/>
                <a:gd name="T32" fmla="*/ 2147483647 w 41"/>
                <a:gd name="T33" fmla="*/ 2147483647 h 102"/>
                <a:gd name="T34" fmla="*/ 2147483647 w 41"/>
                <a:gd name="T35" fmla="*/ 2147483647 h 102"/>
                <a:gd name="T36" fmla="*/ 2147483647 w 41"/>
                <a:gd name="T37" fmla="*/ 2147483647 h 102"/>
                <a:gd name="T38" fmla="*/ 2147483647 w 41"/>
                <a:gd name="T39" fmla="*/ 2147483647 h 102"/>
                <a:gd name="T40" fmla="*/ 2147483647 w 41"/>
                <a:gd name="T41" fmla="*/ 2147483647 h 102"/>
                <a:gd name="T42" fmla="*/ 2147483647 w 41"/>
                <a:gd name="T43" fmla="*/ 2147483647 h 102"/>
                <a:gd name="T44" fmla="*/ 2147483647 w 41"/>
                <a:gd name="T45" fmla="*/ 2147483647 h 102"/>
                <a:gd name="T46" fmla="*/ 2147483647 w 41"/>
                <a:gd name="T47" fmla="*/ 2147483647 h 102"/>
                <a:gd name="T48" fmla="*/ 2147483647 w 41"/>
                <a:gd name="T49" fmla="*/ 2147483647 h 102"/>
                <a:gd name="T50" fmla="*/ 2147483647 w 41"/>
                <a:gd name="T51" fmla="*/ 2147483647 h 102"/>
                <a:gd name="T52" fmla="*/ 2147483647 w 41"/>
                <a:gd name="T53" fmla="*/ 2147483647 h 102"/>
                <a:gd name="T54" fmla="*/ 2147483647 w 41"/>
                <a:gd name="T55" fmla="*/ 2147483647 h 102"/>
                <a:gd name="T56" fmla="*/ 2147483647 w 41"/>
                <a:gd name="T57" fmla="*/ 2147483647 h 102"/>
                <a:gd name="T58" fmla="*/ 0 w 41"/>
                <a:gd name="T59" fmla="*/ 2147483647 h 102"/>
                <a:gd name="T60" fmla="*/ 0 w 41"/>
                <a:gd name="T61" fmla="*/ 2147483647 h 102"/>
                <a:gd name="T62" fmla="*/ 0 w 41"/>
                <a:gd name="T63" fmla="*/ 2147483647 h 102"/>
                <a:gd name="T64" fmla="*/ 0 w 41"/>
                <a:gd name="T65" fmla="*/ 2147483647 h 1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"/>
                <a:gd name="T100" fmla="*/ 0 h 102"/>
                <a:gd name="T101" fmla="*/ 41 w 41"/>
                <a:gd name="T102" fmla="*/ 102 h 10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" h="102">
                  <a:moveTo>
                    <a:pt x="0" y="35"/>
                  </a:moveTo>
                  <a:lnTo>
                    <a:pt x="0" y="2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3" y="7"/>
                  </a:lnTo>
                  <a:lnTo>
                    <a:pt x="3" y="4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5" y="4"/>
                  </a:lnTo>
                  <a:lnTo>
                    <a:pt x="31" y="13"/>
                  </a:lnTo>
                  <a:lnTo>
                    <a:pt x="35" y="16"/>
                  </a:lnTo>
                  <a:lnTo>
                    <a:pt x="38" y="23"/>
                  </a:lnTo>
                  <a:lnTo>
                    <a:pt x="41" y="29"/>
                  </a:lnTo>
                  <a:lnTo>
                    <a:pt x="41" y="39"/>
                  </a:lnTo>
                  <a:lnTo>
                    <a:pt x="41" y="48"/>
                  </a:lnTo>
                  <a:lnTo>
                    <a:pt x="41" y="55"/>
                  </a:lnTo>
                  <a:lnTo>
                    <a:pt x="38" y="74"/>
                  </a:lnTo>
                  <a:lnTo>
                    <a:pt x="38" y="80"/>
                  </a:lnTo>
                  <a:lnTo>
                    <a:pt x="38" y="90"/>
                  </a:lnTo>
                  <a:lnTo>
                    <a:pt x="38" y="93"/>
                  </a:lnTo>
                  <a:lnTo>
                    <a:pt x="38" y="96"/>
                  </a:lnTo>
                  <a:lnTo>
                    <a:pt x="38" y="99"/>
                  </a:lnTo>
                  <a:lnTo>
                    <a:pt x="38" y="102"/>
                  </a:lnTo>
                  <a:lnTo>
                    <a:pt x="25" y="90"/>
                  </a:lnTo>
                  <a:lnTo>
                    <a:pt x="12" y="74"/>
                  </a:lnTo>
                  <a:lnTo>
                    <a:pt x="9" y="67"/>
                  </a:lnTo>
                  <a:lnTo>
                    <a:pt x="3" y="58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" name="Freeform 138"/>
            <p:cNvSpPr>
              <a:spLocks/>
            </p:cNvSpPr>
            <p:nvPr/>
          </p:nvSpPr>
          <p:spPr bwMode="auto">
            <a:xfrm>
              <a:off x="1321104" y="1845018"/>
              <a:ext cx="31652" cy="93094"/>
            </a:xfrm>
            <a:custGeom>
              <a:avLst/>
              <a:gdLst>
                <a:gd name="T0" fmla="*/ 2147483647 w 28"/>
                <a:gd name="T1" fmla="*/ 2147483647 h 82"/>
                <a:gd name="T2" fmla="*/ 2147483647 w 28"/>
                <a:gd name="T3" fmla="*/ 2147483647 h 82"/>
                <a:gd name="T4" fmla="*/ 2147483647 w 28"/>
                <a:gd name="T5" fmla="*/ 2147483647 h 82"/>
                <a:gd name="T6" fmla="*/ 2147483647 w 28"/>
                <a:gd name="T7" fmla="*/ 0 h 82"/>
                <a:gd name="T8" fmla="*/ 2147483647 w 28"/>
                <a:gd name="T9" fmla="*/ 0 h 82"/>
                <a:gd name="T10" fmla="*/ 2147483647 w 28"/>
                <a:gd name="T11" fmla="*/ 0 h 82"/>
                <a:gd name="T12" fmla="*/ 2147483647 w 28"/>
                <a:gd name="T13" fmla="*/ 0 h 82"/>
                <a:gd name="T14" fmla="*/ 2147483647 w 28"/>
                <a:gd name="T15" fmla="*/ 0 h 82"/>
                <a:gd name="T16" fmla="*/ 2147483647 w 28"/>
                <a:gd name="T17" fmla="*/ 0 h 82"/>
                <a:gd name="T18" fmla="*/ 2147483647 w 28"/>
                <a:gd name="T19" fmla="*/ 2147483647 h 82"/>
                <a:gd name="T20" fmla="*/ 2147483647 w 28"/>
                <a:gd name="T21" fmla="*/ 2147483647 h 82"/>
                <a:gd name="T22" fmla="*/ 2147483647 w 28"/>
                <a:gd name="T23" fmla="*/ 2147483647 h 82"/>
                <a:gd name="T24" fmla="*/ 2147483647 w 28"/>
                <a:gd name="T25" fmla="*/ 2147483647 h 82"/>
                <a:gd name="T26" fmla="*/ 2147483647 w 28"/>
                <a:gd name="T27" fmla="*/ 2147483647 h 82"/>
                <a:gd name="T28" fmla="*/ 2147483647 w 28"/>
                <a:gd name="T29" fmla="*/ 2147483647 h 82"/>
                <a:gd name="T30" fmla="*/ 2147483647 w 28"/>
                <a:gd name="T31" fmla="*/ 2147483647 h 82"/>
                <a:gd name="T32" fmla="*/ 0 w 28"/>
                <a:gd name="T33" fmla="*/ 2147483647 h 82"/>
                <a:gd name="T34" fmla="*/ 0 w 28"/>
                <a:gd name="T35" fmla="*/ 2147483647 h 82"/>
                <a:gd name="T36" fmla="*/ 0 w 28"/>
                <a:gd name="T37" fmla="*/ 2147483647 h 82"/>
                <a:gd name="T38" fmla="*/ 2147483647 w 28"/>
                <a:gd name="T39" fmla="*/ 2147483647 h 82"/>
                <a:gd name="T40" fmla="*/ 2147483647 w 28"/>
                <a:gd name="T41" fmla="*/ 2147483647 h 82"/>
                <a:gd name="T42" fmla="*/ 2147483647 w 28"/>
                <a:gd name="T43" fmla="*/ 2147483647 h 82"/>
                <a:gd name="T44" fmla="*/ 2147483647 w 28"/>
                <a:gd name="T45" fmla="*/ 2147483647 h 82"/>
                <a:gd name="T46" fmla="*/ 2147483647 w 28"/>
                <a:gd name="T47" fmla="*/ 2147483647 h 82"/>
                <a:gd name="T48" fmla="*/ 2147483647 w 28"/>
                <a:gd name="T49" fmla="*/ 2147483647 h 82"/>
                <a:gd name="T50" fmla="*/ 2147483647 w 28"/>
                <a:gd name="T51" fmla="*/ 2147483647 h 82"/>
                <a:gd name="T52" fmla="*/ 2147483647 w 28"/>
                <a:gd name="T53" fmla="*/ 2147483647 h 8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8"/>
                <a:gd name="T82" fmla="*/ 0 h 82"/>
                <a:gd name="T83" fmla="*/ 28 w 28"/>
                <a:gd name="T84" fmla="*/ 82 h 8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8" h="82">
                  <a:moveTo>
                    <a:pt x="9" y="16"/>
                  </a:moveTo>
                  <a:lnTo>
                    <a:pt x="9" y="9"/>
                  </a:lnTo>
                  <a:lnTo>
                    <a:pt x="13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12"/>
                  </a:lnTo>
                  <a:lnTo>
                    <a:pt x="28" y="22"/>
                  </a:lnTo>
                  <a:lnTo>
                    <a:pt x="25" y="31"/>
                  </a:lnTo>
                  <a:lnTo>
                    <a:pt x="22" y="41"/>
                  </a:lnTo>
                  <a:lnTo>
                    <a:pt x="19" y="51"/>
                  </a:lnTo>
                  <a:lnTo>
                    <a:pt x="13" y="60"/>
                  </a:lnTo>
                  <a:lnTo>
                    <a:pt x="3" y="76"/>
                  </a:lnTo>
                  <a:lnTo>
                    <a:pt x="0" y="79"/>
                  </a:lnTo>
                  <a:lnTo>
                    <a:pt x="0" y="82"/>
                  </a:lnTo>
                  <a:lnTo>
                    <a:pt x="3" y="73"/>
                  </a:lnTo>
                  <a:lnTo>
                    <a:pt x="6" y="66"/>
                  </a:lnTo>
                  <a:lnTo>
                    <a:pt x="9" y="60"/>
                  </a:lnTo>
                  <a:lnTo>
                    <a:pt x="9" y="51"/>
                  </a:lnTo>
                  <a:lnTo>
                    <a:pt x="9" y="35"/>
                  </a:lnTo>
                  <a:lnTo>
                    <a:pt x="9" y="19"/>
                  </a:lnTo>
                  <a:lnTo>
                    <a:pt x="9" y="1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" name="Freeform 139"/>
            <p:cNvSpPr>
              <a:spLocks/>
            </p:cNvSpPr>
            <p:nvPr/>
          </p:nvSpPr>
          <p:spPr bwMode="auto">
            <a:xfrm>
              <a:off x="972932" y="1285522"/>
              <a:ext cx="348172" cy="422647"/>
            </a:xfrm>
            <a:custGeom>
              <a:avLst/>
              <a:gdLst>
                <a:gd name="T0" fmla="*/ 2147483647 w 308"/>
                <a:gd name="T1" fmla="*/ 2147483647 h 373"/>
                <a:gd name="T2" fmla="*/ 2147483647 w 308"/>
                <a:gd name="T3" fmla="*/ 2147483647 h 373"/>
                <a:gd name="T4" fmla="*/ 2147483647 w 308"/>
                <a:gd name="T5" fmla="*/ 2147483647 h 373"/>
                <a:gd name="T6" fmla="*/ 2147483647 w 308"/>
                <a:gd name="T7" fmla="*/ 2147483647 h 373"/>
                <a:gd name="T8" fmla="*/ 2147483647 w 308"/>
                <a:gd name="T9" fmla="*/ 2147483647 h 373"/>
                <a:gd name="T10" fmla="*/ 2147483647 w 308"/>
                <a:gd name="T11" fmla="*/ 2147483647 h 373"/>
                <a:gd name="T12" fmla="*/ 2147483647 w 308"/>
                <a:gd name="T13" fmla="*/ 2147483647 h 373"/>
                <a:gd name="T14" fmla="*/ 2147483647 w 308"/>
                <a:gd name="T15" fmla="*/ 2147483647 h 373"/>
                <a:gd name="T16" fmla="*/ 2147483647 w 308"/>
                <a:gd name="T17" fmla="*/ 2147483647 h 373"/>
                <a:gd name="T18" fmla="*/ 2147483647 w 308"/>
                <a:gd name="T19" fmla="*/ 2147483647 h 373"/>
                <a:gd name="T20" fmla="*/ 2147483647 w 308"/>
                <a:gd name="T21" fmla="*/ 2147483647 h 373"/>
                <a:gd name="T22" fmla="*/ 2147483647 w 308"/>
                <a:gd name="T23" fmla="*/ 2147483647 h 373"/>
                <a:gd name="T24" fmla="*/ 2147483647 w 308"/>
                <a:gd name="T25" fmla="*/ 2147483647 h 373"/>
                <a:gd name="T26" fmla="*/ 0 w 308"/>
                <a:gd name="T27" fmla="*/ 2147483647 h 373"/>
                <a:gd name="T28" fmla="*/ 0 w 308"/>
                <a:gd name="T29" fmla="*/ 2147483647 h 373"/>
                <a:gd name="T30" fmla="*/ 2147483647 w 308"/>
                <a:gd name="T31" fmla="*/ 2147483647 h 373"/>
                <a:gd name="T32" fmla="*/ 2147483647 w 308"/>
                <a:gd name="T33" fmla="*/ 2147483647 h 373"/>
                <a:gd name="T34" fmla="*/ 2147483647 w 308"/>
                <a:gd name="T35" fmla="*/ 2147483647 h 373"/>
                <a:gd name="T36" fmla="*/ 2147483647 w 308"/>
                <a:gd name="T37" fmla="*/ 0 h 373"/>
                <a:gd name="T38" fmla="*/ 2147483647 w 308"/>
                <a:gd name="T39" fmla="*/ 2147483647 h 373"/>
                <a:gd name="T40" fmla="*/ 2147483647 w 308"/>
                <a:gd name="T41" fmla="*/ 2147483647 h 373"/>
                <a:gd name="T42" fmla="*/ 2147483647 w 308"/>
                <a:gd name="T43" fmla="*/ 2147483647 h 373"/>
                <a:gd name="T44" fmla="*/ 2147483647 w 308"/>
                <a:gd name="T45" fmla="*/ 2147483647 h 373"/>
                <a:gd name="T46" fmla="*/ 2147483647 w 308"/>
                <a:gd name="T47" fmla="*/ 2147483647 h 373"/>
                <a:gd name="T48" fmla="*/ 2147483647 w 308"/>
                <a:gd name="T49" fmla="*/ 2147483647 h 373"/>
                <a:gd name="T50" fmla="*/ 2147483647 w 308"/>
                <a:gd name="T51" fmla="*/ 2147483647 h 373"/>
                <a:gd name="T52" fmla="*/ 2147483647 w 308"/>
                <a:gd name="T53" fmla="*/ 2147483647 h 373"/>
                <a:gd name="T54" fmla="*/ 2147483647 w 308"/>
                <a:gd name="T55" fmla="*/ 2147483647 h 373"/>
                <a:gd name="T56" fmla="*/ 2147483647 w 308"/>
                <a:gd name="T57" fmla="*/ 2147483647 h 373"/>
                <a:gd name="T58" fmla="*/ 2147483647 w 308"/>
                <a:gd name="T59" fmla="*/ 2147483647 h 373"/>
                <a:gd name="T60" fmla="*/ 2147483647 w 308"/>
                <a:gd name="T61" fmla="*/ 2147483647 h 373"/>
                <a:gd name="T62" fmla="*/ 2147483647 w 308"/>
                <a:gd name="T63" fmla="*/ 2147483647 h 373"/>
                <a:gd name="T64" fmla="*/ 2147483647 w 308"/>
                <a:gd name="T65" fmla="*/ 2147483647 h 373"/>
                <a:gd name="T66" fmla="*/ 2147483647 w 308"/>
                <a:gd name="T67" fmla="*/ 2147483647 h 373"/>
                <a:gd name="T68" fmla="*/ 2147483647 w 308"/>
                <a:gd name="T69" fmla="*/ 2147483647 h 373"/>
                <a:gd name="T70" fmla="*/ 2147483647 w 308"/>
                <a:gd name="T71" fmla="*/ 2147483647 h 373"/>
                <a:gd name="T72" fmla="*/ 2147483647 w 308"/>
                <a:gd name="T73" fmla="*/ 2147483647 h 373"/>
                <a:gd name="T74" fmla="*/ 2147483647 w 308"/>
                <a:gd name="T75" fmla="*/ 2147483647 h 373"/>
                <a:gd name="T76" fmla="*/ 2147483647 w 308"/>
                <a:gd name="T77" fmla="*/ 2147483647 h 373"/>
                <a:gd name="T78" fmla="*/ 2147483647 w 308"/>
                <a:gd name="T79" fmla="*/ 2147483647 h 373"/>
                <a:gd name="T80" fmla="*/ 2147483647 w 308"/>
                <a:gd name="T81" fmla="*/ 2147483647 h 373"/>
                <a:gd name="T82" fmla="*/ 2147483647 w 308"/>
                <a:gd name="T83" fmla="*/ 2147483647 h 373"/>
                <a:gd name="T84" fmla="*/ 2147483647 w 308"/>
                <a:gd name="T85" fmla="*/ 2147483647 h 373"/>
                <a:gd name="T86" fmla="*/ 2147483647 w 308"/>
                <a:gd name="T87" fmla="*/ 2147483647 h 373"/>
                <a:gd name="T88" fmla="*/ 2147483647 w 308"/>
                <a:gd name="T89" fmla="*/ 2147483647 h 373"/>
                <a:gd name="T90" fmla="*/ 2147483647 w 308"/>
                <a:gd name="T91" fmla="*/ 2147483647 h 373"/>
                <a:gd name="T92" fmla="*/ 2147483647 w 308"/>
                <a:gd name="T93" fmla="*/ 2147483647 h 373"/>
                <a:gd name="T94" fmla="*/ 2147483647 w 308"/>
                <a:gd name="T95" fmla="*/ 2147483647 h 3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08"/>
                <a:gd name="T145" fmla="*/ 0 h 373"/>
                <a:gd name="T146" fmla="*/ 308 w 308"/>
                <a:gd name="T147" fmla="*/ 373 h 37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08" h="373">
                  <a:moveTo>
                    <a:pt x="197" y="147"/>
                  </a:moveTo>
                  <a:lnTo>
                    <a:pt x="203" y="156"/>
                  </a:lnTo>
                  <a:lnTo>
                    <a:pt x="206" y="159"/>
                  </a:lnTo>
                  <a:lnTo>
                    <a:pt x="206" y="162"/>
                  </a:lnTo>
                  <a:lnTo>
                    <a:pt x="210" y="169"/>
                  </a:lnTo>
                  <a:lnTo>
                    <a:pt x="213" y="175"/>
                  </a:lnTo>
                  <a:lnTo>
                    <a:pt x="216" y="178"/>
                  </a:lnTo>
                  <a:lnTo>
                    <a:pt x="219" y="178"/>
                  </a:lnTo>
                  <a:lnTo>
                    <a:pt x="222" y="178"/>
                  </a:lnTo>
                  <a:lnTo>
                    <a:pt x="225" y="172"/>
                  </a:lnTo>
                  <a:lnTo>
                    <a:pt x="229" y="166"/>
                  </a:lnTo>
                  <a:lnTo>
                    <a:pt x="225" y="159"/>
                  </a:lnTo>
                  <a:lnTo>
                    <a:pt x="225" y="153"/>
                  </a:lnTo>
                  <a:lnTo>
                    <a:pt x="219" y="143"/>
                  </a:lnTo>
                  <a:lnTo>
                    <a:pt x="213" y="134"/>
                  </a:lnTo>
                  <a:lnTo>
                    <a:pt x="206" y="124"/>
                  </a:lnTo>
                  <a:lnTo>
                    <a:pt x="197" y="118"/>
                  </a:lnTo>
                  <a:lnTo>
                    <a:pt x="191" y="115"/>
                  </a:lnTo>
                  <a:lnTo>
                    <a:pt x="184" y="115"/>
                  </a:lnTo>
                  <a:lnTo>
                    <a:pt x="178" y="112"/>
                  </a:lnTo>
                  <a:lnTo>
                    <a:pt x="172" y="112"/>
                  </a:lnTo>
                  <a:lnTo>
                    <a:pt x="159" y="115"/>
                  </a:lnTo>
                  <a:lnTo>
                    <a:pt x="149" y="115"/>
                  </a:lnTo>
                  <a:lnTo>
                    <a:pt x="121" y="112"/>
                  </a:lnTo>
                  <a:lnTo>
                    <a:pt x="92" y="112"/>
                  </a:lnTo>
                  <a:lnTo>
                    <a:pt x="64" y="115"/>
                  </a:lnTo>
                  <a:lnTo>
                    <a:pt x="35" y="115"/>
                  </a:lnTo>
                  <a:lnTo>
                    <a:pt x="32" y="118"/>
                  </a:lnTo>
                  <a:lnTo>
                    <a:pt x="26" y="121"/>
                  </a:lnTo>
                  <a:lnTo>
                    <a:pt x="26" y="124"/>
                  </a:lnTo>
                  <a:lnTo>
                    <a:pt x="26" y="127"/>
                  </a:lnTo>
                  <a:lnTo>
                    <a:pt x="23" y="127"/>
                  </a:lnTo>
                  <a:lnTo>
                    <a:pt x="19" y="124"/>
                  </a:lnTo>
                  <a:lnTo>
                    <a:pt x="16" y="124"/>
                  </a:lnTo>
                  <a:lnTo>
                    <a:pt x="13" y="124"/>
                  </a:lnTo>
                  <a:lnTo>
                    <a:pt x="10" y="124"/>
                  </a:lnTo>
                  <a:lnTo>
                    <a:pt x="3" y="118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0" y="102"/>
                  </a:lnTo>
                  <a:lnTo>
                    <a:pt x="0" y="99"/>
                  </a:lnTo>
                  <a:lnTo>
                    <a:pt x="3" y="96"/>
                  </a:lnTo>
                  <a:lnTo>
                    <a:pt x="13" y="83"/>
                  </a:lnTo>
                  <a:lnTo>
                    <a:pt x="19" y="70"/>
                  </a:lnTo>
                  <a:lnTo>
                    <a:pt x="26" y="57"/>
                  </a:lnTo>
                  <a:lnTo>
                    <a:pt x="32" y="45"/>
                  </a:lnTo>
                  <a:lnTo>
                    <a:pt x="42" y="35"/>
                  </a:lnTo>
                  <a:lnTo>
                    <a:pt x="51" y="26"/>
                  </a:lnTo>
                  <a:lnTo>
                    <a:pt x="61" y="16"/>
                  </a:lnTo>
                  <a:lnTo>
                    <a:pt x="73" y="13"/>
                  </a:lnTo>
                  <a:lnTo>
                    <a:pt x="102" y="3"/>
                  </a:lnTo>
                  <a:lnTo>
                    <a:pt x="114" y="3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3" y="0"/>
                  </a:lnTo>
                  <a:lnTo>
                    <a:pt x="165" y="3"/>
                  </a:lnTo>
                  <a:lnTo>
                    <a:pt x="178" y="13"/>
                  </a:lnTo>
                  <a:lnTo>
                    <a:pt x="181" y="13"/>
                  </a:lnTo>
                  <a:lnTo>
                    <a:pt x="181" y="16"/>
                  </a:lnTo>
                  <a:lnTo>
                    <a:pt x="184" y="26"/>
                  </a:lnTo>
                  <a:lnTo>
                    <a:pt x="184" y="32"/>
                  </a:lnTo>
                  <a:lnTo>
                    <a:pt x="191" y="42"/>
                  </a:lnTo>
                  <a:lnTo>
                    <a:pt x="197" y="51"/>
                  </a:lnTo>
                  <a:lnTo>
                    <a:pt x="206" y="61"/>
                  </a:lnTo>
                  <a:lnTo>
                    <a:pt x="216" y="70"/>
                  </a:lnTo>
                  <a:lnTo>
                    <a:pt x="225" y="80"/>
                  </a:lnTo>
                  <a:lnTo>
                    <a:pt x="235" y="89"/>
                  </a:lnTo>
                  <a:lnTo>
                    <a:pt x="241" y="102"/>
                  </a:lnTo>
                  <a:lnTo>
                    <a:pt x="251" y="115"/>
                  </a:lnTo>
                  <a:lnTo>
                    <a:pt x="254" y="131"/>
                  </a:lnTo>
                  <a:lnTo>
                    <a:pt x="260" y="147"/>
                  </a:lnTo>
                  <a:lnTo>
                    <a:pt x="264" y="162"/>
                  </a:lnTo>
                  <a:lnTo>
                    <a:pt x="270" y="194"/>
                  </a:lnTo>
                  <a:lnTo>
                    <a:pt x="276" y="229"/>
                  </a:lnTo>
                  <a:lnTo>
                    <a:pt x="279" y="239"/>
                  </a:lnTo>
                  <a:lnTo>
                    <a:pt x="279" y="252"/>
                  </a:lnTo>
                  <a:lnTo>
                    <a:pt x="283" y="274"/>
                  </a:lnTo>
                  <a:lnTo>
                    <a:pt x="286" y="283"/>
                  </a:lnTo>
                  <a:lnTo>
                    <a:pt x="289" y="296"/>
                  </a:lnTo>
                  <a:lnTo>
                    <a:pt x="289" y="306"/>
                  </a:lnTo>
                  <a:lnTo>
                    <a:pt x="295" y="315"/>
                  </a:lnTo>
                  <a:lnTo>
                    <a:pt x="295" y="322"/>
                  </a:lnTo>
                  <a:lnTo>
                    <a:pt x="298" y="325"/>
                  </a:lnTo>
                  <a:lnTo>
                    <a:pt x="302" y="338"/>
                  </a:lnTo>
                  <a:lnTo>
                    <a:pt x="305" y="347"/>
                  </a:lnTo>
                  <a:lnTo>
                    <a:pt x="308" y="360"/>
                  </a:lnTo>
                  <a:lnTo>
                    <a:pt x="302" y="360"/>
                  </a:lnTo>
                  <a:lnTo>
                    <a:pt x="298" y="360"/>
                  </a:lnTo>
                  <a:lnTo>
                    <a:pt x="295" y="363"/>
                  </a:lnTo>
                  <a:lnTo>
                    <a:pt x="289" y="363"/>
                  </a:lnTo>
                  <a:lnTo>
                    <a:pt x="286" y="366"/>
                  </a:lnTo>
                  <a:lnTo>
                    <a:pt x="279" y="366"/>
                  </a:lnTo>
                  <a:lnTo>
                    <a:pt x="270" y="369"/>
                  </a:lnTo>
                  <a:lnTo>
                    <a:pt x="264" y="369"/>
                  </a:lnTo>
                  <a:lnTo>
                    <a:pt x="260" y="373"/>
                  </a:lnTo>
                  <a:lnTo>
                    <a:pt x="254" y="373"/>
                  </a:lnTo>
                  <a:lnTo>
                    <a:pt x="251" y="369"/>
                  </a:lnTo>
                  <a:lnTo>
                    <a:pt x="244" y="363"/>
                  </a:lnTo>
                  <a:lnTo>
                    <a:pt x="241" y="357"/>
                  </a:lnTo>
                  <a:lnTo>
                    <a:pt x="232" y="344"/>
                  </a:lnTo>
                  <a:lnTo>
                    <a:pt x="225" y="328"/>
                  </a:lnTo>
                  <a:lnTo>
                    <a:pt x="216" y="312"/>
                  </a:lnTo>
                  <a:lnTo>
                    <a:pt x="213" y="303"/>
                  </a:lnTo>
                  <a:lnTo>
                    <a:pt x="210" y="296"/>
                  </a:lnTo>
                  <a:lnTo>
                    <a:pt x="210" y="287"/>
                  </a:lnTo>
                  <a:lnTo>
                    <a:pt x="210" y="280"/>
                  </a:lnTo>
                  <a:lnTo>
                    <a:pt x="210" y="274"/>
                  </a:lnTo>
                  <a:lnTo>
                    <a:pt x="213" y="268"/>
                  </a:lnTo>
                  <a:lnTo>
                    <a:pt x="216" y="258"/>
                  </a:lnTo>
                  <a:lnTo>
                    <a:pt x="222" y="248"/>
                  </a:lnTo>
                  <a:lnTo>
                    <a:pt x="229" y="239"/>
                  </a:lnTo>
                  <a:lnTo>
                    <a:pt x="232" y="226"/>
                  </a:lnTo>
                  <a:lnTo>
                    <a:pt x="232" y="223"/>
                  </a:lnTo>
                  <a:lnTo>
                    <a:pt x="232" y="217"/>
                  </a:lnTo>
                  <a:lnTo>
                    <a:pt x="229" y="213"/>
                  </a:lnTo>
                  <a:lnTo>
                    <a:pt x="225" y="213"/>
                  </a:lnTo>
                  <a:lnTo>
                    <a:pt x="222" y="223"/>
                  </a:lnTo>
                  <a:lnTo>
                    <a:pt x="216" y="229"/>
                  </a:lnTo>
                  <a:lnTo>
                    <a:pt x="213" y="236"/>
                  </a:lnTo>
                  <a:lnTo>
                    <a:pt x="206" y="245"/>
                  </a:lnTo>
                  <a:lnTo>
                    <a:pt x="206" y="236"/>
                  </a:lnTo>
                  <a:lnTo>
                    <a:pt x="206" y="226"/>
                  </a:lnTo>
                  <a:lnTo>
                    <a:pt x="213" y="217"/>
                  </a:lnTo>
                  <a:lnTo>
                    <a:pt x="216" y="207"/>
                  </a:lnTo>
                  <a:lnTo>
                    <a:pt x="213" y="204"/>
                  </a:lnTo>
                  <a:lnTo>
                    <a:pt x="210" y="204"/>
                  </a:lnTo>
                  <a:lnTo>
                    <a:pt x="206" y="204"/>
                  </a:lnTo>
                  <a:lnTo>
                    <a:pt x="203" y="194"/>
                  </a:lnTo>
                  <a:lnTo>
                    <a:pt x="203" y="188"/>
                  </a:lnTo>
                  <a:lnTo>
                    <a:pt x="197" y="182"/>
                  </a:lnTo>
                  <a:lnTo>
                    <a:pt x="194" y="175"/>
                  </a:lnTo>
                  <a:lnTo>
                    <a:pt x="184" y="169"/>
                  </a:lnTo>
                  <a:lnTo>
                    <a:pt x="178" y="162"/>
                  </a:lnTo>
                  <a:lnTo>
                    <a:pt x="172" y="159"/>
                  </a:lnTo>
                  <a:lnTo>
                    <a:pt x="162" y="156"/>
                  </a:lnTo>
                  <a:lnTo>
                    <a:pt x="197" y="14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" name="Freeform 140"/>
            <p:cNvSpPr>
              <a:spLocks/>
            </p:cNvSpPr>
            <p:nvPr/>
          </p:nvSpPr>
          <p:spPr bwMode="auto">
            <a:xfrm>
              <a:off x="1015755" y="2220187"/>
              <a:ext cx="237390" cy="183396"/>
            </a:xfrm>
            <a:custGeom>
              <a:avLst/>
              <a:gdLst>
                <a:gd name="T0" fmla="*/ 2147483647 w 210"/>
                <a:gd name="T1" fmla="*/ 2147483647 h 162"/>
                <a:gd name="T2" fmla="*/ 2147483647 w 210"/>
                <a:gd name="T3" fmla="*/ 2147483647 h 162"/>
                <a:gd name="T4" fmla="*/ 2147483647 w 210"/>
                <a:gd name="T5" fmla="*/ 2147483647 h 162"/>
                <a:gd name="T6" fmla="*/ 2147483647 w 210"/>
                <a:gd name="T7" fmla="*/ 2147483647 h 162"/>
                <a:gd name="T8" fmla="*/ 2147483647 w 210"/>
                <a:gd name="T9" fmla="*/ 2147483647 h 162"/>
                <a:gd name="T10" fmla="*/ 2147483647 w 210"/>
                <a:gd name="T11" fmla="*/ 2147483647 h 162"/>
                <a:gd name="T12" fmla="*/ 2147483647 w 210"/>
                <a:gd name="T13" fmla="*/ 2147483647 h 162"/>
                <a:gd name="T14" fmla="*/ 2147483647 w 210"/>
                <a:gd name="T15" fmla="*/ 2147483647 h 162"/>
                <a:gd name="T16" fmla="*/ 2147483647 w 210"/>
                <a:gd name="T17" fmla="*/ 2147483647 h 162"/>
                <a:gd name="T18" fmla="*/ 2147483647 w 210"/>
                <a:gd name="T19" fmla="*/ 2147483647 h 162"/>
                <a:gd name="T20" fmla="*/ 2147483647 w 210"/>
                <a:gd name="T21" fmla="*/ 2147483647 h 162"/>
                <a:gd name="T22" fmla="*/ 2147483647 w 210"/>
                <a:gd name="T23" fmla="*/ 2147483647 h 162"/>
                <a:gd name="T24" fmla="*/ 2147483647 w 210"/>
                <a:gd name="T25" fmla="*/ 2147483647 h 162"/>
                <a:gd name="T26" fmla="*/ 2147483647 w 210"/>
                <a:gd name="T27" fmla="*/ 2147483647 h 162"/>
                <a:gd name="T28" fmla="*/ 2147483647 w 210"/>
                <a:gd name="T29" fmla="*/ 2147483647 h 162"/>
                <a:gd name="T30" fmla="*/ 0 w 210"/>
                <a:gd name="T31" fmla="*/ 2147483647 h 162"/>
                <a:gd name="T32" fmla="*/ 0 w 210"/>
                <a:gd name="T33" fmla="*/ 2147483647 h 162"/>
                <a:gd name="T34" fmla="*/ 2147483647 w 210"/>
                <a:gd name="T35" fmla="*/ 2147483647 h 162"/>
                <a:gd name="T36" fmla="*/ 2147483647 w 210"/>
                <a:gd name="T37" fmla="*/ 2147483647 h 162"/>
                <a:gd name="T38" fmla="*/ 2147483647 w 210"/>
                <a:gd name="T39" fmla="*/ 2147483647 h 162"/>
                <a:gd name="T40" fmla="*/ 2147483647 w 210"/>
                <a:gd name="T41" fmla="*/ 2147483647 h 162"/>
                <a:gd name="T42" fmla="*/ 2147483647 w 210"/>
                <a:gd name="T43" fmla="*/ 2147483647 h 162"/>
                <a:gd name="T44" fmla="*/ 2147483647 w 210"/>
                <a:gd name="T45" fmla="*/ 2147483647 h 162"/>
                <a:gd name="T46" fmla="*/ 2147483647 w 210"/>
                <a:gd name="T47" fmla="*/ 2147483647 h 162"/>
                <a:gd name="T48" fmla="*/ 2147483647 w 210"/>
                <a:gd name="T49" fmla="*/ 2147483647 h 162"/>
                <a:gd name="T50" fmla="*/ 2147483647 w 210"/>
                <a:gd name="T51" fmla="*/ 2147483647 h 162"/>
                <a:gd name="T52" fmla="*/ 2147483647 w 210"/>
                <a:gd name="T53" fmla="*/ 2147483647 h 162"/>
                <a:gd name="T54" fmla="*/ 2147483647 w 210"/>
                <a:gd name="T55" fmla="*/ 2147483647 h 162"/>
                <a:gd name="T56" fmla="*/ 2147483647 w 210"/>
                <a:gd name="T57" fmla="*/ 2147483647 h 162"/>
                <a:gd name="T58" fmla="*/ 2147483647 w 210"/>
                <a:gd name="T59" fmla="*/ 2147483647 h 162"/>
                <a:gd name="T60" fmla="*/ 2147483647 w 210"/>
                <a:gd name="T61" fmla="*/ 2147483647 h 162"/>
                <a:gd name="T62" fmla="*/ 2147483647 w 210"/>
                <a:gd name="T63" fmla="*/ 2147483647 h 162"/>
                <a:gd name="T64" fmla="*/ 2147483647 w 210"/>
                <a:gd name="T65" fmla="*/ 2147483647 h 162"/>
                <a:gd name="T66" fmla="*/ 2147483647 w 210"/>
                <a:gd name="T67" fmla="*/ 2147483647 h 162"/>
                <a:gd name="T68" fmla="*/ 2147483647 w 210"/>
                <a:gd name="T69" fmla="*/ 2147483647 h 1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0"/>
                <a:gd name="T106" fmla="*/ 0 h 162"/>
                <a:gd name="T107" fmla="*/ 210 w 210"/>
                <a:gd name="T108" fmla="*/ 162 h 16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0" h="162">
                  <a:moveTo>
                    <a:pt x="206" y="6"/>
                  </a:moveTo>
                  <a:lnTo>
                    <a:pt x="200" y="12"/>
                  </a:lnTo>
                  <a:lnTo>
                    <a:pt x="194" y="19"/>
                  </a:lnTo>
                  <a:lnTo>
                    <a:pt x="187" y="25"/>
                  </a:lnTo>
                  <a:lnTo>
                    <a:pt x="178" y="28"/>
                  </a:lnTo>
                  <a:lnTo>
                    <a:pt x="175" y="32"/>
                  </a:lnTo>
                  <a:lnTo>
                    <a:pt x="168" y="38"/>
                  </a:lnTo>
                  <a:lnTo>
                    <a:pt x="156" y="44"/>
                  </a:lnTo>
                  <a:lnTo>
                    <a:pt x="146" y="54"/>
                  </a:lnTo>
                  <a:lnTo>
                    <a:pt x="140" y="57"/>
                  </a:lnTo>
                  <a:lnTo>
                    <a:pt x="134" y="60"/>
                  </a:lnTo>
                  <a:lnTo>
                    <a:pt x="127" y="63"/>
                  </a:lnTo>
                  <a:lnTo>
                    <a:pt x="121" y="70"/>
                  </a:lnTo>
                  <a:lnTo>
                    <a:pt x="115" y="76"/>
                  </a:lnTo>
                  <a:lnTo>
                    <a:pt x="108" y="82"/>
                  </a:lnTo>
                  <a:lnTo>
                    <a:pt x="102" y="86"/>
                  </a:lnTo>
                  <a:lnTo>
                    <a:pt x="95" y="89"/>
                  </a:lnTo>
                  <a:lnTo>
                    <a:pt x="89" y="89"/>
                  </a:lnTo>
                  <a:lnTo>
                    <a:pt x="83" y="92"/>
                  </a:lnTo>
                  <a:lnTo>
                    <a:pt x="76" y="92"/>
                  </a:lnTo>
                  <a:lnTo>
                    <a:pt x="73" y="92"/>
                  </a:lnTo>
                  <a:lnTo>
                    <a:pt x="64" y="95"/>
                  </a:lnTo>
                  <a:lnTo>
                    <a:pt x="54" y="102"/>
                  </a:lnTo>
                  <a:lnTo>
                    <a:pt x="45" y="108"/>
                  </a:lnTo>
                  <a:lnTo>
                    <a:pt x="42" y="108"/>
                  </a:lnTo>
                  <a:lnTo>
                    <a:pt x="35" y="108"/>
                  </a:lnTo>
                  <a:lnTo>
                    <a:pt x="32" y="108"/>
                  </a:lnTo>
                  <a:lnTo>
                    <a:pt x="26" y="111"/>
                  </a:lnTo>
                  <a:lnTo>
                    <a:pt x="16" y="114"/>
                  </a:lnTo>
                  <a:lnTo>
                    <a:pt x="10" y="117"/>
                  </a:lnTo>
                  <a:lnTo>
                    <a:pt x="4" y="127"/>
                  </a:lnTo>
                  <a:lnTo>
                    <a:pt x="0" y="133"/>
                  </a:lnTo>
                  <a:lnTo>
                    <a:pt x="0" y="140"/>
                  </a:lnTo>
                  <a:lnTo>
                    <a:pt x="0" y="143"/>
                  </a:lnTo>
                  <a:lnTo>
                    <a:pt x="4" y="149"/>
                  </a:lnTo>
                  <a:lnTo>
                    <a:pt x="7" y="153"/>
                  </a:lnTo>
                  <a:lnTo>
                    <a:pt x="13" y="159"/>
                  </a:lnTo>
                  <a:lnTo>
                    <a:pt x="16" y="159"/>
                  </a:lnTo>
                  <a:lnTo>
                    <a:pt x="23" y="162"/>
                  </a:lnTo>
                  <a:lnTo>
                    <a:pt x="32" y="162"/>
                  </a:lnTo>
                  <a:lnTo>
                    <a:pt x="38" y="162"/>
                  </a:lnTo>
                  <a:lnTo>
                    <a:pt x="42" y="159"/>
                  </a:lnTo>
                  <a:lnTo>
                    <a:pt x="54" y="156"/>
                  </a:lnTo>
                  <a:lnTo>
                    <a:pt x="64" y="156"/>
                  </a:lnTo>
                  <a:lnTo>
                    <a:pt x="76" y="156"/>
                  </a:lnTo>
                  <a:lnTo>
                    <a:pt x="86" y="156"/>
                  </a:lnTo>
                  <a:lnTo>
                    <a:pt x="95" y="156"/>
                  </a:lnTo>
                  <a:lnTo>
                    <a:pt x="105" y="153"/>
                  </a:lnTo>
                  <a:lnTo>
                    <a:pt x="115" y="153"/>
                  </a:lnTo>
                  <a:lnTo>
                    <a:pt x="124" y="149"/>
                  </a:lnTo>
                  <a:lnTo>
                    <a:pt x="134" y="143"/>
                  </a:lnTo>
                  <a:lnTo>
                    <a:pt x="143" y="137"/>
                  </a:lnTo>
                  <a:lnTo>
                    <a:pt x="153" y="130"/>
                  </a:lnTo>
                  <a:lnTo>
                    <a:pt x="162" y="127"/>
                  </a:lnTo>
                  <a:lnTo>
                    <a:pt x="172" y="121"/>
                  </a:lnTo>
                  <a:lnTo>
                    <a:pt x="181" y="114"/>
                  </a:lnTo>
                  <a:lnTo>
                    <a:pt x="187" y="108"/>
                  </a:lnTo>
                  <a:lnTo>
                    <a:pt x="191" y="98"/>
                  </a:lnTo>
                  <a:lnTo>
                    <a:pt x="194" y="89"/>
                  </a:lnTo>
                  <a:lnTo>
                    <a:pt x="197" y="79"/>
                  </a:lnTo>
                  <a:lnTo>
                    <a:pt x="200" y="60"/>
                  </a:lnTo>
                  <a:lnTo>
                    <a:pt x="200" y="41"/>
                  </a:lnTo>
                  <a:lnTo>
                    <a:pt x="206" y="22"/>
                  </a:lnTo>
                  <a:lnTo>
                    <a:pt x="206" y="12"/>
                  </a:lnTo>
                  <a:lnTo>
                    <a:pt x="210" y="0"/>
                  </a:lnTo>
                  <a:lnTo>
                    <a:pt x="210" y="3"/>
                  </a:lnTo>
                  <a:lnTo>
                    <a:pt x="206" y="3"/>
                  </a:lnTo>
                  <a:lnTo>
                    <a:pt x="206" y="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" name="Freeform 141"/>
            <p:cNvSpPr>
              <a:spLocks/>
            </p:cNvSpPr>
            <p:nvPr/>
          </p:nvSpPr>
          <p:spPr bwMode="auto">
            <a:xfrm>
              <a:off x="981310" y="2111267"/>
              <a:ext cx="267180" cy="209461"/>
            </a:xfrm>
            <a:custGeom>
              <a:avLst/>
              <a:gdLst>
                <a:gd name="T0" fmla="*/ 0 w 237"/>
                <a:gd name="T1" fmla="*/ 0 h 185"/>
                <a:gd name="T2" fmla="*/ 0 w 237"/>
                <a:gd name="T3" fmla="*/ 2147483647 h 185"/>
                <a:gd name="T4" fmla="*/ 2147483647 w 237"/>
                <a:gd name="T5" fmla="*/ 2147483647 h 185"/>
                <a:gd name="T6" fmla="*/ 2147483647 w 237"/>
                <a:gd name="T7" fmla="*/ 2147483647 h 185"/>
                <a:gd name="T8" fmla="*/ 2147483647 w 237"/>
                <a:gd name="T9" fmla="*/ 2147483647 h 185"/>
                <a:gd name="T10" fmla="*/ 2147483647 w 237"/>
                <a:gd name="T11" fmla="*/ 2147483647 h 185"/>
                <a:gd name="T12" fmla="*/ 2147483647 w 237"/>
                <a:gd name="T13" fmla="*/ 2147483647 h 185"/>
                <a:gd name="T14" fmla="*/ 2147483647 w 237"/>
                <a:gd name="T15" fmla="*/ 2147483647 h 185"/>
                <a:gd name="T16" fmla="*/ 2147483647 w 237"/>
                <a:gd name="T17" fmla="*/ 2147483647 h 185"/>
                <a:gd name="T18" fmla="*/ 2147483647 w 237"/>
                <a:gd name="T19" fmla="*/ 2147483647 h 185"/>
                <a:gd name="T20" fmla="*/ 2147483647 w 237"/>
                <a:gd name="T21" fmla="*/ 2147483647 h 185"/>
                <a:gd name="T22" fmla="*/ 2147483647 w 237"/>
                <a:gd name="T23" fmla="*/ 2147483647 h 185"/>
                <a:gd name="T24" fmla="*/ 2147483647 w 237"/>
                <a:gd name="T25" fmla="*/ 2147483647 h 185"/>
                <a:gd name="T26" fmla="*/ 2147483647 w 237"/>
                <a:gd name="T27" fmla="*/ 2147483647 h 185"/>
                <a:gd name="T28" fmla="*/ 2147483647 w 237"/>
                <a:gd name="T29" fmla="*/ 2147483647 h 185"/>
                <a:gd name="T30" fmla="*/ 2147483647 w 237"/>
                <a:gd name="T31" fmla="*/ 2147483647 h 185"/>
                <a:gd name="T32" fmla="*/ 2147483647 w 237"/>
                <a:gd name="T33" fmla="*/ 2147483647 h 185"/>
                <a:gd name="T34" fmla="*/ 2147483647 w 237"/>
                <a:gd name="T35" fmla="*/ 2147483647 h 185"/>
                <a:gd name="T36" fmla="*/ 2147483647 w 237"/>
                <a:gd name="T37" fmla="*/ 2147483647 h 185"/>
                <a:gd name="T38" fmla="*/ 2147483647 w 237"/>
                <a:gd name="T39" fmla="*/ 2147483647 h 185"/>
                <a:gd name="T40" fmla="*/ 2147483647 w 237"/>
                <a:gd name="T41" fmla="*/ 2147483647 h 185"/>
                <a:gd name="T42" fmla="*/ 2147483647 w 237"/>
                <a:gd name="T43" fmla="*/ 2147483647 h 185"/>
                <a:gd name="T44" fmla="*/ 2147483647 w 237"/>
                <a:gd name="T45" fmla="*/ 2147483647 h 185"/>
                <a:gd name="T46" fmla="*/ 2147483647 w 237"/>
                <a:gd name="T47" fmla="*/ 2147483647 h 185"/>
                <a:gd name="T48" fmla="*/ 2147483647 w 237"/>
                <a:gd name="T49" fmla="*/ 2147483647 h 185"/>
                <a:gd name="T50" fmla="*/ 2147483647 w 237"/>
                <a:gd name="T51" fmla="*/ 2147483647 h 185"/>
                <a:gd name="T52" fmla="*/ 2147483647 w 237"/>
                <a:gd name="T53" fmla="*/ 2147483647 h 185"/>
                <a:gd name="T54" fmla="*/ 2147483647 w 237"/>
                <a:gd name="T55" fmla="*/ 2147483647 h 185"/>
                <a:gd name="T56" fmla="*/ 2147483647 w 237"/>
                <a:gd name="T57" fmla="*/ 2147483647 h 185"/>
                <a:gd name="T58" fmla="*/ 2147483647 w 237"/>
                <a:gd name="T59" fmla="*/ 2147483647 h 185"/>
                <a:gd name="T60" fmla="*/ 2147483647 w 237"/>
                <a:gd name="T61" fmla="*/ 2147483647 h 185"/>
                <a:gd name="T62" fmla="*/ 2147483647 w 237"/>
                <a:gd name="T63" fmla="*/ 2147483647 h 185"/>
                <a:gd name="T64" fmla="*/ 2147483647 w 237"/>
                <a:gd name="T65" fmla="*/ 2147483647 h 185"/>
                <a:gd name="T66" fmla="*/ 2147483647 w 237"/>
                <a:gd name="T67" fmla="*/ 2147483647 h 185"/>
                <a:gd name="T68" fmla="*/ 2147483647 w 237"/>
                <a:gd name="T69" fmla="*/ 2147483647 h 185"/>
                <a:gd name="T70" fmla="*/ 2147483647 w 237"/>
                <a:gd name="T71" fmla="*/ 2147483647 h 1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37"/>
                <a:gd name="T109" fmla="*/ 0 h 185"/>
                <a:gd name="T110" fmla="*/ 237 w 237"/>
                <a:gd name="T111" fmla="*/ 185 h 1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37" h="185">
                  <a:moveTo>
                    <a:pt x="0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6" y="16"/>
                  </a:lnTo>
                  <a:lnTo>
                    <a:pt x="16" y="61"/>
                  </a:lnTo>
                  <a:lnTo>
                    <a:pt x="22" y="83"/>
                  </a:lnTo>
                  <a:lnTo>
                    <a:pt x="28" y="105"/>
                  </a:lnTo>
                  <a:lnTo>
                    <a:pt x="28" y="108"/>
                  </a:lnTo>
                  <a:lnTo>
                    <a:pt x="31" y="108"/>
                  </a:lnTo>
                  <a:lnTo>
                    <a:pt x="31" y="112"/>
                  </a:lnTo>
                  <a:lnTo>
                    <a:pt x="35" y="124"/>
                  </a:lnTo>
                  <a:lnTo>
                    <a:pt x="41" y="137"/>
                  </a:lnTo>
                  <a:lnTo>
                    <a:pt x="50" y="150"/>
                  </a:lnTo>
                  <a:lnTo>
                    <a:pt x="60" y="163"/>
                  </a:lnTo>
                  <a:lnTo>
                    <a:pt x="69" y="172"/>
                  </a:lnTo>
                  <a:lnTo>
                    <a:pt x="82" y="178"/>
                  </a:lnTo>
                  <a:lnTo>
                    <a:pt x="98" y="182"/>
                  </a:lnTo>
                  <a:lnTo>
                    <a:pt x="114" y="185"/>
                  </a:lnTo>
                  <a:lnTo>
                    <a:pt x="120" y="185"/>
                  </a:lnTo>
                  <a:lnTo>
                    <a:pt x="126" y="182"/>
                  </a:lnTo>
                  <a:lnTo>
                    <a:pt x="133" y="178"/>
                  </a:lnTo>
                  <a:lnTo>
                    <a:pt x="139" y="175"/>
                  </a:lnTo>
                  <a:lnTo>
                    <a:pt x="146" y="169"/>
                  </a:lnTo>
                  <a:lnTo>
                    <a:pt x="152" y="163"/>
                  </a:lnTo>
                  <a:lnTo>
                    <a:pt x="158" y="159"/>
                  </a:lnTo>
                  <a:lnTo>
                    <a:pt x="165" y="153"/>
                  </a:lnTo>
                  <a:lnTo>
                    <a:pt x="171" y="150"/>
                  </a:lnTo>
                  <a:lnTo>
                    <a:pt x="177" y="147"/>
                  </a:lnTo>
                  <a:lnTo>
                    <a:pt x="187" y="140"/>
                  </a:lnTo>
                  <a:lnTo>
                    <a:pt x="199" y="131"/>
                  </a:lnTo>
                  <a:lnTo>
                    <a:pt x="206" y="128"/>
                  </a:lnTo>
                  <a:lnTo>
                    <a:pt x="209" y="124"/>
                  </a:lnTo>
                  <a:lnTo>
                    <a:pt x="218" y="118"/>
                  </a:lnTo>
                  <a:lnTo>
                    <a:pt x="225" y="112"/>
                  </a:lnTo>
                  <a:lnTo>
                    <a:pt x="237" y="99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" name="Freeform 142"/>
            <p:cNvSpPr>
              <a:spLocks/>
            </p:cNvSpPr>
            <p:nvPr/>
          </p:nvSpPr>
          <p:spPr bwMode="auto">
            <a:xfrm>
              <a:off x="1015755" y="2320729"/>
              <a:ext cx="97749" cy="72613"/>
            </a:xfrm>
            <a:custGeom>
              <a:avLst/>
              <a:gdLst>
                <a:gd name="T0" fmla="*/ 2147483647 w 86"/>
                <a:gd name="T1" fmla="*/ 0 h 64"/>
                <a:gd name="T2" fmla="*/ 2147483647 w 86"/>
                <a:gd name="T3" fmla="*/ 0 h 64"/>
                <a:gd name="T4" fmla="*/ 2147483647 w 86"/>
                <a:gd name="T5" fmla="*/ 2147483647 h 64"/>
                <a:gd name="T6" fmla="*/ 2147483647 w 86"/>
                <a:gd name="T7" fmla="*/ 2147483647 h 64"/>
                <a:gd name="T8" fmla="*/ 2147483647 w 86"/>
                <a:gd name="T9" fmla="*/ 2147483647 h 64"/>
                <a:gd name="T10" fmla="*/ 2147483647 w 86"/>
                <a:gd name="T11" fmla="*/ 2147483647 h 64"/>
                <a:gd name="T12" fmla="*/ 2147483647 w 86"/>
                <a:gd name="T13" fmla="*/ 2147483647 h 64"/>
                <a:gd name="T14" fmla="*/ 2147483647 w 86"/>
                <a:gd name="T15" fmla="*/ 2147483647 h 64"/>
                <a:gd name="T16" fmla="*/ 2147483647 w 86"/>
                <a:gd name="T17" fmla="*/ 2147483647 h 64"/>
                <a:gd name="T18" fmla="*/ 2147483647 w 86"/>
                <a:gd name="T19" fmla="*/ 2147483647 h 64"/>
                <a:gd name="T20" fmla="*/ 2147483647 w 86"/>
                <a:gd name="T21" fmla="*/ 2147483647 h 64"/>
                <a:gd name="T22" fmla="*/ 2147483647 w 86"/>
                <a:gd name="T23" fmla="*/ 2147483647 h 64"/>
                <a:gd name="T24" fmla="*/ 0 w 86"/>
                <a:gd name="T25" fmla="*/ 2147483647 h 64"/>
                <a:gd name="T26" fmla="*/ 0 w 86"/>
                <a:gd name="T27" fmla="*/ 2147483647 h 64"/>
                <a:gd name="T28" fmla="*/ 0 w 86"/>
                <a:gd name="T29" fmla="*/ 2147483647 h 64"/>
                <a:gd name="T30" fmla="*/ 2147483647 w 86"/>
                <a:gd name="T31" fmla="*/ 2147483647 h 6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"/>
                <a:gd name="T49" fmla="*/ 0 h 64"/>
                <a:gd name="T50" fmla="*/ 86 w 86"/>
                <a:gd name="T51" fmla="*/ 64 h 6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" h="64">
                  <a:moveTo>
                    <a:pt x="86" y="0"/>
                  </a:moveTo>
                  <a:lnTo>
                    <a:pt x="83" y="0"/>
                  </a:lnTo>
                  <a:lnTo>
                    <a:pt x="76" y="3"/>
                  </a:lnTo>
                  <a:lnTo>
                    <a:pt x="70" y="6"/>
                  </a:lnTo>
                  <a:lnTo>
                    <a:pt x="57" y="13"/>
                  </a:lnTo>
                  <a:lnTo>
                    <a:pt x="54" y="16"/>
                  </a:lnTo>
                  <a:lnTo>
                    <a:pt x="48" y="16"/>
                  </a:lnTo>
                  <a:lnTo>
                    <a:pt x="35" y="19"/>
                  </a:lnTo>
                  <a:lnTo>
                    <a:pt x="23" y="22"/>
                  </a:lnTo>
                  <a:lnTo>
                    <a:pt x="13" y="28"/>
                  </a:lnTo>
                  <a:lnTo>
                    <a:pt x="10" y="32"/>
                  </a:lnTo>
                  <a:lnTo>
                    <a:pt x="4" y="35"/>
                  </a:lnTo>
                  <a:lnTo>
                    <a:pt x="0" y="41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7" y="64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" name="Freeform 143"/>
            <p:cNvSpPr>
              <a:spLocks/>
            </p:cNvSpPr>
            <p:nvPr/>
          </p:nvSpPr>
          <p:spPr bwMode="auto">
            <a:xfrm>
              <a:off x="1109780" y="1318105"/>
              <a:ext cx="61442" cy="21411"/>
            </a:xfrm>
            <a:custGeom>
              <a:avLst/>
              <a:gdLst>
                <a:gd name="T0" fmla="*/ 2147483647 w 54"/>
                <a:gd name="T1" fmla="*/ 0 h 19"/>
                <a:gd name="T2" fmla="*/ 2147483647 w 54"/>
                <a:gd name="T3" fmla="*/ 2147483647 h 19"/>
                <a:gd name="T4" fmla="*/ 2147483647 w 54"/>
                <a:gd name="T5" fmla="*/ 2147483647 h 19"/>
                <a:gd name="T6" fmla="*/ 2147483647 w 54"/>
                <a:gd name="T7" fmla="*/ 2147483647 h 19"/>
                <a:gd name="T8" fmla="*/ 2147483647 w 54"/>
                <a:gd name="T9" fmla="*/ 2147483647 h 19"/>
                <a:gd name="T10" fmla="*/ 2147483647 w 54"/>
                <a:gd name="T11" fmla="*/ 2147483647 h 19"/>
                <a:gd name="T12" fmla="*/ 2147483647 w 54"/>
                <a:gd name="T13" fmla="*/ 2147483647 h 19"/>
                <a:gd name="T14" fmla="*/ 2147483647 w 54"/>
                <a:gd name="T15" fmla="*/ 2147483647 h 19"/>
                <a:gd name="T16" fmla="*/ 2147483647 w 54"/>
                <a:gd name="T17" fmla="*/ 2147483647 h 19"/>
                <a:gd name="T18" fmla="*/ 2147483647 w 54"/>
                <a:gd name="T19" fmla="*/ 2147483647 h 19"/>
                <a:gd name="T20" fmla="*/ 2147483647 w 54"/>
                <a:gd name="T21" fmla="*/ 2147483647 h 19"/>
                <a:gd name="T22" fmla="*/ 2147483647 w 54"/>
                <a:gd name="T23" fmla="*/ 2147483647 h 19"/>
                <a:gd name="T24" fmla="*/ 0 w 54"/>
                <a:gd name="T25" fmla="*/ 2147483647 h 19"/>
                <a:gd name="T26" fmla="*/ 0 w 54"/>
                <a:gd name="T27" fmla="*/ 2147483647 h 19"/>
                <a:gd name="T28" fmla="*/ 0 w 54"/>
                <a:gd name="T29" fmla="*/ 2147483647 h 19"/>
                <a:gd name="T30" fmla="*/ 0 w 54"/>
                <a:gd name="T31" fmla="*/ 2147483647 h 19"/>
                <a:gd name="T32" fmla="*/ 2147483647 w 54"/>
                <a:gd name="T33" fmla="*/ 0 h 19"/>
                <a:gd name="T34" fmla="*/ 2147483647 w 54"/>
                <a:gd name="T35" fmla="*/ 0 h 19"/>
                <a:gd name="T36" fmla="*/ 2147483647 w 54"/>
                <a:gd name="T37" fmla="*/ 0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9"/>
                <a:gd name="T59" fmla="*/ 54 w 54"/>
                <a:gd name="T60" fmla="*/ 19 h 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9">
                  <a:moveTo>
                    <a:pt x="6" y="0"/>
                  </a:moveTo>
                  <a:lnTo>
                    <a:pt x="12" y="3"/>
                  </a:lnTo>
                  <a:lnTo>
                    <a:pt x="19" y="6"/>
                  </a:lnTo>
                  <a:lnTo>
                    <a:pt x="28" y="9"/>
                  </a:lnTo>
                  <a:lnTo>
                    <a:pt x="41" y="13"/>
                  </a:lnTo>
                  <a:lnTo>
                    <a:pt x="54" y="13"/>
                  </a:lnTo>
                  <a:lnTo>
                    <a:pt x="47" y="19"/>
                  </a:lnTo>
                  <a:lnTo>
                    <a:pt x="41" y="19"/>
                  </a:lnTo>
                  <a:lnTo>
                    <a:pt x="35" y="19"/>
                  </a:lnTo>
                  <a:lnTo>
                    <a:pt x="28" y="19"/>
                  </a:lnTo>
                  <a:lnTo>
                    <a:pt x="22" y="16"/>
                  </a:lnTo>
                  <a:lnTo>
                    <a:pt x="16" y="13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" name="Freeform 144"/>
            <p:cNvSpPr>
              <a:spLocks/>
            </p:cNvSpPr>
            <p:nvPr/>
          </p:nvSpPr>
          <p:spPr bwMode="auto">
            <a:xfrm>
              <a:off x="1058579" y="1325553"/>
              <a:ext cx="136848" cy="57718"/>
            </a:xfrm>
            <a:custGeom>
              <a:avLst/>
              <a:gdLst>
                <a:gd name="T0" fmla="*/ 2147483647 w 121"/>
                <a:gd name="T1" fmla="*/ 2147483647 h 51"/>
                <a:gd name="T2" fmla="*/ 2147483647 w 121"/>
                <a:gd name="T3" fmla="*/ 2147483647 h 51"/>
                <a:gd name="T4" fmla="*/ 2147483647 w 121"/>
                <a:gd name="T5" fmla="*/ 2147483647 h 51"/>
                <a:gd name="T6" fmla="*/ 2147483647 w 121"/>
                <a:gd name="T7" fmla="*/ 2147483647 h 51"/>
                <a:gd name="T8" fmla="*/ 2147483647 w 121"/>
                <a:gd name="T9" fmla="*/ 2147483647 h 51"/>
                <a:gd name="T10" fmla="*/ 2147483647 w 121"/>
                <a:gd name="T11" fmla="*/ 2147483647 h 51"/>
                <a:gd name="T12" fmla="*/ 2147483647 w 121"/>
                <a:gd name="T13" fmla="*/ 2147483647 h 51"/>
                <a:gd name="T14" fmla="*/ 2147483647 w 121"/>
                <a:gd name="T15" fmla="*/ 2147483647 h 51"/>
                <a:gd name="T16" fmla="*/ 2147483647 w 121"/>
                <a:gd name="T17" fmla="*/ 2147483647 h 51"/>
                <a:gd name="T18" fmla="*/ 2147483647 w 121"/>
                <a:gd name="T19" fmla="*/ 2147483647 h 51"/>
                <a:gd name="T20" fmla="*/ 2147483647 w 121"/>
                <a:gd name="T21" fmla="*/ 2147483647 h 51"/>
                <a:gd name="T22" fmla="*/ 2147483647 w 121"/>
                <a:gd name="T23" fmla="*/ 2147483647 h 51"/>
                <a:gd name="T24" fmla="*/ 2147483647 w 121"/>
                <a:gd name="T25" fmla="*/ 2147483647 h 51"/>
                <a:gd name="T26" fmla="*/ 2147483647 w 121"/>
                <a:gd name="T27" fmla="*/ 2147483647 h 51"/>
                <a:gd name="T28" fmla="*/ 2147483647 w 121"/>
                <a:gd name="T29" fmla="*/ 2147483647 h 51"/>
                <a:gd name="T30" fmla="*/ 2147483647 w 121"/>
                <a:gd name="T31" fmla="*/ 2147483647 h 51"/>
                <a:gd name="T32" fmla="*/ 2147483647 w 121"/>
                <a:gd name="T33" fmla="*/ 2147483647 h 51"/>
                <a:gd name="T34" fmla="*/ 2147483647 w 121"/>
                <a:gd name="T35" fmla="*/ 2147483647 h 51"/>
                <a:gd name="T36" fmla="*/ 2147483647 w 121"/>
                <a:gd name="T37" fmla="*/ 2147483647 h 51"/>
                <a:gd name="T38" fmla="*/ 2147483647 w 121"/>
                <a:gd name="T39" fmla="*/ 2147483647 h 51"/>
                <a:gd name="T40" fmla="*/ 2147483647 w 121"/>
                <a:gd name="T41" fmla="*/ 2147483647 h 51"/>
                <a:gd name="T42" fmla="*/ 2147483647 w 121"/>
                <a:gd name="T43" fmla="*/ 2147483647 h 51"/>
                <a:gd name="T44" fmla="*/ 2147483647 w 121"/>
                <a:gd name="T45" fmla="*/ 2147483647 h 51"/>
                <a:gd name="T46" fmla="*/ 2147483647 w 121"/>
                <a:gd name="T47" fmla="*/ 2147483647 h 51"/>
                <a:gd name="T48" fmla="*/ 2147483647 w 121"/>
                <a:gd name="T49" fmla="*/ 2147483647 h 51"/>
                <a:gd name="T50" fmla="*/ 2147483647 w 121"/>
                <a:gd name="T51" fmla="*/ 2147483647 h 51"/>
                <a:gd name="T52" fmla="*/ 2147483647 w 121"/>
                <a:gd name="T53" fmla="*/ 2147483647 h 51"/>
                <a:gd name="T54" fmla="*/ 2147483647 w 121"/>
                <a:gd name="T55" fmla="*/ 2147483647 h 51"/>
                <a:gd name="T56" fmla="*/ 2147483647 w 121"/>
                <a:gd name="T57" fmla="*/ 2147483647 h 51"/>
                <a:gd name="T58" fmla="*/ 2147483647 w 121"/>
                <a:gd name="T59" fmla="*/ 2147483647 h 51"/>
                <a:gd name="T60" fmla="*/ 2147483647 w 121"/>
                <a:gd name="T61" fmla="*/ 2147483647 h 51"/>
                <a:gd name="T62" fmla="*/ 2147483647 w 121"/>
                <a:gd name="T63" fmla="*/ 2147483647 h 51"/>
                <a:gd name="T64" fmla="*/ 2147483647 w 121"/>
                <a:gd name="T65" fmla="*/ 2147483647 h 51"/>
                <a:gd name="T66" fmla="*/ 2147483647 w 121"/>
                <a:gd name="T67" fmla="*/ 2147483647 h 51"/>
                <a:gd name="T68" fmla="*/ 2147483647 w 121"/>
                <a:gd name="T69" fmla="*/ 2147483647 h 51"/>
                <a:gd name="T70" fmla="*/ 2147483647 w 121"/>
                <a:gd name="T71" fmla="*/ 2147483647 h 51"/>
                <a:gd name="T72" fmla="*/ 2147483647 w 121"/>
                <a:gd name="T73" fmla="*/ 2147483647 h 51"/>
                <a:gd name="T74" fmla="*/ 2147483647 w 121"/>
                <a:gd name="T75" fmla="*/ 2147483647 h 51"/>
                <a:gd name="T76" fmla="*/ 2147483647 w 121"/>
                <a:gd name="T77" fmla="*/ 2147483647 h 51"/>
                <a:gd name="T78" fmla="*/ 2147483647 w 121"/>
                <a:gd name="T79" fmla="*/ 2147483647 h 51"/>
                <a:gd name="T80" fmla="*/ 2147483647 w 121"/>
                <a:gd name="T81" fmla="*/ 2147483647 h 51"/>
                <a:gd name="T82" fmla="*/ 2147483647 w 121"/>
                <a:gd name="T83" fmla="*/ 2147483647 h 51"/>
                <a:gd name="T84" fmla="*/ 2147483647 w 121"/>
                <a:gd name="T85" fmla="*/ 2147483647 h 51"/>
                <a:gd name="T86" fmla="*/ 2147483647 w 121"/>
                <a:gd name="T87" fmla="*/ 2147483647 h 51"/>
                <a:gd name="T88" fmla="*/ 2147483647 w 121"/>
                <a:gd name="T89" fmla="*/ 2147483647 h 51"/>
                <a:gd name="T90" fmla="*/ 2147483647 w 121"/>
                <a:gd name="T91" fmla="*/ 2147483647 h 51"/>
                <a:gd name="T92" fmla="*/ 2147483647 w 121"/>
                <a:gd name="T93" fmla="*/ 2147483647 h 51"/>
                <a:gd name="T94" fmla="*/ 0 w 121"/>
                <a:gd name="T95" fmla="*/ 0 h 51"/>
                <a:gd name="T96" fmla="*/ 0 w 121"/>
                <a:gd name="T97" fmla="*/ 0 h 51"/>
                <a:gd name="T98" fmla="*/ 0 w 121"/>
                <a:gd name="T99" fmla="*/ 0 h 51"/>
                <a:gd name="T100" fmla="*/ 0 w 121"/>
                <a:gd name="T101" fmla="*/ 0 h 51"/>
                <a:gd name="T102" fmla="*/ 2147483647 w 121"/>
                <a:gd name="T103" fmla="*/ 0 h 51"/>
                <a:gd name="T104" fmla="*/ 2147483647 w 121"/>
                <a:gd name="T105" fmla="*/ 2147483647 h 51"/>
                <a:gd name="T106" fmla="*/ 2147483647 w 121"/>
                <a:gd name="T107" fmla="*/ 2147483647 h 51"/>
                <a:gd name="T108" fmla="*/ 2147483647 w 121"/>
                <a:gd name="T109" fmla="*/ 2147483647 h 51"/>
                <a:gd name="T110" fmla="*/ 2147483647 w 121"/>
                <a:gd name="T111" fmla="*/ 2147483647 h 5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1"/>
                <a:gd name="T169" fmla="*/ 0 h 51"/>
                <a:gd name="T170" fmla="*/ 121 w 121"/>
                <a:gd name="T171" fmla="*/ 51 h 5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1" h="51">
                  <a:moveTo>
                    <a:pt x="7" y="7"/>
                  </a:moveTo>
                  <a:lnTo>
                    <a:pt x="7" y="16"/>
                  </a:lnTo>
                  <a:lnTo>
                    <a:pt x="10" y="22"/>
                  </a:lnTo>
                  <a:lnTo>
                    <a:pt x="13" y="29"/>
                  </a:lnTo>
                  <a:lnTo>
                    <a:pt x="16" y="32"/>
                  </a:lnTo>
                  <a:lnTo>
                    <a:pt x="23" y="32"/>
                  </a:lnTo>
                  <a:lnTo>
                    <a:pt x="23" y="35"/>
                  </a:lnTo>
                  <a:lnTo>
                    <a:pt x="32" y="38"/>
                  </a:lnTo>
                  <a:lnTo>
                    <a:pt x="38" y="38"/>
                  </a:lnTo>
                  <a:lnTo>
                    <a:pt x="54" y="38"/>
                  </a:lnTo>
                  <a:lnTo>
                    <a:pt x="70" y="38"/>
                  </a:lnTo>
                  <a:lnTo>
                    <a:pt x="83" y="35"/>
                  </a:lnTo>
                  <a:lnTo>
                    <a:pt x="92" y="38"/>
                  </a:lnTo>
                  <a:lnTo>
                    <a:pt x="99" y="38"/>
                  </a:lnTo>
                  <a:lnTo>
                    <a:pt x="105" y="38"/>
                  </a:lnTo>
                  <a:lnTo>
                    <a:pt x="108" y="35"/>
                  </a:lnTo>
                  <a:lnTo>
                    <a:pt x="111" y="35"/>
                  </a:lnTo>
                  <a:lnTo>
                    <a:pt x="111" y="32"/>
                  </a:lnTo>
                  <a:lnTo>
                    <a:pt x="111" y="29"/>
                  </a:lnTo>
                  <a:lnTo>
                    <a:pt x="111" y="26"/>
                  </a:lnTo>
                  <a:lnTo>
                    <a:pt x="111" y="22"/>
                  </a:lnTo>
                  <a:lnTo>
                    <a:pt x="115" y="26"/>
                  </a:lnTo>
                  <a:lnTo>
                    <a:pt x="118" y="29"/>
                  </a:lnTo>
                  <a:lnTo>
                    <a:pt x="121" y="35"/>
                  </a:lnTo>
                  <a:lnTo>
                    <a:pt x="118" y="38"/>
                  </a:lnTo>
                  <a:lnTo>
                    <a:pt x="115" y="45"/>
                  </a:lnTo>
                  <a:lnTo>
                    <a:pt x="108" y="48"/>
                  </a:lnTo>
                  <a:lnTo>
                    <a:pt x="105" y="48"/>
                  </a:lnTo>
                  <a:lnTo>
                    <a:pt x="102" y="48"/>
                  </a:lnTo>
                  <a:lnTo>
                    <a:pt x="96" y="45"/>
                  </a:lnTo>
                  <a:lnTo>
                    <a:pt x="83" y="45"/>
                  </a:lnTo>
                  <a:lnTo>
                    <a:pt x="70" y="48"/>
                  </a:lnTo>
                  <a:lnTo>
                    <a:pt x="57" y="48"/>
                  </a:lnTo>
                  <a:lnTo>
                    <a:pt x="45" y="51"/>
                  </a:lnTo>
                  <a:lnTo>
                    <a:pt x="35" y="51"/>
                  </a:lnTo>
                  <a:lnTo>
                    <a:pt x="23" y="48"/>
                  </a:lnTo>
                  <a:lnTo>
                    <a:pt x="19" y="48"/>
                  </a:lnTo>
                  <a:lnTo>
                    <a:pt x="13" y="45"/>
                  </a:lnTo>
                  <a:lnTo>
                    <a:pt x="10" y="38"/>
                  </a:lnTo>
                  <a:lnTo>
                    <a:pt x="4" y="35"/>
                  </a:lnTo>
                  <a:lnTo>
                    <a:pt x="4" y="32"/>
                  </a:lnTo>
                  <a:lnTo>
                    <a:pt x="4" y="29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4" y="10"/>
                  </a:lnTo>
                  <a:lnTo>
                    <a:pt x="4" y="3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7" y="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" name="Freeform 145"/>
            <p:cNvSpPr>
              <a:spLocks/>
            </p:cNvSpPr>
            <p:nvPr/>
          </p:nvSpPr>
          <p:spPr bwMode="auto">
            <a:xfrm>
              <a:off x="1055785" y="1383271"/>
              <a:ext cx="139641" cy="28859"/>
            </a:xfrm>
            <a:custGeom>
              <a:avLst/>
              <a:gdLst>
                <a:gd name="T0" fmla="*/ 2147483647 w 124"/>
                <a:gd name="T1" fmla="*/ 2147483647 h 26"/>
                <a:gd name="T2" fmla="*/ 2147483647 w 124"/>
                <a:gd name="T3" fmla="*/ 2147483647 h 26"/>
                <a:gd name="T4" fmla="*/ 2147483647 w 124"/>
                <a:gd name="T5" fmla="*/ 2147483647 h 26"/>
                <a:gd name="T6" fmla="*/ 2147483647 w 124"/>
                <a:gd name="T7" fmla="*/ 2147483647 h 26"/>
                <a:gd name="T8" fmla="*/ 0 w 124"/>
                <a:gd name="T9" fmla="*/ 2147483647 h 26"/>
                <a:gd name="T10" fmla="*/ 2147483647 w 124"/>
                <a:gd name="T11" fmla="*/ 2147483647 h 26"/>
                <a:gd name="T12" fmla="*/ 2147483647 w 124"/>
                <a:gd name="T13" fmla="*/ 2147483647 h 26"/>
                <a:gd name="T14" fmla="*/ 2147483647 w 124"/>
                <a:gd name="T15" fmla="*/ 2147483647 h 26"/>
                <a:gd name="T16" fmla="*/ 2147483647 w 124"/>
                <a:gd name="T17" fmla="*/ 2147483647 h 26"/>
                <a:gd name="T18" fmla="*/ 2147483647 w 124"/>
                <a:gd name="T19" fmla="*/ 2147483647 h 26"/>
                <a:gd name="T20" fmla="*/ 2147483647 w 124"/>
                <a:gd name="T21" fmla="*/ 2147483647 h 26"/>
                <a:gd name="T22" fmla="*/ 2147483647 w 124"/>
                <a:gd name="T23" fmla="*/ 2147483647 h 26"/>
                <a:gd name="T24" fmla="*/ 2147483647 w 124"/>
                <a:gd name="T25" fmla="*/ 2147483647 h 26"/>
                <a:gd name="T26" fmla="*/ 2147483647 w 124"/>
                <a:gd name="T27" fmla="*/ 2147483647 h 26"/>
                <a:gd name="T28" fmla="*/ 2147483647 w 124"/>
                <a:gd name="T29" fmla="*/ 2147483647 h 26"/>
                <a:gd name="T30" fmla="*/ 2147483647 w 124"/>
                <a:gd name="T31" fmla="*/ 2147483647 h 26"/>
                <a:gd name="T32" fmla="*/ 2147483647 w 124"/>
                <a:gd name="T33" fmla="*/ 2147483647 h 26"/>
                <a:gd name="T34" fmla="*/ 2147483647 w 124"/>
                <a:gd name="T35" fmla="*/ 2147483647 h 26"/>
                <a:gd name="T36" fmla="*/ 2147483647 w 124"/>
                <a:gd name="T37" fmla="*/ 2147483647 h 26"/>
                <a:gd name="T38" fmla="*/ 2147483647 w 124"/>
                <a:gd name="T39" fmla="*/ 2147483647 h 26"/>
                <a:gd name="T40" fmla="*/ 2147483647 w 124"/>
                <a:gd name="T41" fmla="*/ 2147483647 h 26"/>
                <a:gd name="T42" fmla="*/ 2147483647 w 124"/>
                <a:gd name="T43" fmla="*/ 2147483647 h 26"/>
                <a:gd name="T44" fmla="*/ 2147483647 w 124"/>
                <a:gd name="T45" fmla="*/ 2147483647 h 26"/>
                <a:gd name="T46" fmla="*/ 2147483647 w 124"/>
                <a:gd name="T47" fmla="*/ 2147483647 h 26"/>
                <a:gd name="T48" fmla="*/ 2147483647 w 124"/>
                <a:gd name="T49" fmla="*/ 0 h 26"/>
                <a:gd name="T50" fmla="*/ 2147483647 w 124"/>
                <a:gd name="T51" fmla="*/ 2147483647 h 26"/>
                <a:gd name="T52" fmla="*/ 2147483647 w 124"/>
                <a:gd name="T53" fmla="*/ 2147483647 h 26"/>
                <a:gd name="T54" fmla="*/ 2147483647 w 124"/>
                <a:gd name="T55" fmla="*/ 2147483647 h 26"/>
                <a:gd name="T56" fmla="*/ 2147483647 w 124"/>
                <a:gd name="T57" fmla="*/ 2147483647 h 26"/>
                <a:gd name="T58" fmla="*/ 2147483647 w 124"/>
                <a:gd name="T59" fmla="*/ 2147483647 h 26"/>
                <a:gd name="T60" fmla="*/ 2147483647 w 124"/>
                <a:gd name="T61" fmla="*/ 2147483647 h 26"/>
                <a:gd name="T62" fmla="*/ 2147483647 w 124"/>
                <a:gd name="T63" fmla="*/ 2147483647 h 26"/>
                <a:gd name="T64" fmla="*/ 2147483647 w 124"/>
                <a:gd name="T65" fmla="*/ 2147483647 h 26"/>
                <a:gd name="T66" fmla="*/ 2147483647 w 124"/>
                <a:gd name="T67" fmla="*/ 2147483647 h 26"/>
                <a:gd name="T68" fmla="*/ 2147483647 w 124"/>
                <a:gd name="T69" fmla="*/ 2147483647 h 26"/>
                <a:gd name="T70" fmla="*/ 2147483647 w 124"/>
                <a:gd name="T71" fmla="*/ 2147483647 h 26"/>
                <a:gd name="T72" fmla="*/ 2147483647 w 124"/>
                <a:gd name="T73" fmla="*/ 2147483647 h 26"/>
                <a:gd name="T74" fmla="*/ 2147483647 w 124"/>
                <a:gd name="T75" fmla="*/ 2147483647 h 26"/>
                <a:gd name="T76" fmla="*/ 2147483647 w 124"/>
                <a:gd name="T77" fmla="*/ 2147483647 h 2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4"/>
                <a:gd name="T118" fmla="*/ 0 h 26"/>
                <a:gd name="T119" fmla="*/ 124 w 124"/>
                <a:gd name="T120" fmla="*/ 26 h 2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4" h="26">
                  <a:moveTo>
                    <a:pt x="10" y="22"/>
                  </a:moveTo>
                  <a:lnTo>
                    <a:pt x="7" y="22"/>
                  </a:lnTo>
                  <a:lnTo>
                    <a:pt x="3" y="22"/>
                  </a:lnTo>
                  <a:lnTo>
                    <a:pt x="0" y="19"/>
                  </a:lnTo>
                  <a:lnTo>
                    <a:pt x="3" y="16"/>
                  </a:lnTo>
                  <a:lnTo>
                    <a:pt x="10" y="13"/>
                  </a:lnTo>
                  <a:lnTo>
                    <a:pt x="16" y="10"/>
                  </a:lnTo>
                  <a:lnTo>
                    <a:pt x="19" y="13"/>
                  </a:lnTo>
                  <a:lnTo>
                    <a:pt x="22" y="13"/>
                  </a:lnTo>
                  <a:lnTo>
                    <a:pt x="29" y="16"/>
                  </a:lnTo>
                  <a:lnTo>
                    <a:pt x="35" y="16"/>
                  </a:lnTo>
                  <a:lnTo>
                    <a:pt x="38" y="16"/>
                  </a:lnTo>
                  <a:lnTo>
                    <a:pt x="45" y="19"/>
                  </a:lnTo>
                  <a:lnTo>
                    <a:pt x="54" y="19"/>
                  </a:lnTo>
                  <a:lnTo>
                    <a:pt x="60" y="19"/>
                  </a:lnTo>
                  <a:lnTo>
                    <a:pt x="70" y="19"/>
                  </a:lnTo>
                  <a:lnTo>
                    <a:pt x="86" y="19"/>
                  </a:lnTo>
                  <a:lnTo>
                    <a:pt x="95" y="16"/>
                  </a:lnTo>
                  <a:lnTo>
                    <a:pt x="102" y="16"/>
                  </a:lnTo>
                  <a:lnTo>
                    <a:pt x="111" y="13"/>
                  </a:lnTo>
                  <a:lnTo>
                    <a:pt x="114" y="10"/>
                  </a:lnTo>
                  <a:lnTo>
                    <a:pt x="121" y="6"/>
                  </a:lnTo>
                  <a:lnTo>
                    <a:pt x="121" y="3"/>
                  </a:lnTo>
                  <a:lnTo>
                    <a:pt x="121" y="0"/>
                  </a:lnTo>
                  <a:lnTo>
                    <a:pt x="121" y="3"/>
                  </a:lnTo>
                  <a:lnTo>
                    <a:pt x="124" y="6"/>
                  </a:lnTo>
                  <a:lnTo>
                    <a:pt x="121" y="13"/>
                  </a:lnTo>
                  <a:lnTo>
                    <a:pt x="121" y="16"/>
                  </a:lnTo>
                  <a:lnTo>
                    <a:pt x="114" y="22"/>
                  </a:lnTo>
                  <a:lnTo>
                    <a:pt x="111" y="22"/>
                  </a:lnTo>
                  <a:lnTo>
                    <a:pt x="108" y="22"/>
                  </a:lnTo>
                  <a:lnTo>
                    <a:pt x="99" y="26"/>
                  </a:lnTo>
                  <a:lnTo>
                    <a:pt x="86" y="26"/>
                  </a:lnTo>
                  <a:lnTo>
                    <a:pt x="67" y="26"/>
                  </a:lnTo>
                  <a:lnTo>
                    <a:pt x="45" y="22"/>
                  </a:lnTo>
                  <a:lnTo>
                    <a:pt x="22" y="22"/>
                  </a:lnTo>
                  <a:lnTo>
                    <a:pt x="10" y="2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" name="Freeform 146"/>
            <p:cNvSpPr>
              <a:spLocks/>
            </p:cNvSpPr>
            <p:nvPr/>
          </p:nvSpPr>
          <p:spPr bwMode="auto">
            <a:xfrm>
              <a:off x="1109780" y="1300417"/>
              <a:ext cx="64235" cy="32583"/>
            </a:xfrm>
            <a:custGeom>
              <a:avLst/>
              <a:gdLst>
                <a:gd name="T0" fmla="*/ 0 w 57"/>
                <a:gd name="T1" fmla="*/ 2147483647 h 29"/>
                <a:gd name="T2" fmla="*/ 2147483647 w 57"/>
                <a:gd name="T3" fmla="*/ 2147483647 h 29"/>
                <a:gd name="T4" fmla="*/ 2147483647 w 57"/>
                <a:gd name="T5" fmla="*/ 2147483647 h 29"/>
                <a:gd name="T6" fmla="*/ 2147483647 w 57"/>
                <a:gd name="T7" fmla="*/ 2147483647 h 29"/>
                <a:gd name="T8" fmla="*/ 2147483647 w 57"/>
                <a:gd name="T9" fmla="*/ 2147483647 h 29"/>
                <a:gd name="T10" fmla="*/ 2147483647 w 57"/>
                <a:gd name="T11" fmla="*/ 2147483647 h 29"/>
                <a:gd name="T12" fmla="*/ 2147483647 w 57"/>
                <a:gd name="T13" fmla="*/ 2147483647 h 29"/>
                <a:gd name="T14" fmla="*/ 2147483647 w 57"/>
                <a:gd name="T15" fmla="*/ 2147483647 h 29"/>
                <a:gd name="T16" fmla="*/ 2147483647 w 57"/>
                <a:gd name="T17" fmla="*/ 2147483647 h 29"/>
                <a:gd name="T18" fmla="*/ 2147483647 w 57"/>
                <a:gd name="T19" fmla="*/ 2147483647 h 29"/>
                <a:gd name="T20" fmla="*/ 2147483647 w 57"/>
                <a:gd name="T21" fmla="*/ 2147483647 h 29"/>
                <a:gd name="T22" fmla="*/ 2147483647 w 57"/>
                <a:gd name="T23" fmla="*/ 2147483647 h 29"/>
                <a:gd name="T24" fmla="*/ 2147483647 w 57"/>
                <a:gd name="T25" fmla="*/ 2147483647 h 29"/>
                <a:gd name="T26" fmla="*/ 2147483647 w 57"/>
                <a:gd name="T27" fmla="*/ 2147483647 h 29"/>
                <a:gd name="T28" fmla="*/ 2147483647 w 57"/>
                <a:gd name="T29" fmla="*/ 2147483647 h 29"/>
                <a:gd name="T30" fmla="*/ 2147483647 w 57"/>
                <a:gd name="T31" fmla="*/ 0 h 29"/>
                <a:gd name="T32" fmla="*/ 2147483647 w 5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29"/>
                <a:gd name="T53" fmla="*/ 57 w 57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29">
                  <a:moveTo>
                    <a:pt x="0" y="9"/>
                  </a:moveTo>
                  <a:lnTo>
                    <a:pt x="3" y="13"/>
                  </a:lnTo>
                  <a:lnTo>
                    <a:pt x="12" y="19"/>
                  </a:lnTo>
                  <a:lnTo>
                    <a:pt x="25" y="25"/>
                  </a:lnTo>
                  <a:lnTo>
                    <a:pt x="41" y="29"/>
                  </a:lnTo>
                  <a:lnTo>
                    <a:pt x="47" y="29"/>
                  </a:lnTo>
                  <a:lnTo>
                    <a:pt x="54" y="29"/>
                  </a:lnTo>
                  <a:lnTo>
                    <a:pt x="57" y="25"/>
                  </a:lnTo>
                  <a:lnTo>
                    <a:pt x="57" y="22"/>
                  </a:lnTo>
                  <a:lnTo>
                    <a:pt x="54" y="19"/>
                  </a:lnTo>
                  <a:lnTo>
                    <a:pt x="51" y="13"/>
                  </a:lnTo>
                  <a:lnTo>
                    <a:pt x="47" y="9"/>
                  </a:lnTo>
                  <a:lnTo>
                    <a:pt x="44" y="6"/>
                  </a:lnTo>
                  <a:lnTo>
                    <a:pt x="38" y="3"/>
                  </a:lnTo>
                  <a:lnTo>
                    <a:pt x="32" y="0"/>
                  </a:lnTo>
                  <a:lnTo>
                    <a:pt x="19" y="0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" name="Freeform 147"/>
            <p:cNvSpPr>
              <a:spLocks/>
            </p:cNvSpPr>
            <p:nvPr/>
          </p:nvSpPr>
          <p:spPr bwMode="auto">
            <a:xfrm>
              <a:off x="1055785" y="1321829"/>
              <a:ext cx="133125" cy="46547"/>
            </a:xfrm>
            <a:custGeom>
              <a:avLst/>
              <a:gdLst>
                <a:gd name="T0" fmla="*/ 0 w 118"/>
                <a:gd name="T1" fmla="*/ 0 h 41"/>
                <a:gd name="T2" fmla="*/ 2147483647 w 118"/>
                <a:gd name="T3" fmla="*/ 0 h 41"/>
                <a:gd name="T4" fmla="*/ 2147483647 w 118"/>
                <a:gd name="T5" fmla="*/ 2147483647 h 41"/>
                <a:gd name="T6" fmla="*/ 2147483647 w 118"/>
                <a:gd name="T7" fmla="*/ 2147483647 h 41"/>
                <a:gd name="T8" fmla="*/ 2147483647 w 118"/>
                <a:gd name="T9" fmla="*/ 2147483647 h 41"/>
                <a:gd name="T10" fmla="*/ 2147483647 w 118"/>
                <a:gd name="T11" fmla="*/ 2147483647 h 41"/>
                <a:gd name="T12" fmla="*/ 2147483647 w 118"/>
                <a:gd name="T13" fmla="*/ 2147483647 h 41"/>
                <a:gd name="T14" fmla="*/ 2147483647 w 118"/>
                <a:gd name="T15" fmla="*/ 2147483647 h 41"/>
                <a:gd name="T16" fmla="*/ 2147483647 w 118"/>
                <a:gd name="T17" fmla="*/ 2147483647 h 41"/>
                <a:gd name="T18" fmla="*/ 2147483647 w 118"/>
                <a:gd name="T19" fmla="*/ 2147483647 h 41"/>
                <a:gd name="T20" fmla="*/ 2147483647 w 118"/>
                <a:gd name="T21" fmla="*/ 2147483647 h 41"/>
                <a:gd name="T22" fmla="*/ 2147483647 w 118"/>
                <a:gd name="T23" fmla="*/ 2147483647 h 41"/>
                <a:gd name="T24" fmla="*/ 2147483647 w 118"/>
                <a:gd name="T25" fmla="*/ 2147483647 h 41"/>
                <a:gd name="T26" fmla="*/ 2147483647 w 118"/>
                <a:gd name="T27" fmla="*/ 2147483647 h 41"/>
                <a:gd name="T28" fmla="*/ 2147483647 w 118"/>
                <a:gd name="T29" fmla="*/ 2147483647 h 41"/>
                <a:gd name="T30" fmla="*/ 2147483647 w 118"/>
                <a:gd name="T31" fmla="*/ 2147483647 h 41"/>
                <a:gd name="T32" fmla="*/ 2147483647 w 118"/>
                <a:gd name="T33" fmla="*/ 2147483647 h 41"/>
                <a:gd name="T34" fmla="*/ 2147483647 w 118"/>
                <a:gd name="T35" fmla="*/ 2147483647 h 41"/>
                <a:gd name="T36" fmla="*/ 2147483647 w 118"/>
                <a:gd name="T37" fmla="*/ 2147483647 h 41"/>
                <a:gd name="T38" fmla="*/ 2147483647 w 118"/>
                <a:gd name="T39" fmla="*/ 2147483647 h 41"/>
                <a:gd name="T40" fmla="*/ 2147483647 w 118"/>
                <a:gd name="T41" fmla="*/ 2147483647 h 41"/>
                <a:gd name="T42" fmla="*/ 2147483647 w 118"/>
                <a:gd name="T43" fmla="*/ 2147483647 h 41"/>
                <a:gd name="T44" fmla="*/ 2147483647 w 118"/>
                <a:gd name="T45" fmla="*/ 2147483647 h 41"/>
                <a:gd name="T46" fmla="*/ 2147483647 w 118"/>
                <a:gd name="T47" fmla="*/ 2147483647 h 41"/>
                <a:gd name="T48" fmla="*/ 2147483647 w 118"/>
                <a:gd name="T49" fmla="*/ 2147483647 h 41"/>
                <a:gd name="T50" fmla="*/ 2147483647 w 118"/>
                <a:gd name="T51" fmla="*/ 2147483647 h 41"/>
                <a:gd name="T52" fmla="*/ 2147483647 w 118"/>
                <a:gd name="T53" fmla="*/ 2147483647 h 41"/>
                <a:gd name="T54" fmla="*/ 2147483647 w 118"/>
                <a:gd name="T55" fmla="*/ 2147483647 h 41"/>
                <a:gd name="T56" fmla="*/ 2147483647 w 118"/>
                <a:gd name="T57" fmla="*/ 2147483647 h 4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8"/>
                <a:gd name="T88" fmla="*/ 0 h 41"/>
                <a:gd name="T89" fmla="*/ 118 w 118"/>
                <a:gd name="T90" fmla="*/ 41 h 4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8" h="41">
                  <a:moveTo>
                    <a:pt x="0" y="0"/>
                  </a:moveTo>
                  <a:lnTo>
                    <a:pt x="3" y="0"/>
                  </a:lnTo>
                  <a:lnTo>
                    <a:pt x="7" y="3"/>
                  </a:lnTo>
                  <a:lnTo>
                    <a:pt x="7" y="6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16" y="29"/>
                  </a:lnTo>
                  <a:lnTo>
                    <a:pt x="19" y="32"/>
                  </a:lnTo>
                  <a:lnTo>
                    <a:pt x="22" y="35"/>
                  </a:lnTo>
                  <a:lnTo>
                    <a:pt x="29" y="38"/>
                  </a:lnTo>
                  <a:lnTo>
                    <a:pt x="35" y="41"/>
                  </a:lnTo>
                  <a:lnTo>
                    <a:pt x="41" y="41"/>
                  </a:lnTo>
                  <a:lnTo>
                    <a:pt x="76" y="41"/>
                  </a:lnTo>
                  <a:lnTo>
                    <a:pt x="111" y="38"/>
                  </a:lnTo>
                  <a:lnTo>
                    <a:pt x="114" y="38"/>
                  </a:lnTo>
                  <a:lnTo>
                    <a:pt x="114" y="35"/>
                  </a:lnTo>
                  <a:lnTo>
                    <a:pt x="118" y="32"/>
                  </a:lnTo>
                  <a:lnTo>
                    <a:pt x="118" y="25"/>
                  </a:lnTo>
                  <a:lnTo>
                    <a:pt x="114" y="22"/>
                  </a:lnTo>
                  <a:lnTo>
                    <a:pt x="108" y="19"/>
                  </a:lnTo>
                  <a:lnTo>
                    <a:pt x="95" y="19"/>
                  </a:lnTo>
                  <a:lnTo>
                    <a:pt x="80" y="16"/>
                  </a:lnTo>
                  <a:lnTo>
                    <a:pt x="70" y="13"/>
                  </a:lnTo>
                  <a:lnTo>
                    <a:pt x="64" y="10"/>
                  </a:lnTo>
                  <a:lnTo>
                    <a:pt x="57" y="10"/>
                  </a:lnTo>
                  <a:lnTo>
                    <a:pt x="51" y="3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" name="Freeform 148"/>
            <p:cNvSpPr>
              <a:spLocks/>
            </p:cNvSpPr>
            <p:nvPr/>
          </p:nvSpPr>
          <p:spPr bwMode="auto">
            <a:xfrm>
              <a:off x="1063233" y="1379548"/>
              <a:ext cx="125677" cy="25135"/>
            </a:xfrm>
            <a:custGeom>
              <a:avLst/>
              <a:gdLst>
                <a:gd name="T0" fmla="*/ 0 w 111"/>
                <a:gd name="T1" fmla="*/ 2147483647 h 22"/>
                <a:gd name="T2" fmla="*/ 2147483647 w 111"/>
                <a:gd name="T3" fmla="*/ 2147483647 h 22"/>
                <a:gd name="T4" fmla="*/ 2147483647 w 111"/>
                <a:gd name="T5" fmla="*/ 2147483647 h 22"/>
                <a:gd name="T6" fmla="*/ 2147483647 w 111"/>
                <a:gd name="T7" fmla="*/ 2147483647 h 22"/>
                <a:gd name="T8" fmla="*/ 2147483647 w 111"/>
                <a:gd name="T9" fmla="*/ 2147483647 h 22"/>
                <a:gd name="T10" fmla="*/ 2147483647 w 111"/>
                <a:gd name="T11" fmla="*/ 2147483647 h 22"/>
                <a:gd name="T12" fmla="*/ 2147483647 w 111"/>
                <a:gd name="T13" fmla="*/ 2147483647 h 22"/>
                <a:gd name="T14" fmla="*/ 2147483647 w 111"/>
                <a:gd name="T15" fmla="*/ 2147483647 h 22"/>
                <a:gd name="T16" fmla="*/ 2147483647 w 111"/>
                <a:gd name="T17" fmla="*/ 2147483647 h 22"/>
                <a:gd name="T18" fmla="*/ 2147483647 w 111"/>
                <a:gd name="T19" fmla="*/ 2147483647 h 22"/>
                <a:gd name="T20" fmla="*/ 2147483647 w 111"/>
                <a:gd name="T21" fmla="*/ 2147483647 h 22"/>
                <a:gd name="T22" fmla="*/ 2147483647 w 111"/>
                <a:gd name="T23" fmla="*/ 2147483647 h 22"/>
                <a:gd name="T24" fmla="*/ 2147483647 w 111"/>
                <a:gd name="T25" fmla="*/ 2147483647 h 22"/>
                <a:gd name="T26" fmla="*/ 2147483647 w 111"/>
                <a:gd name="T27" fmla="*/ 2147483647 h 22"/>
                <a:gd name="T28" fmla="*/ 2147483647 w 111"/>
                <a:gd name="T29" fmla="*/ 2147483647 h 22"/>
                <a:gd name="T30" fmla="*/ 2147483647 w 111"/>
                <a:gd name="T31" fmla="*/ 0 h 22"/>
                <a:gd name="T32" fmla="*/ 2147483647 w 111"/>
                <a:gd name="T33" fmla="*/ 0 h 22"/>
                <a:gd name="T34" fmla="*/ 2147483647 w 111"/>
                <a:gd name="T35" fmla="*/ 0 h 22"/>
                <a:gd name="T36" fmla="*/ 2147483647 w 111"/>
                <a:gd name="T37" fmla="*/ 0 h 22"/>
                <a:gd name="T38" fmla="*/ 2147483647 w 111"/>
                <a:gd name="T39" fmla="*/ 0 h 22"/>
                <a:gd name="T40" fmla="*/ 2147483647 w 111"/>
                <a:gd name="T41" fmla="*/ 0 h 22"/>
                <a:gd name="T42" fmla="*/ 2147483647 w 111"/>
                <a:gd name="T43" fmla="*/ 0 h 22"/>
                <a:gd name="T44" fmla="*/ 2147483647 w 111"/>
                <a:gd name="T45" fmla="*/ 0 h 22"/>
                <a:gd name="T46" fmla="*/ 2147483647 w 111"/>
                <a:gd name="T47" fmla="*/ 2147483647 h 22"/>
                <a:gd name="T48" fmla="*/ 2147483647 w 111"/>
                <a:gd name="T49" fmla="*/ 2147483647 h 22"/>
                <a:gd name="T50" fmla="*/ 2147483647 w 111"/>
                <a:gd name="T51" fmla="*/ 0 h 22"/>
                <a:gd name="T52" fmla="*/ 2147483647 w 111"/>
                <a:gd name="T53" fmla="*/ 0 h 2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1"/>
                <a:gd name="T82" fmla="*/ 0 h 22"/>
                <a:gd name="T83" fmla="*/ 111 w 111"/>
                <a:gd name="T84" fmla="*/ 22 h 2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1" h="22">
                  <a:moveTo>
                    <a:pt x="0" y="16"/>
                  </a:moveTo>
                  <a:lnTo>
                    <a:pt x="3" y="16"/>
                  </a:lnTo>
                  <a:lnTo>
                    <a:pt x="6" y="16"/>
                  </a:lnTo>
                  <a:lnTo>
                    <a:pt x="12" y="16"/>
                  </a:lnTo>
                  <a:lnTo>
                    <a:pt x="34" y="19"/>
                  </a:lnTo>
                  <a:lnTo>
                    <a:pt x="53" y="22"/>
                  </a:lnTo>
                  <a:lnTo>
                    <a:pt x="63" y="22"/>
                  </a:lnTo>
                  <a:lnTo>
                    <a:pt x="76" y="22"/>
                  </a:lnTo>
                  <a:lnTo>
                    <a:pt x="85" y="22"/>
                  </a:lnTo>
                  <a:lnTo>
                    <a:pt x="95" y="19"/>
                  </a:lnTo>
                  <a:lnTo>
                    <a:pt x="101" y="16"/>
                  </a:lnTo>
                  <a:lnTo>
                    <a:pt x="104" y="16"/>
                  </a:lnTo>
                  <a:lnTo>
                    <a:pt x="111" y="9"/>
                  </a:lnTo>
                  <a:lnTo>
                    <a:pt x="111" y="6"/>
                  </a:lnTo>
                  <a:lnTo>
                    <a:pt x="111" y="3"/>
                  </a:lnTo>
                  <a:lnTo>
                    <a:pt x="107" y="0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0"/>
                  </a:lnTo>
                  <a:lnTo>
                    <a:pt x="73" y="0"/>
                  </a:lnTo>
                  <a:lnTo>
                    <a:pt x="63" y="0"/>
                  </a:lnTo>
                  <a:lnTo>
                    <a:pt x="50" y="0"/>
                  </a:lnTo>
                  <a:lnTo>
                    <a:pt x="38" y="3"/>
                  </a:lnTo>
                  <a:lnTo>
                    <a:pt x="25" y="3"/>
                  </a:lnTo>
                  <a:lnTo>
                    <a:pt x="22" y="0"/>
                  </a:lnTo>
                  <a:lnTo>
                    <a:pt x="15" y="0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" name="Freeform 149"/>
            <p:cNvSpPr>
              <a:spLocks/>
            </p:cNvSpPr>
            <p:nvPr/>
          </p:nvSpPr>
          <p:spPr bwMode="auto">
            <a:xfrm>
              <a:off x="1205667" y="1415854"/>
              <a:ext cx="29790" cy="21412"/>
            </a:xfrm>
            <a:custGeom>
              <a:avLst/>
              <a:gdLst>
                <a:gd name="T0" fmla="*/ 0 w 26"/>
                <a:gd name="T1" fmla="*/ 0 h 19"/>
                <a:gd name="T2" fmla="*/ 2147483647 w 26"/>
                <a:gd name="T3" fmla="*/ 0 h 19"/>
                <a:gd name="T4" fmla="*/ 2147483647 w 26"/>
                <a:gd name="T5" fmla="*/ 2147483647 h 19"/>
                <a:gd name="T6" fmla="*/ 2147483647 w 26"/>
                <a:gd name="T7" fmla="*/ 2147483647 h 19"/>
                <a:gd name="T8" fmla="*/ 2147483647 w 26"/>
                <a:gd name="T9" fmla="*/ 2147483647 h 19"/>
                <a:gd name="T10" fmla="*/ 2147483647 w 26"/>
                <a:gd name="T11" fmla="*/ 2147483647 h 19"/>
                <a:gd name="T12" fmla="*/ 2147483647 w 26"/>
                <a:gd name="T13" fmla="*/ 2147483647 h 19"/>
                <a:gd name="T14" fmla="*/ 2147483647 w 26"/>
                <a:gd name="T15" fmla="*/ 2147483647 h 19"/>
                <a:gd name="T16" fmla="*/ 2147483647 w 26"/>
                <a:gd name="T17" fmla="*/ 2147483647 h 19"/>
                <a:gd name="T18" fmla="*/ 2147483647 w 26"/>
                <a:gd name="T19" fmla="*/ 2147483647 h 19"/>
                <a:gd name="T20" fmla="*/ 0 w 26"/>
                <a:gd name="T21" fmla="*/ 0 h 19"/>
                <a:gd name="T22" fmla="*/ 0 w 26"/>
                <a:gd name="T23" fmla="*/ 0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"/>
                <a:gd name="T37" fmla="*/ 0 h 19"/>
                <a:gd name="T38" fmla="*/ 26 w 26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" h="19">
                  <a:moveTo>
                    <a:pt x="0" y="0"/>
                  </a:moveTo>
                  <a:lnTo>
                    <a:pt x="10" y="0"/>
                  </a:lnTo>
                  <a:lnTo>
                    <a:pt x="16" y="6"/>
                  </a:lnTo>
                  <a:lnTo>
                    <a:pt x="23" y="9"/>
                  </a:lnTo>
                  <a:lnTo>
                    <a:pt x="23" y="12"/>
                  </a:lnTo>
                  <a:lnTo>
                    <a:pt x="26" y="19"/>
                  </a:lnTo>
                  <a:lnTo>
                    <a:pt x="19" y="16"/>
                  </a:lnTo>
                  <a:lnTo>
                    <a:pt x="13" y="12"/>
                  </a:lnTo>
                  <a:lnTo>
                    <a:pt x="10" y="9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" name="Freeform 150"/>
            <p:cNvSpPr>
              <a:spLocks/>
            </p:cNvSpPr>
            <p:nvPr/>
          </p:nvSpPr>
          <p:spPr bwMode="auto">
            <a:xfrm>
              <a:off x="1318311" y="2043308"/>
              <a:ext cx="235528" cy="360275"/>
            </a:xfrm>
            <a:custGeom>
              <a:avLst/>
              <a:gdLst>
                <a:gd name="T0" fmla="*/ 2147483647 w 209"/>
                <a:gd name="T1" fmla="*/ 2147483647 h 318"/>
                <a:gd name="T2" fmla="*/ 2147483647 w 209"/>
                <a:gd name="T3" fmla="*/ 2147483647 h 318"/>
                <a:gd name="T4" fmla="*/ 2147483647 w 209"/>
                <a:gd name="T5" fmla="*/ 2147483647 h 318"/>
                <a:gd name="T6" fmla="*/ 2147483647 w 209"/>
                <a:gd name="T7" fmla="*/ 2147483647 h 318"/>
                <a:gd name="T8" fmla="*/ 2147483647 w 209"/>
                <a:gd name="T9" fmla="*/ 2147483647 h 318"/>
                <a:gd name="T10" fmla="*/ 2147483647 w 209"/>
                <a:gd name="T11" fmla="*/ 2147483647 h 318"/>
                <a:gd name="T12" fmla="*/ 2147483647 w 209"/>
                <a:gd name="T13" fmla="*/ 2147483647 h 318"/>
                <a:gd name="T14" fmla="*/ 2147483647 w 209"/>
                <a:gd name="T15" fmla="*/ 2147483647 h 318"/>
                <a:gd name="T16" fmla="*/ 2147483647 w 209"/>
                <a:gd name="T17" fmla="*/ 2147483647 h 318"/>
                <a:gd name="T18" fmla="*/ 2147483647 w 209"/>
                <a:gd name="T19" fmla="*/ 2147483647 h 318"/>
                <a:gd name="T20" fmla="*/ 2147483647 w 209"/>
                <a:gd name="T21" fmla="*/ 2147483647 h 318"/>
                <a:gd name="T22" fmla="*/ 2147483647 w 209"/>
                <a:gd name="T23" fmla="*/ 2147483647 h 318"/>
                <a:gd name="T24" fmla="*/ 2147483647 w 209"/>
                <a:gd name="T25" fmla="*/ 2147483647 h 318"/>
                <a:gd name="T26" fmla="*/ 2147483647 w 209"/>
                <a:gd name="T27" fmla="*/ 2147483647 h 318"/>
                <a:gd name="T28" fmla="*/ 2147483647 w 209"/>
                <a:gd name="T29" fmla="*/ 2147483647 h 318"/>
                <a:gd name="T30" fmla="*/ 2147483647 w 209"/>
                <a:gd name="T31" fmla="*/ 2147483647 h 318"/>
                <a:gd name="T32" fmla="*/ 2147483647 w 209"/>
                <a:gd name="T33" fmla="*/ 2147483647 h 318"/>
                <a:gd name="T34" fmla="*/ 2147483647 w 209"/>
                <a:gd name="T35" fmla="*/ 2147483647 h 318"/>
                <a:gd name="T36" fmla="*/ 2147483647 w 209"/>
                <a:gd name="T37" fmla="*/ 2147483647 h 318"/>
                <a:gd name="T38" fmla="*/ 2147483647 w 209"/>
                <a:gd name="T39" fmla="*/ 2147483647 h 318"/>
                <a:gd name="T40" fmla="*/ 2147483647 w 209"/>
                <a:gd name="T41" fmla="*/ 2147483647 h 318"/>
                <a:gd name="T42" fmla="*/ 2147483647 w 209"/>
                <a:gd name="T43" fmla="*/ 2147483647 h 318"/>
                <a:gd name="T44" fmla="*/ 2147483647 w 209"/>
                <a:gd name="T45" fmla="*/ 2147483647 h 318"/>
                <a:gd name="T46" fmla="*/ 2147483647 w 209"/>
                <a:gd name="T47" fmla="*/ 2147483647 h 318"/>
                <a:gd name="T48" fmla="*/ 2147483647 w 209"/>
                <a:gd name="T49" fmla="*/ 2147483647 h 318"/>
                <a:gd name="T50" fmla="*/ 2147483647 w 209"/>
                <a:gd name="T51" fmla="*/ 2147483647 h 318"/>
                <a:gd name="T52" fmla="*/ 2147483647 w 209"/>
                <a:gd name="T53" fmla="*/ 2147483647 h 318"/>
                <a:gd name="T54" fmla="*/ 2147483647 w 209"/>
                <a:gd name="T55" fmla="*/ 2147483647 h 318"/>
                <a:gd name="T56" fmla="*/ 2147483647 w 209"/>
                <a:gd name="T57" fmla="*/ 0 h 318"/>
                <a:gd name="T58" fmla="*/ 2147483647 w 209"/>
                <a:gd name="T59" fmla="*/ 2147483647 h 318"/>
                <a:gd name="T60" fmla="*/ 2147483647 w 209"/>
                <a:gd name="T61" fmla="*/ 2147483647 h 318"/>
                <a:gd name="T62" fmla="*/ 0 w 209"/>
                <a:gd name="T63" fmla="*/ 2147483647 h 318"/>
                <a:gd name="T64" fmla="*/ 2147483647 w 209"/>
                <a:gd name="T65" fmla="*/ 2147483647 h 318"/>
                <a:gd name="T66" fmla="*/ 2147483647 w 209"/>
                <a:gd name="T67" fmla="*/ 2147483647 h 318"/>
                <a:gd name="T68" fmla="*/ 2147483647 w 209"/>
                <a:gd name="T69" fmla="*/ 2147483647 h 318"/>
                <a:gd name="T70" fmla="*/ 2147483647 w 209"/>
                <a:gd name="T71" fmla="*/ 2147483647 h 318"/>
                <a:gd name="T72" fmla="*/ 2147483647 w 209"/>
                <a:gd name="T73" fmla="*/ 2147483647 h 318"/>
                <a:gd name="T74" fmla="*/ 2147483647 w 209"/>
                <a:gd name="T75" fmla="*/ 2147483647 h 318"/>
                <a:gd name="T76" fmla="*/ 2147483647 w 209"/>
                <a:gd name="T77" fmla="*/ 2147483647 h 318"/>
                <a:gd name="T78" fmla="*/ 2147483647 w 209"/>
                <a:gd name="T79" fmla="*/ 2147483647 h 318"/>
                <a:gd name="T80" fmla="*/ 2147483647 w 209"/>
                <a:gd name="T81" fmla="*/ 2147483647 h 318"/>
                <a:gd name="T82" fmla="*/ 2147483647 w 209"/>
                <a:gd name="T83" fmla="*/ 2147483647 h 318"/>
                <a:gd name="T84" fmla="*/ 2147483647 w 209"/>
                <a:gd name="T85" fmla="*/ 2147483647 h 318"/>
                <a:gd name="T86" fmla="*/ 2147483647 w 209"/>
                <a:gd name="T87" fmla="*/ 2147483647 h 318"/>
                <a:gd name="T88" fmla="*/ 2147483647 w 209"/>
                <a:gd name="T89" fmla="*/ 2147483647 h 318"/>
                <a:gd name="T90" fmla="*/ 2147483647 w 209"/>
                <a:gd name="T91" fmla="*/ 2147483647 h 31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09"/>
                <a:gd name="T139" fmla="*/ 0 h 318"/>
                <a:gd name="T140" fmla="*/ 209 w 209"/>
                <a:gd name="T141" fmla="*/ 318 h 31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09" h="318">
                  <a:moveTo>
                    <a:pt x="199" y="315"/>
                  </a:moveTo>
                  <a:lnTo>
                    <a:pt x="203" y="312"/>
                  </a:lnTo>
                  <a:lnTo>
                    <a:pt x="206" y="309"/>
                  </a:lnTo>
                  <a:lnTo>
                    <a:pt x="206" y="305"/>
                  </a:lnTo>
                  <a:lnTo>
                    <a:pt x="209" y="305"/>
                  </a:lnTo>
                  <a:lnTo>
                    <a:pt x="206" y="302"/>
                  </a:lnTo>
                  <a:lnTo>
                    <a:pt x="203" y="293"/>
                  </a:lnTo>
                  <a:lnTo>
                    <a:pt x="196" y="286"/>
                  </a:lnTo>
                  <a:lnTo>
                    <a:pt x="190" y="283"/>
                  </a:lnTo>
                  <a:lnTo>
                    <a:pt x="180" y="280"/>
                  </a:lnTo>
                  <a:lnTo>
                    <a:pt x="165" y="273"/>
                  </a:lnTo>
                  <a:lnTo>
                    <a:pt x="155" y="270"/>
                  </a:lnTo>
                  <a:lnTo>
                    <a:pt x="149" y="267"/>
                  </a:lnTo>
                  <a:lnTo>
                    <a:pt x="146" y="264"/>
                  </a:lnTo>
                  <a:lnTo>
                    <a:pt x="146" y="261"/>
                  </a:lnTo>
                  <a:lnTo>
                    <a:pt x="142" y="258"/>
                  </a:lnTo>
                  <a:lnTo>
                    <a:pt x="142" y="254"/>
                  </a:lnTo>
                  <a:lnTo>
                    <a:pt x="136" y="254"/>
                  </a:lnTo>
                  <a:lnTo>
                    <a:pt x="133" y="254"/>
                  </a:lnTo>
                  <a:lnTo>
                    <a:pt x="120" y="254"/>
                  </a:lnTo>
                  <a:lnTo>
                    <a:pt x="117" y="254"/>
                  </a:lnTo>
                  <a:lnTo>
                    <a:pt x="111" y="251"/>
                  </a:lnTo>
                  <a:lnTo>
                    <a:pt x="108" y="248"/>
                  </a:lnTo>
                  <a:lnTo>
                    <a:pt x="104" y="245"/>
                  </a:lnTo>
                  <a:lnTo>
                    <a:pt x="98" y="232"/>
                  </a:lnTo>
                  <a:lnTo>
                    <a:pt x="95" y="223"/>
                  </a:lnTo>
                  <a:lnTo>
                    <a:pt x="92" y="210"/>
                  </a:lnTo>
                  <a:lnTo>
                    <a:pt x="92" y="197"/>
                  </a:lnTo>
                  <a:lnTo>
                    <a:pt x="92" y="188"/>
                  </a:lnTo>
                  <a:lnTo>
                    <a:pt x="95" y="175"/>
                  </a:lnTo>
                  <a:lnTo>
                    <a:pt x="98" y="162"/>
                  </a:lnTo>
                  <a:lnTo>
                    <a:pt x="101" y="149"/>
                  </a:lnTo>
                  <a:lnTo>
                    <a:pt x="101" y="143"/>
                  </a:lnTo>
                  <a:lnTo>
                    <a:pt x="101" y="140"/>
                  </a:lnTo>
                  <a:lnTo>
                    <a:pt x="101" y="133"/>
                  </a:lnTo>
                  <a:lnTo>
                    <a:pt x="98" y="130"/>
                  </a:lnTo>
                  <a:lnTo>
                    <a:pt x="92" y="121"/>
                  </a:lnTo>
                  <a:lnTo>
                    <a:pt x="85" y="111"/>
                  </a:lnTo>
                  <a:lnTo>
                    <a:pt x="82" y="105"/>
                  </a:lnTo>
                  <a:lnTo>
                    <a:pt x="82" y="98"/>
                  </a:lnTo>
                  <a:lnTo>
                    <a:pt x="82" y="89"/>
                  </a:lnTo>
                  <a:lnTo>
                    <a:pt x="76" y="89"/>
                  </a:lnTo>
                  <a:lnTo>
                    <a:pt x="69" y="89"/>
                  </a:lnTo>
                  <a:lnTo>
                    <a:pt x="66" y="86"/>
                  </a:lnTo>
                  <a:lnTo>
                    <a:pt x="60" y="82"/>
                  </a:lnTo>
                  <a:lnTo>
                    <a:pt x="57" y="76"/>
                  </a:lnTo>
                  <a:lnTo>
                    <a:pt x="57" y="73"/>
                  </a:lnTo>
                  <a:lnTo>
                    <a:pt x="54" y="67"/>
                  </a:lnTo>
                  <a:lnTo>
                    <a:pt x="54" y="60"/>
                  </a:lnTo>
                  <a:lnTo>
                    <a:pt x="50" y="63"/>
                  </a:lnTo>
                  <a:lnTo>
                    <a:pt x="47" y="63"/>
                  </a:lnTo>
                  <a:lnTo>
                    <a:pt x="44" y="63"/>
                  </a:lnTo>
                  <a:lnTo>
                    <a:pt x="35" y="57"/>
                  </a:lnTo>
                  <a:lnTo>
                    <a:pt x="28" y="54"/>
                  </a:lnTo>
                  <a:lnTo>
                    <a:pt x="22" y="44"/>
                  </a:lnTo>
                  <a:lnTo>
                    <a:pt x="19" y="38"/>
                  </a:lnTo>
                  <a:lnTo>
                    <a:pt x="9" y="19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28"/>
                  </a:lnTo>
                  <a:lnTo>
                    <a:pt x="6" y="54"/>
                  </a:lnTo>
                  <a:lnTo>
                    <a:pt x="3" y="79"/>
                  </a:lnTo>
                  <a:lnTo>
                    <a:pt x="0" y="98"/>
                  </a:lnTo>
                  <a:lnTo>
                    <a:pt x="0" y="114"/>
                  </a:lnTo>
                  <a:lnTo>
                    <a:pt x="0" y="130"/>
                  </a:lnTo>
                  <a:lnTo>
                    <a:pt x="3" y="149"/>
                  </a:lnTo>
                  <a:lnTo>
                    <a:pt x="6" y="181"/>
                  </a:lnTo>
                  <a:lnTo>
                    <a:pt x="9" y="197"/>
                  </a:lnTo>
                  <a:lnTo>
                    <a:pt x="9" y="213"/>
                  </a:lnTo>
                  <a:lnTo>
                    <a:pt x="12" y="226"/>
                  </a:lnTo>
                  <a:lnTo>
                    <a:pt x="16" y="238"/>
                  </a:lnTo>
                  <a:lnTo>
                    <a:pt x="19" y="248"/>
                  </a:lnTo>
                  <a:lnTo>
                    <a:pt x="25" y="258"/>
                  </a:lnTo>
                  <a:lnTo>
                    <a:pt x="31" y="267"/>
                  </a:lnTo>
                  <a:lnTo>
                    <a:pt x="38" y="277"/>
                  </a:lnTo>
                  <a:lnTo>
                    <a:pt x="47" y="283"/>
                  </a:lnTo>
                  <a:lnTo>
                    <a:pt x="57" y="289"/>
                  </a:lnTo>
                  <a:lnTo>
                    <a:pt x="66" y="296"/>
                  </a:lnTo>
                  <a:lnTo>
                    <a:pt x="79" y="302"/>
                  </a:lnTo>
                  <a:lnTo>
                    <a:pt x="89" y="305"/>
                  </a:lnTo>
                  <a:lnTo>
                    <a:pt x="101" y="309"/>
                  </a:lnTo>
                  <a:lnTo>
                    <a:pt x="111" y="312"/>
                  </a:lnTo>
                  <a:lnTo>
                    <a:pt x="123" y="315"/>
                  </a:lnTo>
                  <a:lnTo>
                    <a:pt x="136" y="315"/>
                  </a:lnTo>
                  <a:lnTo>
                    <a:pt x="149" y="312"/>
                  </a:lnTo>
                  <a:lnTo>
                    <a:pt x="155" y="312"/>
                  </a:lnTo>
                  <a:lnTo>
                    <a:pt x="161" y="312"/>
                  </a:lnTo>
                  <a:lnTo>
                    <a:pt x="171" y="315"/>
                  </a:lnTo>
                  <a:lnTo>
                    <a:pt x="184" y="318"/>
                  </a:lnTo>
                  <a:lnTo>
                    <a:pt x="190" y="318"/>
                  </a:lnTo>
                  <a:lnTo>
                    <a:pt x="196" y="318"/>
                  </a:lnTo>
                  <a:lnTo>
                    <a:pt x="199" y="31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" name="Freeform 151"/>
            <p:cNvSpPr>
              <a:spLocks/>
            </p:cNvSpPr>
            <p:nvPr/>
          </p:nvSpPr>
          <p:spPr bwMode="auto">
            <a:xfrm>
              <a:off x="1205667" y="1415854"/>
              <a:ext cx="33514" cy="36307"/>
            </a:xfrm>
            <a:custGeom>
              <a:avLst/>
              <a:gdLst>
                <a:gd name="T0" fmla="*/ 0 w 29"/>
                <a:gd name="T1" fmla="*/ 0 h 32"/>
                <a:gd name="T2" fmla="*/ 2147483647 w 29"/>
                <a:gd name="T3" fmla="*/ 0 h 32"/>
                <a:gd name="T4" fmla="*/ 2147483647 w 29"/>
                <a:gd name="T5" fmla="*/ 2147483647 h 32"/>
                <a:gd name="T6" fmla="*/ 2147483647 w 29"/>
                <a:gd name="T7" fmla="*/ 2147483647 h 32"/>
                <a:gd name="T8" fmla="*/ 2147483647 w 29"/>
                <a:gd name="T9" fmla="*/ 2147483647 h 32"/>
                <a:gd name="T10" fmla="*/ 2147483647 w 29"/>
                <a:gd name="T11" fmla="*/ 2147483647 h 32"/>
                <a:gd name="T12" fmla="*/ 2147483647 w 29"/>
                <a:gd name="T13" fmla="*/ 2147483647 h 32"/>
                <a:gd name="T14" fmla="*/ 2147483647 w 29"/>
                <a:gd name="T15" fmla="*/ 2147483647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32"/>
                <a:gd name="T26" fmla="*/ 29 w 29"/>
                <a:gd name="T27" fmla="*/ 32 h 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32">
                  <a:moveTo>
                    <a:pt x="0" y="0"/>
                  </a:moveTo>
                  <a:lnTo>
                    <a:pt x="7" y="0"/>
                  </a:lnTo>
                  <a:lnTo>
                    <a:pt x="13" y="3"/>
                  </a:lnTo>
                  <a:lnTo>
                    <a:pt x="23" y="9"/>
                  </a:lnTo>
                  <a:lnTo>
                    <a:pt x="26" y="16"/>
                  </a:lnTo>
                  <a:lnTo>
                    <a:pt x="29" y="19"/>
                  </a:lnTo>
                  <a:lnTo>
                    <a:pt x="29" y="25"/>
                  </a:lnTo>
                  <a:lnTo>
                    <a:pt x="29" y="32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" name="Freeform 152"/>
            <p:cNvSpPr>
              <a:spLocks/>
            </p:cNvSpPr>
            <p:nvPr/>
          </p:nvSpPr>
          <p:spPr bwMode="auto">
            <a:xfrm>
              <a:off x="1318311" y="2032137"/>
              <a:ext cx="232735" cy="350034"/>
            </a:xfrm>
            <a:custGeom>
              <a:avLst/>
              <a:gdLst>
                <a:gd name="T0" fmla="*/ 2147483647 w 206"/>
                <a:gd name="T1" fmla="*/ 2147483647 h 309"/>
                <a:gd name="T2" fmla="*/ 2147483647 w 206"/>
                <a:gd name="T3" fmla="*/ 2147483647 h 309"/>
                <a:gd name="T4" fmla="*/ 2147483647 w 206"/>
                <a:gd name="T5" fmla="*/ 2147483647 h 309"/>
                <a:gd name="T6" fmla="*/ 2147483647 w 206"/>
                <a:gd name="T7" fmla="*/ 2147483647 h 309"/>
                <a:gd name="T8" fmla="*/ 2147483647 w 206"/>
                <a:gd name="T9" fmla="*/ 2147483647 h 309"/>
                <a:gd name="T10" fmla="*/ 2147483647 w 206"/>
                <a:gd name="T11" fmla="*/ 2147483647 h 309"/>
                <a:gd name="T12" fmla="*/ 2147483647 w 206"/>
                <a:gd name="T13" fmla="*/ 2147483647 h 309"/>
                <a:gd name="T14" fmla="*/ 2147483647 w 206"/>
                <a:gd name="T15" fmla="*/ 2147483647 h 309"/>
                <a:gd name="T16" fmla="*/ 2147483647 w 206"/>
                <a:gd name="T17" fmla="*/ 2147483647 h 309"/>
                <a:gd name="T18" fmla="*/ 2147483647 w 206"/>
                <a:gd name="T19" fmla="*/ 2147483647 h 309"/>
                <a:gd name="T20" fmla="*/ 2147483647 w 206"/>
                <a:gd name="T21" fmla="*/ 2147483647 h 309"/>
                <a:gd name="T22" fmla="*/ 2147483647 w 206"/>
                <a:gd name="T23" fmla="*/ 2147483647 h 309"/>
                <a:gd name="T24" fmla="*/ 2147483647 w 206"/>
                <a:gd name="T25" fmla="*/ 2147483647 h 309"/>
                <a:gd name="T26" fmla="*/ 2147483647 w 206"/>
                <a:gd name="T27" fmla="*/ 2147483647 h 309"/>
                <a:gd name="T28" fmla="*/ 2147483647 w 206"/>
                <a:gd name="T29" fmla="*/ 2147483647 h 309"/>
                <a:gd name="T30" fmla="*/ 2147483647 w 206"/>
                <a:gd name="T31" fmla="*/ 2147483647 h 309"/>
                <a:gd name="T32" fmla="*/ 2147483647 w 206"/>
                <a:gd name="T33" fmla="*/ 2147483647 h 309"/>
                <a:gd name="T34" fmla="*/ 2147483647 w 206"/>
                <a:gd name="T35" fmla="*/ 2147483647 h 309"/>
                <a:gd name="T36" fmla="*/ 2147483647 w 206"/>
                <a:gd name="T37" fmla="*/ 2147483647 h 309"/>
                <a:gd name="T38" fmla="*/ 2147483647 w 206"/>
                <a:gd name="T39" fmla="*/ 2147483647 h 309"/>
                <a:gd name="T40" fmla="*/ 2147483647 w 206"/>
                <a:gd name="T41" fmla="*/ 2147483647 h 309"/>
                <a:gd name="T42" fmla="*/ 2147483647 w 206"/>
                <a:gd name="T43" fmla="*/ 2147483647 h 309"/>
                <a:gd name="T44" fmla="*/ 2147483647 w 206"/>
                <a:gd name="T45" fmla="*/ 2147483647 h 309"/>
                <a:gd name="T46" fmla="*/ 2147483647 w 206"/>
                <a:gd name="T47" fmla="*/ 2147483647 h 309"/>
                <a:gd name="T48" fmla="*/ 2147483647 w 206"/>
                <a:gd name="T49" fmla="*/ 2147483647 h 309"/>
                <a:gd name="T50" fmla="*/ 2147483647 w 206"/>
                <a:gd name="T51" fmla="*/ 2147483647 h 309"/>
                <a:gd name="T52" fmla="*/ 2147483647 w 206"/>
                <a:gd name="T53" fmla="*/ 2147483647 h 309"/>
                <a:gd name="T54" fmla="*/ 2147483647 w 206"/>
                <a:gd name="T55" fmla="*/ 2147483647 h 309"/>
                <a:gd name="T56" fmla="*/ 2147483647 w 206"/>
                <a:gd name="T57" fmla="*/ 2147483647 h 309"/>
                <a:gd name="T58" fmla="*/ 2147483647 w 206"/>
                <a:gd name="T59" fmla="*/ 2147483647 h 309"/>
                <a:gd name="T60" fmla="*/ 2147483647 w 206"/>
                <a:gd name="T61" fmla="*/ 2147483647 h 309"/>
                <a:gd name="T62" fmla="*/ 2147483647 w 206"/>
                <a:gd name="T63" fmla="*/ 2147483647 h 309"/>
                <a:gd name="T64" fmla="*/ 2147483647 w 206"/>
                <a:gd name="T65" fmla="*/ 2147483647 h 309"/>
                <a:gd name="T66" fmla="*/ 2147483647 w 206"/>
                <a:gd name="T67" fmla="*/ 2147483647 h 309"/>
                <a:gd name="T68" fmla="*/ 2147483647 w 206"/>
                <a:gd name="T69" fmla="*/ 2147483647 h 309"/>
                <a:gd name="T70" fmla="*/ 2147483647 w 206"/>
                <a:gd name="T71" fmla="*/ 2147483647 h 309"/>
                <a:gd name="T72" fmla="*/ 2147483647 w 206"/>
                <a:gd name="T73" fmla="*/ 2147483647 h 309"/>
                <a:gd name="T74" fmla="*/ 2147483647 w 206"/>
                <a:gd name="T75" fmla="*/ 2147483647 h 309"/>
                <a:gd name="T76" fmla="*/ 2147483647 w 206"/>
                <a:gd name="T77" fmla="*/ 2147483647 h 309"/>
                <a:gd name="T78" fmla="*/ 2147483647 w 206"/>
                <a:gd name="T79" fmla="*/ 2147483647 h 309"/>
                <a:gd name="T80" fmla="*/ 2147483647 w 206"/>
                <a:gd name="T81" fmla="*/ 2147483647 h 309"/>
                <a:gd name="T82" fmla="*/ 2147483647 w 206"/>
                <a:gd name="T83" fmla="*/ 2147483647 h 309"/>
                <a:gd name="T84" fmla="*/ 2147483647 w 206"/>
                <a:gd name="T85" fmla="*/ 2147483647 h 309"/>
                <a:gd name="T86" fmla="*/ 2147483647 w 206"/>
                <a:gd name="T87" fmla="*/ 2147483647 h 309"/>
                <a:gd name="T88" fmla="*/ 2147483647 w 206"/>
                <a:gd name="T89" fmla="*/ 2147483647 h 309"/>
                <a:gd name="T90" fmla="*/ 2147483647 w 206"/>
                <a:gd name="T91" fmla="*/ 2147483647 h 309"/>
                <a:gd name="T92" fmla="*/ 2147483647 w 206"/>
                <a:gd name="T93" fmla="*/ 2147483647 h 309"/>
                <a:gd name="T94" fmla="*/ 2147483647 w 206"/>
                <a:gd name="T95" fmla="*/ 2147483647 h 309"/>
                <a:gd name="T96" fmla="*/ 2147483647 w 206"/>
                <a:gd name="T97" fmla="*/ 2147483647 h 309"/>
                <a:gd name="T98" fmla="*/ 2147483647 w 206"/>
                <a:gd name="T99" fmla="*/ 2147483647 h 309"/>
                <a:gd name="T100" fmla="*/ 2147483647 w 206"/>
                <a:gd name="T101" fmla="*/ 2147483647 h 309"/>
                <a:gd name="T102" fmla="*/ 2147483647 w 206"/>
                <a:gd name="T103" fmla="*/ 2147483647 h 309"/>
                <a:gd name="T104" fmla="*/ 2147483647 w 206"/>
                <a:gd name="T105" fmla="*/ 2147483647 h 309"/>
                <a:gd name="T106" fmla="*/ 0 w 206"/>
                <a:gd name="T107" fmla="*/ 2147483647 h 309"/>
                <a:gd name="T108" fmla="*/ 0 w 206"/>
                <a:gd name="T109" fmla="*/ 0 h 30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6"/>
                <a:gd name="T166" fmla="*/ 0 h 309"/>
                <a:gd name="T167" fmla="*/ 206 w 206"/>
                <a:gd name="T168" fmla="*/ 309 h 30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6" h="309">
                  <a:moveTo>
                    <a:pt x="206" y="309"/>
                  </a:moveTo>
                  <a:lnTo>
                    <a:pt x="203" y="303"/>
                  </a:lnTo>
                  <a:lnTo>
                    <a:pt x="196" y="296"/>
                  </a:lnTo>
                  <a:lnTo>
                    <a:pt x="190" y="293"/>
                  </a:lnTo>
                  <a:lnTo>
                    <a:pt x="180" y="290"/>
                  </a:lnTo>
                  <a:lnTo>
                    <a:pt x="165" y="283"/>
                  </a:lnTo>
                  <a:lnTo>
                    <a:pt x="155" y="280"/>
                  </a:lnTo>
                  <a:lnTo>
                    <a:pt x="149" y="277"/>
                  </a:lnTo>
                  <a:lnTo>
                    <a:pt x="146" y="274"/>
                  </a:lnTo>
                  <a:lnTo>
                    <a:pt x="146" y="271"/>
                  </a:lnTo>
                  <a:lnTo>
                    <a:pt x="142" y="268"/>
                  </a:lnTo>
                  <a:lnTo>
                    <a:pt x="142" y="264"/>
                  </a:lnTo>
                  <a:lnTo>
                    <a:pt x="136" y="264"/>
                  </a:lnTo>
                  <a:lnTo>
                    <a:pt x="130" y="264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1" y="261"/>
                  </a:lnTo>
                  <a:lnTo>
                    <a:pt x="108" y="258"/>
                  </a:lnTo>
                  <a:lnTo>
                    <a:pt x="101" y="255"/>
                  </a:lnTo>
                  <a:lnTo>
                    <a:pt x="98" y="242"/>
                  </a:lnTo>
                  <a:lnTo>
                    <a:pt x="95" y="233"/>
                  </a:lnTo>
                  <a:lnTo>
                    <a:pt x="92" y="220"/>
                  </a:lnTo>
                  <a:lnTo>
                    <a:pt x="92" y="207"/>
                  </a:lnTo>
                  <a:lnTo>
                    <a:pt x="92" y="198"/>
                  </a:lnTo>
                  <a:lnTo>
                    <a:pt x="95" y="185"/>
                  </a:lnTo>
                  <a:lnTo>
                    <a:pt x="98" y="172"/>
                  </a:lnTo>
                  <a:lnTo>
                    <a:pt x="101" y="159"/>
                  </a:lnTo>
                  <a:lnTo>
                    <a:pt x="101" y="153"/>
                  </a:lnTo>
                  <a:lnTo>
                    <a:pt x="101" y="150"/>
                  </a:lnTo>
                  <a:lnTo>
                    <a:pt x="101" y="143"/>
                  </a:lnTo>
                  <a:lnTo>
                    <a:pt x="98" y="140"/>
                  </a:lnTo>
                  <a:lnTo>
                    <a:pt x="92" y="131"/>
                  </a:lnTo>
                  <a:lnTo>
                    <a:pt x="85" y="118"/>
                  </a:lnTo>
                  <a:lnTo>
                    <a:pt x="82" y="115"/>
                  </a:lnTo>
                  <a:lnTo>
                    <a:pt x="82" y="108"/>
                  </a:lnTo>
                  <a:lnTo>
                    <a:pt x="82" y="99"/>
                  </a:lnTo>
                  <a:lnTo>
                    <a:pt x="76" y="99"/>
                  </a:lnTo>
                  <a:lnTo>
                    <a:pt x="69" y="99"/>
                  </a:lnTo>
                  <a:lnTo>
                    <a:pt x="66" y="96"/>
                  </a:lnTo>
                  <a:lnTo>
                    <a:pt x="60" y="89"/>
                  </a:lnTo>
                  <a:lnTo>
                    <a:pt x="57" y="86"/>
                  </a:lnTo>
                  <a:lnTo>
                    <a:pt x="57" y="83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47" y="73"/>
                  </a:lnTo>
                  <a:lnTo>
                    <a:pt x="44" y="73"/>
                  </a:lnTo>
                  <a:lnTo>
                    <a:pt x="35" y="67"/>
                  </a:lnTo>
                  <a:lnTo>
                    <a:pt x="28" y="61"/>
                  </a:lnTo>
                  <a:lnTo>
                    <a:pt x="22" y="54"/>
                  </a:lnTo>
                  <a:lnTo>
                    <a:pt x="16" y="45"/>
                  </a:lnTo>
                  <a:lnTo>
                    <a:pt x="9" y="29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4" name="Freeform 153"/>
            <p:cNvSpPr>
              <a:spLocks/>
            </p:cNvSpPr>
            <p:nvPr/>
          </p:nvSpPr>
          <p:spPr bwMode="auto">
            <a:xfrm>
              <a:off x="1478433" y="2101027"/>
              <a:ext cx="104265" cy="229943"/>
            </a:xfrm>
            <a:custGeom>
              <a:avLst/>
              <a:gdLst>
                <a:gd name="T0" fmla="*/ 2147483647 w 92"/>
                <a:gd name="T1" fmla="*/ 0 h 203"/>
                <a:gd name="T2" fmla="*/ 2147483647 w 92"/>
                <a:gd name="T3" fmla="*/ 2147483647 h 203"/>
                <a:gd name="T4" fmla="*/ 2147483647 w 92"/>
                <a:gd name="T5" fmla="*/ 2147483647 h 203"/>
                <a:gd name="T6" fmla="*/ 2147483647 w 92"/>
                <a:gd name="T7" fmla="*/ 2147483647 h 203"/>
                <a:gd name="T8" fmla="*/ 2147483647 w 92"/>
                <a:gd name="T9" fmla="*/ 2147483647 h 203"/>
                <a:gd name="T10" fmla="*/ 2147483647 w 92"/>
                <a:gd name="T11" fmla="*/ 2147483647 h 203"/>
                <a:gd name="T12" fmla="*/ 2147483647 w 92"/>
                <a:gd name="T13" fmla="*/ 2147483647 h 203"/>
                <a:gd name="T14" fmla="*/ 2147483647 w 92"/>
                <a:gd name="T15" fmla="*/ 2147483647 h 203"/>
                <a:gd name="T16" fmla="*/ 2147483647 w 92"/>
                <a:gd name="T17" fmla="*/ 2147483647 h 203"/>
                <a:gd name="T18" fmla="*/ 2147483647 w 92"/>
                <a:gd name="T19" fmla="*/ 2147483647 h 203"/>
                <a:gd name="T20" fmla="*/ 2147483647 w 92"/>
                <a:gd name="T21" fmla="*/ 2147483647 h 203"/>
                <a:gd name="T22" fmla="*/ 0 w 92"/>
                <a:gd name="T23" fmla="*/ 2147483647 h 203"/>
                <a:gd name="T24" fmla="*/ 0 w 92"/>
                <a:gd name="T25" fmla="*/ 2147483647 h 2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2"/>
                <a:gd name="T40" fmla="*/ 0 h 203"/>
                <a:gd name="T41" fmla="*/ 92 w 92"/>
                <a:gd name="T42" fmla="*/ 203 h 20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2" h="203">
                  <a:moveTo>
                    <a:pt x="92" y="0"/>
                  </a:moveTo>
                  <a:lnTo>
                    <a:pt x="89" y="12"/>
                  </a:lnTo>
                  <a:lnTo>
                    <a:pt x="86" y="22"/>
                  </a:lnTo>
                  <a:lnTo>
                    <a:pt x="77" y="44"/>
                  </a:lnTo>
                  <a:lnTo>
                    <a:pt x="70" y="57"/>
                  </a:lnTo>
                  <a:lnTo>
                    <a:pt x="67" y="66"/>
                  </a:lnTo>
                  <a:lnTo>
                    <a:pt x="54" y="89"/>
                  </a:lnTo>
                  <a:lnTo>
                    <a:pt x="48" y="114"/>
                  </a:lnTo>
                  <a:lnTo>
                    <a:pt x="38" y="137"/>
                  </a:lnTo>
                  <a:lnTo>
                    <a:pt x="26" y="159"/>
                  </a:lnTo>
                  <a:lnTo>
                    <a:pt x="13" y="181"/>
                  </a:lnTo>
                  <a:lnTo>
                    <a:pt x="0" y="203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5" name="Freeform 154"/>
            <p:cNvSpPr>
              <a:spLocks/>
            </p:cNvSpPr>
            <p:nvPr/>
          </p:nvSpPr>
          <p:spPr bwMode="auto">
            <a:xfrm>
              <a:off x="1012962" y="2237875"/>
              <a:ext cx="85647" cy="86577"/>
            </a:xfrm>
            <a:custGeom>
              <a:avLst/>
              <a:gdLst>
                <a:gd name="T0" fmla="*/ 0 w 76"/>
                <a:gd name="T1" fmla="*/ 0 h 76"/>
                <a:gd name="T2" fmla="*/ 0 w 76"/>
                <a:gd name="T3" fmla="*/ 2147483647 h 76"/>
                <a:gd name="T4" fmla="*/ 0 w 76"/>
                <a:gd name="T5" fmla="*/ 2147483647 h 76"/>
                <a:gd name="T6" fmla="*/ 2147483647 w 76"/>
                <a:gd name="T7" fmla="*/ 2147483647 h 76"/>
                <a:gd name="T8" fmla="*/ 2147483647 w 76"/>
                <a:gd name="T9" fmla="*/ 2147483647 h 76"/>
                <a:gd name="T10" fmla="*/ 2147483647 w 76"/>
                <a:gd name="T11" fmla="*/ 2147483647 h 76"/>
                <a:gd name="T12" fmla="*/ 2147483647 w 76"/>
                <a:gd name="T13" fmla="*/ 2147483647 h 76"/>
                <a:gd name="T14" fmla="*/ 2147483647 w 76"/>
                <a:gd name="T15" fmla="*/ 2147483647 h 76"/>
                <a:gd name="T16" fmla="*/ 2147483647 w 76"/>
                <a:gd name="T17" fmla="*/ 2147483647 h 76"/>
                <a:gd name="T18" fmla="*/ 2147483647 w 76"/>
                <a:gd name="T19" fmla="*/ 2147483647 h 76"/>
                <a:gd name="T20" fmla="*/ 2147483647 w 76"/>
                <a:gd name="T21" fmla="*/ 2147483647 h 76"/>
                <a:gd name="T22" fmla="*/ 2147483647 w 76"/>
                <a:gd name="T23" fmla="*/ 2147483647 h 76"/>
                <a:gd name="T24" fmla="*/ 2147483647 w 76"/>
                <a:gd name="T25" fmla="*/ 2147483647 h 76"/>
                <a:gd name="T26" fmla="*/ 2147483647 w 76"/>
                <a:gd name="T27" fmla="*/ 2147483647 h 76"/>
                <a:gd name="T28" fmla="*/ 2147483647 w 76"/>
                <a:gd name="T29" fmla="*/ 2147483647 h 76"/>
                <a:gd name="T30" fmla="*/ 2147483647 w 76"/>
                <a:gd name="T31" fmla="*/ 2147483647 h 76"/>
                <a:gd name="T32" fmla="*/ 2147483647 w 76"/>
                <a:gd name="T33" fmla="*/ 2147483647 h 76"/>
                <a:gd name="T34" fmla="*/ 2147483647 w 76"/>
                <a:gd name="T35" fmla="*/ 2147483647 h 76"/>
                <a:gd name="T36" fmla="*/ 2147483647 w 76"/>
                <a:gd name="T37" fmla="*/ 2147483647 h 76"/>
                <a:gd name="T38" fmla="*/ 2147483647 w 76"/>
                <a:gd name="T39" fmla="*/ 2147483647 h 76"/>
                <a:gd name="T40" fmla="*/ 2147483647 w 76"/>
                <a:gd name="T41" fmla="*/ 2147483647 h 76"/>
                <a:gd name="T42" fmla="*/ 2147483647 w 76"/>
                <a:gd name="T43" fmla="*/ 2147483647 h 76"/>
                <a:gd name="T44" fmla="*/ 2147483647 w 76"/>
                <a:gd name="T45" fmla="*/ 2147483647 h 76"/>
                <a:gd name="T46" fmla="*/ 0 w 76"/>
                <a:gd name="T47" fmla="*/ 0 h 76"/>
                <a:gd name="T48" fmla="*/ 0 w 76"/>
                <a:gd name="T49" fmla="*/ 0 h 7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76"/>
                <a:gd name="T77" fmla="*/ 76 w 76"/>
                <a:gd name="T78" fmla="*/ 76 h 7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76">
                  <a:moveTo>
                    <a:pt x="0" y="0"/>
                  </a:moveTo>
                  <a:lnTo>
                    <a:pt x="0" y="3"/>
                  </a:lnTo>
                  <a:lnTo>
                    <a:pt x="0" y="9"/>
                  </a:lnTo>
                  <a:lnTo>
                    <a:pt x="3" y="25"/>
                  </a:lnTo>
                  <a:lnTo>
                    <a:pt x="7" y="31"/>
                  </a:lnTo>
                  <a:lnTo>
                    <a:pt x="10" y="38"/>
                  </a:lnTo>
                  <a:lnTo>
                    <a:pt x="13" y="41"/>
                  </a:lnTo>
                  <a:lnTo>
                    <a:pt x="16" y="44"/>
                  </a:lnTo>
                  <a:lnTo>
                    <a:pt x="19" y="47"/>
                  </a:lnTo>
                  <a:lnTo>
                    <a:pt x="22" y="54"/>
                  </a:lnTo>
                  <a:lnTo>
                    <a:pt x="29" y="60"/>
                  </a:lnTo>
                  <a:lnTo>
                    <a:pt x="38" y="66"/>
                  </a:lnTo>
                  <a:lnTo>
                    <a:pt x="45" y="70"/>
                  </a:lnTo>
                  <a:lnTo>
                    <a:pt x="54" y="73"/>
                  </a:lnTo>
                  <a:lnTo>
                    <a:pt x="67" y="76"/>
                  </a:lnTo>
                  <a:lnTo>
                    <a:pt x="76" y="73"/>
                  </a:lnTo>
                  <a:lnTo>
                    <a:pt x="67" y="73"/>
                  </a:lnTo>
                  <a:lnTo>
                    <a:pt x="54" y="70"/>
                  </a:lnTo>
                  <a:lnTo>
                    <a:pt x="48" y="66"/>
                  </a:lnTo>
                  <a:lnTo>
                    <a:pt x="38" y="60"/>
                  </a:lnTo>
                  <a:lnTo>
                    <a:pt x="32" y="54"/>
                  </a:lnTo>
                  <a:lnTo>
                    <a:pt x="22" y="47"/>
                  </a:lnTo>
                  <a:lnTo>
                    <a:pt x="1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6" name="Freeform 155"/>
            <p:cNvSpPr>
              <a:spLocks/>
            </p:cNvSpPr>
            <p:nvPr/>
          </p:nvSpPr>
          <p:spPr bwMode="auto">
            <a:xfrm>
              <a:off x="1478433" y="2175502"/>
              <a:ext cx="72613" cy="148951"/>
            </a:xfrm>
            <a:custGeom>
              <a:avLst/>
              <a:gdLst>
                <a:gd name="T0" fmla="*/ 2147483647 w 64"/>
                <a:gd name="T1" fmla="*/ 0 h 131"/>
                <a:gd name="T2" fmla="*/ 2147483647 w 64"/>
                <a:gd name="T3" fmla="*/ 2147483647 h 131"/>
                <a:gd name="T4" fmla="*/ 2147483647 w 64"/>
                <a:gd name="T5" fmla="*/ 2147483647 h 131"/>
                <a:gd name="T6" fmla="*/ 2147483647 w 64"/>
                <a:gd name="T7" fmla="*/ 2147483647 h 131"/>
                <a:gd name="T8" fmla="*/ 2147483647 w 64"/>
                <a:gd name="T9" fmla="*/ 2147483647 h 131"/>
                <a:gd name="T10" fmla="*/ 2147483647 w 64"/>
                <a:gd name="T11" fmla="*/ 2147483647 h 131"/>
                <a:gd name="T12" fmla="*/ 2147483647 w 64"/>
                <a:gd name="T13" fmla="*/ 2147483647 h 131"/>
                <a:gd name="T14" fmla="*/ 2147483647 w 64"/>
                <a:gd name="T15" fmla="*/ 2147483647 h 131"/>
                <a:gd name="T16" fmla="*/ 2147483647 w 64"/>
                <a:gd name="T17" fmla="*/ 2147483647 h 131"/>
                <a:gd name="T18" fmla="*/ 2147483647 w 64"/>
                <a:gd name="T19" fmla="*/ 2147483647 h 131"/>
                <a:gd name="T20" fmla="*/ 2147483647 w 64"/>
                <a:gd name="T21" fmla="*/ 2147483647 h 131"/>
                <a:gd name="T22" fmla="*/ 2147483647 w 64"/>
                <a:gd name="T23" fmla="*/ 2147483647 h 131"/>
                <a:gd name="T24" fmla="*/ 2147483647 w 64"/>
                <a:gd name="T25" fmla="*/ 2147483647 h 131"/>
                <a:gd name="T26" fmla="*/ 0 w 64"/>
                <a:gd name="T27" fmla="*/ 2147483647 h 131"/>
                <a:gd name="T28" fmla="*/ 2147483647 w 64"/>
                <a:gd name="T29" fmla="*/ 2147483647 h 131"/>
                <a:gd name="T30" fmla="*/ 2147483647 w 64"/>
                <a:gd name="T31" fmla="*/ 2147483647 h 131"/>
                <a:gd name="T32" fmla="*/ 2147483647 w 64"/>
                <a:gd name="T33" fmla="*/ 2147483647 h 131"/>
                <a:gd name="T34" fmla="*/ 2147483647 w 64"/>
                <a:gd name="T35" fmla="*/ 2147483647 h 131"/>
                <a:gd name="T36" fmla="*/ 2147483647 w 64"/>
                <a:gd name="T37" fmla="*/ 2147483647 h 131"/>
                <a:gd name="T38" fmla="*/ 2147483647 w 64"/>
                <a:gd name="T39" fmla="*/ 2147483647 h 131"/>
                <a:gd name="T40" fmla="*/ 2147483647 w 64"/>
                <a:gd name="T41" fmla="*/ 2147483647 h 131"/>
                <a:gd name="T42" fmla="*/ 2147483647 w 64"/>
                <a:gd name="T43" fmla="*/ 2147483647 h 131"/>
                <a:gd name="T44" fmla="*/ 2147483647 w 64"/>
                <a:gd name="T45" fmla="*/ 2147483647 h 131"/>
                <a:gd name="T46" fmla="*/ 2147483647 w 64"/>
                <a:gd name="T47" fmla="*/ 2147483647 h 131"/>
                <a:gd name="T48" fmla="*/ 2147483647 w 64"/>
                <a:gd name="T49" fmla="*/ 2147483647 h 131"/>
                <a:gd name="T50" fmla="*/ 2147483647 w 64"/>
                <a:gd name="T51" fmla="*/ 0 h 131"/>
                <a:gd name="T52" fmla="*/ 2147483647 w 64"/>
                <a:gd name="T53" fmla="*/ 0 h 13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4"/>
                <a:gd name="T82" fmla="*/ 0 h 131"/>
                <a:gd name="T83" fmla="*/ 64 w 64"/>
                <a:gd name="T84" fmla="*/ 131 h 13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4" h="131">
                  <a:moveTo>
                    <a:pt x="64" y="0"/>
                  </a:moveTo>
                  <a:lnTo>
                    <a:pt x="54" y="20"/>
                  </a:lnTo>
                  <a:lnTo>
                    <a:pt x="48" y="36"/>
                  </a:lnTo>
                  <a:lnTo>
                    <a:pt x="42" y="51"/>
                  </a:lnTo>
                  <a:lnTo>
                    <a:pt x="35" y="64"/>
                  </a:lnTo>
                  <a:lnTo>
                    <a:pt x="32" y="77"/>
                  </a:lnTo>
                  <a:lnTo>
                    <a:pt x="26" y="83"/>
                  </a:lnTo>
                  <a:lnTo>
                    <a:pt x="23" y="93"/>
                  </a:lnTo>
                  <a:lnTo>
                    <a:pt x="19" y="99"/>
                  </a:lnTo>
                  <a:lnTo>
                    <a:pt x="16" y="106"/>
                  </a:lnTo>
                  <a:lnTo>
                    <a:pt x="13" y="109"/>
                  </a:lnTo>
                  <a:lnTo>
                    <a:pt x="7" y="118"/>
                  </a:lnTo>
                  <a:lnTo>
                    <a:pt x="4" y="125"/>
                  </a:lnTo>
                  <a:lnTo>
                    <a:pt x="0" y="131"/>
                  </a:lnTo>
                  <a:lnTo>
                    <a:pt x="4" y="121"/>
                  </a:lnTo>
                  <a:lnTo>
                    <a:pt x="7" y="115"/>
                  </a:lnTo>
                  <a:lnTo>
                    <a:pt x="10" y="109"/>
                  </a:lnTo>
                  <a:lnTo>
                    <a:pt x="13" y="102"/>
                  </a:lnTo>
                  <a:lnTo>
                    <a:pt x="16" y="93"/>
                  </a:lnTo>
                  <a:lnTo>
                    <a:pt x="19" y="83"/>
                  </a:lnTo>
                  <a:lnTo>
                    <a:pt x="23" y="77"/>
                  </a:lnTo>
                  <a:lnTo>
                    <a:pt x="29" y="67"/>
                  </a:lnTo>
                  <a:lnTo>
                    <a:pt x="32" y="55"/>
                  </a:lnTo>
                  <a:lnTo>
                    <a:pt x="38" y="48"/>
                  </a:lnTo>
                  <a:lnTo>
                    <a:pt x="42" y="39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7" name="Freeform 156"/>
            <p:cNvSpPr>
              <a:spLocks/>
            </p:cNvSpPr>
            <p:nvPr/>
          </p:nvSpPr>
          <p:spPr bwMode="auto">
            <a:xfrm>
              <a:off x="1414198" y="2151298"/>
              <a:ext cx="14895" cy="28859"/>
            </a:xfrm>
            <a:custGeom>
              <a:avLst/>
              <a:gdLst>
                <a:gd name="T0" fmla="*/ 0 w 13"/>
                <a:gd name="T1" fmla="*/ 0 h 26"/>
                <a:gd name="T2" fmla="*/ 0 w 13"/>
                <a:gd name="T3" fmla="*/ 2147483647 h 26"/>
                <a:gd name="T4" fmla="*/ 0 w 13"/>
                <a:gd name="T5" fmla="*/ 2147483647 h 26"/>
                <a:gd name="T6" fmla="*/ 2147483647 w 13"/>
                <a:gd name="T7" fmla="*/ 2147483647 h 26"/>
                <a:gd name="T8" fmla="*/ 2147483647 w 13"/>
                <a:gd name="T9" fmla="*/ 2147483647 h 26"/>
                <a:gd name="T10" fmla="*/ 2147483647 w 13"/>
                <a:gd name="T11" fmla="*/ 2147483647 h 26"/>
                <a:gd name="T12" fmla="*/ 2147483647 w 13"/>
                <a:gd name="T13" fmla="*/ 2147483647 h 26"/>
                <a:gd name="T14" fmla="*/ 2147483647 w 13"/>
                <a:gd name="T15" fmla="*/ 2147483647 h 26"/>
                <a:gd name="T16" fmla="*/ 2147483647 w 13"/>
                <a:gd name="T17" fmla="*/ 2147483647 h 26"/>
                <a:gd name="T18" fmla="*/ 2147483647 w 13"/>
                <a:gd name="T19" fmla="*/ 2147483647 h 26"/>
                <a:gd name="T20" fmla="*/ 2147483647 w 13"/>
                <a:gd name="T21" fmla="*/ 2147483647 h 26"/>
                <a:gd name="T22" fmla="*/ 2147483647 w 13"/>
                <a:gd name="T23" fmla="*/ 2147483647 h 26"/>
                <a:gd name="T24" fmla="*/ 2147483647 w 13"/>
                <a:gd name="T25" fmla="*/ 2147483647 h 26"/>
                <a:gd name="T26" fmla="*/ 2147483647 w 13"/>
                <a:gd name="T27" fmla="*/ 2147483647 h 26"/>
                <a:gd name="T28" fmla="*/ 2147483647 w 13"/>
                <a:gd name="T29" fmla="*/ 2147483647 h 26"/>
                <a:gd name="T30" fmla="*/ 0 w 13"/>
                <a:gd name="T31" fmla="*/ 2147483647 h 26"/>
                <a:gd name="T32" fmla="*/ 0 w 13"/>
                <a:gd name="T33" fmla="*/ 2147483647 h 26"/>
                <a:gd name="T34" fmla="*/ 0 w 13"/>
                <a:gd name="T35" fmla="*/ 0 h 26"/>
                <a:gd name="T36" fmla="*/ 0 w 13"/>
                <a:gd name="T37" fmla="*/ 0 h 26"/>
                <a:gd name="T38" fmla="*/ 0 w 13"/>
                <a:gd name="T39" fmla="*/ 0 h 26"/>
                <a:gd name="T40" fmla="*/ 0 w 13"/>
                <a:gd name="T41" fmla="*/ 0 h 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"/>
                <a:gd name="T64" fmla="*/ 0 h 26"/>
                <a:gd name="T65" fmla="*/ 13 w 13"/>
                <a:gd name="T66" fmla="*/ 26 h 2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" h="26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4" y="13"/>
                  </a:lnTo>
                  <a:lnTo>
                    <a:pt x="10" y="19"/>
                  </a:lnTo>
                  <a:lnTo>
                    <a:pt x="13" y="26"/>
                  </a:lnTo>
                  <a:lnTo>
                    <a:pt x="13" y="22"/>
                  </a:lnTo>
                  <a:lnTo>
                    <a:pt x="13" y="19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7" y="13"/>
                  </a:lnTo>
                  <a:lnTo>
                    <a:pt x="4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8" name="Freeform 157"/>
            <p:cNvSpPr>
              <a:spLocks/>
            </p:cNvSpPr>
            <p:nvPr/>
          </p:nvSpPr>
          <p:spPr bwMode="auto">
            <a:xfrm>
              <a:off x="1382546" y="2111267"/>
              <a:ext cx="21411" cy="29790"/>
            </a:xfrm>
            <a:custGeom>
              <a:avLst/>
              <a:gdLst>
                <a:gd name="T0" fmla="*/ 0 w 19"/>
                <a:gd name="T1" fmla="*/ 0 h 26"/>
                <a:gd name="T2" fmla="*/ 2147483647 w 19"/>
                <a:gd name="T3" fmla="*/ 2147483647 h 26"/>
                <a:gd name="T4" fmla="*/ 2147483647 w 19"/>
                <a:gd name="T5" fmla="*/ 2147483647 h 26"/>
                <a:gd name="T6" fmla="*/ 2147483647 w 19"/>
                <a:gd name="T7" fmla="*/ 2147483647 h 26"/>
                <a:gd name="T8" fmla="*/ 2147483647 w 19"/>
                <a:gd name="T9" fmla="*/ 2147483647 h 26"/>
                <a:gd name="T10" fmla="*/ 2147483647 w 19"/>
                <a:gd name="T11" fmla="*/ 2147483647 h 26"/>
                <a:gd name="T12" fmla="*/ 2147483647 w 19"/>
                <a:gd name="T13" fmla="*/ 2147483647 h 26"/>
                <a:gd name="T14" fmla="*/ 2147483647 w 19"/>
                <a:gd name="T15" fmla="*/ 2147483647 h 26"/>
                <a:gd name="T16" fmla="*/ 2147483647 w 19"/>
                <a:gd name="T17" fmla="*/ 2147483647 h 26"/>
                <a:gd name="T18" fmla="*/ 2147483647 w 19"/>
                <a:gd name="T19" fmla="*/ 2147483647 h 26"/>
                <a:gd name="T20" fmla="*/ 2147483647 w 19"/>
                <a:gd name="T21" fmla="*/ 2147483647 h 26"/>
                <a:gd name="T22" fmla="*/ 0 w 19"/>
                <a:gd name="T23" fmla="*/ 0 h 26"/>
                <a:gd name="T24" fmla="*/ 0 w 19"/>
                <a:gd name="T25" fmla="*/ 0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26"/>
                <a:gd name="T41" fmla="*/ 19 w 19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26">
                  <a:moveTo>
                    <a:pt x="0" y="0"/>
                  </a:moveTo>
                  <a:lnTo>
                    <a:pt x="3" y="7"/>
                  </a:lnTo>
                  <a:lnTo>
                    <a:pt x="6" y="16"/>
                  </a:lnTo>
                  <a:lnTo>
                    <a:pt x="9" y="19"/>
                  </a:lnTo>
                  <a:lnTo>
                    <a:pt x="12" y="22"/>
                  </a:lnTo>
                  <a:lnTo>
                    <a:pt x="16" y="26"/>
                  </a:lnTo>
                  <a:lnTo>
                    <a:pt x="19" y="26"/>
                  </a:lnTo>
                  <a:lnTo>
                    <a:pt x="16" y="22"/>
                  </a:lnTo>
                  <a:lnTo>
                    <a:pt x="12" y="19"/>
                  </a:lnTo>
                  <a:lnTo>
                    <a:pt x="9" y="13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9" name="Freeform 158"/>
            <p:cNvSpPr>
              <a:spLocks/>
            </p:cNvSpPr>
            <p:nvPr/>
          </p:nvSpPr>
          <p:spPr bwMode="auto">
            <a:xfrm>
              <a:off x="1342515" y="2079615"/>
              <a:ext cx="36307" cy="27928"/>
            </a:xfrm>
            <a:custGeom>
              <a:avLst/>
              <a:gdLst>
                <a:gd name="T0" fmla="*/ 0 w 32"/>
                <a:gd name="T1" fmla="*/ 0 h 25"/>
                <a:gd name="T2" fmla="*/ 2147483647 w 32"/>
                <a:gd name="T3" fmla="*/ 2147483647 h 25"/>
                <a:gd name="T4" fmla="*/ 2147483647 w 32"/>
                <a:gd name="T5" fmla="*/ 2147483647 h 25"/>
                <a:gd name="T6" fmla="*/ 2147483647 w 32"/>
                <a:gd name="T7" fmla="*/ 2147483647 h 25"/>
                <a:gd name="T8" fmla="*/ 2147483647 w 32"/>
                <a:gd name="T9" fmla="*/ 2147483647 h 25"/>
                <a:gd name="T10" fmla="*/ 2147483647 w 32"/>
                <a:gd name="T11" fmla="*/ 2147483647 h 25"/>
                <a:gd name="T12" fmla="*/ 2147483647 w 32"/>
                <a:gd name="T13" fmla="*/ 2147483647 h 25"/>
                <a:gd name="T14" fmla="*/ 2147483647 w 32"/>
                <a:gd name="T15" fmla="*/ 2147483647 h 25"/>
                <a:gd name="T16" fmla="*/ 2147483647 w 32"/>
                <a:gd name="T17" fmla="*/ 2147483647 h 25"/>
                <a:gd name="T18" fmla="*/ 2147483647 w 32"/>
                <a:gd name="T19" fmla="*/ 2147483647 h 25"/>
                <a:gd name="T20" fmla="*/ 0 w 32"/>
                <a:gd name="T21" fmla="*/ 0 h 25"/>
                <a:gd name="T22" fmla="*/ 0 w 32"/>
                <a:gd name="T23" fmla="*/ 0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25"/>
                <a:gd name="T38" fmla="*/ 32 w 32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25">
                  <a:moveTo>
                    <a:pt x="0" y="0"/>
                  </a:moveTo>
                  <a:lnTo>
                    <a:pt x="3" y="9"/>
                  </a:lnTo>
                  <a:lnTo>
                    <a:pt x="13" y="19"/>
                  </a:lnTo>
                  <a:lnTo>
                    <a:pt x="16" y="22"/>
                  </a:lnTo>
                  <a:lnTo>
                    <a:pt x="22" y="25"/>
                  </a:lnTo>
                  <a:lnTo>
                    <a:pt x="25" y="25"/>
                  </a:lnTo>
                  <a:lnTo>
                    <a:pt x="32" y="25"/>
                  </a:lnTo>
                  <a:lnTo>
                    <a:pt x="22" y="22"/>
                  </a:lnTo>
                  <a:lnTo>
                    <a:pt x="16" y="15"/>
                  </a:lnTo>
                  <a:lnTo>
                    <a:pt x="6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0" name="Freeform 159"/>
            <p:cNvSpPr>
              <a:spLocks/>
            </p:cNvSpPr>
            <p:nvPr/>
          </p:nvSpPr>
          <p:spPr bwMode="auto">
            <a:xfrm>
              <a:off x="1005515" y="1433542"/>
              <a:ext cx="218772" cy="97749"/>
            </a:xfrm>
            <a:custGeom>
              <a:avLst/>
              <a:gdLst>
                <a:gd name="T0" fmla="*/ 2147483647 w 193"/>
                <a:gd name="T1" fmla="*/ 2147483647 h 86"/>
                <a:gd name="T2" fmla="*/ 2147483647 w 193"/>
                <a:gd name="T3" fmla="*/ 2147483647 h 86"/>
                <a:gd name="T4" fmla="*/ 2147483647 w 193"/>
                <a:gd name="T5" fmla="*/ 2147483647 h 86"/>
                <a:gd name="T6" fmla="*/ 2147483647 w 193"/>
                <a:gd name="T7" fmla="*/ 2147483647 h 86"/>
                <a:gd name="T8" fmla="*/ 2147483647 w 193"/>
                <a:gd name="T9" fmla="*/ 2147483647 h 86"/>
                <a:gd name="T10" fmla="*/ 2147483647 w 193"/>
                <a:gd name="T11" fmla="*/ 2147483647 h 86"/>
                <a:gd name="T12" fmla="*/ 2147483647 w 193"/>
                <a:gd name="T13" fmla="*/ 0 h 86"/>
                <a:gd name="T14" fmla="*/ 2147483647 w 193"/>
                <a:gd name="T15" fmla="*/ 0 h 86"/>
                <a:gd name="T16" fmla="*/ 2147483647 w 193"/>
                <a:gd name="T17" fmla="*/ 2147483647 h 86"/>
                <a:gd name="T18" fmla="*/ 2147483647 w 193"/>
                <a:gd name="T19" fmla="*/ 2147483647 h 86"/>
                <a:gd name="T20" fmla="*/ 2147483647 w 193"/>
                <a:gd name="T21" fmla="*/ 2147483647 h 86"/>
                <a:gd name="T22" fmla="*/ 2147483647 w 193"/>
                <a:gd name="T23" fmla="*/ 2147483647 h 86"/>
                <a:gd name="T24" fmla="*/ 2147483647 w 193"/>
                <a:gd name="T25" fmla="*/ 2147483647 h 86"/>
                <a:gd name="T26" fmla="*/ 2147483647 w 193"/>
                <a:gd name="T27" fmla="*/ 2147483647 h 86"/>
                <a:gd name="T28" fmla="*/ 2147483647 w 193"/>
                <a:gd name="T29" fmla="*/ 2147483647 h 86"/>
                <a:gd name="T30" fmla="*/ 2147483647 w 193"/>
                <a:gd name="T31" fmla="*/ 2147483647 h 86"/>
                <a:gd name="T32" fmla="*/ 2147483647 w 193"/>
                <a:gd name="T33" fmla="*/ 2147483647 h 86"/>
                <a:gd name="T34" fmla="*/ 2147483647 w 193"/>
                <a:gd name="T35" fmla="*/ 2147483647 h 86"/>
                <a:gd name="T36" fmla="*/ 2147483647 w 193"/>
                <a:gd name="T37" fmla="*/ 2147483647 h 86"/>
                <a:gd name="T38" fmla="*/ 2147483647 w 193"/>
                <a:gd name="T39" fmla="*/ 2147483647 h 86"/>
                <a:gd name="T40" fmla="*/ 2147483647 w 193"/>
                <a:gd name="T41" fmla="*/ 2147483647 h 86"/>
                <a:gd name="T42" fmla="*/ 2147483647 w 193"/>
                <a:gd name="T43" fmla="*/ 2147483647 h 86"/>
                <a:gd name="T44" fmla="*/ 2147483647 w 193"/>
                <a:gd name="T45" fmla="*/ 2147483647 h 86"/>
                <a:gd name="T46" fmla="*/ 2147483647 w 193"/>
                <a:gd name="T47" fmla="*/ 2147483647 h 86"/>
                <a:gd name="T48" fmla="*/ 2147483647 w 193"/>
                <a:gd name="T49" fmla="*/ 2147483647 h 86"/>
                <a:gd name="T50" fmla="*/ 2147483647 w 193"/>
                <a:gd name="T51" fmla="*/ 2147483647 h 86"/>
                <a:gd name="T52" fmla="*/ 2147483647 w 193"/>
                <a:gd name="T53" fmla="*/ 2147483647 h 86"/>
                <a:gd name="T54" fmla="*/ 2147483647 w 193"/>
                <a:gd name="T55" fmla="*/ 2147483647 h 86"/>
                <a:gd name="T56" fmla="*/ 2147483647 w 193"/>
                <a:gd name="T57" fmla="*/ 2147483647 h 86"/>
                <a:gd name="T58" fmla="*/ 2147483647 w 193"/>
                <a:gd name="T59" fmla="*/ 2147483647 h 86"/>
                <a:gd name="T60" fmla="*/ 2147483647 w 193"/>
                <a:gd name="T61" fmla="*/ 2147483647 h 86"/>
                <a:gd name="T62" fmla="*/ 2147483647 w 193"/>
                <a:gd name="T63" fmla="*/ 2147483647 h 86"/>
                <a:gd name="T64" fmla="*/ 2147483647 w 193"/>
                <a:gd name="T65" fmla="*/ 2147483647 h 86"/>
                <a:gd name="T66" fmla="*/ 2147483647 w 193"/>
                <a:gd name="T67" fmla="*/ 2147483647 h 86"/>
                <a:gd name="T68" fmla="*/ 2147483647 w 193"/>
                <a:gd name="T69" fmla="*/ 2147483647 h 86"/>
                <a:gd name="T70" fmla="*/ 2147483647 w 193"/>
                <a:gd name="T71" fmla="*/ 2147483647 h 86"/>
                <a:gd name="T72" fmla="*/ 2147483647 w 193"/>
                <a:gd name="T73" fmla="*/ 2147483647 h 86"/>
                <a:gd name="T74" fmla="*/ 2147483647 w 193"/>
                <a:gd name="T75" fmla="*/ 2147483647 h 86"/>
                <a:gd name="T76" fmla="*/ 2147483647 w 193"/>
                <a:gd name="T77" fmla="*/ 2147483647 h 86"/>
                <a:gd name="T78" fmla="*/ 2147483647 w 193"/>
                <a:gd name="T79" fmla="*/ 2147483647 h 86"/>
                <a:gd name="T80" fmla="*/ 2147483647 w 193"/>
                <a:gd name="T81" fmla="*/ 2147483647 h 86"/>
                <a:gd name="T82" fmla="*/ 2147483647 w 193"/>
                <a:gd name="T83" fmla="*/ 2147483647 h 86"/>
                <a:gd name="T84" fmla="*/ 2147483647 w 193"/>
                <a:gd name="T85" fmla="*/ 2147483647 h 86"/>
                <a:gd name="T86" fmla="*/ 2147483647 w 193"/>
                <a:gd name="T87" fmla="*/ 2147483647 h 86"/>
                <a:gd name="T88" fmla="*/ 2147483647 w 193"/>
                <a:gd name="T89" fmla="*/ 2147483647 h 86"/>
                <a:gd name="T90" fmla="*/ 2147483647 w 193"/>
                <a:gd name="T91" fmla="*/ 2147483647 h 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93"/>
                <a:gd name="T139" fmla="*/ 0 h 86"/>
                <a:gd name="T140" fmla="*/ 193 w 193"/>
                <a:gd name="T141" fmla="*/ 86 h 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93" h="86">
                  <a:moveTo>
                    <a:pt x="193" y="47"/>
                  </a:moveTo>
                  <a:lnTo>
                    <a:pt x="190" y="47"/>
                  </a:lnTo>
                  <a:lnTo>
                    <a:pt x="187" y="47"/>
                  </a:lnTo>
                  <a:lnTo>
                    <a:pt x="184" y="44"/>
                  </a:lnTo>
                  <a:lnTo>
                    <a:pt x="181" y="38"/>
                  </a:lnTo>
                  <a:lnTo>
                    <a:pt x="177" y="31"/>
                  </a:lnTo>
                  <a:lnTo>
                    <a:pt x="177" y="28"/>
                  </a:lnTo>
                  <a:lnTo>
                    <a:pt x="174" y="25"/>
                  </a:lnTo>
                  <a:lnTo>
                    <a:pt x="168" y="19"/>
                  </a:lnTo>
                  <a:lnTo>
                    <a:pt x="162" y="12"/>
                  </a:lnTo>
                  <a:lnTo>
                    <a:pt x="155" y="9"/>
                  </a:lnTo>
                  <a:lnTo>
                    <a:pt x="146" y="3"/>
                  </a:lnTo>
                  <a:lnTo>
                    <a:pt x="133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5" y="0"/>
                  </a:lnTo>
                  <a:lnTo>
                    <a:pt x="70" y="3"/>
                  </a:lnTo>
                  <a:lnTo>
                    <a:pt x="63" y="3"/>
                  </a:lnTo>
                  <a:lnTo>
                    <a:pt x="54" y="6"/>
                  </a:lnTo>
                  <a:lnTo>
                    <a:pt x="47" y="9"/>
                  </a:lnTo>
                  <a:lnTo>
                    <a:pt x="41" y="12"/>
                  </a:lnTo>
                  <a:lnTo>
                    <a:pt x="38" y="19"/>
                  </a:lnTo>
                  <a:lnTo>
                    <a:pt x="32" y="25"/>
                  </a:lnTo>
                  <a:lnTo>
                    <a:pt x="32" y="28"/>
                  </a:lnTo>
                  <a:lnTo>
                    <a:pt x="28" y="35"/>
                  </a:lnTo>
                  <a:lnTo>
                    <a:pt x="28" y="41"/>
                  </a:lnTo>
                  <a:lnTo>
                    <a:pt x="25" y="51"/>
                  </a:lnTo>
                  <a:lnTo>
                    <a:pt x="22" y="54"/>
                  </a:lnTo>
                  <a:lnTo>
                    <a:pt x="16" y="60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16" y="47"/>
                  </a:lnTo>
                  <a:lnTo>
                    <a:pt x="16" y="41"/>
                  </a:lnTo>
                  <a:lnTo>
                    <a:pt x="16" y="35"/>
                  </a:lnTo>
                  <a:lnTo>
                    <a:pt x="13" y="31"/>
                  </a:lnTo>
                  <a:lnTo>
                    <a:pt x="9" y="35"/>
                  </a:lnTo>
                  <a:lnTo>
                    <a:pt x="9" y="38"/>
                  </a:lnTo>
                  <a:lnTo>
                    <a:pt x="9" y="44"/>
                  </a:lnTo>
                  <a:lnTo>
                    <a:pt x="6" y="51"/>
                  </a:lnTo>
                  <a:lnTo>
                    <a:pt x="3" y="57"/>
                  </a:lnTo>
                  <a:lnTo>
                    <a:pt x="0" y="63"/>
                  </a:lnTo>
                  <a:lnTo>
                    <a:pt x="3" y="63"/>
                  </a:lnTo>
                  <a:lnTo>
                    <a:pt x="6" y="67"/>
                  </a:lnTo>
                  <a:lnTo>
                    <a:pt x="6" y="70"/>
                  </a:lnTo>
                  <a:lnTo>
                    <a:pt x="9" y="73"/>
                  </a:lnTo>
                  <a:lnTo>
                    <a:pt x="9" y="79"/>
                  </a:lnTo>
                  <a:lnTo>
                    <a:pt x="9" y="86"/>
                  </a:lnTo>
                  <a:lnTo>
                    <a:pt x="13" y="86"/>
                  </a:lnTo>
                  <a:lnTo>
                    <a:pt x="16" y="86"/>
                  </a:lnTo>
                  <a:lnTo>
                    <a:pt x="16" y="82"/>
                  </a:lnTo>
                  <a:lnTo>
                    <a:pt x="16" y="76"/>
                  </a:lnTo>
                  <a:lnTo>
                    <a:pt x="16" y="73"/>
                  </a:lnTo>
                  <a:lnTo>
                    <a:pt x="16" y="70"/>
                  </a:lnTo>
                  <a:lnTo>
                    <a:pt x="19" y="67"/>
                  </a:lnTo>
                  <a:lnTo>
                    <a:pt x="22" y="63"/>
                  </a:lnTo>
                  <a:lnTo>
                    <a:pt x="25" y="70"/>
                  </a:lnTo>
                  <a:lnTo>
                    <a:pt x="25" y="76"/>
                  </a:lnTo>
                  <a:lnTo>
                    <a:pt x="28" y="82"/>
                  </a:lnTo>
                  <a:lnTo>
                    <a:pt x="32" y="86"/>
                  </a:lnTo>
                  <a:lnTo>
                    <a:pt x="38" y="82"/>
                  </a:lnTo>
                  <a:lnTo>
                    <a:pt x="38" y="79"/>
                  </a:lnTo>
                  <a:lnTo>
                    <a:pt x="41" y="76"/>
                  </a:lnTo>
                  <a:lnTo>
                    <a:pt x="41" y="70"/>
                  </a:lnTo>
                  <a:lnTo>
                    <a:pt x="38" y="67"/>
                  </a:lnTo>
                  <a:lnTo>
                    <a:pt x="35" y="63"/>
                  </a:lnTo>
                  <a:lnTo>
                    <a:pt x="35" y="57"/>
                  </a:lnTo>
                  <a:lnTo>
                    <a:pt x="32" y="54"/>
                  </a:lnTo>
                  <a:lnTo>
                    <a:pt x="32" y="51"/>
                  </a:lnTo>
                  <a:lnTo>
                    <a:pt x="35" y="44"/>
                  </a:lnTo>
                  <a:lnTo>
                    <a:pt x="41" y="38"/>
                  </a:lnTo>
                  <a:lnTo>
                    <a:pt x="51" y="28"/>
                  </a:lnTo>
                  <a:lnTo>
                    <a:pt x="60" y="25"/>
                  </a:lnTo>
                  <a:lnTo>
                    <a:pt x="70" y="25"/>
                  </a:lnTo>
                  <a:lnTo>
                    <a:pt x="79" y="22"/>
                  </a:lnTo>
                  <a:lnTo>
                    <a:pt x="89" y="22"/>
                  </a:lnTo>
                  <a:lnTo>
                    <a:pt x="111" y="22"/>
                  </a:lnTo>
                  <a:lnTo>
                    <a:pt x="124" y="25"/>
                  </a:lnTo>
                  <a:lnTo>
                    <a:pt x="139" y="28"/>
                  </a:lnTo>
                  <a:lnTo>
                    <a:pt x="152" y="35"/>
                  </a:lnTo>
                  <a:lnTo>
                    <a:pt x="165" y="44"/>
                  </a:lnTo>
                  <a:lnTo>
                    <a:pt x="168" y="47"/>
                  </a:lnTo>
                  <a:lnTo>
                    <a:pt x="171" y="47"/>
                  </a:lnTo>
                  <a:lnTo>
                    <a:pt x="177" y="47"/>
                  </a:lnTo>
                  <a:lnTo>
                    <a:pt x="181" y="47"/>
                  </a:lnTo>
                  <a:lnTo>
                    <a:pt x="193" y="4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1" name="Freeform 160"/>
            <p:cNvSpPr>
              <a:spLocks/>
            </p:cNvSpPr>
            <p:nvPr/>
          </p:nvSpPr>
          <p:spPr bwMode="auto">
            <a:xfrm>
              <a:off x="1137708" y="1289246"/>
              <a:ext cx="155468" cy="295109"/>
            </a:xfrm>
            <a:custGeom>
              <a:avLst/>
              <a:gdLst>
                <a:gd name="T0" fmla="*/ 2147483647 w 137"/>
                <a:gd name="T1" fmla="*/ 2147483647 h 261"/>
                <a:gd name="T2" fmla="*/ 2147483647 w 137"/>
                <a:gd name="T3" fmla="*/ 2147483647 h 261"/>
                <a:gd name="T4" fmla="*/ 2147483647 w 137"/>
                <a:gd name="T5" fmla="*/ 2147483647 h 261"/>
                <a:gd name="T6" fmla="*/ 2147483647 w 137"/>
                <a:gd name="T7" fmla="*/ 2147483647 h 261"/>
                <a:gd name="T8" fmla="*/ 2147483647 w 137"/>
                <a:gd name="T9" fmla="*/ 2147483647 h 261"/>
                <a:gd name="T10" fmla="*/ 2147483647 w 137"/>
                <a:gd name="T11" fmla="*/ 2147483647 h 261"/>
                <a:gd name="T12" fmla="*/ 2147483647 w 137"/>
                <a:gd name="T13" fmla="*/ 2147483647 h 261"/>
                <a:gd name="T14" fmla="*/ 2147483647 w 137"/>
                <a:gd name="T15" fmla="*/ 2147483647 h 261"/>
                <a:gd name="T16" fmla="*/ 2147483647 w 137"/>
                <a:gd name="T17" fmla="*/ 2147483647 h 261"/>
                <a:gd name="T18" fmla="*/ 2147483647 w 137"/>
                <a:gd name="T19" fmla="*/ 2147483647 h 261"/>
                <a:gd name="T20" fmla="*/ 2147483647 w 137"/>
                <a:gd name="T21" fmla="*/ 2147483647 h 261"/>
                <a:gd name="T22" fmla="*/ 2147483647 w 137"/>
                <a:gd name="T23" fmla="*/ 2147483647 h 261"/>
                <a:gd name="T24" fmla="*/ 2147483647 w 137"/>
                <a:gd name="T25" fmla="*/ 2147483647 h 261"/>
                <a:gd name="T26" fmla="*/ 2147483647 w 137"/>
                <a:gd name="T27" fmla="*/ 2147483647 h 261"/>
                <a:gd name="T28" fmla="*/ 2147483647 w 137"/>
                <a:gd name="T29" fmla="*/ 2147483647 h 261"/>
                <a:gd name="T30" fmla="*/ 2147483647 w 137"/>
                <a:gd name="T31" fmla="*/ 2147483647 h 261"/>
                <a:gd name="T32" fmla="*/ 2147483647 w 137"/>
                <a:gd name="T33" fmla="*/ 2147483647 h 261"/>
                <a:gd name="T34" fmla="*/ 2147483647 w 137"/>
                <a:gd name="T35" fmla="*/ 2147483647 h 261"/>
                <a:gd name="T36" fmla="*/ 2147483647 w 137"/>
                <a:gd name="T37" fmla="*/ 2147483647 h 261"/>
                <a:gd name="T38" fmla="*/ 2147483647 w 137"/>
                <a:gd name="T39" fmla="*/ 2147483647 h 261"/>
                <a:gd name="T40" fmla="*/ 2147483647 w 137"/>
                <a:gd name="T41" fmla="*/ 2147483647 h 261"/>
                <a:gd name="T42" fmla="*/ 2147483647 w 137"/>
                <a:gd name="T43" fmla="*/ 0 h 261"/>
                <a:gd name="T44" fmla="*/ 2147483647 w 137"/>
                <a:gd name="T45" fmla="*/ 0 h 261"/>
                <a:gd name="T46" fmla="*/ 0 w 137"/>
                <a:gd name="T47" fmla="*/ 0 h 261"/>
                <a:gd name="T48" fmla="*/ 2147483647 w 137"/>
                <a:gd name="T49" fmla="*/ 2147483647 h 261"/>
                <a:gd name="T50" fmla="*/ 2147483647 w 137"/>
                <a:gd name="T51" fmla="*/ 2147483647 h 261"/>
                <a:gd name="T52" fmla="*/ 2147483647 w 137"/>
                <a:gd name="T53" fmla="*/ 2147483647 h 261"/>
                <a:gd name="T54" fmla="*/ 2147483647 w 137"/>
                <a:gd name="T55" fmla="*/ 2147483647 h 261"/>
                <a:gd name="T56" fmla="*/ 2147483647 w 137"/>
                <a:gd name="T57" fmla="*/ 2147483647 h 261"/>
                <a:gd name="T58" fmla="*/ 2147483647 w 137"/>
                <a:gd name="T59" fmla="*/ 2147483647 h 261"/>
                <a:gd name="T60" fmla="*/ 2147483647 w 137"/>
                <a:gd name="T61" fmla="*/ 2147483647 h 261"/>
                <a:gd name="T62" fmla="*/ 2147483647 w 137"/>
                <a:gd name="T63" fmla="*/ 2147483647 h 261"/>
                <a:gd name="T64" fmla="*/ 2147483647 w 137"/>
                <a:gd name="T65" fmla="*/ 2147483647 h 261"/>
                <a:gd name="T66" fmla="*/ 2147483647 w 137"/>
                <a:gd name="T67" fmla="*/ 2147483647 h 261"/>
                <a:gd name="T68" fmla="*/ 2147483647 w 137"/>
                <a:gd name="T69" fmla="*/ 2147483647 h 261"/>
                <a:gd name="T70" fmla="*/ 2147483647 w 137"/>
                <a:gd name="T71" fmla="*/ 2147483647 h 261"/>
                <a:gd name="T72" fmla="*/ 2147483647 w 137"/>
                <a:gd name="T73" fmla="*/ 2147483647 h 261"/>
                <a:gd name="T74" fmla="*/ 2147483647 w 137"/>
                <a:gd name="T75" fmla="*/ 2147483647 h 261"/>
                <a:gd name="T76" fmla="*/ 2147483647 w 137"/>
                <a:gd name="T77" fmla="*/ 2147483647 h 261"/>
                <a:gd name="T78" fmla="*/ 2147483647 w 137"/>
                <a:gd name="T79" fmla="*/ 2147483647 h 261"/>
                <a:gd name="T80" fmla="*/ 2147483647 w 137"/>
                <a:gd name="T81" fmla="*/ 2147483647 h 261"/>
                <a:gd name="T82" fmla="*/ 2147483647 w 137"/>
                <a:gd name="T83" fmla="*/ 2147483647 h 2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7"/>
                <a:gd name="T127" fmla="*/ 0 h 261"/>
                <a:gd name="T128" fmla="*/ 137 w 137"/>
                <a:gd name="T129" fmla="*/ 261 h 2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7" h="261">
                  <a:moveTo>
                    <a:pt x="121" y="188"/>
                  </a:moveTo>
                  <a:lnTo>
                    <a:pt x="124" y="204"/>
                  </a:lnTo>
                  <a:lnTo>
                    <a:pt x="127" y="223"/>
                  </a:lnTo>
                  <a:lnTo>
                    <a:pt x="130" y="242"/>
                  </a:lnTo>
                  <a:lnTo>
                    <a:pt x="130" y="258"/>
                  </a:lnTo>
                  <a:lnTo>
                    <a:pt x="130" y="261"/>
                  </a:lnTo>
                  <a:lnTo>
                    <a:pt x="133" y="261"/>
                  </a:lnTo>
                  <a:lnTo>
                    <a:pt x="137" y="261"/>
                  </a:lnTo>
                  <a:lnTo>
                    <a:pt x="137" y="255"/>
                  </a:lnTo>
                  <a:lnTo>
                    <a:pt x="133" y="245"/>
                  </a:lnTo>
                  <a:lnTo>
                    <a:pt x="130" y="230"/>
                  </a:lnTo>
                  <a:lnTo>
                    <a:pt x="127" y="214"/>
                  </a:lnTo>
                  <a:lnTo>
                    <a:pt x="121" y="179"/>
                  </a:lnTo>
                  <a:lnTo>
                    <a:pt x="121" y="172"/>
                  </a:lnTo>
                  <a:lnTo>
                    <a:pt x="118" y="166"/>
                  </a:lnTo>
                  <a:lnTo>
                    <a:pt x="114" y="150"/>
                  </a:lnTo>
                  <a:lnTo>
                    <a:pt x="111" y="140"/>
                  </a:lnTo>
                  <a:lnTo>
                    <a:pt x="111" y="134"/>
                  </a:lnTo>
                  <a:lnTo>
                    <a:pt x="108" y="131"/>
                  </a:lnTo>
                  <a:lnTo>
                    <a:pt x="108" y="128"/>
                  </a:lnTo>
                  <a:lnTo>
                    <a:pt x="102" y="112"/>
                  </a:lnTo>
                  <a:lnTo>
                    <a:pt x="92" y="96"/>
                  </a:lnTo>
                  <a:lnTo>
                    <a:pt x="92" y="89"/>
                  </a:lnTo>
                  <a:lnTo>
                    <a:pt x="89" y="86"/>
                  </a:lnTo>
                  <a:lnTo>
                    <a:pt x="79" y="80"/>
                  </a:lnTo>
                  <a:lnTo>
                    <a:pt x="73" y="70"/>
                  </a:lnTo>
                  <a:lnTo>
                    <a:pt x="70" y="70"/>
                  </a:lnTo>
                  <a:lnTo>
                    <a:pt x="70" y="67"/>
                  </a:lnTo>
                  <a:lnTo>
                    <a:pt x="60" y="58"/>
                  </a:lnTo>
                  <a:lnTo>
                    <a:pt x="51" y="51"/>
                  </a:lnTo>
                  <a:lnTo>
                    <a:pt x="45" y="45"/>
                  </a:lnTo>
                  <a:lnTo>
                    <a:pt x="41" y="39"/>
                  </a:lnTo>
                  <a:lnTo>
                    <a:pt x="38" y="32"/>
                  </a:lnTo>
                  <a:lnTo>
                    <a:pt x="35" y="26"/>
                  </a:lnTo>
                  <a:lnTo>
                    <a:pt x="35" y="16"/>
                  </a:lnTo>
                  <a:lnTo>
                    <a:pt x="35" y="13"/>
                  </a:lnTo>
                  <a:lnTo>
                    <a:pt x="32" y="13"/>
                  </a:lnTo>
                  <a:lnTo>
                    <a:pt x="29" y="10"/>
                  </a:lnTo>
                  <a:lnTo>
                    <a:pt x="26" y="7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10" y="7"/>
                  </a:lnTo>
                  <a:lnTo>
                    <a:pt x="19" y="13"/>
                  </a:lnTo>
                  <a:lnTo>
                    <a:pt x="29" y="23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32" y="39"/>
                  </a:lnTo>
                  <a:lnTo>
                    <a:pt x="29" y="39"/>
                  </a:lnTo>
                  <a:lnTo>
                    <a:pt x="29" y="42"/>
                  </a:lnTo>
                  <a:lnTo>
                    <a:pt x="26" y="42"/>
                  </a:lnTo>
                  <a:lnTo>
                    <a:pt x="22" y="42"/>
                  </a:lnTo>
                  <a:lnTo>
                    <a:pt x="19" y="45"/>
                  </a:lnTo>
                  <a:lnTo>
                    <a:pt x="29" y="45"/>
                  </a:lnTo>
                  <a:lnTo>
                    <a:pt x="38" y="48"/>
                  </a:lnTo>
                  <a:lnTo>
                    <a:pt x="48" y="54"/>
                  </a:lnTo>
                  <a:lnTo>
                    <a:pt x="51" y="58"/>
                  </a:lnTo>
                  <a:lnTo>
                    <a:pt x="54" y="61"/>
                  </a:lnTo>
                  <a:lnTo>
                    <a:pt x="54" y="64"/>
                  </a:lnTo>
                  <a:lnTo>
                    <a:pt x="57" y="67"/>
                  </a:lnTo>
                  <a:lnTo>
                    <a:pt x="64" y="74"/>
                  </a:lnTo>
                  <a:lnTo>
                    <a:pt x="67" y="80"/>
                  </a:lnTo>
                  <a:lnTo>
                    <a:pt x="76" y="89"/>
                  </a:lnTo>
                  <a:lnTo>
                    <a:pt x="86" y="99"/>
                  </a:lnTo>
                  <a:lnTo>
                    <a:pt x="92" y="102"/>
                  </a:lnTo>
                  <a:lnTo>
                    <a:pt x="98" y="112"/>
                  </a:lnTo>
                  <a:lnTo>
                    <a:pt x="102" y="118"/>
                  </a:lnTo>
                  <a:lnTo>
                    <a:pt x="102" y="121"/>
                  </a:lnTo>
                  <a:lnTo>
                    <a:pt x="105" y="124"/>
                  </a:lnTo>
                  <a:lnTo>
                    <a:pt x="108" y="134"/>
                  </a:lnTo>
                  <a:lnTo>
                    <a:pt x="111" y="140"/>
                  </a:lnTo>
                  <a:lnTo>
                    <a:pt x="114" y="159"/>
                  </a:lnTo>
                  <a:lnTo>
                    <a:pt x="118" y="169"/>
                  </a:lnTo>
                  <a:lnTo>
                    <a:pt x="121" y="179"/>
                  </a:lnTo>
                  <a:lnTo>
                    <a:pt x="121" y="18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2" name="Freeform 161"/>
            <p:cNvSpPr>
              <a:spLocks/>
            </p:cNvSpPr>
            <p:nvPr/>
          </p:nvSpPr>
          <p:spPr bwMode="auto">
            <a:xfrm>
              <a:off x="972932" y="1306934"/>
              <a:ext cx="64235" cy="119160"/>
            </a:xfrm>
            <a:custGeom>
              <a:avLst/>
              <a:gdLst>
                <a:gd name="T0" fmla="*/ 2147483647 w 57"/>
                <a:gd name="T1" fmla="*/ 0 h 105"/>
                <a:gd name="T2" fmla="*/ 2147483647 w 57"/>
                <a:gd name="T3" fmla="*/ 2147483647 h 105"/>
                <a:gd name="T4" fmla="*/ 2147483647 w 57"/>
                <a:gd name="T5" fmla="*/ 2147483647 h 105"/>
                <a:gd name="T6" fmla="*/ 2147483647 w 57"/>
                <a:gd name="T7" fmla="*/ 2147483647 h 105"/>
                <a:gd name="T8" fmla="*/ 2147483647 w 57"/>
                <a:gd name="T9" fmla="*/ 2147483647 h 105"/>
                <a:gd name="T10" fmla="*/ 2147483647 w 57"/>
                <a:gd name="T11" fmla="*/ 2147483647 h 105"/>
                <a:gd name="T12" fmla="*/ 2147483647 w 57"/>
                <a:gd name="T13" fmla="*/ 2147483647 h 105"/>
                <a:gd name="T14" fmla="*/ 2147483647 w 57"/>
                <a:gd name="T15" fmla="*/ 2147483647 h 105"/>
                <a:gd name="T16" fmla="*/ 2147483647 w 57"/>
                <a:gd name="T17" fmla="*/ 2147483647 h 105"/>
                <a:gd name="T18" fmla="*/ 0 w 57"/>
                <a:gd name="T19" fmla="*/ 2147483647 h 105"/>
                <a:gd name="T20" fmla="*/ 0 w 57"/>
                <a:gd name="T21" fmla="*/ 2147483647 h 105"/>
                <a:gd name="T22" fmla="*/ 0 w 57"/>
                <a:gd name="T23" fmla="*/ 2147483647 h 105"/>
                <a:gd name="T24" fmla="*/ 2147483647 w 57"/>
                <a:gd name="T25" fmla="*/ 2147483647 h 105"/>
                <a:gd name="T26" fmla="*/ 2147483647 w 57"/>
                <a:gd name="T27" fmla="*/ 2147483647 h 105"/>
                <a:gd name="T28" fmla="*/ 2147483647 w 57"/>
                <a:gd name="T29" fmla="*/ 2147483647 h 105"/>
                <a:gd name="T30" fmla="*/ 2147483647 w 57"/>
                <a:gd name="T31" fmla="*/ 2147483647 h 105"/>
                <a:gd name="T32" fmla="*/ 2147483647 w 57"/>
                <a:gd name="T33" fmla="*/ 2147483647 h 105"/>
                <a:gd name="T34" fmla="*/ 2147483647 w 57"/>
                <a:gd name="T35" fmla="*/ 2147483647 h 105"/>
                <a:gd name="T36" fmla="*/ 2147483647 w 57"/>
                <a:gd name="T37" fmla="*/ 2147483647 h 105"/>
                <a:gd name="T38" fmla="*/ 2147483647 w 57"/>
                <a:gd name="T39" fmla="*/ 2147483647 h 105"/>
                <a:gd name="T40" fmla="*/ 2147483647 w 57"/>
                <a:gd name="T41" fmla="*/ 2147483647 h 105"/>
                <a:gd name="T42" fmla="*/ 2147483647 w 57"/>
                <a:gd name="T43" fmla="*/ 2147483647 h 105"/>
                <a:gd name="T44" fmla="*/ 2147483647 w 57"/>
                <a:gd name="T45" fmla="*/ 2147483647 h 105"/>
                <a:gd name="T46" fmla="*/ 2147483647 w 57"/>
                <a:gd name="T47" fmla="*/ 2147483647 h 105"/>
                <a:gd name="T48" fmla="*/ 2147483647 w 57"/>
                <a:gd name="T49" fmla="*/ 2147483647 h 105"/>
                <a:gd name="T50" fmla="*/ 2147483647 w 57"/>
                <a:gd name="T51" fmla="*/ 2147483647 h 105"/>
                <a:gd name="T52" fmla="*/ 2147483647 w 57"/>
                <a:gd name="T53" fmla="*/ 2147483647 h 105"/>
                <a:gd name="T54" fmla="*/ 2147483647 w 57"/>
                <a:gd name="T55" fmla="*/ 2147483647 h 105"/>
                <a:gd name="T56" fmla="*/ 2147483647 w 57"/>
                <a:gd name="T57" fmla="*/ 0 h 105"/>
                <a:gd name="T58" fmla="*/ 2147483647 w 57"/>
                <a:gd name="T59" fmla="*/ 0 h 1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7"/>
                <a:gd name="T91" fmla="*/ 0 h 105"/>
                <a:gd name="T92" fmla="*/ 57 w 57"/>
                <a:gd name="T93" fmla="*/ 105 h 10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7" h="105">
                  <a:moveTo>
                    <a:pt x="57" y="0"/>
                  </a:moveTo>
                  <a:lnTo>
                    <a:pt x="48" y="10"/>
                  </a:lnTo>
                  <a:lnTo>
                    <a:pt x="38" y="19"/>
                  </a:lnTo>
                  <a:lnTo>
                    <a:pt x="32" y="29"/>
                  </a:lnTo>
                  <a:lnTo>
                    <a:pt x="26" y="42"/>
                  </a:lnTo>
                  <a:lnTo>
                    <a:pt x="19" y="51"/>
                  </a:lnTo>
                  <a:lnTo>
                    <a:pt x="16" y="61"/>
                  </a:lnTo>
                  <a:lnTo>
                    <a:pt x="10" y="70"/>
                  </a:lnTo>
                  <a:lnTo>
                    <a:pt x="3" y="77"/>
                  </a:lnTo>
                  <a:lnTo>
                    <a:pt x="0" y="80"/>
                  </a:lnTo>
                  <a:lnTo>
                    <a:pt x="0" y="83"/>
                  </a:lnTo>
                  <a:lnTo>
                    <a:pt x="0" y="86"/>
                  </a:lnTo>
                  <a:lnTo>
                    <a:pt x="3" y="89"/>
                  </a:lnTo>
                  <a:lnTo>
                    <a:pt x="7" y="99"/>
                  </a:lnTo>
                  <a:lnTo>
                    <a:pt x="10" y="105"/>
                  </a:lnTo>
                  <a:lnTo>
                    <a:pt x="10" y="96"/>
                  </a:lnTo>
                  <a:lnTo>
                    <a:pt x="13" y="86"/>
                  </a:lnTo>
                  <a:lnTo>
                    <a:pt x="16" y="77"/>
                  </a:lnTo>
                  <a:lnTo>
                    <a:pt x="19" y="67"/>
                  </a:lnTo>
                  <a:lnTo>
                    <a:pt x="23" y="58"/>
                  </a:lnTo>
                  <a:lnTo>
                    <a:pt x="26" y="48"/>
                  </a:lnTo>
                  <a:lnTo>
                    <a:pt x="29" y="42"/>
                  </a:lnTo>
                  <a:lnTo>
                    <a:pt x="35" y="32"/>
                  </a:lnTo>
                  <a:lnTo>
                    <a:pt x="38" y="26"/>
                  </a:lnTo>
                  <a:lnTo>
                    <a:pt x="45" y="19"/>
                  </a:lnTo>
                  <a:lnTo>
                    <a:pt x="48" y="13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3" name="Freeform 162"/>
            <p:cNvSpPr>
              <a:spLocks/>
            </p:cNvSpPr>
            <p:nvPr/>
          </p:nvSpPr>
          <p:spPr bwMode="auto">
            <a:xfrm>
              <a:off x="1241974" y="1548979"/>
              <a:ext cx="79130" cy="150812"/>
            </a:xfrm>
            <a:custGeom>
              <a:avLst/>
              <a:gdLst>
                <a:gd name="T0" fmla="*/ 2147483647 w 70"/>
                <a:gd name="T1" fmla="*/ 2147483647 h 133"/>
                <a:gd name="T2" fmla="*/ 2147483647 w 70"/>
                <a:gd name="T3" fmla="*/ 2147483647 h 133"/>
                <a:gd name="T4" fmla="*/ 2147483647 w 70"/>
                <a:gd name="T5" fmla="*/ 2147483647 h 133"/>
                <a:gd name="T6" fmla="*/ 2147483647 w 70"/>
                <a:gd name="T7" fmla="*/ 2147483647 h 133"/>
                <a:gd name="T8" fmla="*/ 2147483647 w 70"/>
                <a:gd name="T9" fmla="*/ 2147483647 h 133"/>
                <a:gd name="T10" fmla="*/ 2147483647 w 70"/>
                <a:gd name="T11" fmla="*/ 2147483647 h 133"/>
                <a:gd name="T12" fmla="*/ 2147483647 w 70"/>
                <a:gd name="T13" fmla="*/ 2147483647 h 133"/>
                <a:gd name="T14" fmla="*/ 2147483647 w 70"/>
                <a:gd name="T15" fmla="*/ 2147483647 h 133"/>
                <a:gd name="T16" fmla="*/ 2147483647 w 70"/>
                <a:gd name="T17" fmla="*/ 2147483647 h 133"/>
                <a:gd name="T18" fmla="*/ 2147483647 w 70"/>
                <a:gd name="T19" fmla="*/ 2147483647 h 133"/>
                <a:gd name="T20" fmla="*/ 2147483647 w 70"/>
                <a:gd name="T21" fmla="*/ 2147483647 h 133"/>
                <a:gd name="T22" fmla="*/ 2147483647 w 70"/>
                <a:gd name="T23" fmla="*/ 2147483647 h 133"/>
                <a:gd name="T24" fmla="*/ 2147483647 w 70"/>
                <a:gd name="T25" fmla="*/ 2147483647 h 133"/>
                <a:gd name="T26" fmla="*/ 0 w 70"/>
                <a:gd name="T27" fmla="*/ 0 h 133"/>
                <a:gd name="T28" fmla="*/ 2147483647 w 70"/>
                <a:gd name="T29" fmla="*/ 2147483647 h 133"/>
                <a:gd name="T30" fmla="*/ 2147483647 w 70"/>
                <a:gd name="T31" fmla="*/ 2147483647 h 133"/>
                <a:gd name="T32" fmla="*/ 2147483647 w 70"/>
                <a:gd name="T33" fmla="*/ 2147483647 h 133"/>
                <a:gd name="T34" fmla="*/ 2147483647 w 70"/>
                <a:gd name="T35" fmla="*/ 2147483647 h 133"/>
                <a:gd name="T36" fmla="*/ 2147483647 w 70"/>
                <a:gd name="T37" fmla="*/ 2147483647 h 133"/>
                <a:gd name="T38" fmla="*/ 2147483647 w 70"/>
                <a:gd name="T39" fmla="*/ 2147483647 h 133"/>
                <a:gd name="T40" fmla="*/ 2147483647 w 70"/>
                <a:gd name="T41" fmla="*/ 2147483647 h 133"/>
                <a:gd name="T42" fmla="*/ 2147483647 w 70"/>
                <a:gd name="T43" fmla="*/ 2147483647 h 133"/>
                <a:gd name="T44" fmla="*/ 2147483647 w 70"/>
                <a:gd name="T45" fmla="*/ 2147483647 h 133"/>
                <a:gd name="T46" fmla="*/ 2147483647 w 70"/>
                <a:gd name="T47" fmla="*/ 2147483647 h 133"/>
                <a:gd name="T48" fmla="*/ 2147483647 w 70"/>
                <a:gd name="T49" fmla="*/ 2147483647 h 133"/>
                <a:gd name="T50" fmla="*/ 2147483647 w 70"/>
                <a:gd name="T51" fmla="*/ 2147483647 h 133"/>
                <a:gd name="T52" fmla="*/ 2147483647 w 70"/>
                <a:gd name="T53" fmla="*/ 2147483647 h 133"/>
                <a:gd name="T54" fmla="*/ 2147483647 w 70"/>
                <a:gd name="T55" fmla="*/ 2147483647 h 133"/>
                <a:gd name="T56" fmla="*/ 2147483647 w 70"/>
                <a:gd name="T57" fmla="*/ 2147483647 h 133"/>
                <a:gd name="T58" fmla="*/ 2147483647 w 70"/>
                <a:gd name="T59" fmla="*/ 2147483647 h 133"/>
                <a:gd name="T60" fmla="*/ 2147483647 w 70"/>
                <a:gd name="T61" fmla="*/ 2147483647 h 133"/>
                <a:gd name="T62" fmla="*/ 2147483647 w 70"/>
                <a:gd name="T63" fmla="*/ 2147483647 h 133"/>
                <a:gd name="T64" fmla="*/ 2147483647 w 70"/>
                <a:gd name="T65" fmla="*/ 2147483647 h 133"/>
                <a:gd name="T66" fmla="*/ 2147483647 w 70"/>
                <a:gd name="T67" fmla="*/ 2147483647 h 133"/>
                <a:gd name="T68" fmla="*/ 2147483647 w 70"/>
                <a:gd name="T69" fmla="*/ 2147483647 h 133"/>
                <a:gd name="T70" fmla="*/ 2147483647 w 70"/>
                <a:gd name="T71" fmla="*/ 2147483647 h 133"/>
                <a:gd name="T72" fmla="*/ 2147483647 w 70"/>
                <a:gd name="T73" fmla="*/ 2147483647 h 133"/>
                <a:gd name="T74" fmla="*/ 2147483647 w 70"/>
                <a:gd name="T75" fmla="*/ 2147483647 h 133"/>
                <a:gd name="T76" fmla="*/ 2147483647 w 70"/>
                <a:gd name="T77" fmla="*/ 2147483647 h 133"/>
                <a:gd name="T78" fmla="*/ 2147483647 w 70"/>
                <a:gd name="T79" fmla="*/ 2147483647 h 133"/>
                <a:gd name="T80" fmla="*/ 2147483647 w 70"/>
                <a:gd name="T81" fmla="*/ 2147483647 h 133"/>
                <a:gd name="T82" fmla="*/ 2147483647 w 70"/>
                <a:gd name="T83" fmla="*/ 2147483647 h 133"/>
                <a:gd name="T84" fmla="*/ 2147483647 w 70"/>
                <a:gd name="T85" fmla="*/ 2147483647 h 133"/>
                <a:gd name="T86" fmla="*/ 2147483647 w 70"/>
                <a:gd name="T87" fmla="*/ 2147483647 h 133"/>
                <a:gd name="T88" fmla="*/ 2147483647 w 70"/>
                <a:gd name="T89" fmla="*/ 2147483647 h 133"/>
                <a:gd name="T90" fmla="*/ 2147483647 w 70"/>
                <a:gd name="T91" fmla="*/ 2147483647 h 133"/>
                <a:gd name="T92" fmla="*/ 2147483647 w 70"/>
                <a:gd name="T93" fmla="*/ 2147483647 h 133"/>
                <a:gd name="T94" fmla="*/ 2147483647 w 70"/>
                <a:gd name="T95" fmla="*/ 2147483647 h 133"/>
                <a:gd name="T96" fmla="*/ 2147483647 w 70"/>
                <a:gd name="T97" fmla="*/ 2147483647 h 13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0"/>
                <a:gd name="T148" fmla="*/ 0 h 133"/>
                <a:gd name="T149" fmla="*/ 70 w 70"/>
                <a:gd name="T150" fmla="*/ 133 h 13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0" h="133">
                  <a:moveTo>
                    <a:pt x="29" y="41"/>
                  </a:moveTo>
                  <a:lnTo>
                    <a:pt x="29" y="38"/>
                  </a:lnTo>
                  <a:lnTo>
                    <a:pt x="29" y="35"/>
                  </a:lnTo>
                  <a:lnTo>
                    <a:pt x="29" y="31"/>
                  </a:lnTo>
                  <a:lnTo>
                    <a:pt x="26" y="28"/>
                  </a:lnTo>
                  <a:lnTo>
                    <a:pt x="22" y="25"/>
                  </a:lnTo>
                  <a:lnTo>
                    <a:pt x="22" y="22"/>
                  </a:lnTo>
                  <a:lnTo>
                    <a:pt x="22" y="19"/>
                  </a:lnTo>
                  <a:lnTo>
                    <a:pt x="19" y="19"/>
                  </a:lnTo>
                  <a:lnTo>
                    <a:pt x="16" y="15"/>
                  </a:lnTo>
                  <a:lnTo>
                    <a:pt x="10" y="15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3" y="12"/>
                  </a:lnTo>
                  <a:lnTo>
                    <a:pt x="16" y="15"/>
                  </a:lnTo>
                  <a:lnTo>
                    <a:pt x="19" y="15"/>
                  </a:lnTo>
                  <a:lnTo>
                    <a:pt x="22" y="15"/>
                  </a:lnTo>
                  <a:lnTo>
                    <a:pt x="26" y="19"/>
                  </a:lnTo>
                  <a:lnTo>
                    <a:pt x="35" y="25"/>
                  </a:lnTo>
                  <a:lnTo>
                    <a:pt x="45" y="31"/>
                  </a:lnTo>
                  <a:lnTo>
                    <a:pt x="45" y="44"/>
                  </a:lnTo>
                  <a:lnTo>
                    <a:pt x="48" y="57"/>
                  </a:lnTo>
                  <a:lnTo>
                    <a:pt x="48" y="66"/>
                  </a:lnTo>
                  <a:lnTo>
                    <a:pt x="51" y="73"/>
                  </a:lnTo>
                  <a:lnTo>
                    <a:pt x="54" y="79"/>
                  </a:lnTo>
                  <a:lnTo>
                    <a:pt x="60" y="92"/>
                  </a:lnTo>
                  <a:lnTo>
                    <a:pt x="64" y="105"/>
                  </a:lnTo>
                  <a:lnTo>
                    <a:pt x="67" y="114"/>
                  </a:lnTo>
                  <a:lnTo>
                    <a:pt x="70" y="127"/>
                  </a:lnTo>
                  <a:lnTo>
                    <a:pt x="64" y="127"/>
                  </a:lnTo>
                  <a:lnTo>
                    <a:pt x="60" y="130"/>
                  </a:lnTo>
                  <a:lnTo>
                    <a:pt x="57" y="130"/>
                  </a:lnTo>
                  <a:lnTo>
                    <a:pt x="54" y="133"/>
                  </a:lnTo>
                  <a:lnTo>
                    <a:pt x="51" y="117"/>
                  </a:lnTo>
                  <a:lnTo>
                    <a:pt x="48" y="105"/>
                  </a:lnTo>
                  <a:lnTo>
                    <a:pt x="45" y="101"/>
                  </a:lnTo>
                  <a:lnTo>
                    <a:pt x="41" y="95"/>
                  </a:lnTo>
                  <a:lnTo>
                    <a:pt x="41" y="92"/>
                  </a:lnTo>
                  <a:lnTo>
                    <a:pt x="38" y="82"/>
                  </a:lnTo>
                  <a:lnTo>
                    <a:pt x="38" y="73"/>
                  </a:lnTo>
                  <a:lnTo>
                    <a:pt x="35" y="60"/>
                  </a:lnTo>
                  <a:lnTo>
                    <a:pt x="32" y="47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4" name="Freeform 163"/>
            <p:cNvSpPr>
              <a:spLocks/>
            </p:cNvSpPr>
            <p:nvPr/>
          </p:nvSpPr>
          <p:spPr bwMode="auto">
            <a:xfrm>
              <a:off x="1109780" y="1682103"/>
              <a:ext cx="377032" cy="508294"/>
            </a:xfrm>
            <a:custGeom>
              <a:avLst/>
              <a:gdLst>
                <a:gd name="T0" fmla="*/ 2147483647 w 333"/>
                <a:gd name="T1" fmla="*/ 2147483647 h 449"/>
                <a:gd name="T2" fmla="*/ 2147483647 w 333"/>
                <a:gd name="T3" fmla="*/ 2147483647 h 449"/>
                <a:gd name="T4" fmla="*/ 2147483647 w 333"/>
                <a:gd name="T5" fmla="*/ 2147483647 h 449"/>
                <a:gd name="T6" fmla="*/ 2147483647 w 333"/>
                <a:gd name="T7" fmla="*/ 2147483647 h 449"/>
                <a:gd name="T8" fmla="*/ 2147483647 w 333"/>
                <a:gd name="T9" fmla="*/ 2147483647 h 449"/>
                <a:gd name="T10" fmla="*/ 2147483647 w 333"/>
                <a:gd name="T11" fmla="*/ 2147483647 h 449"/>
                <a:gd name="T12" fmla="*/ 0 w 333"/>
                <a:gd name="T13" fmla="*/ 2147483647 h 449"/>
                <a:gd name="T14" fmla="*/ 2147483647 w 333"/>
                <a:gd name="T15" fmla="*/ 2147483647 h 449"/>
                <a:gd name="T16" fmla="*/ 2147483647 w 333"/>
                <a:gd name="T17" fmla="*/ 2147483647 h 449"/>
                <a:gd name="T18" fmla="*/ 2147483647 w 333"/>
                <a:gd name="T19" fmla="*/ 2147483647 h 449"/>
                <a:gd name="T20" fmla="*/ 2147483647 w 333"/>
                <a:gd name="T21" fmla="*/ 2147483647 h 449"/>
                <a:gd name="T22" fmla="*/ 2147483647 w 333"/>
                <a:gd name="T23" fmla="*/ 2147483647 h 449"/>
                <a:gd name="T24" fmla="*/ 2147483647 w 333"/>
                <a:gd name="T25" fmla="*/ 2147483647 h 449"/>
                <a:gd name="T26" fmla="*/ 2147483647 w 333"/>
                <a:gd name="T27" fmla="*/ 2147483647 h 449"/>
                <a:gd name="T28" fmla="*/ 2147483647 w 333"/>
                <a:gd name="T29" fmla="*/ 2147483647 h 449"/>
                <a:gd name="T30" fmla="*/ 2147483647 w 333"/>
                <a:gd name="T31" fmla="*/ 2147483647 h 449"/>
                <a:gd name="T32" fmla="*/ 2147483647 w 333"/>
                <a:gd name="T33" fmla="*/ 2147483647 h 449"/>
                <a:gd name="T34" fmla="*/ 2147483647 w 333"/>
                <a:gd name="T35" fmla="*/ 2147483647 h 449"/>
                <a:gd name="T36" fmla="*/ 2147483647 w 333"/>
                <a:gd name="T37" fmla="*/ 2147483647 h 449"/>
                <a:gd name="T38" fmla="*/ 2147483647 w 333"/>
                <a:gd name="T39" fmla="*/ 2147483647 h 449"/>
                <a:gd name="T40" fmla="*/ 2147483647 w 333"/>
                <a:gd name="T41" fmla="*/ 2147483647 h 449"/>
                <a:gd name="T42" fmla="*/ 2147483647 w 333"/>
                <a:gd name="T43" fmla="*/ 2147483647 h 449"/>
                <a:gd name="T44" fmla="*/ 2147483647 w 333"/>
                <a:gd name="T45" fmla="*/ 2147483647 h 449"/>
                <a:gd name="T46" fmla="*/ 2147483647 w 333"/>
                <a:gd name="T47" fmla="*/ 2147483647 h 449"/>
                <a:gd name="T48" fmla="*/ 2147483647 w 333"/>
                <a:gd name="T49" fmla="*/ 2147483647 h 449"/>
                <a:gd name="T50" fmla="*/ 2147483647 w 333"/>
                <a:gd name="T51" fmla="*/ 2147483647 h 449"/>
                <a:gd name="T52" fmla="*/ 2147483647 w 333"/>
                <a:gd name="T53" fmla="*/ 2147483647 h 449"/>
                <a:gd name="T54" fmla="*/ 2147483647 w 333"/>
                <a:gd name="T55" fmla="*/ 2147483647 h 449"/>
                <a:gd name="T56" fmla="*/ 2147483647 w 333"/>
                <a:gd name="T57" fmla="*/ 2147483647 h 449"/>
                <a:gd name="T58" fmla="*/ 2147483647 w 333"/>
                <a:gd name="T59" fmla="*/ 2147483647 h 449"/>
                <a:gd name="T60" fmla="*/ 2147483647 w 333"/>
                <a:gd name="T61" fmla="*/ 2147483647 h 449"/>
                <a:gd name="T62" fmla="*/ 2147483647 w 333"/>
                <a:gd name="T63" fmla="*/ 2147483647 h 449"/>
                <a:gd name="T64" fmla="*/ 2147483647 w 333"/>
                <a:gd name="T65" fmla="*/ 2147483647 h 449"/>
                <a:gd name="T66" fmla="*/ 2147483647 w 333"/>
                <a:gd name="T67" fmla="*/ 2147483647 h 449"/>
                <a:gd name="T68" fmla="*/ 2147483647 w 333"/>
                <a:gd name="T69" fmla="*/ 2147483647 h 449"/>
                <a:gd name="T70" fmla="*/ 2147483647 w 333"/>
                <a:gd name="T71" fmla="*/ 2147483647 h 449"/>
                <a:gd name="T72" fmla="*/ 2147483647 w 333"/>
                <a:gd name="T73" fmla="*/ 2147483647 h 449"/>
                <a:gd name="T74" fmla="*/ 2147483647 w 333"/>
                <a:gd name="T75" fmla="*/ 2147483647 h 449"/>
                <a:gd name="T76" fmla="*/ 2147483647 w 333"/>
                <a:gd name="T77" fmla="*/ 2147483647 h 449"/>
                <a:gd name="T78" fmla="*/ 2147483647 w 333"/>
                <a:gd name="T79" fmla="*/ 2147483647 h 449"/>
                <a:gd name="T80" fmla="*/ 2147483647 w 333"/>
                <a:gd name="T81" fmla="*/ 2147483647 h 449"/>
                <a:gd name="T82" fmla="*/ 2147483647 w 333"/>
                <a:gd name="T83" fmla="*/ 2147483647 h 449"/>
                <a:gd name="T84" fmla="*/ 2147483647 w 333"/>
                <a:gd name="T85" fmla="*/ 2147483647 h 449"/>
                <a:gd name="T86" fmla="*/ 2147483647 w 333"/>
                <a:gd name="T87" fmla="*/ 2147483647 h 449"/>
                <a:gd name="T88" fmla="*/ 2147483647 w 333"/>
                <a:gd name="T89" fmla="*/ 2147483647 h 449"/>
                <a:gd name="T90" fmla="*/ 2147483647 w 333"/>
                <a:gd name="T91" fmla="*/ 2147483647 h 449"/>
                <a:gd name="T92" fmla="*/ 2147483647 w 333"/>
                <a:gd name="T93" fmla="*/ 2147483647 h 449"/>
                <a:gd name="T94" fmla="*/ 2147483647 w 333"/>
                <a:gd name="T95" fmla="*/ 2147483647 h 449"/>
                <a:gd name="T96" fmla="*/ 2147483647 w 333"/>
                <a:gd name="T97" fmla="*/ 2147483647 h 449"/>
                <a:gd name="T98" fmla="*/ 2147483647 w 333"/>
                <a:gd name="T99" fmla="*/ 2147483647 h 449"/>
                <a:gd name="T100" fmla="*/ 2147483647 w 333"/>
                <a:gd name="T101" fmla="*/ 2147483647 h 449"/>
                <a:gd name="T102" fmla="*/ 2147483647 w 333"/>
                <a:gd name="T103" fmla="*/ 2147483647 h 449"/>
                <a:gd name="T104" fmla="*/ 2147483647 w 333"/>
                <a:gd name="T105" fmla="*/ 2147483647 h 449"/>
                <a:gd name="T106" fmla="*/ 2147483647 w 333"/>
                <a:gd name="T107" fmla="*/ 2147483647 h 449"/>
                <a:gd name="T108" fmla="*/ 2147483647 w 333"/>
                <a:gd name="T109" fmla="*/ 2147483647 h 449"/>
                <a:gd name="T110" fmla="*/ 2147483647 w 333"/>
                <a:gd name="T111" fmla="*/ 2147483647 h 449"/>
                <a:gd name="T112" fmla="*/ 2147483647 w 333"/>
                <a:gd name="T113" fmla="*/ 2147483647 h 44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33"/>
                <a:gd name="T172" fmla="*/ 0 h 449"/>
                <a:gd name="T173" fmla="*/ 333 w 333"/>
                <a:gd name="T174" fmla="*/ 449 h 44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33" h="449">
                  <a:moveTo>
                    <a:pt x="130" y="23"/>
                  </a:moveTo>
                  <a:lnTo>
                    <a:pt x="130" y="32"/>
                  </a:lnTo>
                  <a:lnTo>
                    <a:pt x="133" y="45"/>
                  </a:lnTo>
                  <a:lnTo>
                    <a:pt x="133" y="58"/>
                  </a:lnTo>
                  <a:lnTo>
                    <a:pt x="133" y="70"/>
                  </a:lnTo>
                  <a:lnTo>
                    <a:pt x="133" y="99"/>
                  </a:lnTo>
                  <a:lnTo>
                    <a:pt x="133" y="131"/>
                  </a:lnTo>
                  <a:lnTo>
                    <a:pt x="133" y="160"/>
                  </a:lnTo>
                  <a:lnTo>
                    <a:pt x="130" y="188"/>
                  </a:lnTo>
                  <a:lnTo>
                    <a:pt x="127" y="201"/>
                  </a:lnTo>
                  <a:lnTo>
                    <a:pt x="127" y="214"/>
                  </a:lnTo>
                  <a:lnTo>
                    <a:pt x="123" y="223"/>
                  </a:lnTo>
                  <a:lnTo>
                    <a:pt x="123" y="233"/>
                  </a:lnTo>
                  <a:lnTo>
                    <a:pt x="117" y="249"/>
                  </a:lnTo>
                  <a:lnTo>
                    <a:pt x="111" y="261"/>
                  </a:lnTo>
                  <a:lnTo>
                    <a:pt x="104" y="271"/>
                  </a:lnTo>
                  <a:lnTo>
                    <a:pt x="98" y="274"/>
                  </a:lnTo>
                  <a:lnTo>
                    <a:pt x="92" y="277"/>
                  </a:lnTo>
                  <a:lnTo>
                    <a:pt x="82" y="284"/>
                  </a:lnTo>
                  <a:lnTo>
                    <a:pt x="73" y="284"/>
                  </a:lnTo>
                  <a:lnTo>
                    <a:pt x="63" y="284"/>
                  </a:lnTo>
                  <a:lnTo>
                    <a:pt x="57" y="284"/>
                  </a:lnTo>
                  <a:lnTo>
                    <a:pt x="54" y="280"/>
                  </a:lnTo>
                  <a:lnTo>
                    <a:pt x="51" y="280"/>
                  </a:lnTo>
                  <a:lnTo>
                    <a:pt x="44" y="274"/>
                  </a:lnTo>
                  <a:lnTo>
                    <a:pt x="41" y="265"/>
                  </a:lnTo>
                  <a:lnTo>
                    <a:pt x="35" y="261"/>
                  </a:lnTo>
                  <a:lnTo>
                    <a:pt x="32" y="258"/>
                  </a:lnTo>
                  <a:lnTo>
                    <a:pt x="28" y="258"/>
                  </a:lnTo>
                  <a:lnTo>
                    <a:pt x="25" y="261"/>
                  </a:lnTo>
                  <a:lnTo>
                    <a:pt x="28" y="271"/>
                  </a:lnTo>
                  <a:lnTo>
                    <a:pt x="35" y="280"/>
                  </a:lnTo>
                  <a:lnTo>
                    <a:pt x="22" y="274"/>
                  </a:lnTo>
                  <a:lnTo>
                    <a:pt x="9" y="268"/>
                  </a:lnTo>
                  <a:lnTo>
                    <a:pt x="6" y="268"/>
                  </a:lnTo>
                  <a:lnTo>
                    <a:pt x="0" y="271"/>
                  </a:lnTo>
                  <a:lnTo>
                    <a:pt x="0" y="274"/>
                  </a:lnTo>
                  <a:lnTo>
                    <a:pt x="0" y="277"/>
                  </a:lnTo>
                  <a:lnTo>
                    <a:pt x="0" y="280"/>
                  </a:lnTo>
                  <a:lnTo>
                    <a:pt x="3" y="284"/>
                  </a:lnTo>
                  <a:lnTo>
                    <a:pt x="12" y="290"/>
                  </a:lnTo>
                  <a:lnTo>
                    <a:pt x="19" y="293"/>
                  </a:lnTo>
                  <a:lnTo>
                    <a:pt x="22" y="296"/>
                  </a:lnTo>
                  <a:lnTo>
                    <a:pt x="19" y="300"/>
                  </a:lnTo>
                  <a:lnTo>
                    <a:pt x="12" y="303"/>
                  </a:lnTo>
                  <a:lnTo>
                    <a:pt x="6" y="306"/>
                  </a:lnTo>
                  <a:lnTo>
                    <a:pt x="3" y="309"/>
                  </a:lnTo>
                  <a:lnTo>
                    <a:pt x="6" y="312"/>
                  </a:lnTo>
                  <a:lnTo>
                    <a:pt x="6" y="316"/>
                  </a:lnTo>
                  <a:lnTo>
                    <a:pt x="9" y="319"/>
                  </a:lnTo>
                  <a:lnTo>
                    <a:pt x="12" y="319"/>
                  </a:lnTo>
                  <a:lnTo>
                    <a:pt x="12" y="316"/>
                  </a:lnTo>
                  <a:lnTo>
                    <a:pt x="25" y="309"/>
                  </a:lnTo>
                  <a:lnTo>
                    <a:pt x="28" y="306"/>
                  </a:lnTo>
                  <a:lnTo>
                    <a:pt x="35" y="306"/>
                  </a:lnTo>
                  <a:lnTo>
                    <a:pt x="51" y="306"/>
                  </a:lnTo>
                  <a:lnTo>
                    <a:pt x="70" y="306"/>
                  </a:lnTo>
                  <a:lnTo>
                    <a:pt x="76" y="306"/>
                  </a:lnTo>
                  <a:lnTo>
                    <a:pt x="82" y="306"/>
                  </a:lnTo>
                  <a:lnTo>
                    <a:pt x="89" y="306"/>
                  </a:lnTo>
                  <a:lnTo>
                    <a:pt x="92" y="306"/>
                  </a:lnTo>
                  <a:lnTo>
                    <a:pt x="92" y="309"/>
                  </a:lnTo>
                  <a:lnTo>
                    <a:pt x="95" y="316"/>
                  </a:lnTo>
                  <a:lnTo>
                    <a:pt x="92" y="322"/>
                  </a:lnTo>
                  <a:lnTo>
                    <a:pt x="92" y="331"/>
                  </a:lnTo>
                  <a:lnTo>
                    <a:pt x="85" y="338"/>
                  </a:lnTo>
                  <a:lnTo>
                    <a:pt x="82" y="347"/>
                  </a:lnTo>
                  <a:lnTo>
                    <a:pt x="79" y="354"/>
                  </a:lnTo>
                  <a:lnTo>
                    <a:pt x="73" y="357"/>
                  </a:lnTo>
                  <a:lnTo>
                    <a:pt x="66" y="363"/>
                  </a:lnTo>
                  <a:lnTo>
                    <a:pt x="57" y="370"/>
                  </a:lnTo>
                  <a:lnTo>
                    <a:pt x="47" y="373"/>
                  </a:lnTo>
                  <a:lnTo>
                    <a:pt x="38" y="376"/>
                  </a:lnTo>
                  <a:lnTo>
                    <a:pt x="32" y="379"/>
                  </a:lnTo>
                  <a:lnTo>
                    <a:pt x="22" y="379"/>
                  </a:lnTo>
                  <a:lnTo>
                    <a:pt x="16" y="379"/>
                  </a:lnTo>
                  <a:lnTo>
                    <a:pt x="9" y="379"/>
                  </a:lnTo>
                  <a:lnTo>
                    <a:pt x="6" y="382"/>
                  </a:lnTo>
                  <a:lnTo>
                    <a:pt x="6" y="386"/>
                  </a:lnTo>
                  <a:lnTo>
                    <a:pt x="9" y="389"/>
                  </a:lnTo>
                  <a:lnTo>
                    <a:pt x="12" y="389"/>
                  </a:lnTo>
                  <a:lnTo>
                    <a:pt x="25" y="389"/>
                  </a:lnTo>
                  <a:lnTo>
                    <a:pt x="38" y="389"/>
                  </a:lnTo>
                  <a:lnTo>
                    <a:pt x="35" y="392"/>
                  </a:lnTo>
                  <a:lnTo>
                    <a:pt x="32" y="392"/>
                  </a:lnTo>
                  <a:lnTo>
                    <a:pt x="28" y="398"/>
                  </a:lnTo>
                  <a:lnTo>
                    <a:pt x="22" y="405"/>
                  </a:lnTo>
                  <a:lnTo>
                    <a:pt x="19" y="405"/>
                  </a:lnTo>
                  <a:lnTo>
                    <a:pt x="19" y="408"/>
                  </a:lnTo>
                  <a:lnTo>
                    <a:pt x="22" y="411"/>
                  </a:lnTo>
                  <a:lnTo>
                    <a:pt x="22" y="414"/>
                  </a:lnTo>
                  <a:lnTo>
                    <a:pt x="28" y="414"/>
                  </a:lnTo>
                  <a:lnTo>
                    <a:pt x="32" y="414"/>
                  </a:lnTo>
                  <a:lnTo>
                    <a:pt x="35" y="408"/>
                  </a:lnTo>
                  <a:lnTo>
                    <a:pt x="38" y="405"/>
                  </a:lnTo>
                  <a:lnTo>
                    <a:pt x="41" y="401"/>
                  </a:lnTo>
                  <a:lnTo>
                    <a:pt x="47" y="398"/>
                  </a:lnTo>
                  <a:lnTo>
                    <a:pt x="51" y="392"/>
                  </a:lnTo>
                  <a:lnTo>
                    <a:pt x="54" y="392"/>
                  </a:lnTo>
                  <a:lnTo>
                    <a:pt x="57" y="392"/>
                  </a:lnTo>
                  <a:lnTo>
                    <a:pt x="60" y="389"/>
                  </a:lnTo>
                  <a:lnTo>
                    <a:pt x="63" y="389"/>
                  </a:lnTo>
                  <a:lnTo>
                    <a:pt x="66" y="389"/>
                  </a:lnTo>
                  <a:lnTo>
                    <a:pt x="70" y="386"/>
                  </a:lnTo>
                  <a:lnTo>
                    <a:pt x="73" y="386"/>
                  </a:lnTo>
                  <a:lnTo>
                    <a:pt x="73" y="389"/>
                  </a:lnTo>
                  <a:lnTo>
                    <a:pt x="70" y="392"/>
                  </a:lnTo>
                  <a:lnTo>
                    <a:pt x="66" y="398"/>
                  </a:lnTo>
                  <a:lnTo>
                    <a:pt x="66" y="405"/>
                  </a:lnTo>
                  <a:lnTo>
                    <a:pt x="57" y="417"/>
                  </a:lnTo>
                  <a:lnTo>
                    <a:pt x="54" y="424"/>
                  </a:lnTo>
                  <a:lnTo>
                    <a:pt x="51" y="427"/>
                  </a:lnTo>
                  <a:lnTo>
                    <a:pt x="47" y="430"/>
                  </a:lnTo>
                  <a:lnTo>
                    <a:pt x="47" y="433"/>
                  </a:lnTo>
                  <a:lnTo>
                    <a:pt x="51" y="436"/>
                  </a:lnTo>
                  <a:lnTo>
                    <a:pt x="51" y="440"/>
                  </a:lnTo>
                  <a:lnTo>
                    <a:pt x="54" y="440"/>
                  </a:lnTo>
                  <a:lnTo>
                    <a:pt x="57" y="440"/>
                  </a:lnTo>
                  <a:lnTo>
                    <a:pt x="60" y="440"/>
                  </a:lnTo>
                  <a:lnTo>
                    <a:pt x="63" y="436"/>
                  </a:lnTo>
                  <a:lnTo>
                    <a:pt x="63" y="433"/>
                  </a:lnTo>
                  <a:lnTo>
                    <a:pt x="66" y="430"/>
                  </a:lnTo>
                  <a:lnTo>
                    <a:pt x="66" y="433"/>
                  </a:lnTo>
                  <a:lnTo>
                    <a:pt x="66" y="436"/>
                  </a:lnTo>
                  <a:lnTo>
                    <a:pt x="66" y="440"/>
                  </a:lnTo>
                  <a:lnTo>
                    <a:pt x="66" y="446"/>
                  </a:lnTo>
                  <a:lnTo>
                    <a:pt x="70" y="449"/>
                  </a:lnTo>
                  <a:lnTo>
                    <a:pt x="73" y="449"/>
                  </a:lnTo>
                  <a:lnTo>
                    <a:pt x="76" y="449"/>
                  </a:lnTo>
                  <a:lnTo>
                    <a:pt x="82" y="446"/>
                  </a:lnTo>
                  <a:lnTo>
                    <a:pt x="82" y="443"/>
                  </a:lnTo>
                  <a:lnTo>
                    <a:pt x="82" y="440"/>
                  </a:lnTo>
                  <a:lnTo>
                    <a:pt x="79" y="436"/>
                  </a:lnTo>
                  <a:lnTo>
                    <a:pt x="79" y="430"/>
                  </a:lnTo>
                  <a:lnTo>
                    <a:pt x="82" y="436"/>
                  </a:lnTo>
                  <a:lnTo>
                    <a:pt x="82" y="443"/>
                  </a:lnTo>
                  <a:lnTo>
                    <a:pt x="85" y="446"/>
                  </a:lnTo>
                  <a:lnTo>
                    <a:pt x="89" y="449"/>
                  </a:lnTo>
                  <a:lnTo>
                    <a:pt x="92" y="449"/>
                  </a:lnTo>
                  <a:lnTo>
                    <a:pt x="95" y="449"/>
                  </a:lnTo>
                  <a:lnTo>
                    <a:pt x="98" y="446"/>
                  </a:lnTo>
                  <a:lnTo>
                    <a:pt x="98" y="440"/>
                  </a:lnTo>
                  <a:lnTo>
                    <a:pt x="98" y="436"/>
                  </a:lnTo>
                  <a:lnTo>
                    <a:pt x="101" y="440"/>
                  </a:lnTo>
                  <a:lnTo>
                    <a:pt x="104" y="443"/>
                  </a:lnTo>
                  <a:lnTo>
                    <a:pt x="108" y="443"/>
                  </a:lnTo>
                  <a:lnTo>
                    <a:pt x="111" y="440"/>
                  </a:lnTo>
                  <a:lnTo>
                    <a:pt x="114" y="436"/>
                  </a:lnTo>
                  <a:lnTo>
                    <a:pt x="111" y="433"/>
                  </a:lnTo>
                  <a:lnTo>
                    <a:pt x="111" y="430"/>
                  </a:lnTo>
                  <a:lnTo>
                    <a:pt x="108" y="424"/>
                  </a:lnTo>
                  <a:lnTo>
                    <a:pt x="101" y="421"/>
                  </a:lnTo>
                  <a:lnTo>
                    <a:pt x="98" y="417"/>
                  </a:lnTo>
                  <a:lnTo>
                    <a:pt x="95" y="414"/>
                  </a:lnTo>
                  <a:lnTo>
                    <a:pt x="92" y="411"/>
                  </a:lnTo>
                  <a:lnTo>
                    <a:pt x="92" y="405"/>
                  </a:lnTo>
                  <a:lnTo>
                    <a:pt x="89" y="398"/>
                  </a:lnTo>
                  <a:lnTo>
                    <a:pt x="92" y="392"/>
                  </a:lnTo>
                  <a:lnTo>
                    <a:pt x="95" y="379"/>
                  </a:lnTo>
                  <a:lnTo>
                    <a:pt x="98" y="366"/>
                  </a:lnTo>
                  <a:lnTo>
                    <a:pt x="104" y="354"/>
                  </a:lnTo>
                  <a:lnTo>
                    <a:pt x="111" y="341"/>
                  </a:lnTo>
                  <a:lnTo>
                    <a:pt x="114" y="328"/>
                  </a:lnTo>
                  <a:lnTo>
                    <a:pt x="117" y="322"/>
                  </a:lnTo>
                  <a:lnTo>
                    <a:pt x="120" y="312"/>
                  </a:lnTo>
                  <a:lnTo>
                    <a:pt x="123" y="306"/>
                  </a:lnTo>
                  <a:lnTo>
                    <a:pt x="130" y="296"/>
                  </a:lnTo>
                  <a:lnTo>
                    <a:pt x="136" y="290"/>
                  </a:lnTo>
                  <a:lnTo>
                    <a:pt x="139" y="280"/>
                  </a:lnTo>
                  <a:lnTo>
                    <a:pt x="146" y="274"/>
                  </a:lnTo>
                  <a:lnTo>
                    <a:pt x="152" y="268"/>
                  </a:lnTo>
                  <a:lnTo>
                    <a:pt x="155" y="261"/>
                  </a:lnTo>
                  <a:lnTo>
                    <a:pt x="158" y="261"/>
                  </a:lnTo>
                  <a:lnTo>
                    <a:pt x="162" y="261"/>
                  </a:lnTo>
                  <a:lnTo>
                    <a:pt x="165" y="265"/>
                  </a:lnTo>
                  <a:lnTo>
                    <a:pt x="168" y="265"/>
                  </a:lnTo>
                  <a:lnTo>
                    <a:pt x="177" y="274"/>
                  </a:lnTo>
                  <a:lnTo>
                    <a:pt x="190" y="284"/>
                  </a:lnTo>
                  <a:lnTo>
                    <a:pt x="203" y="296"/>
                  </a:lnTo>
                  <a:lnTo>
                    <a:pt x="219" y="306"/>
                  </a:lnTo>
                  <a:lnTo>
                    <a:pt x="231" y="312"/>
                  </a:lnTo>
                  <a:lnTo>
                    <a:pt x="238" y="316"/>
                  </a:lnTo>
                  <a:lnTo>
                    <a:pt x="244" y="319"/>
                  </a:lnTo>
                  <a:lnTo>
                    <a:pt x="247" y="319"/>
                  </a:lnTo>
                  <a:lnTo>
                    <a:pt x="244" y="319"/>
                  </a:lnTo>
                  <a:lnTo>
                    <a:pt x="253" y="335"/>
                  </a:lnTo>
                  <a:lnTo>
                    <a:pt x="253" y="341"/>
                  </a:lnTo>
                  <a:lnTo>
                    <a:pt x="257" y="351"/>
                  </a:lnTo>
                  <a:lnTo>
                    <a:pt x="257" y="360"/>
                  </a:lnTo>
                  <a:lnTo>
                    <a:pt x="257" y="370"/>
                  </a:lnTo>
                  <a:lnTo>
                    <a:pt x="257" y="376"/>
                  </a:lnTo>
                  <a:lnTo>
                    <a:pt x="253" y="386"/>
                  </a:lnTo>
                  <a:lnTo>
                    <a:pt x="257" y="389"/>
                  </a:lnTo>
                  <a:lnTo>
                    <a:pt x="260" y="389"/>
                  </a:lnTo>
                  <a:lnTo>
                    <a:pt x="263" y="389"/>
                  </a:lnTo>
                  <a:lnTo>
                    <a:pt x="263" y="382"/>
                  </a:lnTo>
                  <a:lnTo>
                    <a:pt x="266" y="376"/>
                  </a:lnTo>
                  <a:lnTo>
                    <a:pt x="266" y="373"/>
                  </a:lnTo>
                  <a:lnTo>
                    <a:pt x="269" y="366"/>
                  </a:lnTo>
                  <a:lnTo>
                    <a:pt x="269" y="370"/>
                  </a:lnTo>
                  <a:lnTo>
                    <a:pt x="269" y="373"/>
                  </a:lnTo>
                  <a:lnTo>
                    <a:pt x="269" y="376"/>
                  </a:lnTo>
                  <a:lnTo>
                    <a:pt x="273" y="382"/>
                  </a:lnTo>
                  <a:lnTo>
                    <a:pt x="273" y="386"/>
                  </a:lnTo>
                  <a:lnTo>
                    <a:pt x="273" y="389"/>
                  </a:lnTo>
                  <a:lnTo>
                    <a:pt x="276" y="392"/>
                  </a:lnTo>
                  <a:lnTo>
                    <a:pt x="279" y="392"/>
                  </a:lnTo>
                  <a:lnTo>
                    <a:pt x="282" y="389"/>
                  </a:lnTo>
                  <a:lnTo>
                    <a:pt x="282" y="386"/>
                  </a:lnTo>
                  <a:lnTo>
                    <a:pt x="282" y="382"/>
                  </a:lnTo>
                  <a:lnTo>
                    <a:pt x="282" y="376"/>
                  </a:lnTo>
                  <a:lnTo>
                    <a:pt x="282" y="373"/>
                  </a:lnTo>
                  <a:lnTo>
                    <a:pt x="279" y="373"/>
                  </a:lnTo>
                  <a:lnTo>
                    <a:pt x="282" y="373"/>
                  </a:lnTo>
                  <a:lnTo>
                    <a:pt x="282" y="376"/>
                  </a:lnTo>
                  <a:lnTo>
                    <a:pt x="288" y="379"/>
                  </a:lnTo>
                  <a:lnTo>
                    <a:pt x="292" y="382"/>
                  </a:lnTo>
                  <a:lnTo>
                    <a:pt x="295" y="382"/>
                  </a:lnTo>
                  <a:lnTo>
                    <a:pt x="298" y="382"/>
                  </a:lnTo>
                  <a:lnTo>
                    <a:pt x="301" y="382"/>
                  </a:lnTo>
                  <a:lnTo>
                    <a:pt x="301" y="379"/>
                  </a:lnTo>
                  <a:lnTo>
                    <a:pt x="301" y="376"/>
                  </a:lnTo>
                  <a:lnTo>
                    <a:pt x="298" y="373"/>
                  </a:lnTo>
                  <a:lnTo>
                    <a:pt x="295" y="373"/>
                  </a:lnTo>
                  <a:lnTo>
                    <a:pt x="298" y="373"/>
                  </a:lnTo>
                  <a:lnTo>
                    <a:pt x="301" y="373"/>
                  </a:lnTo>
                  <a:lnTo>
                    <a:pt x="304" y="373"/>
                  </a:lnTo>
                  <a:lnTo>
                    <a:pt x="304" y="370"/>
                  </a:lnTo>
                  <a:lnTo>
                    <a:pt x="304" y="366"/>
                  </a:lnTo>
                  <a:lnTo>
                    <a:pt x="301" y="360"/>
                  </a:lnTo>
                  <a:lnTo>
                    <a:pt x="295" y="354"/>
                  </a:lnTo>
                  <a:lnTo>
                    <a:pt x="288" y="351"/>
                  </a:lnTo>
                  <a:lnTo>
                    <a:pt x="282" y="344"/>
                  </a:lnTo>
                  <a:lnTo>
                    <a:pt x="279" y="338"/>
                  </a:lnTo>
                  <a:lnTo>
                    <a:pt x="276" y="335"/>
                  </a:lnTo>
                  <a:lnTo>
                    <a:pt x="276" y="328"/>
                  </a:lnTo>
                  <a:lnTo>
                    <a:pt x="276" y="325"/>
                  </a:lnTo>
                  <a:lnTo>
                    <a:pt x="279" y="322"/>
                  </a:lnTo>
                  <a:lnTo>
                    <a:pt x="282" y="319"/>
                  </a:lnTo>
                  <a:lnTo>
                    <a:pt x="288" y="316"/>
                  </a:lnTo>
                  <a:lnTo>
                    <a:pt x="298" y="309"/>
                  </a:lnTo>
                  <a:lnTo>
                    <a:pt x="301" y="303"/>
                  </a:lnTo>
                  <a:lnTo>
                    <a:pt x="307" y="296"/>
                  </a:lnTo>
                  <a:lnTo>
                    <a:pt x="314" y="290"/>
                  </a:lnTo>
                  <a:lnTo>
                    <a:pt x="320" y="280"/>
                  </a:lnTo>
                  <a:lnTo>
                    <a:pt x="323" y="277"/>
                  </a:lnTo>
                  <a:lnTo>
                    <a:pt x="330" y="277"/>
                  </a:lnTo>
                  <a:lnTo>
                    <a:pt x="333" y="274"/>
                  </a:lnTo>
                  <a:lnTo>
                    <a:pt x="330" y="274"/>
                  </a:lnTo>
                  <a:lnTo>
                    <a:pt x="330" y="271"/>
                  </a:lnTo>
                  <a:lnTo>
                    <a:pt x="326" y="268"/>
                  </a:lnTo>
                  <a:lnTo>
                    <a:pt x="323" y="268"/>
                  </a:lnTo>
                  <a:lnTo>
                    <a:pt x="320" y="268"/>
                  </a:lnTo>
                  <a:lnTo>
                    <a:pt x="317" y="271"/>
                  </a:lnTo>
                  <a:lnTo>
                    <a:pt x="314" y="274"/>
                  </a:lnTo>
                  <a:lnTo>
                    <a:pt x="314" y="271"/>
                  </a:lnTo>
                  <a:lnTo>
                    <a:pt x="314" y="268"/>
                  </a:lnTo>
                  <a:lnTo>
                    <a:pt x="317" y="261"/>
                  </a:lnTo>
                  <a:lnTo>
                    <a:pt x="317" y="258"/>
                  </a:lnTo>
                  <a:lnTo>
                    <a:pt x="317" y="255"/>
                  </a:lnTo>
                  <a:lnTo>
                    <a:pt x="311" y="255"/>
                  </a:lnTo>
                  <a:lnTo>
                    <a:pt x="307" y="255"/>
                  </a:lnTo>
                  <a:lnTo>
                    <a:pt x="304" y="255"/>
                  </a:lnTo>
                  <a:lnTo>
                    <a:pt x="304" y="258"/>
                  </a:lnTo>
                  <a:lnTo>
                    <a:pt x="301" y="265"/>
                  </a:lnTo>
                  <a:lnTo>
                    <a:pt x="301" y="271"/>
                  </a:lnTo>
                  <a:lnTo>
                    <a:pt x="298" y="274"/>
                  </a:lnTo>
                  <a:lnTo>
                    <a:pt x="295" y="274"/>
                  </a:lnTo>
                  <a:lnTo>
                    <a:pt x="295" y="271"/>
                  </a:lnTo>
                  <a:lnTo>
                    <a:pt x="292" y="265"/>
                  </a:lnTo>
                  <a:lnTo>
                    <a:pt x="292" y="261"/>
                  </a:lnTo>
                  <a:lnTo>
                    <a:pt x="285" y="261"/>
                  </a:lnTo>
                  <a:lnTo>
                    <a:pt x="282" y="261"/>
                  </a:lnTo>
                  <a:lnTo>
                    <a:pt x="285" y="265"/>
                  </a:lnTo>
                  <a:lnTo>
                    <a:pt x="285" y="271"/>
                  </a:lnTo>
                  <a:lnTo>
                    <a:pt x="285" y="277"/>
                  </a:lnTo>
                  <a:lnTo>
                    <a:pt x="285" y="284"/>
                  </a:lnTo>
                  <a:lnTo>
                    <a:pt x="282" y="287"/>
                  </a:lnTo>
                  <a:lnTo>
                    <a:pt x="276" y="293"/>
                  </a:lnTo>
                  <a:lnTo>
                    <a:pt x="269" y="296"/>
                  </a:lnTo>
                  <a:lnTo>
                    <a:pt x="263" y="296"/>
                  </a:lnTo>
                  <a:lnTo>
                    <a:pt x="257" y="296"/>
                  </a:lnTo>
                  <a:lnTo>
                    <a:pt x="247" y="293"/>
                  </a:lnTo>
                  <a:lnTo>
                    <a:pt x="238" y="287"/>
                  </a:lnTo>
                  <a:lnTo>
                    <a:pt x="228" y="280"/>
                  </a:lnTo>
                  <a:lnTo>
                    <a:pt x="219" y="271"/>
                  </a:lnTo>
                  <a:lnTo>
                    <a:pt x="203" y="255"/>
                  </a:lnTo>
                  <a:lnTo>
                    <a:pt x="196" y="245"/>
                  </a:lnTo>
                  <a:lnTo>
                    <a:pt x="187" y="239"/>
                  </a:lnTo>
                  <a:lnTo>
                    <a:pt x="184" y="233"/>
                  </a:lnTo>
                  <a:lnTo>
                    <a:pt x="181" y="226"/>
                  </a:lnTo>
                  <a:lnTo>
                    <a:pt x="177" y="210"/>
                  </a:lnTo>
                  <a:lnTo>
                    <a:pt x="174" y="195"/>
                  </a:lnTo>
                  <a:lnTo>
                    <a:pt x="171" y="179"/>
                  </a:lnTo>
                  <a:lnTo>
                    <a:pt x="171" y="160"/>
                  </a:lnTo>
                  <a:lnTo>
                    <a:pt x="171" y="137"/>
                  </a:lnTo>
                  <a:lnTo>
                    <a:pt x="171" y="96"/>
                  </a:lnTo>
                  <a:lnTo>
                    <a:pt x="171" y="77"/>
                  </a:lnTo>
                  <a:lnTo>
                    <a:pt x="171" y="58"/>
                  </a:lnTo>
                  <a:lnTo>
                    <a:pt x="171" y="42"/>
                  </a:lnTo>
                  <a:lnTo>
                    <a:pt x="171" y="26"/>
                  </a:lnTo>
                  <a:lnTo>
                    <a:pt x="168" y="10"/>
                  </a:lnTo>
                  <a:lnTo>
                    <a:pt x="165" y="0"/>
                  </a:lnTo>
                  <a:lnTo>
                    <a:pt x="162" y="7"/>
                  </a:lnTo>
                  <a:lnTo>
                    <a:pt x="158" y="7"/>
                  </a:lnTo>
                  <a:lnTo>
                    <a:pt x="146" y="10"/>
                  </a:lnTo>
                  <a:lnTo>
                    <a:pt x="136" y="10"/>
                  </a:lnTo>
                  <a:lnTo>
                    <a:pt x="123" y="10"/>
                  </a:lnTo>
                  <a:lnTo>
                    <a:pt x="130" y="2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5" name="Freeform 164"/>
            <p:cNvSpPr>
              <a:spLocks/>
            </p:cNvSpPr>
            <p:nvPr/>
          </p:nvSpPr>
          <p:spPr bwMode="auto">
            <a:xfrm>
              <a:off x="972932" y="1285522"/>
              <a:ext cx="348172" cy="417993"/>
            </a:xfrm>
            <a:custGeom>
              <a:avLst/>
              <a:gdLst>
                <a:gd name="T0" fmla="*/ 2147483647 w 308"/>
                <a:gd name="T1" fmla="*/ 2147483647 h 369"/>
                <a:gd name="T2" fmla="*/ 2147483647 w 308"/>
                <a:gd name="T3" fmla="*/ 2147483647 h 369"/>
                <a:gd name="T4" fmla="*/ 2147483647 w 308"/>
                <a:gd name="T5" fmla="*/ 2147483647 h 369"/>
                <a:gd name="T6" fmla="*/ 2147483647 w 308"/>
                <a:gd name="T7" fmla="*/ 2147483647 h 369"/>
                <a:gd name="T8" fmla="*/ 2147483647 w 308"/>
                <a:gd name="T9" fmla="*/ 2147483647 h 369"/>
                <a:gd name="T10" fmla="*/ 2147483647 w 308"/>
                <a:gd name="T11" fmla="*/ 2147483647 h 369"/>
                <a:gd name="T12" fmla="*/ 2147483647 w 308"/>
                <a:gd name="T13" fmla="*/ 2147483647 h 369"/>
                <a:gd name="T14" fmla="*/ 2147483647 w 308"/>
                <a:gd name="T15" fmla="*/ 2147483647 h 369"/>
                <a:gd name="T16" fmla="*/ 2147483647 w 308"/>
                <a:gd name="T17" fmla="*/ 2147483647 h 369"/>
                <a:gd name="T18" fmla="*/ 2147483647 w 308"/>
                <a:gd name="T19" fmla="*/ 2147483647 h 369"/>
                <a:gd name="T20" fmla="*/ 2147483647 w 308"/>
                <a:gd name="T21" fmla="*/ 2147483647 h 369"/>
                <a:gd name="T22" fmla="*/ 2147483647 w 308"/>
                <a:gd name="T23" fmla="*/ 2147483647 h 369"/>
                <a:gd name="T24" fmla="*/ 0 w 308"/>
                <a:gd name="T25" fmla="*/ 2147483647 h 369"/>
                <a:gd name="T26" fmla="*/ 2147483647 w 308"/>
                <a:gd name="T27" fmla="*/ 2147483647 h 369"/>
                <a:gd name="T28" fmla="*/ 2147483647 w 308"/>
                <a:gd name="T29" fmla="*/ 2147483647 h 369"/>
                <a:gd name="T30" fmla="*/ 2147483647 w 308"/>
                <a:gd name="T31" fmla="*/ 2147483647 h 369"/>
                <a:gd name="T32" fmla="*/ 2147483647 w 308"/>
                <a:gd name="T33" fmla="*/ 2147483647 h 369"/>
                <a:gd name="T34" fmla="*/ 2147483647 w 308"/>
                <a:gd name="T35" fmla="*/ 2147483647 h 369"/>
                <a:gd name="T36" fmla="*/ 2147483647 w 308"/>
                <a:gd name="T37" fmla="*/ 2147483647 h 369"/>
                <a:gd name="T38" fmla="*/ 2147483647 w 308"/>
                <a:gd name="T39" fmla="*/ 2147483647 h 369"/>
                <a:gd name="T40" fmla="*/ 2147483647 w 308"/>
                <a:gd name="T41" fmla="*/ 2147483647 h 369"/>
                <a:gd name="T42" fmla="*/ 2147483647 w 308"/>
                <a:gd name="T43" fmla="*/ 2147483647 h 369"/>
                <a:gd name="T44" fmla="*/ 2147483647 w 308"/>
                <a:gd name="T45" fmla="*/ 2147483647 h 369"/>
                <a:gd name="T46" fmla="*/ 2147483647 w 308"/>
                <a:gd name="T47" fmla="*/ 2147483647 h 369"/>
                <a:gd name="T48" fmla="*/ 2147483647 w 308"/>
                <a:gd name="T49" fmla="*/ 2147483647 h 369"/>
                <a:gd name="T50" fmla="*/ 2147483647 w 308"/>
                <a:gd name="T51" fmla="*/ 2147483647 h 369"/>
                <a:gd name="T52" fmla="*/ 2147483647 w 308"/>
                <a:gd name="T53" fmla="*/ 2147483647 h 369"/>
                <a:gd name="T54" fmla="*/ 2147483647 w 308"/>
                <a:gd name="T55" fmla="*/ 2147483647 h 369"/>
                <a:gd name="T56" fmla="*/ 2147483647 w 308"/>
                <a:gd name="T57" fmla="*/ 2147483647 h 369"/>
                <a:gd name="T58" fmla="*/ 2147483647 w 308"/>
                <a:gd name="T59" fmla="*/ 2147483647 h 369"/>
                <a:gd name="T60" fmla="*/ 2147483647 w 308"/>
                <a:gd name="T61" fmla="*/ 2147483647 h 369"/>
                <a:gd name="T62" fmla="*/ 2147483647 w 308"/>
                <a:gd name="T63" fmla="*/ 2147483647 h 369"/>
                <a:gd name="T64" fmla="*/ 2147483647 w 308"/>
                <a:gd name="T65" fmla="*/ 2147483647 h 369"/>
                <a:gd name="T66" fmla="*/ 2147483647 w 308"/>
                <a:gd name="T67" fmla="*/ 2147483647 h 369"/>
                <a:gd name="T68" fmla="*/ 2147483647 w 308"/>
                <a:gd name="T69" fmla="*/ 2147483647 h 369"/>
                <a:gd name="T70" fmla="*/ 2147483647 w 308"/>
                <a:gd name="T71" fmla="*/ 2147483647 h 369"/>
                <a:gd name="T72" fmla="*/ 2147483647 w 308"/>
                <a:gd name="T73" fmla="*/ 2147483647 h 369"/>
                <a:gd name="T74" fmla="*/ 2147483647 w 308"/>
                <a:gd name="T75" fmla="*/ 2147483647 h 369"/>
                <a:gd name="T76" fmla="*/ 2147483647 w 308"/>
                <a:gd name="T77" fmla="*/ 2147483647 h 369"/>
                <a:gd name="T78" fmla="*/ 2147483647 w 308"/>
                <a:gd name="T79" fmla="*/ 2147483647 h 369"/>
                <a:gd name="T80" fmla="*/ 2147483647 w 308"/>
                <a:gd name="T81" fmla="*/ 2147483647 h 369"/>
                <a:gd name="T82" fmla="*/ 2147483647 w 308"/>
                <a:gd name="T83" fmla="*/ 2147483647 h 369"/>
                <a:gd name="T84" fmla="*/ 2147483647 w 308"/>
                <a:gd name="T85" fmla="*/ 2147483647 h 369"/>
                <a:gd name="T86" fmla="*/ 2147483647 w 308"/>
                <a:gd name="T87" fmla="*/ 2147483647 h 369"/>
                <a:gd name="T88" fmla="*/ 2147483647 w 308"/>
                <a:gd name="T89" fmla="*/ 2147483647 h 369"/>
                <a:gd name="T90" fmla="*/ 2147483647 w 308"/>
                <a:gd name="T91" fmla="*/ 2147483647 h 369"/>
                <a:gd name="T92" fmla="*/ 2147483647 w 308"/>
                <a:gd name="T93" fmla="*/ 2147483647 h 369"/>
                <a:gd name="T94" fmla="*/ 2147483647 w 308"/>
                <a:gd name="T95" fmla="*/ 2147483647 h 369"/>
                <a:gd name="T96" fmla="*/ 2147483647 w 308"/>
                <a:gd name="T97" fmla="*/ 2147483647 h 369"/>
                <a:gd name="T98" fmla="*/ 2147483647 w 308"/>
                <a:gd name="T99" fmla="*/ 2147483647 h 369"/>
                <a:gd name="T100" fmla="*/ 2147483647 w 308"/>
                <a:gd name="T101" fmla="*/ 2147483647 h 369"/>
                <a:gd name="T102" fmla="*/ 2147483647 w 308"/>
                <a:gd name="T103" fmla="*/ 2147483647 h 3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08"/>
                <a:gd name="T157" fmla="*/ 0 h 369"/>
                <a:gd name="T158" fmla="*/ 308 w 308"/>
                <a:gd name="T159" fmla="*/ 369 h 3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08" h="369">
                  <a:moveTo>
                    <a:pt x="270" y="369"/>
                  </a:moveTo>
                  <a:lnTo>
                    <a:pt x="279" y="366"/>
                  </a:lnTo>
                  <a:lnTo>
                    <a:pt x="289" y="363"/>
                  </a:lnTo>
                  <a:lnTo>
                    <a:pt x="295" y="363"/>
                  </a:lnTo>
                  <a:lnTo>
                    <a:pt x="298" y="360"/>
                  </a:lnTo>
                  <a:lnTo>
                    <a:pt x="302" y="360"/>
                  </a:lnTo>
                  <a:lnTo>
                    <a:pt x="308" y="360"/>
                  </a:lnTo>
                  <a:lnTo>
                    <a:pt x="305" y="347"/>
                  </a:lnTo>
                  <a:lnTo>
                    <a:pt x="302" y="338"/>
                  </a:lnTo>
                  <a:lnTo>
                    <a:pt x="298" y="325"/>
                  </a:lnTo>
                  <a:lnTo>
                    <a:pt x="295" y="315"/>
                  </a:lnTo>
                  <a:lnTo>
                    <a:pt x="289" y="306"/>
                  </a:lnTo>
                  <a:lnTo>
                    <a:pt x="289" y="296"/>
                  </a:lnTo>
                  <a:lnTo>
                    <a:pt x="286" y="283"/>
                  </a:lnTo>
                  <a:lnTo>
                    <a:pt x="283" y="274"/>
                  </a:lnTo>
                  <a:lnTo>
                    <a:pt x="279" y="252"/>
                  </a:lnTo>
                  <a:lnTo>
                    <a:pt x="279" y="239"/>
                  </a:lnTo>
                  <a:lnTo>
                    <a:pt x="276" y="226"/>
                  </a:lnTo>
                  <a:lnTo>
                    <a:pt x="270" y="194"/>
                  </a:lnTo>
                  <a:lnTo>
                    <a:pt x="264" y="162"/>
                  </a:lnTo>
                  <a:lnTo>
                    <a:pt x="260" y="147"/>
                  </a:lnTo>
                  <a:lnTo>
                    <a:pt x="257" y="131"/>
                  </a:lnTo>
                  <a:lnTo>
                    <a:pt x="251" y="115"/>
                  </a:lnTo>
                  <a:lnTo>
                    <a:pt x="241" y="102"/>
                  </a:lnTo>
                  <a:lnTo>
                    <a:pt x="235" y="89"/>
                  </a:lnTo>
                  <a:lnTo>
                    <a:pt x="225" y="80"/>
                  </a:lnTo>
                  <a:lnTo>
                    <a:pt x="206" y="61"/>
                  </a:lnTo>
                  <a:lnTo>
                    <a:pt x="197" y="51"/>
                  </a:lnTo>
                  <a:lnTo>
                    <a:pt x="191" y="42"/>
                  </a:lnTo>
                  <a:lnTo>
                    <a:pt x="184" y="32"/>
                  </a:lnTo>
                  <a:lnTo>
                    <a:pt x="184" y="26"/>
                  </a:lnTo>
                  <a:lnTo>
                    <a:pt x="181" y="16"/>
                  </a:lnTo>
                  <a:lnTo>
                    <a:pt x="178" y="13"/>
                  </a:lnTo>
                  <a:lnTo>
                    <a:pt x="165" y="3"/>
                  </a:lnTo>
                  <a:lnTo>
                    <a:pt x="153" y="0"/>
                  </a:lnTo>
                  <a:lnTo>
                    <a:pt x="143" y="0"/>
                  </a:lnTo>
                  <a:lnTo>
                    <a:pt x="130" y="0"/>
                  </a:lnTo>
                  <a:lnTo>
                    <a:pt x="114" y="3"/>
                  </a:lnTo>
                  <a:lnTo>
                    <a:pt x="102" y="3"/>
                  </a:lnTo>
                  <a:lnTo>
                    <a:pt x="76" y="13"/>
                  </a:lnTo>
                  <a:lnTo>
                    <a:pt x="61" y="16"/>
                  </a:lnTo>
                  <a:lnTo>
                    <a:pt x="51" y="26"/>
                  </a:lnTo>
                  <a:lnTo>
                    <a:pt x="42" y="35"/>
                  </a:lnTo>
                  <a:lnTo>
                    <a:pt x="32" y="45"/>
                  </a:lnTo>
                  <a:lnTo>
                    <a:pt x="26" y="57"/>
                  </a:lnTo>
                  <a:lnTo>
                    <a:pt x="19" y="70"/>
                  </a:lnTo>
                  <a:lnTo>
                    <a:pt x="13" y="83"/>
                  </a:lnTo>
                  <a:lnTo>
                    <a:pt x="3" y="96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5"/>
                  </a:lnTo>
                  <a:lnTo>
                    <a:pt x="0" y="108"/>
                  </a:lnTo>
                  <a:lnTo>
                    <a:pt x="3" y="118"/>
                  </a:lnTo>
                  <a:lnTo>
                    <a:pt x="10" y="124"/>
                  </a:lnTo>
                  <a:lnTo>
                    <a:pt x="13" y="124"/>
                  </a:lnTo>
                  <a:lnTo>
                    <a:pt x="16" y="124"/>
                  </a:lnTo>
                  <a:lnTo>
                    <a:pt x="19" y="124"/>
                  </a:lnTo>
                  <a:lnTo>
                    <a:pt x="23" y="124"/>
                  </a:lnTo>
                  <a:lnTo>
                    <a:pt x="26" y="127"/>
                  </a:lnTo>
                  <a:lnTo>
                    <a:pt x="26" y="124"/>
                  </a:lnTo>
                  <a:lnTo>
                    <a:pt x="26" y="121"/>
                  </a:lnTo>
                  <a:lnTo>
                    <a:pt x="32" y="118"/>
                  </a:lnTo>
                  <a:lnTo>
                    <a:pt x="35" y="115"/>
                  </a:lnTo>
                  <a:lnTo>
                    <a:pt x="64" y="112"/>
                  </a:lnTo>
                  <a:lnTo>
                    <a:pt x="92" y="112"/>
                  </a:lnTo>
                  <a:lnTo>
                    <a:pt x="121" y="112"/>
                  </a:lnTo>
                  <a:lnTo>
                    <a:pt x="149" y="112"/>
                  </a:lnTo>
                  <a:lnTo>
                    <a:pt x="159" y="112"/>
                  </a:lnTo>
                  <a:lnTo>
                    <a:pt x="172" y="112"/>
                  </a:lnTo>
                  <a:lnTo>
                    <a:pt x="181" y="112"/>
                  </a:lnTo>
                  <a:lnTo>
                    <a:pt x="184" y="115"/>
                  </a:lnTo>
                  <a:lnTo>
                    <a:pt x="191" y="115"/>
                  </a:lnTo>
                  <a:lnTo>
                    <a:pt x="197" y="118"/>
                  </a:lnTo>
                  <a:lnTo>
                    <a:pt x="206" y="124"/>
                  </a:lnTo>
                  <a:lnTo>
                    <a:pt x="213" y="134"/>
                  </a:lnTo>
                  <a:lnTo>
                    <a:pt x="219" y="143"/>
                  </a:lnTo>
                  <a:lnTo>
                    <a:pt x="225" y="153"/>
                  </a:lnTo>
                  <a:lnTo>
                    <a:pt x="225" y="159"/>
                  </a:lnTo>
                  <a:lnTo>
                    <a:pt x="229" y="166"/>
                  </a:lnTo>
                  <a:lnTo>
                    <a:pt x="225" y="172"/>
                  </a:lnTo>
                  <a:lnTo>
                    <a:pt x="222" y="178"/>
                  </a:lnTo>
                  <a:lnTo>
                    <a:pt x="219" y="178"/>
                  </a:lnTo>
                  <a:lnTo>
                    <a:pt x="216" y="178"/>
                  </a:lnTo>
                  <a:lnTo>
                    <a:pt x="213" y="175"/>
                  </a:lnTo>
                  <a:lnTo>
                    <a:pt x="210" y="169"/>
                  </a:lnTo>
                  <a:lnTo>
                    <a:pt x="206" y="162"/>
                  </a:lnTo>
                  <a:lnTo>
                    <a:pt x="206" y="159"/>
                  </a:lnTo>
                  <a:lnTo>
                    <a:pt x="203" y="156"/>
                  </a:lnTo>
                  <a:lnTo>
                    <a:pt x="197" y="147"/>
                  </a:lnTo>
                  <a:lnTo>
                    <a:pt x="194" y="147"/>
                  </a:lnTo>
                  <a:lnTo>
                    <a:pt x="191" y="143"/>
                  </a:lnTo>
                  <a:lnTo>
                    <a:pt x="184" y="137"/>
                  </a:lnTo>
                  <a:lnTo>
                    <a:pt x="175" y="134"/>
                  </a:lnTo>
                  <a:lnTo>
                    <a:pt x="162" y="131"/>
                  </a:lnTo>
                  <a:lnTo>
                    <a:pt x="149" y="127"/>
                  </a:lnTo>
                  <a:lnTo>
                    <a:pt x="137" y="127"/>
                  </a:lnTo>
                  <a:lnTo>
                    <a:pt x="124" y="131"/>
                  </a:lnTo>
                  <a:lnTo>
                    <a:pt x="99" y="134"/>
                  </a:lnTo>
                  <a:lnTo>
                    <a:pt x="92" y="134"/>
                  </a:lnTo>
                  <a:lnTo>
                    <a:pt x="83" y="137"/>
                  </a:lnTo>
                  <a:lnTo>
                    <a:pt x="76" y="140"/>
                  </a:lnTo>
                  <a:lnTo>
                    <a:pt x="70" y="143"/>
                  </a:lnTo>
                  <a:lnTo>
                    <a:pt x="67" y="150"/>
                  </a:lnTo>
                  <a:lnTo>
                    <a:pt x="61" y="156"/>
                  </a:lnTo>
                  <a:lnTo>
                    <a:pt x="61" y="159"/>
                  </a:lnTo>
                  <a:lnTo>
                    <a:pt x="57" y="166"/>
                  </a:lnTo>
                  <a:lnTo>
                    <a:pt x="57" y="172"/>
                  </a:lnTo>
                  <a:lnTo>
                    <a:pt x="54" y="182"/>
                  </a:lnTo>
                  <a:lnTo>
                    <a:pt x="51" y="185"/>
                  </a:lnTo>
                  <a:lnTo>
                    <a:pt x="45" y="191"/>
                  </a:lnTo>
                  <a:lnTo>
                    <a:pt x="45" y="185"/>
                  </a:lnTo>
                  <a:lnTo>
                    <a:pt x="45" y="178"/>
                  </a:lnTo>
                  <a:lnTo>
                    <a:pt x="45" y="172"/>
                  </a:lnTo>
                  <a:lnTo>
                    <a:pt x="45" y="166"/>
                  </a:lnTo>
                  <a:lnTo>
                    <a:pt x="42" y="162"/>
                  </a:lnTo>
                  <a:lnTo>
                    <a:pt x="38" y="166"/>
                  </a:lnTo>
                  <a:lnTo>
                    <a:pt x="38" y="169"/>
                  </a:lnTo>
                  <a:lnTo>
                    <a:pt x="38" y="175"/>
                  </a:lnTo>
                  <a:lnTo>
                    <a:pt x="35" y="182"/>
                  </a:lnTo>
                  <a:lnTo>
                    <a:pt x="32" y="188"/>
                  </a:lnTo>
                  <a:lnTo>
                    <a:pt x="29" y="194"/>
                  </a:lnTo>
                  <a:lnTo>
                    <a:pt x="32" y="194"/>
                  </a:lnTo>
                  <a:lnTo>
                    <a:pt x="35" y="198"/>
                  </a:lnTo>
                  <a:lnTo>
                    <a:pt x="35" y="201"/>
                  </a:lnTo>
                  <a:lnTo>
                    <a:pt x="38" y="204"/>
                  </a:lnTo>
                  <a:lnTo>
                    <a:pt x="38" y="210"/>
                  </a:lnTo>
                  <a:lnTo>
                    <a:pt x="38" y="217"/>
                  </a:lnTo>
                  <a:lnTo>
                    <a:pt x="42" y="217"/>
                  </a:lnTo>
                  <a:lnTo>
                    <a:pt x="45" y="217"/>
                  </a:lnTo>
                  <a:lnTo>
                    <a:pt x="45" y="213"/>
                  </a:lnTo>
                  <a:lnTo>
                    <a:pt x="45" y="207"/>
                  </a:lnTo>
                  <a:lnTo>
                    <a:pt x="45" y="204"/>
                  </a:lnTo>
                  <a:lnTo>
                    <a:pt x="45" y="201"/>
                  </a:lnTo>
                  <a:lnTo>
                    <a:pt x="48" y="198"/>
                  </a:lnTo>
                  <a:lnTo>
                    <a:pt x="51" y="194"/>
                  </a:lnTo>
                  <a:lnTo>
                    <a:pt x="54" y="201"/>
                  </a:lnTo>
                  <a:lnTo>
                    <a:pt x="54" y="207"/>
                  </a:lnTo>
                  <a:lnTo>
                    <a:pt x="57" y="213"/>
                  </a:lnTo>
                  <a:lnTo>
                    <a:pt x="61" y="217"/>
                  </a:lnTo>
                  <a:lnTo>
                    <a:pt x="67" y="213"/>
                  </a:lnTo>
                  <a:lnTo>
                    <a:pt x="67" y="210"/>
                  </a:lnTo>
                  <a:lnTo>
                    <a:pt x="70" y="207"/>
                  </a:lnTo>
                  <a:lnTo>
                    <a:pt x="70" y="201"/>
                  </a:lnTo>
                  <a:lnTo>
                    <a:pt x="67" y="198"/>
                  </a:lnTo>
                  <a:lnTo>
                    <a:pt x="64" y="194"/>
                  </a:lnTo>
                  <a:lnTo>
                    <a:pt x="64" y="188"/>
                  </a:lnTo>
                  <a:lnTo>
                    <a:pt x="61" y="185"/>
                  </a:lnTo>
                  <a:lnTo>
                    <a:pt x="61" y="182"/>
                  </a:lnTo>
                  <a:lnTo>
                    <a:pt x="64" y="175"/>
                  </a:lnTo>
                  <a:lnTo>
                    <a:pt x="70" y="169"/>
                  </a:lnTo>
                  <a:lnTo>
                    <a:pt x="80" y="159"/>
                  </a:lnTo>
                  <a:lnTo>
                    <a:pt x="89" y="156"/>
                  </a:lnTo>
                  <a:lnTo>
                    <a:pt x="99" y="156"/>
                  </a:lnTo>
                  <a:lnTo>
                    <a:pt x="108" y="153"/>
                  </a:lnTo>
                  <a:lnTo>
                    <a:pt x="118" y="153"/>
                  </a:lnTo>
                  <a:lnTo>
                    <a:pt x="140" y="153"/>
                  </a:lnTo>
                  <a:lnTo>
                    <a:pt x="162" y="156"/>
                  </a:lnTo>
                  <a:lnTo>
                    <a:pt x="172" y="159"/>
                  </a:lnTo>
                  <a:lnTo>
                    <a:pt x="178" y="162"/>
                  </a:lnTo>
                  <a:lnTo>
                    <a:pt x="184" y="169"/>
                  </a:lnTo>
                  <a:lnTo>
                    <a:pt x="194" y="175"/>
                  </a:lnTo>
                  <a:lnTo>
                    <a:pt x="197" y="182"/>
                  </a:lnTo>
                  <a:lnTo>
                    <a:pt x="203" y="188"/>
                  </a:lnTo>
                  <a:lnTo>
                    <a:pt x="203" y="194"/>
                  </a:lnTo>
                  <a:lnTo>
                    <a:pt x="206" y="204"/>
                  </a:lnTo>
                  <a:lnTo>
                    <a:pt x="210" y="204"/>
                  </a:lnTo>
                  <a:lnTo>
                    <a:pt x="213" y="204"/>
                  </a:lnTo>
                  <a:lnTo>
                    <a:pt x="216" y="207"/>
                  </a:lnTo>
                  <a:lnTo>
                    <a:pt x="213" y="217"/>
                  </a:lnTo>
                  <a:lnTo>
                    <a:pt x="206" y="223"/>
                  </a:lnTo>
                  <a:lnTo>
                    <a:pt x="206" y="233"/>
                  </a:lnTo>
                  <a:lnTo>
                    <a:pt x="206" y="245"/>
                  </a:lnTo>
                  <a:lnTo>
                    <a:pt x="213" y="236"/>
                  </a:lnTo>
                  <a:lnTo>
                    <a:pt x="216" y="229"/>
                  </a:lnTo>
                  <a:lnTo>
                    <a:pt x="222" y="220"/>
                  </a:lnTo>
                  <a:lnTo>
                    <a:pt x="225" y="213"/>
                  </a:lnTo>
                  <a:lnTo>
                    <a:pt x="229" y="213"/>
                  </a:lnTo>
                  <a:lnTo>
                    <a:pt x="232" y="217"/>
                  </a:lnTo>
                  <a:lnTo>
                    <a:pt x="232" y="223"/>
                  </a:lnTo>
                  <a:lnTo>
                    <a:pt x="232" y="226"/>
                  </a:lnTo>
                  <a:lnTo>
                    <a:pt x="229" y="239"/>
                  </a:lnTo>
                  <a:lnTo>
                    <a:pt x="222" y="248"/>
                  </a:lnTo>
                  <a:lnTo>
                    <a:pt x="216" y="258"/>
                  </a:lnTo>
                  <a:lnTo>
                    <a:pt x="216" y="261"/>
                  </a:lnTo>
                  <a:lnTo>
                    <a:pt x="213" y="268"/>
                  </a:lnTo>
                  <a:lnTo>
                    <a:pt x="210" y="274"/>
                  </a:lnTo>
                  <a:lnTo>
                    <a:pt x="210" y="277"/>
                  </a:lnTo>
                  <a:lnTo>
                    <a:pt x="210" y="287"/>
                  </a:lnTo>
                  <a:lnTo>
                    <a:pt x="210" y="296"/>
                  </a:lnTo>
                  <a:lnTo>
                    <a:pt x="213" y="303"/>
                  </a:lnTo>
                  <a:lnTo>
                    <a:pt x="216" y="312"/>
                  </a:lnTo>
                  <a:lnTo>
                    <a:pt x="225" y="325"/>
                  </a:lnTo>
                  <a:lnTo>
                    <a:pt x="232" y="341"/>
                  </a:lnTo>
                  <a:lnTo>
                    <a:pt x="238" y="354"/>
                  </a:lnTo>
                  <a:lnTo>
                    <a:pt x="248" y="366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6" name="Freeform 165"/>
            <p:cNvSpPr>
              <a:spLocks/>
            </p:cNvSpPr>
            <p:nvPr/>
          </p:nvSpPr>
          <p:spPr bwMode="auto">
            <a:xfrm>
              <a:off x="1109780" y="1682103"/>
              <a:ext cx="377032" cy="508294"/>
            </a:xfrm>
            <a:custGeom>
              <a:avLst/>
              <a:gdLst>
                <a:gd name="T0" fmla="*/ 2147483647 w 333"/>
                <a:gd name="T1" fmla="*/ 2147483647 h 449"/>
                <a:gd name="T2" fmla="*/ 2147483647 w 333"/>
                <a:gd name="T3" fmla="*/ 2147483647 h 449"/>
                <a:gd name="T4" fmla="*/ 2147483647 w 333"/>
                <a:gd name="T5" fmla="*/ 2147483647 h 449"/>
                <a:gd name="T6" fmla="*/ 2147483647 w 333"/>
                <a:gd name="T7" fmla="*/ 2147483647 h 449"/>
                <a:gd name="T8" fmla="*/ 2147483647 w 333"/>
                <a:gd name="T9" fmla="*/ 2147483647 h 449"/>
                <a:gd name="T10" fmla="*/ 2147483647 w 333"/>
                <a:gd name="T11" fmla="*/ 2147483647 h 449"/>
                <a:gd name="T12" fmla="*/ 0 w 333"/>
                <a:gd name="T13" fmla="*/ 2147483647 h 449"/>
                <a:gd name="T14" fmla="*/ 2147483647 w 333"/>
                <a:gd name="T15" fmla="*/ 2147483647 h 449"/>
                <a:gd name="T16" fmla="*/ 2147483647 w 333"/>
                <a:gd name="T17" fmla="*/ 2147483647 h 449"/>
                <a:gd name="T18" fmla="*/ 2147483647 w 333"/>
                <a:gd name="T19" fmla="*/ 2147483647 h 449"/>
                <a:gd name="T20" fmla="*/ 2147483647 w 333"/>
                <a:gd name="T21" fmla="*/ 2147483647 h 449"/>
                <a:gd name="T22" fmla="*/ 2147483647 w 333"/>
                <a:gd name="T23" fmla="*/ 2147483647 h 449"/>
                <a:gd name="T24" fmla="*/ 2147483647 w 333"/>
                <a:gd name="T25" fmla="*/ 2147483647 h 449"/>
                <a:gd name="T26" fmla="*/ 2147483647 w 333"/>
                <a:gd name="T27" fmla="*/ 2147483647 h 449"/>
                <a:gd name="T28" fmla="*/ 2147483647 w 333"/>
                <a:gd name="T29" fmla="*/ 2147483647 h 449"/>
                <a:gd name="T30" fmla="*/ 2147483647 w 333"/>
                <a:gd name="T31" fmla="*/ 2147483647 h 449"/>
                <a:gd name="T32" fmla="*/ 2147483647 w 333"/>
                <a:gd name="T33" fmla="*/ 2147483647 h 449"/>
                <a:gd name="T34" fmla="*/ 2147483647 w 333"/>
                <a:gd name="T35" fmla="*/ 2147483647 h 449"/>
                <a:gd name="T36" fmla="*/ 2147483647 w 333"/>
                <a:gd name="T37" fmla="*/ 2147483647 h 449"/>
                <a:gd name="T38" fmla="*/ 2147483647 w 333"/>
                <a:gd name="T39" fmla="*/ 2147483647 h 449"/>
                <a:gd name="T40" fmla="*/ 2147483647 w 333"/>
                <a:gd name="T41" fmla="*/ 2147483647 h 449"/>
                <a:gd name="T42" fmla="*/ 2147483647 w 333"/>
                <a:gd name="T43" fmla="*/ 2147483647 h 449"/>
                <a:gd name="T44" fmla="*/ 2147483647 w 333"/>
                <a:gd name="T45" fmla="*/ 2147483647 h 449"/>
                <a:gd name="T46" fmla="*/ 2147483647 w 333"/>
                <a:gd name="T47" fmla="*/ 2147483647 h 449"/>
                <a:gd name="T48" fmla="*/ 2147483647 w 333"/>
                <a:gd name="T49" fmla="*/ 2147483647 h 449"/>
                <a:gd name="T50" fmla="*/ 2147483647 w 333"/>
                <a:gd name="T51" fmla="*/ 2147483647 h 449"/>
                <a:gd name="T52" fmla="*/ 2147483647 w 333"/>
                <a:gd name="T53" fmla="*/ 2147483647 h 449"/>
                <a:gd name="T54" fmla="*/ 2147483647 w 333"/>
                <a:gd name="T55" fmla="*/ 2147483647 h 449"/>
                <a:gd name="T56" fmla="*/ 2147483647 w 333"/>
                <a:gd name="T57" fmla="*/ 2147483647 h 449"/>
                <a:gd name="T58" fmla="*/ 2147483647 w 333"/>
                <a:gd name="T59" fmla="*/ 2147483647 h 449"/>
                <a:gd name="T60" fmla="*/ 2147483647 w 333"/>
                <a:gd name="T61" fmla="*/ 2147483647 h 449"/>
                <a:gd name="T62" fmla="*/ 2147483647 w 333"/>
                <a:gd name="T63" fmla="*/ 2147483647 h 449"/>
                <a:gd name="T64" fmla="*/ 2147483647 w 333"/>
                <a:gd name="T65" fmla="*/ 2147483647 h 449"/>
                <a:gd name="T66" fmla="*/ 2147483647 w 333"/>
                <a:gd name="T67" fmla="*/ 2147483647 h 449"/>
                <a:gd name="T68" fmla="*/ 2147483647 w 333"/>
                <a:gd name="T69" fmla="*/ 2147483647 h 449"/>
                <a:gd name="T70" fmla="*/ 2147483647 w 333"/>
                <a:gd name="T71" fmla="*/ 2147483647 h 449"/>
                <a:gd name="T72" fmla="*/ 2147483647 w 333"/>
                <a:gd name="T73" fmla="*/ 2147483647 h 449"/>
                <a:gd name="T74" fmla="*/ 2147483647 w 333"/>
                <a:gd name="T75" fmla="*/ 2147483647 h 449"/>
                <a:gd name="T76" fmla="*/ 2147483647 w 333"/>
                <a:gd name="T77" fmla="*/ 2147483647 h 449"/>
                <a:gd name="T78" fmla="*/ 2147483647 w 333"/>
                <a:gd name="T79" fmla="*/ 2147483647 h 449"/>
                <a:gd name="T80" fmla="*/ 2147483647 w 333"/>
                <a:gd name="T81" fmla="*/ 2147483647 h 449"/>
                <a:gd name="T82" fmla="*/ 2147483647 w 333"/>
                <a:gd name="T83" fmla="*/ 2147483647 h 449"/>
                <a:gd name="T84" fmla="*/ 2147483647 w 333"/>
                <a:gd name="T85" fmla="*/ 2147483647 h 449"/>
                <a:gd name="T86" fmla="*/ 2147483647 w 333"/>
                <a:gd name="T87" fmla="*/ 2147483647 h 449"/>
                <a:gd name="T88" fmla="*/ 2147483647 w 333"/>
                <a:gd name="T89" fmla="*/ 2147483647 h 449"/>
                <a:gd name="T90" fmla="*/ 2147483647 w 333"/>
                <a:gd name="T91" fmla="*/ 2147483647 h 449"/>
                <a:gd name="T92" fmla="*/ 2147483647 w 333"/>
                <a:gd name="T93" fmla="*/ 2147483647 h 449"/>
                <a:gd name="T94" fmla="*/ 2147483647 w 333"/>
                <a:gd name="T95" fmla="*/ 2147483647 h 449"/>
                <a:gd name="T96" fmla="*/ 2147483647 w 333"/>
                <a:gd name="T97" fmla="*/ 2147483647 h 449"/>
                <a:gd name="T98" fmla="*/ 2147483647 w 333"/>
                <a:gd name="T99" fmla="*/ 2147483647 h 449"/>
                <a:gd name="T100" fmla="*/ 2147483647 w 333"/>
                <a:gd name="T101" fmla="*/ 2147483647 h 449"/>
                <a:gd name="T102" fmla="*/ 2147483647 w 333"/>
                <a:gd name="T103" fmla="*/ 2147483647 h 449"/>
                <a:gd name="T104" fmla="*/ 2147483647 w 333"/>
                <a:gd name="T105" fmla="*/ 2147483647 h 449"/>
                <a:gd name="T106" fmla="*/ 2147483647 w 333"/>
                <a:gd name="T107" fmla="*/ 2147483647 h 449"/>
                <a:gd name="T108" fmla="*/ 2147483647 w 333"/>
                <a:gd name="T109" fmla="*/ 2147483647 h 449"/>
                <a:gd name="T110" fmla="*/ 2147483647 w 333"/>
                <a:gd name="T111" fmla="*/ 2147483647 h 449"/>
                <a:gd name="T112" fmla="*/ 2147483647 w 333"/>
                <a:gd name="T113" fmla="*/ 2147483647 h 44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33"/>
                <a:gd name="T172" fmla="*/ 0 h 449"/>
                <a:gd name="T173" fmla="*/ 333 w 333"/>
                <a:gd name="T174" fmla="*/ 449 h 44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33" h="449">
                  <a:moveTo>
                    <a:pt x="130" y="23"/>
                  </a:moveTo>
                  <a:lnTo>
                    <a:pt x="130" y="32"/>
                  </a:lnTo>
                  <a:lnTo>
                    <a:pt x="133" y="45"/>
                  </a:lnTo>
                  <a:lnTo>
                    <a:pt x="133" y="58"/>
                  </a:lnTo>
                  <a:lnTo>
                    <a:pt x="133" y="70"/>
                  </a:lnTo>
                  <a:lnTo>
                    <a:pt x="133" y="99"/>
                  </a:lnTo>
                  <a:lnTo>
                    <a:pt x="133" y="131"/>
                  </a:lnTo>
                  <a:lnTo>
                    <a:pt x="133" y="160"/>
                  </a:lnTo>
                  <a:lnTo>
                    <a:pt x="130" y="188"/>
                  </a:lnTo>
                  <a:lnTo>
                    <a:pt x="127" y="201"/>
                  </a:lnTo>
                  <a:lnTo>
                    <a:pt x="127" y="214"/>
                  </a:lnTo>
                  <a:lnTo>
                    <a:pt x="123" y="223"/>
                  </a:lnTo>
                  <a:lnTo>
                    <a:pt x="123" y="233"/>
                  </a:lnTo>
                  <a:lnTo>
                    <a:pt x="117" y="249"/>
                  </a:lnTo>
                  <a:lnTo>
                    <a:pt x="111" y="261"/>
                  </a:lnTo>
                  <a:lnTo>
                    <a:pt x="104" y="271"/>
                  </a:lnTo>
                  <a:lnTo>
                    <a:pt x="98" y="274"/>
                  </a:lnTo>
                  <a:lnTo>
                    <a:pt x="92" y="277"/>
                  </a:lnTo>
                  <a:lnTo>
                    <a:pt x="82" y="284"/>
                  </a:lnTo>
                  <a:lnTo>
                    <a:pt x="73" y="284"/>
                  </a:lnTo>
                  <a:lnTo>
                    <a:pt x="63" y="284"/>
                  </a:lnTo>
                  <a:lnTo>
                    <a:pt x="57" y="284"/>
                  </a:lnTo>
                  <a:lnTo>
                    <a:pt x="54" y="280"/>
                  </a:lnTo>
                  <a:lnTo>
                    <a:pt x="51" y="280"/>
                  </a:lnTo>
                  <a:lnTo>
                    <a:pt x="44" y="274"/>
                  </a:lnTo>
                  <a:lnTo>
                    <a:pt x="41" y="265"/>
                  </a:lnTo>
                  <a:lnTo>
                    <a:pt x="35" y="261"/>
                  </a:lnTo>
                  <a:lnTo>
                    <a:pt x="32" y="258"/>
                  </a:lnTo>
                  <a:lnTo>
                    <a:pt x="28" y="258"/>
                  </a:lnTo>
                  <a:lnTo>
                    <a:pt x="25" y="261"/>
                  </a:lnTo>
                  <a:lnTo>
                    <a:pt x="28" y="271"/>
                  </a:lnTo>
                  <a:lnTo>
                    <a:pt x="35" y="280"/>
                  </a:lnTo>
                  <a:lnTo>
                    <a:pt x="22" y="274"/>
                  </a:lnTo>
                  <a:lnTo>
                    <a:pt x="9" y="268"/>
                  </a:lnTo>
                  <a:lnTo>
                    <a:pt x="6" y="268"/>
                  </a:lnTo>
                  <a:lnTo>
                    <a:pt x="0" y="271"/>
                  </a:lnTo>
                  <a:lnTo>
                    <a:pt x="0" y="274"/>
                  </a:lnTo>
                  <a:lnTo>
                    <a:pt x="0" y="277"/>
                  </a:lnTo>
                  <a:lnTo>
                    <a:pt x="0" y="280"/>
                  </a:lnTo>
                  <a:lnTo>
                    <a:pt x="3" y="284"/>
                  </a:lnTo>
                  <a:lnTo>
                    <a:pt x="12" y="290"/>
                  </a:lnTo>
                  <a:lnTo>
                    <a:pt x="19" y="293"/>
                  </a:lnTo>
                  <a:lnTo>
                    <a:pt x="22" y="296"/>
                  </a:lnTo>
                  <a:lnTo>
                    <a:pt x="19" y="300"/>
                  </a:lnTo>
                  <a:lnTo>
                    <a:pt x="12" y="303"/>
                  </a:lnTo>
                  <a:lnTo>
                    <a:pt x="6" y="306"/>
                  </a:lnTo>
                  <a:lnTo>
                    <a:pt x="3" y="309"/>
                  </a:lnTo>
                  <a:lnTo>
                    <a:pt x="6" y="312"/>
                  </a:lnTo>
                  <a:lnTo>
                    <a:pt x="6" y="316"/>
                  </a:lnTo>
                  <a:lnTo>
                    <a:pt x="9" y="319"/>
                  </a:lnTo>
                  <a:lnTo>
                    <a:pt x="12" y="319"/>
                  </a:lnTo>
                  <a:lnTo>
                    <a:pt x="12" y="316"/>
                  </a:lnTo>
                  <a:lnTo>
                    <a:pt x="25" y="309"/>
                  </a:lnTo>
                  <a:lnTo>
                    <a:pt x="28" y="306"/>
                  </a:lnTo>
                  <a:lnTo>
                    <a:pt x="35" y="306"/>
                  </a:lnTo>
                  <a:lnTo>
                    <a:pt x="51" y="306"/>
                  </a:lnTo>
                  <a:lnTo>
                    <a:pt x="70" y="306"/>
                  </a:lnTo>
                  <a:lnTo>
                    <a:pt x="76" y="306"/>
                  </a:lnTo>
                  <a:lnTo>
                    <a:pt x="82" y="306"/>
                  </a:lnTo>
                  <a:lnTo>
                    <a:pt x="89" y="306"/>
                  </a:lnTo>
                  <a:lnTo>
                    <a:pt x="92" y="306"/>
                  </a:lnTo>
                  <a:lnTo>
                    <a:pt x="92" y="309"/>
                  </a:lnTo>
                  <a:lnTo>
                    <a:pt x="95" y="316"/>
                  </a:lnTo>
                  <a:lnTo>
                    <a:pt x="92" y="322"/>
                  </a:lnTo>
                  <a:lnTo>
                    <a:pt x="92" y="331"/>
                  </a:lnTo>
                  <a:lnTo>
                    <a:pt x="85" y="338"/>
                  </a:lnTo>
                  <a:lnTo>
                    <a:pt x="82" y="347"/>
                  </a:lnTo>
                  <a:lnTo>
                    <a:pt x="79" y="354"/>
                  </a:lnTo>
                  <a:lnTo>
                    <a:pt x="73" y="357"/>
                  </a:lnTo>
                  <a:lnTo>
                    <a:pt x="66" y="363"/>
                  </a:lnTo>
                  <a:lnTo>
                    <a:pt x="57" y="370"/>
                  </a:lnTo>
                  <a:lnTo>
                    <a:pt x="47" y="373"/>
                  </a:lnTo>
                  <a:lnTo>
                    <a:pt x="38" y="376"/>
                  </a:lnTo>
                  <a:lnTo>
                    <a:pt x="32" y="379"/>
                  </a:lnTo>
                  <a:lnTo>
                    <a:pt x="22" y="379"/>
                  </a:lnTo>
                  <a:lnTo>
                    <a:pt x="16" y="379"/>
                  </a:lnTo>
                  <a:lnTo>
                    <a:pt x="9" y="379"/>
                  </a:lnTo>
                  <a:lnTo>
                    <a:pt x="6" y="382"/>
                  </a:lnTo>
                  <a:lnTo>
                    <a:pt x="6" y="386"/>
                  </a:lnTo>
                  <a:lnTo>
                    <a:pt x="9" y="389"/>
                  </a:lnTo>
                  <a:lnTo>
                    <a:pt x="12" y="389"/>
                  </a:lnTo>
                  <a:lnTo>
                    <a:pt x="25" y="389"/>
                  </a:lnTo>
                  <a:lnTo>
                    <a:pt x="38" y="389"/>
                  </a:lnTo>
                  <a:lnTo>
                    <a:pt x="35" y="392"/>
                  </a:lnTo>
                  <a:lnTo>
                    <a:pt x="32" y="392"/>
                  </a:lnTo>
                  <a:lnTo>
                    <a:pt x="28" y="398"/>
                  </a:lnTo>
                  <a:lnTo>
                    <a:pt x="22" y="405"/>
                  </a:lnTo>
                  <a:lnTo>
                    <a:pt x="19" y="405"/>
                  </a:lnTo>
                  <a:lnTo>
                    <a:pt x="19" y="408"/>
                  </a:lnTo>
                  <a:lnTo>
                    <a:pt x="22" y="411"/>
                  </a:lnTo>
                  <a:lnTo>
                    <a:pt x="22" y="414"/>
                  </a:lnTo>
                  <a:lnTo>
                    <a:pt x="28" y="414"/>
                  </a:lnTo>
                  <a:lnTo>
                    <a:pt x="32" y="414"/>
                  </a:lnTo>
                  <a:lnTo>
                    <a:pt x="35" y="408"/>
                  </a:lnTo>
                  <a:lnTo>
                    <a:pt x="38" y="405"/>
                  </a:lnTo>
                  <a:lnTo>
                    <a:pt x="41" y="401"/>
                  </a:lnTo>
                  <a:lnTo>
                    <a:pt x="47" y="398"/>
                  </a:lnTo>
                  <a:lnTo>
                    <a:pt x="51" y="392"/>
                  </a:lnTo>
                  <a:lnTo>
                    <a:pt x="54" y="392"/>
                  </a:lnTo>
                  <a:lnTo>
                    <a:pt x="57" y="392"/>
                  </a:lnTo>
                  <a:lnTo>
                    <a:pt x="60" y="389"/>
                  </a:lnTo>
                  <a:lnTo>
                    <a:pt x="63" y="389"/>
                  </a:lnTo>
                  <a:lnTo>
                    <a:pt x="66" y="389"/>
                  </a:lnTo>
                  <a:lnTo>
                    <a:pt x="70" y="386"/>
                  </a:lnTo>
                  <a:lnTo>
                    <a:pt x="73" y="386"/>
                  </a:lnTo>
                  <a:lnTo>
                    <a:pt x="73" y="389"/>
                  </a:lnTo>
                  <a:lnTo>
                    <a:pt x="70" y="392"/>
                  </a:lnTo>
                  <a:lnTo>
                    <a:pt x="66" y="398"/>
                  </a:lnTo>
                  <a:lnTo>
                    <a:pt x="66" y="405"/>
                  </a:lnTo>
                  <a:lnTo>
                    <a:pt x="57" y="417"/>
                  </a:lnTo>
                  <a:lnTo>
                    <a:pt x="54" y="424"/>
                  </a:lnTo>
                  <a:lnTo>
                    <a:pt x="51" y="427"/>
                  </a:lnTo>
                  <a:lnTo>
                    <a:pt x="47" y="430"/>
                  </a:lnTo>
                  <a:lnTo>
                    <a:pt x="47" y="433"/>
                  </a:lnTo>
                  <a:lnTo>
                    <a:pt x="51" y="436"/>
                  </a:lnTo>
                  <a:lnTo>
                    <a:pt x="51" y="440"/>
                  </a:lnTo>
                  <a:lnTo>
                    <a:pt x="54" y="440"/>
                  </a:lnTo>
                  <a:lnTo>
                    <a:pt x="57" y="440"/>
                  </a:lnTo>
                  <a:lnTo>
                    <a:pt x="60" y="440"/>
                  </a:lnTo>
                  <a:lnTo>
                    <a:pt x="63" y="436"/>
                  </a:lnTo>
                  <a:lnTo>
                    <a:pt x="63" y="433"/>
                  </a:lnTo>
                  <a:lnTo>
                    <a:pt x="66" y="430"/>
                  </a:lnTo>
                  <a:lnTo>
                    <a:pt x="66" y="433"/>
                  </a:lnTo>
                  <a:lnTo>
                    <a:pt x="66" y="436"/>
                  </a:lnTo>
                  <a:lnTo>
                    <a:pt x="66" y="440"/>
                  </a:lnTo>
                  <a:lnTo>
                    <a:pt x="66" y="446"/>
                  </a:lnTo>
                  <a:lnTo>
                    <a:pt x="70" y="449"/>
                  </a:lnTo>
                  <a:lnTo>
                    <a:pt x="73" y="449"/>
                  </a:lnTo>
                  <a:lnTo>
                    <a:pt x="76" y="449"/>
                  </a:lnTo>
                  <a:lnTo>
                    <a:pt x="82" y="446"/>
                  </a:lnTo>
                  <a:lnTo>
                    <a:pt x="82" y="443"/>
                  </a:lnTo>
                  <a:lnTo>
                    <a:pt x="82" y="440"/>
                  </a:lnTo>
                  <a:lnTo>
                    <a:pt x="79" y="436"/>
                  </a:lnTo>
                  <a:lnTo>
                    <a:pt x="79" y="430"/>
                  </a:lnTo>
                  <a:lnTo>
                    <a:pt x="82" y="436"/>
                  </a:lnTo>
                  <a:lnTo>
                    <a:pt x="82" y="443"/>
                  </a:lnTo>
                  <a:lnTo>
                    <a:pt x="85" y="446"/>
                  </a:lnTo>
                  <a:lnTo>
                    <a:pt x="89" y="449"/>
                  </a:lnTo>
                  <a:lnTo>
                    <a:pt x="92" y="449"/>
                  </a:lnTo>
                  <a:lnTo>
                    <a:pt x="95" y="449"/>
                  </a:lnTo>
                  <a:lnTo>
                    <a:pt x="98" y="446"/>
                  </a:lnTo>
                  <a:lnTo>
                    <a:pt x="98" y="440"/>
                  </a:lnTo>
                  <a:lnTo>
                    <a:pt x="98" y="436"/>
                  </a:lnTo>
                  <a:lnTo>
                    <a:pt x="101" y="440"/>
                  </a:lnTo>
                  <a:lnTo>
                    <a:pt x="104" y="443"/>
                  </a:lnTo>
                  <a:lnTo>
                    <a:pt x="108" y="443"/>
                  </a:lnTo>
                  <a:lnTo>
                    <a:pt x="111" y="440"/>
                  </a:lnTo>
                  <a:lnTo>
                    <a:pt x="114" y="436"/>
                  </a:lnTo>
                  <a:lnTo>
                    <a:pt x="111" y="433"/>
                  </a:lnTo>
                  <a:lnTo>
                    <a:pt x="111" y="430"/>
                  </a:lnTo>
                  <a:lnTo>
                    <a:pt x="108" y="424"/>
                  </a:lnTo>
                  <a:lnTo>
                    <a:pt x="101" y="421"/>
                  </a:lnTo>
                  <a:lnTo>
                    <a:pt x="98" y="417"/>
                  </a:lnTo>
                  <a:lnTo>
                    <a:pt x="95" y="414"/>
                  </a:lnTo>
                  <a:lnTo>
                    <a:pt x="92" y="411"/>
                  </a:lnTo>
                  <a:lnTo>
                    <a:pt x="92" y="405"/>
                  </a:lnTo>
                  <a:lnTo>
                    <a:pt x="89" y="398"/>
                  </a:lnTo>
                  <a:lnTo>
                    <a:pt x="92" y="392"/>
                  </a:lnTo>
                  <a:lnTo>
                    <a:pt x="95" y="379"/>
                  </a:lnTo>
                  <a:lnTo>
                    <a:pt x="98" y="366"/>
                  </a:lnTo>
                  <a:lnTo>
                    <a:pt x="104" y="354"/>
                  </a:lnTo>
                  <a:lnTo>
                    <a:pt x="111" y="341"/>
                  </a:lnTo>
                  <a:lnTo>
                    <a:pt x="114" y="328"/>
                  </a:lnTo>
                  <a:lnTo>
                    <a:pt x="117" y="322"/>
                  </a:lnTo>
                  <a:lnTo>
                    <a:pt x="120" y="312"/>
                  </a:lnTo>
                  <a:lnTo>
                    <a:pt x="123" y="306"/>
                  </a:lnTo>
                  <a:lnTo>
                    <a:pt x="130" y="296"/>
                  </a:lnTo>
                  <a:lnTo>
                    <a:pt x="136" y="290"/>
                  </a:lnTo>
                  <a:lnTo>
                    <a:pt x="139" y="280"/>
                  </a:lnTo>
                  <a:lnTo>
                    <a:pt x="146" y="274"/>
                  </a:lnTo>
                  <a:lnTo>
                    <a:pt x="152" y="268"/>
                  </a:lnTo>
                  <a:lnTo>
                    <a:pt x="155" y="261"/>
                  </a:lnTo>
                  <a:lnTo>
                    <a:pt x="158" y="261"/>
                  </a:lnTo>
                  <a:lnTo>
                    <a:pt x="162" y="261"/>
                  </a:lnTo>
                  <a:lnTo>
                    <a:pt x="165" y="265"/>
                  </a:lnTo>
                  <a:lnTo>
                    <a:pt x="168" y="265"/>
                  </a:lnTo>
                  <a:lnTo>
                    <a:pt x="177" y="274"/>
                  </a:lnTo>
                  <a:lnTo>
                    <a:pt x="190" y="284"/>
                  </a:lnTo>
                  <a:lnTo>
                    <a:pt x="203" y="296"/>
                  </a:lnTo>
                  <a:lnTo>
                    <a:pt x="219" y="306"/>
                  </a:lnTo>
                  <a:lnTo>
                    <a:pt x="231" y="312"/>
                  </a:lnTo>
                  <a:lnTo>
                    <a:pt x="238" y="316"/>
                  </a:lnTo>
                  <a:lnTo>
                    <a:pt x="244" y="319"/>
                  </a:lnTo>
                  <a:lnTo>
                    <a:pt x="247" y="319"/>
                  </a:lnTo>
                  <a:lnTo>
                    <a:pt x="244" y="319"/>
                  </a:lnTo>
                  <a:lnTo>
                    <a:pt x="253" y="335"/>
                  </a:lnTo>
                  <a:lnTo>
                    <a:pt x="253" y="341"/>
                  </a:lnTo>
                  <a:lnTo>
                    <a:pt x="257" y="351"/>
                  </a:lnTo>
                  <a:lnTo>
                    <a:pt x="257" y="360"/>
                  </a:lnTo>
                  <a:lnTo>
                    <a:pt x="257" y="370"/>
                  </a:lnTo>
                  <a:lnTo>
                    <a:pt x="257" y="376"/>
                  </a:lnTo>
                  <a:lnTo>
                    <a:pt x="253" y="386"/>
                  </a:lnTo>
                  <a:lnTo>
                    <a:pt x="257" y="389"/>
                  </a:lnTo>
                  <a:lnTo>
                    <a:pt x="260" y="389"/>
                  </a:lnTo>
                  <a:lnTo>
                    <a:pt x="263" y="389"/>
                  </a:lnTo>
                  <a:lnTo>
                    <a:pt x="263" y="382"/>
                  </a:lnTo>
                  <a:lnTo>
                    <a:pt x="266" y="376"/>
                  </a:lnTo>
                  <a:lnTo>
                    <a:pt x="266" y="373"/>
                  </a:lnTo>
                  <a:lnTo>
                    <a:pt x="269" y="366"/>
                  </a:lnTo>
                  <a:lnTo>
                    <a:pt x="269" y="370"/>
                  </a:lnTo>
                  <a:lnTo>
                    <a:pt x="269" y="373"/>
                  </a:lnTo>
                  <a:lnTo>
                    <a:pt x="269" y="376"/>
                  </a:lnTo>
                  <a:lnTo>
                    <a:pt x="273" y="382"/>
                  </a:lnTo>
                  <a:lnTo>
                    <a:pt x="273" y="386"/>
                  </a:lnTo>
                  <a:lnTo>
                    <a:pt x="273" y="389"/>
                  </a:lnTo>
                  <a:lnTo>
                    <a:pt x="276" y="392"/>
                  </a:lnTo>
                  <a:lnTo>
                    <a:pt x="279" y="392"/>
                  </a:lnTo>
                  <a:lnTo>
                    <a:pt x="282" y="389"/>
                  </a:lnTo>
                  <a:lnTo>
                    <a:pt x="282" y="386"/>
                  </a:lnTo>
                  <a:lnTo>
                    <a:pt x="282" y="382"/>
                  </a:lnTo>
                  <a:lnTo>
                    <a:pt x="282" y="376"/>
                  </a:lnTo>
                  <a:lnTo>
                    <a:pt x="282" y="373"/>
                  </a:lnTo>
                  <a:lnTo>
                    <a:pt x="279" y="373"/>
                  </a:lnTo>
                  <a:lnTo>
                    <a:pt x="282" y="373"/>
                  </a:lnTo>
                  <a:lnTo>
                    <a:pt x="282" y="376"/>
                  </a:lnTo>
                  <a:lnTo>
                    <a:pt x="288" y="379"/>
                  </a:lnTo>
                  <a:lnTo>
                    <a:pt x="292" y="382"/>
                  </a:lnTo>
                  <a:lnTo>
                    <a:pt x="295" y="382"/>
                  </a:lnTo>
                  <a:lnTo>
                    <a:pt x="298" y="382"/>
                  </a:lnTo>
                  <a:lnTo>
                    <a:pt x="301" y="382"/>
                  </a:lnTo>
                  <a:lnTo>
                    <a:pt x="301" y="379"/>
                  </a:lnTo>
                  <a:lnTo>
                    <a:pt x="301" y="376"/>
                  </a:lnTo>
                  <a:lnTo>
                    <a:pt x="298" y="373"/>
                  </a:lnTo>
                  <a:lnTo>
                    <a:pt x="295" y="373"/>
                  </a:lnTo>
                  <a:lnTo>
                    <a:pt x="298" y="373"/>
                  </a:lnTo>
                  <a:lnTo>
                    <a:pt x="301" y="373"/>
                  </a:lnTo>
                  <a:lnTo>
                    <a:pt x="304" y="373"/>
                  </a:lnTo>
                  <a:lnTo>
                    <a:pt x="304" y="370"/>
                  </a:lnTo>
                  <a:lnTo>
                    <a:pt x="304" y="366"/>
                  </a:lnTo>
                  <a:lnTo>
                    <a:pt x="301" y="360"/>
                  </a:lnTo>
                  <a:lnTo>
                    <a:pt x="295" y="354"/>
                  </a:lnTo>
                  <a:lnTo>
                    <a:pt x="288" y="351"/>
                  </a:lnTo>
                  <a:lnTo>
                    <a:pt x="282" y="344"/>
                  </a:lnTo>
                  <a:lnTo>
                    <a:pt x="279" y="338"/>
                  </a:lnTo>
                  <a:lnTo>
                    <a:pt x="276" y="335"/>
                  </a:lnTo>
                  <a:lnTo>
                    <a:pt x="276" y="328"/>
                  </a:lnTo>
                  <a:lnTo>
                    <a:pt x="276" y="325"/>
                  </a:lnTo>
                  <a:lnTo>
                    <a:pt x="279" y="322"/>
                  </a:lnTo>
                  <a:lnTo>
                    <a:pt x="282" y="319"/>
                  </a:lnTo>
                  <a:lnTo>
                    <a:pt x="288" y="316"/>
                  </a:lnTo>
                  <a:lnTo>
                    <a:pt x="298" y="309"/>
                  </a:lnTo>
                  <a:lnTo>
                    <a:pt x="301" y="303"/>
                  </a:lnTo>
                  <a:lnTo>
                    <a:pt x="307" y="296"/>
                  </a:lnTo>
                  <a:lnTo>
                    <a:pt x="314" y="290"/>
                  </a:lnTo>
                  <a:lnTo>
                    <a:pt x="320" y="280"/>
                  </a:lnTo>
                  <a:lnTo>
                    <a:pt x="323" y="277"/>
                  </a:lnTo>
                  <a:lnTo>
                    <a:pt x="330" y="277"/>
                  </a:lnTo>
                  <a:lnTo>
                    <a:pt x="333" y="274"/>
                  </a:lnTo>
                  <a:lnTo>
                    <a:pt x="330" y="274"/>
                  </a:lnTo>
                  <a:lnTo>
                    <a:pt x="330" y="271"/>
                  </a:lnTo>
                  <a:lnTo>
                    <a:pt x="326" y="268"/>
                  </a:lnTo>
                  <a:lnTo>
                    <a:pt x="323" y="268"/>
                  </a:lnTo>
                  <a:lnTo>
                    <a:pt x="320" y="268"/>
                  </a:lnTo>
                  <a:lnTo>
                    <a:pt x="317" y="271"/>
                  </a:lnTo>
                  <a:lnTo>
                    <a:pt x="314" y="274"/>
                  </a:lnTo>
                  <a:lnTo>
                    <a:pt x="314" y="271"/>
                  </a:lnTo>
                  <a:lnTo>
                    <a:pt x="314" y="268"/>
                  </a:lnTo>
                  <a:lnTo>
                    <a:pt x="317" y="261"/>
                  </a:lnTo>
                  <a:lnTo>
                    <a:pt x="317" y="258"/>
                  </a:lnTo>
                  <a:lnTo>
                    <a:pt x="317" y="255"/>
                  </a:lnTo>
                  <a:lnTo>
                    <a:pt x="311" y="255"/>
                  </a:lnTo>
                  <a:lnTo>
                    <a:pt x="307" y="255"/>
                  </a:lnTo>
                  <a:lnTo>
                    <a:pt x="304" y="255"/>
                  </a:lnTo>
                  <a:lnTo>
                    <a:pt x="304" y="258"/>
                  </a:lnTo>
                  <a:lnTo>
                    <a:pt x="301" y="265"/>
                  </a:lnTo>
                  <a:lnTo>
                    <a:pt x="301" y="271"/>
                  </a:lnTo>
                  <a:lnTo>
                    <a:pt x="298" y="274"/>
                  </a:lnTo>
                  <a:lnTo>
                    <a:pt x="295" y="274"/>
                  </a:lnTo>
                  <a:lnTo>
                    <a:pt x="295" y="271"/>
                  </a:lnTo>
                  <a:lnTo>
                    <a:pt x="292" y="265"/>
                  </a:lnTo>
                  <a:lnTo>
                    <a:pt x="292" y="261"/>
                  </a:lnTo>
                  <a:lnTo>
                    <a:pt x="285" y="261"/>
                  </a:lnTo>
                  <a:lnTo>
                    <a:pt x="282" y="261"/>
                  </a:lnTo>
                  <a:lnTo>
                    <a:pt x="285" y="265"/>
                  </a:lnTo>
                  <a:lnTo>
                    <a:pt x="285" y="271"/>
                  </a:lnTo>
                  <a:lnTo>
                    <a:pt x="285" y="277"/>
                  </a:lnTo>
                  <a:lnTo>
                    <a:pt x="285" y="284"/>
                  </a:lnTo>
                  <a:lnTo>
                    <a:pt x="282" y="287"/>
                  </a:lnTo>
                  <a:lnTo>
                    <a:pt x="276" y="293"/>
                  </a:lnTo>
                  <a:lnTo>
                    <a:pt x="269" y="296"/>
                  </a:lnTo>
                  <a:lnTo>
                    <a:pt x="263" y="296"/>
                  </a:lnTo>
                  <a:lnTo>
                    <a:pt x="257" y="296"/>
                  </a:lnTo>
                  <a:lnTo>
                    <a:pt x="247" y="293"/>
                  </a:lnTo>
                  <a:lnTo>
                    <a:pt x="238" y="287"/>
                  </a:lnTo>
                  <a:lnTo>
                    <a:pt x="228" y="280"/>
                  </a:lnTo>
                  <a:lnTo>
                    <a:pt x="219" y="271"/>
                  </a:lnTo>
                  <a:lnTo>
                    <a:pt x="203" y="255"/>
                  </a:lnTo>
                  <a:lnTo>
                    <a:pt x="196" y="245"/>
                  </a:lnTo>
                  <a:lnTo>
                    <a:pt x="187" y="239"/>
                  </a:lnTo>
                  <a:lnTo>
                    <a:pt x="184" y="233"/>
                  </a:lnTo>
                  <a:lnTo>
                    <a:pt x="181" y="226"/>
                  </a:lnTo>
                  <a:lnTo>
                    <a:pt x="177" y="210"/>
                  </a:lnTo>
                  <a:lnTo>
                    <a:pt x="174" y="195"/>
                  </a:lnTo>
                  <a:lnTo>
                    <a:pt x="171" y="179"/>
                  </a:lnTo>
                  <a:lnTo>
                    <a:pt x="171" y="160"/>
                  </a:lnTo>
                  <a:lnTo>
                    <a:pt x="171" y="137"/>
                  </a:lnTo>
                  <a:lnTo>
                    <a:pt x="171" y="96"/>
                  </a:lnTo>
                  <a:lnTo>
                    <a:pt x="171" y="77"/>
                  </a:lnTo>
                  <a:lnTo>
                    <a:pt x="171" y="58"/>
                  </a:lnTo>
                  <a:lnTo>
                    <a:pt x="171" y="42"/>
                  </a:lnTo>
                  <a:lnTo>
                    <a:pt x="171" y="26"/>
                  </a:lnTo>
                  <a:lnTo>
                    <a:pt x="168" y="10"/>
                  </a:lnTo>
                  <a:lnTo>
                    <a:pt x="165" y="0"/>
                  </a:lnTo>
                  <a:lnTo>
                    <a:pt x="162" y="7"/>
                  </a:lnTo>
                  <a:lnTo>
                    <a:pt x="158" y="7"/>
                  </a:lnTo>
                  <a:lnTo>
                    <a:pt x="146" y="10"/>
                  </a:lnTo>
                  <a:lnTo>
                    <a:pt x="136" y="10"/>
                  </a:lnTo>
                  <a:lnTo>
                    <a:pt x="123" y="10"/>
                  </a:lnTo>
                  <a:lnTo>
                    <a:pt x="130" y="2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7" name="Freeform 166"/>
            <p:cNvSpPr>
              <a:spLocks/>
            </p:cNvSpPr>
            <p:nvPr/>
          </p:nvSpPr>
          <p:spPr bwMode="auto">
            <a:xfrm>
              <a:off x="1205667" y="1531291"/>
              <a:ext cx="26066" cy="64235"/>
            </a:xfrm>
            <a:custGeom>
              <a:avLst/>
              <a:gdLst>
                <a:gd name="T0" fmla="*/ 2147483647 w 23"/>
                <a:gd name="T1" fmla="*/ 2147483647 h 57"/>
                <a:gd name="T2" fmla="*/ 2147483647 w 23"/>
                <a:gd name="T3" fmla="*/ 2147483647 h 57"/>
                <a:gd name="T4" fmla="*/ 2147483647 w 23"/>
                <a:gd name="T5" fmla="*/ 2147483647 h 57"/>
                <a:gd name="T6" fmla="*/ 2147483647 w 23"/>
                <a:gd name="T7" fmla="*/ 2147483647 h 57"/>
                <a:gd name="T8" fmla="*/ 2147483647 w 23"/>
                <a:gd name="T9" fmla="*/ 2147483647 h 57"/>
                <a:gd name="T10" fmla="*/ 2147483647 w 23"/>
                <a:gd name="T11" fmla="*/ 2147483647 h 57"/>
                <a:gd name="T12" fmla="*/ 2147483647 w 23"/>
                <a:gd name="T13" fmla="*/ 2147483647 h 57"/>
                <a:gd name="T14" fmla="*/ 2147483647 w 23"/>
                <a:gd name="T15" fmla="*/ 2147483647 h 57"/>
                <a:gd name="T16" fmla="*/ 0 w 23"/>
                <a:gd name="T17" fmla="*/ 2147483647 h 57"/>
                <a:gd name="T18" fmla="*/ 0 w 23"/>
                <a:gd name="T19" fmla="*/ 2147483647 h 57"/>
                <a:gd name="T20" fmla="*/ 0 w 23"/>
                <a:gd name="T21" fmla="*/ 2147483647 h 57"/>
                <a:gd name="T22" fmla="*/ 0 w 23"/>
                <a:gd name="T23" fmla="*/ 2147483647 h 57"/>
                <a:gd name="T24" fmla="*/ 0 w 23"/>
                <a:gd name="T25" fmla="*/ 2147483647 h 57"/>
                <a:gd name="T26" fmla="*/ 0 w 23"/>
                <a:gd name="T27" fmla="*/ 2147483647 h 57"/>
                <a:gd name="T28" fmla="*/ 2147483647 w 23"/>
                <a:gd name="T29" fmla="*/ 2147483647 h 57"/>
                <a:gd name="T30" fmla="*/ 2147483647 w 23"/>
                <a:gd name="T31" fmla="*/ 2147483647 h 57"/>
                <a:gd name="T32" fmla="*/ 2147483647 w 23"/>
                <a:gd name="T33" fmla="*/ 2147483647 h 57"/>
                <a:gd name="T34" fmla="*/ 2147483647 w 23"/>
                <a:gd name="T35" fmla="*/ 2147483647 h 57"/>
                <a:gd name="T36" fmla="*/ 2147483647 w 23"/>
                <a:gd name="T37" fmla="*/ 2147483647 h 57"/>
                <a:gd name="T38" fmla="*/ 2147483647 w 23"/>
                <a:gd name="T39" fmla="*/ 2147483647 h 57"/>
                <a:gd name="T40" fmla="*/ 2147483647 w 23"/>
                <a:gd name="T41" fmla="*/ 2147483647 h 57"/>
                <a:gd name="T42" fmla="*/ 2147483647 w 23"/>
                <a:gd name="T43" fmla="*/ 2147483647 h 57"/>
                <a:gd name="T44" fmla="*/ 2147483647 w 23"/>
                <a:gd name="T45" fmla="*/ 2147483647 h 57"/>
                <a:gd name="T46" fmla="*/ 2147483647 w 23"/>
                <a:gd name="T47" fmla="*/ 0 h 57"/>
                <a:gd name="T48" fmla="*/ 2147483647 w 23"/>
                <a:gd name="T49" fmla="*/ 0 h 57"/>
                <a:gd name="T50" fmla="*/ 2147483647 w 23"/>
                <a:gd name="T51" fmla="*/ 0 h 57"/>
                <a:gd name="T52" fmla="*/ 2147483647 w 23"/>
                <a:gd name="T53" fmla="*/ 0 h 57"/>
                <a:gd name="T54" fmla="*/ 2147483647 w 23"/>
                <a:gd name="T55" fmla="*/ 2147483647 h 57"/>
                <a:gd name="T56" fmla="*/ 2147483647 w 23"/>
                <a:gd name="T57" fmla="*/ 2147483647 h 57"/>
                <a:gd name="T58" fmla="*/ 2147483647 w 23"/>
                <a:gd name="T59" fmla="*/ 2147483647 h 57"/>
                <a:gd name="T60" fmla="*/ 2147483647 w 23"/>
                <a:gd name="T61" fmla="*/ 2147483647 h 5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3"/>
                <a:gd name="T94" fmla="*/ 0 h 57"/>
                <a:gd name="T95" fmla="*/ 23 w 23"/>
                <a:gd name="T96" fmla="*/ 57 h 5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3" h="57">
                  <a:moveTo>
                    <a:pt x="19" y="6"/>
                  </a:moveTo>
                  <a:lnTo>
                    <a:pt x="16" y="12"/>
                  </a:lnTo>
                  <a:lnTo>
                    <a:pt x="13" y="19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7" y="28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4" y="51"/>
                  </a:lnTo>
                  <a:lnTo>
                    <a:pt x="4" y="47"/>
                  </a:lnTo>
                  <a:lnTo>
                    <a:pt x="10" y="38"/>
                  </a:lnTo>
                  <a:lnTo>
                    <a:pt x="16" y="25"/>
                  </a:lnTo>
                  <a:lnTo>
                    <a:pt x="19" y="19"/>
                  </a:lnTo>
                  <a:lnTo>
                    <a:pt x="23" y="9"/>
                  </a:lnTo>
                  <a:lnTo>
                    <a:pt x="23" y="6"/>
                  </a:lnTo>
                  <a:lnTo>
                    <a:pt x="23" y="3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9" y="3"/>
                  </a:lnTo>
                  <a:lnTo>
                    <a:pt x="19" y="6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8" name="Freeform 167"/>
            <p:cNvSpPr>
              <a:spLocks/>
            </p:cNvSpPr>
            <p:nvPr/>
          </p:nvSpPr>
          <p:spPr bwMode="auto">
            <a:xfrm>
              <a:off x="1220562" y="1595526"/>
              <a:ext cx="42823" cy="10240"/>
            </a:xfrm>
            <a:custGeom>
              <a:avLst/>
              <a:gdLst>
                <a:gd name="T0" fmla="*/ 0 w 38"/>
                <a:gd name="T1" fmla="*/ 2147483647 h 9"/>
                <a:gd name="T2" fmla="*/ 2147483647 w 38"/>
                <a:gd name="T3" fmla="*/ 2147483647 h 9"/>
                <a:gd name="T4" fmla="*/ 2147483647 w 38"/>
                <a:gd name="T5" fmla="*/ 2147483647 h 9"/>
                <a:gd name="T6" fmla="*/ 2147483647 w 38"/>
                <a:gd name="T7" fmla="*/ 2147483647 h 9"/>
                <a:gd name="T8" fmla="*/ 2147483647 w 38"/>
                <a:gd name="T9" fmla="*/ 2147483647 h 9"/>
                <a:gd name="T10" fmla="*/ 2147483647 w 38"/>
                <a:gd name="T11" fmla="*/ 2147483647 h 9"/>
                <a:gd name="T12" fmla="*/ 2147483647 w 38"/>
                <a:gd name="T13" fmla="*/ 0 h 9"/>
                <a:gd name="T14" fmla="*/ 2147483647 w 38"/>
                <a:gd name="T15" fmla="*/ 0 h 9"/>
                <a:gd name="T16" fmla="*/ 2147483647 w 38"/>
                <a:gd name="T17" fmla="*/ 2147483647 h 9"/>
                <a:gd name="T18" fmla="*/ 2147483647 w 38"/>
                <a:gd name="T19" fmla="*/ 2147483647 h 9"/>
                <a:gd name="T20" fmla="*/ 0 w 38"/>
                <a:gd name="T21" fmla="*/ 2147483647 h 9"/>
                <a:gd name="T22" fmla="*/ 0 w 38"/>
                <a:gd name="T23" fmla="*/ 2147483647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8"/>
                <a:gd name="T37" fmla="*/ 0 h 9"/>
                <a:gd name="T38" fmla="*/ 38 w 38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8" h="9">
                  <a:moveTo>
                    <a:pt x="0" y="9"/>
                  </a:moveTo>
                  <a:lnTo>
                    <a:pt x="10" y="9"/>
                  </a:lnTo>
                  <a:lnTo>
                    <a:pt x="22" y="9"/>
                  </a:lnTo>
                  <a:lnTo>
                    <a:pt x="29" y="9"/>
                  </a:lnTo>
                  <a:lnTo>
                    <a:pt x="32" y="9"/>
                  </a:lnTo>
                  <a:lnTo>
                    <a:pt x="35" y="6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19" y="3"/>
                  </a:lnTo>
                  <a:lnTo>
                    <a:pt x="10" y="6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9" name="Freeform 168"/>
            <p:cNvSpPr>
              <a:spLocks/>
            </p:cNvSpPr>
            <p:nvPr/>
          </p:nvSpPr>
          <p:spPr bwMode="auto">
            <a:xfrm>
              <a:off x="1235457" y="1945560"/>
              <a:ext cx="49340" cy="46547"/>
            </a:xfrm>
            <a:custGeom>
              <a:avLst/>
              <a:gdLst>
                <a:gd name="T0" fmla="*/ 2147483647 w 44"/>
                <a:gd name="T1" fmla="*/ 0 h 41"/>
                <a:gd name="T2" fmla="*/ 2147483647 w 44"/>
                <a:gd name="T3" fmla="*/ 0 h 41"/>
                <a:gd name="T4" fmla="*/ 2147483647 w 44"/>
                <a:gd name="T5" fmla="*/ 0 h 41"/>
                <a:gd name="T6" fmla="*/ 2147483647 w 44"/>
                <a:gd name="T7" fmla="*/ 2147483647 h 41"/>
                <a:gd name="T8" fmla="*/ 2147483647 w 44"/>
                <a:gd name="T9" fmla="*/ 2147483647 h 41"/>
                <a:gd name="T10" fmla="*/ 2147483647 w 44"/>
                <a:gd name="T11" fmla="*/ 2147483647 h 41"/>
                <a:gd name="T12" fmla="*/ 2147483647 w 44"/>
                <a:gd name="T13" fmla="*/ 2147483647 h 41"/>
                <a:gd name="T14" fmla="*/ 2147483647 w 44"/>
                <a:gd name="T15" fmla="*/ 2147483647 h 41"/>
                <a:gd name="T16" fmla="*/ 2147483647 w 44"/>
                <a:gd name="T17" fmla="*/ 2147483647 h 41"/>
                <a:gd name="T18" fmla="*/ 2147483647 w 44"/>
                <a:gd name="T19" fmla="*/ 2147483647 h 41"/>
                <a:gd name="T20" fmla="*/ 2147483647 w 44"/>
                <a:gd name="T21" fmla="*/ 2147483647 h 41"/>
                <a:gd name="T22" fmla="*/ 2147483647 w 44"/>
                <a:gd name="T23" fmla="*/ 2147483647 h 41"/>
                <a:gd name="T24" fmla="*/ 2147483647 w 44"/>
                <a:gd name="T25" fmla="*/ 2147483647 h 41"/>
                <a:gd name="T26" fmla="*/ 2147483647 w 44"/>
                <a:gd name="T27" fmla="*/ 2147483647 h 41"/>
                <a:gd name="T28" fmla="*/ 2147483647 w 44"/>
                <a:gd name="T29" fmla="*/ 2147483647 h 41"/>
                <a:gd name="T30" fmla="*/ 2147483647 w 44"/>
                <a:gd name="T31" fmla="*/ 2147483647 h 41"/>
                <a:gd name="T32" fmla="*/ 2147483647 w 44"/>
                <a:gd name="T33" fmla="*/ 2147483647 h 41"/>
                <a:gd name="T34" fmla="*/ 2147483647 w 44"/>
                <a:gd name="T35" fmla="*/ 2147483647 h 41"/>
                <a:gd name="T36" fmla="*/ 2147483647 w 44"/>
                <a:gd name="T37" fmla="*/ 2147483647 h 41"/>
                <a:gd name="T38" fmla="*/ 2147483647 w 44"/>
                <a:gd name="T39" fmla="*/ 2147483647 h 41"/>
                <a:gd name="T40" fmla="*/ 0 w 44"/>
                <a:gd name="T41" fmla="*/ 2147483647 h 41"/>
                <a:gd name="T42" fmla="*/ 2147483647 w 44"/>
                <a:gd name="T43" fmla="*/ 2147483647 h 41"/>
                <a:gd name="T44" fmla="*/ 2147483647 w 44"/>
                <a:gd name="T45" fmla="*/ 2147483647 h 41"/>
                <a:gd name="T46" fmla="*/ 2147483647 w 44"/>
                <a:gd name="T47" fmla="*/ 2147483647 h 41"/>
                <a:gd name="T48" fmla="*/ 2147483647 w 44"/>
                <a:gd name="T49" fmla="*/ 2147483647 h 41"/>
                <a:gd name="T50" fmla="*/ 2147483647 w 44"/>
                <a:gd name="T51" fmla="*/ 2147483647 h 41"/>
                <a:gd name="T52" fmla="*/ 2147483647 w 44"/>
                <a:gd name="T53" fmla="*/ 2147483647 h 41"/>
                <a:gd name="T54" fmla="*/ 2147483647 w 44"/>
                <a:gd name="T55" fmla="*/ 2147483647 h 41"/>
                <a:gd name="T56" fmla="*/ 2147483647 w 44"/>
                <a:gd name="T57" fmla="*/ 2147483647 h 41"/>
                <a:gd name="T58" fmla="*/ 2147483647 w 44"/>
                <a:gd name="T59" fmla="*/ 2147483647 h 41"/>
                <a:gd name="T60" fmla="*/ 2147483647 w 44"/>
                <a:gd name="T61" fmla="*/ 2147483647 h 41"/>
                <a:gd name="T62" fmla="*/ 2147483647 w 44"/>
                <a:gd name="T63" fmla="*/ 2147483647 h 41"/>
                <a:gd name="T64" fmla="*/ 2147483647 w 44"/>
                <a:gd name="T65" fmla="*/ 2147483647 h 41"/>
                <a:gd name="T66" fmla="*/ 2147483647 w 44"/>
                <a:gd name="T67" fmla="*/ 2147483647 h 41"/>
                <a:gd name="T68" fmla="*/ 2147483647 w 44"/>
                <a:gd name="T69" fmla="*/ 2147483647 h 41"/>
                <a:gd name="T70" fmla="*/ 2147483647 w 44"/>
                <a:gd name="T71" fmla="*/ 2147483647 h 41"/>
                <a:gd name="T72" fmla="*/ 2147483647 w 44"/>
                <a:gd name="T73" fmla="*/ 0 h 41"/>
                <a:gd name="T74" fmla="*/ 2147483647 w 44"/>
                <a:gd name="T75" fmla="*/ 0 h 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4"/>
                <a:gd name="T115" fmla="*/ 0 h 41"/>
                <a:gd name="T116" fmla="*/ 44 w 44"/>
                <a:gd name="T117" fmla="*/ 41 h 4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4" h="41">
                  <a:moveTo>
                    <a:pt x="9" y="0"/>
                  </a:moveTo>
                  <a:lnTo>
                    <a:pt x="12" y="0"/>
                  </a:lnTo>
                  <a:lnTo>
                    <a:pt x="16" y="3"/>
                  </a:lnTo>
                  <a:lnTo>
                    <a:pt x="22" y="6"/>
                  </a:lnTo>
                  <a:lnTo>
                    <a:pt x="25" y="12"/>
                  </a:lnTo>
                  <a:lnTo>
                    <a:pt x="32" y="16"/>
                  </a:lnTo>
                  <a:lnTo>
                    <a:pt x="38" y="22"/>
                  </a:lnTo>
                  <a:lnTo>
                    <a:pt x="41" y="25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1" y="35"/>
                  </a:lnTo>
                  <a:lnTo>
                    <a:pt x="38" y="38"/>
                  </a:lnTo>
                  <a:lnTo>
                    <a:pt x="35" y="41"/>
                  </a:lnTo>
                  <a:lnTo>
                    <a:pt x="28" y="35"/>
                  </a:lnTo>
                  <a:lnTo>
                    <a:pt x="22" y="32"/>
                  </a:lnTo>
                  <a:lnTo>
                    <a:pt x="16" y="32"/>
                  </a:lnTo>
                  <a:lnTo>
                    <a:pt x="6" y="28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0" y="22"/>
                  </a:lnTo>
                  <a:lnTo>
                    <a:pt x="3" y="22"/>
                  </a:lnTo>
                  <a:lnTo>
                    <a:pt x="3" y="19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12" y="19"/>
                  </a:lnTo>
                  <a:lnTo>
                    <a:pt x="16" y="19"/>
                  </a:lnTo>
                  <a:lnTo>
                    <a:pt x="16" y="16"/>
                  </a:lnTo>
                  <a:lnTo>
                    <a:pt x="12" y="12"/>
                  </a:lnTo>
                  <a:lnTo>
                    <a:pt x="9" y="9"/>
                  </a:lnTo>
                  <a:lnTo>
                    <a:pt x="6" y="6"/>
                  </a:lnTo>
                  <a:lnTo>
                    <a:pt x="9" y="6"/>
                  </a:lnTo>
                  <a:lnTo>
                    <a:pt x="9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0" name="Freeform 169"/>
            <p:cNvSpPr>
              <a:spLocks/>
            </p:cNvSpPr>
            <p:nvPr/>
          </p:nvSpPr>
          <p:spPr bwMode="auto">
            <a:xfrm>
              <a:off x="1231734" y="1978142"/>
              <a:ext cx="40030" cy="28859"/>
            </a:xfrm>
            <a:custGeom>
              <a:avLst/>
              <a:gdLst>
                <a:gd name="T0" fmla="*/ 2147483647 w 35"/>
                <a:gd name="T1" fmla="*/ 0 h 26"/>
                <a:gd name="T2" fmla="*/ 2147483647 w 35"/>
                <a:gd name="T3" fmla="*/ 0 h 26"/>
                <a:gd name="T4" fmla="*/ 2147483647 w 35"/>
                <a:gd name="T5" fmla="*/ 0 h 26"/>
                <a:gd name="T6" fmla="*/ 2147483647 w 35"/>
                <a:gd name="T7" fmla="*/ 2147483647 h 26"/>
                <a:gd name="T8" fmla="*/ 2147483647 w 35"/>
                <a:gd name="T9" fmla="*/ 2147483647 h 26"/>
                <a:gd name="T10" fmla="*/ 2147483647 w 35"/>
                <a:gd name="T11" fmla="*/ 2147483647 h 26"/>
                <a:gd name="T12" fmla="*/ 2147483647 w 35"/>
                <a:gd name="T13" fmla="*/ 2147483647 h 26"/>
                <a:gd name="T14" fmla="*/ 2147483647 w 35"/>
                <a:gd name="T15" fmla="*/ 2147483647 h 26"/>
                <a:gd name="T16" fmla="*/ 2147483647 w 35"/>
                <a:gd name="T17" fmla="*/ 2147483647 h 26"/>
                <a:gd name="T18" fmla="*/ 2147483647 w 35"/>
                <a:gd name="T19" fmla="*/ 2147483647 h 26"/>
                <a:gd name="T20" fmla="*/ 2147483647 w 35"/>
                <a:gd name="T21" fmla="*/ 2147483647 h 26"/>
                <a:gd name="T22" fmla="*/ 2147483647 w 35"/>
                <a:gd name="T23" fmla="*/ 2147483647 h 26"/>
                <a:gd name="T24" fmla="*/ 2147483647 w 35"/>
                <a:gd name="T25" fmla="*/ 2147483647 h 26"/>
                <a:gd name="T26" fmla="*/ 2147483647 w 35"/>
                <a:gd name="T27" fmla="*/ 2147483647 h 26"/>
                <a:gd name="T28" fmla="*/ 2147483647 w 35"/>
                <a:gd name="T29" fmla="*/ 2147483647 h 26"/>
                <a:gd name="T30" fmla="*/ 2147483647 w 35"/>
                <a:gd name="T31" fmla="*/ 2147483647 h 26"/>
                <a:gd name="T32" fmla="*/ 2147483647 w 35"/>
                <a:gd name="T33" fmla="*/ 2147483647 h 26"/>
                <a:gd name="T34" fmla="*/ 2147483647 w 35"/>
                <a:gd name="T35" fmla="*/ 2147483647 h 26"/>
                <a:gd name="T36" fmla="*/ 0 w 35"/>
                <a:gd name="T37" fmla="*/ 2147483647 h 26"/>
                <a:gd name="T38" fmla="*/ 0 w 35"/>
                <a:gd name="T39" fmla="*/ 2147483647 h 26"/>
                <a:gd name="T40" fmla="*/ 0 w 35"/>
                <a:gd name="T41" fmla="*/ 2147483647 h 26"/>
                <a:gd name="T42" fmla="*/ 2147483647 w 35"/>
                <a:gd name="T43" fmla="*/ 0 h 26"/>
                <a:gd name="T44" fmla="*/ 2147483647 w 35"/>
                <a:gd name="T45" fmla="*/ 0 h 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5"/>
                <a:gd name="T70" fmla="*/ 0 h 26"/>
                <a:gd name="T71" fmla="*/ 35 w 35"/>
                <a:gd name="T72" fmla="*/ 26 h 2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5" h="26">
                  <a:moveTo>
                    <a:pt x="3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9" y="7"/>
                  </a:lnTo>
                  <a:lnTo>
                    <a:pt x="25" y="7"/>
                  </a:lnTo>
                  <a:lnTo>
                    <a:pt x="28" y="10"/>
                  </a:lnTo>
                  <a:lnTo>
                    <a:pt x="31" y="10"/>
                  </a:lnTo>
                  <a:lnTo>
                    <a:pt x="35" y="13"/>
                  </a:lnTo>
                  <a:lnTo>
                    <a:pt x="35" y="16"/>
                  </a:lnTo>
                  <a:lnTo>
                    <a:pt x="35" y="19"/>
                  </a:lnTo>
                  <a:lnTo>
                    <a:pt x="31" y="23"/>
                  </a:lnTo>
                  <a:lnTo>
                    <a:pt x="31" y="26"/>
                  </a:lnTo>
                  <a:lnTo>
                    <a:pt x="28" y="26"/>
                  </a:lnTo>
                  <a:lnTo>
                    <a:pt x="12" y="16"/>
                  </a:lnTo>
                  <a:lnTo>
                    <a:pt x="6" y="13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1" name="Freeform 170"/>
            <p:cNvSpPr>
              <a:spLocks/>
            </p:cNvSpPr>
            <p:nvPr/>
          </p:nvSpPr>
          <p:spPr bwMode="auto">
            <a:xfrm>
              <a:off x="1199150" y="1995831"/>
              <a:ext cx="46547" cy="51201"/>
            </a:xfrm>
            <a:custGeom>
              <a:avLst/>
              <a:gdLst>
                <a:gd name="T0" fmla="*/ 2147483647 w 41"/>
                <a:gd name="T1" fmla="*/ 2147483647 h 45"/>
                <a:gd name="T2" fmla="*/ 2147483647 w 41"/>
                <a:gd name="T3" fmla="*/ 2147483647 h 45"/>
                <a:gd name="T4" fmla="*/ 2147483647 w 41"/>
                <a:gd name="T5" fmla="*/ 2147483647 h 45"/>
                <a:gd name="T6" fmla="*/ 2147483647 w 41"/>
                <a:gd name="T7" fmla="*/ 2147483647 h 45"/>
                <a:gd name="T8" fmla="*/ 2147483647 w 41"/>
                <a:gd name="T9" fmla="*/ 2147483647 h 45"/>
                <a:gd name="T10" fmla="*/ 2147483647 w 41"/>
                <a:gd name="T11" fmla="*/ 2147483647 h 45"/>
                <a:gd name="T12" fmla="*/ 2147483647 w 41"/>
                <a:gd name="T13" fmla="*/ 2147483647 h 45"/>
                <a:gd name="T14" fmla="*/ 2147483647 w 41"/>
                <a:gd name="T15" fmla="*/ 2147483647 h 45"/>
                <a:gd name="T16" fmla="*/ 2147483647 w 41"/>
                <a:gd name="T17" fmla="*/ 2147483647 h 45"/>
                <a:gd name="T18" fmla="*/ 2147483647 w 41"/>
                <a:gd name="T19" fmla="*/ 0 h 45"/>
                <a:gd name="T20" fmla="*/ 2147483647 w 41"/>
                <a:gd name="T21" fmla="*/ 2147483647 h 45"/>
                <a:gd name="T22" fmla="*/ 2147483647 w 41"/>
                <a:gd name="T23" fmla="*/ 2147483647 h 45"/>
                <a:gd name="T24" fmla="*/ 0 w 41"/>
                <a:gd name="T25" fmla="*/ 2147483647 h 45"/>
                <a:gd name="T26" fmla="*/ 0 w 41"/>
                <a:gd name="T27" fmla="*/ 2147483647 h 45"/>
                <a:gd name="T28" fmla="*/ 2147483647 w 41"/>
                <a:gd name="T29" fmla="*/ 2147483647 h 45"/>
                <a:gd name="T30" fmla="*/ 2147483647 w 41"/>
                <a:gd name="T31" fmla="*/ 2147483647 h 45"/>
                <a:gd name="T32" fmla="*/ 2147483647 w 41"/>
                <a:gd name="T33" fmla="*/ 2147483647 h 45"/>
                <a:gd name="T34" fmla="*/ 2147483647 w 41"/>
                <a:gd name="T35" fmla="*/ 2147483647 h 45"/>
                <a:gd name="T36" fmla="*/ 2147483647 w 41"/>
                <a:gd name="T37" fmla="*/ 2147483647 h 45"/>
                <a:gd name="T38" fmla="*/ 2147483647 w 41"/>
                <a:gd name="T39" fmla="*/ 2147483647 h 45"/>
                <a:gd name="T40" fmla="*/ 2147483647 w 41"/>
                <a:gd name="T41" fmla="*/ 2147483647 h 45"/>
                <a:gd name="T42" fmla="*/ 2147483647 w 41"/>
                <a:gd name="T43" fmla="*/ 2147483647 h 45"/>
                <a:gd name="T44" fmla="*/ 2147483647 w 41"/>
                <a:gd name="T45" fmla="*/ 2147483647 h 45"/>
                <a:gd name="T46" fmla="*/ 2147483647 w 41"/>
                <a:gd name="T47" fmla="*/ 2147483647 h 45"/>
                <a:gd name="T48" fmla="*/ 2147483647 w 41"/>
                <a:gd name="T49" fmla="*/ 2147483647 h 45"/>
                <a:gd name="T50" fmla="*/ 2147483647 w 41"/>
                <a:gd name="T51" fmla="*/ 2147483647 h 45"/>
                <a:gd name="T52" fmla="*/ 2147483647 w 41"/>
                <a:gd name="T53" fmla="*/ 2147483647 h 45"/>
                <a:gd name="T54" fmla="*/ 2147483647 w 41"/>
                <a:gd name="T55" fmla="*/ 2147483647 h 45"/>
                <a:gd name="T56" fmla="*/ 2147483647 w 41"/>
                <a:gd name="T57" fmla="*/ 2147483647 h 45"/>
                <a:gd name="T58" fmla="*/ 2147483647 w 41"/>
                <a:gd name="T59" fmla="*/ 2147483647 h 45"/>
                <a:gd name="T60" fmla="*/ 2147483647 w 41"/>
                <a:gd name="T61" fmla="*/ 2147483647 h 4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1"/>
                <a:gd name="T94" fmla="*/ 0 h 45"/>
                <a:gd name="T95" fmla="*/ 41 w 41"/>
                <a:gd name="T96" fmla="*/ 45 h 4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1" h="45">
                  <a:moveTo>
                    <a:pt x="41" y="42"/>
                  </a:moveTo>
                  <a:lnTo>
                    <a:pt x="41" y="39"/>
                  </a:lnTo>
                  <a:lnTo>
                    <a:pt x="41" y="35"/>
                  </a:lnTo>
                  <a:lnTo>
                    <a:pt x="38" y="32"/>
                  </a:lnTo>
                  <a:lnTo>
                    <a:pt x="35" y="32"/>
                  </a:lnTo>
                  <a:lnTo>
                    <a:pt x="29" y="29"/>
                  </a:lnTo>
                  <a:lnTo>
                    <a:pt x="22" y="23"/>
                  </a:lnTo>
                  <a:lnTo>
                    <a:pt x="16" y="13"/>
                  </a:lnTo>
                  <a:lnTo>
                    <a:pt x="10" y="3"/>
                  </a:lnTo>
                  <a:lnTo>
                    <a:pt x="6" y="0"/>
                  </a:lnTo>
                  <a:lnTo>
                    <a:pt x="6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3" y="10"/>
                  </a:lnTo>
                  <a:lnTo>
                    <a:pt x="6" y="16"/>
                  </a:lnTo>
                  <a:lnTo>
                    <a:pt x="10" y="26"/>
                  </a:lnTo>
                  <a:lnTo>
                    <a:pt x="10" y="29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3" y="35"/>
                  </a:lnTo>
                  <a:lnTo>
                    <a:pt x="16" y="35"/>
                  </a:lnTo>
                  <a:lnTo>
                    <a:pt x="19" y="35"/>
                  </a:lnTo>
                  <a:lnTo>
                    <a:pt x="25" y="39"/>
                  </a:lnTo>
                  <a:lnTo>
                    <a:pt x="29" y="42"/>
                  </a:lnTo>
                  <a:lnTo>
                    <a:pt x="35" y="45"/>
                  </a:lnTo>
                  <a:lnTo>
                    <a:pt x="41" y="45"/>
                  </a:lnTo>
                  <a:lnTo>
                    <a:pt x="41" y="42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2" name="Freeform 171"/>
            <p:cNvSpPr>
              <a:spLocks/>
            </p:cNvSpPr>
            <p:nvPr/>
          </p:nvSpPr>
          <p:spPr bwMode="auto">
            <a:xfrm>
              <a:off x="1224286" y="1985590"/>
              <a:ext cx="36306" cy="31652"/>
            </a:xfrm>
            <a:custGeom>
              <a:avLst/>
              <a:gdLst>
                <a:gd name="T0" fmla="*/ 2147483647 w 32"/>
                <a:gd name="T1" fmla="*/ 2147483647 h 28"/>
                <a:gd name="T2" fmla="*/ 2147483647 w 32"/>
                <a:gd name="T3" fmla="*/ 2147483647 h 28"/>
                <a:gd name="T4" fmla="*/ 2147483647 w 32"/>
                <a:gd name="T5" fmla="*/ 0 h 28"/>
                <a:gd name="T6" fmla="*/ 2147483647 w 32"/>
                <a:gd name="T7" fmla="*/ 2147483647 h 28"/>
                <a:gd name="T8" fmla="*/ 2147483647 w 32"/>
                <a:gd name="T9" fmla="*/ 2147483647 h 28"/>
                <a:gd name="T10" fmla="*/ 2147483647 w 32"/>
                <a:gd name="T11" fmla="*/ 2147483647 h 28"/>
                <a:gd name="T12" fmla="*/ 2147483647 w 32"/>
                <a:gd name="T13" fmla="*/ 2147483647 h 28"/>
                <a:gd name="T14" fmla="*/ 2147483647 w 32"/>
                <a:gd name="T15" fmla="*/ 2147483647 h 28"/>
                <a:gd name="T16" fmla="*/ 2147483647 w 32"/>
                <a:gd name="T17" fmla="*/ 2147483647 h 28"/>
                <a:gd name="T18" fmla="*/ 2147483647 w 32"/>
                <a:gd name="T19" fmla="*/ 2147483647 h 28"/>
                <a:gd name="T20" fmla="*/ 2147483647 w 32"/>
                <a:gd name="T21" fmla="*/ 2147483647 h 28"/>
                <a:gd name="T22" fmla="*/ 2147483647 w 32"/>
                <a:gd name="T23" fmla="*/ 2147483647 h 28"/>
                <a:gd name="T24" fmla="*/ 2147483647 w 32"/>
                <a:gd name="T25" fmla="*/ 2147483647 h 28"/>
                <a:gd name="T26" fmla="*/ 2147483647 w 32"/>
                <a:gd name="T27" fmla="*/ 2147483647 h 28"/>
                <a:gd name="T28" fmla="*/ 0 w 32"/>
                <a:gd name="T29" fmla="*/ 2147483647 h 28"/>
                <a:gd name="T30" fmla="*/ 0 w 32"/>
                <a:gd name="T31" fmla="*/ 2147483647 h 28"/>
                <a:gd name="T32" fmla="*/ 0 w 32"/>
                <a:gd name="T33" fmla="*/ 2147483647 h 28"/>
                <a:gd name="T34" fmla="*/ 0 w 32"/>
                <a:gd name="T35" fmla="*/ 2147483647 h 28"/>
                <a:gd name="T36" fmla="*/ 2147483647 w 32"/>
                <a:gd name="T37" fmla="*/ 2147483647 h 28"/>
                <a:gd name="T38" fmla="*/ 2147483647 w 32"/>
                <a:gd name="T39" fmla="*/ 2147483647 h 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"/>
                <a:gd name="T61" fmla="*/ 0 h 28"/>
                <a:gd name="T62" fmla="*/ 32 w 32"/>
                <a:gd name="T63" fmla="*/ 28 h 2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" h="28">
                  <a:moveTo>
                    <a:pt x="3" y="3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19" y="12"/>
                  </a:lnTo>
                  <a:lnTo>
                    <a:pt x="32" y="22"/>
                  </a:lnTo>
                  <a:lnTo>
                    <a:pt x="32" y="25"/>
                  </a:lnTo>
                  <a:lnTo>
                    <a:pt x="32" y="28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19" y="25"/>
                  </a:lnTo>
                  <a:lnTo>
                    <a:pt x="13" y="22"/>
                  </a:lnTo>
                  <a:lnTo>
                    <a:pt x="3" y="16"/>
                  </a:lnTo>
                  <a:lnTo>
                    <a:pt x="0" y="6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3" name="Freeform 172"/>
            <p:cNvSpPr>
              <a:spLocks/>
            </p:cNvSpPr>
            <p:nvPr/>
          </p:nvSpPr>
          <p:spPr bwMode="auto">
            <a:xfrm>
              <a:off x="1188910" y="2004209"/>
              <a:ext cx="10240" cy="24204"/>
            </a:xfrm>
            <a:custGeom>
              <a:avLst/>
              <a:gdLst>
                <a:gd name="T0" fmla="*/ 0 w 9"/>
                <a:gd name="T1" fmla="*/ 2147483647 h 22"/>
                <a:gd name="T2" fmla="*/ 0 w 9"/>
                <a:gd name="T3" fmla="*/ 0 h 22"/>
                <a:gd name="T4" fmla="*/ 2147483647 w 9"/>
                <a:gd name="T5" fmla="*/ 0 h 22"/>
                <a:gd name="T6" fmla="*/ 2147483647 w 9"/>
                <a:gd name="T7" fmla="*/ 0 h 22"/>
                <a:gd name="T8" fmla="*/ 2147483647 w 9"/>
                <a:gd name="T9" fmla="*/ 0 h 22"/>
                <a:gd name="T10" fmla="*/ 2147483647 w 9"/>
                <a:gd name="T11" fmla="*/ 2147483647 h 22"/>
                <a:gd name="T12" fmla="*/ 2147483647 w 9"/>
                <a:gd name="T13" fmla="*/ 2147483647 h 22"/>
                <a:gd name="T14" fmla="*/ 2147483647 w 9"/>
                <a:gd name="T15" fmla="*/ 2147483647 h 22"/>
                <a:gd name="T16" fmla="*/ 2147483647 w 9"/>
                <a:gd name="T17" fmla="*/ 2147483647 h 22"/>
                <a:gd name="T18" fmla="*/ 2147483647 w 9"/>
                <a:gd name="T19" fmla="*/ 2147483647 h 22"/>
                <a:gd name="T20" fmla="*/ 2147483647 w 9"/>
                <a:gd name="T21" fmla="*/ 2147483647 h 22"/>
                <a:gd name="T22" fmla="*/ 2147483647 w 9"/>
                <a:gd name="T23" fmla="*/ 2147483647 h 22"/>
                <a:gd name="T24" fmla="*/ 2147483647 w 9"/>
                <a:gd name="T25" fmla="*/ 2147483647 h 22"/>
                <a:gd name="T26" fmla="*/ 0 w 9"/>
                <a:gd name="T27" fmla="*/ 2147483647 h 22"/>
                <a:gd name="T28" fmla="*/ 0 w 9"/>
                <a:gd name="T29" fmla="*/ 2147483647 h 22"/>
                <a:gd name="T30" fmla="*/ 0 w 9"/>
                <a:gd name="T31" fmla="*/ 2147483647 h 2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"/>
                <a:gd name="T49" fmla="*/ 0 h 22"/>
                <a:gd name="T50" fmla="*/ 9 w 9"/>
                <a:gd name="T51" fmla="*/ 22 h 2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" h="22">
                  <a:moveTo>
                    <a:pt x="0" y="3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9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6" y="22"/>
                  </a:lnTo>
                  <a:lnTo>
                    <a:pt x="3" y="22"/>
                  </a:lnTo>
                  <a:lnTo>
                    <a:pt x="3" y="19"/>
                  </a:lnTo>
                  <a:lnTo>
                    <a:pt x="3" y="12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4" name="Freeform 173"/>
            <p:cNvSpPr>
              <a:spLocks/>
            </p:cNvSpPr>
            <p:nvPr/>
          </p:nvSpPr>
          <p:spPr bwMode="auto">
            <a:xfrm>
              <a:off x="1214046" y="2039585"/>
              <a:ext cx="27928" cy="22343"/>
            </a:xfrm>
            <a:custGeom>
              <a:avLst/>
              <a:gdLst>
                <a:gd name="T0" fmla="*/ 0 w 25"/>
                <a:gd name="T1" fmla="*/ 0 h 19"/>
                <a:gd name="T2" fmla="*/ 2147483647 w 25"/>
                <a:gd name="T3" fmla="*/ 0 h 19"/>
                <a:gd name="T4" fmla="*/ 2147483647 w 25"/>
                <a:gd name="T5" fmla="*/ 2147483647 h 19"/>
                <a:gd name="T6" fmla="*/ 2147483647 w 25"/>
                <a:gd name="T7" fmla="*/ 2147483647 h 19"/>
                <a:gd name="T8" fmla="*/ 2147483647 w 25"/>
                <a:gd name="T9" fmla="*/ 2147483647 h 19"/>
                <a:gd name="T10" fmla="*/ 2147483647 w 25"/>
                <a:gd name="T11" fmla="*/ 2147483647 h 19"/>
                <a:gd name="T12" fmla="*/ 2147483647 w 25"/>
                <a:gd name="T13" fmla="*/ 2147483647 h 19"/>
                <a:gd name="T14" fmla="*/ 2147483647 w 25"/>
                <a:gd name="T15" fmla="*/ 2147483647 h 19"/>
                <a:gd name="T16" fmla="*/ 2147483647 w 25"/>
                <a:gd name="T17" fmla="*/ 2147483647 h 19"/>
                <a:gd name="T18" fmla="*/ 2147483647 w 25"/>
                <a:gd name="T19" fmla="*/ 2147483647 h 19"/>
                <a:gd name="T20" fmla="*/ 2147483647 w 25"/>
                <a:gd name="T21" fmla="*/ 2147483647 h 19"/>
                <a:gd name="T22" fmla="*/ 2147483647 w 25"/>
                <a:gd name="T23" fmla="*/ 2147483647 h 19"/>
                <a:gd name="T24" fmla="*/ 2147483647 w 25"/>
                <a:gd name="T25" fmla="*/ 2147483647 h 19"/>
                <a:gd name="T26" fmla="*/ 2147483647 w 25"/>
                <a:gd name="T27" fmla="*/ 2147483647 h 19"/>
                <a:gd name="T28" fmla="*/ 0 w 25"/>
                <a:gd name="T29" fmla="*/ 2147483647 h 19"/>
                <a:gd name="T30" fmla="*/ 0 w 25"/>
                <a:gd name="T31" fmla="*/ 2147483647 h 19"/>
                <a:gd name="T32" fmla="*/ 0 w 25"/>
                <a:gd name="T33" fmla="*/ 2147483647 h 19"/>
                <a:gd name="T34" fmla="*/ 0 w 25"/>
                <a:gd name="T35" fmla="*/ 2147483647 h 19"/>
                <a:gd name="T36" fmla="*/ 0 w 25"/>
                <a:gd name="T37" fmla="*/ 0 h 19"/>
                <a:gd name="T38" fmla="*/ 0 w 25"/>
                <a:gd name="T39" fmla="*/ 0 h 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5"/>
                <a:gd name="T61" fmla="*/ 0 h 19"/>
                <a:gd name="T62" fmla="*/ 25 w 25"/>
                <a:gd name="T63" fmla="*/ 19 h 1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5" h="19">
                  <a:moveTo>
                    <a:pt x="0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12" y="3"/>
                  </a:lnTo>
                  <a:lnTo>
                    <a:pt x="16" y="6"/>
                  </a:lnTo>
                  <a:lnTo>
                    <a:pt x="22" y="6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2" y="19"/>
                  </a:lnTo>
                  <a:lnTo>
                    <a:pt x="19" y="19"/>
                  </a:lnTo>
                  <a:lnTo>
                    <a:pt x="12" y="15"/>
                  </a:lnTo>
                  <a:lnTo>
                    <a:pt x="6" y="12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5" name="Freeform 174"/>
            <p:cNvSpPr>
              <a:spLocks/>
            </p:cNvSpPr>
            <p:nvPr/>
          </p:nvSpPr>
          <p:spPr bwMode="auto">
            <a:xfrm>
              <a:off x="1171222" y="2013518"/>
              <a:ext cx="17688" cy="14895"/>
            </a:xfrm>
            <a:custGeom>
              <a:avLst/>
              <a:gdLst>
                <a:gd name="T0" fmla="*/ 0 w 16"/>
                <a:gd name="T1" fmla="*/ 2147483647 h 13"/>
                <a:gd name="T2" fmla="*/ 0 w 16"/>
                <a:gd name="T3" fmla="*/ 2147483647 h 13"/>
                <a:gd name="T4" fmla="*/ 0 w 16"/>
                <a:gd name="T5" fmla="*/ 2147483647 h 13"/>
                <a:gd name="T6" fmla="*/ 2147483647 w 16"/>
                <a:gd name="T7" fmla="*/ 2147483647 h 13"/>
                <a:gd name="T8" fmla="*/ 2147483647 w 16"/>
                <a:gd name="T9" fmla="*/ 2147483647 h 13"/>
                <a:gd name="T10" fmla="*/ 2147483647 w 16"/>
                <a:gd name="T11" fmla="*/ 0 h 13"/>
                <a:gd name="T12" fmla="*/ 2147483647 w 16"/>
                <a:gd name="T13" fmla="*/ 2147483647 h 13"/>
                <a:gd name="T14" fmla="*/ 2147483647 w 16"/>
                <a:gd name="T15" fmla="*/ 2147483647 h 13"/>
                <a:gd name="T16" fmla="*/ 2147483647 w 16"/>
                <a:gd name="T17" fmla="*/ 2147483647 h 13"/>
                <a:gd name="T18" fmla="*/ 2147483647 w 16"/>
                <a:gd name="T19" fmla="*/ 2147483647 h 13"/>
                <a:gd name="T20" fmla="*/ 2147483647 w 16"/>
                <a:gd name="T21" fmla="*/ 2147483647 h 13"/>
                <a:gd name="T22" fmla="*/ 2147483647 w 16"/>
                <a:gd name="T23" fmla="*/ 2147483647 h 13"/>
                <a:gd name="T24" fmla="*/ 2147483647 w 16"/>
                <a:gd name="T25" fmla="*/ 2147483647 h 13"/>
                <a:gd name="T26" fmla="*/ 2147483647 w 16"/>
                <a:gd name="T27" fmla="*/ 2147483647 h 13"/>
                <a:gd name="T28" fmla="*/ 0 w 16"/>
                <a:gd name="T29" fmla="*/ 2147483647 h 13"/>
                <a:gd name="T30" fmla="*/ 0 w 16"/>
                <a:gd name="T31" fmla="*/ 2147483647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"/>
                <a:gd name="T49" fmla="*/ 0 h 13"/>
                <a:gd name="T50" fmla="*/ 16 w 16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" h="13">
                  <a:moveTo>
                    <a:pt x="0" y="13"/>
                  </a:moveTo>
                  <a:lnTo>
                    <a:pt x="0" y="13"/>
                  </a:lnTo>
                  <a:lnTo>
                    <a:pt x="0" y="10"/>
                  </a:lnTo>
                  <a:lnTo>
                    <a:pt x="3" y="7"/>
                  </a:lnTo>
                  <a:lnTo>
                    <a:pt x="6" y="3"/>
                  </a:lnTo>
                  <a:lnTo>
                    <a:pt x="9" y="0"/>
                  </a:lnTo>
                  <a:lnTo>
                    <a:pt x="12" y="3"/>
                  </a:lnTo>
                  <a:lnTo>
                    <a:pt x="16" y="7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6" name="Freeform 175"/>
            <p:cNvSpPr>
              <a:spLocks/>
            </p:cNvSpPr>
            <p:nvPr/>
          </p:nvSpPr>
          <p:spPr bwMode="auto">
            <a:xfrm>
              <a:off x="1156327" y="1995831"/>
              <a:ext cx="17688" cy="17688"/>
            </a:xfrm>
            <a:custGeom>
              <a:avLst/>
              <a:gdLst>
                <a:gd name="T0" fmla="*/ 2147483647 w 16"/>
                <a:gd name="T1" fmla="*/ 0 h 16"/>
                <a:gd name="T2" fmla="*/ 2147483647 w 16"/>
                <a:gd name="T3" fmla="*/ 2147483647 h 16"/>
                <a:gd name="T4" fmla="*/ 2147483647 w 16"/>
                <a:gd name="T5" fmla="*/ 2147483647 h 16"/>
                <a:gd name="T6" fmla="*/ 2147483647 w 16"/>
                <a:gd name="T7" fmla="*/ 2147483647 h 16"/>
                <a:gd name="T8" fmla="*/ 0 w 16"/>
                <a:gd name="T9" fmla="*/ 2147483647 h 16"/>
                <a:gd name="T10" fmla="*/ 0 w 16"/>
                <a:gd name="T11" fmla="*/ 2147483647 h 16"/>
                <a:gd name="T12" fmla="*/ 2147483647 w 16"/>
                <a:gd name="T13" fmla="*/ 2147483647 h 16"/>
                <a:gd name="T14" fmla="*/ 2147483647 w 16"/>
                <a:gd name="T15" fmla="*/ 2147483647 h 16"/>
                <a:gd name="T16" fmla="*/ 2147483647 w 16"/>
                <a:gd name="T17" fmla="*/ 2147483647 h 16"/>
                <a:gd name="T18" fmla="*/ 2147483647 w 16"/>
                <a:gd name="T19" fmla="*/ 2147483647 h 16"/>
                <a:gd name="T20" fmla="*/ 2147483647 w 16"/>
                <a:gd name="T21" fmla="*/ 2147483647 h 16"/>
                <a:gd name="T22" fmla="*/ 2147483647 w 16"/>
                <a:gd name="T23" fmla="*/ 2147483647 h 16"/>
                <a:gd name="T24" fmla="*/ 2147483647 w 16"/>
                <a:gd name="T25" fmla="*/ 2147483647 h 16"/>
                <a:gd name="T26" fmla="*/ 2147483647 w 16"/>
                <a:gd name="T27" fmla="*/ 2147483647 h 16"/>
                <a:gd name="T28" fmla="*/ 2147483647 w 16"/>
                <a:gd name="T29" fmla="*/ 2147483647 h 16"/>
                <a:gd name="T30" fmla="*/ 2147483647 w 16"/>
                <a:gd name="T31" fmla="*/ 2147483647 h 16"/>
                <a:gd name="T32" fmla="*/ 2147483647 w 16"/>
                <a:gd name="T33" fmla="*/ 0 h 16"/>
                <a:gd name="T34" fmla="*/ 2147483647 w 16"/>
                <a:gd name="T35" fmla="*/ 0 h 16"/>
                <a:gd name="T36" fmla="*/ 2147483647 w 16"/>
                <a:gd name="T37" fmla="*/ 0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"/>
                <a:gd name="T58" fmla="*/ 0 h 16"/>
                <a:gd name="T59" fmla="*/ 16 w 16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" h="16">
                  <a:moveTo>
                    <a:pt x="10" y="0"/>
                  </a:moveTo>
                  <a:lnTo>
                    <a:pt x="6" y="3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3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13"/>
                  </a:lnTo>
                  <a:lnTo>
                    <a:pt x="13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3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7" name="Freeform 176"/>
            <p:cNvSpPr>
              <a:spLocks/>
            </p:cNvSpPr>
            <p:nvPr/>
          </p:nvSpPr>
          <p:spPr bwMode="auto">
            <a:xfrm>
              <a:off x="1137708" y="1978142"/>
              <a:ext cx="12103" cy="3724"/>
            </a:xfrm>
            <a:custGeom>
              <a:avLst/>
              <a:gdLst>
                <a:gd name="T0" fmla="*/ 2147483647 w 10"/>
                <a:gd name="T1" fmla="*/ 0 h 4"/>
                <a:gd name="T2" fmla="*/ 2147483647 w 10"/>
                <a:gd name="T3" fmla="*/ 0 h 4"/>
                <a:gd name="T4" fmla="*/ 0 w 10"/>
                <a:gd name="T5" fmla="*/ 0 h 4"/>
                <a:gd name="T6" fmla="*/ 0 w 10"/>
                <a:gd name="T7" fmla="*/ 0 h 4"/>
                <a:gd name="T8" fmla="*/ 0 w 10"/>
                <a:gd name="T9" fmla="*/ 0 h 4"/>
                <a:gd name="T10" fmla="*/ 2147483647 w 10"/>
                <a:gd name="T11" fmla="*/ 2147483647 h 4"/>
                <a:gd name="T12" fmla="*/ 2147483647 w 10"/>
                <a:gd name="T13" fmla="*/ 2147483647 h 4"/>
                <a:gd name="T14" fmla="*/ 2147483647 w 10"/>
                <a:gd name="T15" fmla="*/ 0 h 4"/>
                <a:gd name="T16" fmla="*/ 2147483647 w 10"/>
                <a:gd name="T17" fmla="*/ 0 h 4"/>
                <a:gd name="T18" fmla="*/ 2147483647 w 10"/>
                <a:gd name="T19" fmla="*/ 0 h 4"/>
                <a:gd name="T20" fmla="*/ 2147483647 w 10"/>
                <a:gd name="T21" fmla="*/ 0 h 4"/>
                <a:gd name="T22" fmla="*/ 2147483647 w 10"/>
                <a:gd name="T23" fmla="*/ 0 h 4"/>
                <a:gd name="T24" fmla="*/ 2147483647 w 10"/>
                <a:gd name="T25" fmla="*/ 0 h 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4"/>
                <a:gd name="T41" fmla="*/ 10 w 10"/>
                <a:gd name="T42" fmla="*/ 4 h 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4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8" name="Freeform 177"/>
            <p:cNvSpPr>
              <a:spLocks/>
            </p:cNvSpPr>
            <p:nvPr/>
          </p:nvSpPr>
          <p:spPr bwMode="auto">
            <a:xfrm>
              <a:off x="1109780" y="1989314"/>
              <a:ext cx="10241" cy="10241"/>
            </a:xfrm>
            <a:custGeom>
              <a:avLst/>
              <a:gdLst>
                <a:gd name="T0" fmla="*/ 2147483647 w 9"/>
                <a:gd name="T1" fmla="*/ 0 h 9"/>
                <a:gd name="T2" fmla="*/ 2147483647 w 9"/>
                <a:gd name="T3" fmla="*/ 0 h 9"/>
                <a:gd name="T4" fmla="*/ 2147483647 w 9"/>
                <a:gd name="T5" fmla="*/ 0 h 9"/>
                <a:gd name="T6" fmla="*/ 0 w 9"/>
                <a:gd name="T7" fmla="*/ 2147483647 h 9"/>
                <a:gd name="T8" fmla="*/ 0 w 9"/>
                <a:gd name="T9" fmla="*/ 2147483647 h 9"/>
                <a:gd name="T10" fmla="*/ 0 w 9"/>
                <a:gd name="T11" fmla="*/ 2147483647 h 9"/>
                <a:gd name="T12" fmla="*/ 0 w 9"/>
                <a:gd name="T13" fmla="*/ 2147483647 h 9"/>
                <a:gd name="T14" fmla="*/ 2147483647 w 9"/>
                <a:gd name="T15" fmla="*/ 2147483647 h 9"/>
                <a:gd name="T16" fmla="*/ 2147483647 w 9"/>
                <a:gd name="T17" fmla="*/ 2147483647 h 9"/>
                <a:gd name="T18" fmla="*/ 2147483647 w 9"/>
                <a:gd name="T19" fmla="*/ 0 h 9"/>
                <a:gd name="T20" fmla="*/ 2147483647 w 9"/>
                <a:gd name="T21" fmla="*/ 0 h 9"/>
                <a:gd name="T22" fmla="*/ 2147483647 w 9"/>
                <a:gd name="T23" fmla="*/ 0 h 9"/>
                <a:gd name="T24" fmla="*/ 2147483647 w 9"/>
                <a:gd name="T25" fmla="*/ 0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9"/>
                <a:gd name="T41" fmla="*/ 9 w 9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9">
                  <a:moveTo>
                    <a:pt x="6" y="0"/>
                  </a:moveTo>
                  <a:lnTo>
                    <a:pt x="6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3" y="6"/>
                  </a:lnTo>
                  <a:lnTo>
                    <a:pt x="6" y="6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9" name="Freeform 178"/>
            <p:cNvSpPr>
              <a:spLocks/>
            </p:cNvSpPr>
            <p:nvPr/>
          </p:nvSpPr>
          <p:spPr bwMode="auto">
            <a:xfrm>
              <a:off x="1146087" y="2013518"/>
              <a:ext cx="21411" cy="14895"/>
            </a:xfrm>
            <a:custGeom>
              <a:avLst/>
              <a:gdLst>
                <a:gd name="T0" fmla="*/ 2147483647 w 19"/>
                <a:gd name="T1" fmla="*/ 2147483647 h 13"/>
                <a:gd name="T2" fmla="*/ 2147483647 w 19"/>
                <a:gd name="T3" fmla="*/ 2147483647 h 13"/>
                <a:gd name="T4" fmla="*/ 2147483647 w 19"/>
                <a:gd name="T5" fmla="*/ 0 h 13"/>
                <a:gd name="T6" fmla="*/ 2147483647 w 19"/>
                <a:gd name="T7" fmla="*/ 0 h 13"/>
                <a:gd name="T8" fmla="*/ 2147483647 w 19"/>
                <a:gd name="T9" fmla="*/ 0 h 13"/>
                <a:gd name="T10" fmla="*/ 2147483647 w 19"/>
                <a:gd name="T11" fmla="*/ 2147483647 h 13"/>
                <a:gd name="T12" fmla="*/ 2147483647 w 19"/>
                <a:gd name="T13" fmla="*/ 2147483647 h 13"/>
                <a:gd name="T14" fmla="*/ 2147483647 w 19"/>
                <a:gd name="T15" fmla="*/ 2147483647 h 13"/>
                <a:gd name="T16" fmla="*/ 2147483647 w 19"/>
                <a:gd name="T17" fmla="*/ 2147483647 h 13"/>
                <a:gd name="T18" fmla="*/ 2147483647 w 19"/>
                <a:gd name="T19" fmla="*/ 2147483647 h 13"/>
                <a:gd name="T20" fmla="*/ 2147483647 w 19"/>
                <a:gd name="T21" fmla="*/ 2147483647 h 13"/>
                <a:gd name="T22" fmla="*/ 2147483647 w 19"/>
                <a:gd name="T23" fmla="*/ 2147483647 h 13"/>
                <a:gd name="T24" fmla="*/ 2147483647 w 19"/>
                <a:gd name="T25" fmla="*/ 2147483647 h 13"/>
                <a:gd name="T26" fmla="*/ 2147483647 w 19"/>
                <a:gd name="T27" fmla="*/ 2147483647 h 13"/>
                <a:gd name="T28" fmla="*/ 2147483647 w 19"/>
                <a:gd name="T29" fmla="*/ 2147483647 h 13"/>
                <a:gd name="T30" fmla="*/ 0 w 19"/>
                <a:gd name="T31" fmla="*/ 2147483647 h 13"/>
                <a:gd name="T32" fmla="*/ 0 w 19"/>
                <a:gd name="T33" fmla="*/ 2147483647 h 13"/>
                <a:gd name="T34" fmla="*/ 2147483647 w 19"/>
                <a:gd name="T35" fmla="*/ 2147483647 h 13"/>
                <a:gd name="T36" fmla="*/ 2147483647 w 19"/>
                <a:gd name="T37" fmla="*/ 2147483647 h 13"/>
                <a:gd name="T38" fmla="*/ 2147483647 w 19"/>
                <a:gd name="T39" fmla="*/ 2147483647 h 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9"/>
                <a:gd name="T61" fmla="*/ 0 h 13"/>
                <a:gd name="T62" fmla="*/ 19 w 19"/>
                <a:gd name="T63" fmla="*/ 13 h 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9" h="13">
                  <a:moveTo>
                    <a:pt x="3" y="3"/>
                  </a:moveTo>
                  <a:lnTo>
                    <a:pt x="6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3"/>
                  </a:lnTo>
                  <a:lnTo>
                    <a:pt x="19" y="10"/>
                  </a:lnTo>
                  <a:lnTo>
                    <a:pt x="19" y="13"/>
                  </a:lnTo>
                  <a:lnTo>
                    <a:pt x="9" y="13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0" y="7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0" name="Freeform 179"/>
            <p:cNvSpPr>
              <a:spLocks/>
            </p:cNvSpPr>
            <p:nvPr/>
          </p:nvSpPr>
          <p:spPr bwMode="auto">
            <a:xfrm>
              <a:off x="1210322" y="2053549"/>
              <a:ext cx="28859" cy="21411"/>
            </a:xfrm>
            <a:custGeom>
              <a:avLst/>
              <a:gdLst>
                <a:gd name="T0" fmla="*/ 0 w 25"/>
                <a:gd name="T1" fmla="*/ 0 h 19"/>
                <a:gd name="T2" fmla="*/ 0 w 25"/>
                <a:gd name="T3" fmla="*/ 0 h 19"/>
                <a:gd name="T4" fmla="*/ 2147483647 w 25"/>
                <a:gd name="T5" fmla="*/ 0 h 19"/>
                <a:gd name="T6" fmla="*/ 2147483647 w 25"/>
                <a:gd name="T7" fmla="*/ 2147483647 h 19"/>
                <a:gd name="T8" fmla="*/ 2147483647 w 25"/>
                <a:gd name="T9" fmla="*/ 2147483647 h 19"/>
                <a:gd name="T10" fmla="*/ 2147483647 w 25"/>
                <a:gd name="T11" fmla="*/ 2147483647 h 19"/>
                <a:gd name="T12" fmla="*/ 2147483647 w 25"/>
                <a:gd name="T13" fmla="*/ 2147483647 h 19"/>
                <a:gd name="T14" fmla="*/ 2147483647 w 25"/>
                <a:gd name="T15" fmla="*/ 2147483647 h 19"/>
                <a:gd name="T16" fmla="*/ 2147483647 w 25"/>
                <a:gd name="T17" fmla="*/ 2147483647 h 19"/>
                <a:gd name="T18" fmla="*/ 2147483647 w 25"/>
                <a:gd name="T19" fmla="*/ 2147483647 h 19"/>
                <a:gd name="T20" fmla="*/ 2147483647 w 25"/>
                <a:gd name="T21" fmla="*/ 2147483647 h 19"/>
                <a:gd name="T22" fmla="*/ 2147483647 w 25"/>
                <a:gd name="T23" fmla="*/ 2147483647 h 19"/>
                <a:gd name="T24" fmla="*/ 2147483647 w 25"/>
                <a:gd name="T25" fmla="*/ 2147483647 h 19"/>
                <a:gd name="T26" fmla="*/ 2147483647 w 25"/>
                <a:gd name="T27" fmla="*/ 2147483647 h 19"/>
                <a:gd name="T28" fmla="*/ 2147483647 w 25"/>
                <a:gd name="T29" fmla="*/ 2147483647 h 19"/>
                <a:gd name="T30" fmla="*/ 0 w 25"/>
                <a:gd name="T31" fmla="*/ 2147483647 h 19"/>
                <a:gd name="T32" fmla="*/ 0 w 25"/>
                <a:gd name="T33" fmla="*/ 0 h 19"/>
                <a:gd name="T34" fmla="*/ 0 w 25"/>
                <a:gd name="T35" fmla="*/ 0 h 1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"/>
                <a:gd name="T55" fmla="*/ 0 h 19"/>
                <a:gd name="T56" fmla="*/ 25 w 25"/>
                <a:gd name="T57" fmla="*/ 19 h 1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" h="19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12" y="3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22" y="13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2" y="16"/>
                  </a:lnTo>
                  <a:lnTo>
                    <a:pt x="9" y="13"/>
                  </a:lnTo>
                  <a:lnTo>
                    <a:pt x="6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1" name="Freeform 180"/>
            <p:cNvSpPr>
              <a:spLocks/>
            </p:cNvSpPr>
            <p:nvPr/>
          </p:nvSpPr>
          <p:spPr bwMode="auto">
            <a:xfrm>
              <a:off x="1214046" y="1995831"/>
              <a:ext cx="39100" cy="36306"/>
            </a:xfrm>
            <a:custGeom>
              <a:avLst/>
              <a:gdLst>
                <a:gd name="T0" fmla="*/ 0 w 35"/>
                <a:gd name="T1" fmla="*/ 2147483647 h 32"/>
                <a:gd name="T2" fmla="*/ 0 w 35"/>
                <a:gd name="T3" fmla="*/ 0 h 32"/>
                <a:gd name="T4" fmla="*/ 2147483647 w 35"/>
                <a:gd name="T5" fmla="*/ 0 h 32"/>
                <a:gd name="T6" fmla="*/ 2147483647 w 35"/>
                <a:gd name="T7" fmla="*/ 0 h 32"/>
                <a:gd name="T8" fmla="*/ 2147483647 w 35"/>
                <a:gd name="T9" fmla="*/ 0 h 32"/>
                <a:gd name="T10" fmla="*/ 2147483647 w 35"/>
                <a:gd name="T11" fmla="*/ 0 h 32"/>
                <a:gd name="T12" fmla="*/ 2147483647 w 35"/>
                <a:gd name="T13" fmla="*/ 2147483647 h 32"/>
                <a:gd name="T14" fmla="*/ 2147483647 w 35"/>
                <a:gd name="T15" fmla="*/ 2147483647 h 32"/>
                <a:gd name="T16" fmla="*/ 2147483647 w 35"/>
                <a:gd name="T17" fmla="*/ 2147483647 h 32"/>
                <a:gd name="T18" fmla="*/ 2147483647 w 35"/>
                <a:gd name="T19" fmla="*/ 2147483647 h 32"/>
                <a:gd name="T20" fmla="*/ 2147483647 w 35"/>
                <a:gd name="T21" fmla="*/ 2147483647 h 32"/>
                <a:gd name="T22" fmla="*/ 2147483647 w 35"/>
                <a:gd name="T23" fmla="*/ 2147483647 h 32"/>
                <a:gd name="T24" fmla="*/ 2147483647 w 35"/>
                <a:gd name="T25" fmla="*/ 2147483647 h 32"/>
                <a:gd name="T26" fmla="*/ 2147483647 w 35"/>
                <a:gd name="T27" fmla="*/ 2147483647 h 32"/>
                <a:gd name="T28" fmla="*/ 2147483647 w 35"/>
                <a:gd name="T29" fmla="*/ 2147483647 h 32"/>
                <a:gd name="T30" fmla="*/ 2147483647 w 35"/>
                <a:gd name="T31" fmla="*/ 2147483647 h 32"/>
                <a:gd name="T32" fmla="*/ 2147483647 w 35"/>
                <a:gd name="T33" fmla="*/ 2147483647 h 32"/>
                <a:gd name="T34" fmla="*/ 2147483647 w 35"/>
                <a:gd name="T35" fmla="*/ 2147483647 h 32"/>
                <a:gd name="T36" fmla="*/ 0 w 35"/>
                <a:gd name="T37" fmla="*/ 2147483647 h 32"/>
                <a:gd name="T38" fmla="*/ 0 w 35"/>
                <a:gd name="T39" fmla="*/ 2147483647 h 3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5"/>
                <a:gd name="T61" fmla="*/ 0 h 32"/>
                <a:gd name="T62" fmla="*/ 35 w 35"/>
                <a:gd name="T63" fmla="*/ 32 h 3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5" h="32">
                  <a:moveTo>
                    <a:pt x="0" y="3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2" y="7"/>
                  </a:lnTo>
                  <a:lnTo>
                    <a:pt x="19" y="13"/>
                  </a:lnTo>
                  <a:lnTo>
                    <a:pt x="25" y="19"/>
                  </a:lnTo>
                  <a:lnTo>
                    <a:pt x="31" y="23"/>
                  </a:lnTo>
                  <a:lnTo>
                    <a:pt x="35" y="26"/>
                  </a:lnTo>
                  <a:lnTo>
                    <a:pt x="35" y="29"/>
                  </a:lnTo>
                  <a:lnTo>
                    <a:pt x="31" y="32"/>
                  </a:lnTo>
                  <a:lnTo>
                    <a:pt x="22" y="29"/>
                  </a:lnTo>
                  <a:lnTo>
                    <a:pt x="12" y="23"/>
                  </a:lnTo>
                  <a:lnTo>
                    <a:pt x="9" y="16"/>
                  </a:lnTo>
                  <a:lnTo>
                    <a:pt x="3" y="7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2" name="Freeform 181"/>
            <p:cNvSpPr>
              <a:spLocks/>
            </p:cNvSpPr>
            <p:nvPr/>
          </p:nvSpPr>
          <p:spPr bwMode="auto">
            <a:xfrm>
              <a:off x="1293176" y="1708170"/>
              <a:ext cx="16757" cy="234597"/>
            </a:xfrm>
            <a:custGeom>
              <a:avLst/>
              <a:gdLst>
                <a:gd name="T0" fmla="*/ 2147483647 w 15"/>
                <a:gd name="T1" fmla="*/ 0 h 207"/>
                <a:gd name="T2" fmla="*/ 2147483647 w 15"/>
                <a:gd name="T3" fmla="*/ 2147483647 h 207"/>
                <a:gd name="T4" fmla="*/ 2147483647 w 15"/>
                <a:gd name="T5" fmla="*/ 2147483647 h 207"/>
                <a:gd name="T6" fmla="*/ 2147483647 w 15"/>
                <a:gd name="T7" fmla="*/ 2147483647 h 207"/>
                <a:gd name="T8" fmla="*/ 2147483647 w 15"/>
                <a:gd name="T9" fmla="*/ 2147483647 h 207"/>
                <a:gd name="T10" fmla="*/ 2147483647 w 15"/>
                <a:gd name="T11" fmla="*/ 2147483647 h 207"/>
                <a:gd name="T12" fmla="*/ 2147483647 w 15"/>
                <a:gd name="T13" fmla="*/ 2147483647 h 207"/>
                <a:gd name="T14" fmla="*/ 2147483647 w 15"/>
                <a:gd name="T15" fmla="*/ 2147483647 h 207"/>
                <a:gd name="T16" fmla="*/ 0 w 15"/>
                <a:gd name="T17" fmla="*/ 0 h 207"/>
                <a:gd name="T18" fmla="*/ 2147483647 w 15"/>
                <a:gd name="T19" fmla="*/ 0 h 207"/>
                <a:gd name="T20" fmla="*/ 2147483647 w 15"/>
                <a:gd name="T21" fmla="*/ 0 h 2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207"/>
                <a:gd name="T35" fmla="*/ 15 w 15"/>
                <a:gd name="T36" fmla="*/ 207 h 20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207">
                  <a:moveTo>
                    <a:pt x="6" y="0"/>
                  </a:moveTo>
                  <a:lnTo>
                    <a:pt x="6" y="137"/>
                  </a:lnTo>
                  <a:lnTo>
                    <a:pt x="6" y="175"/>
                  </a:lnTo>
                  <a:lnTo>
                    <a:pt x="15" y="203"/>
                  </a:lnTo>
                  <a:lnTo>
                    <a:pt x="12" y="207"/>
                  </a:lnTo>
                  <a:lnTo>
                    <a:pt x="3" y="181"/>
                  </a:lnTo>
                  <a:lnTo>
                    <a:pt x="3" y="130"/>
                  </a:lnTo>
                  <a:lnTo>
                    <a:pt x="3" y="4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3" name="Freeform 182"/>
            <p:cNvSpPr>
              <a:spLocks/>
            </p:cNvSpPr>
            <p:nvPr/>
          </p:nvSpPr>
          <p:spPr bwMode="auto">
            <a:xfrm>
              <a:off x="1260593" y="1765888"/>
              <a:ext cx="45616" cy="25136"/>
            </a:xfrm>
            <a:custGeom>
              <a:avLst/>
              <a:gdLst>
                <a:gd name="T0" fmla="*/ 0 w 41"/>
                <a:gd name="T1" fmla="*/ 0 h 22"/>
                <a:gd name="T2" fmla="*/ 0 w 41"/>
                <a:gd name="T3" fmla="*/ 2147483647 h 22"/>
                <a:gd name="T4" fmla="*/ 0 w 41"/>
                <a:gd name="T5" fmla="*/ 2147483647 h 22"/>
                <a:gd name="T6" fmla="*/ 0 w 41"/>
                <a:gd name="T7" fmla="*/ 2147483647 h 22"/>
                <a:gd name="T8" fmla="*/ 0 w 41"/>
                <a:gd name="T9" fmla="*/ 2147483647 h 22"/>
                <a:gd name="T10" fmla="*/ 2147483647 w 41"/>
                <a:gd name="T11" fmla="*/ 2147483647 h 22"/>
                <a:gd name="T12" fmla="*/ 2147483647 w 41"/>
                <a:gd name="T13" fmla="*/ 2147483647 h 22"/>
                <a:gd name="T14" fmla="*/ 2147483647 w 41"/>
                <a:gd name="T15" fmla="*/ 2147483647 h 22"/>
                <a:gd name="T16" fmla="*/ 2147483647 w 41"/>
                <a:gd name="T17" fmla="*/ 2147483647 h 22"/>
                <a:gd name="T18" fmla="*/ 2147483647 w 41"/>
                <a:gd name="T19" fmla="*/ 2147483647 h 22"/>
                <a:gd name="T20" fmla="*/ 2147483647 w 41"/>
                <a:gd name="T21" fmla="*/ 2147483647 h 22"/>
                <a:gd name="T22" fmla="*/ 2147483647 w 41"/>
                <a:gd name="T23" fmla="*/ 2147483647 h 22"/>
                <a:gd name="T24" fmla="*/ 2147483647 w 41"/>
                <a:gd name="T25" fmla="*/ 2147483647 h 22"/>
                <a:gd name="T26" fmla="*/ 2147483647 w 41"/>
                <a:gd name="T27" fmla="*/ 0 h 22"/>
                <a:gd name="T28" fmla="*/ 2147483647 w 41"/>
                <a:gd name="T29" fmla="*/ 0 h 22"/>
                <a:gd name="T30" fmla="*/ 2147483647 w 41"/>
                <a:gd name="T31" fmla="*/ 0 h 22"/>
                <a:gd name="T32" fmla="*/ 2147483647 w 41"/>
                <a:gd name="T33" fmla="*/ 2147483647 h 22"/>
                <a:gd name="T34" fmla="*/ 2147483647 w 41"/>
                <a:gd name="T35" fmla="*/ 2147483647 h 22"/>
                <a:gd name="T36" fmla="*/ 2147483647 w 41"/>
                <a:gd name="T37" fmla="*/ 2147483647 h 22"/>
                <a:gd name="T38" fmla="*/ 2147483647 w 41"/>
                <a:gd name="T39" fmla="*/ 2147483647 h 22"/>
                <a:gd name="T40" fmla="*/ 2147483647 w 41"/>
                <a:gd name="T41" fmla="*/ 2147483647 h 22"/>
                <a:gd name="T42" fmla="*/ 2147483647 w 41"/>
                <a:gd name="T43" fmla="*/ 2147483647 h 22"/>
                <a:gd name="T44" fmla="*/ 0 w 41"/>
                <a:gd name="T45" fmla="*/ 0 h 22"/>
                <a:gd name="T46" fmla="*/ 0 w 41"/>
                <a:gd name="T47" fmla="*/ 0 h 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1"/>
                <a:gd name="T73" fmla="*/ 0 h 22"/>
                <a:gd name="T74" fmla="*/ 41 w 41"/>
                <a:gd name="T75" fmla="*/ 22 h 2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1" h="22">
                  <a:moveTo>
                    <a:pt x="0" y="0"/>
                  </a:moveTo>
                  <a:lnTo>
                    <a:pt x="0" y="3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6" y="19"/>
                  </a:lnTo>
                  <a:lnTo>
                    <a:pt x="10" y="22"/>
                  </a:lnTo>
                  <a:lnTo>
                    <a:pt x="22" y="22"/>
                  </a:lnTo>
                  <a:lnTo>
                    <a:pt x="32" y="22"/>
                  </a:lnTo>
                  <a:lnTo>
                    <a:pt x="38" y="15"/>
                  </a:lnTo>
                  <a:lnTo>
                    <a:pt x="41" y="12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5" y="3"/>
                  </a:lnTo>
                  <a:lnTo>
                    <a:pt x="32" y="3"/>
                  </a:lnTo>
                  <a:lnTo>
                    <a:pt x="25" y="3"/>
                  </a:lnTo>
                  <a:lnTo>
                    <a:pt x="22" y="3"/>
                  </a:lnTo>
                  <a:lnTo>
                    <a:pt x="13" y="3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4" name="Freeform 183"/>
            <p:cNvSpPr>
              <a:spLocks/>
            </p:cNvSpPr>
            <p:nvPr/>
          </p:nvSpPr>
          <p:spPr bwMode="auto">
            <a:xfrm>
              <a:off x="1256869" y="1787300"/>
              <a:ext cx="49340" cy="27928"/>
            </a:xfrm>
            <a:custGeom>
              <a:avLst/>
              <a:gdLst>
                <a:gd name="T0" fmla="*/ 2147483647 w 44"/>
                <a:gd name="T1" fmla="*/ 0 h 25"/>
                <a:gd name="T2" fmla="*/ 2147483647 w 44"/>
                <a:gd name="T3" fmla="*/ 2147483647 h 25"/>
                <a:gd name="T4" fmla="*/ 2147483647 w 44"/>
                <a:gd name="T5" fmla="*/ 2147483647 h 25"/>
                <a:gd name="T6" fmla="*/ 2147483647 w 44"/>
                <a:gd name="T7" fmla="*/ 2147483647 h 25"/>
                <a:gd name="T8" fmla="*/ 2147483647 w 44"/>
                <a:gd name="T9" fmla="*/ 2147483647 h 25"/>
                <a:gd name="T10" fmla="*/ 2147483647 w 44"/>
                <a:gd name="T11" fmla="*/ 0 h 25"/>
                <a:gd name="T12" fmla="*/ 2147483647 w 44"/>
                <a:gd name="T13" fmla="*/ 2147483647 h 25"/>
                <a:gd name="T14" fmla="*/ 2147483647 w 44"/>
                <a:gd name="T15" fmla="*/ 2147483647 h 25"/>
                <a:gd name="T16" fmla="*/ 2147483647 w 44"/>
                <a:gd name="T17" fmla="*/ 2147483647 h 25"/>
                <a:gd name="T18" fmla="*/ 2147483647 w 44"/>
                <a:gd name="T19" fmla="*/ 2147483647 h 25"/>
                <a:gd name="T20" fmla="*/ 2147483647 w 44"/>
                <a:gd name="T21" fmla="*/ 2147483647 h 25"/>
                <a:gd name="T22" fmla="*/ 2147483647 w 44"/>
                <a:gd name="T23" fmla="*/ 2147483647 h 25"/>
                <a:gd name="T24" fmla="*/ 2147483647 w 44"/>
                <a:gd name="T25" fmla="*/ 2147483647 h 25"/>
                <a:gd name="T26" fmla="*/ 2147483647 w 44"/>
                <a:gd name="T27" fmla="*/ 2147483647 h 25"/>
                <a:gd name="T28" fmla="*/ 2147483647 w 44"/>
                <a:gd name="T29" fmla="*/ 2147483647 h 25"/>
                <a:gd name="T30" fmla="*/ 2147483647 w 44"/>
                <a:gd name="T31" fmla="*/ 2147483647 h 25"/>
                <a:gd name="T32" fmla="*/ 2147483647 w 44"/>
                <a:gd name="T33" fmla="*/ 2147483647 h 25"/>
                <a:gd name="T34" fmla="*/ 2147483647 w 44"/>
                <a:gd name="T35" fmla="*/ 2147483647 h 25"/>
                <a:gd name="T36" fmla="*/ 0 w 44"/>
                <a:gd name="T37" fmla="*/ 2147483647 h 25"/>
                <a:gd name="T38" fmla="*/ 0 w 44"/>
                <a:gd name="T39" fmla="*/ 2147483647 h 25"/>
                <a:gd name="T40" fmla="*/ 0 w 44"/>
                <a:gd name="T41" fmla="*/ 2147483647 h 25"/>
                <a:gd name="T42" fmla="*/ 0 w 44"/>
                <a:gd name="T43" fmla="*/ 2147483647 h 25"/>
                <a:gd name="T44" fmla="*/ 2147483647 w 44"/>
                <a:gd name="T45" fmla="*/ 0 h 25"/>
                <a:gd name="T46" fmla="*/ 2147483647 w 44"/>
                <a:gd name="T47" fmla="*/ 0 h 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4"/>
                <a:gd name="T73" fmla="*/ 0 h 25"/>
                <a:gd name="T74" fmla="*/ 44 w 44"/>
                <a:gd name="T75" fmla="*/ 25 h 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4" h="25">
                  <a:moveTo>
                    <a:pt x="3" y="0"/>
                  </a:moveTo>
                  <a:lnTo>
                    <a:pt x="6" y="3"/>
                  </a:lnTo>
                  <a:lnTo>
                    <a:pt x="13" y="6"/>
                  </a:lnTo>
                  <a:lnTo>
                    <a:pt x="22" y="6"/>
                  </a:lnTo>
                  <a:lnTo>
                    <a:pt x="32" y="3"/>
                  </a:lnTo>
                  <a:lnTo>
                    <a:pt x="41" y="0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4" y="6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1" y="19"/>
                  </a:lnTo>
                  <a:lnTo>
                    <a:pt x="32" y="22"/>
                  </a:lnTo>
                  <a:lnTo>
                    <a:pt x="22" y="25"/>
                  </a:lnTo>
                  <a:lnTo>
                    <a:pt x="9" y="22"/>
                  </a:lnTo>
                  <a:lnTo>
                    <a:pt x="6" y="22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9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5" name="Freeform 184"/>
            <p:cNvSpPr>
              <a:spLocks/>
            </p:cNvSpPr>
            <p:nvPr/>
          </p:nvSpPr>
          <p:spPr bwMode="auto">
            <a:xfrm>
              <a:off x="1256869" y="1815228"/>
              <a:ext cx="49340" cy="25135"/>
            </a:xfrm>
            <a:custGeom>
              <a:avLst/>
              <a:gdLst>
                <a:gd name="T0" fmla="*/ 2147483647 w 44"/>
                <a:gd name="T1" fmla="*/ 0 h 22"/>
                <a:gd name="T2" fmla="*/ 2147483647 w 44"/>
                <a:gd name="T3" fmla="*/ 2147483647 h 22"/>
                <a:gd name="T4" fmla="*/ 2147483647 w 44"/>
                <a:gd name="T5" fmla="*/ 2147483647 h 22"/>
                <a:gd name="T6" fmla="*/ 2147483647 w 44"/>
                <a:gd name="T7" fmla="*/ 2147483647 h 22"/>
                <a:gd name="T8" fmla="*/ 2147483647 w 44"/>
                <a:gd name="T9" fmla="*/ 2147483647 h 22"/>
                <a:gd name="T10" fmla="*/ 2147483647 w 44"/>
                <a:gd name="T11" fmla="*/ 2147483647 h 22"/>
                <a:gd name="T12" fmla="*/ 2147483647 w 44"/>
                <a:gd name="T13" fmla="*/ 0 h 22"/>
                <a:gd name="T14" fmla="*/ 2147483647 w 44"/>
                <a:gd name="T15" fmla="*/ 2147483647 h 22"/>
                <a:gd name="T16" fmla="*/ 2147483647 w 44"/>
                <a:gd name="T17" fmla="*/ 2147483647 h 22"/>
                <a:gd name="T18" fmla="*/ 2147483647 w 44"/>
                <a:gd name="T19" fmla="*/ 2147483647 h 22"/>
                <a:gd name="T20" fmla="*/ 2147483647 w 44"/>
                <a:gd name="T21" fmla="*/ 2147483647 h 22"/>
                <a:gd name="T22" fmla="*/ 2147483647 w 44"/>
                <a:gd name="T23" fmla="*/ 2147483647 h 22"/>
                <a:gd name="T24" fmla="*/ 2147483647 w 44"/>
                <a:gd name="T25" fmla="*/ 2147483647 h 22"/>
                <a:gd name="T26" fmla="*/ 2147483647 w 44"/>
                <a:gd name="T27" fmla="*/ 2147483647 h 22"/>
                <a:gd name="T28" fmla="*/ 2147483647 w 44"/>
                <a:gd name="T29" fmla="*/ 2147483647 h 22"/>
                <a:gd name="T30" fmla="*/ 2147483647 w 44"/>
                <a:gd name="T31" fmla="*/ 2147483647 h 22"/>
                <a:gd name="T32" fmla="*/ 2147483647 w 44"/>
                <a:gd name="T33" fmla="*/ 2147483647 h 22"/>
                <a:gd name="T34" fmla="*/ 2147483647 w 44"/>
                <a:gd name="T35" fmla="*/ 2147483647 h 22"/>
                <a:gd name="T36" fmla="*/ 2147483647 w 44"/>
                <a:gd name="T37" fmla="*/ 2147483647 h 22"/>
                <a:gd name="T38" fmla="*/ 2147483647 w 44"/>
                <a:gd name="T39" fmla="*/ 2147483647 h 22"/>
                <a:gd name="T40" fmla="*/ 2147483647 w 44"/>
                <a:gd name="T41" fmla="*/ 2147483647 h 22"/>
                <a:gd name="T42" fmla="*/ 0 w 44"/>
                <a:gd name="T43" fmla="*/ 2147483647 h 22"/>
                <a:gd name="T44" fmla="*/ 2147483647 w 44"/>
                <a:gd name="T45" fmla="*/ 0 h 22"/>
                <a:gd name="T46" fmla="*/ 2147483647 w 44"/>
                <a:gd name="T47" fmla="*/ 0 h 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4"/>
                <a:gd name="T73" fmla="*/ 0 h 22"/>
                <a:gd name="T74" fmla="*/ 44 w 44"/>
                <a:gd name="T75" fmla="*/ 22 h 2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4" h="22">
                  <a:moveTo>
                    <a:pt x="3" y="0"/>
                  </a:moveTo>
                  <a:lnTo>
                    <a:pt x="13" y="3"/>
                  </a:lnTo>
                  <a:lnTo>
                    <a:pt x="22" y="6"/>
                  </a:lnTo>
                  <a:lnTo>
                    <a:pt x="28" y="6"/>
                  </a:lnTo>
                  <a:lnTo>
                    <a:pt x="35" y="6"/>
                  </a:lnTo>
                  <a:lnTo>
                    <a:pt x="38" y="3"/>
                  </a:lnTo>
                  <a:lnTo>
                    <a:pt x="41" y="0"/>
                  </a:lnTo>
                  <a:lnTo>
                    <a:pt x="44" y="3"/>
                  </a:lnTo>
                  <a:lnTo>
                    <a:pt x="44" y="10"/>
                  </a:lnTo>
                  <a:lnTo>
                    <a:pt x="44" y="13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38" y="19"/>
                  </a:lnTo>
                  <a:lnTo>
                    <a:pt x="35" y="19"/>
                  </a:lnTo>
                  <a:lnTo>
                    <a:pt x="28" y="22"/>
                  </a:lnTo>
                  <a:lnTo>
                    <a:pt x="25" y="22"/>
                  </a:lnTo>
                  <a:lnTo>
                    <a:pt x="16" y="19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6" name="Freeform 185"/>
            <p:cNvSpPr>
              <a:spLocks/>
            </p:cNvSpPr>
            <p:nvPr/>
          </p:nvSpPr>
          <p:spPr bwMode="auto">
            <a:xfrm>
              <a:off x="1256869" y="1840363"/>
              <a:ext cx="49340" cy="26066"/>
            </a:xfrm>
            <a:custGeom>
              <a:avLst/>
              <a:gdLst>
                <a:gd name="T0" fmla="*/ 2147483647 w 44"/>
                <a:gd name="T1" fmla="*/ 0 h 23"/>
                <a:gd name="T2" fmla="*/ 2147483647 w 44"/>
                <a:gd name="T3" fmla="*/ 2147483647 h 23"/>
                <a:gd name="T4" fmla="*/ 2147483647 w 44"/>
                <a:gd name="T5" fmla="*/ 2147483647 h 23"/>
                <a:gd name="T6" fmla="*/ 2147483647 w 44"/>
                <a:gd name="T7" fmla="*/ 2147483647 h 23"/>
                <a:gd name="T8" fmla="*/ 2147483647 w 44"/>
                <a:gd name="T9" fmla="*/ 2147483647 h 23"/>
                <a:gd name="T10" fmla="*/ 2147483647 w 44"/>
                <a:gd name="T11" fmla="*/ 2147483647 h 23"/>
                <a:gd name="T12" fmla="*/ 2147483647 w 44"/>
                <a:gd name="T13" fmla="*/ 2147483647 h 23"/>
                <a:gd name="T14" fmla="*/ 2147483647 w 44"/>
                <a:gd name="T15" fmla="*/ 0 h 23"/>
                <a:gd name="T16" fmla="*/ 2147483647 w 44"/>
                <a:gd name="T17" fmla="*/ 2147483647 h 23"/>
                <a:gd name="T18" fmla="*/ 2147483647 w 44"/>
                <a:gd name="T19" fmla="*/ 2147483647 h 23"/>
                <a:gd name="T20" fmla="*/ 2147483647 w 44"/>
                <a:gd name="T21" fmla="*/ 2147483647 h 23"/>
                <a:gd name="T22" fmla="*/ 2147483647 w 44"/>
                <a:gd name="T23" fmla="*/ 2147483647 h 23"/>
                <a:gd name="T24" fmla="*/ 2147483647 w 44"/>
                <a:gd name="T25" fmla="*/ 2147483647 h 23"/>
                <a:gd name="T26" fmla="*/ 2147483647 w 44"/>
                <a:gd name="T27" fmla="*/ 2147483647 h 23"/>
                <a:gd name="T28" fmla="*/ 2147483647 w 44"/>
                <a:gd name="T29" fmla="*/ 2147483647 h 23"/>
                <a:gd name="T30" fmla="*/ 2147483647 w 44"/>
                <a:gd name="T31" fmla="*/ 2147483647 h 23"/>
                <a:gd name="T32" fmla="*/ 2147483647 w 44"/>
                <a:gd name="T33" fmla="*/ 2147483647 h 23"/>
                <a:gd name="T34" fmla="*/ 2147483647 w 44"/>
                <a:gd name="T35" fmla="*/ 2147483647 h 23"/>
                <a:gd name="T36" fmla="*/ 2147483647 w 44"/>
                <a:gd name="T37" fmla="*/ 2147483647 h 23"/>
                <a:gd name="T38" fmla="*/ 0 w 44"/>
                <a:gd name="T39" fmla="*/ 2147483647 h 23"/>
                <a:gd name="T40" fmla="*/ 0 w 44"/>
                <a:gd name="T41" fmla="*/ 2147483647 h 23"/>
                <a:gd name="T42" fmla="*/ 0 w 44"/>
                <a:gd name="T43" fmla="*/ 2147483647 h 23"/>
                <a:gd name="T44" fmla="*/ 0 w 44"/>
                <a:gd name="T45" fmla="*/ 2147483647 h 23"/>
                <a:gd name="T46" fmla="*/ 2147483647 w 44"/>
                <a:gd name="T47" fmla="*/ 0 h 23"/>
                <a:gd name="T48" fmla="*/ 2147483647 w 44"/>
                <a:gd name="T49" fmla="*/ 0 h 2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4"/>
                <a:gd name="T76" fmla="*/ 0 h 23"/>
                <a:gd name="T77" fmla="*/ 44 w 44"/>
                <a:gd name="T78" fmla="*/ 23 h 2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4" h="23">
                  <a:moveTo>
                    <a:pt x="3" y="0"/>
                  </a:moveTo>
                  <a:lnTo>
                    <a:pt x="9" y="4"/>
                  </a:lnTo>
                  <a:lnTo>
                    <a:pt x="19" y="4"/>
                  </a:lnTo>
                  <a:lnTo>
                    <a:pt x="28" y="7"/>
                  </a:lnTo>
                  <a:lnTo>
                    <a:pt x="35" y="4"/>
                  </a:lnTo>
                  <a:lnTo>
                    <a:pt x="38" y="4"/>
                  </a:lnTo>
                  <a:lnTo>
                    <a:pt x="41" y="4"/>
                  </a:lnTo>
                  <a:lnTo>
                    <a:pt x="44" y="0"/>
                  </a:lnTo>
                  <a:lnTo>
                    <a:pt x="44" y="10"/>
                  </a:lnTo>
                  <a:lnTo>
                    <a:pt x="44" y="13"/>
                  </a:lnTo>
                  <a:lnTo>
                    <a:pt x="44" y="16"/>
                  </a:lnTo>
                  <a:lnTo>
                    <a:pt x="41" y="20"/>
                  </a:lnTo>
                  <a:lnTo>
                    <a:pt x="38" y="20"/>
                  </a:lnTo>
                  <a:lnTo>
                    <a:pt x="32" y="23"/>
                  </a:lnTo>
                  <a:lnTo>
                    <a:pt x="25" y="23"/>
                  </a:lnTo>
                  <a:lnTo>
                    <a:pt x="13" y="23"/>
                  </a:lnTo>
                  <a:lnTo>
                    <a:pt x="9" y="23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7" name="Freeform 186"/>
            <p:cNvSpPr>
              <a:spLocks/>
            </p:cNvSpPr>
            <p:nvPr/>
          </p:nvSpPr>
          <p:spPr bwMode="auto">
            <a:xfrm>
              <a:off x="1256869" y="1739822"/>
              <a:ext cx="49340" cy="26066"/>
            </a:xfrm>
            <a:custGeom>
              <a:avLst/>
              <a:gdLst>
                <a:gd name="T0" fmla="*/ 2147483647 w 44"/>
                <a:gd name="T1" fmla="*/ 2147483647 h 23"/>
                <a:gd name="T2" fmla="*/ 2147483647 w 44"/>
                <a:gd name="T3" fmla="*/ 2147483647 h 23"/>
                <a:gd name="T4" fmla="*/ 2147483647 w 44"/>
                <a:gd name="T5" fmla="*/ 2147483647 h 23"/>
                <a:gd name="T6" fmla="*/ 2147483647 w 44"/>
                <a:gd name="T7" fmla="*/ 2147483647 h 23"/>
                <a:gd name="T8" fmla="*/ 2147483647 w 44"/>
                <a:gd name="T9" fmla="*/ 2147483647 h 23"/>
                <a:gd name="T10" fmla="*/ 2147483647 w 44"/>
                <a:gd name="T11" fmla="*/ 2147483647 h 23"/>
                <a:gd name="T12" fmla="*/ 2147483647 w 44"/>
                <a:gd name="T13" fmla="*/ 2147483647 h 23"/>
                <a:gd name="T14" fmla="*/ 2147483647 w 44"/>
                <a:gd name="T15" fmla="*/ 2147483647 h 23"/>
                <a:gd name="T16" fmla="*/ 2147483647 w 44"/>
                <a:gd name="T17" fmla="*/ 2147483647 h 23"/>
                <a:gd name="T18" fmla="*/ 2147483647 w 44"/>
                <a:gd name="T19" fmla="*/ 0 h 23"/>
                <a:gd name="T20" fmla="*/ 2147483647 w 44"/>
                <a:gd name="T21" fmla="*/ 2147483647 h 23"/>
                <a:gd name="T22" fmla="*/ 2147483647 w 44"/>
                <a:gd name="T23" fmla="*/ 2147483647 h 23"/>
                <a:gd name="T24" fmla="*/ 2147483647 w 44"/>
                <a:gd name="T25" fmla="*/ 2147483647 h 23"/>
                <a:gd name="T26" fmla="*/ 2147483647 w 44"/>
                <a:gd name="T27" fmla="*/ 2147483647 h 23"/>
                <a:gd name="T28" fmla="*/ 2147483647 w 44"/>
                <a:gd name="T29" fmla="*/ 2147483647 h 23"/>
                <a:gd name="T30" fmla="*/ 2147483647 w 44"/>
                <a:gd name="T31" fmla="*/ 2147483647 h 23"/>
                <a:gd name="T32" fmla="*/ 0 w 44"/>
                <a:gd name="T33" fmla="*/ 2147483647 h 23"/>
                <a:gd name="T34" fmla="*/ 2147483647 w 44"/>
                <a:gd name="T35" fmla="*/ 2147483647 h 23"/>
                <a:gd name="T36" fmla="*/ 2147483647 w 44"/>
                <a:gd name="T37" fmla="*/ 2147483647 h 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4"/>
                <a:gd name="T58" fmla="*/ 0 h 23"/>
                <a:gd name="T59" fmla="*/ 44 w 44"/>
                <a:gd name="T60" fmla="*/ 23 h 2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4" h="23">
                  <a:moveTo>
                    <a:pt x="3" y="16"/>
                  </a:moveTo>
                  <a:lnTo>
                    <a:pt x="9" y="23"/>
                  </a:lnTo>
                  <a:lnTo>
                    <a:pt x="19" y="23"/>
                  </a:lnTo>
                  <a:lnTo>
                    <a:pt x="28" y="23"/>
                  </a:lnTo>
                  <a:lnTo>
                    <a:pt x="38" y="19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44" y="13"/>
                  </a:lnTo>
                  <a:lnTo>
                    <a:pt x="44" y="7"/>
                  </a:lnTo>
                  <a:lnTo>
                    <a:pt x="44" y="0"/>
                  </a:lnTo>
                  <a:lnTo>
                    <a:pt x="35" y="3"/>
                  </a:lnTo>
                  <a:lnTo>
                    <a:pt x="22" y="3"/>
                  </a:lnTo>
                  <a:lnTo>
                    <a:pt x="13" y="3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3" y="16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8" name="Freeform 187"/>
            <p:cNvSpPr>
              <a:spLocks/>
            </p:cNvSpPr>
            <p:nvPr/>
          </p:nvSpPr>
          <p:spPr bwMode="auto">
            <a:xfrm>
              <a:off x="1253145" y="1870153"/>
              <a:ext cx="56788" cy="25136"/>
            </a:xfrm>
            <a:custGeom>
              <a:avLst/>
              <a:gdLst>
                <a:gd name="T0" fmla="*/ 2147483647 w 50"/>
                <a:gd name="T1" fmla="*/ 0 h 22"/>
                <a:gd name="T2" fmla="*/ 2147483647 w 50"/>
                <a:gd name="T3" fmla="*/ 2147483647 h 22"/>
                <a:gd name="T4" fmla="*/ 2147483647 w 50"/>
                <a:gd name="T5" fmla="*/ 2147483647 h 22"/>
                <a:gd name="T6" fmla="*/ 2147483647 w 50"/>
                <a:gd name="T7" fmla="*/ 2147483647 h 22"/>
                <a:gd name="T8" fmla="*/ 2147483647 w 50"/>
                <a:gd name="T9" fmla="*/ 0 h 22"/>
                <a:gd name="T10" fmla="*/ 2147483647 w 50"/>
                <a:gd name="T11" fmla="*/ 2147483647 h 22"/>
                <a:gd name="T12" fmla="*/ 2147483647 w 50"/>
                <a:gd name="T13" fmla="*/ 2147483647 h 22"/>
                <a:gd name="T14" fmla="*/ 2147483647 w 50"/>
                <a:gd name="T15" fmla="*/ 2147483647 h 22"/>
                <a:gd name="T16" fmla="*/ 2147483647 w 50"/>
                <a:gd name="T17" fmla="*/ 2147483647 h 22"/>
                <a:gd name="T18" fmla="*/ 2147483647 w 50"/>
                <a:gd name="T19" fmla="*/ 2147483647 h 22"/>
                <a:gd name="T20" fmla="*/ 2147483647 w 50"/>
                <a:gd name="T21" fmla="*/ 2147483647 h 22"/>
                <a:gd name="T22" fmla="*/ 2147483647 w 50"/>
                <a:gd name="T23" fmla="*/ 2147483647 h 22"/>
                <a:gd name="T24" fmla="*/ 2147483647 w 50"/>
                <a:gd name="T25" fmla="*/ 2147483647 h 22"/>
                <a:gd name="T26" fmla="*/ 2147483647 w 50"/>
                <a:gd name="T27" fmla="*/ 2147483647 h 22"/>
                <a:gd name="T28" fmla="*/ 2147483647 w 50"/>
                <a:gd name="T29" fmla="*/ 2147483647 h 22"/>
                <a:gd name="T30" fmla="*/ 2147483647 w 50"/>
                <a:gd name="T31" fmla="*/ 2147483647 h 22"/>
                <a:gd name="T32" fmla="*/ 2147483647 w 50"/>
                <a:gd name="T33" fmla="*/ 2147483647 h 22"/>
                <a:gd name="T34" fmla="*/ 0 w 50"/>
                <a:gd name="T35" fmla="*/ 2147483647 h 22"/>
                <a:gd name="T36" fmla="*/ 0 w 50"/>
                <a:gd name="T37" fmla="*/ 2147483647 h 22"/>
                <a:gd name="T38" fmla="*/ 0 w 50"/>
                <a:gd name="T39" fmla="*/ 2147483647 h 22"/>
                <a:gd name="T40" fmla="*/ 2147483647 w 50"/>
                <a:gd name="T41" fmla="*/ 0 h 22"/>
                <a:gd name="T42" fmla="*/ 2147483647 w 50"/>
                <a:gd name="T43" fmla="*/ 0 h 2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0"/>
                <a:gd name="T67" fmla="*/ 0 h 22"/>
                <a:gd name="T68" fmla="*/ 50 w 50"/>
                <a:gd name="T69" fmla="*/ 22 h 2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0" h="22">
                  <a:moveTo>
                    <a:pt x="3" y="0"/>
                  </a:moveTo>
                  <a:lnTo>
                    <a:pt x="12" y="3"/>
                  </a:lnTo>
                  <a:lnTo>
                    <a:pt x="25" y="6"/>
                  </a:lnTo>
                  <a:lnTo>
                    <a:pt x="38" y="3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7" y="13"/>
                  </a:lnTo>
                  <a:lnTo>
                    <a:pt x="50" y="16"/>
                  </a:lnTo>
                  <a:lnTo>
                    <a:pt x="47" y="19"/>
                  </a:lnTo>
                  <a:lnTo>
                    <a:pt x="41" y="22"/>
                  </a:lnTo>
                  <a:lnTo>
                    <a:pt x="38" y="22"/>
                  </a:lnTo>
                  <a:lnTo>
                    <a:pt x="25" y="22"/>
                  </a:lnTo>
                  <a:lnTo>
                    <a:pt x="12" y="22"/>
                  </a:lnTo>
                  <a:lnTo>
                    <a:pt x="6" y="22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9" name="Freeform 188"/>
            <p:cNvSpPr>
              <a:spLocks/>
            </p:cNvSpPr>
            <p:nvPr/>
          </p:nvSpPr>
          <p:spPr bwMode="auto">
            <a:xfrm>
              <a:off x="1253145" y="1898082"/>
              <a:ext cx="56788" cy="26066"/>
            </a:xfrm>
            <a:custGeom>
              <a:avLst/>
              <a:gdLst>
                <a:gd name="T0" fmla="*/ 2147483647 w 50"/>
                <a:gd name="T1" fmla="*/ 0 h 23"/>
                <a:gd name="T2" fmla="*/ 2147483647 w 50"/>
                <a:gd name="T3" fmla="*/ 2147483647 h 23"/>
                <a:gd name="T4" fmla="*/ 2147483647 w 50"/>
                <a:gd name="T5" fmla="*/ 2147483647 h 23"/>
                <a:gd name="T6" fmla="*/ 2147483647 w 50"/>
                <a:gd name="T7" fmla="*/ 2147483647 h 23"/>
                <a:gd name="T8" fmla="*/ 2147483647 w 50"/>
                <a:gd name="T9" fmla="*/ 2147483647 h 23"/>
                <a:gd name="T10" fmla="*/ 2147483647 w 50"/>
                <a:gd name="T11" fmla="*/ 2147483647 h 23"/>
                <a:gd name="T12" fmla="*/ 2147483647 w 50"/>
                <a:gd name="T13" fmla="*/ 2147483647 h 23"/>
                <a:gd name="T14" fmla="*/ 2147483647 w 50"/>
                <a:gd name="T15" fmla="*/ 2147483647 h 23"/>
                <a:gd name="T16" fmla="*/ 2147483647 w 50"/>
                <a:gd name="T17" fmla="*/ 2147483647 h 23"/>
                <a:gd name="T18" fmla="*/ 2147483647 w 50"/>
                <a:gd name="T19" fmla="*/ 2147483647 h 23"/>
                <a:gd name="T20" fmla="*/ 2147483647 w 50"/>
                <a:gd name="T21" fmla="*/ 2147483647 h 23"/>
                <a:gd name="T22" fmla="*/ 2147483647 w 50"/>
                <a:gd name="T23" fmla="*/ 2147483647 h 23"/>
                <a:gd name="T24" fmla="*/ 2147483647 w 50"/>
                <a:gd name="T25" fmla="*/ 2147483647 h 23"/>
                <a:gd name="T26" fmla="*/ 2147483647 w 50"/>
                <a:gd name="T27" fmla="*/ 2147483647 h 23"/>
                <a:gd name="T28" fmla="*/ 2147483647 w 50"/>
                <a:gd name="T29" fmla="*/ 2147483647 h 23"/>
                <a:gd name="T30" fmla="*/ 2147483647 w 50"/>
                <a:gd name="T31" fmla="*/ 2147483647 h 23"/>
                <a:gd name="T32" fmla="*/ 2147483647 w 50"/>
                <a:gd name="T33" fmla="*/ 2147483647 h 23"/>
                <a:gd name="T34" fmla="*/ 2147483647 w 50"/>
                <a:gd name="T35" fmla="*/ 2147483647 h 23"/>
                <a:gd name="T36" fmla="*/ 0 w 50"/>
                <a:gd name="T37" fmla="*/ 2147483647 h 23"/>
                <a:gd name="T38" fmla="*/ 0 w 50"/>
                <a:gd name="T39" fmla="*/ 2147483647 h 23"/>
                <a:gd name="T40" fmla="*/ 0 w 50"/>
                <a:gd name="T41" fmla="*/ 2147483647 h 23"/>
                <a:gd name="T42" fmla="*/ 0 w 50"/>
                <a:gd name="T43" fmla="*/ 2147483647 h 23"/>
                <a:gd name="T44" fmla="*/ 0 w 50"/>
                <a:gd name="T45" fmla="*/ 2147483647 h 23"/>
                <a:gd name="T46" fmla="*/ 2147483647 w 50"/>
                <a:gd name="T47" fmla="*/ 0 h 23"/>
                <a:gd name="T48" fmla="*/ 2147483647 w 50"/>
                <a:gd name="T49" fmla="*/ 0 h 2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0"/>
                <a:gd name="T76" fmla="*/ 0 h 23"/>
                <a:gd name="T77" fmla="*/ 50 w 50"/>
                <a:gd name="T78" fmla="*/ 23 h 2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0" h="23">
                  <a:moveTo>
                    <a:pt x="3" y="0"/>
                  </a:moveTo>
                  <a:lnTo>
                    <a:pt x="9" y="4"/>
                  </a:lnTo>
                  <a:lnTo>
                    <a:pt x="16" y="4"/>
                  </a:lnTo>
                  <a:lnTo>
                    <a:pt x="19" y="4"/>
                  </a:lnTo>
                  <a:lnTo>
                    <a:pt x="25" y="4"/>
                  </a:lnTo>
                  <a:lnTo>
                    <a:pt x="38" y="4"/>
                  </a:lnTo>
                  <a:lnTo>
                    <a:pt x="47" y="4"/>
                  </a:lnTo>
                  <a:lnTo>
                    <a:pt x="50" y="4"/>
                  </a:lnTo>
                  <a:lnTo>
                    <a:pt x="50" y="10"/>
                  </a:lnTo>
                  <a:lnTo>
                    <a:pt x="50" y="16"/>
                  </a:lnTo>
                  <a:lnTo>
                    <a:pt x="44" y="19"/>
                  </a:lnTo>
                  <a:lnTo>
                    <a:pt x="38" y="23"/>
                  </a:lnTo>
                  <a:lnTo>
                    <a:pt x="31" y="23"/>
                  </a:lnTo>
                  <a:lnTo>
                    <a:pt x="25" y="23"/>
                  </a:lnTo>
                  <a:lnTo>
                    <a:pt x="12" y="23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0" name="Freeform 189"/>
            <p:cNvSpPr>
              <a:spLocks/>
            </p:cNvSpPr>
            <p:nvPr/>
          </p:nvSpPr>
          <p:spPr bwMode="auto">
            <a:xfrm>
              <a:off x="1256869" y="1718410"/>
              <a:ext cx="49340" cy="21411"/>
            </a:xfrm>
            <a:custGeom>
              <a:avLst/>
              <a:gdLst>
                <a:gd name="T0" fmla="*/ 0 w 44"/>
                <a:gd name="T1" fmla="*/ 2147483647 h 19"/>
                <a:gd name="T2" fmla="*/ 0 w 44"/>
                <a:gd name="T3" fmla="*/ 2147483647 h 19"/>
                <a:gd name="T4" fmla="*/ 0 w 44"/>
                <a:gd name="T5" fmla="*/ 2147483647 h 19"/>
                <a:gd name="T6" fmla="*/ 0 w 44"/>
                <a:gd name="T7" fmla="*/ 2147483647 h 19"/>
                <a:gd name="T8" fmla="*/ 2147483647 w 44"/>
                <a:gd name="T9" fmla="*/ 2147483647 h 19"/>
                <a:gd name="T10" fmla="*/ 2147483647 w 44"/>
                <a:gd name="T11" fmla="*/ 2147483647 h 19"/>
                <a:gd name="T12" fmla="*/ 2147483647 w 44"/>
                <a:gd name="T13" fmla="*/ 2147483647 h 19"/>
                <a:gd name="T14" fmla="*/ 2147483647 w 44"/>
                <a:gd name="T15" fmla="*/ 2147483647 h 19"/>
                <a:gd name="T16" fmla="*/ 2147483647 w 44"/>
                <a:gd name="T17" fmla="*/ 2147483647 h 19"/>
                <a:gd name="T18" fmla="*/ 2147483647 w 44"/>
                <a:gd name="T19" fmla="*/ 2147483647 h 19"/>
                <a:gd name="T20" fmla="*/ 2147483647 w 44"/>
                <a:gd name="T21" fmla="*/ 2147483647 h 19"/>
                <a:gd name="T22" fmla="*/ 2147483647 w 44"/>
                <a:gd name="T23" fmla="*/ 2147483647 h 19"/>
                <a:gd name="T24" fmla="*/ 2147483647 w 44"/>
                <a:gd name="T25" fmla="*/ 2147483647 h 19"/>
                <a:gd name="T26" fmla="*/ 2147483647 w 44"/>
                <a:gd name="T27" fmla="*/ 2147483647 h 19"/>
                <a:gd name="T28" fmla="*/ 2147483647 w 44"/>
                <a:gd name="T29" fmla="*/ 0 h 19"/>
                <a:gd name="T30" fmla="*/ 2147483647 w 44"/>
                <a:gd name="T31" fmla="*/ 2147483647 h 19"/>
                <a:gd name="T32" fmla="*/ 2147483647 w 44"/>
                <a:gd name="T33" fmla="*/ 2147483647 h 19"/>
                <a:gd name="T34" fmla="*/ 2147483647 w 44"/>
                <a:gd name="T35" fmla="*/ 2147483647 h 19"/>
                <a:gd name="T36" fmla="*/ 2147483647 w 44"/>
                <a:gd name="T37" fmla="*/ 2147483647 h 19"/>
                <a:gd name="T38" fmla="*/ 2147483647 w 44"/>
                <a:gd name="T39" fmla="*/ 2147483647 h 19"/>
                <a:gd name="T40" fmla="*/ 2147483647 w 44"/>
                <a:gd name="T41" fmla="*/ 2147483647 h 19"/>
                <a:gd name="T42" fmla="*/ 0 w 44"/>
                <a:gd name="T43" fmla="*/ 2147483647 h 19"/>
                <a:gd name="T44" fmla="*/ 0 w 44"/>
                <a:gd name="T45" fmla="*/ 2147483647 h 19"/>
                <a:gd name="T46" fmla="*/ 0 w 44"/>
                <a:gd name="T47" fmla="*/ 2147483647 h 19"/>
                <a:gd name="T48" fmla="*/ 0 w 44"/>
                <a:gd name="T49" fmla="*/ 2147483647 h 1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4"/>
                <a:gd name="T76" fmla="*/ 0 h 19"/>
                <a:gd name="T77" fmla="*/ 44 w 44"/>
                <a:gd name="T78" fmla="*/ 19 h 1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4" h="19">
                  <a:moveTo>
                    <a:pt x="0" y="10"/>
                  </a:moveTo>
                  <a:lnTo>
                    <a:pt x="0" y="13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16" y="19"/>
                  </a:lnTo>
                  <a:lnTo>
                    <a:pt x="25" y="19"/>
                  </a:lnTo>
                  <a:lnTo>
                    <a:pt x="35" y="19"/>
                  </a:lnTo>
                  <a:lnTo>
                    <a:pt x="38" y="16"/>
                  </a:lnTo>
                  <a:lnTo>
                    <a:pt x="44" y="16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4" y="7"/>
                  </a:lnTo>
                  <a:lnTo>
                    <a:pt x="41" y="0"/>
                  </a:lnTo>
                  <a:lnTo>
                    <a:pt x="35" y="3"/>
                  </a:lnTo>
                  <a:lnTo>
                    <a:pt x="25" y="3"/>
                  </a:lnTo>
                  <a:lnTo>
                    <a:pt x="16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1" name="Freeform 190"/>
            <p:cNvSpPr>
              <a:spLocks/>
            </p:cNvSpPr>
            <p:nvPr/>
          </p:nvSpPr>
          <p:spPr bwMode="auto">
            <a:xfrm>
              <a:off x="1248491" y="1924148"/>
              <a:ext cx="69820" cy="53995"/>
            </a:xfrm>
            <a:custGeom>
              <a:avLst/>
              <a:gdLst>
                <a:gd name="T0" fmla="*/ 0 w 61"/>
                <a:gd name="T1" fmla="*/ 2147483647 h 47"/>
                <a:gd name="T2" fmla="*/ 0 w 61"/>
                <a:gd name="T3" fmla="*/ 2147483647 h 47"/>
                <a:gd name="T4" fmla="*/ 0 w 61"/>
                <a:gd name="T5" fmla="*/ 2147483647 h 47"/>
                <a:gd name="T6" fmla="*/ 0 w 61"/>
                <a:gd name="T7" fmla="*/ 2147483647 h 47"/>
                <a:gd name="T8" fmla="*/ 2147483647 w 61"/>
                <a:gd name="T9" fmla="*/ 0 h 47"/>
                <a:gd name="T10" fmla="*/ 2147483647 w 61"/>
                <a:gd name="T11" fmla="*/ 2147483647 h 47"/>
                <a:gd name="T12" fmla="*/ 2147483647 w 61"/>
                <a:gd name="T13" fmla="*/ 2147483647 h 47"/>
                <a:gd name="T14" fmla="*/ 2147483647 w 61"/>
                <a:gd name="T15" fmla="*/ 2147483647 h 47"/>
                <a:gd name="T16" fmla="*/ 2147483647 w 61"/>
                <a:gd name="T17" fmla="*/ 2147483647 h 47"/>
                <a:gd name="T18" fmla="*/ 2147483647 w 61"/>
                <a:gd name="T19" fmla="*/ 2147483647 h 47"/>
                <a:gd name="T20" fmla="*/ 2147483647 w 61"/>
                <a:gd name="T21" fmla="*/ 2147483647 h 47"/>
                <a:gd name="T22" fmla="*/ 2147483647 w 61"/>
                <a:gd name="T23" fmla="*/ 2147483647 h 47"/>
                <a:gd name="T24" fmla="*/ 2147483647 w 61"/>
                <a:gd name="T25" fmla="*/ 2147483647 h 47"/>
                <a:gd name="T26" fmla="*/ 2147483647 w 61"/>
                <a:gd name="T27" fmla="*/ 2147483647 h 47"/>
                <a:gd name="T28" fmla="*/ 2147483647 w 61"/>
                <a:gd name="T29" fmla="*/ 2147483647 h 47"/>
                <a:gd name="T30" fmla="*/ 2147483647 w 61"/>
                <a:gd name="T31" fmla="*/ 2147483647 h 47"/>
                <a:gd name="T32" fmla="*/ 2147483647 w 61"/>
                <a:gd name="T33" fmla="*/ 2147483647 h 47"/>
                <a:gd name="T34" fmla="*/ 2147483647 w 61"/>
                <a:gd name="T35" fmla="*/ 2147483647 h 47"/>
                <a:gd name="T36" fmla="*/ 2147483647 w 61"/>
                <a:gd name="T37" fmla="*/ 2147483647 h 47"/>
                <a:gd name="T38" fmla="*/ 2147483647 w 61"/>
                <a:gd name="T39" fmla="*/ 2147483647 h 47"/>
                <a:gd name="T40" fmla="*/ 2147483647 w 61"/>
                <a:gd name="T41" fmla="*/ 2147483647 h 47"/>
                <a:gd name="T42" fmla="*/ 2147483647 w 61"/>
                <a:gd name="T43" fmla="*/ 2147483647 h 47"/>
                <a:gd name="T44" fmla="*/ 2147483647 w 61"/>
                <a:gd name="T45" fmla="*/ 2147483647 h 47"/>
                <a:gd name="T46" fmla="*/ 2147483647 w 61"/>
                <a:gd name="T47" fmla="*/ 2147483647 h 47"/>
                <a:gd name="T48" fmla="*/ 2147483647 w 61"/>
                <a:gd name="T49" fmla="*/ 2147483647 h 47"/>
                <a:gd name="T50" fmla="*/ 2147483647 w 61"/>
                <a:gd name="T51" fmla="*/ 2147483647 h 47"/>
                <a:gd name="T52" fmla="*/ 2147483647 w 61"/>
                <a:gd name="T53" fmla="*/ 2147483647 h 47"/>
                <a:gd name="T54" fmla="*/ 2147483647 w 61"/>
                <a:gd name="T55" fmla="*/ 2147483647 h 47"/>
                <a:gd name="T56" fmla="*/ 2147483647 w 61"/>
                <a:gd name="T57" fmla="*/ 2147483647 h 47"/>
                <a:gd name="T58" fmla="*/ 2147483647 w 61"/>
                <a:gd name="T59" fmla="*/ 2147483647 h 47"/>
                <a:gd name="T60" fmla="*/ 2147483647 w 61"/>
                <a:gd name="T61" fmla="*/ 2147483647 h 47"/>
                <a:gd name="T62" fmla="*/ 0 w 61"/>
                <a:gd name="T63" fmla="*/ 2147483647 h 47"/>
                <a:gd name="T64" fmla="*/ 0 w 61"/>
                <a:gd name="T65" fmla="*/ 2147483647 h 47"/>
                <a:gd name="T66" fmla="*/ 0 w 61"/>
                <a:gd name="T67" fmla="*/ 2147483647 h 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1"/>
                <a:gd name="T103" fmla="*/ 0 h 47"/>
                <a:gd name="T104" fmla="*/ 61 w 61"/>
                <a:gd name="T105" fmla="*/ 47 h 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1" h="47">
                  <a:moveTo>
                    <a:pt x="0" y="12"/>
                  </a:moveTo>
                  <a:lnTo>
                    <a:pt x="0" y="9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3"/>
                  </a:lnTo>
                  <a:lnTo>
                    <a:pt x="20" y="6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54" y="3"/>
                  </a:lnTo>
                  <a:lnTo>
                    <a:pt x="58" y="3"/>
                  </a:lnTo>
                  <a:lnTo>
                    <a:pt x="58" y="6"/>
                  </a:lnTo>
                  <a:lnTo>
                    <a:pt x="61" y="12"/>
                  </a:lnTo>
                  <a:lnTo>
                    <a:pt x="58" y="16"/>
                  </a:lnTo>
                  <a:lnTo>
                    <a:pt x="58" y="19"/>
                  </a:lnTo>
                  <a:lnTo>
                    <a:pt x="54" y="25"/>
                  </a:lnTo>
                  <a:lnTo>
                    <a:pt x="48" y="31"/>
                  </a:lnTo>
                  <a:lnTo>
                    <a:pt x="42" y="38"/>
                  </a:lnTo>
                  <a:lnTo>
                    <a:pt x="42" y="41"/>
                  </a:lnTo>
                  <a:lnTo>
                    <a:pt x="39" y="47"/>
                  </a:lnTo>
                  <a:lnTo>
                    <a:pt x="35" y="47"/>
                  </a:lnTo>
                  <a:lnTo>
                    <a:pt x="29" y="35"/>
                  </a:lnTo>
                  <a:lnTo>
                    <a:pt x="20" y="28"/>
                  </a:lnTo>
                  <a:lnTo>
                    <a:pt x="10" y="19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2" name="Freeform 191"/>
            <p:cNvSpPr>
              <a:spLocks/>
            </p:cNvSpPr>
            <p:nvPr/>
          </p:nvSpPr>
          <p:spPr bwMode="auto">
            <a:xfrm>
              <a:off x="1199150" y="2061927"/>
              <a:ext cx="32583" cy="24204"/>
            </a:xfrm>
            <a:custGeom>
              <a:avLst/>
              <a:gdLst>
                <a:gd name="T0" fmla="*/ 2147483647 w 29"/>
                <a:gd name="T1" fmla="*/ 0 h 22"/>
                <a:gd name="T2" fmla="*/ 2147483647 w 29"/>
                <a:gd name="T3" fmla="*/ 2147483647 h 22"/>
                <a:gd name="T4" fmla="*/ 2147483647 w 29"/>
                <a:gd name="T5" fmla="*/ 2147483647 h 22"/>
                <a:gd name="T6" fmla="*/ 2147483647 w 29"/>
                <a:gd name="T7" fmla="*/ 2147483647 h 22"/>
                <a:gd name="T8" fmla="*/ 2147483647 w 29"/>
                <a:gd name="T9" fmla="*/ 2147483647 h 22"/>
                <a:gd name="T10" fmla="*/ 2147483647 w 29"/>
                <a:gd name="T11" fmla="*/ 2147483647 h 22"/>
                <a:gd name="T12" fmla="*/ 2147483647 w 29"/>
                <a:gd name="T13" fmla="*/ 2147483647 h 22"/>
                <a:gd name="T14" fmla="*/ 2147483647 w 29"/>
                <a:gd name="T15" fmla="*/ 2147483647 h 22"/>
                <a:gd name="T16" fmla="*/ 2147483647 w 29"/>
                <a:gd name="T17" fmla="*/ 2147483647 h 22"/>
                <a:gd name="T18" fmla="*/ 0 w 29"/>
                <a:gd name="T19" fmla="*/ 2147483647 h 22"/>
                <a:gd name="T20" fmla="*/ 0 w 29"/>
                <a:gd name="T21" fmla="*/ 2147483647 h 22"/>
                <a:gd name="T22" fmla="*/ 0 w 29"/>
                <a:gd name="T23" fmla="*/ 2147483647 h 22"/>
                <a:gd name="T24" fmla="*/ 0 w 29"/>
                <a:gd name="T25" fmla="*/ 2147483647 h 22"/>
                <a:gd name="T26" fmla="*/ 2147483647 w 29"/>
                <a:gd name="T27" fmla="*/ 2147483647 h 22"/>
                <a:gd name="T28" fmla="*/ 2147483647 w 29"/>
                <a:gd name="T29" fmla="*/ 2147483647 h 22"/>
                <a:gd name="T30" fmla="*/ 2147483647 w 29"/>
                <a:gd name="T31" fmla="*/ 2147483647 h 22"/>
                <a:gd name="T32" fmla="*/ 2147483647 w 29"/>
                <a:gd name="T33" fmla="*/ 2147483647 h 22"/>
                <a:gd name="T34" fmla="*/ 2147483647 w 29"/>
                <a:gd name="T35" fmla="*/ 2147483647 h 22"/>
                <a:gd name="T36" fmla="*/ 2147483647 w 29"/>
                <a:gd name="T37" fmla="*/ 2147483647 h 22"/>
                <a:gd name="T38" fmla="*/ 2147483647 w 29"/>
                <a:gd name="T39" fmla="*/ 2147483647 h 22"/>
                <a:gd name="T40" fmla="*/ 2147483647 w 29"/>
                <a:gd name="T41" fmla="*/ 2147483647 h 22"/>
                <a:gd name="T42" fmla="*/ 2147483647 w 29"/>
                <a:gd name="T43" fmla="*/ 2147483647 h 22"/>
                <a:gd name="T44" fmla="*/ 2147483647 w 29"/>
                <a:gd name="T45" fmla="*/ 2147483647 h 22"/>
                <a:gd name="T46" fmla="*/ 2147483647 w 29"/>
                <a:gd name="T47" fmla="*/ 2147483647 h 22"/>
                <a:gd name="T48" fmla="*/ 2147483647 w 29"/>
                <a:gd name="T49" fmla="*/ 0 h 22"/>
                <a:gd name="T50" fmla="*/ 2147483647 w 29"/>
                <a:gd name="T51" fmla="*/ 0 h 22"/>
                <a:gd name="T52" fmla="*/ 2147483647 w 29"/>
                <a:gd name="T53" fmla="*/ 0 h 2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9"/>
                <a:gd name="T82" fmla="*/ 0 h 22"/>
                <a:gd name="T83" fmla="*/ 29 w 29"/>
                <a:gd name="T84" fmla="*/ 22 h 2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9" h="22">
                  <a:moveTo>
                    <a:pt x="6" y="0"/>
                  </a:moveTo>
                  <a:lnTo>
                    <a:pt x="6" y="3"/>
                  </a:lnTo>
                  <a:lnTo>
                    <a:pt x="6" y="6"/>
                  </a:lnTo>
                  <a:lnTo>
                    <a:pt x="10" y="9"/>
                  </a:lnTo>
                  <a:lnTo>
                    <a:pt x="16" y="16"/>
                  </a:lnTo>
                  <a:lnTo>
                    <a:pt x="10" y="12"/>
                  </a:lnTo>
                  <a:lnTo>
                    <a:pt x="3" y="9"/>
                  </a:lnTo>
                  <a:lnTo>
                    <a:pt x="3" y="12"/>
                  </a:lnTo>
                  <a:lnTo>
                    <a:pt x="0" y="16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2" y="22"/>
                  </a:lnTo>
                  <a:lnTo>
                    <a:pt x="25" y="22"/>
                  </a:lnTo>
                  <a:lnTo>
                    <a:pt x="25" y="19"/>
                  </a:lnTo>
                  <a:lnTo>
                    <a:pt x="29" y="16"/>
                  </a:lnTo>
                  <a:lnTo>
                    <a:pt x="25" y="16"/>
                  </a:lnTo>
                  <a:lnTo>
                    <a:pt x="19" y="9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3" name="Freeform 192"/>
            <p:cNvSpPr>
              <a:spLocks/>
            </p:cNvSpPr>
            <p:nvPr/>
          </p:nvSpPr>
          <p:spPr bwMode="auto">
            <a:xfrm>
              <a:off x="1192634" y="2083339"/>
              <a:ext cx="13033" cy="13033"/>
            </a:xfrm>
            <a:custGeom>
              <a:avLst/>
              <a:gdLst>
                <a:gd name="T0" fmla="*/ 2147483647 w 12"/>
                <a:gd name="T1" fmla="*/ 0 h 12"/>
                <a:gd name="T2" fmla="*/ 2147483647 w 12"/>
                <a:gd name="T3" fmla="*/ 0 h 12"/>
                <a:gd name="T4" fmla="*/ 2147483647 w 12"/>
                <a:gd name="T5" fmla="*/ 0 h 12"/>
                <a:gd name="T6" fmla="*/ 2147483647 w 12"/>
                <a:gd name="T7" fmla="*/ 0 h 12"/>
                <a:gd name="T8" fmla="*/ 2147483647 w 12"/>
                <a:gd name="T9" fmla="*/ 2147483647 h 12"/>
                <a:gd name="T10" fmla="*/ 2147483647 w 12"/>
                <a:gd name="T11" fmla="*/ 2147483647 h 12"/>
                <a:gd name="T12" fmla="*/ 2147483647 w 12"/>
                <a:gd name="T13" fmla="*/ 2147483647 h 12"/>
                <a:gd name="T14" fmla="*/ 2147483647 w 12"/>
                <a:gd name="T15" fmla="*/ 2147483647 h 12"/>
                <a:gd name="T16" fmla="*/ 2147483647 w 12"/>
                <a:gd name="T17" fmla="*/ 2147483647 h 12"/>
                <a:gd name="T18" fmla="*/ 2147483647 w 12"/>
                <a:gd name="T19" fmla="*/ 2147483647 h 12"/>
                <a:gd name="T20" fmla="*/ 2147483647 w 12"/>
                <a:gd name="T21" fmla="*/ 2147483647 h 12"/>
                <a:gd name="T22" fmla="*/ 2147483647 w 12"/>
                <a:gd name="T23" fmla="*/ 2147483647 h 12"/>
                <a:gd name="T24" fmla="*/ 0 w 12"/>
                <a:gd name="T25" fmla="*/ 2147483647 h 12"/>
                <a:gd name="T26" fmla="*/ 0 w 12"/>
                <a:gd name="T27" fmla="*/ 2147483647 h 12"/>
                <a:gd name="T28" fmla="*/ 0 w 12"/>
                <a:gd name="T29" fmla="*/ 2147483647 h 12"/>
                <a:gd name="T30" fmla="*/ 0 w 12"/>
                <a:gd name="T31" fmla="*/ 2147483647 h 12"/>
                <a:gd name="T32" fmla="*/ 2147483647 w 12"/>
                <a:gd name="T33" fmla="*/ 0 h 12"/>
                <a:gd name="T34" fmla="*/ 2147483647 w 12"/>
                <a:gd name="T35" fmla="*/ 0 h 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"/>
                <a:gd name="T55" fmla="*/ 0 h 12"/>
                <a:gd name="T56" fmla="*/ 12 w 12"/>
                <a:gd name="T57" fmla="*/ 12 h 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" h="12">
                  <a:moveTo>
                    <a:pt x="3" y="0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2" y="9"/>
                  </a:lnTo>
                  <a:lnTo>
                    <a:pt x="9" y="12"/>
                  </a:lnTo>
                  <a:lnTo>
                    <a:pt x="6" y="12"/>
                  </a:lnTo>
                  <a:lnTo>
                    <a:pt x="3" y="12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4" name="Freeform 193"/>
            <p:cNvSpPr>
              <a:spLocks/>
            </p:cNvSpPr>
            <p:nvPr/>
          </p:nvSpPr>
          <p:spPr bwMode="auto">
            <a:xfrm>
              <a:off x="1210322" y="2089855"/>
              <a:ext cx="13964" cy="29790"/>
            </a:xfrm>
            <a:custGeom>
              <a:avLst/>
              <a:gdLst>
                <a:gd name="T0" fmla="*/ 2147483647 w 12"/>
                <a:gd name="T1" fmla="*/ 0 h 26"/>
                <a:gd name="T2" fmla="*/ 2147483647 w 12"/>
                <a:gd name="T3" fmla="*/ 0 h 26"/>
                <a:gd name="T4" fmla="*/ 2147483647 w 12"/>
                <a:gd name="T5" fmla="*/ 0 h 26"/>
                <a:gd name="T6" fmla="*/ 2147483647 w 12"/>
                <a:gd name="T7" fmla="*/ 2147483647 h 26"/>
                <a:gd name="T8" fmla="*/ 2147483647 w 12"/>
                <a:gd name="T9" fmla="*/ 2147483647 h 26"/>
                <a:gd name="T10" fmla="*/ 0 w 12"/>
                <a:gd name="T11" fmla="*/ 2147483647 h 26"/>
                <a:gd name="T12" fmla="*/ 0 w 12"/>
                <a:gd name="T13" fmla="*/ 2147483647 h 26"/>
                <a:gd name="T14" fmla="*/ 0 w 12"/>
                <a:gd name="T15" fmla="*/ 2147483647 h 26"/>
                <a:gd name="T16" fmla="*/ 0 w 12"/>
                <a:gd name="T17" fmla="*/ 2147483647 h 26"/>
                <a:gd name="T18" fmla="*/ 2147483647 w 12"/>
                <a:gd name="T19" fmla="*/ 2147483647 h 26"/>
                <a:gd name="T20" fmla="*/ 2147483647 w 12"/>
                <a:gd name="T21" fmla="*/ 2147483647 h 26"/>
                <a:gd name="T22" fmla="*/ 2147483647 w 12"/>
                <a:gd name="T23" fmla="*/ 2147483647 h 26"/>
                <a:gd name="T24" fmla="*/ 2147483647 w 12"/>
                <a:gd name="T25" fmla="*/ 2147483647 h 26"/>
                <a:gd name="T26" fmla="*/ 2147483647 w 12"/>
                <a:gd name="T27" fmla="*/ 2147483647 h 26"/>
                <a:gd name="T28" fmla="*/ 2147483647 w 12"/>
                <a:gd name="T29" fmla="*/ 0 h 26"/>
                <a:gd name="T30" fmla="*/ 2147483647 w 12"/>
                <a:gd name="T31" fmla="*/ 0 h 2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26"/>
                <a:gd name="T50" fmla="*/ 12 w 12"/>
                <a:gd name="T51" fmla="*/ 26 h 2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26">
                  <a:moveTo>
                    <a:pt x="12" y="0"/>
                  </a:moveTo>
                  <a:lnTo>
                    <a:pt x="9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3" y="10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3" y="26"/>
                  </a:lnTo>
                  <a:lnTo>
                    <a:pt x="3" y="22"/>
                  </a:lnTo>
                  <a:lnTo>
                    <a:pt x="6" y="19"/>
                  </a:lnTo>
                  <a:lnTo>
                    <a:pt x="9" y="13"/>
                  </a:lnTo>
                  <a:lnTo>
                    <a:pt x="12" y="3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5" name="Freeform 194"/>
            <p:cNvSpPr>
              <a:spLocks/>
            </p:cNvSpPr>
            <p:nvPr/>
          </p:nvSpPr>
          <p:spPr bwMode="auto">
            <a:xfrm>
              <a:off x="1188910" y="2107544"/>
              <a:ext cx="10240" cy="12102"/>
            </a:xfrm>
            <a:custGeom>
              <a:avLst/>
              <a:gdLst>
                <a:gd name="T0" fmla="*/ 0 w 9"/>
                <a:gd name="T1" fmla="*/ 2147483647 h 10"/>
                <a:gd name="T2" fmla="*/ 0 w 9"/>
                <a:gd name="T3" fmla="*/ 2147483647 h 10"/>
                <a:gd name="T4" fmla="*/ 2147483647 w 9"/>
                <a:gd name="T5" fmla="*/ 0 h 10"/>
                <a:gd name="T6" fmla="*/ 2147483647 w 9"/>
                <a:gd name="T7" fmla="*/ 0 h 10"/>
                <a:gd name="T8" fmla="*/ 2147483647 w 9"/>
                <a:gd name="T9" fmla="*/ 0 h 10"/>
                <a:gd name="T10" fmla="*/ 2147483647 w 9"/>
                <a:gd name="T11" fmla="*/ 0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2147483647 h 10"/>
                <a:gd name="T18" fmla="*/ 2147483647 w 9"/>
                <a:gd name="T19" fmla="*/ 2147483647 h 10"/>
                <a:gd name="T20" fmla="*/ 0 w 9"/>
                <a:gd name="T21" fmla="*/ 2147483647 h 10"/>
                <a:gd name="T22" fmla="*/ 0 w 9"/>
                <a:gd name="T23" fmla="*/ 2147483647 h 10"/>
                <a:gd name="T24" fmla="*/ 0 w 9"/>
                <a:gd name="T25" fmla="*/ 2147483647 h 10"/>
                <a:gd name="T26" fmla="*/ 0 w 9"/>
                <a:gd name="T27" fmla="*/ 2147483647 h 10"/>
                <a:gd name="T28" fmla="*/ 0 w 9"/>
                <a:gd name="T29" fmla="*/ 2147483647 h 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"/>
                <a:gd name="T46" fmla="*/ 0 h 10"/>
                <a:gd name="T47" fmla="*/ 9 w 9"/>
                <a:gd name="T48" fmla="*/ 10 h 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" h="10">
                  <a:moveTo>
                    <a:pt x="0" y="6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6" name="Freeform 195"/>
            <p:cNvSpPr>
              <a:spLocks/>
            </p:cNvSpPr>
            <p:nvPr/>
          </p:nvSpPr>
          <p:spPr bwMode="auto">
            <a:xfrm>
              <a:off x="1156327" y="2101027"/>
              <a:ext cx="21412" cy="13964"/>
            </a:xfrm>
            <a:custGeom>
              <a:avLst/>
              <a:gdLst>
                <a:gd name="T0" fmla="*/ 0 w 19"/>
                <a:gd name="T1" fmla="*/ 2147483647 h 12"/>
                <a:gd name="T2" fmla="*/ 2147483647 w 19"/>
                <a:gd name="T3" fmla="*/ 2147483647 h 12"/>
                <a:gd name="T4" fmla="*/ 2147483647 w 19"/>
                <a:gd name="T5" fmla="*/ 2147483647 h 12"/>
                <a:gd name="T6" fmla="*/ 2147483647 w 19"/>
                <a:gd name="T7" fmla="*/ 2147483647 h 12"/>
                <a:gd name="T8" fmla="*/ 2147483647 w 19"/>
                <a:gd name="T9" fmla="*/ 2147483647 h 12"/>
                <a:gd name="T10" fmla="*/ 2147483647 w 19"/>
                <a:gd name="T11" fmla="*/ 2147483647 h 12"/>
                <a:gd name="T12" fmla="*/ 2147483647 w 19"/>
                <a:gd name="T13" fmla="*/ 2147483647 h 12"/>
                <a:gd name="T14" fmla="*/ 2147483647 w 19"/>
                <a:gd name="T15" fmla="*/ 0 h 12"/>
                <a:gd name="T16" fmla="*/ 2147483647 w 19"/>
                <a:gd name="T17" fmla="*/ 2147483647 h 12"/>
                <a:gd name="T18" fmla="*/ 0 w 19"/>
                <a:gd name="T19" fmla="*/ 2147483647 h 12"/>
                <a:gd name="T20" fmla="*/ 0 w 19"/>
                <a:gd name="T21" fmla="*/ 2147483647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12"/>
                <a:gd name="T35" fmla="*/ 19 w 19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12">
                  <a:moveTo>
                    <a:pt x="0" y="6"/>
                  </a:moveTo>
                  <a:lnTo>
                    <a:pt x="3" y="9"/>
                  </a:lnTo>
                  <a:lnTo>
                    <a:pt x="6" y="9"/>
                  </a:lnTo>
                  <a:lnTo>
                    <a:pt x="10" y="12"/>
                  </a:lnTo>
                  <a:lnTo>
                    <a:pt x="13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9" y="0"/>
                  </a:lnTo>
                  <a:lnTo>
                    <a:pt x="10" y="3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7" name="Freeform 196"/>
            <p:cNvSpPr>
              <a:spLocks/>
            </p:cNvSpPr>
            <p:nvPr/>
          </p:nvSpPr>
          <p:spPr bwMode="auto">
            <a:xfrm>
              <a:off x="1184255" y="2119646"/>
              <a:ext cx="14895" cy="13033"/>
            </a:xfrm>
            <a:custGeom>
              <a:avLst/>
              <a:gdLst>
                <a:gd name="T0" fmla="*/ 2147483647 w 13"/>
                <a:gd name="T1" fmla="*/ 2147483647 h 12"/>
                <a:gd name="T2" fmla="*/ 2147483647 w 13"/>
                <a:gd name="T3" fmla="*/ 0 h 12"/>
                <a:gd name="T4" fmla="*/ 2147483647 w 13"/>
                <a:gd name="T5" fmla="*/ 0 h 12"/>
                <a:gd name="T6" fmla="*/ 2147483647 w 13"/>
                <a:gd name="T7" fmla="*/ 2147483647 h 12"/>
                <a:gd name="T8" fmla="*/ 2147483647 w 13"/>
                <a:gd name="T9" fmla="*/ 2147483647 h 12"/>
                <a:gd name="T10" fmla="*/ 2147483647 w 13"/>
                <a:gd name="T11" fmla="*/ 2147483647 h 12"/>
                <a:gd name="T12" fmla="*/ 2147483647 w 13"/>
                <a:gd name="T13" fmla="*/ 2147483647 h 12"/>
                <a:gd name="T14" fmla="*/ 2147483647 w 13"/>
                <a:gd name="T15" fmla="*/ 2147483647 h 12"/>
                <a:gd name="T16" fmla="*/ 2147483647 w 13"/>
                <a:gd name="T17" fmla="*/ 2147483647 h 12"/>
                <a:gd name="T18" fmla="*/ 2147483647 w 13"/>
                <a:gd name="T19" fmla="*/ 2147483647 h 12"/>
                <a:gd name="T20" fmla="*/ 0 w 13"/>
                <a:gd name="T21" fmla="*/ 2147483647 h 12"/>
                <a:gd name="T22" fmla="*/ 0 w 13"/>
                <a:gd name="T23" fmla="*/ 2147483647 h 12"/>
                <a:gd name="T24" fmla="*/ 0 w 13"/>
                <a:gd name="T25" fmla="*/ 2147483647 h 12"/>
                <a:gd name="T26" fmla="*/ 2147483647 w 13"/>
                <a:gd name="T27" fmla="*/ 2147483647 h 12"/>
                <a:gd name="T28" fmla="*/ 2147483647 w 13"/>
                <a:gd name="T29" fmla="*/ 2147483647 h 12"/>
                <a:gd name="T30" fmla="*/ 2147483647 w 13"/>
                <a:gd name="T31" fmla="*/ 2147483647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2"/>
                <a:gd name="T50" fmla="*/ 13 w 13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2">
                  <a:moveTo>
                    <a:pt x="4" y="3"/>
                  </a:moveTo>
                  <a:lnTo>
                    <a:pt x="7" y="0"/>
                  </a:lnTo>
                  <a:lnTo>
                    <a:pt x="10" y="0"/>
                  </a:lnTo>
                  <a:lnTo>
                    <a:pt x="13" y="3"/>
                  </a:lnTo>
                  <a:lnTo>
                    <a:pt x="13" y="6"/>
                  </a:lnTo>
                  <a:lnTo>
                    <a:pt x="10" y="9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9"/>
                  </a:lnTo>
                  <a:lnTo>
                    <a:pt x="4" y="6"/>
                  </a:lnTo>
                  <a:lnTo>
                    <a:pt x="4" y="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8" name="Freeform 197"/>
            <p:cNvSpPr>
              <a:spLocks/>
            </p:cNvSpPr>
            <p:nvPr/>
          </p:nvSpPr>
          <p:spPr bwMode="auto">
            <a:xfrm>
              <a:off x="1202874" y="2132679"/>
              <a:ext cx="13964" cy="21412"/>
            </a:xfrm>
            <a:custGeom>
              <a:avLst/>
              <a:gdLst>
                <a:gd name="T0" fmla="*/ 2147483647 w 13"/>
                <a:gd name="T1" fmla="*/ 0 h 19"/>
                <a:gd name="T2" fmla="*/ 2147483647 w 13"/>
                <a:gd name="T3" fmla="*/ 2147483647 h 19"/>
                <a:gd name="T4" fmla="*/ 0 w 13"/>
                <a:gd name="T5" fmla="*/ 2147483647 h 19"/>
                <a:gd name="T6" fmla="*/ 0 w 13"/>
                <a:gd name="T7" fmla="*/ 2147483647 h 19"/>
                <a:gd name="T8" fmla="*/ 0 w 13"/>
                <a:gd name="T9" fmla="*/ 2147483647 h 19"/>
                <a:gd name="T10" fmla="*/ 0 w 13"/>
                <a:gd name="T11" fmla="*/ 2147483647 h 19"/>
                <a:gd name="T12" fmla="*/ 0 w 13"/>
                <a:gd name="T13" fmla="*/ 2147483647 h 19"/>
                <a:gd name="T14" fmla="*/ 2147483647 w 13"/>
                <a:gd name="T15" fmla="*/ 2147483647 h 19"/>
                <a:gd name="T16" fmla="*/ 2147483647 w 13"/>
                <a:gd name="T17" fmla="*/ 2147483647 h 19"/>
                <a:gd name="T18" fmla="*/ 2147483647 w 13"/>
                <a:gd name="T19" fmla="*/ 2147483647 h 19"/>
                <a:gd name="T20" fmla="*/ 2147483647 w 13"/>
                <a:gd name="T21" fmla="*/ 2147483647 h 19"/>
                <a:gd name="T22" fmla="*/ 2147483647 w 13"/>
                <a:gd name="T23" fmla="*/ 2147483647 h 19"/>
                <a:gd name="T24" fmla="*/ 2147483647 w 13"/>
                <a:gd name="T25" fmla="*/ 2147483647 h 19"/>
                <a:gd name="T26" fmla="*/ 2147483647 w 13"/>
                <a:gd name="T27" fmla="*/ 2147483647 h 19"/>
                <a:gd name="T28" fmla="*/ 2147483647 w 13"/>
                <a:gd name="T29" fmla="*/ 2147483647 h 19"/>
                <a:gd name="T30" fmla="*/ 2147483647 w 13"/>
                <a:gd name="T31" fmla="*/ 2147483647 h 19"/>
                <a:gd name="T32" fmla="*/ 2147483647 w 13"/>
                <a:gd name="T33" fmla="*/ 0 h 19"/>
                <a:gd name="T34" fmla="*/ 2147483647 w 13"/>
                <a:gd name="T35" fmla="*/ 0 h 19"/>
                <a:gd name="T36" fmla="*/ 2147483647 w 13"/>
                <a:gd name="T37" fmla="*/ 0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"/>
                <a:gd name="T58" fmla="*/ 0 h 19"/>
                <a:gd name="T59" fmla="*/ 13 w 13"/>
                <a:gd name="T60" fmla="*/ 19 h 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" h="19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3" y="16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3" y="16"/>
                  </a:lnTo>
                  <a:lnTo>
                    <a:pt x="13" y="13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9" name="Freeform 198"/>
            <p:cNvSpPr>
              <a:spLocks/>
            </p:cNvSpPr>
            <p:nvPr/>
          </p:nvSpPr>
          <p:spPr bwMode="auto">
            <a:xfrm>
              <a:off x="1120021" y="2111267"/>
              <a:ext cx="3724" cy="11171"/>
            </a:xfrm>
            <a:custGeom>
              <a:avLst/>
              <a:gdLst>
                <a:gd name="T0" fmla="*/ 0 w 3"/>
                <a:gd name="T1" fmla="*/ 0 h 10"/>
                <a:gd name="T2" fmla="*/ 0 w 3"/>
                <a:gd name="T3" fmla="*/ 0 h 10"/>
                <a:gd name="T4" fmla="*/ 0 w 3"/>
                <a:gd name="T5" fmla="*/ 2147483647 h 10"/>
                <a:gd name="T6" fmla="*/ 0 w 3"/>
                <a:gd name="T7" fmla="*/ 2147483647 h 10"/>
                <a:gd name="T8" fmla="*/ 0 w 3"/>
                <a:gd name="T9" fmla="*/ 2147483647 h 10"/>
                <a:gd name="T10" fmla="*/ 0 w 3"/>
                <a:gd name="T11" fmla="*/ 2147483647 h 10"/>
                <a:gd name="T12" fmla="*/ 2147483647 w 3"/>
                <a:gd name="T13" fmla="*/ 2147483647 h 10"/>
                <a:gd name="T14" fmla="*/ 2147483647 w 3"/>
                <a:gd name="T15" fmla="*/ 2147483647 h 10"/>
                <a:gd name="T16" fmla="*/ 2147483647 w 3"/>
                <a:gd name="T17" fmla="*/ 2147483647 h 10"/>
                <a:gd name="T18" fmla="*/ 2147483647 w 3"/>
                <a:gd name="T19" fmla="*/ 2147483647 h 10"/>
                <a:gd name="T20" fmla="*/ 2147483647 w 3"/>
                <a:gd name="T21" fmla="*/ 2147483647 h 10"/>
                <a:gd name="T22" fmla="*/ 0 w 3"/>
                <a:gd name="T23" fmla="*/ 0 h 10"/>
                <a:gd name="T24" fmla="*/ 0 w 3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"/>
                <a:gd name="T40" fmla="*/ 0 h 10"/>
                <a:gd name="T41" fmla="*/ 3 w 3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" h="10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0" name="Freeform 199"/>
            <p:cNvSpPr>
              <a:spLocks/>
            </p:cNvSpPr>
            <p:nvPr/>
          </p:nvSpPr>
          <p:spPr bwMode="auto">
            <a:xfrm>
              <a:off x="1192634" y="2111267"/>
              <a:ext cx="10240" cy="8378"/>
            </a:xfrm>
            <a:custGeom>
              <a:avLst/>
              <a:gdLst>
                <a:gd name="T0" fmla="*/ 0 w 9"/>
                <a:gd name="T1" fmla="*/ 2147483647 h 7"/>
                <a:gd name="T2" fmla="*/ 0 w 9"/>
                <a:gd name="T3" fmla="*/ 2147483647 h 7"/>
                <a:gd name="T4" fmla="*/ 2147483647 w 9"/>
                <a:gd name="T5" fmla="*/ 2147483647 h 7"/>
                <a:gd name="T6" fmla="*/ 2147483647 w 9"/>
                <a:gd name="T7" fmla="*/ 2147483647 h 7"/>
                <a:gd name="T8" fmla="*/ 2147483647 w 9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0" y="7"/>
                  </a:moveTo>
                  <a:lnTo>
                    <a:pt x="0" y="7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1" name="Freeform 200"/>
            <p:cNvSpPr>
              <a:spLocks/>
            </p:cNvSpPr>
            <p:nvPr/>
          </p:nvSpPr>
          <p:spPr bwMode="auto">
            <a:xfrm>
              <a:off x="1184255" y="2158745"/>
              <a:ext cx="8379" cy="10241"/>
            </a:xfrm>
            <a:custGeom>
              <a:avLst/>
              <a:gdLst>
                <a:gd name="T0" fmla="*/ 2147483647 w 7"/>
                <a:gd name="T1" fmla="*/ 0 h 9"/>
                <a:gd name="T2" fmla="*/ 2147483647 w 7"/>
                <a:gd name="T3" fmla="*/ 2147483647 h 9"/>
                <a:gd name="T4" fmla="*/ 0 w 7"/>
                <a:gd name="T5" fmla="*/ 2147483647 h 9"/>
                <a:gd name="T6" fmla="*/ 0 60000 65536"/>
                <a:gd name="T7" fmla="*/ 0 60000 65536"/>
                <a:gd name="T8" fmla="*/ 0 60000 65536"/>
                <a:gd name="T9" fmla="*/ 0 w 7"/>
                <a:gd name="T10" fmla="*/ 0 h 9"/>
                <a:gd name="T11" fmla="*/ 7 w 7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9">
                  <a:moveTo>
                    <a:pt x="7" y="0"/>
                  </a:moveTo>
                  <a:lnTo>
                    <a:pt x="4" y="6"/>
                  </a:lnTo>
                  <a:lnTo>
                    <a:pt x="0" y="9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2" name="Freeform 201"/>
            <p:cNvSpPr>
              <a:spLocks/>
            </p:cNvSpPr>
            <p:nvPr/>
          </p:nvSpPr>
          <p:spPr bwMode="auto">
            <a:xfrm>
              <a:off x="1199150" y="2166193"/>
              <a:ext cx="931" cy="6517"/>
            </a:xfrm>
            <a:custGeom>
              <a:avLst/>
              <a:gdLst>
                <a:gd name="T0" fmla="*/ 0 w 1588"/>
                <a:gd name="T1" fmla="*/ 0 h 6"/>
                <a:gd name="T2" fmla="*/ 0 w 1588"/>
                <a:gd name="T3" fmla="*/ 2147483647 h 6"/>
                <a:gd name="T4" fmla="*/ 0 w 1588"/>
                <a:gd name="T5" fmla="*/ 2147483647 h 6"/>
                <a:gd name="T6" fmla="*/ 0 60000 65536"/>
                <a:gd name="T7" fmla="*/ 0 60000 65536"/>
                <a:gd name="T8" fmla="*/ 0 60000 65536"/>
                <a:gd name="T9" fmla="*/ 0 w 1588"/>
                <a:gd name="T10" fmla="*/ 0 h 6"/>
                <a:gd name="T11" fmla="*/ 1588 w 158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8" h="6">
                  <a:moveTo>
                    <a:pt x="0" y="0"/>
                  </a:moveTo>
                  <a:lnTo>
                    <a:pt x="0" y="3"/>
                  </a:lnTo>
                  <a:lnTo>
                    <a:pt x="0" y="6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3" name="Freeform 202"/>
            <p:cNvSpPr>
              <a:spLocks/>
            </p:cNvSpPr>
            <p:nvPr/>
          </p:nvSpPr>
          <p:spPr bwMode="auto">
            <a:xfrm>
              <a:off x="1210322" y="2166193"/>
              <a:ext cx="10241" cy="9309"/>
            </a:xfrm>
            <a:custGeom>
              <a:avLst/>
              <a:gdLst>
                <a:gd name="T0" fmla="*/ 0 w 9"/>
                <a:gd name="T1" fmla="*/ 0 h 9"/>
                <a:gd name="T2" fmla="*/ 2147483647 w 9"/>
                <a:gd name="T3" fmla="*/ 2147483647 h 9"/>
                <a:gd name="T4" fmla="*/ 2147483647 w 9"/>
                <a:gd name="T5" fmla="*/ 2147483647 h 9"/>
                <a:gd name="T6" fmla="*/ 2147483647 w 9"/>
                <a:gd name="T7" fmla="*/ 2147483647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0" y="0"/>
                  </a:moveTo>
                  <a:lnTo>
                    <a:pt x="6" y="3"/>
                  </a:lnTo>
                  <a:lnTo>
                    <a:pt x="6" y="6"/>
                  </a:lnTo>
                  <a:lnTo>
                    <a:pt x="9" y="9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4" name="Freeform 203"/>
            <p:cNvSpPr>
              <a:spLocks/>
            </p:cNvSpPr>
            <p:nvPr/>
          </p:nvSpPr>
          <p:spPr bwMode="auto">
            <a:xfrm>
              <a:off x="1167498" y="2168986"/>
              <a:ext cx="6517" cy="651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2147483647 w 6"/>
                <a:gd name="T5" fmla="*/ 0 h 6"/>
                <a:gd name="T6" fmla="*/ 2147483647 w 6"/>
                <a:gd name="T7" fmla="*/ 2147483647 h 6"/>
                <a:gd name="T8" fmla="*/ 2147483647 w 6"/>
                <a:gd name="T9" fmla="*/ 2147483647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w 6"/>
                <a:gd name="T19" fmla="*/ 2147483647 h 6"/>
                <a:gd name="T20" fmla="*/ 0 w 6"/>
                <a:gd name="T21" fmla="*/ 0 h 6"/>
                <a:gd name="T22" fmla="*/ 0 w 6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6"/>
                <a:gd name="T38" fmla="*/ 6 w 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5" name="Freeform 204"/>
            <p:cNvSpPr>
              <a:spLocks/>
            </p:cNvSpPr>
            <p:nvPr/>
          </p:nvSpPr>
          <p:spPr bwMode="auto">
            <a:xfrm>
              <a:off x="1188910" y="2187605"/>
              <a:ext cx="10240" cy="931"/>
            </a:xfrm>
            <a:custGeom>
              <a:avLst/>
              <a:gdLst>
                <a:gd name="T0" fmla="*/ 0 w 9"/>
                <a:gd name="T1" fmla="*/ 0 h 1587"/>
                <a:gd name="T2" fmla="*/ 2147483647 w 9"/>
                <a:gd name="T3" fmla="*/ 0 h 1587"/>
                <a:gd name="T4" fmla="*/ 2147483647 w 9"/>
                <a:gd name="T5" fmla="*/ 0 h 1587"/>
                <a:gd name="T6" fmla="*/ 2147483647 w 9"/>
                <a:gd name="T7" fmla="*/ 0 h 1587"/>
                <a:gd name="T8" fmla="*/ 2147483647 w 9"/>
                <a:gd name="T9" fmla="*/ 0 h 1587"/>
                <a:gd name="T10" fmla="*/ 0 w 9"/>
                <a:gd name="T11" fmla="*/ 0 h 1587"/>
                <a:gd name="T12" fmla="*/ 0 w 9"/>
                <a:gd name="T13" fmla="*/ 0 h 15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587"/>
                <a:gd name="T23" fmla="*/ 9 w 9"/>
                <a:gd name="T24" fmla="*/ 1587 h 15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587">
                  <a:moveTo>
                    <a:pt x="0" y="0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6" name="Freeform 205"/>
            <p:cNvSpPr>
              <a:spLocks/>
            </p:cNvSpPr>
            <p:nvPr/>
          </p:nvSpPr>
          <p:spPr bwMode="auto">
            <a:xfrm>
              <a:off x="1227079" y="2172710"/>
              <a:ext cx="8379" cy="7448"/>
            </a:xfrm>
            <a:custGeom>
              <a:avLst/>
              <a:gdLst>
                <a:gd name="T0" fmla="*/ 2147483647 w 7"/>
                <a:gd name="T1" fmla="*/ 2147483647 h 7"/>
                <a:gd name="T2" fmla="*/ 2147483647 w 7"/>
                <a:gd name="T3" fmla="*/ 0 h 7"/>
                <a:gd name="T4" fmla="*/ 2147483647 w 7"/>
                <a:gd name="T5" fmla="*/ 2147483647 h 7"/>
                <a:gd name="T6" fmla="*/ 0 w 7"/>
                <a:gd name="T7" fmla="*/ 2147483647 h 7"/>
                <a:gd name="T8" fmla="*/ 0 w 7"/>
                <a:gd name="T9" fmla="*/ 2147483647 h 7"/>
                <a:gd name="T10" fmla="*/ 0 w 7"/>
                <a:gd name="T11" fmla="*/ 2147483647 h 7"/>
                <a:gd name="T12" fmla="*/ 2147483647 w 7"/>
                <a:gd name="T13" fmla="*/ 2147483647 h 7"/>
                <a:gd name="T14" fmla="*/ 2147483647 w 7"/>
                <a:gd name="T15" fmla="*/ 2147483647 h 7"/>
                <a:gd name="T16" fmla="*/ 2147483647 w 7"/>
                <a:gd name="T17" fmla="*/ 2147483647 h 7"/>
                <a:gd name="T18" fmla="*/ 2147483647 w 7"/>
                <a:gd name="T19" fmla="*/ 2147483647 h 7"/>
                <a:gd name="T20" fmla="*/ 2147483647 w 7"/>
                <a:gd name="T21" fmla="*/ 214748364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3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4" y="7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7" name="Freeform 206"/>
            <p:cNvSpPr>
              <a:spLocks/>
            </p:cNvSpPr>
            <p:nvPr/>
          </p:nvSpPr>
          <p:spPr bwMode="auto">
            <a:xfrm>
              <a:off x="1453298" y="2010726"/>
              <a:ext cx="33514" cy="28859"/>
            </a:xfrm>
            <a:custGeom>
              <a:avLst/>
              <a:gdLst>
                <a:gd name="T0" fmla="*/ 2147483647 w 29"/>
                <a:gd name="T1" fmla="*/ 0 h 26"/>
                <a:gd name="T2" fmla="*/ 2147483647 w 29"/>
                <a:gd name="T3" fmla="*/ 2147483647 h 26"/>
                <a:gd name="T4" fmla="*/ 2147483647 w 29"/>
                <a:gd name="T5" fmla="*/ 2147483647 h 26"/>
                <a:gd name="T6" fmla="*/ 2147483647 w 29"/>
                <a:gd name="T7" fmla="*/ 2147483647 h 26"/>
                <a:gd name="T8" fmla="*/ 2147483647 w 29"/>
                <a:gd name="T9" fmla="*/ 2147483647 h 26"/>
                <a:gd name="T10" fmla="*/ 2147483647 w 29"/>
                <a:gd name="T11" fmla="*/ 2147483647 h 26"/>
                <a:gd name="T12" fmla="*/ 2147483647 w 29"/>
                <a:gd name="T13" fmla="*/ 2147483647 h 26"/>
                <a:gd name="T14" fmla="*/ 2147483647 w 29"/>
                <a:gd name="T15" fmla="*/ 2147483647 h 26"/>
                <a:gd name="T16" fmla="*/ 2147483647 w 29"/>
                <a:gd name="T17" fmla="*/ 2147483647 h 26"/>
                <a:gd name="T18" fmla="*/ 2147483647 w 29"/>
                <a:gd name="T19" fmla="*/ 2147483647 h 26"/>
                <a:gd name="T20" fmla="*/ 2147483647 w 29"/>
                <a:gd name="T21" fmla="*/ 2147483647 h 26"/>
                <a:gd name="T22" fmla="*/ 2147483647 w 29"/>
                <a:gd name="T23" fmla="*/ 2147483647 h 26"/>
                <a:gd name="T24" fmla="*/ 2147483647 w 29"/>
                <a:gd name="T25" fmla="*/ 2147483647 h 26"/>
                <a:gd name="T26" fmla="*/ 2147483647 w 29"/>
                <a:gd name="T27" fmla="*/ 2147483647 h 26"/>
                <a:gd name="T28" fmla="*/ 2147483647 w 29"/>
                <a:gd name="T29" fmla="*/ 2147483647 h 26"/>
                <a:gd name="T30" fmla="*/ 2147483647 w 29"/>
                <a:gd name="T31" fmla="*/ 2147483647 h 26"/>
                <a:gd name="T32" fmla="*/ 2147483647 w 29"/>
                <a:gd name="T33" fmla="*/ 2147483647 h 26"/>
                <a:gd name="T34" fmla="*/ 2147483647 w 29"/>
                <a:gd name="T35" fmla="*/ 2147483647 h 26"/>
                <a:gd name="T36" fmla="*/ 2147483647 w 29"/>
                <a:gd name="T37" fmla="*/ 2147483647 h 26"/>
                <a:gd name="T38" fmla="*/ 2147483647 w 29"/>
                <a:gd name="T39" fmla="*/ 2147483647 h 26"/>
                <a:gd name="T40" fmla="*/ 0 w 29"/>
                <a:gd name="T41" fmla="*/ 2147483647 h 26"/>
                <a:gd name="T42" fmla="*/ 2147483647 w 29"/>
                <a:gd name="T43" fmla="*/ 0 h 26"/>
                <a:gd name="T44" fmla="*/ 2147483647 w 29"/>
                <a:gd name="T45" fmla="*/ 0 h 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9"/>
                <a:gd name="T70" fmla="*/ 0 h 26"/>
                <a:gd name="T71" fmla="*/ 29 w 29"/>
                <a:gd name="T72" fmla="*/ 26 h 2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9" h="26">
                  <a:moveTo>
                    <a:pt x="10" y="0"/>
                  </a:moveTo>
                  <a:lnTo>
                    <a:pt x="19" y="3"/>
                  </a:lnTo>
                  <a:lnTo>
                    <a:pt x="26" y="6"/>
                  </a:lnTo>
                  <a:lnTo>
                    <a:pt x="29" y="6"/>
                  </a:lnTo>
                  <a:lnTo>
                    <a:pt x="29" y="10"/>
                  </a:lnTo>
                  <a:lnTo>
                    <a:pt x="29" y="13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6" y="16"/>
                  </a:lnTo>
                  <a:lnTo>
                    <a:pt x="19" y="16"/>
                  </a:lnTo>
                  <a:lnTo>
                    <a:pt x="19" y="19"/>
                  </a:lnTo>
                  <a:lnTo>
                    <a:pt x="22" y="19"/>
                  </a:lnTo>
                  <a:lnTo>
                    <a:pt x="19" y="26"/>
                  </a:lnTo>
                  <a:lnTo>
                    <a:pt x="16" y="26"/>
                  </a:lnTo>
                  <a:lnTo>
                    <a:pt x="13" y="26"/>
                  </a:lnTo>
                  <a:lnTo>
                    <a:pt x="13" y="22"/>
                  </a:lnTo>
                  <a:lnTo>
                    <a:pt x="7" y="16"/>
                  </a:lnTo>
                  <a:lnTo>
                    <a:pt x="3" y="13"/>
                  </a:lnTo>
                  <a:lnTo>
                    <a:pt x="0" y="1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8" name="Freeform 207"/>
            <p:cNvSpPr>
              <a:spLocks/>
            </p:cNvSpPr>
            <p:nvPr/>
          </p:nvSpPr>
          <p:spPr bwMode="auto">
            <a:xfrm>
              <a:off x="1429093" y="2068444"/>
              <a:ext cx="24204" cy="14895"/>
            </a:xfrm>
            <a:custGeom>
              <a:avLst/>
              <a:gdLst>
                <a:gd name="T0" fmla="*/ 0 w 22"/>
                <a:gd name="T1" fmla="*/ 2147483647 h 13"/>
                <a:gd name="T2" fmla="*/ 2147483647 w 22"/>
                <a:gd name="T3" fmla="*/ 2147483647 h 13"/>
                <a:gd name="T4" fmla="*/ 2147483647 w 22"/>
                <a:gd name="T5" fmla="*/ 0 h 13"/>
                <a:gd name="T6" fmla="*/ 2147483647 w 22"/>
                <a:gd name="T7" fmla="*/ 0 h 13"/>
                <a:gd name="T8" fmla="*/ 2147483647 w 22"/>
                <a:gd name="T9" fmla="*/ 0 h 13"/>
                <a:gd name="T10" fmla="*/ 2147483647 w 22"/>
                <a:gd name="T11" fmla="*/ 0 h 13"/>
                <a:gd name="T12" fmla="*/ 2147483647 w 22"/>
                <a:gd name="T13" fmla="*/ 2147483647 h 13"/>
                <a:gd name="T14" fmla="*/ 2147483647 w 22"/>
                <a:gd name="T15" fmla="*/ 2147483647 h 13"/>
                <a:gd name="T16" fmla="*/ 2147483647 w 22"/>
                <a:gd name="T17" fmla="*/ 2147483647 h 13"/>
                <a:gd name="T18" fmla="*/ 2147483647 w 22"/>
                <a:gd name="T19" fmla="*/ 2147483647 h 13"/>
                <a:gd name="T20" fmla="*/ 2147483647 w 22"/>
                <a:gd name="T21" fmla="*/ 2147483647 h 13"/>
                <a:gd name="T22" fmla="*/ 2147483647 w 22"/>
                <a:gd name="T23" fmla="*/ 2147483647 h 13"/>
                <a:gd name="T24" fmla="*/ 2147483647 w 22"/>
                <a:gd name="T25" fmla="*/ 2147483647 h 13"/>
                <a:gd name="T26" fmla="*/ 0 w 22"/>
                <a:gd name="T27" fmla="*/ 2147483647 h 13"/>
                <a:gd name="T28" fmla="*/ 0 w 22"/>
                <a:gd name="T29" fmla="*/ 2147483647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"/>
                <a:gd name="T46" fmla="*/ 0 h 13"/>
                <a:gd name="T47" fmla="*/ 22 w 22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" h="13">
                  <a:moveTo>
                    <a:pt x="0" y="3"/>
                  </a:moveTo>
                  <a:lnTo>
                    <a:pt x="6" y="3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2" y="3"/>
                  </a:lnTo>
                  <a:lnTo>
                    <a:pt x="22" y="6"/>
                  </a:lnTo>
                  <a:lnTo>
                    <a:pt x="19" y="10"/>
                  </a:lnTo>
                  <a:lnTo>
                    <a:pt x="16" y="13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9" name="Freeform 208"/>
            <p:cNvSpPr>
              <a:spLocks/>
            </p:cNvSpPr>
            <p:nvPr/>
          </p:nvSpPr>
          <p:spPr bwMode="auto">
            <a:xfrm>
              <a:off x="1435610" y="2096372"/>
              <a:ext cx="7448" cy="8378"/>
            </a:xfrm>
            <a:custGeom>
              <a:avLst/>
              <a:gdLst>
                <a:gd name="T0" fmla="*/ 0 w 7"/>
                <a:gd name="T1" fmla="*/ 0 h 7"/>
                <a:gd name="T2" fmla="*/ 2147483647 w 7"/>
                <a:gd name="T3" fmla="*/ 2147483647 h 7"/>
                <a:gd name="T4" fmla="*/ 2147483647 w 7"/>
                <a:gd name="T5" fmla="*/ 2147483647 h 7"/>
                <a:gd name="T6" fmla="*/ 0 w 7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7"/>
                <a:gd name="T14" fmla="*/ 7 w 7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7">
                  <a:moveTo>
                    <a:pt x="0" y="0"/>
                  </a:moveTo>
                  <a:lnTo>
                    <a:pt x="4" y="4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0" name="Freeform 209"/>
            <p:cNvSpPr>
              <a:spLocks/>
            </p:cNvSpPr>
            <p:nvPr/>
          </p:nvSpPr>
          <p:spPr bwMode="auto">
            <a:xfrm>
              <a:off x="1295968" y="1945560"/>
              <a:ext cx="28859" cy="40030"/>
            </a:xfrm>
            <a:custGeom>
              <a:avLst/>
              <a:gdLst>
                <a:gd name="T0" fmla="*/ 2147483647 w 25"/>
                <a:gd name="T1" fmla="*/ 0 h 35"/>
                <a:gd name="T2" fmla="*/ 2147483647 w 25"/>
                <a:gd name="T3" fmla="*/ 2147483647 h 35"/>
                <a:gd name="T4" fmla="*/ 2147483647 w 25"/>
                <a:gd name="T5" fmla="*/ 2147483647 h 35"/>
                <a:gd name="T6" fmla="*/ 2147483647 w 25"/>
                <a:gd name="T7" fmla="*/ 2147483647 h 35"/>
                <a:gd name="T8" fmla="*/ 2147483647 w 25"/>
                <a:gd name="T9" fmla="*/ 2147483647 h 35"/>
                <a:gd name="T10" fmla="*/ 0 w 25"/>
                <a:gd name="T11" fmla="*/ 2147483647 h 35"/>
                <a:gd name="T12" fmla="*/ 2147483647 w 25"/>
                <a:gd name="T13" fmla="*/ 2147483647 h 35"/>
                <a:gd name="T14" fmla="*/ 2147483647 w 25"/>
                <a:gd name="T15" fmla="*/ 2147483647 h 35"/>
                <a:gd name="T16" fmla="*/ 2147483647 w 25"/>
                <a:gd name="T17" fmla="*/ 2147483647 h 35"/>
                <a:gd name="T18" fmla="*/ 2147483647 w 25"/>
                <a:gd name="T19" fmla="*/ 2147483647 h 35"/>
                <a:gd name="T20" fmla="*/ 2147483647 w 25"/>
                <a:gd name="T21" fmla="*/ 2147483647 h 35"/>
                <a:gd name="T22" fmla="*/ 2147483647 w 25"/>
                <a:gd name="T23" fmla="*/ 2147483647 h 35"/>
                <a:gd name="T24" fmla="*/ 2147483647 w 25"/>
                <a:gd name="T25" fmla="*/ 2147483647 h 35"/>
                <a:gd name="T26" fmla="*/ 2147483647 w 25"/>
                <a:gd name="T27" fmla="*/ 2147483647 h 35"/>
                <a:gd name="T28" fmla="*/ 2147483647 w 25"/>
                <a:gd name="T29" fmla="*/ 2147483647 h 35"/>
                <a:gd name="T30" fmla="*/ 2147483647 w 25"/>
                <a:gd name="T31" fmla="*/ 2147483647 h 35"/>
                <a:gd name="T32" fmla="*/ 2147483647 w 25"/>
                <a:gd name="T33" fmla="*/ 0 h 35"/>
                <a:gd name="T34" fmla="*/ 2147483647 w 25"/>
                <a:gd name="T35" fmla="*/ 0 h 35"/>
                <a:gd name="T36" fmla="*/ 2147483647 w 25"/>
                <a:gd name="T37" fmla="*/ 0 h 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35"/>
                <a:gd name="T59" fmla="*/ 25 w 25"/>
                <a:gd name="T60" fmla="*/ 35 h 3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35">
                  <a:moveTo>
                    <a:pt x="22" y="0"/>
                  </a:moveTo>
                  <a:lnTo>
                    <a:pt x="16" y="6"/>
                  </a:lnTo>
                  <a:lnTo>
                    <a:pt x="9" y="16"/>
                  </a:lnTo>
                  <a:lnTo>
                    <a:pt x="3" y="22"/>
                  </a:lnTo>
                  <a:lnTo>
                    <a:pt x="3" y="25"/>
                  </a:lnTo>
                  <a:lnTo>
                    <a:pt x="0" y="32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6" y="35"/>
                  </a:lnTo>
                  <a:lnTo>
                    <a:pt x="16" y="19"/>
                  </a:lnTo>
                  <a:lnTo>
                    <a:pt x="22" y="16"/>
                  </a:lnTo>
                  <a:lnTo>
                    <a:pt x="25" y="6"/>
                  </a:lnTo>
                  <a:lnTo>
                    <a:pt x="25" y="3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1" name="Freeform 210"/>
            <p:cNvSpPr>
              <a:spLocks/>
            </p:cNvSpPr>
            <p:nvPr/>
          </p:nvSpPr>
          <p:spPr bwMode="auto">
            <a:xfrm>
              <a:off x="1435610" y="2096372"/>
              <a:ext cx="7448" cy="8378"/>
            </a:xfrm>
            <a:custGeom>
              <a:avLst/>
              <a:gdLst>
                <a:gd name="T0" fmla="*/ 0 w 7"/>
                <a:gd name="T1" fmla="*/ 0 h 7"/>
                <a:gd name="T2" fmla="*/ 2147483647 w 7"/>
                <a:gd name="T3" fmla="*/ 2147483647 h 7"/>
                <a:gd name="T4" fmla="*/ 2147483647 w 7"/>
                <a:gd name="T5" fmla="*/ 2147483647 h 7"/>
                <a:gd name="T6" fmla="*/ 0 60000 65536"/>
                <a:gd name="T7" fmla="*/ 0 60000 65536"/>
                <a:gd name="T8" fmla="*/ 0 60000 65536"/>
                <a:gd name="T9" fmla="*/ 0 w 7"/>
                <a:gd name="T10" fmla="*/ 0 h 7"/>
                <a:gd name="T11" fmla="*/ 7 w 7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7">
                  <a:moveTo>
                    <a:pt x="0" y="0"/>
                  </a:moveTo>
                  <a:lnTo>
                    <a:pt x="4" y="4"/>
                  </a:lnTo>
                  <a:lnTo>
                    <a:pt x="7" y="7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2" name="Freeform 211"/>
            <p:cNvSpPr>
              <a:spLocks/>
            </p:cNvSpPr>
            <p:nvPr/>
          </p:nvSpPr>
          <p:spPr bwMode="auto">
            <a:xfrm>
              <a:off x="1295968" y="1945560"/>
              <a:ext cx="28859" cy="40030"/>
            </a:xfrm>
            <a:custGeom>
              <a:avLst/>
              <a:gdLst>
                <a:gd name="T0" fmla="*/ 2147483647 w 25"/>
                <a:gd name="T1" fmla="*/ 0 h 35"/>
                <a:gd name="T2" fmla="*/ 2147483647 w 25"/>
                <a:gd name="T3" fmla="*/ 2147483647 h 35"/>
                <a:gd name="T4" fmla="*/ 2147483647 w 25"/>
                <a:gd name="T5" fmla="*/ 2147483647 h 35"/>
                <a:gd name="T6" fmla="*/ 2147483647 w 25"/>
                <a:gd name="T7" fmla="*/ 2147483647 h 35"/>
                <a:gd name="T8" fmla="*/ 2147483647 w 25"/>
                <a:gd name="T9" fmla="*/ 2147483647 h 35"/>
                <a:gd name="T10" fmla="*/ 0 w 25"/>
                <a:gd name="T11" fmla="*/ 2147483647 h 35"/>
                <a:gd name="T12" fmla="*/ 2147483647 w 25"/>
                <a:gd name="T13" fmla="*/ 2147483647 h 35"/>
                <a:gd name="T14" fmla="*/ 2147483647 w 25"/>
                <a:gd name="T15" fmla="*/ 2147483647 h 35"/>
                <a:gd name="T16" fmla="*/ 2147483647 w 25"/>
                <a:gd name="T17" fmla="*/ 2147483647 h 35"/>
                <a:gd name="T18" fmla="*/ 2147483647 w 25"/>
                <a:gd name="T19" fmla="*/ 2147483647 h 35"/>
                <a:gd name="T20" fmla="*/ 2147483647 w 25"/>
                <a:gd name="T21" fmla="*/ 2147483647 h 35"/>
                <a:gd name="T22" fmla="*/ 2147483647 w 25"/>
                <a:gd name="T23" fmla="*/ 2147483647 h 35"/>
                <a:gd name="T24" fmla="*/ 2147483647 w 25"/>
                <a:gd name="T25" fmla="*/ 2147483647 h 35"/>
                <a:gd name="T26" fmla="*/ 2147483647 w 25"/>
                <a:gd name="T27" fmla="*/ 2147483647 h 35"/>
                <a:gd name="T28" fmla="*/ 2147483647 w 25"/>
                <a:gd name="T29" fmla="*/ 2147483647 h 35"/>
                <a:gd name="T30" fmla="*/ 2147483647 w 25"/>
                <a:gd name="T31" fmla="*/ 2147483647 h 35"/>
                <a:gd name="T32" fmla="*/ 2147483647 w 25"/>
                <a:gd name="T33" fmla="*/ 0 h 35"/>
                <a:gd name="T34" fmla="*/ 2147483647 w 25"/>
                <a:gd name="T35" fmla="*/ 0 h 35"/>
                <a:gd name="T36" fmla="*/ 2147483647 w 25"/>
                <a:gd name="T37" fmla="*/ 0 h 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35"/>
                <a:gd name="T59" fmla="*/ 25 w 25"/>
                <a:gd name="T60" fmla="*/ 35 h 3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35">
                  <a:moveTo>
                    <a:pt x="22" y="0"/>
                  </a:moveTo>
                  <a:lnTo>
                    <a:pt x="16" y="6"/>
                  </a:lnTo>
                  <a:lnTo>
                    <a:pt x="9" y="16"/>
                  </a:lnTo>
                  <a:lnTo>
                    <a:pt x="3" y="22"/>
                  </a:lnTo>
                  <a:lnTo>
                    <a:pt x="3" y="25"/>
                  </a:lnTo>
                  <a:lnTo>
                    <a:pt x="0" y="32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6" y="35"/>
                  </a:lnTo>
                  <a:lnTo>
                    <a:pt x="16" y="19"/>
                  </a:lnTo>
                  <a:lnTo>
                    <a:pt x="22" y="16"/>
                  </a:lnTo>
                  <a:lnTo>
                    <a:pt x="25" y="6"/>
                  </a:lnTo>
                  <a:lnTo>
                    <a:pt x="25" y="3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3" name="Freeform 212"/>
            <p:cNvSpPr>
              <a:spLocks/>
            </p:cNvSpPr>
            <p:nvPr/>
          </p:nvSpPr>
          <p:spPr bwMode="auto">
            <a:xfrm>
              <a:off x="1306209" y="1959524"/>
              <a:ext cx="29790" cy="32583"/>
            </a:xfrm>
            <a:custGeom>
              <a:avLst/>
              <a:gdLst>
                <a:gd name="T0" fmla="*/ 0 w 26"/>
                <a:gd name="T1" fmla="*/ 2147483647 h 29"/>
                <a:gd name="T2" fmla="*/ 2147483647 w 26"/>
                <a:gd name="T3" fmla="*/ 2147483647 h 29"/>
                <a:gd name="T4" fmla="*/ 2147483647 w 26"/>
                <a:gd name="T5" fmla="*/ 2147483647 h 29"/>
                <a:gd name="T6" fmla="*/ 2147483647 w 26"/>
                <a:gd name="T7" fmla="*/ 0 h 29"/>
                <a:gd name="T8" fmla="*/ 2147483647 w 26"/>
                <a:gd name="T9" fmla="*/ 0 h 29"/>
                <a:gd name="T10" fmla="*/ 2147483647 w 26"/>
                <a:gd name="T11" fmla="*/ 0 h 29"/>
                <a:gd name="T12" fmla="*/ 2147483647 w 26"/>
                <a:gd name="T13" fmla="*/ 2147483647 h 29"/>
                <a:gd name="T14" fmla="*/ 2147483647 w 26"/>
                <a:gd name="T15" fmla="*/ 2147483647 h 29"/>
                <a:gd name="T16" fmla="*/ 2147483647 w 26"/>
                <a:gd name="T17" fmla="*/ 2147483647 h 29"/>
                <a:gd name="T18" fmla="*/ 2147483647 w 26"/>
                <a:gd name="T19" fmla="*/ 2147483647 h 29"/>
                <a:gd name="T20" fmla="*/ 2147483647 w 26"/>
                <a:gd name="T21" fmla="*/ 2147483647 h 29"/>
                <a:gd name="T22" fmla="*/ 2147483647 w 26"/>
                <a:gd name="T23" fmla="*/ 2147483647 h 29"/>
                <a:gd name="T24" fmla="*/ 2147483647 w 26"/>
                <a:gd name="T25" fmla="*/ 2147483647 h 29"/>
                <a:gd name="T26" fmla="*/ 2147483647 w 26"/>
                <a:gd name="T27" fmla="*/ 2147483647 h 29"/>
                <a:gd name="T28" fmla="*/ 2147483647 w 26"/>
                <a:gd name="T29" fmla="*/ 2147483647 h 29"/>
                <a:gd name="T30" fmla="*/ 0 w 26"/>
                <a:gd name="T31" fmla="*/ 2147483647 h 29"/>
                <a:gd name="T32" fmla="*/ 0 w 26"/>
                <a:gd name="T33" fmla="*/ 2147483647 h 29"/>
                <a:gd name="T34" fmla="*/ 0 w 26"/>
                <a:gd name="T35" fmla="*/ 2147483647 h 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6"/>
                <a:gd name="T55" fmla="*/ 0 h 29"/>
                <a:gd name="T56" fmla="*/ 26 w 26"/>
                <a:gd name="T57" fmla="*/ 29 h 2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6" h="29">
                  <a:moveTo>
                    <a:pt x="0" y="26"/>
                  </a:moveTo>
                  <a:lnTo>
                    <a:pt x="7" y="13"/>
                  </a:lnTo>
                  <a:lnTo>
                    <a:pt x="16" y="4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6" y="4"/>
                  </a:lnTo>
                  <a:lnTo>
                    <a:pt x="26" y="7"/>
                  </a:lnTo>
                  <a:lnTo>
                    <a:pt x="19" y="13"/>
                  </a:lnTo>
                  <a:lnTo>
                    <a:pt x="16" y="20"/>
                  </a:lnTo>
                  <a:lnTo>
                    <a:pt x="10" y="26"/>
                  </a:lnTo>
                  <a:lnTo>
                    <a:pt x="7" y="29"/>
                  </a:lnTo>
                  <a:lnTo>
                    <a:pt x="3" y="29"/>
                  </a:lnTo>
                  <a:lnTo>
                    <a:pt x="0" y="29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4" name="Freeform 213"/>
            <p:cNvSpPr>
              <a:spLocks/>
            </p:cNvSpPr>
            <p:nvPr/>
          </p:nvSpPr>
          <p:spPr bwMode="auto">
            <a:xfrm>
              <a:off x="1318311" y="1967902"/>
              <a:ext cx="27928" cy="36306"/>
            </a:xfrm>
            <a:custGeom>
              <a:avLst/>
              <a:gdLst>
                <a:gd name="T0" fmla="*/ 2147483647 w 25"/>
                <a:gd name="T1" fmla="*/ 2147483647 h 32"/>
                <a:gd name="T2" fmla="*/ 2147483647 w 25"/>
                <a:gd name="T3" fmla="*/ 2147483647 h 32"/>
                <a:gd name="T4" fmla="*/ 2147483647 w 25"/>
                <a:gd name="T5" fmla="*/ 2147483647 h 32"/>
                <a:gd name="T6" fmla="*/ 2147483647 w 25"/>
                <a:gd name="T7" fmla="*/ 0 h 32"/>
                <a:gd name="T8" fmla="*/ 2147483647 w 25"/>
                <a:gd name="T9" fmla="*/ 0 h 32"/>
                <a:gd name="T10" fmla="*/ 2147483647 w 25"/>
                <a:gd name="T11" fmla="*/ 2147483647 h 32"/>
                <a:gd name="T12" fmla="*/ 2147483647 w 25"/>
                <a:gd name="T13" fmla="*/ 2147483647 h 32"/>
                <a:gd name="T14" fmla="*/ 2147483647 w 25"/>
                <a:gd name="T15" fmla="*/ 2147483647 h 32"/>
                <a:gd name="T16" fmla="*/ 2147483647 w 25"/>
                <a:gd name="T17" fmla="*/ 2147483647 h 32"/>
                <a:gd name="T18" fmla="*/ 2147483647 w 25"/>
                <a:gd name="T19" fmla="*/ 2147483647 h 32"/>
                <a:gd name="T20" fmla="*/ 2147483647 w 25"/>
                <a:gd name="T21" fmla="*/ 2147483647 h 32"/>
                <a:gd name="T22" fmla="*/ 2147483647 w 25"/>
                <a:gd name="T23" fmla="*/ 2147483647 h 32"/>
                <a:gd name="T24" fmla="*/ 2147483647 w 25"/>
                <a:gd name="T25" fmla="*/ 2147483647 h 32"/>
                <a:gd name="T26" fmla="*/ 2147483647 w 25"/>
                <a:gd name="T27" fmla="*/ 2147483647 h 32"/>
                <a:gd name="T28" fmla="*/ 0 w 25"/>
                <a:gd name="T29" fmla="*/ 2147483647 h 32"/>
                <a:gd name="T30" fmla="*/ 0 w 25"/>
                <a:gd name="T31" fmla="*/ 2147483647 h 32"/>
                <a:gd name="T32" fmla="*/ 0 w 25"/>
                <a:gd name="T33" fmla="*/ 2147483647 h 32"/>
                <a:gd name="T34" fmla="*/ 2147483647 w 25"/>
                <a:gd name="T35" fmla="*/ 2147483647 h 32"/>
                <a:gd name="T36" fmla="*/ 2147483647 w 25"/>
                <a:gd name="T37" fmla="*/ 2147483647 h 32"/>
                <a:gd name="T38" fmla="*/ 2147483647 w 25"/>
                <a:gd name="T39" fmla="*/ 2147483647 h 32"/>
                <a:gd name="T40" fmla="*/ 2147483647 w 25"/>
                <a:gd name="T41" fmla="*/ 2147483647 h 32"/>
                <a:gd name="T42" fmla="*/ 2147483647 w 25"/>
                <a:gd name="T43" fmla="*/ 2147483647 h 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"/>
                <a:gd name="T67" fmla="*/ 0 h 32"/>
                <a:gd name="T68" fmla="*/ 25 w 25"/>
                <a:gd name="T69" fmla="*/ 32 h 3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" h="32">
                  <a:moveTo>
                    <a:pt x="12" y="6"/>
                  </a:moveTo>
                  <a:lnTo>
                    <a:pt x="16" y="6"/>
                  </a:lnTo>
                  <a:lnTo>
                    <a:pt x="16" y="3"/>
                  </a:lnTo>
                  <a:lnTo>
                    <a:pt x="19" y="0"/>
                  </a:lnTo>
                  <a:lnTo>
                    <a:pt x="22" y="3"/>
                  </a:lnTo>
                  <a:lnTo>
                    <a:pt x="25" y="6"/>
                  </a:lnTo>
                  <a:lnTo>
                    <a:pt x="25" y="9"/>
                  </a:lnTo>
                  <a:lnTo>
                    <a:pt x="19" y="13"/>
                  </a:lnTo>
                  <a:lnTo>
                    <a:pt x="12" y="19"/>
                  </a:lnTo>
                  <a:lnTo>
                    <a:pt x="9" y="25"/>
                  </a:lnTo>
                  <a:lnTo>
                    <a:pt x="6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3" y="19"/>
                  </a:lnTo>
                  <a:lnTo>
                    <a:pt x="3" y="16"/>
                  </a:lnTo>
                  <a:lnTo>
                    <a:pt x="12" y="9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5" name="Freeform 214"/>
            <p:cNvSpPr>
              <a:spLocks/>
            </p:cNvSpPr>
            <p:nvPr/>
          </p:nvSpPr>
          <p:spPr bwMode="auto">
            <a:xfrm>
              <a:off x="1324828" y="1981866"/>
              <a:ext cx="32583" cy="31652"/>
            </a:xfrm>
            <a:custGeom>
              <a:avLst/>
              <a:gdLst>
                <a:gd name="T0" fmla="*/ 0 w 29"/>
                <a:gd name="T1" fmla="*/ 2147483647 h 28"/>
                <a:gd name="T2" fmla="*/ 2147483647 w 29"/>
                <a:gd name="T3" fmla="*/ 2147483647 h 28"/>
                <a:gd name="T4" fmla="*/ 2147483647 w 29"/>
                <a:gd name="T5" fmla="*/ 0 h 28"/>
                <a:gd name="T6" fmla="*/ 2147483647 w 29"/>
                <a:gd name="T7" fmla="*/ 0 h 28"/>
                <a:gd name="T8" fmla="*/ 2147483647 w 29"/>
                <a:gd name="T9" fmla="*/ 0 h 28"/>
                <a:gd name="T10" fmla="*/ 2147483647 w 29"/>
                <a:gd name="T11" fmla="*/ 2147483647 h 28"/>
                <a:gd name="T12" fmla="*/ 2147483647 w 29"/>
                <a:gd name="T13" fmla="*/ 2147483647 h 28"/>
                <a:gd name="T14" fmla="*/ 2147483647 w 29"/>
                <a:gd name="T15" fmla="*/ 2147483647 h 28"/>
                <a:gd name="T16" fmla="*/ 2147483647 w 29"/>
                <a:gd name="T17" fmla="*/ 2147483647 h 28"/>
                <a:gd name="T18" fmla="*/ 2147483647 w 29"/>
                <a:gd name="T19" fmla="*/ 2147483647 h 28"/>
                <a:gd name="T20" fmla="*/ 2147483647 w 29"/>
                <a:gd name="T21" fmla="*/ 2147483647 h 28"/>
                <a:gd name="T22" fmla="*/ 2147483647 w 29"/>
                <a:gd name="T23" fmla="*/ 2147483647 h 28"/>
                <a:gd name="T24" fmla="*/ 2147483647 w 29"/>
                <a:gd name="T25" fmla="*/ 2147483647 h 28"/>
                <a:gd name="T26" fmla="*/ 2147483647 w 29"/>
                <a:gd name="T27" fmla="*/ 2147483647 h 28"/>
                <a:gd name="T28" fmla="*/ 2147483647 w 29"/>
                <a:gd name="T29" fmla="*/ 2147483647 h 28"/>
                <a:gd name="T30" fmla="*/ 2147483647 w 29"/>
                <a:gd name="T31" fmla="*/ 2147483647 h 28"/>
                <a:gd name="T32" fmla="*/ 2147483647 w 29"/>
                <a:gd name="T33" fmla="*/ 2147483647 h 28"/>
                <a:gd name="T34" fmla="*/ 2147483647 w 29"/>
                <a:gd name="T35" fmla="*/ 2147483647 h 28"/>
                <a:gd name="T36" fmla="*/ 0 w 29"/>
                <a:gd name="T37" fmla="*/ 2147483647 h 28"/>
                <a:gd name="T38" fmla="*/ 0 w 29"/>
                <a:gd name="T39" fmla="*/ 2147483647 h 28"/>
                <a:gd name="T40" fmla="*/ 0 w 29"/>
                <a:gd name="T41" fmla="*/ 2147483647 h 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"/>
                <a:gd name="T64" fmla="*/ 0 h 28"/>
                <a:gd name="T65" fmla="*/ 29 w 29"/>
                <a:gd name="T66" fmla="*/ 28 h 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" h="28">
                  <a:moveTo>
                    <a:pt x="0" y="22"/>
                  </a:moveTo>
                  <a:lnTo>
                    <a:pt x="10" y="9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9" y="3"/>
                  </a:lnTo>
                  <a:lnTo>
                    <a:pt x="29" y="6"/>
                  </a:lnTo>
                  <a:lnTo>
                    <a:pt x="19" y="15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6" y="25"/>
                  </a:lnTo>
                  <a:lnTo>
                    <a:pt x="6" y="22"/>
                  </a:lnTo>
                  <a:lnTo>
                    <a:pt x="6" y="25"/>
                  </a:lnTo>
                  <a:lnTo>
                    <a:pt x="3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6" name="Freeform 215"/>
            <p:cNvSpPr>
              <a:spLocks/>
            </p:cNvSpPr>
            <p:nvPr/>
          </p:nvSpPr>
          <p:spPr bwMode="auto">
            <a:xfrm>
              <a:off x="1385339" y="2013518"/>
              <a:ext cx="50271" cy="43755"/>
            </a:xfrm>
            <a:custGeom>
              <a:avLst/>
              <a:gdLst>
                <a:gd name="T0" fmla="*/ 2147483647 w 44"/>
                <a:gd name="T1" fmla="*/ 0 h 38"/>
                <a:gd name="T2" fmla="*/ 2147483647 w 44"/>
                <a:gd name="T3" fmla="*/ 0 h 38"/>
                <a:gd name="T4" fmla="*/ 2147483647 w 44"/>
                <a:gd name="T5" fmla="*/ 0 h 38"/>
                <a:gd name="T6" fmla="*/ 2147483647 w 44"/>
                <a:gd name="T7" fmla="*/ 2147483647 h 38"/>
                <a:gd name="T8" fmla="*/ 2147483647 w 44"/>
                <a:gd name="T9" fmla="*/ 2147483647 h 38"/>
                <a:gd name="T10" fmla="*/ 2147483647 w 44"/>
                <a:gd name="T11" fmla="*/ 2147483647 h 38"/>
                <a:gd name="T12" fmla="*/ 2147483647 w 44"/>
                <a:gd name="T13" fmla="*/ 2147483647 h 38"/>
                <a:gd name="T14" fmla="*/ 0 w 44"/>
                <a:gd name="T15" fmla="*/ 2147483647 h 38"/>
                <a:gd name="T16" fmla="*/ 0 w 44"/>
                <a:gd name="T17" fmla="*/ 2147483647 h 38"/>
                <a:gd name="T18" fmla="*/ 2147483647 w 44"/>
                <a:gd name="T19" fmla="*/ 2147483647 h 38"/>
                <a:gd name="T20" fmla="*/ 2147483647 w 44"/>
                <a:gd name="T21" fmla="*/ 2147483647 h 38"/>
                <a:gd name="T22" fmla="*/ 2147483647 w 44"/>
                <a:gd name="T23" fmla="*/ 2147483647 h 38"/>
                <a:gd name="T24" fmla="*/ 2147483647 w 44"/>
                <a:gd name="T25" fmla="*/ 2147483647 h 38"/>
                <a:gd name="T26" fmla="*/ 2147483647 w 44"/>
                <a:gd name="T27" fmla="*/ 2147483647 h 38"/>
                <a:gd name="T28" fmla="*/ 2147483647 w 44"/>
                <a:gd name="T29" fmla="*/ 2147483647 h 38"/>
                <a:gd name="T30" fmla="*/ 2147483647 w 44"/>
                <a:gd name="T31" fmla="*/ 2147483647 h 38"/>
                <a:gd name="T32" fmla="*/ 2147483647 w 44"/>
                <a:gd name="T33" fmla="*/ 2147483647 h 38"/>
                <a:gd name="T34" fmla="*/ 2147483647 w 44"/>
                <a:gd name="T35" fmla="*/ 2147483647 h 38"/>
                <a:gd name="T36" fmla="*/ 2147483647 w 44"/>
                <a:gd name="T37" fmla="*/ 2147483647 h 38"/>
                <a:gd name="T38" fmla="*/ 2147483647 w 44"/>
                <a:gd name="T39" fmla="*/ 2147483647 h 38"/>
                <a:gd name="T40" fmla="*/ 2147483647 w 44"/>
                <a:gd name="T41" fmla="*/ 2147483647 h 38"/>
                <a:gd name="T42" fmla="*/ 2147483647 w 44"/>
                <a:gd name="T43" fmla="*/ 2147483647 h 38"/>
                <a:gd name="T44" fmla="*/ 2147483647 w 44"/>
                <a:gd name="T45" fmla="*/ 2147483647 h 38"/>
                <a:gd name="T46" fmla="*/ 2147483647 w 44"/>
                <a:gd name="T47" fmla="*/ 2147483647 h 38"/>
                <a:gd name="T48" fmla="*/ 2147483647 w 44"/>
                <a:gd name="T49" fmla="*/ 2147483647 h 38"/>
                <a:gd name="T50" fmla="*/ 2147483647 w 44"/>
                <a:gd name="T51" fmla="*/ 2147483647 h 38"/>
                <a:gd name="T52" fmla="*/ 2147483647 w 44"/>
                <a:gd name="T53" fmla="*/ 2147483647 h 38"/>
                <a:gd name="T54" fmla="*/ 2147483647 w 44"/>
                <a:gd name="T55" fmla="*/ 2147483647 h 38"/>
                <a:gd name="T56" fmla="*/ 2147483647 w 44"/>
                <a:gd name="T57" fmla="*/ 2147483647 h 38"/>
                <a:gd name="T58" fmla="*/ 2147483647 w 44"/>
                <a:gd name="T59" fmla="*/ 2147483647 h 38"/>
                <a:gd name="T60" fmla="*/ 2147483647 w 44"/>
                <a:gd name="T61" fmla="*/ 2147483647 h 38"/>
                <a:gd name="T62" fmla="*/ 2147483647 w 44"/>
                <a:gd name="T63" fmla="*/ 2147483647 h 38"/>
                <a:gd name="T64" fmla="*/ 2147483647 w 44"/>
                <a:gd name="T65" fmla="*/ 2147483647 h 38"/>
                <a:gd name="T66" fmla="*/ 2147483647 w 44"/>
                <a:gd name="T67" fmla="*/ 2147483647 h 38"/>
                <a:gd name="T68" fmla="*/ 2147483647 w 44"/>
                <a:gd name="T69" fmla="*/ 2147483647 h 38"/>
                <a:gd name="T70" fmla="*/ 2147483647 w 44"/>
                <a:gd name="T71" fmla="*/ 2147483647 h 38"/>
                <a:gd name="T72" fmla="*/ 2147483647 w 44"/>
                <a:gd name="T73" fmla="*/ 2147483647 h 38"/>
                <a:gd name="T74" fmla="*/ 2147483647 w 44"/>
                <a:gd name="T75" fmla="*/ 2147483647 h 38"/>
                <a:gd name="T76" fmla="*/ 2147483647 w 44"/>
                <a:gd name="T77" fmla="*/ 2147483647 h 38"/>
                <a:gd name="T78" fmla="*/ 2147483647 w 44"/>
                <a:gd name="T79" fmla="*/ 2147483647 h 38"/>
                <a:gd name="T80" fmla="*/ 2147483647 w 44"/>
                <a:gd name="T81" fmla="*/ 2147483647 h 38"/>
                <a:gd name="T82" fmla="*/ 2147483647 w 44"/>
                <a:gd name="T83" fmla="*/ 2147483647 h 38"/>
                <a:gd name="T84" fmla="*/ 2147483647 w 44"/>
                <a:gd name="T85" fmla="*/ 2147483647 h 38"/>
                <a:gd name="T86" fmla="*/ 2147483647 w 44"/>
                <a:gd name="T87" fmla="*/ 0 h 38"/>
                <a:gd name="T88" fmla="*/ 2147483647 w 44"/>
                <a:gd name="T89" fmla="*/ 0 h 3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4"/>
                <a:gd name="T136" fmla="*/ 0 h 38"/>
                <a:gd name="T137" fmla="*/ 44 w 44"/>
                <a:gd name="T138" fmla="*/ 38 h 3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4" h="38">
                  <a:moveTo>
                    <a:pt x="9" y="0"/>
                  </a:moveTo>
                  <a:lnTo>
                    <a:pt x="9" y="0"/>
                  </a:lnTo>
                  <a:lnTo>
                    <a:pt x="9" y="3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3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3" y="29"/>
                  </a:lnTo>
                  <a:lnTo>
                    <a:pt x="6" y="32"/>
                  </a:lnTo>
                  <a:lnTo>
                    <a:pt x="9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9" y="32"/>
                  </a:lnTo>
                  <a:lnTo>
                    <a:pt x="22" y="35"/>
                  </a:lnTo>
                  <a:lnTo>
                    <a:pt x="25" y="35"/>
                  </a:lnTo>
                  <a:lnTo>
                    <a:pt x="29" y="38"/>
                  </a:lnTo>
                  <a:lnTo>
                    <a:pt x="32" y="38"/>
                  </a:lnTo>
                  <a:lnTo>
                    <a:pt x="35" y="35"/>
                  </a:lnTo>
                  <a:lnTo>
                    <a:pt x="35" y="32"/>
                  </a:lnTo>
                  <a:lnTo>
                    <a:pt x="41" y="26"/>
                  </a:lnTo>
                  <a:lnTo>
                    <a:pt x="41" y="23"/>
                  </a:lnTo>
                  <a:lnTo>
                    <a:pt x="44" y="23"/>
                  </a:lnTo>
                  <a:lnTo>
                    <a:pt x="44" y="19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38" y="16"/>
                  </a:lnTo>
                  <a:lnTo>
                    <a:pt x="35" y="19"/>
                  </a:lnTo>
                  <a:lnTo>
                    <a:pt x="29" y="23"/>
                  </a:lnTo>
                  <a:lnTo>
                    <a:pt x="25" y="23"/>
                  </a:lnTo>
                  <a:lnTo>
                    <a:pt x="22" y="23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6" y="10"/>
                  </a:lnTo>
                  <a:lnTo>
                    <a:pt x="16" y="3"/>
                  </a:lnTo>
                  <a:lnTo>
                    <a:pt x="13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7" name="Freeform 216"/>
            <p:cNvSpPr>
              <a:spLocks/>
            </p:cNvSpPr>
            <p:nvPr/>
          </p:nvSpPr>
          <p:spPr bwMode="auto">
            <a:xfrm>
              <a:off x="1371375" y="2007002"/>
              <a:ext cx="21411" cy="36306"/>
            </a:xfrm>
            <a:custGeom>
              <a:avLst/>
              <a:gdLst>
                <a:gd name="T0" fmla="*/ 2147483647 w 19"/>
                <a:gd name="T1" fmla="*/ 2147483647 h 32"/>
                <a:gd name="T2" fmla="*/ 2147483647 w 19"/>
                <a:gd name="T3" fmla="*/ 2147483647 h 32"/>
                <a:gd name="T4" fmla="*/ 2147483647 w 19"/>
                <a:gd name="T5" fmla="*/ 2147483647 h 32"/>
                <a:gd name="T6" fmla="*/ 2147483647 w 19"/>
                <a:gd name="T7" fmla="*/ 2147483647 h 32"/>
                <a:gd name="T8" fmla="*/ 2147483647 w 19"/>
                <a:gd name="T9" fmla="*/ 2147483647 h 32"/>
                <a:gd name="T10" fmla="*/ 2147483647 w 19"/>
                <a:gd name="T11" fmla="*/ 2147483647 h 32"/>
                <a:gd name="T12" fmla="*/ 2147483647 w 19"/>
                <a:gd name="T13" fmla="*/ 2147483647 h 32"/>
                <a:gd name="T14" fmla="*/ 2147483647 w 19"/>
                <a:gd name="T15" fmla="*/ 2147483647 h 32"/>
                <a:gd name="T16" fmla="*/ 2147483647 w 19"/>
                <a:gd name="T17" fmla="*/ 2147483647 h 32"/>
                <a:gd name="T18" fmla="*/ 2147483647 w 19"/>
                <a:gd name="T19" fmla="*/ 2147483647 h 32"/>
                <a:gd name="T20" fmla="*/ 0 w 19"/>
                <a:gd name="T21" fmla="*/ 2147483647 h 32"/>
                <a:gd name="T22" fmla="*/ 0 w 19"/>
                <a:gd name="T23" fmla="*/ 2147483647 h 32"/>
                <a:gd name="T24" fmla="*/ 0 w 19"/>
                <a:gd name="T25" fmla="*/ 2147483647 h 32"/>
                <a:gd name="T26" fmla="*/ 0 w 19"/>
                <a:gd name="T27" fmla="*/ 2147483647 h 32"/>
                <a:gd name="T28" fmla="*/ 0 w 19"/>
                <a:gd name="T29" fmla="*/ 2147483647 h 32"/>
                <a:gd name="T30" fmla="*/ 2147483647 w 19"/>
                <a:gd name="T31" fmla="*/ 2147483647 h 32"/>
                <a:gd name="T32" fmla="*/ 2147483647 w 19"/>
                <a:gd name="T33" fmla="*/ 2147483647 h 32"/>
                <a:gd name="T34" fmla="*/ 2147483647 w 19"/>
                <a:gd name="T35" fmla="*/ 2147483647 h 32"/>
                <a:gd name="T36" fmla="*/ 2147483647 w 19"/>
                <a:gd name="T37" fmla="*/ 2147483647 h 32"/>
                <a:gd name="T38" fmla="*/ 2147483647 w 19"/>
                <a:gd name="T39" fmla="*/ 2147483647 h 32"/>
                <a:gd name="T40" fmla="*/ 2147483647 w 19"/>
                <a:gd name="T41" fmla="*/ 0 h 32"/>
                <a:gd name="T42" fmla="*/ 2147483647 w 19"/>
                <a:gd name="T43" fmla="*/ 0 h 32"/>
                <a:gd name="T44" fmla="*/ 2147483647 w 19"/>
                <a:gd name="T45" fmla="*/ 0 h 32"/>
                <a:gd name="T46" fmla="*/ 2147483647 w 19"/>
                <a:gd name="T47" fmla="*/ 0 h 32"/>
                <a:gd name="T48" fmla="*/ 2147483647 w 19"/>
                <a:gd name="T49" fmla="*/ 2147483647 h 32"/>
                <a:gd name="T50" fmla="*/ 2147483647 w 19"/>
                <a:gd name="T51" fmla="*/ 2147483647 h 32"/>
                <a:gd name="T52" fmla="*/ 2147483647 w 19"/>
                <a:gd name="T53" fmla="*/ 2147483647 h 32"/>
                <a:gd name="T54" fmla="*/ 2147483647 w 19"/>
                <a:gd name="T55" fmla="*/ 2147483647 h 32"/>
                <a:gd name="T56" fmla="*/ 2147483647 w 19"/>
                <a:gd name="T57" fmla="*/ 2147483647 h 32"/>
                <a:gd name="T58" fmla="*/ 2147483647 w 19"/>
                <a:gd name="T59" fmla="*/ 2147483647 h 32"/>
                <a:gd name="T60" fmla="*/ 2147483647 w 19"/>
                <a:gd name="T61" fmla="*/ 2147483647 h 32"/>
                <a:gd name="T62" fmla="*/ 2147483647 w 19"/>
                <a:gd name="T63" fmla="*/ 2147483647 h 32"/>
                <a:gd name="T64" fmla="*/ 2147483647 w 19"/>
                <a:gd name="T65" fmla="*/ 2147483647 h 32"/>
                <a:gd name="T66" fmla="*/ 2147483647 w 19"/>
                <a:gd name="T67" fmla="*/ 2147483647 h 32"/>
                <a:gd name="T68" fmla="*/ 2147483647 w 19"/>
                <a:gd name="T69" fmla="*/ 2147483647 h 32"/>
                <a:gd name="T70" fmla="*/ 2147483647 w 19"/>
                <a:gd name="T71" fmla="*/ 2147483647 h 32"/>
                <a:gd name="T72" fmla="*/ 2147483647 w 19"/>
                <a:gd name="T73" fmla="*/ 2147483647 h 32"/>
                <a:gd name="T74" fmla="*/ 2147483647 w 19"/>
                <a:gd name="T75" fmla="*/ 2147483647 h 32"/>
                <a:gd name="T76" fmla="*/ 2147483647 w 19"/>
                <a:gd name="T77" fmla="*/ 2147483647 h 32"/>
                <a:gd name="T78" fmla="*/ 2147483647 w 19"/>
                <a:gd name="T79" fmla="*/ 2147483647 h 32"/>
                <a:gd name="T80" fmla="*/ 2147483647 w 19"/>
                <a:gd name="T81" fmla="*/ 2147483647 h 32"/>
                <a:gd name="T82" fmla="*/ 2147483647 w 19"/>
                <a:gd name="T83" fmla="*/ 2147483647 h 32"/>
                <a:gd name="T84" fmla="*/ 2147483647 w 19"/>
                <a:gd name="T85" fmla="*/ 2147483647 h 32"/>
                <a:gd name="T86" fmla="*/ 2147483647 w 19"/>
                <a:gd name="T87" fmla="*/ 2147483647 h 32"/>
                <a:gd name="T88" fmla="*/ 2147483647 w 19"/>
                <a:gd name="T89" fmla="*/ 2147483647 h 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9"/>
                <a:gd name="T136" fmla="*/ 0 h 32"/>
                <a:gd name="T137" fmla="*/ 19 w 19"/>
                <a:gd name="T138" fmla="*/ 32 h 3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9" h="32">
                  <a:moveTo>
                    <a:pt x="19" y="6"/>
                  </a:moveTo>
                  <a:lnTo>
                    <a:pt x="19" y="13"/>
                  </a:lnTo>
                  <a:lnTo>
                    <a:pt x="16" y="19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7" y="32"/>
                  </a:lnTo>
                  <a:lnTo>
                    <a:pt x="3" y="29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3" y="19"/>
                  </a:lnTo>
                  <a:lnTo>
                    <a:pt x="3" y="13"/>
                  </a:lnTo>
                  <a:lnTo>
                    <a:pt x="3" y="9"/>
                  </a:lnTo>
                  <a:lnTo>
                    <a:pt x="7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13" y="6"/>
                  </a:lnTo>
                  <a:lnTo>
                    <a:pt x="10" y="13"/>
                  </a:lnTo>
                  <a:lnTo>
                    <a:pt x="10" y="16"/>
                  </a:lnTo>
                  <a:lnTo>
                    <a:pt x="7" y="19"/>
                  </a:lnTo>
                  <a:lnTo>
                    <a:pt x="7" y="22"/>
                  </a:lnTo>
                  <a:lnTo>
                    <a:pt x="10" y="22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3" y="13"/>
                  </a:lnTo>
                  <a:lnTo>
                    <a:pt x="13" y="9"/>
                  </a:lnTo>
                  <a:lnTo>
                    <a:pt x="16" y="6"/>
                  </a:lnTo>
                  <a:lnTo>
                    <a:pt x="19" y="6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8" name="Freeform 217"/>
            <p:cNvSpPr>
              <a:spLocks/>
            </p:cNvSpPr>
            <p:nvPr/>
          </p:nvSpPr>
          <p:spPr bwMode="auto">
            <a:xfrm>
              <a:off x="1357410" y="1999554"/>
              <a:ext cx="16757" cy="32583"/>
            </a:xfrm>
            <a:custGeom>
              <a:avLst/>
              <a:gdLst>
                <a:gd name="T0" fmla="*/ 2147483647 w 15"/>
                <a:gd name="T1" fmla="*/ 0 h 29"/>
                <a:gd name="T2" fmla="*/ 2147483647 w 15"/>
                <a:gd name="T3" fmla="*/ 2147483647 h 29"/>
                <a:gd name="T4" fmla="*/ 2147483647 w 15"/>
                <a:gd name="T5" fmla="*/ 2147483647 h 29"/>
                <a:gd name="T6" fmla="*/ 2147483647 w 15"/>
                <a:gd name="T7" fmla="*/ 2147483647 h 29"/>
                <a:gd name="T8" fmla="*/ 2147483647 w 15"/>
                <a:gd name="T9" fmla="*/ 2147483647 h 29"/>
                <a:gd name="T10" fmla="*/ 2147483647 w 15"/>
                <a:gd name="T11" fmla="*/ 2147483647 h 29"/>
                <a:gd name="T12" fmla="*/ 2147483647 w 15"/>
                <a:gd name="T13" fmla="*/ 2147483647 h 29"/>
                <a:gd name="T14" fmla="*/ 2147483647 w 15"/>
                <a:gd name="T15" fmla="*/ 2147483647 h 29"/>
                <a:gd name="T16" fmla="*/ 2147483647 w 15"/>
                <a:gd name="T17" fmla="*/ 2147483647 h 29"/>
                <a:gd name="T18" fmla="*/ 2147483647 w 15"/>
                <a:gd name="T19" fmla="*/ 2147483647 h 29"/>
                <a:gd name="T20" fmla="*/ 0 w 15"/>
                <a:gd name="T21" fmla="*/ 2147483647 h 29"/>
                <a:gd name="T22" fmla="*/ 0 w 15"/>
                <a:gd name="T23" fmla="*/ 2147483647 h 29"/>
                <a:gd name="T24" fmla="*/ 0 w 15"/>
                <a:gd name="T25" fmla="*/ 2147483647 h 29"/>
                <a:gd name="T26" fmla="*/ 0 w 15"/>
                <a:gd name="T27" fmla="*/ 2147483647 h 29"/>
                <a:gd name="T28" fmla="*/ 2147483647 w 15"/>
                <a:gd name="T29" fmla="*/ 2147483647 h 29"/>
                <a:gd name="T30" fmla="*/ 2147483647 w 15"/>
                <a:gd name="T31" fmla="*/ 2147483647 h 29"/>
                <a:gd name="T32" fmla="*/ 2147483647 w 15"/>
                <a:gd name="T33" fmla="*/ 2147483647 h 29"/>
                <a:gd name="T34" fmla="*/ 2147483647 w 15"/>
                <a:gd name="T35" fmla="*/ 0 h 29"/>
                <a:gd name="T36" fmla="*/ 2147483647 w 15"/>
                <a:gd name="T37" fmla="*/ 0 h 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"/>
                <a:gd name="T58" fmla="*/ 0 h 29"/>
                <a:gd name="T59" fmla="*/ 15 w 15"/>
                <a:gd name="T60" fmla="*/ 29 h 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" h="29">
                  <a:moveTo>
                    <a:pt x="12" y="0"/>
                  </a:moveTo>
                  <a:lnTo>
                    <a:pt x="15" y="4"/>
                  </a:lnTo>
                  <a:lnTo>
                    <a:pt x="15" y="1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9" y="29"/>
                  </a:lnTo>
                  <a:lnTo>
                    <a:pt x="6" y="29"/>
                  </a:lnTo>
                  <a:lnTo>
                    <a:pt x="3" y="29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3" y="16"/>
                  </a:lnTo>
                  <a:lnTo>
                    <a:pt x="9" y="13"/>
                  </a:lnTo>
                  <a:lnTo>
                    <a:pt x="12" y="7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9" name="Freeform 218"/>
            <p:cNvSpPr>
              <a:spLocks/>
            </p:cNvSpPr>
            <p:nvPr/>
          </p:nvSpPr>
          <p:spPr bwMode="auto">
            <a:xfrm>
              <a:off x="1346239" y="1992107"/>
              <a:ext cx="25136" cy="33514"/>
            </a:xfrm>
            <a:custGeom>
              <a:avLst/>
              <a:gdLst>
                <a:gd name="T0" fmla="*/ 2147483647 w 22"/>
                <a:gd name="T1" fmla="*/ 0 h 29"/>
                <a:gd name="T2" fmla="*/ 2147483647 w 22"/>
                <a:gd name="T3" fmla="*/ 2147483647 h 29"/>
                <a:gd name="T4" fmla="*/ 2147483647 w 22"/>
                <a:gd name="T5" fmla="*/ 2147483647 h 29"/>
                <a:gd name="T6" fmla="*/ 2147483647 w 22"/>
                <a:gd name="T7" fmla="*/ 2147483647 h 29"/>
                <a:gd name="T8" fmla="*/ 0 w 22"/>
                <a:gd name="T9" fmla="*/ 2147483647 h 29"/>
                <a:gd name="T10" fmla="*/ 0 w 22"/>
                <a:gd name="T11" fmla="*/ 2147483647 h 29"/>
                <a:gd name="T12" fmla="*/ 2147483647 w 22"/>
                <a:gd name="T13" fmla="*/ 2147483647 h 29"/>
                <a:gd name="T14" fmla="*/ 2147483647 w 22"/>
                <a:gd name="T15" fmla="*/ 2147483647 h 29"/>
                <a:gd name="T16" fmla="*/ 2147483647 w 22"/>
                <a:gd name="T17" fmla="*/ 2147483647 h 29"/>
                <a:gd name="T18" fmla="*/ 2147483647 w 22"/>
                <a:gd name="T19" fmla="*/ 2147483647 h 29"/>
                <a:gd name="T20" fmla="*/ 2147483647 w 22"/>
                <a:gd name="T21" fmla="*/ 2147483647 h 29"/>
                <a:gd name="T22" fmla="*/ 2147483647 w 22"/>
                <a:gd name="T23" fmla="*/ 2147483647 h 29"/>
                <a:gd name="T24" fmla="*/ 2147483647 w 22"/>
                <a:gd name="T25" fmla="*/ 2147483647 h 29"/>
                <a:gd name="T26" fmla="*/ 2147483647 w 22"/>
                <a:gd name="T27" fmla="*/ 2147483647 h 29"/>
                <a:gd name="T28" fmla="*/ 2147483647 w 22"/>
                <a:gd name="T29" fmla="*/ 0 h 29"/>
                <a:gd name="T30" fmla="*/ 2147483647 w 22"/>
                <a:gd name="T31" fmla="*/ 0 h 2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"/>
                <a:gd name="T49" fmla="*/ 0 h 29"/>
                <a:gd name="T50" fmla="*/ 22 w 22"/>
                <a:gd name="T51" fmla="*/ 29 h 2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" h="29">
                  <a:moveTo>
                    <a:pt x="16" y="0"/>
                  </a:moveTo>
                  <a:lnTo>
                    <a:pt x="13" y="10"/>
                  </a:lnTo>
                  <a:lnTo>
                    <a:pt x="10" y="13"/>
                  </a:lnTo>
                  <a:lnTo>
                    <a:pt x="3" y="19"/>
                  </a:lnTo>
                  <a:lnTo>
                    <a:pt x="0" y="29"/>
                  </a:lnTo>
                  <a:lnTo>
                    <a:pt x="3" y="29"/>
                  </a:lnTo>
                  <a:lnTo>
                    <a:pt x="6" y="29"/>
                  </a:lnTo>
                  <a:lnTo>
                    <a:pt x="13" y="19"/>
                  </a:lnTo>
                  <a:lnTo>
                    <a:pt x="19" y="10"/>
                  </a:lnTo>
                  <a:lnTo>
                    <a:pt x="22" y="10"/>
                  </a:lnTo>
                  <a:lnTo>
                    <a:pt x="22" y="6"/>
                  </a:lnTo>
                  <a:lnTo>
                    <a:pt x="1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0" name="Freeform 219"/>
            <p:cNvSpPr>
              <a:spLocks/>
            </p:cNvSpPr>
            <p:nvPr/>
          </p:nvSpPr>
          <p:spPr bwMode="auto">
            <a:xfrm>
              <a:off x="1339723" y="1989314"/>
              <a:ext cx="21411" cy="27928"/>
            </a:xfrm>
            <a:custGeom>
              <a:avLst/>
              <a:gdLst>
                <a:gd name="T0" fmla="*/ 2147483647 w 19"/>
                <a:gd name="T1" fmla="*/ 0 h 25"/>
                <a:gd name="T2" fmla="*/ 2147483647 w 19"/>
                <a:gd name="T3" fmla="*/ 2147483647 h 25"/>
                <a:gd name="T4" fmla="*/ 2147483647 w 19"/>
                <a:gd name="T5" fmla="*/ 2147483647 h 25"/>
                <a:gd name="T6" fmla="*/ 2147483647 w 19"/>
                <a:gd name="T7" fmla="*/ 2147483647 h 25"/>
                <a:gd name="T8" fmla="*/ 2147483647 w 19"/>
                <a:gd name="T9" fmla="*/ 2147483647 h 25"/>
                <a:gd name="T10" fmla="*/ 2147483647 w 19"/>
                <a:gd name="T11" fmla="*/ 2147483647 h 25"/>
                <a:gd name="T12" fmla="*/ 0 w 19"/>
                <a:gd name="T13" fmla="*/ 2147483647 h 25"/>
                <a:gd name="T14" fmla="*/ 0 w 19"/>
                <a:gd name="T15" fmla="*/ 2147483647 h 25"/>
                <a:gd name="T16" fmla="*/ 0 w 19"/>
                <a:gd name="T17" fmla="*/ 2147483647 h 25"/>
                <a:gd name="T18" fmla="*/ 2147483647 w 19"/>
                <a:gd name="T19" fmla="*/ 2147483647 h 25"/>
                <a:gd name="T20" fmla="*/ 2147483647 w 19"/>
                <a:gd name="T21" fmla="*/ 2147483647 h 25"/>
                <a:gd name="T22" fmla="*/ 2147483647 w 19"/>
                <a:gd name="T23" fmla="*/ 2147483647 h 25"/>
                <a:gd name="T24" fmla="*/ 2147483647 w 19"/>
                <a:gd name="T25" fmla="*/ 2147483647 h 25"/>
                <a:gd name="T26" fmla="*/ 2147483647 w 19"/>
                <a:gd name="T27" fmla="*/ 2147483647 h 25"/>
                <a:gd name="T28" fmla="*/ 2147483647 w 19"/>
                <a:gd name="T29" fmla="*/ 0 h 25"/>
                <a:gd name="T30" fmla="*/ 2147483647 w 19"/>
                <a:gd name="T31" fmla="*/ 0 h 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25"/>
                <a:gd name="T50" fmla="*/ 19 w 19"/>
                <a:gd name="T51" fmla="*/ 25 h 2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25">
                  <a:moveTo>
                    <a:pt x="19" y="0"/>
                  </a:moveTo>
                  <a:lnTo>
                    <a:pt x="16" y="6"/>
                  </a:lnTo>
                  <a:lnTo>
                    <a:pt x="12" y="9"/>
                  </a:lnTo>
                  <a:lnTo>
                    <a:pt x="9" y="13"/>
                  </a:lnTo>
                  <a:lnTo>
                    <a:pt x="3" y="16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12" y="16"/>
                  </a:lnTo>
                  <a:lnTo>
                    <a:pt x="16" y="9"/>
                  </a:lnTo>
                  <a:lnTo>
                    <a:pt x="19" y="3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1" name="Freeform 220"/>
            <p:cNvSpPr>
              <a:spLocks/>
            </p:cNvSpPr>
            <p:nvPr/>
          </p:nvSpPr>
          <p:spPr bwMode="auto">
            <a:xfrm>
              <a:off x="1407681" y="2013518"/>
              <a:ext cx="21412" cy="18619"/>
            </a:xfrm>
            <a:custGeom>
              <a:avLst/>
              <a:gdLst>
                <a:gd name="T0" fmla="*/ 0 w 19"/>
                <a:gd name="T1" fmla="*/ 2147483647 h 16"/>
                <a:gd name="T2" fmla="*/ 2147483647 w 19"/>
                <a:gd name="T3" fmla="*/ 2147483647 h 16"/>
                <a:gd name="T4" fmla="*/ 2147483647 w 19"/>
                <a:gd name="T5" fmla="*/ 2147483647 h 16"/>
                <a:gd name="T6" fmla="*/ 2147483647 w 19"/>
                <a:gd name="T7" fmla="*/ 2147483647 h 16"/>
                <a:gd name="T8" fmla="*/ 2147483647 w 19"/>
                <a:gd name="T9" fmla="*/ 2147483647 h 16"/>
                <a:gd name="T10" fmla="*/ 2147483647 w 19"/>
                <a:gd name="T11" fmla="*/ 2147483647 h 16"/>
                <a:gd name="T12" fmla="*/ 2147483647 w 19"/>
                <a:gd name="T13" fmla="*/ 2147483647 h 16"/>
                <a:gd name="T14" fmla="*/ 2147483647 w 19"/>
                <a:gd name="T15" fmla="*/ 2147483647 h 16"/>
                <a:gd name="T16" fmla="*/ 2147483647 w 19"/>
                <a:gd name="T17" fmla="*/ 2147483647 h 16"/>
                <a:gd name="T18" fmla="*/ 2147483647 w 19"/>
                <a:gd name="T19" fmla="*/ 2147483647 h 16"/>
                <a:gd name="T20" fmla="*/ 2147483647 w 19"/>
                <a:gd name="T21" fmla="*/ 2147483647 h 16"/>
                <a:gd name="T22" fmla="*/ 2147483647 w 19"/>
                <a:gd name="T23" fmla="*/ 2147483647 h 16"/>
                <a:gd name="T24" fmla="*/ 2147483647 w 19"/>
                <a:gd name="T25" fmla="*/ 2147483647 h 16"/>
                <a:gd name="T26" fmla="*/ 2147483647 w 19"/>
                <a:gd name="T27" fmla="*/ 2147483647 h 16"/>
                <a:gd name="T28" fmla="*/ 2147483647 w 19"/>
                <a:gd name="T29" fmla="*/ 0 h 16"/>
                <a:gd name="T30" fmla="*/ 2147483647 w 19"/>
                <a:gd name="T31" fmla="*/ 2147483647 h 16"/>
                <a:gd name="T32" fmla="*/ 2147483647 w 19"/>
                <a:gd name="T33" fmla="*/ 2147483647 h 16"/>
                <a:gd name="T34" fmla="*/ 2147483647 w 19"/>
                <a:gd name="T35" fmla="*/ 2147483647 h 16"/>
                <a:gd name="T36" fmla="*/ 0 w 19"/>
                <a:gd name="T37" fmla="*/ 2147483647 h 16"/>
                <a:gd name="T38" fmla="*/ 0 w 19"/>
                <a:gd name="T39" fmla="*/ 2147483647 h 1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9"/>
                <a:gd name="T61" fmla="*/ 0 h 16"/>
                <a:gd name="T62" fmla="*/ 19 w 19"/>
                <a:gd name="T63" fmla="*/ 16 h 1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9" h="16">
                  <a:moveTo>
                    <a:pt x="0" y="3"/>
                  </a:moveTo>
                  <a:lnTo>
                    <a:pt x="3" y="7"/>
                  </a:lnTo>
                  <a:lnTo>
                    <a:pt x="3" y="10"/>
                  </a:lnTo>
                  <a:lnTo>
                    <a:pt x="3" y="13"/>
                  </a:lnTo>
                  <a:lnTo>
                    <a:pt x="6" y="13"/>
                  </a:lnTo>
                  <a:lnTo>
                    <a:pt x="13" y="16"/>
                  </a:lnTo>
                  <a:lnTo>
                    <a:pt x="16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6" y="7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6" y="0"/>
                  </a:lnTo>
                  <a:lnTo>
                    <a:pt x="6" y="3"/>
                  </a:lnTo>
                  <a:lnTo>
                    <a:pt x="3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2" name="Freeform 221"/>
            <p:cNvSpPr>
              <a:spLocks/>
            </p:cNvSpPr>
            <p:nvPr/>
          </p:nvSpPr>
          <p:spPr bwMode="auto">
            <a:xfrm>
              <a:off x="1440265" y="2013518"/>
              <a:ext cx="10240" cy="14895"/>
            </a:xfrm>
            <a:custGeom>
              <a:avLst/>
              <a:gdLst>
                <a:gd name="T0" fmla="*/ 2147483647 w 9"/>
                <a:gd name="T1" fmla="*/ 0 h 13"/>
                <a:gd name="T2" fmla="*/ 0 w 9"/>
                <a:gd name="T3" fmla="*/ 0 h 13"/>
                <a:gd name="T4" fmla="*/ 0 w 9"/>
                <a:gd name="T5" fmla="*/ 2147483647 h 13"/>
                <a:gd name="T6" fmla="*/ 0 w 9"/>
                <a:gd name="T7" fmla="*/ 2147483647 h 13"/>
                <a:gd name="T8" fmla="*/ 0 w 9"/>
                <a:gd name="T9" fmla="*/ 2147483647 h 13"/>
                <a:gd name="T10" fmla="*/ 0 w 9"/>
                <a:gd name="T11" fmla="*/ 2147483647 h 13"/>
                <a:gd name="T12" fmla="*/ 2147483647 w 9"/>
                <a:gd name="T13" fmla="*/ 2147483647 h 13"/>
                <a:gd name="T14" fmla="*/ 2147483647 w 9"/>
                <a:gd name="T15" fmla="*/ 2147483647 h 13"/>
                <a:gd name="T16" fmla="*/ 2147483647 w 9"/>
                <a:gd name="T17" fmla="*/ 2147483647 h 13"/>
                <a:gd name="T18" fmla="*/ 2147483647 w 9"/>
                <a:gd name="T19" fmla="*/ 2147483647 h 13"/>
                <a:gd name="T20" fmla="*/ 2147483647 w 9"/>
                <a:gd name="T21" fmla="*/ 0 h 13"/>
                <a:gd name="T22" fmla="*/ 2147483647 w 9"/>
                <a:gd name="T23" fmla="*/ 0 h 13"/>
                <a:gd name="T24" fmla="*/ 2147483647 w 9"/>
                <a:gd name="T25" fmla="*/ 0 h 13"/>
                <a:gd name="T26" fmla="*/ 2147483647 w 9"/>
                <a:gd name="T27" fmla="*/ 0 h 13"/>
                <a:gd name="T28" fmla="*/ 2147483647 w 9"/>
                <a:gd name="T29" fmla="*/ 0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"/>
                <a:gd name="T46" fmla="*/ 0 h 13"/>
                <a:gd name="T47" fmla="*/ 9 w 9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" h="13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9" y="13"/>
                  </a:lnTo>
                  <a:lnTo>
                    <a:pt x="9" y="10"/>
                  </a:lnTo>
                  <a:lnTo>
                    <a:pt x="9" y="7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3" name="Freeform 222"/>
            <p:cNvSpPr>
              <a:spLocks/>
            </p:cNvSpPr>
            <p:nvPr/>
          </p:nvSpPr>
          <p:spPr bwMode="auto">
            <a:xfrm>
              <a:off x="1425370" y="1999554"/>
              <a:ext cx="14895" cy="13964"/>
            </a:xfrm>
            <a:custGeom>
              <a:avLst/>
              <a:gdLst>
                <a:gd name="T0" fmla="*/ 2147483647 w 13"/>
                <a:gd name="T1" fmla="*/ 0 h 13"/>
                <a:gd name="T2" fmla="*/ 2147483647 w 13"/>
                <a:gd name="T3" fmla="*/ 0 h 13"/>
                <a:gd name="T4" fmla="*/ 2147483647 w 13"/>
                <a:gd name="T5" fmla="*/ 0 h 13"/>
                <a:gd name="T6" fmla="*/ 2147483647 w 13"/>
                <a:gd name="T7" fmla="*/ 2147483647 h 13"/>
                <a:gd name="T8" fmla="*/ 2147483647 w 13"/>
                <a:gd name="T9" fmla="*/ 2147483647 h 13"/>
                <a:gd name="T10" fmla="*/ 2147483647 w 13"/>
                <a:gd name="T11" fmla="*/ 2147483647 h 13"/>
                <a:gd name="T12" fmla="*/ 2147483647 w 13"/>
                <a:gd name="T13" fmla="*/ 2147483647 h 13"/>
                <a:gd name="T14" fmla="*/ 2147483647 w 13"/>
                <a:gd name="T15" fmla="*/ 2147483647 h 13"/>
                <a:gd name="T16" fmla="*/ 2147483647 w 13"/>
                <a:gd name="T17" fmla="*/ 2147483647 h 13"/>
                <a:gd name="T18" fmla="*/ 0 w 13"/>
                <a:gd name="T19" fmla="*/ 2147483647 h 13"/>
                <a:gd name="T20" fmla="*/ 0 w 13"/>
                <a:gd name="T21" fmla="*/ 2147483647 h 13"/>
                <a:gd name="T22" fmla="*/ 0 w 13"/>
                <a:gd name="T23" fmla="*/ 2147483647 h 13"/>
                <a:gd name="T24" fmla="*/ 0 w 13"/>
                <a:gd name="T25" fmla="*/ 2147483647 h 13"/>
                <a:gd name="T26" fmla="*/ 2147483647 w 13"/>
                <a:gd name="T27" fmla="*/ 2147483647 h 13"/>
                <a:gd name="T28" fmla="*/ 2147483647 w 13"/>
                <a:gd name="T29" fmla="*/ 2147483647 h 13"/>
                <a:gd name="T30" fmla="*/ 2147483647 w 13"/>
                <a:gd name="T31" fmla="*/ 0 h 13"/>
                <a:gd name="T32" fmla="*/ 2147483647 w 1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3"/>
                <a:gd name="T53" fmla="*/ 13 w 1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3">
                  <a:moveTo>
                    <a:pt x="6" y="0"/>
                  </a:moveTo>
                  <a:lnTo>
                    <a:pt x="9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7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4" name="Freeform 223"/>
            <p:cNvSpPr>
              <a:spLocks/>
            </p:cNvSpPr>
            <p:nvPr/>
          </p:nvSpPr>
          <p:spPr bwMode="auto">
            <a:xfrm>
              <a:off x="1418853" y="2064720"/>
              <a:ext cx="10241" cy="14895"/>
            </a:xfrm>
            <a:custGeom>
              <a:avLst/>
              <a:gdLst>
                <a:gd name="T0" fmla="*/ 2147483647 w 9"/>
                <a:gd name="T1" fmla="*/ 0 h 13"/>
                <a:gd name="T2" fmla="*/ 2147483647 w 9"/>
                <a:gd name="T3" fmla="*/ 2147483647 h 13"/>
                <a:gd name="T4" fmla="*/ 0 w 9"/>
                <a:gd name="T5" fmla="*/ 2147483647 h 13"/>
                <a:gd name="T6" fmla="*/ 2147483647 w 9"/>
                <a:gd name="T7" fmla="*/ 2147483647 h 13"/>
                <a:gd name="T8" fmla="*/ 2147483647 w 9"/>
                <a:gd name="T9" fmla="*/ 2147483647 h 13"/>
                <a:gd name="T10" fmla="*/ 2147483647 w 9"/>
                <a:gd name="T11" fmla="*/ 2147483647 h 13"/>
                <a:gd name="T12" fmla="*/ 2147483647 w 9"/>
                <a:gd name="T13" fmla="*/ 2147483647 h 13"/>
                <a:gd name="T14" fmla="*/ 2147483647 w 9"/>
                <a:gd name="T15" fmla="*/ 2147483647 h 13"/>
                <a:gd name="T16" fmla="*/ 2147483647 w 9"/>
                <a:gd name="T17" fmla="*/ 2147483647 h 13"/>
                <a:gd name="T18" fmla="*/ 2147483647 w 9"/>
                <a:gd name="T19" fmla="*/ 2147483647 h 13"/>
                <a:gd name="T20" fmla="*/ 2147483647 w 9"/>
                <a:gd name="T21" fmla="*/ 2147483647 h 13"/>
                <a:gd name="T22" fmla="*/ 2147483647 w 9"/>
                <a:gd name="T23" fmla="*/ 2147483647 h 13"/>
                <a:gd name="T24" fmla="*/ 2147483647 w 9"/>
                <a:gd name="T25" fmla="*/ 2147483647 h 13"/>
                <a:gd name="T26" fmla="*/ 2147483647 w 9"/>
                <a:gd name="T27" fmla="*/ 0 h 13"/>
                <a:gd name="T28" fmla="*/ 2147483647 w 9"/>
                <a:gd name="T29" fmla="*/ 0 h 13"/>
                <a:gd name="T30" fmla="*/ 2147483647 w 9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"/>
                <a:gd name="T49" fmla="*/ 0 h 13"/>
                <a:gd name="T50" fmla="*/ 9 w 9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" h="13">
                  <a:moveTo>
                    <a:pt x="3" y="0"/>
                  </a:moveTo>
                  <a:lnTo>
                    <a:pt x="3" y="3"/>
                  </a:lnTo>
                  <a:lnTo>
                    <a:pt x="0" y="9"/>
                  </a:lnTo>
                  <a:lnTo>
                    <a:pt x="3" y="13"/>
                  </a:lnTo>
                  <a:lnTo>
                    <a:pt x="6" y="13"/>
                  </a:lnTo>
                  <a:lnTo>
                    <a:pt x="9" y="9"/>
                  </a:lnTo>
                  <a:lnTo>
                    <a:pt x="9" y="6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5" name="Freeform 224"/>
            <p:cNvSpPr>
              <a:spLocks/>
            </p:cNvSpPr>
            <p:nvPr/>
          </p:nvSpPr>
          <p:spPr bwMode="auto">
            <a:xfrm>
              <a:off x="1392786" y="2057273"/>
              <a:ext cx="14895" cy="14895"/>
            </a:xfrm>
            <a:custGeom>
              <a:avLst/>
              <a:gdLst>
                <a:gd name="T0" fmla="*/ 0 w 13"/>
                <a:gd name="T1" fmla="*/ 0 h 13"/>
                <a:gd name="T2" fmla="*/ 2147483647 w 13"/>
                <a:gd name="T3" fmla="*/ 0 h 13"/>
                <a:gd name="T4" fmla="*/ 2147483647 w 13"/>
                <a:gd name="T5" fmla="*/ 0 h 13"/>
                <a:gd name="T6" fmla="*/ 2147483647 w 13"/>
                <a:gd name="T7" fmla="*/ 0 h 13"/>
                <a:gd name="T8" fmla="*/ 2147483647 w 13"/>
                <a:gd name="T9" fmla="*/ 0 h 13"/>
                <a:gd name="T10" fmla="*/ 2147483647 w 13"/>
                <a:gd name="T11" fmla="*/ 2147483647 h 13"/>
                <a:gd name="T12" fmla="*/ 2147483647 w 13"/>
                <a:gd name="T13" fmla="*/ 2147483647 h 13"/>
                <a:gd name="T14" fmla="*/ 2147483647 w 13"/>
                <a:gd name="T15" fmla="*/ 2147483647 h 13"/>
                <a:gd name="T16" fmla="*/ 2147483647 w 13"/>
                <a:gd name="T17" fmla="*/ 2147483647 h 13"/>
                <a:gd name="T18" fmla="*/ 2147483647 w 13"/>
                <a:gd name="T19" fmla="*/ 2147483647 h 13"/>
                <a:gd name="T20" fmla="*/ 2147483647 w 13"/>
                <a:gd name="T21" fmla="*/ 2147483647 h 13"/>
                <a:gd name="T22" fmla="*/ 2147483647 w 13"/>
                <a:gd name="T23" fmla="*/ 2147483647 h 13"/>
                <a:gd name="T24" fmla="*/ 2147483647 w 13"/>
                <a:gd name="T25" fmla="*/ 2147483647 h 13"/>
                <a:gd name="T26" fmla="*/ 2147483647 w 13"/>
                <a:gd name="T27" fmla="*/ 2147483647 h 13"/>
                <a:gd name="T28" fmla="*/ 0 w 13"/>
                <a:gd name="T29" fmla="*/ 0 h 13"/>
                <a:gd name="T30" fmla="*/ 0 w 13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3"/>
                <a:gd name="T50" fmla="*/ 13 w 13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3">
                  <a:moveTo>
                    <a:pt x="0" y="0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7"/>
                  </a:lnTo>
                  <a:lnTo>
                    <a:pt x="13" y="10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6" name="Freeform 225"/>
            <p:cNvSpPr>
              <a:spLocks/>
            </p:cNvSpPr>
            <p:nvPr/>
          </p:nvSpPr>
          <p:spPr bwMode="auto">
            <a:xfrm>
              <a:off x="1414198" y="2083339"/>
              <a:ext cx="11171" cy="21411"/>
            </a:xfrm>
            <a:custGeom>
              <a:avLst/>
              <a:gdLst>
                <a:gd name="T0" fmla="*/ 0 w 10"/>
                <a:gd name="T1" fmla="*/ 0 h 19"/>
                <a:gd name="T2" fmla="*/ 2147483647 w 10"/>
                <a:gd name="T3" fmla="*/ 2147483647 h 19"/>
                <a:gd name="T4" fmla="*/ 2147483647 w 10"/>
                <a:gd name="T5" fmla="*/ 2147483647 h 19"/>
                <a:gd name="T6" fmla="*/ 2147483647 w 10"/>
                <a:gd name="T7" fmla="*/ 2147483647 h 19"/>
                <a:gd name="T8" fmla="*/ 2147483647 w 10"/>
                <a:gd name="T9" fmla="*/ 2147483647 h 19"/>
                <a:gd name="T10" fmla="*/ 0 w 10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9"/>
                <a:gd name="T20" fmla="*/ 10 w 10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9">
                  <a:moveTo>
                    <a:pt x="0" y="0"/>
                  </a:moveTo>
                  <a:lnTo>
                    <a:pt x="4" y="6"/>
                  </a:lnTo>
                  <a:lnTo>
                    <a:pt x="7" y="9"/>
                  </a:lnTo>
                  <a:lnTo>
                    <a:pt x="7" y="12"/>
                  </a:lnTo>
                  <a:lnTo>
                    <a:pt x="10" y="1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7" name="Freeform 226"/>
            <p:cNvSpPr>
              <a:spLocks/>
            </p:cNvSpPr>
            <p:nvPr/>
          </p:nvSpPr>
          <p:spPr bwMode="auto">
            <a:xfrm>
              <a:off x="1410474" y="2083339"/>
              <a:ext cx="8378" cy="13033"/>
            </a:xfrm>
            <a:custGeom>
              <a:avLst/>
              <a:gdLst>
                <a:gd name="T0" fmla="*/ 0 w 7"/>
                <a:gd name="T1" fmla="*/ 0 h 12"/>
                <a:gd name="T2" fmla="*/ 0 w 7"/>
                <a:gd name="T3" fmla="*/ 2147483647 h 12"/>
                <a:gd name="T4" fmla="*/ 0 w 7"/>
                <a:gd name="T5" fmla="*/ 2147483647 h 12"/>
                <a:gd name="T6" fmla="*/ 0 w 7"/>
                <a:gd name="T7" fmla="*/ 2147483647 h 12"/>
                <a:gd name="T8" fmla="*/ 0 w 7"/>
                <a:gd name="T9" fmla="*/ 2147483647 h 12"/>
                <a:gd name="T10" fmla="*/ 2147483647 w 7"/>
                <a:gd name="T11" fmla="*/ 2147483647 h 12"/>
                <a:gd name="T12" fmla="*/ 2147483647 w 7"/>
                <a:gd name="T13" fmla="*/ 2147483647 h 12"/>
                <a:gd name="T14" fmla="*/ 2147483647 w 7"/>
                <a:gd name="T15" fmla="*/ 2147483647 h 12"/>
                <a:gd name="T16" fmla="*/ 2147483647 w 7"/>
                <a:gd name="T17" fmla="*/ 2147483647 h 12"/>
                <a:gd name="T18" fmla="*/ 2147483647 w 7"/>
                <a:gd name="T19" fmla="*/ 2147483647 h 12"/>
                <a:gd name="T20" fmla="*/ 2147483647 w 7"/>
                <a:gd name="T21" fmla="*/ 2147483647 h 12"/>
                <a:gd name="T22" fmla="*/ 2147483647 w 7"/>
                <a:gd name="T23" fmla="*/ 2147483647 h 12"/>
                <a:gd name="T24" fmla="*/ 2147483647 w 7"/>
                <a:gd name="T25" fmla="*/ 2147483647 h 12"/>
                <a:gd name="T26" fmla="*/ 2147483647 w 7"/>
                <a:gd name="T27" fmla="*/ 0 h 12"/>
                <a:gd name="T28" fmla="*/ 2147483647 w 7"/>
                <a:gd name="T29" fmla="*/ 0 h 12"/>
                <a:gd name="T30" fmla="*/ 0 w 7"/>
                <a:gd name="T31" fmla="*/ 0 h 12"/>
                <a:gd name="T32" fmla="*/ 0 w 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"/>
                <a:gd name="T52" fmla="*/ 0 h 12"/>
                <a:gd name="T53" fmla="*/ 7 w 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" h="12">
                  <a:moveTo>
                    <a:pt x="0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3" y="12"/>
                  </a:lnTo>
                  <a:lnTo>
                    <a:pt x="7" y="12"/>
                  </a:lnTo>
                  <a:lnTo>
                    <a:pt x="7" y="9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8" name="Freeform 227"/>
            <p:cNvSpPr>
              <a:spLocks/>
            </p:cNvSpPr>
            <p:nvPr/>
          </p:nvSpPr>
          <p:spPr bwMode="auto">
            <a:xfrm>
              <a:off x="1414198" y="2083339"/>
              <a:ext cx="11171" cy="21411"/>
            </a:xfrm>
            <a:custGeom>
              <a:avLst/>
              <a:gdLst>
                <a:gd name="T0" fmla="*/ 0 w 10"/>
                <a:gd name="T1" fmla="*/ 0 h 19"/>
                <a:gd name="T2" fmla="*/ 2147483647 w 10"/>
                <a:gd name="T3" fmla="*/ 2147483647 h 19"/>
                <a:gd name="T4" fmla="*/ 2147483647 w 10"/>
                <a:gd name="T5" fmla="*/ 2147483647 h 19"/>
                <a:gd name="T6" fmla="*/ 2147483647 w 10"/>
                <a:gd name="T7" fmla="*/ 2147483647 h 19"/>
                <a:gd name="T8" fmla="*/ 2147483647 w 10"/>
                <a:gd name="T9" fmla="*/ 2147483647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9"/>
                <a:gd name="T17" fmla="*/ 10 w 10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9">
                  <a:moveTo>
                    <a:pt x="0" y="0"/>
                  </a:moveTo>
                  <a:lnTo>
                    <a:pt x="4" y="6"/>
                  </a:lnTo>
                  <a:lnTo>
                    <a:pt x="7" y="9"/>
                  </a:lnTo>
                  <a:lnTo>
                    <a:pt x="7" y="12"/>
                  </a:lnTo>
                  <a:lnTo>
                    <a:pt x="10" y="19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9" name="Freeform 228"/>
            <p:cNvSpPr>
              <a:spLocks/>
            </p:cNvSpPr>
            <p:nvPr/>
          </p:nvSpPr>
          <p:spPr bwMode="auto">
            <a:xfrm>
              <a:off x="1410474" y="2083339"/>
              <a:ext cx="8378" cy="13033"/>
            </a:xfrm>
            <a:custGeom>
              <a:avLst/>
              <a:gdLst>
                <a:gd name="T0" fmla="*/ 0 w 7"/>
                <a:gd name="T1" fmla="*/ 0 h 12"/>
                <a:gd name="T2" fmla="*/ 0 w 7"/>
                <a:gd name="T3" fmla="*/ 2147483647 h 12"/>
                <a:gd name="T4" fmla="*/ 0 w 7"/>
                <a:gd name="T5" fmla="*/ 2147483647 h 12"/>
                <a:gd name="T6" fmla="*/ 0 w 7"/>
                <a:gd name="T7" fmla="*/ 2147483647 h 12"/>
                <a:gd name="T8" fmla="*/ 0 w 7"/>
                <a:gd name="T9" fmla="*/ 2147483647 h 12"/>
                <a:gd name="T10" fmla="*/ 2147483647 w 7"/>
                <a:gd name="T11" fmla="*/ 2147483647 h 12"/>
                <a:gd name="T12" fmla="*/ 2147483647 w 7"/>
                <a:gd name="T13" fmla="*/ 2147483647 h 12"/>
                <a:gd name="T14" fmla="*/ 2147483647 w 7"/>
                <a:gd name="T15" fmla="*/ 2147483647 h 12"/>
                <a:gd name="T16" fmla="*/ 2147483647 w 7"/>
                <a:gd name="T17" fmla="*/ 2147483647 h 12"/>
                <a:gd name="T18" fmla="*/ 2147483647 w 7"/>
                <a:gd name="T19" fmla="*/ 2147483647 h 12"/>
                <a:gd name="T20" fmla="*/ 2147483647 w 7"/>
                <a:gd name="T21" fmla="*/ 2147483647 h 12"/>
                <a:gd name="T22" fmla="*/ 2147483647 w 7"/>
                <a:gd name="T23" fmla="*/ 2147483647 h 12"/>
                <a:gd name="T24" fmla="*/ 2147483647 w 7"/>
                <a:gd name="T25" fmla="*/ 2147483647 h 12"/>
                <a:gd name="T26" fmla="*/ 2147483647 w 7"/>
                <a:gd name="T27" fmla="*/ 0 h 12"/>
                <a:gd name="T28" fmla="*/ 2147483647 w 7"/>
                <a:gd name="T29" fmla="*/ 0 h 12"/>
                <a:gd name="T30" fmla="*/ 0 w 7"/>
                <a:gd name="T31" fmla="*/ 0 h 12"/>
                <a:gd name="T32" fmla="*/ 0 w 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"/>
                <a:gd name="T52" fmla="*/ 0 h 12"/>
                <a:gd name="T53" fmla="*/ 7 w 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" h="12">
                  <a:moveTo>
                    <a:pt x="0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3" y="12"/>
                  </a:lnTo>
                  <a:lnTo>
                    <a:pt x="7" y="12"/>
                  </a:lnTo>
                  <a:lnTo>
                    <a:pt x="7" y="9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0" name="Freeform 229"/>
            <p:cNvSpPr>
              <a:spLocks/>
            </p:cNvSpPr>
            <p:nvPr/>
          </p:nvSpPr>
          <p:spPr bwMode="auto">
            <a:xfrm>
              <a:off x="1431886" y="2083339"/>
              <a:ext cx="14895" cy="13033"/>
            </a:xfrm>
            <a:custGeom>
              <a:avLst/>
              <a:gdLst>
                <a:gd name="T0" fmla="*/ 2147483647 w 13"/>
                <a:gd name="T1" fmla="*/ 0 h 12"/>
                <a:gd name="T2" fmla="*/ 2147483647 w 13"/>
                <a:gd name="T3" fmla="*/ 0 h 12"/>
                <a:gd name="T4" fmla="*/ 0 w 13"/>
                <a:gd name="T5" fmla="*/ 2147483647 h 12"/>
                <a:gd name="T6" fmla="*/ 0 w 13"/>
                <a:gd name="T7" fmla="*/ 2147483647 h 12"/>
                <a:gd name="T8" fmla="*/ 0 w 13"/>
                <a:gd name="T9" fmla="*/ 2147483647 h 12"/>
                <a:gd name="T10" fmla="*/ 0 w 13"/>
                <a:gd name="T11" fmla="*/ 2147483647 h 12"/>
                <a:gd name="T12" fmla="*/ 2147483647 w 13"/>
                <a:gd name="T13" fmla="*/ 2147483647 h 12"/>
                <a:gd name="T14" fmla="*/ 2147483647 w 13"/>
                <a:gd name="T15" fmla="*/ 2147483647 h 12"/>
                <a:gd name="T16" fmla="*/ 2147483647 w 13"/>
                <a:gd name="T17" fmla="*/ 2147483647 h 12"/>
                <a:gd name="T18" fmla="*/ 2147483647 w 13"/>
                <a:gd name="T19" fmla="*/ 2147483647 h 12"/>
                <a:gd name="T20" fmla="*/ 2147483647 w 13"/>
                <a:gd name="T21" fmla="*/ 2147483647 h 12"/>
                <a:gd name="T22" fmla="*/ 2147483647 w 13"/>
                <a:gd name="T23" fmla="*/ 2147483647 h 12"/>
                <a:gd name="T24" fmla="*/ 2147483647 w 13"/>
                <a:gd name="T25" fmla="*/ 2147483647 h 12"/>
                <a:gd name="T26" fmla="*/ 2147483647 w 13"/>
                <a:gd name="T27" fmla="*/ 2147483647 h 12"/>
                <a:gd name="T28" fmla="*/ 2147483647 w 13"/>
                <a:gd name="T29" fmla="*/ 0 h 12"/>
                <a:gd name="T30" fmla="*/ 2147483647 w 13"/>
                <a:gd name="T31" fmla="*/ 0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2"/>
                <a:gd name="T50" fmla="*/ 13 w 13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2">
                  <a:moveTo>
                    <a:pt x="7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7" y="12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6"/>
                  </a:lnTo>
                  <a:lnTo>
                    <a:pt x="10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1" name="Freeform 230"/>
            <p:cNvSpPr>
              <a:spLocks/>
            </p:cNvSpPr>
            <p:nvPr/>
          </p:nvSpPr>
          <p:spPr bwMode="auto">
            <a:xfrm>
              <a:off x="1400234" y="2074960"/>
              <a:ext cx="7448" cy="18619"/>
            </a:xfrm>
            <a:custGeom>
              <a:avLst/>
              <a:gdLst>
                <a:gd name="T0" fmla="*/ 0 w 6"/>
                <a:gd name="T1" fmla="*/ 2147483647 h 16"/>
                <a:gd name="T2" fmla="*/ 2147483647 w 6"/>
                <a:gd name="T3" fmla="*/ 0 h 16"/>
                <a:gd name="T4" fmla="*/ 2147483647 w 6"/>
                <a:gd name="T5" fmla="*/ 0 h 16"/>
                <a:gd name="T6" fmla="*/ 2147483647 w 6"/>
                <a:gd name="T7" fmla="*/ 2147483647 h 16"/>
                <a:gd name="T8" fmla="*/ 2147483647 w 6"/>
                <a:gd name="T9" fmla="*/ 2147483647 h 16"/>
                <a:gd name="T10" fmla="*/ 2147483647 w 6"/>
                <a:gd name="T11" fmla="*/ 2147483647 h 16"/>
                <a:gd name="T12" fmla="*/ 2147483647 w 6"/>
                <a:gd name="T13" fmla="*/ 2147483647 h 16"/>
                <a:gd name="T14" fmla="*/ 2147483647 w 6"/>
                <a:gd name="T15" fmla="*/ 2147483647 h 16"/>
                <a:gd name="T16" fmla="*/ 2147483647 w 6"/>
                <a:gd name="T17" fmla="*/ 2147483647 h 16"/>
                <a:gd name="T18" fmla="*/ 2147483647 w 6"/>
                <a:gd name="T19" fmla="*/ 2147483647 h 16"/>
                <a:gd name="T20" fmla="*/ 2147483647 w 6"/>
                <a:gd name="T21" fmla="*/ 2147483647 h 16"/>
                <a:gd name="T22" fmla="*/ 0 w 6"/>
                <a:gd name="T23" fmla="*/ 2147483647 h 16"/>
                <a:gd name="T24" fmla="*/ 0 w 6"/>
                <a:gd name="T25" fmla="*/ 2147483647 h 16"/>
                <a:gd name="T26" fmla="*/ 0 w 6"/>
                <a:gd name="T27" fmla="*/ 2147483647 h 16"/>
                <a:gd name="T28" fmla="*/ 0 w 6"/>
                <a:gd name="T29" fmla="*/ 2147483647 h 16"/>
                <a:gd name="T30" fmla="*/ 0 w 6"/>
                <a:gd name="T31" fmla="*/ 2147483647 h 16"/>
                <a:gd name="T32" fmla="*/ 0 w 6"/>
                <a:gd name="T33" fmla="*/ 2147483647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16"/>
                <a:gd name="T53" fmla="*/ 6 w 6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16">
                  <a:moveTo>
                    <a:pt x="0" y="4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10"/>
                  </a:lnTo>
                  <a:lnTo>
                    <a:pt x="6" y="13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2" name="Freeform 231"/>
            <p:cNvSpPr>
              <a:spLocks/>
            </p:cNvSpPr>
            <p:nvPr/>
          </p:nvSpPr>
          <p:spPr bwMode="auto">
            <a:xfrm>
              <a:off x="1443057" y="2111267"/>
              <a:ext cx="7448" cy="3724"/>
            </a:xfrm>
            <a:custGeom>
              <a:avLst/>
              <a:gdLst>
                <a:gd name="T0" fmla="*/ 2147483647 w 6"/>
                <a:gd name="T1" fmla="*/ 0 h 3"/>
                <a:gd name="T2" fmla="*/ 2147483647 w 6"/>
                <a:gd name="T3" fmla="*/ 2147483647 h 3"/>
                <a:gd name="T4" fmla="*/ 0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2147483647 h 3"/>
                <a:gd name="T10" fmla="*/ 2147483647 w 6"/>
                <a:gd name="T11" fmla="*/ 2147483647 h 3"/>
                <a:gd name="T12" fmla="*/ 2147483647 w 6"/>
                <a:gd name="T13" fmla="*/ 0 h 3"/>
                <a:gd name="T14" fmla="*/ 2147483647 w 6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3"/>
                <a:gd name="T26" fmla="*/ 6 w 6"/>
                <a:gd name="T27" fmla="*/ 3 h 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3">
                  <a:moveTo>
                    <a:pt x="6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3" name="Freeform 232"/>
            <p:cNvSpPr>
              <a:spLocks/>
            </p:cNvSpPr>
            <p:nvPr/>
          </p:nvSpPr>
          <p:spPr bwMode="auto">
            <a:xfrm>
              <a:off x="1478433" y="2021897"/>
              <a:ext cx="8379" cy="3724"/>
            </a:xfrm>
            <a:custGeom>
              <a:avLst/>
              <a:gdLst>
                <a:gd name="T0" fmla="*/ 2147483647 w 7"/>
                <a:gd name="T1" fmla="*/ 0 h 3"/>
                <a:gd name="T2" fmla="*/ 2147483647 w 7"/>
                <a:gd name="T3" fmla="*/ 0 h 3"/>
                <a:gd name="T4" fmla="*/ 0 w 7"/>
                <a:gd name="T5" fmla="*/ 0 h 3"/>
                <a:gd name="T6" fmla="*/ 0 w 7"/>
                <a:gd name="T7" fmla="*/ 2147483647 h 3"/>
                <a:gd name="T8" fmla="*/ 0 w 7"/>
                <a:gd name="T9" fmla="*/ 2147483647 h 3"/>
                <a:gd name="T10" fmla="*/ 0 w 7"/>
                <a:gd name="T11" fmla="*/ 2147483647 h 3"/>
                <a:gd name="T12" fmla="*/ 2147483647 w 7"/>
                <a:gd name="T13" fmla="*/ 2147483647 h 3"/>
                <a:gd name="T14" fmla="*/ 2147483647 w 7"/>
                <a:gd name="T15" fmla="*/ 0 h 3"/>
                <a:gd name="T16" fmla="*/ 2147483647 w 7"/>
                <a:gd name="T17" fmla="*/ 0 h 3"/>
                <a:gd name="T18" fmla="*/ 2147483647 w 7"/>
                <a:gd name="T19" fmla="*/ 0 h 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3"/>
                <a:gd name="T32" fmla="*/ 7 w 7"/>
                <a:gd name="T33" fmla="*/ 3 h 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3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4" y="3"/>
                  </a:lnTo>
                  <a:lnTo>
                    <a:pt x="7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4" name="Freeform 233"/>
            <p:cNvSpPr>
              <a:spLocks/>
            </p:cNvSpPr>
            <p:nvPr/>
          </p:nvSpPr>
          <p:spPr bwMode="auto">
            <a:xfrm>
              <a:off x="1478433" y="1989314"/>
              <a:ext cx="4655" cy="2793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0 w 4"/>
                <a:gd name="T5" fmla="*/ 2147483647 h 3"/>
                <a:gd name="T6" fmla="*/ 0 w 4"/>
                <a:gd name="T7" fmla="*/ 2147483647 h 3"/>
                <a:gd name="T8" fmla="*/ 2147483647 w 4"/>
                <a:gd name="T9" fmla="*/ 2147483647 h 3"/>
                <a:gd name="T10" fmla="*/ 2147483647 w 4"/>
                <a:gd name="T11" fmla="*/ 2147483647 h 3"/>
                <a:gd name="T12" fmla="*/ 2147483647 w 4"/>
                <a:gd name="T13" fmla="*/ 0 h 3"/>
                <a:gd name="T14" fmla="*/ 0 w 4"/>
                <a:gd name="T15" fmla="*/ 0 h 3"/>
                <a:gd name="T16" fmla="*/ 0 w 4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3"/>
                <a:gd name="T29" fmla="*/ 4 w 4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5" name="Freeform 234"/>
            <p:cNvSpPr>
              <a:spLocks/>
            </p:cNvSpPr>
            <p:nvPr/>
          </p:nvSpPr>
          <p:spPr bwMode="auto">
            <a:xfrm>
              <a:off x="1395579" y="2032137"/>
              <a:ext cx="8378" cy="11171"/>
            </a:xfrm>
            <a:custGeom>
              <a:avLst/>
              <a:gdLst>
                <a:gd name="T0" fmla="*/ 2147483647 w 7"/>
                <a:gd name="T1" fmla="*/ 0 h 10"/>
                <a:gd name="T2" fmla="*/ 0 w 7"/>
                <a:gd name="T3" fmla="*/ 0 h 10"/>
                <a:gd name="T4" fmla="*/ 0 w 7"/>
                <a:gd name="T5" fmla="*/ 2147483647 h 10"/>
                <a:gd name="T6" fmla="*/ 0 w 7"/>
                <a:gd name="T7" fmla="*/ 2147483647 h 10"/>
                <a:gd name="T8" fmla="*/ 0 w 7"/>
                <a:gd name="T9" fmla="*/ 2147483647 h 10"/>
                <a:gd name="T10" fmla="*/ 2147483647 w 7"/>
                <a:gd name="T11" fmla="*/ 2147483647 h 10"/>
                <a:gd name="T12" fmla="*/ 2147483647 w 7"/>
                <a:gd name="T13" fmla="*/ 2147483647 h 10"/>
                <a:gd name="T14" fmla="*/ 2147483647 w 7"/>
                <a:gd name="T15" fmla="*/ 2147483647 h 10"/>
                <a:gd name="T16" fmla="*/ 2147483647 w 7"/>
                <a:gd name="T17" fmla="*/ 2147483647 h 10"/>
                <a:gd name="T18" fmla="*/ 2147483647 w 7"/>
                <a:gd name="T19" fmla="*/ 0 h 10"/>
                <a:gd name="T20" fmla="*/ 2147483647 w 7"/>
                <a:gd name="T21" fmla="*/ 0 h 10"/>
                <a:gd name="T22" fmla="*/ 2147483647 w 7"/>
                <a:gd name="T23" fmla="*/ 0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0"/>
                <a:gd name="T38" fmla="*/ 7 w 7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0">
                  <a:moveTo>
                    <a:pt x="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7" y="7"/>
                  </a:lnTo>
                  <a:lnTo>
                    <a:pt x="7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6" name="Freeform 235"/>
            <p:cNvSpPr>
              <a:spLocks/>
            </p:cNvSpPr>
            <p:nvPr/>
          </p:nvSpPr>
          <p:spPr bwMode="auto">
            <a:xfrm>
              <a:off x="1220562" y="1595526"/>
              <a:ext cx="46547" cy="14895"/>
            </a:xfrm>
            <a:custGeom>
              <a:avLst/>
              <a:gdLst>
                <a:gd name="T0" fmla="*/ 0 w 41"/>
                <a:gd name="T1" fmla="*/ 2147483647 h 13"/>
                <a:gd name="T2" fmla="*/ 2147483647 w 41"/>
                <a:gd name="T3" fmla="*/ 2147483647 h 13"/>
                <a:gd name="T4" fmla="*/ 2147483647 w 41"/>
                <a:gd name="T5" fmla="*/ 2147483647 h 13"/>
                <a:gd name="T6" fmla="*/ 2147483647 w 41"/>
                <a:gd name="T7" fmla="*/ 2147483647 h 13"/>
                <a:gd name="T8" fmla="*/ 2147483647 w 41"/>
                <a:gd name="T9" fmla="*/ 2147483647 h 13"/>
                <a:gd name="T10" fmla="*/ 2147483647 w 41"/>
                <a:gd name="T11" fmla="*/ 2147483647 h 13"/>
                <a:gd name="T12" fmla="*/ 2147483647 w 41"/>
                <a:gd name="T13" fmla="*/ 2147483647 h 13"/>
                <a:gd name="T14" fmla="*/ 2147483647 w 41"/>
                <a:gd name="T15" fmla="*/ 0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13"/>
                <a:gd name="T26" fmla="*/ 41 w 41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13">
                  <a:moveTo>
                    <a:pt x="0" y="9"/>
                  </a:moveTo>
                  <a:lnTo>
                    <a:pt x="6" y="9"/>
                  </a:lnTo>
                  <a:lnTo>
                    <a:pt x="13" y="13"/>
                  </a:lnTo>
                  <a:lnTo>
                    <a:pt x="19" y="13"/>
                  </a:lnTo>
                  <a:lnTo>
                    <a:pt x="25" y="9"/>
                  </a:lnTo>
                  <a:lnTo>
                    <a:pt x="29" y="9"/>
                  </a:lnTo>
                  <a:lnTo>
                    <a:pt x="35" y="6"/>
                  </a:lnTo>
                  <a:lnTo>
                    <a:pt x="41" y="0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7" name="Freeform 236"/>
            <p:cNvSpPr>
              <a:spLocks/>
            </p:cNvSpPr>
            <p:nvPr/>
          </p:nvSpPr>
          <p:spPr bwMode="auto">
            <a:xfrm>
              <a:off x="1293176" y="1743545"/>
              <a:ext cx="6516" cy="17688"/>
            </a:xfrm>
            <a:custGeom>
              <a:avLst/>
              <a:gdLst>
                <a:gd name="T0" fmla="*/ 0 w 6"/>
                <a:gd name="T1" fmla="*/ 2147483647 h 16"/>
                <a:gd name="T2" fmla="*/ 0 w 6"/>
                <a:gd name="T3" fmla="*/ 0 h 16"/>
                <a:gd name="T4" fmla="*/ 2147483647 w 6"/>
                <a:gd name="T5" fmla="*/ 0 h 16"/>
                <a:gd name="T6" fmla="*/ 2147483647 w 6"/>
                <a:gd name="T7" fmla="*/ 0 h 16"/>
                <a:gd name="T8" fmla="*/ 2147483647 w 6"/>
                <a:gd name="T9" fmla="*/ 2147483647 h 16"/>
                <a:gd name="T10" fmla="*/ 2147483647 w 6"/>
                <a:gd name="T11" fmla="*/ 2147483647 h 16"/>
                <a:gd name="T12" fmla="*/ 2147483647 w 6"/>
                <a:gd name="T13" fmla="*/ 2147483647 h 16"/>
                <a:gd name="T14" fmla="*/ 2147483647 w 6"/>
                <a:gd name="T15" fmla="*/ 2147483647 h 16"/>
                <a:gd name="T16" fmla="*/ 2147483647 w 6"/>
                <a:gd name="T17" fmla="*/ 2147483647 h 16"/>
                <a:gd name="T18" fmla="*/ 0 w 6"/>
                <a:gd name="T19" fmla="*/ 2147483647 h 16"/>
                <a:gd name="T20" fmla="*/ 0 w 6"/>
                <a:gd name="T21" fmla="*/ 2147483647 h 16"/>
                <a:gd name="T22" fmla="*/ 0 w 6"/>
                <a:gd name="T23" fmla="*/ 2147483647 h 16"/>
                <a:gd name="T24" fmla="*/ 0 w 6"/>
                <a:gd name="T25" fmla="*/ 2147483647 h 16"/>
                <a:gd name="T26" fmla="*/ 0 w 6"/>
                <a:gd name="T27" fmla="*/ 2147483647 h 16"/>
                <a:gd name="T28" fmla="*/ 0 w 6"/>
                <a:gd name="T29" fmla="*/ 2147483647 h 16"/>
                <a:gd name="T30" fmla="*/ 0 w 6"/>
                <a:gd name="T31" fmla="*/ 2147483647 h 16"/>
                <a:gd name="T32" fmla="*/ 0 w 6"/>
                <a:gd name="T33" fmla="*/ 2147483647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16"/>
                <a:gd name="T53" fmla="*/ 6 w 6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16">
                  <a:moveTo>
                    <a:pt x="0" y="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8" name="Freeform 237"/>
            <p:cNvSpPr>
              <a:spLocks/>
            </p:cNvSpPr>
            <p:nvPr/>
          </p:nvSpPr>
          <p:spPr bwMode="auto">
            <a:xfrm>
              <a:off x="1293176" y="1769612"/>
              <a:ext cx="6516" cy="17688"/>
            </a:xfrm>
            <a:custGeom>
              <a:avLst/>
              <a:gdLst>
                <a:gd name="T0" fmla="*/ 0 w 6"/>
                <a:gd name="T1" fmla="*/ 2147483647 h 16"/>
                <a:gd name="T2" fmla="*/ 2147483647 w 6"/>
                <a:gd name="T3" fmla="*/ 2147483647 h 16"/>
                <a:gd name="T4" fmla="*/ 2147483647 w 6"/>
                <a:gd name="T5" fmla="*/ 0 h 16"/>
                <a:gd name="T6" fmla="*/ 2147483647 w 6"/>
                <a:gd name="T7" fmla="*/ 0 h 16"/>
                <a:gd name="T8" fmla="*/ 2147483647 w 6"/>
                <a:gd name="T9" fmla="*/ 0 h 16"/>
                <a:gd name="T10" fmla="*/ 2147483647 w 6"/>
                <a:gd name="T11" fmla="*/ 2147483647 h 16"/>
                <a:gd name="T12" fmla="*/ 0 w 6"/>
                <a:gd name="T13" fmla="*/ 2147483647 h 16"/>
                <a:gd name="T14" fmla="*/ 0 w 6"/>
                <a:gd name="T15" fmla="*/ 2147483647 h 16"/>
                <a:gd name="T16" fmla="*/ 0 w 6"/>
                <a:gd name="T17" fmla="*/ 214748364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6"/>
                <a:gd name="T29" fmla="*/ 6 w 6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6">
                  <a:moveTo>
                    <a:pt x="0" y="3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16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9" name="Freeform 238"/>
            <p:cNvSpPr>
              <a:spLocks/>
            </p:cNvSpPr>
            <p:nvPr/>
          </p:nvSpPr>
          <p:spPr bwMode="auto">
            <a:xfrm>
              <a:off x="1293176" y="1721203"/>
              <a:ext cx="6516" cy="18619"/>
            </a:xfrm>
            <a:custGeom>
              <a:avLst/>
              <a:gdLst>
                <a:gd name="T0" fmla="*/ 0 w 6"/>
                <a:gd name="T1" fmla="*/ 0 h 16"/>
                <a:gd name="T2" fmla="*/ 2147483647 w 6"/>
                <a:gd name="T3" fmla="*/ 0 h 16"/>
                <a:gd name="T4" fmla="*/ 2147483647 w 6"/>
                <a:gd name="T5" fmla="*/ 0 h 16"/>
                <a:gd name="T6" fmla="*/ 2147483647 w 6"/>
                <a:gd name="T7" fmla="*/ 0 h 16"/>
                <a:gd name="T8" fmla="*/ 2147483647 w 6"/>
                <a:gd name="T9" fmla="*/ 2147483647 h 16"/>
                <a:gd name="T10" fmla="*/ 2147483647 w 6"/>
                <a:gd name="T11" fmla="*/ 2147483647 h 16"/>
                <a:gd name="T12" fmla="*/ 2147483647 w 6"/>
                <a:gd name="T13" fmla="*/ 2147483647 h 16"/>
                <a:gd name="T14" fmla="*/ 2147483647 w 6"/>
                <a:gd name="T15" fmla="*/ 2147483647 h 16"/>
                <a:gd name="T16" fmla="*/ 2147483647 w 6"/>
                <a:gd name="T17" fmla="*/ 2147483647 h 16"/>
                <a:gd name="T18" fmla="*/ 2147483647 w 6"/>
                <a:gd name="T19" fmla="*/ 2147483647 h 16"/>
                <a:gd name="T20" fmla="*/ 2147483647 w 6"/>
                <a:gd name="T21" fmla="*/ 2147483647 h 16"/>
                <a:gd name="T22" fmla="*/ 2147483647 w 6"/>
                <a:gd name="T23" fmla="*/ 2147483647 h 16"/>
                <a:gd name="T24" fmla="*/ 0 w 6"/>
                <a:gd name="T25" fmla="*/ 2147483647 h 16"/>
                <a:gd name="T26" fmla="*/ 0 w 6"/>
                <a:gd name="T27" fmla="*/ 2147483647 h 16"/>
                <a:gd name="T28" fmla="*/ 0 w 6"/>
                <a:gd name="T29" fmla="*/ 0 h 16"/>
                <a:gd name="T30" fmla="*/ 0 w 6"/>
                <a:gd name="T31" fmla="*/ 0 h 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"/>
                <a:gd name="T49" fmla="*/ 0 h 16"/>
                <a:gd name="T50" fmla="*/ 6 w 6"/>
                <a:gd name="T51" fmla="*/ 16 h 1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" h="16">
                  <a:moveTo>
                    <a:pt x="0" y="0"/>
                  </a:moveTo>
                  <a:lnTo>
                    <a:pt x="3" y="0"/>
                  </a:lnTo>
                  <a:lnTo>
                    <a:pt x="6" y="13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0" name="Freeform 239"/>
            <p:cNvSpPr>
              <a:spLocks/>
            </p:cNvSpPr>
            <p:nvPr/>
          </p:nvSpPr>
          <p:spPr bwMode="auto">
            <a:xfrm>
              <a:off x="1293176" y="1793816"/>
              <a:ext cx="6516" cy="18619"/>
            </a:xfrm>
            <a:custGeom>
              <a:avLst/>
              <a:gdLst>
                <a:gd name="T0" fmla="*/ 0 w 6"/>
                <a:gd name="T1" fmla="*/ 0 h 16"/>
                <a:gd name="T2" fmla="*/ 2147483647 w 6"/>
                <a:gd name="T3" fmla="*/ 0 h 16"/>
                <a:gd name="T4" fmla="*/ 2147483647 w 6"/>
                <a:gd name="T5" fmla="*/ 0 h 16"/>
                <a:gd name="T6" fmla="*/ 2147483647 w 6"/>
                <a:gd name="T7" fmla="*/ 0 h 16"/>
                <a:gd name="T8" fmla="*/ 2147483647 w 6"/>
                <a:gd name="T9" fmla="*/ 0 h 16"/>
                <a:gd name="T10" fmla="*/ 2147483647 w 6"/>
                <a:gd name="T11" fmla="*/ 2147483647 h 16"/>
                <a:gd name="T12" fmla="*/ 0 w 6"/>
                <a:gd name="T13" fmla="*/ 2147483647 h 16"/>
                <a:gd name="T14" fmla="*/ 0 w 6"/>
                <a:gd name="T15" fmla="*/ 0 h 16"/>
                <a:gd name="T16" fmla="*/ 0 w 6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6"/>
                <a:gd name="T29" fmla="*/ 6 w 6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6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13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1" name="Freeform 240"/>
            <p:cNvSpPr>
              <a:spLocks/>
            </p:cNvSpPr>
            <p:nvPr/>
          </p:nvSpPr>
          <p:spPr bwMode="auto">
            <a:xfrm>
              <a:off x="1293176" y="1818952"/>
              <a:ext cx="6516" cy="18619"/>
            </a:xfrm>
            <a:custGeom>
              <a:avLst/>
              <a:gdLst>
                <a:gd name="T0" fmla="*/ 0 w 6"/>
                <a:gd name="T1" fmla="*/ 2147483647 h 16"/>
                <a:gd name="T2" fmla="*/ 2147483647 w 6"/>
                <a:gd name="T3" fmla="*/ 0 h 16"/>
                <a:gd name="T4" fmla="*/ 2147483647 w 6"/>
                <a:gd name="T5" fmla="*/ 2147483647 h 16"/>
                <a:gd name="T6" fmla="*/ 0 w 6"/>
                <a:gd name="T7" fmla="*/ 2147483647 h 16"/>
                <a:gd name="T8" fmla="*/ 0 w 6"/>
                <a:gd name="T9" fmla="*/ 2147483647 h 16"/>
                <a:gd name="T10" fmla="*/ 0 w 6"/>
                <a:gd name="T11" fmla="*/ 2147483647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6"/>
                <a:gd name="T20" fmla="*/ 6 w 6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6">
                  <a:moveTo>
                    <a:pt x="0" y="3"/>
                  </a:moveTo>
                  <a:lnTo>
                    <a:pt x="6" y="0"/>
                  </a:lnTo>
                  <a:lnTo>
                    <a:pt x="6" y="13"/>
                  </a:lnTo>
                  <a:lnTo>
                    <a:pt x="0" y="16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2" name="Freeform 241"/>
            <p:cNvSpPr>
              <a:spLocks/>
            </p:cNvSpPr>
            <p:nvPr/>
          </p:nvSpPr>
          <p:spPr bwMode="auto">
            <a:xfrm>
              <a:off x="1293176" y="1845018"/>
              <a:ext cx="6516" cy="21411"/>
            </a:xfrm>
            <a:custGeom>
              <a:avLst/>
              <a:gdLst>
                <a:gd name="T0" fmla="*/ 0 w 6"/>
                <a:gd name="T1" fmla="*/ 2147483647 h 19"/>
                <a:gd name="T2" fmla="*/ 2147483647 w 6"/>
                <a:gd name="T3" fmla="*/ 2147483647 h 19"/>
                <a:gd name="T4" fmla="*/ 2147483647 w 6"/>
                <a:gd name="T5" fmla="*/ 2147483647 h 19"/>
                <a:gd name="T6" fmla="*/ 2147483647 w 6"/>
                <a:gd name="T7" fmla="*/ 2147483647 h 19"/>
                <a:gd name="T8" fmla="*/ 2147483647 w 6"/>
                <a:gd name="T9" fmla="*/ 0 h 19"/>
                <a:gd name="T10" fmla="*/ 2147483647 w 6"/>
                <a:gd name="T11" fmla="*/ 2147483647 h 19"/>
                <a:gd name="T12" fmla="*/ 0 w 6"/>
                <a:gd name="T13" fmla="*/ 2147483647 h 19"/>
                <a:gd name="T14" fmla="*/ 0 w 6"/>
                <a:gd name="T15" fmla="*/ 2147483647 h 19"/>
                <a:gd name="T16" fmla="*/ 0 w 6"/>
                <a:gd name="T17" fmla="*/ 214748364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9"/>
                <a:gd name="T29" fmla="*/ 6 w 6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9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6" y="16"/>
                  </a:lnTo>
                  <a:lnTo>
                    <a:pt x="0" y="19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3" name="Freeform 242"/>
            <p:cNvSpPr>
              <a:spLocks/>
            </p:cNvSpPr>
            <p:nvPr/>
          </p:nvSpPr>
          <p:spPr bwMode="auto">
            <a:xfrm>
              <a:off x="1293176" y="1876670"/>
              <a:ext cx="6516" cy="18619"/>
            </a:xfrm>
            <a:custGeom>
              <a:avLst/>
              <a:gdLst>
                <a:gd name="T0" fmla="*/ 0 w 6"/>
                <a:gd name="T1" fmla="*/ 0 h 16"/>
                <a:gd name="T2" fmla="*/ 2147483647 w 6"/>
                <a:gd name="T3" fmla="*/ 0 h 16"/>
                <a:gd name="T4" fmla="*/ 2147483647 w 6"/>
                <a:gd name="T5" fmla="*/ 2147483647 h 16"/>
                <a:gd name="T6" fmla="*/ 2147483647 w 6"/>
                <a:gd name="T7" fmla="*/ 2147483647 h 16"/>
                <a:gd name="T8" fmla="*/ 0 w 6"/>
                <a:gd name="T9" fmla="*/ 0 h 16"/>
                <a:gd name="T10" fmla="*/ 0 w 6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6"/>
                <a:gd name="T20" fmla="*/ 6 w 6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6">
                  <a:moveTo>
                    <a:pt x="0" y="0"/>
                  </a:moveTo>
                  <a:lnTo>
                    <a:pt x="6" y="0"/>
                  </a:lnTo>
                  <a:lnTo>
                    <a:pt x="6" y="13"/>
                  </a:lnTo>
                  <a:lnTo>
                    <a:pt x="3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4" name="Freeform 243"/>
            <p:cNvSpPr>
              <a:spLocks/>
            </p:cNvSpPr>
            <p:nvPr/>
          </p:nvSpPr>
          <p:spPr bwMode="auto">
            <a:xfrm>
              <a:off x="1293176" y="1906460"/>
              <a:ext cx="10240" cy="13033"/>
            </a:xfrm>
            <a:custGeom>
              <a:avLst/>
              <a:gdLst>
                <a:gd name="T0" fmla="*/ 0 w 9"/>
                <a:gd name="T1" fmla="*/ 0 h 12"/>
                <a:gd name="T2" fmla="*/ 2147483647 w 9"/>
                <a:gd name="T3" fmla="*/ 0 h 12"/>
                <a:gd name="T4" fmla="*/ 2147483647 w 9"/>
                <a:gd name="T5" fmla="*/ 2147483647 h 12"/>
                <a:gd name="T6" fmla="*/ 2147483647 w 9"/>
                <a:gd name="T7" fmla="*/ 2147483647 h 12"/>
                <a:gd name="T8" fmla="*/ 0 w 9"/>
                <a:gd name="T9" fmla="*/ 2147483647 h 12"/>
                <a:gd name="T10" fmla="*/ 0 w 9"/>
                <a:gd name="T11" fmla="*/ 0 h 12"/>
                <a:gd name="T12" fmla="*/ 0 w 9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2"/>
                <a:gd name="T23" fmla="*/ 9 w 9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2">
                  <a:moveTo>
                    <a:pt x="0" y="0"/>
                  </a:moveTo>
                  <a:lnTo>
                    <a:pt x="9" y="0"/>
                  </a:lnTo>
                  <a:lnTo>
                    <a:pt x="9" y="12"/>
                  </a:lnTo>
                  <a:lnTo>
                    <a:pt x="3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5" name="Freeform 244"/>
            <p:cNvSpPr>
              <a:spLocks/>
            </p:cNvSpPr>
            <p:nvPr/>
          </p:nvSpPr>
          <p:spPr bwMode="auto">
            <a:xfrm>
              <a:off x="1299692" y="1931595"/>
              <a:ext cx="14895" cy="24204"/>
            </a:xfrm>
            <a:custGeom>
              <a:avLst/>
              <a:gdLst>
                <a:gd name="T0" fmla="*/ 0 w 13"/>
                <a:gd name="T1" fmla="*/ 2147483647 h 22"/>
                <a:gd name="T2" fmla="*/ 2147483647 w 13"/>
                <a:gd name="T3" fmla="*/ 0 h 22"/>
                <a:gd name="T4" fmla="*/ 2147483647 w 13"/>
                <a:gd name="T5" fmla="*/ 2147483647 h 22"/>
                <a:gd name="T6" fmla="*/ 2147483647 w 13"/>
                <a:gd name="T7" fmla="*/ 2147483647 h 22"/>
                <a:gd name="T8" fmla="*/ 0 w 13"/>
                <a:gd name="T9" fmla="*/ 2147483647 h 22"/>
                <a:gd name="T10" fmla="*/ 0 w 13"/>
                <a:gd name="T11" fmla="*/ 2147483647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2"/>
                <a:gd name="T20" fmla="*/ 13 w 1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2">
                  <a:moveTo>
                    <a:pt x="0" y="3"/>
                  </a:moveTo>
                  <a:lnTo>
                    <a:pt x="9" y="0"/>
                  </a:lnTo>
                  <a:lnTo>
                    <a:pt x="13" y="10"/>
                  </a:lnTo>
                  <a:lnTo>
                    <a:pt x="3" y="22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6" name="Freeform 245"/>
            <p:cNvSpPr>
              <a:spLocks/>
            </p:cNvSpPr>
            <p:nvPr/>
          </p:nvSpPr>
          <p:spPr bwMode="auto">
            <a:xfrm>
              <a:off x="1210322" y="1537808"/>
              <a:ext cx="82854" cy="151743"/>
            </a:xfrm>
            <a:custGeom>
              <a:avLst/>
              <a:gdLst>
                <a:gd name="T0" fmla="*/ 2147483647 w 73"/>
                <a:gd name="T1" fmla="*/ 0 h 134"/>
                <a:gd name="T2" fmla="*/ 2147483647 w 73"/>
                <a:gd name="T3" fmla="*/ 2147483647 h 134"/>
                <a:gd name="T4" fmla="*/ 2147483647 w 73"/>
                <a:gd name="T5" fmla="*/ 2147483647 h 134"/>
                <a:gd name="T6" fmla="*/ 2147483647 w 73"/>
                <a:gd name="T7" fmla="*/ 2147483647 h 134"/>
                <a:gd name="T8" fmla="*/ 2147483647 w 73"/>
                <a:gd name="T9" fmla="*/ 2147483647 h 134"/>
                <a:gd name="T10" fmla="*/ 2147483647 w 73"/>
                <a:gd name="T11" fmla="*/ 2147483647 h 134"/>
                <a:gd name="T12" fmla="*/ 2147483647 w 73"/>
                <a:gd name="T13" fmla="*/ 2147483647 h 134"/>
                <a:gd name="T14" fmla="*/ 0 w 73"/>
                <a:gd name="T15" fmla="*/ 2147483647 h 134"/>
                <a:gd name="T16" fmla="*/ 0 w 73"/>
                <a:gd name="T17" fmla="*/ 2147483647 h 134"/>
                <a:gd name="T18" fmla="*/ 2147483647 w 73"/>
                <a:gd name="T19" fmla="*/ 2147483647 h 134"/>
                <a:gd name="T20" fmla="*/ 2147483647 w 73"/>
                <a:gd name="T21" fmla="*/ 2147483647 h 134"/>
                <a:gd name="T22" fmla="*/ 2147483647 w 73"/>
                <a:gd name="T23" fmla="*/ 2147483647 h 134"/>
                <a:gd name="T24" fmla="*/ 2147483647 w 73"/>
                <a:gd name="T25" fmla="*/ 2147483647 h 134"/>
                <a:gd name="T26" fmla="*/ 2147483647 w 73"/>
                <a:gd name="T27" fmla="*/ 2147483647 h 134"/>
                <a:gd name="T28" fmla="*/ 2147483647 w 73"/>
                <a:gd name="T29" fmla="*/ 2147483647 h 134"/>
                <a:gd name="T30" fmla="*/ 2147483647 w 73"/>
                <a:gd name="T31" fmla="*/ 2147483647 h 134"/>
                <a:gd name="T32" fmla="*/ 2147483647 w 73"/>
                <a:gd name="T33" fmla="*/ 2147483647 h 134"/>
                <a:gd name="T34" fmla="*/ 2147483647 w 73"/>
                <a:gd name="T35" fmla="*/ 2147483647 h 134"/>
                <a:gd name="T36" fmla="*/ 2147483647 w 73"/>
                <a:gd name="T37" fmla="*/ 2147483647 h 134"/>
                <a:gd name="T38" fmla="*/ 2147483647 w 73"/>
                <a:gd name="T39" fmla="*/ 2147483647 h 134"/>
                <a:gd name="T40" fmla="*/ 2147483647 w 73"/>
                <a:gd name="T41" fmla="*/ 2147483647 h 134"/>
                <a:gd name="T42" fmla="*/ 2147483647 w 73"/>
                <a:gd name="T43" fmla="*/ 2147483647 h 134"/>
                <a:gd name="T44" fmla="*/ 2147483647 w 73"/>
                <a:gd name="T45" fmla="*/ 2147483647 h 134"/>
                <a:gd name="T46" fmla="*/ 2147483647 w 73"/>
                <a:gd name="T47" fmla="*/ 2147483647 h 134"/>
                <a:gd name="T48" fmla="*/ 2147483647 w 73"/>
                <a:gd name="T49" fmla="*/ 2147483647 h 134"/>
                <a:gd name="T50" fmla="*/ 2147483647 w 73"/>
                <a:gd name="T51" fmla="*/ 2147483647 h 134"/>
                <a:gd name="T52" fmla="*/ 2147483647 w 73"/>
                <a:gd name="T53" fmla="*/ 2147483647 h 134"/>
                <a:gd name="T54" fmla="*/ 2147483647 w 73"/>
                <a:gd name="T55" fmla="*/ 2147483647 h 134"/>
                <a:gd name="T56" fmla="*/ 2147483647 w 73"/>
                <a:gd name="T57" fmla="*/ 2147483647 h 134"/>
                <a:gd name="T58" fmla="*/ 2147483647 w 73"/>
                <a:gd name="T59" fmla="*/ 2147483647 h 134"/>
                <a:gd name="T60" fmla="*/ 2147483647 w 73"/>
                <a:gd name="T61" fmla="*/ 2147483647 h 134"/>
                <a:gd name="T62" fmla="*/ 2147483647 w 73"/>
                <a:gd name="T63" fmla="*/ 2147483647 h 134"/>
                <a:gd name="T64" fmla="*/ 2147483647 w 73"/>
                <a:gd name="T65" fmla="*/ 2147483647 h 134"/>
                <a:gd name="T66" fmla="*/ 2147483647 w 73"/>
                <a:gd name="T67" fmla="*/ 2147483647 h 134"/>
                <a:gd name="T68" fmla="*/ 2147483647 w 73"/>
                <a:gd name="T69" fmla="*/ 2147483647 h 13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3"/>
                <a:gd name="T106" fmla="*/ 0 h 134"/>
                <a:gd name="T107" fmla="*/ 73 w 73"/>
                <a:gd name="T108" fmla="*/ 134 h 13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3" h="134">
                  <a:moveTo>
                    <a:pt x="25" y="6"/>
                  </a:moveTo>
                  <a:lnTo>
                    <a:pt x="22" y="0"/>
                  </a:lnTo>
                  <a:lnTo>
                    <a:pt x="22" y="3"/>
                  </a:lnTo>
                  <a:lnTo>
                    <a:pt x="22" y="6"/>
                  </a:lnTo>
                  <a:lnTo>
                    <a:pt x="19" y="10"/>
                  </a:lnTo>
                  <a:lnTo>
                    <a:pt x="19" y="13"/>
                  </a:lnTo>
                  <a:lnTo>
                    <a:pt x="19" y="16"/>
                  </a:lnTo>
                  <a:lnTo>
                    <a:pt x="12" y="25"/>
                  </a:lnTo>
                  <a:lnTo>
                    <a:pt x="9" y="35"/>
                  </a:lnTo>
                  <a:lnTo>
                    <a:pt x="6" y="45"/>
                  </a:lnTo>
                  <a:lnTo>
                    <a:pt x="3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3" y="70"/>
                  </a:lnTo>
                  <a:lnTo>
                    <a:pt x="6" y="80"/>
                  </a:lnTo>
                  <a:lnTo>
                    <a:pt x="9" y="89"/>
                  </a:lnTo>
                  <a:lnTo>
                    <a:pt x="12" y="95"/>
                  </a:lnTo>
                  <a:lnTo>
                    <a:pt x="15" y="105"/>
                  </a:lnTo>
                  <a:lnTo>
                    <a:pt x="19" y="108"/>
                  </a:lnTo>
                  <a:lnTo>
                    <a:pt x="19" y="111"/>
                  </a:lnTo>
                  <a:lnTo>
                    <a:pt x="22" y="118"/>
                  </a:lnTo>
                  <a:lnTo>
                    <a:pt x="25" y="121"/>
                  </a:lnTo>
                  <a:lnTo>
                    <a:pt x="25" y="124"/>
                  </a:lnTo>
                  <a:lnTo>
                    <a:pt x="28" y="127"/>
                  </a:lnTo>
                  <a:lnTo>
                    <a:pt x="31" y="134"/>
                  </a:lnTo>
                  <a:lnTo>
                    <a:pt x="34" y="134"/>
                  </a:lnTo>
                  <a:lnTo>
                    <a:pt x="38" y="134"/>
                  </a:lnTo>
                  <a:lnTo>
                    <a:pt x="44" y="131"/>
                  </a:lnTo>
                  <a:lnTo>
                    <a:pt x="57" y="124"/>
                  </a:lnTo>
                  <a:lnTo>
                    <a:pt x="63" y="121"/>
                  </a:lnTo>
                  <a:lnTo>
                    <a:pt x="66" y="118"/>
                  </a:lnTo>
                  <a:lnTo>
                    <a:pt x="69" y="118"/>
                  </a:lnTo>
                  <a:lnTo>
                    <a:pt x="73" y="115"/>
                  </a:lnTo>
                  <a:lnTo>
                    <a:pt x="73" y="111"/>
                  </a:lnTo>
                  <a:lnTo>
                    <a:pt x="69" y="111"/>
                  </a:lnTo>
                  <a:lnTo>
                    <a:pt x="69" y="108"/>
                  </a:lnTo>
                  <a:lnTo>
                    <a:pt x="69" y="105"/>
                  </a:lnTo>
                  <a:lnTo>
                    <a:pt x="66" y="108"/>
                  </a:lnTo>
                  <a:lnTo>
                    <a:pt x="66" y="111"/>
                  </a:lnTo>
                  <a:lnTo>
                    <a:pt x="63" y="111"/>
                  </a:lnTo>
                  <a:lnTo>
                    <a:pt x="57" y="111"/>
                  </a:lnTo>
                  <a:lnTo>
                    <a:pt x="54" y="111"/>
                  </a:lnTo>
                  <a:lnTo>
                    <a:pt x="47" y="115"/>
                  </a:lnTo>
                  <a:lnTo>
                    <a:pt x="38" y="121"/>
                  </a:lnTo>
                  <a:lnTo>
                    <a:pt x="28" y="127"/>
                  </a:lnTo>
                  <a:lnTo>
                    <a:pt x="28" y="121"/>
                  </a:lnTo>
                  <a:lnTo>
                    <a:pt x="22" y="111"/>
                  </a:lnTo>
                  <a:lnTo>
                    <a:pt x="19" y="102"/>
                  </a:lnTo>
                  <a:lnTo>
                    <a:pt x="15" y="89"/>
                  </a:lnTo>
                  <a:lnTo>
                    <a:pt x="15" y="83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9" y="70"/>
                  </a:lnTo>
                  <a:lnTo>
                    <a:pt x="9" y="64"/>
                  </a:lnTo>
                  <a:lnTo>
                    <a:pt x="9" y="51"/>
                  </a:lnTo>
                  <a:lnTo>
                    <a:pt x="12" y="41"/>
                  </a:lnTo>
                  <a:lnTo>
                    <a:pt x="15" y="29"/>
                  </a:lnTo>
                  <a:lnTo>
                    <a:pt x="25" y="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7" name="Freeform 246"/>
            <p:cNvSpPr>
              <a:spLocks/>
            </p:cNvSpPr>
            <p:nvPr/>
          </p:nvSpPr>
          <p:spPr bwMode="auto">
            <a:xfrm>
              <a:off x="1245698" y="1668139"/>
              <a:ext cx="42823" cy="18619"/>
            </a:xfrm>
            <a:custGeom>
              <a:avLst/>
              <a:gdLst>
                <a:gd name="T0" fmla="*/ 2147483647 w 38"/>
                <a:gd name="T1" fmla="*/ 2147483647 h 16"/>
                <a:gd name="T2" fmla="*/ 2147483647 w 38"/>
                <a:gd name="T3" fmla="*/ 2147483647 h 16"/>
                <a:gd name="T4" fmla="*/ 2147483647 w 38"/>
                <a:gd name="T5" fmla="*/ 2147483647 h 16"/>
                <a:gd name="T6" fmla="*/ 2147483647 w 38"/>
                <a:gd name="T7" fmla="*/ 2147483647 h 16"/>
                <a:gd name="T8" fmla="*/ 2147483647 w 38"/>
                <a:gd name="T9" fmla="*/ 2147483647 h 16"/>
                <a:gd name="T10" fmla="*/ 2147483647 w 38"/>
                <a:gd name="T11" fmla="*/ 0 h 16"/>
                <a:gd name="T12" fmla="*/ 2147483647 w 38"/>
                <a:gd name="T13" fmla="*/ 0 h 16"/>
                <a:gd name="T14" fmla="*/ 2147483647 w 38"/>
                <a:gd name="T15" fmla="*/ 0 h 16"/>
                <a:gd name="T16" fmla="*/ 2147483647 w 38"/>
                <a:gd name="T17" fmla="*/ 2147483647 h 16"/>
                <a:gd name="T18" fmla="*/ 2147483647 w 38"/>
                <a:gd name="T19" fmla="*/ 2147483647 h 16"/>
                <a:gd name="T20" fmla="*/ 2147483647 w 38"/>
                <a:gd name="T21" fmla="*/ 2147483647 h 16"/>
                <a:gd name="T22" fmla="*/ 0 w 38"/>
                <a:gd name="T23" fmla="*/ 2147483647 h 16"/>
                <a:gd name="T24" fmla="*/ 2147483647 w 38"/>
                <a:gd name="T25" fmla="*/ 2147483647 h 16"/>
                <a:gd name="T26" fmla="*/ 2147483647 w 38"/>
                <a:gd name="T27" fmla="*/ 2147483647 h 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8"/>
                <a:gd name="T43" fmla="*/ 0 h 16"/>
                <a:gd name="T44" fmla="*/ 38 w 38"/>
                <a:gd name="T45" fmla="*/ 16 h 1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8" h="16">
                  <a:moveTo>
                    <a:pt x="3" y="16"/>
                  </a:moveTo>
                  <a:lnTo>
                    <a:pt x="7" y="9"/>
                  </a:lnTo>
                  <a:lnTo>
                    <a:pt x="13" y="6"/>
                  </a:lnTo>
                  <a:lnTo>
                    <a:pt x="29" y="3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29" y="6"/>
                  </a:lnTo>
                  <a:lnTo>
                    <a:pt x="19" y="9"/>
                  </a:lnTo>
                  <a:lnTo>
                    <a:pt x="13" y="12"/>
                  </a:lnTo>
                  <a:lnTo>
                    <a:pt x="0" y="16"/>
                  </a:lnTo>
                  <a:lnTo>
                    <a:pt x="3" y="1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8" name="Freeform 247"/>
            <p:cNvSpPr>
              <a:spLocks/>
            </p:cNvSpPr>
            <p:nvPr/>
          </p:nvSpPr>
          <p:spPr bwMode="auto">
            <a:xfrm>
              <a:off x="1195427" y="1581562"/>
              <a:ext cx="21412" cy="64235"/>
            </a:xfrm>
            <a:custGeom>
              <a:avLst/>
              <a:gdLst>
                <a:gd name="T0" fmla="*/ 2147483647 w 19"/>
                <a:gd name="T1" fmla="*/ 2147483647 h 57"/>
                <a:gd name="T2" fmla="*/ 2147483647 w 19"/>
                <a:gd name="T3" fmla="*/ 2147483647 h 57"/>
                <a:gd name="T4" fmla="*/ 2147483647 w 19"/>
                <a:gd name="T5" fmla="*/ 2147483647 h 57"/>
                <a:gd name="T6" fmla="*/ 2147483647 w 19"/>
                <a:gd name="T7" fmla="*/ 0 h 57"/>
                <a:gd name="T8" fmla="*/ 2147483647 w 19"/>
                <a:gd name="T9" fmla="*/ 0 h 57"/>
                <a:gd name="T10" fmla="*/ 0 w 19"/>
                <a:gd name="T11" fmla="*/ 2147483647 h 57"/>
                <a:gd name="T12" fmla="*/ 0 w 19"/>
                <a:gd name="T13" fmla="*/ 2147483647 h 57"/>
                <a:gd name="T14" fmla="*/ 0 w 19"/>
                <a:gd name="T15" fmla="*/ 2147483647 h 57"/>
                <a:gd name="T16" fmla="*/ 0 w 19"/>
                <a:gd name="T17" fmla="*/ 2147483647 h 57"/>
                <a:gd name="T18" fmla="*/ 2147483647 w 19"/>
                <a:gd name="T19" fmla="*/ 2147483647 h 57"/>
                <a:gd name="T20" fmla="*/ 2147483647 w 19"/>
                <a:gd name="T21" fmla="*/ 2147483647 h 57"/>
                <a:gd name="T22" fmla="*/ 2147483647 w 19"/>
                <a:gd name="T23" fmla="*/ 2147483647 h 57"/>
                <a:gd name="T24" fmla="*/ 2147483647 w 19"/>
                <a:gd name="T25" fmla="*/ 2147483647 h 57"/>
                <a:gd name="T26" fmla="*/ 2147483647 w 19"/>
                <a:gd name="T27" fmla="*/ 2147483647 h 57"/>
                <a:gd name="T28" fmla="*/ 2147483647 w 19"/>
                <a:gd name="T29" fmla="*/ 2147483647 h 57"/>
                <a:gd name="T30" fmla="*/ 2147483647 w 19"/>
                <a:gd name="T31" fmla="*/ 2147483647 h 57"/>
                <a:gd name="T32" fmla="*/ 2147483647 w 19"/>
                <a:gd name="T33" fmla="*/ 2147483647 h 57"/>
                <a:gd name="T34" fmla="*/ 2147483647 w 19"/>
                <a:gd name="T35" fmla="*/ 2147483647 h 57"/>
                <a:gd name="T36" fmla="*/ 2147483647 w 19"/>
                <a:gd name="T37" fmla="*/ 2147483647 h 57"/>
                <a:gd name="T38" fmla="*/ 2147483647 w 19"/>
                <a:gd name="T39" fmla="*/ 2147483647 h 57"/>
                <a:gd name="T40" fmla="*/ 2147483647 w 19"/>
                <a:gd name="T41" fmla="*/ 2147483647 h 57"/>
                <a:gd name="T42" fmla="*/ 2147483647 w 19"/>
                <a:gd name="T43" fmla="*/ 2147483647 h 5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"/>
                <a:gd name="T67" fmla="*/ 0 h 57"/>
                <a:gd name="T68" fmla="*/ 19 w 19"/>
                <a:gd name="T69" fmla="*/ 57 h 5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" h="57">
                  <a:moveTo>
                    <a:pt x="6" y="10"/>
                  </a:moveTo>
                  <a:lnTo>
                    <a:pt x="6" y="7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7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6" y="35"/>
                  </a:lnTo>
                  <a:lnTo>
                    <a:pt x="9" y="42"/>
                  </a:lnTo>
                  <a:lnTo>
                    <a:pt x="13" y="48"/>
                  </a:lnTo>
                  <a:lnTo>
                    <a:pt x="16" y="54"/>
                  </a:lnTo>
                  <a:lnTo>
                    <a:pt x="16" y="57"/>
                  </a:lnTo>
                  <a:lnTo>
                    <a:pt x="19" y="54"/>
                  </a:lnTo>
                  <a:lnTo>
                    <a:pt x="19" y="51"/>
                  </a:lnTo>
                  <a:lnTo>
                    <a:pt x="16" y="38"/>
                  </a:lnTo>
                  <a:lnTo>
                    <a:pt x="13" y="29"/>
                  </a:lnTo>
                  <a:lnTo>
                    <a:pt x="9" y="19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9" name="Freeform 248"/>
            <p:cNvSpPr>
              <a:spLocks/>
            </p:cNvSpPr>
            <p:nvPr/>
          </p:nvSpPr>
          <p:spPr bwMode="auto">
            <a:xfrm>
              <a:off x="1288521" y="1650451"/>
              <a:ext cx="14895" cy="49340"/>
            </a:xfrm>
            <a:custGeom>
              <a:avLst/>
              <a:gdLst>
                <a:gd name="T0" fmla="*/ 0 w 13"/>
                <a:gd name="T1" fmla="*/ 0 h 44"/>
                <a:gd name="T2" fmla="*/ 2147483647 w 13"/>
                <a:gd name="T3" fmla="*/ 2147483647 h 44"/>
                <a:gd name="T4" fmla="*/ 2147483647 w 13"/>
                <a:gd name="T5" fmla="*/ 2147483647 h 44"/>
                <a:gd name="T6" fmla="*/ 2147483647 w 13"/>
                <a:gd name="T7" fmla="*/ 2147483647 h 44"/>
                <a:gd name="T8" fmla="*/ 2147483647 w 13"/>
                <a:gd name="T9" fmla="*/ 2147483647 h 44"/>
                <a:gd name="T10" fmla="*/ 2147483647 w 13"/>
                <a:gd name="T11" fmla="*/ 2147483647 h 44"/>
                <a:gd name="T12" fmla="*/ 2147483647 w 13"/>
                <a:gd name="T13" fmla="*/ 2147483647 h 44"/>
                <a:gd name="T14" fmla="*/ 2147483647 w 13"/>
                <a:gd name="T15" fmla="*/ 2147483647 h 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44"/>
                <a:gd name="T26" fmla="*/ 13 w 13"/>
                <a:gd name="T27" fmla="*/ 44 h 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44">
                  <a:moveTo>
                    <a:pt x="0" y="0"/>
                  </a:moveTo>
                  <a:lnTo>
                    <a:pt x="4" y="12"/>
                  </a:lnTo>
                  <a:lnTo>
                    <a:pt x="7" y="25"/>
                  </a:lnTo>
                  <a:lnTo>
                    <a:pt x="10" y="35"/>
                  </a:lnTo>
                  <a:lnTo>
                    <a:pt x="13" y="41"/>
                  </a:lnTo>
                  <a:lnTo>
                    <a:pt x="13" y="44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0" name="Freeform 249"/>
            <p:cNvSpPr>
              <a:spLocks/>
            </p:cNvSpPr>
            <p:nvPr/>
          </p:nvSpPr>
          <p:spPr bwMode="auto">
            <a:xfrm>
              <a:off x="1271764" y="1595526"/>
              <a:ext cx="16757" cy="54925"/>
            </a:xfrm>
            <a:custGeom>
              <a:avLst/>
              <a:gdLst>
                <a:gd name="T0" fmla="*/ 2147483647 w 15"/>
                <a:gd name="T1" fmla="*/ 2147483647 h 48"/>
                <a:gd name="T2" fmla="*/ 2147483647 w 15"/>
                <a:gd name="T3" fmla="*/ 0 h 48"/>
                <a:gd name="T4" fmla="*/ 2147483647 w 15"/>
                <a:gd name="T5" fmla="*/ 2147483647 h 48"/>
                <a:gd name="T6" fmla="*/ 0 w 15"/>
                <a:gd name="T7" fmla="*/ 2147483647 h 48"/>
                <a:gd name="T8" fmla="*/ 0 w 15"/>
                <a:gd name="T9" fmla="*/ 2147483647 h 48"/>
                <a:gd name="T10" fmla="*/ 0 w 15"/>
                <a:gd name="T11" fmla="*/ 2147483647 h 48"/>
                <a:gd name="T12" fmla="*/ 2147483647 w 15"/>
                <a:gd name="T13" fmla="*/ 2147483647 h 48"/>
                <a:gd name="T14" fmla="*/ 2147483647 w 15"/>
                <a:gd name="T15" fmla="*/ 2147483647 h 48"/>
                <a:gd name="T16" fmla="*/ 2147483647 w 15"/>
                <a:gd name="T17" fmla="*/ 2147483647 h 48"/>
                <a:gd name="T18" fmla="*/ 2147483647 w 15"/>
                <a:gd name="T19" fmla="*/ 2147483647 h 48"/>
                <a:gd name="T20" fmla="*/ 2147483647 w 15"/>
                <a:gd name="T21" fmla="*/ 2147483647 h 48"/>
                <a:gd name="T22" fmla="*/ 2147483647 w 15"/>
                <a:gd name="T23" fmla="*/ 2147483647 h 48"/>
                <a:gd name="T24" fmla="*/ 2147483647 w 15"/>
                <a:gd name="T25" fmla="*/ 2147483647 h 48"/>
                <a:gd name="T26" fmla="*/ 2147483647 w 15"/>
                <a:gd name="T27" fmla="*/ 2147483647 h 48"/>
                <a:gd name="T28" fmla="*/ 2147483647 w 15"/>
                <a:gd name="T29" fmla="*/ 2147483647 h 48"/>
                <a:gd name="T30" fmla="*/ 2147483647 w 15"/>
                <a:gd name="T31" fmla="*/ 2147483647 h 48"/>
                <a:gd name="T32" fmla="*/ 2147483647 w 15"/>
                <a:gd name="T33" fmla="*/ 2147483647 h 48"/>
                <a:gd name="T34" fmla="*/ 2147483647 w 15"/>
                <a:gd name="T35" fmla="*/ 2147483647 h 48"/>
                <a:gd name="T36" fmla="*/ 2147483647 w 15"/>
                <a:gd name="T37" fmla="*/ 2147483647 h 48"/>
                <a:gd name="T38" fmla="*/ 2147483647 w 15"/>
                <a:gd name="T39" fmla="*/ 2147483647 h 48"/>
                <a:gd name="T40" fmla="*/ 2147483647 w 15"/>
                <a:gd name="T41" fmla="*/ 2147483647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"/>
                <a:gd name="T64" fmla="*/ 0 h 48"/>
                <a:gd name="T65" fmla="*/ 15 w 15"/>
                <a:gd name="T66" fmla="*/ 48 h 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" h="48">
                  <a:moveTo>
                    <a:pt x="3" y="3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3"/>
                  </a:lnTo>
                  <a:lnTo>
                    <a:pt x="3" y="19"/>
                  </a:lnTo>
                  <a:lnTo>
                    <a:pt x="6" y="32"/>
                  </a:lnTo>
                  <a:lnTo>
                    <a:pt x="6" y="38"/>
                  </a:lnTo>
                  <a:lnTo>
                    <a:pt x="9" y="44"/>
                  </a:lnTo>
                  <a:lnTo>
                    <a:pt x="12" y="48"/>
                  </a:lnTo>
                  <a:lnTo>
                    <a:pt x="15" y="48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5" y="35"/>
                  </a:lnTo>
                  <a:lnTo>
                    <a:pt x="15" y="32"/>
                  </a:lnTo>
                  <a:lnTo>
                    <a:pt x="12" y="25"/>
                  </a:lnTo>
                  <a:lnTo>
                    <a:pt x="12" y="16"/>
                  </a:lnTo>
                  <a:lnTo>
                    <a:pt x="9" y="9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1" name="Freeform 250"/>
            <p:cNvSpPr>
              <a:spLocks/>
            </p:cNvSpPr>
            <p:nvPr/>
          </p:nvSpPr>
          <p:spPr bwMode="auto">
            <a:xfrm>
              <a:off x="1235457" y="1675587"/>
              <a:ext cx="6516" cy="11171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0 h 10"/>
                <a:gd name="T4" fmla="*/ 0 w 6"/>
                <a:gd name="T5" fmla="*/ 0 h 10"/>
                <a:gd name="T6" fmla="*/ 0 w 6"/>
                <a:gd name="T7" fmla="*/ 2147483647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2147483647 w 6"/>
                <a:gd name="T17" fmla="*/ 2147483647 h 10"/>
                <a:gd name="T18" fmla="*/ 2147483647 w 6"/>
                <a:gd name="T19" fmla="*/ 2147483647 h 10"/>
                <a:gd name="T20" fmla="*/ 2147483647 w 6"/>
                <a:gd name="T21" fmla="*/ 2147483647 h 10"/>
                <a:gd name="T22" fmla="*/ 2147483647 w 6"/>
                <a:gd name="T23" fmla="*/ 0 h 10"/>
                <a:gd name="T24" fmla="*/ 0 w 6"/>
                <a:gd name="T25" fmla="*/ 0 h 10"/>
                <a:gd name="T26" fmla="*/ 0 w 6"/>
                <a:gd name="T27" fmla="*/ 0 h 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10"/>
                <a:gd name="T44" fmla="*/ 6 w 6"/>
                <a:gd name="T45" fmla="*/ 10 h 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10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2" name="Freeform 251"/>
            <p:cNvSpPr>
              <a:spLocks/>
            </p:cNvSpPr>
            <p:nvPr/>
          </p:nvSpPr>
          <p:spPr bwMode="auto">
            <a:xfrm>
              <a:off x="1253145" y="1696998"/>
              <a:ext cx="50271" cy="21412"/>
            </a:xfrm>
            <a:custGeom>
              <a:avLst/>
              <a:gdLst>
                <a:gd name="T0" fmla="*/ 0 w 44"/>
                <a:gd name="T1" fmla="*/ 2147483647 h 19"/>
                <a:gd name="T2" fmla="*/ 0 w 44"/>
                <a:gd name="T3" fmla="*/ 2147483647 h 19"/>
                <a:gd name="T4" fmla="*/ 2147483647 w 44"/>
                <a:gd name="T5" fmla="*/ 2147483647 h 19"/>
                <a:gd name="T6" fmla="*/ 2147483647 w 44"/>
                <a:gd name="T7" fmla="*/ 2147483647 h 19"/>
                <a:gd name="T8" fmla="*/ 2147483647 w 44"/>
                <a:gd name="T9" fmla="*/ 2147483647 h 19"/>
                <a:gd name="T10" fmla="*/ 2147483647 w 44"/>
                <a:gd name="T11" fmla="*/ 2147483647 h 19"/>
                <a:gd name="T12" fmla="*/ 2147483647 w 44"/>
                <a:gd name="T13" fmla="*/ 2147483647 h 19"/>
                <a:gd name="T14" fmla="*/ 2147483647 w 44"/>
                <a:gd name="T15" fmla="*/ 2147483647 h 19"/>
                <a:gd name="T16" fmla="*/ 2147483647 w 44"/>
                <a:gd name="T17" fmla="*/ 2147483647 h 19"/>
                <a:gd name="T18" fmla="*/ 2147483647 w 44"/>
                <a:gd name="T19" fmla="*/ 2147483647 h 19"/>
                <a:gd name="T20" fmla="*/ 2147483647 w 44"/>
                <a:gd name="T21" fmla="*/ 2147483647 h 19"/>
                <a:gd name="T22" fmla="*/ 2147483647 w 44"/>
                <a:gd name="T23" fmla="*/ 2147483647 h 19"/>
                <a:gd name="T24" fmla="*/ 2147483647 w 44"/>
                <a:gd name="T25" fmla="*/ 2147483647 h 19"/>
                <a:gd name="T26" fmla="*/ 2147483647 w 44"/>
                <a:gd name="T27" fmla="*/ 0 h 19"/>
                <a:gd name="T28" fmla="*/ 2147483647 w 44"/>
                <a:gd name="T29" fmla="*/ 0 h 19"/>
                <a:gd name="T30" fmla="*/ 2147483647 w 44"/>
                <a:gd name="T31" fmla="*/ 0 h 19"/>
                <a:gd name="T32" fmla="*/ 2147483647 w 44"/>
                <a:gd name="T33" fmla="*/ 2147483647 h 19"/>
                <a:gd name="T34" fmla="*/ 2147483647 w 44"/>
                <a:gd name="T35" fmla="*/ 2147483647 h 19"/>
                <a:gd name="T36" fmla="*/ 2147483647 w 44"/>
                <a:gd name="T37" fmla="*/ 2147483647 h 19"/>
                <a:gd name="T38" fmla="*/ 2147483647 w 44"/>
                <a:gd name="T39" fmla="*/ 2147483647 h 19"/>
                <a:gd name="T40" fmla="*/ 0 w 44"/>
                <a:gd name="T41" fmla="*/ 2147483647 h 19"/>
                <a:gd name="T42" fmla="*/ 0 w 44"/>
                <a:gd name="T43" fmla="*/ 2147483647 h 1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19"/>
                <a:gd name="T68" fmla="*/ 44 w 44"/>
                <a:gd name="T69" fmla="*/ 19 h 1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19">
                  <a:moveTo>
                    <a:pt x="0" y="6"/>
                  </a:moveTo>
                  <a:lnTo>
                    <a:pt x="0" y="13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16" y="19"/>
                  </a:lnTo>
                  <a:lnTo>
                    <a:pt x="25" y="19"/>
                  </a:lnTo>
                  <a:lnTo>
                    <a:pt x="35" y="16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4" y="6"/>
                  </a:lnTo>
                  <a:lnTo>
                    <a:pt x="44" y="3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1" y="3"/>
                  </a:lnTo>
                  <a:lnTo>
                    <a:pt x="22" y="6"/>
                  </a:lnTo>
                  <a:lnTo>
                    <a:pt x="12" y="6"/>
                  </a:lnTo>
                  <a:lnTo>
                    <a:pt x="3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3" name="Freeform 252"/>
            <p:cNvSpPr>
              <a:spLocks/>
            </p:cNvSpPr>
            <p:nvPr/>
          </p:nvSpPr>
          <p:spPr bwMode="auto">
            <a:xfrm>
              <a:off x="1241974" y="1668139"/>
              <a:ext cx="57718" cy="31652"/>
            </a:xfrm>
            <a:custGeom>
              <a:avLst/>
              <a:gdLst>
                <a:gd name="T0" fmla="*/ 0 w 51"/>
                <a:gd name="T1" fmla="*/ 2147483647 h 28"/>
                <a:gd name="T2" fmla="*/ 2147483647 w 51"/>
                <a:gd name="T3" fmla="*/ 2147483647 h 28"/>
                <a:gd name="T4" fmla="*/ 2147483647 w 51"/>
                <a:gd name="T5" fmla="*/ 2147483647 h 28"/>
                <a:gd name="T6" fmla="*/ 2147483647 w 51"/>
                <a:gd name="T7" fmla="*/ 2147483647 h 28"/>
                <a:gd name="T8" fmla="*/ 2147483647 w 51"/>
                <a:gd name="T9" fmla="*/ 2147483647 h 28"/>
                <a:gd name="T10" fmla="*/ 2147483647 w 51"/>
                <a:gd name="T11" fmla="*/ 2147483647 h 28"/>
                <a:gd name="T12" fmla="*/ 2147483647 w 51"/>
                <a:gd name="T13" fmla="*/ 2147483647 h 28"/>
                <a:gd name="T14" fmla="*/ 2147483647 w 51"/>
                <a:gd name="T15" fmla="*/ 2147483647 h 28"/>
                <a:gd name="T16" fmla="*/ 2147483647 w 51"/>
                <a:gd name="T17" fmla="*/ 2147483647 h 28"/>
                <a:gd name="T18" fmla="*/ 2147483647 w 51"/>
                <a:gd name="T19" fmla="*/ 2147483647 h 28"/>
                <a:gd name="T20" fmla="*/ 2147483647 w 51"/>
                <a:gd name="T21" fmla="*/ 2147483647 h 28"/>
                <a:gd name="T22" fmla="*/ 2147483647 w 51"/>
                <a:gd name="T23" fmla="*/ 2147483647 h 28"/>
                <a:gd name="T24" fmla="*/ 2147483647 w 51"/>
                <a:gd name="T25" fmla="*/ 2147483647 h 28"/>
                <a:gd name="T26" fmla="*/ 2147483647 w 51"/>
                <a:gd name="T27" fmla="*/ 0 h 28"/>
                <a:gd name="T28" fmla="*/ 2147483647 w 51"/>
                <a:gd name="T29" fmla="*/ 0 h 28"/>
                <a:gd name="T30" fmla="*/ 2147483647 w 51"/>
                <a:gd name="T31" fmla="*/ 2147483647 h 28"/>
                <a:gd name="T32" fmla="*/ 2147483647 w 51"/>
                <a:gd name="T33" fmla="*/ 2147483647 h 28"/>
                <a:gd name="T34" fmla="*/ 2147483647 w 51"/>
                <a:gd name="T35" fmla="*/ 2147483647 h 28"/>
                <a:gd name="T36" fmla="*/ 2147483647 w 51"/>
                <a:gd name="T37" fmla="*/ 2147483647 h 28"/>
                <a:gd name="T38" fmla="*/ 2147483647 w 51"/>
                <a:gd name="T39" fmla="*/ 2147483647 h 28"/>
                <a:gd name="T40" fmla="*/ 2147483647 w 51"/>
                <a:gd name="T41" fmla="*/ 2147483647 h 28"/>
                <a:gd name="T42" fmla="*/ 2147483647 w 51"/>
                <a:gd name="T43" fmla="*/ 2147483647 h 28"/>
                <a:gd name="T44" fmla="*/ 2147483647 w 51"/>
                <a:gd name="T45" fmla="*/ 2147483647 h 28"/>
                <a:gd name="T46" fmla="*/ 2147483647 w 51"/>
                <a:gd name="T47" fmla="*/ 2147483647 h 28"/>
                <a:gd name="T48" fmla="*/ 2147483647 w 51"/>
                <a:gd name="T49" fmla="*/ 2147483647 h 28"/>
                <a:gd name="T50" fmla="*/ 0 w 51"/>
                <a:gd name="T51" fmla="*/ 2147483647 h 28"/>
                <a:gd name="T52" fmla="*/ 0 w 51"/>
                <a:gd name="T53" fmla="*/ 2147483647 h 28"/>
                <a:gd name="T54" fmla="*/ 0 w 51"/>
                <a:gd name="T55" fmla="*/ 2147483647 h 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1"/>
                <a:gd name="T85" fmla="*/ 0 h 28"/>
                <a:gd name="T86" fmla="*/ 51 w 51"/>
                <a:gd name="T87" fmla="*/ 28 h 2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1" h="28">
                  <a:moveTo>
                    <a:pt x="0" y="19"/>
                  </a:moveTo>
                  <a:lnTo>
                    <a:pt x="3" y="22"/>
                  </a:lnTo>
                  <a:lnTo>
                    <a:pt x="6" y="25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9" y="25"/>
                  </a:lnTo>
                  <a:lnTo>
                    <a:pt x="29" y="22"/>
                  </a:lnTo>
                  <a:lnTo>
                    <a:pt x="41" y="19"/>
                  </a:lnTo>
                  <a:lnTo>
                    <a:pt x="51" y="12"/>
                  </a:lnTo>
                  <a:lnTo>
                    <a:pt x="51" y="9"/>
                  </a:lnTo>
                  <a:lnTo>
                    <a:pt x="51" y="6"/>
                  </a:lnTo>
                  <a:lnTo>
                    <a:pt x="48" y="3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38" y="6"/>
                  </a:lnTo>
                  <a:lnTo>
                    <a:pt x="29" y="9"/>
                  </a:lnTo>
                  <a:lnTo>
                    <a:pt x="22" y="12"/>
                  </a:lnTo>
                  <a:lnTo>
                    <a:pt x="13" y="16"/>
                  </a:lnTo>
                  <a:lnTo>
                    <a:pt x="10" y="16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3" y="19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4" name="Freeform 253"/>
            <p:cNvSpPr>
              <a:spLocks/>
            </p:cNvSpPr>
            <p:nvPr/>
          </p:nvSpPr>
          <p:spPr bwMode="auto">
            <a:xfrm>
              <a:off x="1220562" y="1653244"/>
              <a:ext cx="11171" cy="18619"/>
            </a:xfrm>
            <a:custGeom>
              <a:avLst/>
              <a:gdLst>
                <a:gd name="T0" fmla="*/ 2147483647 w 10"/>
                <a:gd name="T1" fmla="*/ 0 h 16"/>
                <a:gd name="T2" fmla="*/ 2147483647 w 10"/>
                <a:gd name="T3" fmla="*/ 0 h 16"/>
                <a:gd name="T4" fmla="*/ 0 w 10"/>
                <a:gd name="T5" fmla="*/ 0 h 16"/>
                <a:gd name="T6" fmla="*/ 0 w 10"/>
                <a:gd name="T7" fmla="*/ 2147483647 h 16"/>
                <a:gd name="T8" fmla="*/ 2147483647 w 10"/>
                <a:gd name="T9" fmla="*/ 2147483647 h 16"/>
                <a:gd name="T10" fmla="*/ 2147483647 w 10"/>
                <a:gd name="T11" fmla="*/ 2147483647 h 16"/>
                <a:gd name="T12" fmla="*/ 2147483647 w 10"/>
                <a:gd name="T13" fmla="*/ 2147483647 h 16"/>
                <a:gd name="T14" fmla="*/ 2147483647 w 10"/>
                <a:gd name="T15" fmla="*/ 2147483647 h 16"/>
                <a:gd name="T16" fmla="*/ 2147483647 w 10"/>
                <a:gd name="T17" fmla="*/ 2147483647 h 16"/>
                <a:gd name="T18" fmla="*/ 2147483647 w 10"/>
                <a:gd name="T19" fmla="*/ 2147483647 h 16"/>
                <a:gd name="T20" fmla="*/ 2147483647 w 10"/>
                <a:gd name="T21" fmla="*/ 0 h 16"/>
                <a:gd name="T22" fmla="*/ 2147483647 w 10"/>
                <a:gd name="T23" fmla="*/ 0 h 16"/>
                <a:gd name="T24" fmla="*/ 2147483647 w 10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16"/>
                <a:gd name="T41" fmla="*/ 10 w 10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16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9"/>
                  </a:lnTo>
                  <a:lnTo>
                    <a:pt x="3" y="13"/>
                  </a:lnTo>
                  <a:lnTo>
                    <a:pt x="6" y="16"/>
                  </a:lnTo>
                  <a:lnTo>
                    <a:pt x="10" y="13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6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5" name="Freeform 254"/>
            <p:cNvSpPr>
              <a:spLocks/>
            </p:cNvSpPr>
            <p:nvPr/>
          </p:nvSpPr>
          <p:spPr bwMode="auto">
            <a:xfrm>
              <a:off x="1288521" y="1699791"/>
              <a:ext cx="7448" cy="14895"/>
            </a:xfrm>
            <a:custGeom>
              <a:avLst/>
              <a:gdLst>
                <a:gd name="T0" fmla="*/ 0 w 7"/>
                <a:gd name="T1" fmla="*/ 0 h 13"/>
                <a:gd name="T2" fmla="*/ 2147483647 w 7"/>
                <a:gd name="T3" fmla="*/ 0 h 13"/>
                <a:gd name="T4" fmla="*/ 2147483647 w 7"/>
                <a:gd name="T5" fmla="*/ 2147483647 h 13"/>
                <a:gd name="T6" fmla="*/ 2147483647 w 7"/>
                <a:gd name="T7" fmla="*/ 2147483647 h 13"/>
                <a:gd name="T8" fmla="*/ 0 w 7"/>
                <a:gd name="T9" fmla="*/ 0 h 13"/>
                <a:gd name="T10" fmla="*/ 0 w 7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3"/>
                <a:gd name="T20" fmla="*/ 7 w 7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3">
                  <a:moveTo>
                    <a:pt x="0" y="0"/>
                  </a:moveTo>
                  <a:lnTo>
                    <a:pt x="7" y="0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6" name="Freeform 255"/>
            <p:cNvSpPr>
              <a:spLocks/>
            </p:cNvSpPr>
            <p:nvPr/>
          </p:nvSpPr>
          <p:spPr bwMode="auto">
            <a:xfrm>
              <a:off x="1284797" y="1675587"/>
              <a:ext cx="8379" cy="13964"/>
            </a:xfrm>
            <a:custGeom>
              <a:avLst/>
              <a:gdLst>
                <a:gd name="T0" fmla="*/ 2147483647 w 7"/>
                <a:gd name="T1" fmla="*/ 0 h 13"/>
                <a:gd name="T2" fmla="*/ 2147483647 w 7"/>
                <a:gd name="T3" fmla="*/ 2147483647 h 13"/>
                <a:gd name="T4" fmla="*/ 2147483647 w 7"/>
                <a:gd name="T5" fmla="*/ 2147483647 h 13"/>
                <a:gd name="T6" fmla="*/ 0 w 7"/>
                <a:gd name="T7" fmla="*/ 0 h 13"/>
                <a:gd name="T8" fmla="*/ 2147483647 w 7"/>
                <a:gd name="T9" fmla="*/ 0 h 13"/>
                <a:gd name="T10" fmla="*/ 2147483647 w 7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3"/>
                <a:gd name="T20" fmla="*/ 7 w 7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3">
                  <a:moveTo>
                    <a:pt x="3" y="0"/>
                  </a:moveTo>
                  <a:lnTo>
                    <a:pt x="7" y="10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7" name="Freeform 256"/>
            <p:cNvSpPr>
              <a:spLocks/>
            </p:cNvSpPr>
            <p:nvPr/>
          </p:nvSpPr>
          <p:spPr bwMode="auto">
            <a:xfrm>
              <a:off x="1224286" y="1592733"/>
              <a:ext cx="39100" cy="10241"/>
            </a:xfrm>
            <a:custGeom>
              <a:avLst/>
              <a:gdLst>
                <a:gd name="T0" fmla="*/ 0 w 35"/>
                <a:gd name="T1" fmla="*/ 2147483647 h 9"/>
                <a:gd name="T2" fmla="*/ 2147483647 w 35"/>
                <a:gd name="T3" fmla="*/ 2147483647 h 9"/>
                <a:gd name="T4" fmla="*/ 2147483647 w 35"/>
                <a:gd name="T5" fmla="*/ 2147483647 h 9"/>
                <a:gd name="T6" fmla="*/ 2147483647 w 35"/>
                <a:gd name="T7" fmla="*/ 0 h 9"/>
                <a:gd name="T8" fmla="*/ 2147483647 w 35"/>
                <a:gd name="T9" fmla="*/ 0 h 9"/>
                <a:gd name="T10" fmla="*/ 2147483647 w 35"/>
                <a:gd name="T11" fmla="*/ 0 h 9"/>
                <a:gd name="T12" fmla="*/ 2147483647 w 35"/>
                <a:gd name="T13" fmla="*/ 0 h 9"/>
                <a:gd name="T14" fmla="*/ 2147483647 w 35"/>
                <a:gd name="T15" fmla="*/ 0 h 9"/>
                <a:gd name="T16" fmla="*/ 2147483647 w 35"/>
                <a:gd name="T17" fmla="*/ 0 h 9"/>
                <a:gd name="T18" fmla="*/ 2147483647 w 35"/>
                <a:gd name="T19" fmla="*/ 0 h 9"/>
                <a:gd name="T20" fmla="*/ 2147483647 w 35"/>
                <a:gd name="T21" fmla="*/ 2147483647 h 9"/>
                <a:gd name="T22" fmla="*/ 2147483647 w 35"/>
                <a:gd name="T23" fmla="*/ 2147483647 h 9"/>
                <a:gd name="T24" fmla="*/ 2147483647 w 35"/>
                <a:gd name="T25" fmla="*/ 2147483647 h 9"/>
                <a:gd name="T26" fmla="*/ 0 w 35"/>
                <a:gd name="T27" fmla="*/ 2147483647 h 9"/>
                <a:gd name="T28" fmla="*/ 0 w 35"/>
                <a:gd name="T29" fmla="*/ 2147483647 h 9"/>
                <a:gd name="T30" fmla="*/ 0 w 35"/>
                <a:gd name="T31" fmla="*/ 2147483647 h 9"/>
                <a:gd name="T32" fmla="*/ 0 w 35"/>
                <a:gd name="T33" fmla="*/ 2147483647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9"/>
                <a:gd name="T53" fmla="*/ 35 w 35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9">
                  <a:moveTo>
                    <a:pt x="0" y="9"/>
                  </a:moveTo>
                  <a:lnTo>
                    <a:pt x="10" y="3"/>
                  </a:lnTo>
                  <a:lnTo>
                    <a:pt x="16" y="3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3"/>
                  </a:lnTo>
                  <a:lnTo>
                    <a:pt x="10" y="6"/>
                  </a:lnTo>
                  <a:lnTo>
                    <a:pt x="3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8" name="Freeform 257"/>
            <p:cNvSpPr>
              <a:spLocks/>
            </p:cNvSpPr>
            <p:nvPr/>
          </p:nvSpPr>
          <p:spPr bwMode="auto">
            <a:xfrm>
              <a:off x="1248491" y="1562943"/>
              <a:ext cx="26066" cy="29790"/>
            </a:xfrm>
            <a:custGeom>
              <a:avLst/>
              <a:gdLst>
                <a:gd name="T0" fmla="*/ 0 w 23"/>
                <a:gd name="T1" fmla="*/ 0 h 26"/>
                <a:gd name="T2" fmla="*/ 2147483647 w 23"/>
                <a:gd name="T3" fmla="*/ 2147483647 h 26"/>
                <a:gd name="T4" fmla="*/ 2147483647 w 23"/>
                <a:gd name="T5" fmla="*/ 2147483647 h 26"/>
                <a:gd name="T6" fmla="*/ 2147483647 w 23"/>
                <a:gd name="T7" fmla="*/ 2147483647 h 26"/>
                <a:gd name="T8" fmla="*/ 2147483647 w 23"/>
                <a:gd name="T9" fmla="*/ 2147483647 h 26"/>
                <a:gd name="T10" fmla="*/ 2147483647 w 23"/>
                <a:gd name="T11" fmla="*/ 2147483647 h 26"/>
                <a:gd name="T12" fmla="*/ 2147483647 w 23"/>
                <a:gd name="T13" fmla="*/ 2147483647 h 26"/>
                <a:gd name="T14" fmla="*/ 2147483647 w 23"/>
                <a:gd name="T15" fmla="*/ 2147483647 h 26"/>
                <a:gd name="T16" fmla="*/ 2147483647 w 23"/>
                <a:gd name="T17" fmla="*/ 2147483647 h 26"/>
                <a:gd name="T18" fmla="*/ 2147483647 w 23"/>
                <a:gd name="T19" fmla="*/ 2147483647 h 26"/>
                <a:gd name="T20" fmla="*/ 2147483647 w 23"/>
                <a:gd name="T21" fmla="*/ 2147483647 h 26"/>
                <a:gd name="T22" fmla="*/ 2147483647 w 23"/>
                <a:gd name="T23" fmla="*/ 2147483647 h 26"/>
                <a:gd name="T24" fmla="*/ 2147483647 w 23"/>
                <a:gd name="T25" fmla="*/ 2147483647 h 26"/>
                <a:gd name="T26" fmla="*/ 2147483647 w 23"/>
                <a:gd name="T27" fmla="*/ 2147483647 h 26"/>
                <a:gd name="T28" fmla="*/ 2147483647 w 23"/>
                <a:gd name="T29" fmla="*/ 2147483647 h 26"/>
                <a:gd name="T30" fmla="*/ 2147483647 w 23"/>
                <a:gd name="T31" fmla="*/ 2147483647 h 26"/>
                <a:gd name="T32" fmla="*/ 2147483647 w 23"/>
                <a:gd name="T33" fmla="*/ 2147483647 h 26"/>
                <a:gd name="T34" fmla="*/ 2147483647 w 23"/>
                <a:gd name="T35" fmla="*/ 2147483647 h 26"/>
                <a:gd name="T36" fmla="*/ 2147483647 w 23"/>
                <a:gd name="T37" fmla="*/ 2147483647 h 26"/>
                <a:gd name="T38" fmla="*/ 0 w 23"/>
                <a:gd name="T39" fmla="*/ 2147483647 h 26"/>
                <a:gd name="T40" fmla="*/ 0 w 23"/>
                <a:gd name="T41" fmla="*/ 0 h 26"/>
                <a:gd name="T42" fmla="*/ 0 w 23"/>
                <a:gd name="T43" fmla="*/ 0 h 2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3"/>
                <a:gd name="T67" fmla="*/ 0 h 26"/>
                <a:gd name="T68" fmla="*/ 23 w 23"/>
                <a:gd name="T69" fmla="*/ 26 h 2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3" h="26">
                  <a:moveTo>
                    <a:pt x="0" y="0"/>
                  </a:moveTo>
                  <a:lnTo>
                    <a:pt x="7" y="7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3" y="10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6"/>
                  </a:lnTo>
                  <a:lnTo>
                    <a:pt x="23" y="23"/>
                  </a:lnTo>
                  <a:lnTo>
                    <a:pt x="23" y="26"/>
                  </a:lnTo>
                  <a:lnTo>
                    <a:pt x="20" y="23"/>
                  </a:lnTo>
                  <a:lnTo>
                    <a:pt x="16" y="19"/>
                  </a:lnTo>
                  <a:lnTo>
                    <a:pt x="16" y="16"/>
                  </a:lnTo>
                  <a:lnTo>
                    <a:pt x="16" y="13"/>
                  </a:lnTo>
                  <a:lnTo>
                    <a:pt x="10" y="10"/>
                  </a:lnTo>
                  <a:lnTo>
                    <a:pt x="4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9" name="Freeform 258"/>
            <p:cNvSpPr>
              <a:spLocks/>
            </p:cNvSpPr>
            <p:nvPr/>
          </p:nvSpPr>
          <p:spPr bwMode="auto">
            <a:xfrm>
              <a:off x="1141432" y="1321829"/>
              <a:ext cx="26066" cy="6516"/>
            </a:xfrm>
            <a:custGeom>
              <a:avLst/>
              <a:gdLst>
                <a:gd name="T0" fmla="*/ 0 w 23"/>
                <a:gd name="T1" fmla="*/ 2147483647 h 6"/>
                <a:gd name="T2" fmla="*/ 2147483647 w 23"/>
                <a:gd name="T3" fmla="*/ 2147483647 h 6"/>
                <a:gd name="T4" fmla="*/ 2147483647 w 23"/>
                <a:gd name="T5" fmla="*/ 2147483647 h 6"/>
                <a:gd name="T6" fmla="*/ 2147483647 w 23"/>
                <a:gd name="T7" fmla="*/ 2147483647 h 6"/>
                <a:gd name="T8" fmla="*/ 2147483647 w 23"/>
                <a:gd name="T9" fmla="*/ 2147483647 h 6"/>
                <a:gd name="T10" fmla="*/ 2147483647 w 23"/>
                <a:gd name="T11" fmla="*/ 2147483647 h 6"/>
                <a:gd name="T12" fmla="*/ 2147483647 w 23"/>
                <a:gd name="T13" fmla="*/ 2147483647 h 6"/>
                <a:gd name="T14" fmla="*/ 2147483647 w 23"/>
                <a:gd name="T15" fmla="*/ 0 h 6"/>
                <a:gd name="T16" fmla="*/ 2147483647 w 23"/>
                <a:gd name="T17" fmla="*/ 2147483647 h 6"/>
                <a:gd name="T18" fmla="*/ 2147483647 w 23"/>
                <a:gd name="T19" fmla="*/ 2147483647 h 6"/>
                <a:gd name="T20" fmla="*/ 2147483647 w 23"/>
                <a:gd name="T21" fmla="*/ 2147483647 h 6"/>
                <a:gd name="T22" fmla="*/ 2147483647 w 23"/>
                <a:gd name="T23" fmla="*/ 2147483647 h 6"/>
                <a:gd name="T24" fmla="*/ 2147483647 w 23"/>
                <a:gd name="T25" fmla="*/ 2147483647 h 6"/>
                <a:gd name="T26" fmla="*/ 2147483647 w 23"/>
                <a:gd name="T27" fmla="*/ 2147483647 h 6"/>
                <a:gd name="T28" fmla="*/ 0 w 23"/>
                <a:gd name="T29" fmla="*/ 2147483647 h 6"/>
                <a:gd name="T30" fmla="*/ 0 w 23"/>
                <a:gd name="T31" fmla="*/ 2147483647 h 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"/>
                <a:gd name="T49" fmla="*/ 0 h 6"/>
                <a:gd name="T50" fmla="*/ 23 w 23"/>
                <a:gd name="T51" fmla="*/ 6 h 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" h="6">
                  <a:moveTo>
                    <a:pt x="0" y="3"/>
                  </a:moveTo>
                  <a:lnTo>
                    <a:pt x="4" y="3"/>
                  </a:lnTo>
                  <a:lnTo>
                    <a:pt x="7" y="3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23" y="0"/>
                  </a:lnTo>
                  <a:lnTo>
                    <a:pt x="23" y="3"/>
                  </a:lnTo>
                  <a:lnTo>
                    <a:pt x="23" y="6"/>
                  </a:lnTo>
                  <a:lnTo>
                    <a:pt x="19" y="6"/>
                  </a:lnTo>
                  <a:lnTo>
                    <a:pt x="10" y="6"/>
                  </a:lnTo>
                  <a:lnTo>
                    <a:pt x="4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0" name="Freeform 259"/>
            <p:cNvSpPr>
              <a:spLocks/>
            </p:cNvSpPr>
            <p:nvPr/>
          </p:nvSpPr>
          <p:spPr bwMode="auto">
            <a:xfrm>
              <a:off x="1088369" y="1354412"/>
              <a:ext cx="93094" cy="10241"/>
            </a:xfrm>
            <a:custGeom>
              <a:avLst/>
              <a:gdLst>
                <a:gd name="T0" fmla="*/ 0 w 82"/>
                <a:gd name="T1" fmla="*/ 0 h 9"/>
                <a:gd name="T2" fmla="*/ 2147483647 w 82"/>
                <a:gd name="T3" fmla="*/ 2147483647 h 9"/>
                <a:gd name="T4" fmla="*/ 2147483647 w 82"/>
                <a:gd name="T5" fmla="*/ 2147483647 h 9"/>
                <a:gd name="T6" fmla="*/ 2147483647 w 82"/>
                <a:gd name="T7" fmla="*/ 2147483647 h 9"/>
                <a:gd name="T8" fmla="*/ 2147483647 w 82"/>
                <a:gd name="T9" fmla="*/ 2147483647 h 9"/>
                <a:gd name="T10" fmla="*/ 2147483647 w 82"/>
                <a:gd name="T11" fmla="*/ 2147483647 h 9"/>
                <a:gd name="T12" fmla="*/ 2147483647 w 82"/>
                <a:gd name="T13" fmla="*/ 2147483647 h 9"/>
                <a:gd name="T14" fmla="*/ 2147483647 w 82"/>
                <a:gd name="T15" fmla="*/ 2147483647 h 9"/>
                <a:gd name="T16" fmla="*/ 2147483647 w 82"/>
                <a:gd name="T17" fmla="*/ 2147483647 h 9"/>
                <a:gd name="T18" fmla="*/ 2147483647 w 82"/>
                <a:gd name="T19" fmla="*/ 2147483647 h 9"/>
                <a:gd name="T20" fmla="*/ 2147483647 w 82"/>
                <a:gd name="T21" fmla="*/ 2147483647 h 9"/>
                <a:gd name="T22" fmla="*/ 2147483647 w 82"/>
                <a:gd name="T23" fmla="*/ 2147483647 h 9"/>
                <a:gd name="T24" fmla="*/ 2147483647 w 82"/>
                <a:gd name="T25" fmla="*/ 2147483647 h 9"/>
                <a:gd name="T26" fmla="*/ 2147483647 w 82"/>
                <a:gd name="T27" fmla="*/ 2147483647 h 9"/>
                <a:gd name="T28" fmla="*/ 2147483647 w 82"/>
                <a:gd name="T29" fmla="*/ 2147483647 h 9"/>
                <a:gd name="T30" fmla="*/ 2147483647 w 82"/>
                <a:gd name="T31" fmla="*/ 2147483647 h 9"/>
                <a:gd name="T32" fmla="*/ 2147483647 w 82"/>
                <a:gd name="T33" fmla="*/ 2147483647 h 9"/>
                <a:gd name="T34" fmla="*/ 2147483647 w 82"/>
                <a:gd name="T35" fmla="*/ 2147483647 h 9"/>
                <a:gd name="T36" fmla="*/ 2147483647 w 82"/>
                <a:gd name="T37" fmla="*/ 2147483647 h 9"/>
                <a:gd name="T38" fmla="*/ 2147483647 w 82"/>
                <a:gd name="T39" fmla="*/ 2147483647 h 9"/>
                <a:gd name="T40" fmla="*/ 2147483647 w 82"/>
                <a:gd name="T41" fmla="*/ 2147483647 h 9"/>
                <a:gd name="T42" fmla="*/ 0 w 82"/>
                <a:gd name="T43" fmla="*/ 0 h 9"/>
                <a:gd name="T44" fmla="*/ 0 w 82"/>
                <a:gd name="T45" fmla="*/ 0 h 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2"/>
                <a:gd name="T70" fmla="*/ 0 h 9"/>
                <a:gd name="T71" fmla="*/ 82 w 82"/>
                <a:gd name="T72" fmla="*/ 9 h 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2" h="9">
                  <a:moveTo>
                    <a:pt x="0" y="0"/>
                  </a:moveTo>
                  <a:lnTo>
                    <a:pt x="6" y="3"/>
                  </a:lnTo>
                  <a:lnTo>
                    <a:pt x="16" y="3"/>
                  </a:lnTo>
                  <a:lnTo>
                    <a:pt x="31" y="3"/>
                  </a:lnTo>
                  <a:lnTo>
                    <a:pt x="51" y="3"/>
                  </a:lnTo>
                  <a:lnTo>
                    <a:pt x="57" y="3"/>
                  </a:lnTo>
                  <a:lnTo>
                    <a:pt x="66" y="6"/>
                  </a:lnTo>
                  <a:lnTo>
                    <a:pt x="70" y="6"/>
                  </a:lnTo>
                  <a:lnTo>
                    <a:pt x="73" y="6"/>
                  </a:lnTo>
                  <a:lnTo>
                    <a:pt x="79" y="6"/>
                  </a:lnTo>
                  <a:lnTo>
                    <a:pt x="82" y="3"/>
                  </a:lnTo>
                  <a:lnTo>
                    <a:pt x="79" y="6"/>
                  </a:lnTo>
                  <a:lnTo>
                    <a:pt x="79" y="9"/>
                  </a:lnTo>
                  <a:lnTo>
                    <a:pt x="76" y="9"/>
                  </a:lnTo>
                  <a:lnTo>
                    <a:pt x="73" y="9"/>
                  </a:lnTo>
                  <a:lnTo>
                    <a:pt x="57" y="6"/>
                  </a:lnTo>
                  <a:lnTo>
                    <a:pt x="41" y="6"/>
                  </a:lnTo>
                  <a:lnTo>
                    <a:pt x="25" y="6"/>
                  </a:lnTo>
                  <a:lnTo>
                    <a:pt x="9" y="6"/>
                  </a:lnTo>
                  <a:lnTo>
                    <a:pt x="6" y="6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1" name="Freeform 260"/>
            <p:cNvSpPr>
              <a:spLocks/>
            </p:cNvSpPr>
            <p:nvPr/>
          </p:nvSpPr>
          <p:spPr bwMode="auto">
            <a:xfrm>
              <a:off x="1106056" y="1389788"/>
              <a:ext cx="75407" cy="11171"/>
            </a:xfrm>
            <a:custGeom>
              <a:avLst/>
              <a:gdLst>
                <a:gd name="T0" fmla="*/ 0 w 66"/>
                <a:gd name="T1" fmla="*/ 2147483647 h 10"/>
                <a:gd name="T2" fmla="*/ 2147483647 w 66"/>
                <a:gd name="T3" fmla="*/ 2147483647 h 10"/>
                <a:gd name="T4" fmla="*/ 2147483647 w 66"/>
                <a:gd name="T5" fmla="*/ 2147483647 h 10"/>
                <a:gd name="T6" fmla="*/ 2147483647 w 66"/>
                <a:gd name="T7" fmla="*/ 2147483647 h 10"/>
                <a:gd name="T8" fmla="*/ 2147483647 w 66"/>
                <a:gd name="T9" fmla="*/ 2147483647 h 10"/>
                <a:gd name="T10" fmla="*/ 2147483647 w 66"/>
                <a:gd name="T11" fmla="*/ 2147483647 h 10"/>
                <a:gd name="T12" fmla="*/ 2147483647 w 66"/>
                <a:gd name="T13" fmla="*/ 0 h 10"/>
                <a:gd name="T14" fmla="*/ 2147483647 w 66"/>
                <a:gd name="T15" fmla="*/ 2147483647 h 10"/>
                <a:gd name="T16" fmla="*/ 2147483647 w 66"/>
                <a:gd name="T17" fmla="*/ 2147483647 h 10"/>
                <a:gd name="T18" fmla="*/ 2147483647 w 66"/>
                <a:gd name="T19" fmla="*/ 2147483647 h 10"/>
                <a:gd name="T20" fmla="*/ 0 w 66"/>
                <a:gd name="T21" fmla="*/ 2147483647 h 10"/>
                <a:gd name="T22" fmla="*/ 0 w 66"/>
                <a:gd name="T23" fmla="*/ 2147483647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6"/>
                <a:gd name="T37" fmla="*/ 0 h 10"/>
                <a:gd name="T38" fmla="*/ 66 w 66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6" h="10">
                  <a:moveTo>
                    <a:pt x="0" y="10"/>
                  </a:moveTo>
                  <a:lnTo>
                    <a:pt x="6" y="10"/>
                  </a:lnTo>
                  <a:lnTo>
                    <a:pt x="15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57" y="4"/>
                  </a:lnTo>
                  <a:lnTo>
                    <a:pt x="66" y="0"/>
                  </a:lnTo>
                  <a:lnTo>
                    <a:pt x="50" y="4"/>
                  </a:lnTo>
                  <a:lnTo>
                    <a:pt x="31" y="7"/>
                  </a:lnTo>
                  <a:lnTo>
                    <a:pt x="15" y="7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2" name="Freeform 261"/>
            <p:cNvSpPr>
              <a:spLocks/>
            </p:cNvSpPr>
            <p:nvPr/>
          </p:nvSpPr>
          <p:spPr bwMode="auto">
            <a:xfrm>
              <a:off x="1216839" y="1415854"/>
              <a:ext cx="22343" cy="25136"/>
            </a:xfrm>
            <a:custGeom>
              <a:avLst/>
              <a:gdLst>
                <a:gd name="T0" fmla="*/ 2147483647 w 19"/>
                <a:gd name="T1" fmla="*/ 2147483647 h 22"/>
                <a:gd name="T2" fmla="*/ 2147483647 w 19"/>
                <a:gd name="T3" fmla="*/ 2147483647 h 22"/>
                <a:gd name="T4" fmla="*/ 2147483647 w 19"/>
                <a:gd name="T5" fmla="*/ 0 h 22"/>
                <a:gd name="T6" fmla="*/ 0 w 19"/>
                <a:gd name="T7" fmla="*/ 0 h 22"/>
                <a:gd name="T8" fmla="*/ 2147483647 w 19"/>
                <a:gd name="T9" fmla="*/ 2147483647 h 22"/>
                <a:gd name="T10" fmla="*/ 2147483647 w 19"/>
                <a:gd name="T11" fmla="*/ 2147483647 h 22"/>
                <a:gd name="T12" fmla="*/ 2147483647 w 19"/>
                <a:gd name="T13" fmla="*/ 2147483647 h 22"/>
                <a:gd name="T14" fmla="*/ 2147483647 w 19"/>
                <a:gd name="T15" fmla="*/ 2147483647 h 22"/>
                <a:gd name="T16" fmla="*/ 2147483647 w 19"/>
                <a:gd name="T17" fmla="*/ 2147483647 h 22"/>
                <a:gd name="T18" fmla="*/ 2147483647 w 19"/>
                <a:gd name="T19" fmla="*/ 2147483647 h 22"/>
                <a:gd name="T20" fmla="*/ 2147483647 w 19"/>
                <a:gd name="T21" fmla="*/ 2147483647 h 22"/>
                <a:gd name="T22" fmla="*/ 2147483647 w 19"/>
                <a:gd name="T23" fmla="*/ 2147483647 h 22"/>
                <a:gd name="T24" fmla="*/ 2147483647 w 19"/>
                <a:gd name="T25" fmla="*/ 2147483647 h 22"/>
                <a:gd name="T26" fmla="*/ 2147483647 w 19"/>
                <a:gd name="T27" fmla="*/ 2147483647 h 22"/>
                <a:gd name="T28" fmla="*/ 2147483647 w 19"/>
                <a:gd name="T29" fmla="*/ 2147483647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22"/>
                <a:gd name="T47" fmla="*/ 19 w 19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22">
                  <a:moveTo>
                    <a:pt x="6" y="3"/>
                  </a:moveTo>
                  <a:lnTo>
                    <a:pt x="6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9" y="3"/>
                  </a:lnTo>
                  <a:lnTo>
                    <a:pt x="13" y="9"/>
                  </a:lnTo>
                  <a:lnTo>
                    <a:pt x="19" y="12"/>
                  </a:lnTo>
                  <a:lnTo>
                    <a:pt x="19" y="16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9" y="19"/>
                  </a:lnTo>
                  <a:lnTo>
                    <a:pt x="19" y="16"/>
                  </a:lnTo>
                  <a:lnTo>
                    <a:pt x="13" y="9"/>
                  </a:lnTo>
                  <a:lnTo>
                    <a:pt x="6" y="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3" name="Freeform 262"/>
            <p:cNvSpPr>
              <a:spLocks/>
            </p:cNvSpPr>
            <p:nvPr/>
          </p:nvSpPr>
          <p:spPr bwMode="auto">
            <a:xfrm>
              <a:off x="1224286" y="1938112"/>
              <a:ext cx="50271" cy="119160"/>
            </a:xfrm>
            <a:custGeom>
              <a:avLst/>
              <a:gdLst>
                <a:gd name="T0" fmla="*/ 2147483647 w 45"/>
                <a:gd name="T1" fmla="*/ 0 h 105"/>
                <a:gd name="T2" fmla="*/ 2147483647 w 45"/>
                <a:gd name="T3" fmla="*/ 2147483647 h 105"/>
                <a:gd name="T4" fmla="*/ 2147483647 w 45"/>
                <a:gd name="T5" fmla="*/ 2147483647 h 105"/>
                <a:gd name="T6" fmla="*/ 2147483647 w 45"/>
                <a:gd name="T7" fmla="*/ 2147483647 h 105"/>
                <a:gd name="T8" fmla="*/ 2147483647 w 45"/>
                <a:gd name="T9" fmla="*/ 2147483647 h 105"/>
                <a:gd name="T10" fmla="*/ 2147483647 w 45"/>
                <a:gd name="T11" fmla="*/ 2147483647 h 105"/>
                <a:gd name="T12" fmla="*/ 0 w 45"/>
                <a:gd name="T13" fmla="*/ 2147483647 h 105"/>
                <a:gd name="T14" fmla="*/ 0 w 45"/>
                <a:gd name="T15" fmla="*/ 2147483647 h 105"/>
                <a:gd name="T16" fmla="*/ 0 w 45"/>
                <a:gd name="T17" fmla="*/ 2147483647 h 105"/>
                <a:gd name="T18" fmla="*/ 2147483647 w 45"/>
                <a:gd name="T19" fmla="*/ 2147483647 h 105"/>
                <a:gd name="T20" fmla="*/ 2147483647 w 45"/>
                <a:gd name="T21" fmla="*/ 2147483647 h 105"/>
                <a:gd name="T22" fmla="*/ 2147483647 w 45"/>
                <a:gd name="T23" fmla="*/ 2147483647 h 105"/>
                <a:gd name="T24" fmla="*/ 2147483647 w 45"/>
                <a:gd name="T25" fmla="*/ 2147483647 h 105"/>
                <a:gd name="T26" fmla="*/ 2147483647 w 45"/>
                <a:gd name="T27" fmla="*/ 2147483647 h 105"/>
                <a:gd name="T28" fmla="*/ 2147483647 w 45"/>
                <a:gd name="T29" fmla="*/ 2147483647 h 105"/>
                <a:gd name="T30" fmla="*/ 2147483647 w 45"/>
                <a:gd name="T31" fmla="*/ 2147483647 h 105"/>
                <a:gd name="T32" fmla="*/ 2147483647 w 45"/>
                <a:gd name="T33" fmla="*/ 2147483647 h 105"/>
                <a:gd name="T34" fmla="*/ 2147483647 w 45"/>
                <a:gd name="T35" fmla="*/ 2147483647 h 105"/>
                <a:gd name="T36" fmla="*/ 2147483647 w 45"/>
                <a:gd name="T37" fmla="*/ 2147483647 h 105"/>
                <a:gd name="T38" fmla="*/ 2147483647 w 45"/>
                <a:gd name="T39" fmla="*/ 2147483647 h 105"/>
                <a:gd name="T40" fmla="*/ 2147483647 w 45"/>
                <a:gd name="T41" fmla="*/ 2147483647 h 105"/>
                <a:gd name="T42" fmla="*/ 2147483647 w 45"/>
                <a:gd name="T43" fmla="*/ 2147483647 h 105"/>
                <a:gd name="T44" fmla="*/ 2147483647 w 45"/>
                <a:gd name="T45" fmla="*/ 2147483647 h 105"/>
                <a:gd name="T46" fmla="*/ 2147483647 w 45"/>
                <a:gd name="T47" fmla="*/ 2147483647 h 105"/>
                <a:gd name="T48" fmla="*/ 2147483647 w 45"/>
                <a:gd name="T49" fmla="*/ 0 h 105"/>
                <a:gd name="T50" fmla="*/ 2147483647 w 45"/>
                <a:gd name="T51" fmla="*/ 0 h 10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105"/>
                <a:gd name="T80" fmla="*/ 45 w 45"/>
                <a:gd name="T81" fmla="*/ 105 h 10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105">
                  <a:moveTo>
                    <a:pt x="13" y="0"/>
                  </a:moveTo>
                  <a:lnTo>
                    <a:pt x="13" y="4"/>
                  </a:lnTo>
                  <a:lnTo>
                    <a:pt x="10" y="7"/>
                  </a:lnTo>
                  <a:lnTo>
                    <a:pt x="7" y="10"/>
                  </a:lnTo>
                  <a:lnTo>
                    <a:pt x="3" y="16"/>
                  </a:lnTo>
                  <a:lnTo>
                    <a:pt x="3" y="19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3" y="35"/>
                  </a:lnTo>
                  <a:lnTo>
                    <a:pt x="10" y="45"/>
                  </a:lnTo>
                  <a:lnTo>
                    <a:pt x="13" y="54"/>
                  </a:lnTo>
                  <a:lnTo>
                    <a:pt x="16" y="67"/>
                  </a:lnTo>
                  <a:lnTo>
                    <a:pt x="22" y="86"/>
                  </a:lnTo>
                  <a:lnTo>
                    <a:pt x="22" y="99"/>
                  </a:lnTo>
                  <a:lnTo>
                    <a:pt x="26" y="105"/>
                  </a:lnTo>
                  <a:lnTo>
                    <a:pt x="45" y="58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38" y="39"/>
                  </a:lnTo>
                  <a:lnTo>
                    <a:pt x="38" y="29"/>
                  </a:lnTo>
                  <a:lnTo>
                    <a:pt x="35" y="26"/>
                  </a:lnTo>
                  <a:lnTo>
                    <a:pt x="35" y="23"/>
                  </a:lnTo>
                  <a:lnTo>
                    <a:pt x="22" y="13"/>
                  </a:lnTo>
                  <a:lnTo>
                    <a:pt x="13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4" name="Freeform 263"/>
            <p:cNvSpPr>
              <a:spLocks/>
            </p:cNvSpPr>
            <p:nvPr/>
          </p:nvSpPr>
          <p:spPr bwMode="auto">
            <a:xfrm>
              <a:off x="1235457" y="1535014"/>
              <a:ext cx="39100" cy="60511"/>
            </a:xfrm>
            <a:custGeom>
              <a:avLst/>
              <a:gdLst>
                <a:gd name="T0" fmla="*/ 0 w 35"/>
                <a:gd name="T1" fmla="*/ 0 h 54"/>
                <a:gd name="T2" fmla="*/ 2147483647 w 35"/>
                <a:gd name="T3" fmla="*/ 2147483647 h 54"/>
                <a:gd name="T4" fmla="*/ 2147483647 w 35"/>
                <a:gd name="T5" fmla="*/ 2147483647 h 54"/>
                <a:gd name="T6" fmla="*/ 2147483647 w 35"/>
                <a:gd name="T7" fmla="*/ 2147483647 h 54"/>
                <a:gd name="T8" fmla="*/ 2147483647 w 35"/>
                <a:gd name="T9" fmla="*/ 2147483647 h 54"/>
                <a:gd name="T10" fmla="*/ 2147483647 w 35"/>
                <a:gd name="T11" fmla="*/ 2147483647 h 54"/>
                <a:gd name="T12" fmla="*/ 2147483647 w 35"/>
                <a:gd name="T13" fmla="*/ 2147483647 h 54"/>
                <a:gd name="T14" fmla="*/ 2147483647 w 35"/>
                <a:gd name="T15" fmla="*/ 2147483647 h 54"/>
                <a:gd name="T16" fmla="*/ 2147483647 w 35"/>
                <a:gd name="T17" fmla="*/ 2147483647 h 54"/>
                <a:gd name="T18" fmla="*/ 2147483647 w 35"/>
                <a:gd name="T19" fmla="*/ 2147483647 h 54"/>
                <a:gd name="T20" fmla="*/ 2147483647 w 35"/>
                <a:gd name="T21" fmla="*/ 2147483647 h 54"/>
                <a:gd name="T22" fmla="*/ 2147483647 w 35"/>
                <a:gd name="T23" fmla="*/ 2147483647 h 54"/>
                <a:gd name="T24" fmla="*/ 2147483647 w 35"/>
                <a:gd name="T25" fmla="*/ 2147483647 h 54"/>
                <a:gd name="T26" fmla="*/ 2147483647 w 35"/>
                <a:gd name="T27" fmla="*/ 2147483647 h 54"/>
                <a:gd name="T28" fmla="*/ 2147483647 w 35"/>
                <a:gd name="T29" fmla="*/ 2147483647 h 54"/>
                <a:gd name="T30" fmla="*/ 2147483647 w 35"/>
                <a:gd name="T31" fmla="*/ 2147483647 h 54"/>
                <a:gd name="T32" fmla="*/ 2147483647 w 35"/>
                <a:gd name="T33" fmla="*/ 2147483647 h 54"/>
                <a:gd name="T34" fmla="*/ 2147483647 w 35"/>
                <a:gd name="T35" fmla="*/ 2147483647 h 54"/>
                <a:gd name="T36" fmla="*/ 2147483647 w 35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5"/>
                <a:gd name="T58" fmla="*/ 0 h 54"/>
                <a:gd name="T59" fmla="*/ 35 w 35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5" h="54">
                  <a:moveTo>
                    <a:pt x="0" y="0"/>
                  </a:moveTo>
                  <a:lnTo>
                    <a:pt x="6" y="16"/>
                  </a:lnTo>
                  <a:lnTo>
                    <a:pt x="9" y="19"/>
                  </a:lnTo>
                  <a:lnTo>
                    <a:pt x="16" y="25"/>
                  </a:lnTo>
                  <a:lnTo>
                    <a:pt x="19" y="28"/>
                  </a:lnTo>
                  <a:lnTo>
                    <a:pt x="22" y="28"/>
                  </a:lnTo>
                  <a:lnTo>
                    <a:pt x="25" y="32"/>
                  </a:lnTo>
                  <a:lnTo>
                    <a:pt x="28" y="32"/>
                  </a:lnTo>
                  <a:lnTo>
                    <a:pt x="28" y="35"/>
                  </a:lnTo>
                  <a:lnTo>
                    <a:pt x="28" y="38"/>
                  </a:lnTo>
                  <a:lnTo>
                    <a:pt x="28" y="41"/>
                  </a:lnTo>
                  <a:lnTo>
                    <a:pt x="32" y="41"/>
                  </a:lnTo>
                  <a:lnTo>
                    <a:pt x="35" y="44"/>
                  </a:lnTo>
                  <a:lnTo>
                    <a:pt x="35" y="48"/>
                  </a:lnTo>
                  <a:lnTo>
                    <a:pt x="35" y="51"/>
                  </a:lnTo>
                  <a:lnTo>
                    <a:pt x="35" y="54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5" name="Freeform 264"/>
            <p:cNvSpPr>
              <a:spLocks/>
            </p:cNvSpPr>
            <p:nvPr/>
          </p:nvSpPr>
          <p:spPr bwMode="auto">
            <a:xfrm>
              <a:off x="1214046" y="1870153"/>
              <a:ext cx="60511" cy="125677"/>
            </a:xfrm>
            <a:custGeom>
              <a:avLst/>
              <a:gdLst>
                <a:gd name="T0" fmla="*/ 0 w 54"/>
                <a:gd name="T1" fmla="*/ 0 h 111"/>
                <a:gd name="T2" fmla="*/ 0 w 54"/>
                <a:gd name="T3" fmla="*/ 2147483647 h 111"/>
                <a:gd name="T4" fmla="*/ 2147483647 w 54"/>
                <a:gd name="T5" fmla="*/ 2147483647 h 111"/>
                <a:gd name="T6" fmla="*/ 2147483647 w 54"/>
                <a:gd name="T7" fmla="*/ 2147483647 h 111"/>
                <a:gd name="T8" fmla="*/ 2147483647 w 54"/>
                <a:gd name="T9" fmla="*/ 2147483647 h 111"/>
                <a:gd name="T10" fmla="*/ 2147483647 w 54"/>
                <a:gd name="T11" fmla="*/ 2147483647 h 111"/>
                <a:gd name="T12" fmla="*/ 2147483647 w 54"/>
                <a:gd name="T13" fmla="*/ 2147483647 h 111"/>
                <a:gd name="T14" fmla="*/ 2147483647 w 54"/>
                <a:gd name="T15" fmla="*/ 2147483647 h 111"/>
                <a:gd name="T16" fmla="*/ 2147483647 w 54"/>
                <a:gd name="T17" fmla="*/ 2147483647 h 111"/>
                <a:gd name="T18" fmla="*/ 2147483647 w 54"/>
                <a:gd name="T19" fmla="*/ 2147483647 h 111"/>
                <a:gd name="T20" fmla="*/ 2147483647 w 54"/>
                <a:gd name="T21" fmla="*/ 2147483647 h 111"/>
                <a:gd name="T22" fmla="*/ 2147483647 w 54"/>
                <a:gd name="T23" fmla="*/ 2147483647 h 111"/>
                <a:gd name="T24" fmla="*/ 2147483647 w 54"/>
                <a:gd name="T25" fmla="*/ 2147483647 h 111"/>
                <a:gd name="T26" fmla="*/ 2147483647 w 54"/>
                <a:gd name="T27" fmla="*/ 2147483647 h 1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111"/>
                <a:gd name="T44" fmla="*/ 54 w 54"/>
                <a:gd name="T45" fmla="*/ 111 h 1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111">
                  <a:moveTo>
                    <a:pt x="0" y="0"/>
                  </a:moveTo>
                  <a:lnTo>
                    <a:pt x="0" y="13"/>
                  </a:lnTo>
                  <a:lnTo>
                    <a:pt x="3" y="25"/>
                  </a:lnTo>
                  <a:lnTo>
                    <a:pt x="6" y="35"/>
                  </a:lnTo>
                  <a:lnTo>
                    <a:pt x="12" y="44"/>
                  </a:lnTo>
                  <a:lnTo>
                    <a:pt x="16" y="54"/>
                  </a:lnTo>
                  <a:lnTo>
                    <a:pt x="25" y="64"/>
                  </a:lnTo>
                  <a:lnTo>
                    <a:pt x="31" y="73"/>
                  </a:lnTo>
                  <a:lnTo>
                    <a:pt x="41" y="83"/>
                  </a:lnTo>
                  <a:lnTo>
                    <a:pt x="44" y="83"/>
                  </a:lnTo>
                  <a:lnTo>
                    <a:pt x="47" y="86"/>
                  </a:lnTo>
                  <a:lnTo>
                    <a:pt x="47" y="95"/>
                  </a:lnTo>
                  <a:lnTo>
                    <a:pt x="51" y="105"/>
                  </a:lnTo>
                  <a:lnTo>
                    <a:pt x="54" y="111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6" name="Freeform 265"/>
            <p:cNvSpPr>
              <a:spLocks/>
            </p:cNvSpPr>
            <p:nvPr/>
          </p:nvSpPr>
          <p:spPr bwMode="auto">
            <a:xfrm>
              <a:off x="1210322" y="1891565"/>
              <a:ext cx="53064" cy="104265"/>
            </a:xfrm>
            <a:custGeom>
              <a:avLst/>
              <a:gdLst>
                <a:gd name="T0" fmla="*/ 2147483647 w 47"/>
                <a:gd name="T1" fmla="*/ 2147483647 h 92"/>
                <a:gd name="T2" fmla="*/ 2147483647 w 47"/>
                <a:gd name="T3" fmla="*/ 2147483647 h 92"/>
                <a:gd name="T4" fmla="*/ 2147483647 w 47"/>
                <a:gd name="T5" fmla="*/ 2147483647 h 92"/>
                <a:gd name="T6" fmla="*/ 2147483647 w 47"/>
                <a:gd name="T7" fmla="*/ 2147483647 h 92"/>
                <a:gd name="T8" fmla="*/ 2147483647 w 47"/>
                <a:gd name="T9" fmla="*/ 2147483647 h 92"/>
                <a:gd name="T10" fmla="*/ 2147483647 w 47"/>
                <a:gd name="T11" fmla="*/ 2147483647 h 92"/>
                <a:gd name="T12" fmla="*/ 2147483647 w 47"/>
                <a:gd name="T13" fmla="*/ 2147483647 h 92"/>
                <a:gd name="T14" fmla="*/ 2147483647 w 47"/>
                <a:gd name="T15" fmla="*/ 2147483647 h 92"/>
                <a:gd name="T16" fmla="*/ 2147483647 w 47"/>
                <a:gd name="T17" fmla="*/ 2147483647 h 92"/>
                <a:gd name="T18" fmla="*/ 2147483647 w 47"/>
                <a:gd name="T19" fmla="*/ 2147483647 h 92"/>
                <a:gd name="T20" fmla="*/ 2147483647 w 47"/>
                <a:gd name="T21" fmla="*/ 2147483647 h 92"/>
                <a:gd name="T22" fmla="*/ 2147483647 w 47"/>
                <a:gd name="T23" fmla="*/ 2147483647 h 92"/>
                <a:gd name="T24" fmla="*/ 2147483647 w 47"/>
                <a:gd name="T25" fmla="*/ 2147483647 h 92"/>
                <a:gd name="T26" fmla="*/ 2147483647 w 47"/>
                <a:gd name="T27" fmla="*/ 2147483647 h 92"/>
                <a:gd name="T28" fmla="*/ 2147483647 w 47"/>
                <a:gd name="T29" fmla="*/ 2147483647 h 92"/>
                <a:gd name="T30" fmla="*/ 2147483647 w 47"/>
                <a:gd name="T31" fmla="*/ 2147483647 h 92"/>
                <a:gd name="T32" fmla="*/ 2147483647 w 47"/>
                <a:gd name="T33" fmla="*/ 2147483647 h 92"/>
                <a:gd name="T34" fmla="*/ 0 w 47"/>
                <a:gd name="T35" fmla="*/ 2147483647 h 92"/>
                <a:gd name="T36" fmla="*/ 0 w 47"/>
                <a:gd name="T37" fmla="*/ 0 h 92"/>
                <a:gd name="T38" fmla="*/ 2147483647 w 47"/>
                <a:gd name="T39" fmla="*/ 2147483647 h 92"/>
                <a:gd name="T40" fmla="*/ 2147483647 w 47"/>
                <a:gd name="T41" fmla="*/ 2147483647 h 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"/>
                <a:gd name="T64" fmla="*/ 0 h 92"/>
                <a:gd name="T65" fmla="*/ 47 w 47"/>
                <a:gd name="T66" fmla="*/ 92 h 9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" h="92">
                  <a:moveTo>
                    <a:pt x="3" y="13"/>
                  </a:moveTo>
                  <a:lnTo>
                    <a:pt x="9" y="29"/>
                  </a:lnTo>
                  <a:lnTo>
                    <a:pt x="19" y="41"/>
                  </a:lnTo>
                  <a:lnTo>
                    <a:pt x="31" y="54"/>
                  </a:lnTo>
                  <a:lnTo>
                    <a:pt x="44" y="67"/>
                  </a:lnTo>
                  <a:lnTo>
                    <a:pt x="47" y="73"/>
                  </a:lnTo>
                  <a:lnTo>
                    <a:pt x="47" y="80"/>
                  </a:lnTo>
                  <a:lnTo>
                    <a:pt x="47" y="86"/>
                  </a:lnTo>
                  <a:lnTo>
                    <a:pt x="47" y="92"/>
                  </a:lnTo>
                  <a:lnTo>
                    <a:pt x="47" y="86"/>
                  </a:lnTo>
                  <a:lnTo>
                    <a:pt x="44" y="80"/>
                  </a:lnTo>
                  <a:lnTo>
                    <a:pt x="38" y="73"/>
                  </a:lnTo>
                  <a:lnTo>
                    <a:pt x="34" y="70"/>
                  </a:lnTo>
                  <a:lnTo>
                    <a:pt x="25" y="60"/>
                  </a:lnTo>
                  <a:lnTo>
                    <a:pt x="15" y="48"/>
                  </a:lnTo>
                  <a:lnTo>
                    <a:pt x="6" y="38"/>
                  </a:lnTo>
                  <a:lnTo>
                    <a:pt x="3" y="25"/>
                  </a:lnTo>
                  <a:lnTo>
                    <a:pt x="0" y="13"/>
                  </a:lnTo>
                  <a:lnTo>
                    <a:pt x="0" y="0"/>
                  </a:ln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7" name="Freeform 266"/>
            <p:cNvSpPr>
              <a:spLocks/>
            </p:cNvSpPr>
            <p:nvPr/>
          </p:nvSpPr>
          <p:spPr bwMode="auto">
            <a:xfrm>
              <a:off x="1088369" y="2136403"/>
              <a:ext cx="164776" cy="43755"/>
            </a:xfrm>
            <a:custGeom>
              <a:avLst/>
              <a:gdLst>
                <a:gd name="T0" fmla="*/ 0 w 146"/>
                <a:gd name="T1" fmla="*/ 2147483647 h 39"/>
                <a:gd name="T2" fmla="*/ 2147483647 w 146"/>
                <a:gd name="T3" fmla="*/ 2147483647 h 39"/>
                <a:gd name="T4" fmla="*/ 2147483647 w 146"/>
                <a:gd name="T5" fmla="*/ 2147483647 h 39"/>
                <a:gd name="T6" fmla="*/ 2147483647 w 146"/>
                <a:gd name="T7" fmla="*/ 2147483647 h 39"/>
                <a:gd name="T8" fmla="*/ 2147483647 w 146"/>
                <a:gd name="T9" fmla="*/ 2147483647 h 39"/>
                <a:gd name="T10" fmla="*/ 2147483647 w 146"/>
                <a:gd name="T11" fmla="*/ 2147483647 h 39"/>
                <a:gd name="T12" fmla="*/ 2147483647 w 146"/>
                <a:gd name="T13" fmla="*/ 2147483647 h 39"/>
                <a:gd name="T14" fmla="*/ 2147483647 w 146"/>
                <a:gd name="T15" fmla="*/ 2147483647 h 39"/>
                <a:gd name="T16" fmla="*/ 2147483647 w 146"/>
                <a:gd name="T17" fmla="*/ 2147483647 h 39"/>
                <a:gd name="T18" fmla="*/ 2147483647 w 146"/>
                <a:gd name="T19" fmla="*/ 2147483647 h 39"/>
                <a:gd name="T20" fmla="*/ 2147483647 w 146"/>
                <a:gd name="T21" fmla="*/ 2147483647 h 39"/>
                <a:gd name="T22" fmla="*/ 2147483647 w 146"/>
                <a:gd name="T23" fmla="*/ 2147483647 h 39"/>
                <a:gd name="T24" fmla="*/ 2147483647 w 146"/>
                <a:gd name="T25" fmla="*/ 2147483647 h 39"/>
                <a:gd name="T26" fmla="*/ 2147483647 w 146"/>
                <a:gd name="T27" fmla="*/ 2147483647 h 39"/>
                <a:gd name="T28" fmla="*/ 2147483647 w 146"/>
                <a:gd name="T29" fmla="*/ 2147483647 h 39"/>
                <a:gd name="T30" fmla="*/ 2147483647 w 146"/>
                <a:gd name="T31" fmla="*/ 0 h 39"/>
                <a:gd name="T32" fmla="*/ 2147483647 w 146"/>
                <a:gd name="T33" fmla="*/ 2147483647 h 39"/>
                <a:gd name="T34" fmla="*/ 2147483647 w 146"/>
                <a:gd name="T35" fmla="*/ 2147483647 h 39"/>
                <a:gd name="T36" fmla="*/ 2147483647 w 146"/>
                <a:gd name="T37" fmla="*/ 2147483647 h 39"/>
                <a:gd name="T38" fmla="*/ 2147483647 w 146"/>
                <a:gd name="T39" fmla="*/ 2147483647 h 39"/>
                <a:gd name="T40" fmla="*/ 2147483647 w 146"/>
                <a:gd name="T41" fmla="*/ 2147483647 h 39"/>
                <a:gd name="T42" fmla="*/ 2147483647 w 146"/>
                <a:gd name="T43" fmla="*/ 2147483647 h 39"/>
                <a:gd name="T44" fmla="*/ 2147483647 w 146"/>
                <a:gd name="T45" fmla="*/ 2147483647 h 39"/>
                <a:gd name="T46" fmla="*/ 0 w 146"/>
                <a:gd name="T47" fmla="*/ 2147483647 h 39"/>
                <a:gd name="T48" fmla="*/ 0 w 146"/>
                <a:gd name="T49" fmla="*/ 2147483647 h 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6"/>
                <a:gd name="T76" fmla="*/ 0 h 39"/>
                <a:gd name="T77" fmla="*/ 146 w 146"/>
                <a:gd name="T78" fmla="*/ 39 h 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6" h="39">
                  <a:moveTo>
                    <a:pt x="0" y="13"/>
                  </a:moveTo>
                  <a:lnTo>
                    <a:pt x="9" y="20"/>
                  </a:lnTo>
                  <a:lnTo>
                    <a:pt x="22" y="26"/>
                  </a:lnTo>
                  <a:lnTo>
                    <a:pt x="35" y="32"/>
                  </a:lnTo>
                  <a:lnTo>
                    <a:pt x="47" y="39"/>
                  </a:lnTo>
                  <a:lnTo>
                    <a:pt x="63" y="39"/>
                  </a:lnTo>
                  <a:lnTo>
                    <a:pt x="76" y="39"/>
                  </a:lnTo>
                  <a:lnTo>
                    <a:pt x="85" y="39"/>
                  </a:lnTo>
                  <a:lnTo>
                    <a:pt x="98" y="35"/>
                  </a:lnTo>
                  <a:lnTo>
                    <a:pt x="111" y="29"/>
                  </a:lnTo>
                  <a:lnTo>
                    <a:pt x="120" y="26"/>
                  </a:lnTo>
                  <a:lnTo>
                    <a:pt x="133" y="20"/>
                  </a:lnTo>
                  <a:lnTo>
                    <a:pt x="139" y="13"/>
                  </a:lnTo>
                  <a:lnTo>
                    <a:pt x="142" y="7"/>
                  </a:lnTo>
                  <a:lnTo>
                    <a:pt x="146" y="4"/>
                  </a:lnTo>
                  <a:lnTo>
                    <a:pt x="146" y="0"/>
                  </a:lnTo>
                  <a:lnTo>
                    <a:pt x="130" y="7"/>
                  </a:lnTo>
                  <a:lnTo>
                    <a:pt x="117" y="13"/>
                  </a:lnTo>
                  <a:lnTo>
                    <a:pt x="101" y="16"/>
                  </a:lnTo>
                  <a:lnTo>
                    <a:pt x="85" y="20"/>
                  </a:lnTo>
                  <a:lnTo>
                    <a:pt x="70" y="20"/>
                  </a:lnTo>
                  <a:lnTo>
                    <a:pt x="54" y="20"/>
                  </a:lnTo>
                  <a:lnTo>
                    <a:pt x="22" y="2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8" name="Freeform 267"/>
            <p:cNvSpPr>
              <a:spLocks/>
            </p:cNvSpPr>
            <p:nvPr/>
          </p:nvSpPr>
          <p:spPr bwMode="auto">
            <a:xfrm>
              <a:off x="1066957" y="2129886"/>
              <a:ext cx="196429" cy="36306"/>
            </a:xfrm>
            <a:custGeom>
              <a:avLst/>
              <a:gdLst>
                <a:gd name="T0" fmla="*/ 2147483647 w 174"/>
                <a:gd name="T1" fmla="*/ 2147483647 h 32"/>
                <a:gd name="T2" fmla="*/ 2147483647 w 174"/>
                <a:gd name="T3" fmla="*/ 2147483647 h 32"/>
                <a:gd name="T4" fmla="*/ 2147483647 w 174"/>
                <a:gd name="T5" fmla="*/ 2147483647 h 32"/>
                <a:gd name="T6" fmla="*/ 2147483647 w 174"/>
                <a:gd name="T7" fmla="*/ 2147483647 h 32"/>
                <a:gd name="T8" fmla="*/ 2147483647 w 174"/>
                <a:gd name="T9" fmla="*/ 2147483647 h 32"/>
                <a:gd name="T10" fmla="*/ 2147483647 w 174"/>
                <a:gd name="T11" fmla="*/ 2147483647 h 32"/>
                <a:gd name="T12" fmla="*/ 2147483647 w 174"/>
                <a:gd name="T13" fmla="*/ 2147483647 h 32"/>
                <a:gd name="T14" fmla="*/ 2147483647 w 174"/>
                <a:gd name="T15" fmla="*/ 2147483647 h 32"/>
                <a:gd name="T16" fmla="*/ 2147483647 w 174"/>
                <a:gd name="T17" fmla="*/ 2147483647 h 32"/>
                <a:gd name="T18" fmla="*/ 2147483647 w 174"/>
                <a:gd name="T19" fmla="*/ 2147483647 h 32"/>
                <a:gd name="T20" fmla="*/ 2147483647 w 174"/>
                <a:gd name="T21" fmla="*/ 2147483647 h 32"/>
                <a:gd name="T22" fmla="*/ 2147483647 w 174"/>
                <a:gd name="T23" fmla="*/ 2147483647 h 32"/>
                <a:gd name="T24" fmla="*/ 2147483647 w 174"/>
                <a:gd name="T25" fmla="*/ 2147483647 h 32"/>
                <a:gd name="T26" fmla="*/ 2147483647 w 174"/>
                <a:gd name="T27" fmla="*/ 2147483647 h 32"/>
                <a:gd name="T28" fmla="*/ 2147483647 w 174"/>
                <a:gd name="T29" fmla="*/ 2147483647 h 32"/>
                <a:gd name="T30" fmla="*/ 2147483647 w 174"/>
                <a:gd name="T31" fmla="*/ 2147483647 h 32"/>
                <a:gd name="T32" fmla="*/ 2147483647 w 174"/>
                <a:gd name="T33" fmla="*/ 2147483647 h 32"/>
                <a:gd name="T34" fmla="*/ 2147483647 w 174"/>
                <a:gd name="T35" fmla="*/ 2147483647 h 32"/>
                <a:gd name="T36" fmla="*/ 2147483647 w 174"/>
                <a:gd name="T37" fmla="*/ 0 h 32"/>
                <a:gd name="T38" fmla="*/ 2147483647 w 174"/>
                <a:gd name="T39" fmla="*/ 2147483647 h 32"/>
                <a:gd name="T40" fmla="*/ 2147483647 w 174"/>
                <a:gd name="T41" fmla="*/ 2147483647 h 32"/>
                <a:gd name="T42" fmla="*/ 2147483647 w 174"/>
                <a:gd name="T43" fmla="*/ 2147483647 h 32"/>
                <a:gd name="T44" fmla="*/ 2147483647 w 174"/>
                <a:gd name="T45" fmla="*/ 2147483647 h 32"/>
                <a:gd name="T46" fmla="*/ 2147483647 w 174"/>
                <a:gd name="T47" fmla="*/ 2147483647 h 32"/>
                <a:gd name="T48" fmla="*/ 2147483647 w 174"/>
                <a:gd name="T49" fmla="*/ 2147483647 h 32"/>
                <a:gd name="T50" fmla="*/ 2147483647 w 174"/>
                <a:gd name="T51" fmla="*/ 2147483647 h 32"/>
                <a:gd name="T52" fmla="*/ 2147483647 w 174"/>
                <a:gd name="T53" fmla="*/ 2147483647 h 32"/>
                <a:gd name="T54" fmla="*/ 2147483647 w 174"/>
                <a:gd name="T55" fmla="*/ 2147483647 h 32"/>
                <a:gd name="T56" fmla="*/ 2147483647 w 174"/>
                <a:gd name="T57" fmla="*/ 2147483647 h 32"/>
                <a:gd name="T58" fmla="*/ 2147483647 w 174"/>
                <a:gd name="T59" fmla="*/ 2147483647 h 32"/>
                <a:gd name="T60" fmla="*/ 2147483647 w 174"/>
                <a:gd name="T61" fmla="*/ 2147483647 h 32"/>
                <a:gd name="T62" fmla="*/ 2147483647 w 174"/>
                <a:gd name="T63" fmla="*/ 2147483647 h 32"/>
                <a:gd name="T64" fmla="*/ 2147483647 w 174"/>
                <a:gd name="T65" fmla="*/ 2147483647 h 32"/>
                <a:gd name="T66" fmla="*/ 2147483647 w 174"/>
                <a:gd name="T67" fmla="*/ 2147483647 h 32"/>
                <a:gd name="T68" fmla="*/ 2147483647 w 174"/>
                <a:gd name="T69" fmla="*/ 2147483647 h 32"/>
                <a:gd name="T70" fmla="*/ 0 w 174"/>
                <a:gd name="T71" fmla="*/ 2147483647 h 32"/>
                <a:gd name="T72" fmla="*/ 0 w 174"/>
                <a:gd name="T73" fmla="*/ 2147483647 h 32"/>
                <a:gd name="T74" fmla="*/ 2147483647 w 174"/>
                <a:gd name="T75" fmla="*/ 2147483647 h 32"/>
                <a:gd name="T76" fmla="*/ 2147483647 w 174"/>
                <a:gd name="T77" fmla="*/ 2147483647 h 32"/>
                <a:gd name="T78" fmla="*/ 2147483647 w 174"/>
                <a:gd name="T79" fmla="*/ 2147483647 h 3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4"/>
                <a:gd name="T121" fmla="*/ 0 h 32"/>
                <a:gd name="T122" fmla="*/ 174 w 174"/>
                <a:gd name="T123" fmla="*/ 32 h 3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4" h="32">
                  <a:moveTo>
                    <a:pt x="9" y="19"/>
                  </a:moveTo>
                  <a:lnTo>
                    <a:pt x="16" y="22"/>
                  </a:lnTo>
                  <a:lnTo>
                    <a:pt x="22" y="26"/>
                  </a:lnTo>
                  <a:lnTo>
                    <a:pt x="31" y="29"/>
                  </a:lnTo>
                  <a:lnTo>
                    <a:pt x="38" y="29"/>
                  </a:lnTo>
                  <a:lnTo>
                    <a:pt x="54" y="32"/>
                  </a:lnTo>
                  <a:lnTo>
                    <a:pt x="70" y="32"/>
                  </a:lnTo>
                  <a:lnTo>
                    <a:pt x="82" y="32"/>
                  </a:lnTo>
                  <a:lnTo>
                    <a:pt x="98" y="32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14" y="29"/>
                  </a:lnTo>
                  <a:lnTo>
                    <a:pt x="123" y="29"/>
                  </a:lnTo>
                  <a:lnTo>
                    <a:pt x="133" y="26"/>
                  </a:lnTo>
                  <a:lnTo>
                    <a:pt x="139" y="22"/>
                  </a:lnTo>
                  <a:lnTo>
                    <a:pt x="158" y="10"/>
                  </a:lnTo>
                  <a:lnTo>
                    <a:pt x="174" y="0"/>
                  </a:lnTo>
                  <a:lnTo>
                    <a:pt x="168" y="3"/>
                  </a:lnTo>
                  <a:lnTo>
                    <a:pt x="161" y="10"/>
                  </a:lnTo>
                  <a:lnTo>
                    <a:pt x="155" y="13"/>
                  </a:lnTo>
                  <a:lnTo>
                    <a:pt x="152" y="16"/>
                  </a:lnTo>
                  <a:lnTo>
                    <a:pt x="142" y="19"/>
                  </a:lnTo>
                  <a:lnTo>
                    <a:pt x="133" y="22"/>
                  </a:lnTo>
                  <a:lnTo>
                    <a:pt x="127" y="22"/>
                  </a:lnTo>
                  <a:lnTo>
                    <a:pt x="117" y="22"/>
                  </a:lnTo>
                  <a:lnTo>
                    <a:pt x="114" y="26"/>
                  </a:lnTo>
                  <a:lnTo>
                    <a:pt x="111" y="26"/>
                  </a:lnTo>
                  <a:lnTo>
                    <a:pt x="76" y="26"/>
                  </a:lnTo>
                  <a:lnTo>
                    <a:pt x="60" y="26"/>
                  </a:lnTo>
                  <a:lnTo>
                    <a:pt x="41" y="26"/>
                  </a:lnTo>
                  <a:lnTo>
                    <a:pt x="38" y="26"/>
                  </a:lnTo>
                  <a:lnTo>
                    <a:pt x="19" y="19"/>
                  </a:lnTo>
                  <a:lnTo>
                    <a:pt x="0" y="13"/>
                  </a:lnTo>
                  <a:lnTo>
                    <a:pt x="3" y="16"/>
                  </a:lnTo>
                  <a:lnTo>
                    <a:pt x="9" y="1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9" name="Freeform 268"/>
            <p:cNvSpPr>
              <a:spLocks/>
            </p:cNvSpPr>
            <p:nvPr/>
          </p:nvSpPr>
          <p:spPr bwMode="auto">
            <a:xfrm>
              <a:off x="1309933" y="1934389"/>
              <a:ext cx="36306" cy="97749"/>
            </a:xfrm>
            <a:custGeom>
              <a:avLst/>
              <a:gdLst>
                <a:gd name="T0" fmla="*/ 2147483647 w 32"/>
                <a:gd name="T1" fmla="*/ 0 h 86"/>
                <a:gd name="T2" fmla="*/ 2147483647 w 32"/>
                <a:gd name="T3" fmla="*/ 2147483647 h 86"/>
                <a:gd name="T4" fmla="*/ 2147483647 w 32"/>
                <a:gd name="T5" fmla="*/ 2147483647 h 86"/>
                <a:gd name="T6" fmla="*/ 0 w 32"/>
                <a:gd name="T7" fmla="*/ 2147483647 h 86"/>
                <a:gd name="T8" fmla="*/ 0 w 32"/>
                <a:gd name="T9" fmla="*/ 2147483647 h 86"/>
                <a:gd name="T10" fmla="*/ 0 w 32"/>
                <a:gd name="T11" fmla="*/ 2147483647 h 86"/>
                <a:gd name="T12" fmla="*/ 0 w 32"/>
                <a:gd name="T13" fmla="*/ 2147483647 h 86"/>
                <a:gd name="T14" fmla="*/ 2147483647 w 32"/>
                <a:gd name="T15" fmla="*/ 2147483647 h 86"/>
                <a:gd name="T16" fmla="*/ 2147483647 w 32"/>
                <a:gd name="T17" fmla="*/ 2147483647 h 86"/>
                <a:gd name="T18" fmla="*/ 2147483647 w 32"/>
                <a:gd name="T19" fmla="*/ 2147483647 h 86"/>
                <a:gd name="T20" fmla="*/ 2147483647 w 32"/>
                <a:gd name="T21" fmla="*/ 2147483647 h 86"/>
                <a:gd name="T22" fmla="*/ 2147483647 w 32"/>
                <a:gd name="T23" fmla="*/ 2147483647 h 86"/>
                <a:gd name="T24" fmla="*/ 2147483647 w 32"/>
                <a:gd name="T25" fmla="*/ 2147483647 h 86"/>
                <a:gd name="T26" fmla="*/ 2147483647 w 32"/>
                <a:gd name="T27" fmla="*/ 2147483647 h 86"/>
                <a:gd name="T28" fmla="*/ 2147483647 w 32"/>
                <a:gd name="T29" fmla="*/ 2147483647 h 86"/>
                <a:gd name="T30" fmla="*/ 2147483647 w 32"/>
                <a:gd name="T31" fmla="*/ 2147483647 h 86"/>
                <a:gd name="T32" fmla="*/ 2147483647 w 32"/>
                <a:gd name="T33" fmla="*/ 2147483647 h 86"/>
                <a:gd name="T34" fmla="*/ 2147483647 w 32"/>
                <a:gd name="T35" fmla="*/ 2147483647 h 86"/>
                <a:gd name="T36" fmla="*/ 2147483647 w 32"/>
                <a:gd name="T37" fmla="*/ 2147483647 h 86"/>
                <a:gd name="T38" fmla="*/ 2147483647 w 32"/>
                <a:gd name="T39" fmla="*/ 2147483647 h 86"/>
                <a:gd name="T40" fmla="*/ 2147483647 w 32"/>
                <a:gd name="T41" fmla="*/ 2147483647 h 86"/>
                <a:gd name="T42" fmla="*/ 2147483647 w 32"/>
                <a:gd name="T43" fmla="*/ 2147483647 h 86"/>
                <a:gd name="T44" fmla="*/ 2147483647 w 32"/>
                <a:gd name="T45" fmla="*/ 2147483647 h 86"/>
                <a:gd name="T46" fmla="*/ 2147483647 w 32"/>
                <a:gd name="T47" fmla="*/ 2147483647 h 86"/>
                <a:gd name="T48" fmla="*/ 2147483647 w 32"/>
                <a:gd name="T49" fmla="*/ 2147483647 h 86"/>
                <a:gd name="T50" fmla="*/ 2147483647 w 32"/>
                <a:gd name="T51" fmla="*/ 2147483647 h 86"/>
                <a:gd name="T52" fmla="*/ 2147483647 w 32"/>
                <a:gd name="T53" fmla="*/ 2147483647 h 86"/>
                <a:gd name="T54" fmla="*/ 2147483647 w 32"/>
                <a:gd name="T55" fmla="*/ 2147483647 h 86"/>
                <a:gd name="T56" fmla="*/ 2147483647 w 32"/>
                <a:gd name="T57" fmla="*/ 2147483647 h 86"/>
                <a:gd name="T58" fmla="*/ 2147483647 w 32"/>
                <a:gd name="T59" fmla="*/ 2147483647 h 86"/>
                <a:gd name="T60" fmla="*/ 2147483647 w 32"/>
                <a:gd name="T61" fmla="*/ 2147483647 h 86"/>
                <a:gd name="T62" fmla="*/ 2147483647 w 32"/>
                <a:gd name="T63" fmla="*/ 0 h 86"/>
                <a:gd name="T64" fmla="*/ 2147483647 w 32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2"/>
                <a:gd name="T100" fmla="*/ 0 h 86"/>
                <a:gd name="T101" fmla="*/ 32 w 32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2" h="86">
                  <a:moveTo>
                    <a:pt x="13" y="0"/>
                  </a:moveTo>
                  <a:lnTo>
                    <a:pt x="10" y="10"/>
                  </a:lnTo>
                  <a:lnTo>
                    <a:pt x="4" y="19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48"/>
                  </a:lnTo>
                  <a:lnTo>
                    <a:pt x="4" y="61"/>
                  </a:lnTo>
                  <a:lnTo>
                    <a:pt x="4" y="70"/>
                  </a:lnTo>
                  <a:lnTo>
                    <a:pt x="7" y="83"/>
                  </a:lnTo>
                  <a:lnTo>
                    <a:pt x="10" y="83"/>
                  </a:lnTo>
                  <a:lnTo>
                    <a:pt x="13" y="86"/>
                  </a:lnTo>
                  <a:lnTo>
                    <a:pt x="19" y="86"/>
                  </a:lnTo>
                  <a:lnTo>
                    <a:pt x="19" y="77"/>
                  </a:lnTo>
                  <a:lnTo>
                    <a:pt x="19" y="64"/>
                  </a:lnTo>
                  <a:lnTo>
                    <a:pt x="23" y="54"/>
                  </a:lnTo>
                  <a:lnTo>
                    <a:pt x="26" y="51"/>
                  </a:lnTo>
                  <a:lnTo>
                    <a:pt x="29" y="45"/>
                  </a:lnTo>
                  <a:lnTo>
                    <a:pt x="29" y="42"/>
                  </a:lnTo>
                  <a:lnTo>
                    <a:pt x="32" y="38"/>
                  </a:lnTo>
                  <a:lnTo>
                    <a:pt x="32" y="35"/>
                  </a:lnTo>
                  <a:lnTo>
                    <a:pt x="32" y="32"/>
                  </a:lnTo>
                  <a:lnTo>
                    <a:pt x="32" y="29"/>
                  </a:lnTo>
                  <a:lnTo>
                    <a:pt x="32" y="26"/>
                  </a:lnTo>
                  <a:lnTo>
                    <a:pt x="29" y="19"/>
                  </a:lnTo>
                  <a:lnTo>
                    <a:pt x="19" y="13"/>
                  </a:lnTo>
                  <a:lnTo>
                    <a:pt x="16" y="7"/>
                  </a:lnTo>
                  <a:lnTo>
                    <a:pt x="13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0" name="Freeform 269"/>
            <p:cNvSpPr>
              <a:spLocks/>
            </p:cNvSpPr>
            <p:nvPr/>
          </p:nvSpPr>
          <p:spPr bwMode="auto">
            <a:xfrm>
              <a:off x="981310" y="2072168"/>
              <a:ext cx="282076" cy="86577"/>
            </a:xfrm>
            <a:custGeom>
              <a:avLst/>
              <a:gdLst>
                <a:gd name="T0" fmla="*/ 0 w 250"/>
                <a:gd name="T1" fmla="*/ 0 h 77"/>
                <a:gd name="T2" fmla="*/ 2147483647 w 250"/>
                <a:gd name="T3" fmla="*/ 2147483647 h 77"/>
                <a:gd name="T4" fmla="*/ 2147483647 w 250"/>
                <a:gd name="T5" fmla="*/ 2147483647 h 77"/>
                <a:gd name="T6" fmla="*/ 2147483647 w 250"/>
                <a:gd name="T7" fmla="*/ 2147483647 h 77"/>
                <a:gd name="T8" fmla="*/ 2147483647 w 250"/>
                <a:gd name="T9" fmla="*/ 2147483647 h 77"/>
                <a:gd name="T10" fmla="*/ 2147483647 w 250"/>
                <a:gd name="T11" fmla="*/ 2147483647 h 77"/>
                <a:gd name="T12" fmla="*/ 2147483647 w 250"/>
                <a:gd name="T13" fmla="*/ 2147483647 h 77"/>
                <a:gd name="T14" fmla="*/ 2147483647 w 250"/>
                <a:gd name="T15" fmla="*/ 2147483647 h 77"/>
                <a:gd name="T16" fmla="*/ 2147483647 w 250"/>
                <a:gd name="T17" fmla="*/ 2147483647 h 77"/>
                <a:gd name="T18" fmla="*/ 2147483647 w 250"/>
                <a:gd name="T19" fmla="*/ 2147483647 h 77"/>
                <a:gd name="T20" fmla="*/ 2147483647 w 250"/>
                <a:gd name="T21" fmla="*/ 2147483647 h 77"/>
                <a:gd name="T22" fmla="*/ 2147483647 w 250"/>
                <a:gd name="T23" fmla="*/ 2147483647 h 77"/>
                <a:gd name="T24" fmla="*/ 2147483647 w 250"/>
                <a:gd name="T25" fmla="*/ 2147483647 h 77"/>
                <a:gd name="T26" fmla="*/ 2147483647 w 250"/>
                <a:gd name="T27" fmla="*/ 2147483647 h 77"/>
                <a:gd name="T28" fmla="*/ 2147483647 w 250"/>
                <a:gd name="T29" fmla="*/ 2147483647 h 77"/>
                <a:gd name="T30" fmla="*/ 2147483647 w 250"/>
                <a:gd name="T31" fmla="*/ 2147483647 h 77"/>
                <a:gd name="T32" fmla="*/ 2147483647 w 250"/>
                <a:gd name="T33" fmla="*/ 2147483647 h 77"/>
                <a:gd name="T34" fmla="*/ 2147483647 w 250"/>
                <a:gd name="T35" fmla="*/ 2147483647 h 77"/>
                <a:gd name="T36" fmla="*/ 2147483647 w 250"/>
                <a:gd name="T37" fmla="*/ 2147483647 h 77"/>
                <a:gd name="T38" fmla="*/ 2147483647 w 250"/>
                <a:gd name="T39" fmla="*/ 2147483647 h 77"/>
                <a:gd name="T40" fmla="*/ 2147483647 w 250"/>
                <a:gd name="T41" fmla="*/ 2147483647 h 77"/>
                <a:gd name="T42" fmla="*/ 2147483647 w 250"/>
                <a:gd name="T43" fmla="*/ 2147483647 h 77"/>
                <a:gd name="T44" fmla="*/ 2147483647 w 250"/>
                <a:gd name="T45" fmla="*/ 2147483647 h 77"/>
                <a:gd name="T46" fmla="*/ 2147483647 w 250"/>
                <a:gd name="T47" fmla="*/ 2147483647 h 77"/>
                <a:gd name="T48" fmla="*/ 2147483647 w 250"/>
                <a:gd name="T49" fmla="*/ 2147483647 h 77"/>
                <a:gd name="T50" fmla="*/ 2147483647 w 250"/>
                <a:gd name="T51" fmla="*/ 2147483647 h 7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50"/>
                <a:gd name="T79" fmla="*/ 0 h 77"/>
                <a:gd name="T80" fmla="*/ 250 w 250"/>
                <a:gd name="T81" fmla="*/ 77 h 7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50" h="77">
                  <a:moveTo>
                    <a:pt x="0" y="0"/>
                  </a:moveTo>
                  <a:lnTo>
                    <a:pt x="9" y="13"/>
                  </a:lnTo>
                  <a:lnTo>
                    <a:pt x="22" y="26"/>
                  </a:lnTo>
                  <a:lnTo>
                    <a:pt x="35" y="38"/>
                  </a:lnTo>
                  <a:lnTo>
                    <a:pt x="50" y="48"/>
                  </a:lnTo>
                  <a:lnTo>
                    <a:pt x="63" y="57"/>
                  </a:lnTo>
                  <a:lnTo>
                    <a:pt x="79" y="64"/>
                  </a:lnTo>
                  <a:lnTo>
                    <a:pt x="95" y="70"/>
                  </a:lnTo>
                  <a:lnTo>
                    <a:pt x="114" y="73"/>
                  </a:lnTo>
                  <a:lnTo>
                    <a:pt x="117" y="77"/>
                  </a:lnTo>
                  <a:lnTo>
                    <a:pt x="136" y="77"/>
                  </a:lnTo>
                  <a:lnTo>
                    <a:pt x="155" y="77"/>
                  </a:lnTo>
                  <a:lnTo>
                    <a:pt x="187" y="77"/>
                  </a:lnTo>
                  <a:lnTo>
                    <a:pt x="190" y="77"/>
                  </a:lnTo>
                  <a:lnTo>
                    <a:pt x="193" y="73"/>
                  </a:lnTo>
                  <a:lnTo>
                    <a:pt x="203" y="73"/>
                  </a:lnTo>
                  <a:lnTo>
                    <a:pt x="212" y="73"/>
                  </a:lnTo>
                  <a:lnTo>
                    <a:pt x="218" y="70"/>
                  </a:lnTo>
                  <a:lnTo>
                    <a:pt x="228" y="67"/>
                  </a:lnTo>
                  <a:lnTo>
                    <a:pt x="231" y="64"/>
                  </a:lnTo>
                  <a:lnTo>
                    <a:pt x="237" y="61"/>
                  </a:lnTo>
                  <a:lnTo>
                    <a:pt x="244" y="54"/>
                  </a:lnTo>
                  <a:lnTo>
                    <a:pt x="250" y="48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1" name="Freeform 270"/>
            <p:cNvSpPr>
              <a:spLocks/>
            </p:cNvSpPr>
            <p:nvPr/>
          </p:nvSpPr>
          <p:spPr bwMode="auto">
            <a:xfrm>
              <a:off x="1309933" y="1837571"/>
              <a:ext cx="47478" cy="158260"/>
            </a:xfrm>
            <a:custGeom>
              <a:avLst/>
              <a:gdLst>
                <a:gd name="T0" fmla="*/ 2147483647 w 42"/>
                <a:gd name="T1" fmla="*/ 0 h 140"/>
                <a:gd name="T2" fmla="*/ 2147483647 w 42"/>
                <a:gd name="T3" fmla="*/ 2147483647 h 140"/>
                <a:gd name="T4" fmla="*/ 2147483647 w 42"/>
                <a:gd name="T5" fmla="*/ 2147483647 h 140"/>
                <a:gd name="T6" fmla="*/ 2147483647 w 42"/>
                <a:gd name="T7" fmla="*/ 2147483647 h 140"/>
                <a:gd name="T8" fmla="*/ 2147483647 w 42"/>
                <a:gd name="T9" fmla="*/ 2147483647 h 140"/>
                <a:gd name="T10" fmla="*/ 2147483647 w 42"/>
                <a:gd name="T11" fmla="*/ 2147483647 h 140"/>
                <a:gd name="T12" fmla="*/ 2147483647 w 42"/>
                <a:gd name="T13" fmla="*/ 2147483647 h 140"/>
                <a:gd name="T14" fmla="*/ 2147483647 w 42"/>
                <a:gd name="T15" fmla="*/ 2147483647 h 140"/>
                <a:gd name="T16" fmla="*/ 2147483647 w 42"/>
                <a:gd name="T17" fmla="*/ 2147483647 h 140"/>
                <a:gd name="T18" fmla="*/ 2147483647 w 42"/>
                <a:gd name="T19" fmla="*/ 2147483647 h 140"/>
                <a:gd name="T20" fmla="*/ 2147483647 w 42"/>
                <a:gd name="T21" fmla="*/ 2147483647 h 140"/>
                <a:gd name="T22" fmla="*/ 2147483647 w 42"/>
                <a:gd name="T23" fmla="*/ 2147483647 h 140"/>
                <a:gd name="T24" fmla="*/ 0 w 42"/>
                <a:gd name="T25" fmla="*/ 2147483647 h 140"/>
                <a:gd name="T26" fmla="*/ 0 w 42"/>
                <a:gd name="T27" fmla="*/ 2147483647 h 140"/>
                <a:gd name="T28" fmla="*/ 0 w 42"/>
                <a:gd name="T29" fmla="*/ 2147483647 h 140"/>
                <a:gd name="T30" fmla="*/ 0 w 42"/>
                <a:gd name="T31" fmla="*/ 2147483647 h 1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2"/>
                <a:gd name="T49" fmla="*/ 0 h 140"/>
                <a:gd name="T50" fmla="*/ 42 w 42"/>
                <a:gd name="T51" fmla="*/ 140 h 1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2" h="140">
                  <a:moveTo>
                    <a:pt x="42" y="0"/>
                  </a:moveTo>
                  <a:lnTo>
                    <a:pt x="42" y="13"/>
                  </a:lnTo>
                  <a:lnTo>
                    <a:pt x="42" y="26"/>
                  </a:lnTo>
                  <a:lnTo>
                    <a:pt x="38" y="35"/>
                  </a:lnTo>
                  <a:lnTo>
                    <a:pt x="35" y="48"/>
                  </a:lnTo>
                  <a:lnTo>
                    <a:pt x="29" y="58"/>
                  </a:lnTo>
                  <a:lnTo>
                    <a:pt x="23" y="67"/>
                  </a:lnTo>
                  <a:lnTo>
                    <a:pt x="10" y="89"/>
                  </a:lnTo>
                  <a:lnTo>
                    <a:pt x="10" y="93"/>
                  </a:lnTo>
                  <a:lnTo>
                    <a:pt x="7" y="99"/>
                  </a:lnTo>
                  <a:lnTo>
                    <a:pt x="4" y="105"/>
                  </a:lnTo>
                  <a:lnTo>
                    <a:pt x="4" y="112"/>
                  </a:lnTo>
                  <a:lnTo>
                    <a:pt x="0" y="118"/>
                  </a:lnTo>
                  <a:lnTo>
                    <a:pt x="0" y="124"/>
                  </a:lnTo>
                  <a:lnTo>
                    <a:pt x="0" y="134"/>
                  </a:lnTo>
                  <a:lnTo>
                    <a:pt x="0" y="140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2" name="Freeform 271"/>
            <p:cNvSpPr>
              <a:spLocks/>
            </p:cNvSpPr>
            <p:nvPr/>
          </p:nvSpPr>
          <p:spPr bwMode="auto">
            <a:xfrm>
              <a:off x="1318311" y="1902737"/>
              <a:ext cx="31652" cy="110782"/>
            </a:xfrm>
            <a:custGeom>
              <a:avLst/>
              <a:gdLst>
                <a:gd name="T0" fmla="*/ 2147483647 w 28"/>
                <a:gd name="T1" fmla="*/ 2147483647 h 98"/>
                <a:gd name="T2" fmla="*/ 2147483647 w 28"/>
                <a:gd name="T3" fmla="*/ 2147483647 h 98"/>
                <a:gd name="T4" fmla="*/ 2147483647 w 28"/>
                <a:gd name="T5" fmla="*/ 2147483647 h 98"/>
                <a:gd name="T6" fmla="*/ 2147483647 w 28"/>
                <a:gd name="T7" fmla="*/ 2147483647 h 98"/>
                <a:gd name="T8" fmla="*/ 2147483647 w 28"/>
                <a:gd name="T9" fmla="*/ 2147483647 h 98"/>
                <a:gd name="T10" fmla="*/ 0 w 28"/>
                <a:gd name="T11" fmla="*/ 2147483647 h 98"/>
                <a:gd name="T12" fmla="*/ 0 w 28"/>
                <a:gd name="T13" fmla="*/ 2147483647 h 98"/>
                <a:gd name="T14" fmla="*/ 0 w 28"/>
                <a:gd name="T15" fmla="*/ 2147483647 h 98"/>
                <a:gd name="T16" fmla="*/ 2147483647 w 28"/>
                <a:gd name="T17" fmla="*/ 2147483647 h 98"/>
                <a:gd name="T18" fmla="*/ 2147483647 w 28"/>
                <a:gd name="T19" fmla="*/ 2147483647 h 98"/>
                <a:gd name="T20" fmla="*/ 2147483647 w 28"/>
                <a:gd name="T21" fmla="*/ 2147483647 h 98"/>
                <a:gd name="T22" fmla="*/ 2147483647 w 28"/>
                <a:gd name="T23" fmla="*/ 2147483647 h 98"/>
                <a:gd name="T24" fmla="*/ 2147483647 w 28"/>
                <a:gd name="T25" fmla="*/ 2147483647 h 98"/>
                <a:gd name="T26" fmla="*/ 2147483647 w 28"/>
                <a:gd name="T27" fmla="*/ 2147483647 h 98"/>
                <a:gd name="T28" fmla="*/ 2147483647 w 28"/>
                <a:gd name="T29" fmla="*/ 0 h 98"/>
                <a:gd name="T30" fmla="*/ 2147483647 w 28"/>
                <a:gd name="T31" fmla="*/ 2147483647 h 98"/>
                <a:gd name="T32" fmla="*/ 2147483647 w 28"/>
                <a:gd name="T33" fmla="*/ 2147483647 h 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98"/>
                <a:gd name="T53" fmla="*/ 28 w 28"/>
                <a:gd name="T54" fmla="*/ 98 h 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98">
                  <a:moveTo>
                    <a:pt x="22" y="12"/>
                  </a:moveTo>
                  <a:lnTo>
                    <a:pt x="16" y="22"/>
                  </a:lnTo>
                  <a:lnTo>
                    <a:pt x="9" y="31"/>
                  </a:lnTo>
                  <a:lnTo>
                    <a:pt x="6" y="41"/>
                  </a:lnTo>
                  <a:lnTo>
                    <a:pt x="3" y="54"/>
                  </a:lnTo>
                  <a:lnTo>
                    <a:pt x="0" y="63"/>
                  </a:lnTo>
                  <a:lnTo>
                    <a:pt x="0" y="76"/>
                  </a:lnTo>
                  <a:lnTo>
                    <a:pt x="0" y="85"/>
                  </a:lnTo>
                  <a:lnTo>
                    <a:pt x="3" y="98"/>
                  </a:lnTo>
                  <a:lnTo>
                    <a:pt x="3" y="85"/>
                  </a:lnTo>
                  <a:lnTo>
                    <a:pt x="3" y="73"/>
                  </a:lnTo>
                  <a:lnTo>
                    <a:pt x="6" y="60"/>
                  </a:lnTo>
                  <a:lnTo>
                    <a:pt x="9" y="47"/>
                  </a:lnTo>
                  <a:lnTo>
                    <a:pt x="19" y="22"/>
                  </a:lnTo>
                  <a:lnTo>
                    <a:pt x="28" y="0"/>
                  </a:lnTo>
                  <a:lnTo>
                    <a:pt x="22" y="1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3" name="Freeform 272"/>
            <p:cNvSpPr>
              <a:spLocks/>
            </p:cNvSpPr>
            <p:nvPr/>
          </p:nvSpPr>
          <p:spPr bwMode="auto">
            <a:xfrm>
              <a:off x="1012962" y="1397235"/>
              <a:ext cx="11171" cy="36307"/>
            </a:xfrm>
            <a:custGeom>
              <a:avLst/>
              <a:gdLst>
                <a:gd name="T0" fmla="*/ 2147483647 w 10"/>
                <a:gd name="T1" fmla="*/ 0 h 32"/>
                <a:gd name="T2" fmla="*/ 2147483647 w 10"/>
                <a:gd name="T3" fmla="*/ 2147483647 h 32"/>
                <a:gd name="T4" fmla="*/ 2147483647 w 10"/>
                <a:gd name="T5" fmla="*/ 2147483647 h 32"/>
                <a:gd name="T6" fmla="*/ 2147483647 w 10"/>
                <a:gd name="T7" fmla="*/ 2147483647 h 32"/>
                <a:gd name="T8" fmla="*/ 2147483647 w 10"/>
                <a:gd name="T9" fmla="*/ 2147483647 h 32"/>
                <a:gd name="T10" fmla="*/ 2147483647 w 10"/>
                <a:gd name="T11" fmla="*/ 2147483647 h 32"/>
                <a:gd name="T12" fmla="*/ 2147483647 w 10"/>
                <a:gd name="T13" fmla="*/ 2147483647 h 32"/>
                <a:gd name="T14" fmla="*/ 2147483647 w 10"/>
                <a:gd name="T15" fmla="*/ 2147483647 h 32"/>
                <a:gd name="T16" fmla="*/ 0 w 10"/>
                <a:gd name="T17" fmla="*/ 2147483647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32"/>
                <a:gd name="T29" fmla="*/ 10 w 10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32">
                  <a:moveTo>
                    <a:pt x="3" y="0"/>
                  </a:moveTo>
                  <a:lnTo>
                    <a:pt x="7" y="3"/>
                  </a:lnTo>
                  <a:lnTo>
                    <a:pt x="10" y="9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0" y="22"/>
                  </a:lnTo>
                  <a:lnTo>
                    <a:pt x="7" y="25"/>
                  </a:lnTo>
                  <a:lnTo>
                    <a:pt x="3" y="28"/>
                  </a:lnTo>
                  <a:lnTo>
                    <a:pt x="0" y="32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4" name="Freeform 273"/>
            <p:cNvSpPr>
              <a:spLocks/>
            </p:cNvSpPr>
            <p:nvPr/>
          </p:nvSpPr>
          <p:spPr bwMode="auto">
            <a:xfrm>
              <a:off x="981310" y="1426095"/>
              <a:ext cx="24204" cy="7448"/>
            </a:xfrm>
            <a:custGeom>
              <a:avLst/>
              <a:gdLst>
                <a:gd name="T0" fmla="*/ 2147483647 w 22"/>
                <a:gd name="T1" fmla="*/ 2147483647 h 7"/>
                <a:gd name="T2" fmla="*/ 2147483647 w 22"/>
                <a:gd name="T3" fmla="*/ 2147483647 h 7"/>
                <a:gd name="T4" fmla="*/ 2147483647 w 22"/>
                <a:gd name="T5" fmla="*/ 2147483647 h 7"/>
                <a:gd name="T6" fmla="*/ 2147483647 w 22"/>
                <a:gd name="T7" fmla="*/ 2147483647 h 7"/>
                <a:gd name="T8" fmla="*/ 2147483647 w 22"/>
                <a:gd name="T9" fmla="*/ 2147483647 h 7"/>
                <a:gd name="T10" fmla="*/ 2147483647 w 22"/>
                <a:gd name="T11" fmla="*/ 0 h 7"/>
                <a:gd name="T12" fmla="*/ 2147483647 w 22"/>
                <a:gd name="T13" fmla="*/ 0 h 7"/>
                <a:gd name="T14" fmla="*/ 2147483647 w 22"/>
                <a:gd name="T15" fmla="*/ 0 h 7"/>
                <a:gd name="T16" fmla="*/ 2147483647 w 22"/>
                <a:gd name="T17" fmla="*/ 0 h 7"/>
                <a:gd name="T18" fmla="*/ 2147483647 w 22"/>
                <a:gd name="T19" fmla="*/ 0 h 7"/>
                <a:gd name="T20" fmla="*/ 0 w 22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7"/>
                <a:gd name="T35" fmla="*/ 22 w 22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7">
                  <a:moveTo>
                    <a:pt x="22" y="7"/>
                  </a:moveTo>
                  <a:lnTo>
                    <a:pt x="22" y="7"/>
                  </a:lnTo>
                  <a:lnTo>
                    <a:pt x="19" y="3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5" name="Freeform 274"/>
            <p:cNvSpPr>
              <a:spLocks/>
            </p:cNvSpPr>
            <p:nvPr/>
          </p:nvSpPr>
          <p:spPr bwMode="auto">
            <a:xfrm>
              <a:off x="1113504" y="1808711"/>
              <a:ext cx="10241" cy="10241"/>
            </a:xfrm>
            <a:custGeom>
              <a:avLst/>
              <a:gdLst>
                <a:gd name="T0" fmla="*/ 2147483647 w 9"/>
                <a:gd name="T1" fmla="*/ 0 h 9"/>
                <a:gd name="T2" fmla="*/ 2147483647 w 9"/>
                <a:gd name="T3" fmla="*/ 2147483647 h 9"/>
                <a:gd name="T4" fmla="*/ 2147483647 w 9"/>
                <a:gd name="T5" fmla="*/ 2147483647 h 9"/>
                <a:gd name="T6" fmla="*/ 2147483647 w 9"/>
                <a:gd name="T7" fmla="*/ 2147483647 h 9"/>
                <a:gd name="T8" fmla="*/ 2147483647 w 9"/>
                <a:gd name="T9" fmla="*/ 2147483647 h 9"/>
                <a:gd name="T10" fmla="*/ 2147483647 w 9"/>
                <a:gd name="T11" fmla="*/ 2147483647 h 9"/>
                <a:gd name="T12" fmla="*/ 2147483647 w 9"/>
                <a:gd name="T13" fmla="*/ 2147483647 h 9"/>
                <a:gd name="T14" fmla="*/ 2147483647 w 9"/>
                <a:gd name="T15" fmla="*/ 2147483647 h 9"/>
                <a:gd name="T16" fmla="*/ 0 w 9"/>
                <a:gd name="T17" fmla="*/ 2147483647 h 9"/>
                <a:gd name="T18" fmla="*/ 0 w 9"/>
                <a:gd name="T19" fmla="*/ 2147483647 h 9"/>
                <a:gd name="T20" fmla="*/ 0 w 9"/>
                <a:gd name="T21" fmla="*/ 2147483647 h 9"/>
                <a:gd name="T22" fmla="*/ 2147483647 w 9"/>
                <a:gd name="T23" fmla="*/ 2147483647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9"/>
                <a:gd name="T38" fmla="*/ 9 w 9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9">
                  <a:moveTo>
                    <a:pt x="9" y="0"/>
                  </a:moveTo>
                  <a:lnTo>
                    <a:pt x="6" y="3"/>
                  </a:lnTo>
                  <a:lnTo>
                    <a:pt x="6" y="6"/>
                  </a:lnTo>
                  <a:lnTo>
                    <a:pt x="6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6" name="Freeform 275"/>
            <p:cNvSpPr>
              <a:spLocks/>
            </p:cNvSpPr>
            <p:nvPr/>
          </p:nvSpPr>
          <p:spPr bwMode="auto">
            <a:xfrm>
              <a:off x="1109780" y="1822676"/>
              <a:ext cx="10241" cy="7448"/>
            </a:xfrm>
            <a:custGeom>
              <a:avLst/>
              <a:gdLst>
                <a:gd name="T0" fmla="*/ 0 w 9"/>
                <a:gd name="T1" fmla="*/ 0 h 7"/>
                <a:gd name="T2" fmla="*/ 2147483647 w 9"/>
                <a:gd name="T3" fmla="*/ 0 h 7"/>
                <a:gd name="T4" fmla="*/ 2147483647 w 9"/>
                <a:gd name="T5" fmla="*/ 2147483647 h 7"/>
                <a:gd name="T6" fmla="*/ 2147483647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2147483647 h 7"/>
                <a:gd name="T12" fmla="*/ 0 w 9"/>
                <a:gd name="T13" fmla="*/ 2147483647 h 7"/>
                <a:gd name="T14" fmla="*/ 2147483647 w 9"/>
                <a:gd name="T15" fmla="*/ 2147483647 h 7"/>
                <a:gd name="T16" fmla="*/ 2147483647 w 9"/>
                <a:gd name="T17" fmla="*/ 2147483647 h 7"/>
                <a:gd name="T18" fmla="*/ 0 w 9"/>
                <a:gd name="T19" fmla="*/ 2147483647 h 7"/>
                <a:gd name="T20" fmla="*/ 0 w 9"/>
                <a:gd name="T21" fmla="*/ 2147483647 h 7"/>
                <a:gd name="T22" fmla="*/ 0 w 9"/>
                <a:gd name="T23" fmla="*/ 2147483647 h 7"/>
                <a:gd name="T24" fmla="*/ 0 w 9"/>
                <a:gd name="T25" fmla="*/ 0 h 7"/>
                <a:gd name="T26" fmla="*/ 0 w 9"/>
                <a:gd name="T27" fmla="*/ 0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"/>
                <a:gd name="T43" fmla="*/ 0 h 7"/>
                <a:gd name="T44" fmla="*/ 9 w 9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" h="7">
                  <a:moveTo>
                    <a:pt x="0" y="0"/>
                  </a:moveTo>
                  <a:lnTo>
                    <a:pt x="3" y="0"/>
                  </a:lnTo>
                  <a:lnTo>
                    <a:pt x="6" y="4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7" name="Freeform 276"/>
            <p:cNvSpPr>
              <a:spLocks/>
            </p:cNvSpPr>
            <p:nvPr/>
          </p:nvSpPr>
          <p:spPr bwMode="auto">
            <a:xfrm>
              <a:off x="1109780" y="1833847"/>
              <a:ext cx="6517" cy="6516"/>
            </a:xfrm>
            <a:custGeom>
              <a:avLst/>
              <a:gdLst>
                <a:gd name="T0" fmla="*/ 2147483647 w 6"/>
                <a:gd name="T1" fmla="*/ 0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0 w 6"/>
                <a:gd name="T7" fmla="*/ 2147483647 h 6"/>
                <a:gd name="T8" fmla="*/ 2147483647 w 6"/>
                <a:gd name="T9" fmla="*/ 2147483647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2147483647 w 6"/>
                <a:gd name="T19" fmla="*/ 2147483647 h 6"/>
                <a:gd name="T20" fmla="*/ 2147483647 w 6"/>
                <a:gd name="T21" fmla="*/ 2147483647 h 6"/>
                <a:gd name="T22" fmla="*/ 2147483647 w 6"/>
                <a:gd name="T23" fmla="*/ 2147483647 h 6"/>
                <a:gd name="T24" fmla="*/ 2147483647 w 6"/>
                <a:gd name="T25" fmla="*/ 2147483647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6"/>
                <a:gd name="T41" fmla="*/ 6 w 6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6">
                  <a:moveTo>
                    <a:pt x="6" y="0"/>
                  </a:moveTo>
                  <a:lnTo>
                    <a:pt x="3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6" y="6"/>
                  </a:lnTo>
                  <a:lnTo>
                    <a:pt x="6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8" name="Freeform 277"/>
            <p:cNvSpPr>
              <a:spLocks/>
            </p:cNvSpPr>
            <p:nvPr/>
          </p:nvSpPr>
          <p:spPr bwMode="auto">
            <a:xfrm>
              <a:off x="1134916" y="1787300"/>
              <a:ext cx="6516" cy="10240"/>
            </a:xfrm>
            <a:custGeom>
              <a:avLst/>
              <a:gdLst>
                <a:gd name="T0" fmla="*/ 2147483647 w 6"/>
                <a:gd name="T1" fmla="*/ 0 h 9"/>
                <a:gd name="T2" fmla="*/ 2147483647 w 6"/>
                <a:gd name="T3" fmla="*/ 2147483647 h 9"/>
                <a:gd name="T4" fmla="*/ 2147483647 w 6"/>
                <a:gd name="T5" fmla="*/ 2147483647 h 9"/>
                <a:gd name="T6" fmla="*/ 2147483647 w 6"/>
                <a:gd name="T7" fmla="*/ 2147483647 h 9"/>
                <a:gd name="T8" fmla="*/ 2147483647 w 6"/>
                <a:gd name="T9" fmla="*/ 2147483647 h 9"/>
                <a:gd name="T10" fmla="*/ 2147483647 w 6"/>
                <a:gd name="T11" fmla="*/ 2147483647 h 9"/>
                <a:gd name="T12" fmla="*/ 2147483647 w 6"/>
                <a:gd name="T13" fmla="*/ 2147483647 h 9"/>
                <a:gd name="T14" fmla="*/ 0 w 6"/>
                <a:gd name="T15" fmla="*/ 2147483647 h 9"/>
                <a:gd name="T16" fmla="*/ 0 w 6"/>
                <a:gd name="T17" fmla="*/ 2147483647 h 9"/>
                <a:gd name="T18" fmla="*/ 0 w 6"/>
                <a:gd name="T19" fmla="*/ 2147483647 h 9"/>
                <a:gd name="T20" fmla="*/ 0 w 6"/>
                <a:gd name="T21" fmla="*/ 2147483647 h 9"/>
                <a:gd name="T22" fmla="*/ 0 w 6"/>
                <a:gd name="T23" fmla="*/ 2147483647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9"/>
                <a:gd name="T38" fmla="*/ 6 w 6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9">
                  <a:moveTo>
                    <a:pt x="6" y="0"/>
                  </a:moveTo>
                  <a:lnTo>
                    <a:pt x="3" y="3"/>
                  </a:lnTo>
                  <a:lnTo>
                    <a:pt x="3" y="6"/>
                  </a:lnTo>
                  <a:lnTo>
                    <a:pt x="6" y="6"/>
                  </a:lnTo>
                  <a:lnTo>
                    <a:pt x="6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9" name="Freeform 278"/>
            <p:cNvSpPr>
              <a:spLocks/>
            </p:cNvSpPr>
            <p:nvPr/>
          </p:nvSpPr>
          <p:spPr bwMode="auto">
            <a:xfrm>
              <a:off x="1141432" y="1791024"/>
              <a:ext cx="8379" cy="6516"/>
            </a:xfrm>
            <a:custGeom>
              <a:avLst/>
              <a:gdLst>
                <a:gd name="T0" fmla="*/ 0 w 7"/>
                <a:gd name="T1" fmla="*/ 0 h 6"/>
                <a:gd name="T2" fmla="*/ 2147483647 w 7"/>
                <a:gd name="T3" fmla="*/ 0 h 6"/>
                <a:gd name="T4" fmla="*/ 2147483647 w 7"/>
                <a:gd name="T5" fmla="*/ 0 h 6"/>
                <a:gd name="T6" fmla="*/ 2147483647 w 7"/>
                <a:gd name="T7" fmla="*/ 2147483647 h 6"/>
                <a:gd name="T8" fmla="*/ 2147483647 w 7"/>
                <a:gd name="T9" fmla="*/ 0 h 6"/>
                <a:gd name="T10" fmla="*/ 2147483647 w 7"/>
                <a:gd name="T11" fmla="*/ 2147483647 h 6"/>
                <a:gd name="T12" fmla="*/ 2147483647 w 7"/>
                <a:gd name="T13" fmla="*/ 2147483647 h 6"/>
                <a:gd name="T14" fmla="*/ 2147483647 w 7"/>
                <a:gd name="T15" fmla="*/ 2147483647 h 6"/>
                <a:gd name="T16" fmla="*/ 0 w 7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6"/>
                <a:gd name="T29" fmla="*/ 7 w 7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6">
                  <a:moveTo>
                    <a:pt x="0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7" y="0"/>
                  </a:lnTo>
                  <a:lnTo>
                    <a:pt x="7" y="3"/>
                  </a:lnTo>
                  <a:lnTo>
                    <a:pt x="4" y="6"/>
                  </a:lnTo>
                  <a:lnTo>
                    <a:pt x="0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0" name="Freeform 279"/>
            <p:cNvSpPr>
              <a:spLocks/>
            </p:cNvSpPr>
            <p:nvPr/>
          </p:nvSpPr>
          <p:spPr bwMode="auto">
            <a:xfrm>
              <a:off x="1094885" y="1827330"/>
              <a:ext cx="11171" cy="10241"/>
            </a:xfrm>
            <a:custGeom>
              <a:avLst/>
              <a:gdLst>
                <a:gd name="T0" fmla="*/ 2147483647 w 10"/>
                <a:gd name="T1" fmla="*/ 0 h 9"/>
                <a:gd name="T2" fmla="*/ 2147483647 w 10"/>
                <a:gd name="T3" fmla="*/ 2147483647 h 9"/>
                <a:gd name="T4" fmla="*/ 2147483647 w 10"/>
                <a:gd name="T5" fmla="*/ 2147483647 h 9"/>
                <a:gd name="T6" fmla="*/ 2147483647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0 w 10"/>
                <a:gd name="T15" fmla="*/ 2147483647 h 9"/>
                <a:gd name="T16" fmla="*/ 0 w 10"/>
                <a:gd name="T17" fmla="*/ 2147483647 h 9"/>
                <a:gd name="T18" fmla="*/ 2147483647 w 10"/>
                <a:gd name="T19" fmla="*/ 2147483647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9"/>
                <a:gd name="T32" fmla="*/ 10 w 10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9">
                  <a:moveTo>
                    <a:pt x="10" y="0"/>
                  </a:moveTo>
                  <a:lnTo>
                    <a:pt x="6" y="3"/>
                  </a:lnTo>
                  <a:lnTo>
                    <a:pt x="6" y="6"/>
                  </a:lnTo>
                  <a:lnTo>
                    <a:pt x="6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1" name="Freeform 280"/>
            <p:cNvSpPr>
              <a:spLocks/>
            </p:cNvSpPr>
            <p:nvPr/>
          </p:nvSpPr>
          <p:spPr bwMode="auto">
            <a:xfrm>
              <a:off x="1109780" y="1837571"/>
              <a:ext cx="3724" cy="7448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147483647 h 7"/>
                <a:gd name="T4" fmla="*/ 0 w 3"/>
                <a:gd name="T5" fmla="*/ 2147483647 h 7"/>
                <a:gd name="T6" fmla="*/ 0 w 3"/>
                <a:gd name="T7" fmla="*/ 2147483647 h 7"/>
                <a:gd name="T8" fmla="*/ 2147483647 w 3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7"/>
                <a:gd name="T17" fmla="*/ 3 w 3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7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3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2" name="Freeform 281"/>
            <p:cNvSpPr>
              <a:spLocks/>
            </p:cNvSpPr>
            <p:nvPr/>
          </p:nvSpPr>
          <p:spPr bwMode="auto">
            <a:xfrm>
              <a:off x="1120021" y="1822676"/>
              <a:ext cx="11171" cy="11171"/>
            </a:xfrm>
            <a:custGeom>
              <a:avLst/>
              <a:gdLst>
                <a:gd name="T0" fmla="*/ 2147483647 w 10"/>
                <a:gd name="T1" fmla="*/ 0 h 10"/>
                <a:gd name="T2" fmla="*/ 0 w 10"/>
                <a:gd name="T3" fmla="*/ 2147483647 h 10"/>
                <a:gd name="T4" fmla="*/ 0 w 10"/>
                <a:gd name="T5" fmla="*/ 2147483647 h 10"/>
                <a:gd name="T6" fmla="*/ 0 w 10"/>
                <a:gd name="T7" fmla="*/ 2147483647 h 10"/>
                <a:gd name="T8" fmla="*/ 0 w 10"/>
                <a:gd name="T9" fmla="*/ 2147483647 h 10"/>
                <a:gd name="T10" fmla="*/ 0 w 10"/>
                <a:gd name="T11" fmla="*/ 2147483647 h 10"/>
                <a:gd name="T12" fmla="*/ 0 w 10"/>
                <a:gd name="T13" fmla="*/ 2147483647 h 10"/>
                <a:gd name="T14" fmla="*/ 0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0 w 10"/>
                <a:gd name="T33" fmla="*/ 2147483647 h 10"/>
                <a:gd name="T34" fmla="*/ 0 w 10"/>
                <a:gd name="T35" fmla="*/ 2147483647 h 10"/>
                <a:gd name="T36" fmla="*/ 0 w 10"/>
                <a:gd name="T37" fmla="*/ 2147483647 h 10"/>
                <a:gd name="T38" fmla="*/ 2147483647 w 10"/>
                <a:gd name="T39" fmla="*/ 2147483647 h 10"/>
                <a:gd name="T40" fmla="*/ 2147483647 w 10"/>
                <a:gd name="T41" fmla="*/ 2147483647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10"/>
                <a:gd name="T65" fmla="*/ 10 w 10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10">
                  <a:moveTo>
                    <a:pt x="3" y="0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7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4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3" name="Freeform 282"/>
            <p:cNvSpPr>
              <a:spLocks/>
            </p:cNvSpPr>
            <p:nvPr/>
          </p:nvSpPr>
          <p:spPr bwMode="auto">
            <a:xfrm>
              <a:off x="1123745" y="1812435"/>
              <a:ext cx="7448" cy="6517"/>
            </a:xfrm>
            <a:custGeom>
              <a:avLst/>
              <a:gdLst>
                <a:gd name="T0" fmla="*/ 0 w 7"/>
                <a:gd name="T1" fmla="*/ 2147483647 h 6"/>
                <a:gd name="T2" fmla="*/ 0 w 7"/>
                <a:gd name="T3" fmla="*/ 0 h 6"/>
                <a:gd name="T4" fmla="*/ 2147483647 w 7"/>
                <a:gd name="T5" fmla="*/ 2147483647 h 6"/>
                <a:gd name="T6" fmla="*/ 2147483647 w 7"/>
                <a:gd name="T7" fmla="*/ 2147483647 h 6"/>
                <a:gd name="T8" fmla="*/ 2147483647 w 7"/>
                <a:gd name="T9" fmla="*/ 2147483647 h 6"/>
                <a:gd name="T10" fmla="*/ 2147483647 w 7"/>
                <a:gd name="T11" fmla="*/ 2147483647 h 6"/>
                <a:gd name="T12" fmla="*/ 2147483647 w 7"/>
                <a:gd name="T13" fmla="*/ 2147483647 h 6"/>
                <a:gd name="T14" fmla="*/ 2147483647 w 7"/>
                <a:gd name="T15" fmla="*/ 2147483647 h 6"/>
                <a:gd name="T16" fmla="*/ 0 w 7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6"/>
                <a:gd name="T29" fmla="*/ 7 w 7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6">
                  <a:moveTo>
                    <a:pt x="0" y="3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7" y="3"/>
                  </a:lnTo>
                  <a:lnTo>
                    <a:pt x="4" y="6"/>
                  </a:lnTo>
                  <a:lnTo>
                    <a:pt x="0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4" name="Freeform 283"/>
            <p:cNvSpPr>
              <a:spLocks/>
            </p:cNvSpPr>
            <p:nvPr/>
          </p:nvSpPr>
          <p:spPr bwMode="auto">
            <a:xfrm>
              <a:off x="1127468" y="1818952"/>
              <a:ext cx="3724" cy="8378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147483647 h 7"/>
                <a:gd name="T4" fmla="*/ 0 w 3"/>
                <a:gd name="T5" fmla="*/ 2147483647 h 7"/>
                <a:gd name="T6" fmla="*/ 2147483647 w 3"/>
                <a:gd name="T7" fmla="*/ 2147483647 h 7"/>
                <a:gd name="T8" fmla="*/ 2147483647 w 3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7"/>
                <a:gd name="T17" fmla="*/ 3 w 3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7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3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5" name="Freeform 284"/>
            <p:cNvSpPr>
              <a:spLocks/>
            </p:cNvSpPr>
            <p:nvPr/>
          </p:nvSpPr>
          <p:spPr bwMode="auto">
            <a:xfrm>
              <a:off x="1146087" y="1797540"/>
              <a:ext cx="3724" cy="8379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147483647 h 7"/>
                <a:gd name="T4" fmla="*/ 0 w 3"/>
                <a:gd name="T5" fmla="*/ 2147483647 h 7"/>
                <a:gd name="T6" fmla="*/ 2147483647 w 3"/>
                <a:gd name="T7" fmla="*/ 2147483647 h 7"/>
                <a:gd name="T8" fmla="*/ 2147483647 w 3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7"/>
                <a:gd name="T17" fmla="*/ 3 w 3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7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3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6" name="Freeform 285"/>
            <p:cNvSpPr>
              <a:spLocks/>
            </p:cNvSpPr>
            <p:nvPr/>
          </p:nvSpPr>
          <p:spPr bwMode="auto">
            <a:xfrm>
              <a:off x="1137708" y="1801264"/>
              <a:ext cx="12103" cy="11171"/>
            </a:xfrm>
            <a:custGeom>
              <a:avLst/>
              <a:gdLst>
                <a:gd name="T0" fmla="*/ 2147483647 w 10"/>
                <a:gd name="T1" fmla="*/ 0 h 10"/>
                <a:gd name="T2" fmla="*/ 0 w 10"/>
                <a:gd name="T3" fmla="*/ 2147483647 h 10"/>
                <a:gd name="T4" fmla="*/ 0 w 10"/>
                <a:gd name="T5" fmla="*/ 2147483647 h 10"/>
                <a:gd name="T6" fmla="*/ 0 w 10"/>
                <a:gd name="T7" fmla="*/ 2147483647 h 10"/>
                <a:gd name="T8" fmla="*/ 0 w 10"/>
                <a:gd name="T9" fmla="*/ 2147483647 h 10"/>
                <a:gd name="T10" fmla="*/ 0 w 10"/>
                <a:gd name="T11" fmla="*/ 2147483647 h 10"/>
                <a:gd name="T12" fmla="*/ 0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2147483647 w 10"/>
                <a:gd name="T33" fmla="*/ 2147483647 h 10"/>
                <a:gd name="T34" fmla="*/ 2147483647 w 10"/>
                <a:gd name="T35" fmla="*/ 2147483647 h 10"/>
                <a:gd name="T36" fmla="*/ 0 w 10"/>
                <a:gd name="T37" fmla="*/ 2147483647 h 10"/>
                <a:gd name="T38" fmla="*/ 2147483647 w 10"/>
                <a:gd name="T39" fmla="*/ 2147483647 h 10"/>
                <a:gd name="T40" fmla="*/ 2147483647 w 10"/>
                <a:gd name="T41" fmla="*/ 2147483647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10"/>
                <a:gd name="T65" fmla="*/ 10 w 10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10">
                  <a:moveTo>
                    <a:pt x="3" y="0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7" y="7"/>
                  </a:lnTo>
                  <a:lnTo>
                    <a:pt x="3" y="4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4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7" name="Freeform 286"/>
            <p:cNvSpPr>
              <a:spLocks/>
            </p:cNvSpPr>
            <p:nvPr/>
          </p:nvSpPr>
          <p:spPr bwMode="auto">
            <a:xfrm>
              <a:off x="1127468" y="1801264"/>
              <a:ext cx="10240" cy="7448"/>
            </a:xfrm>
            <a:custGeom>
              <a:avLst/>
              <a:gdLst>
                <a:gd name="T0" fmla="*/ 2147483647 w 9"/>
                <a:gd name="T1" fmla="*/ 0 h 7"/>
                <a:gd name="T2" fmla="*/ 2147483647 w 9"/>
                <a:gd name="T3" fmla="*/ 0 h 7"/>
                <a:gd name="T4" fmla="*/ 2147483647 w 9"/>
                <a:gd name="T5" fmla="*/ 0 h 7"/>
                <a:gd name="T6" fmla="*/ 2147483647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2147483647 h 7"/>
                <a:gd name="T12" fmla="*/ 0 w 9"/>
                <a:gd name="T13" fmla="*/ 2147483647 h 7"/>
                <a:gd name="T14" fmla="*/ 2147483647 w 9"/>
                <a:gd name="T15" fmla="*/ 2147483647 h 7"/>
                <a:gd name="T16" fmla="*/ 2147483647 w 9"/>
                <a:gd name="T17" fmla="*/ 2147483647 h 7"/>
                <a:gd name="T18" fmla="*/ 2147483647 w 9"/>
                <a:gd name="T19" fmla="*/ 2147483647 h 7"/>
                <a:gd name="T20" fmla="*/ 0 w 9"/>
                <a:gd name="T21" fmla="*/ 0 h 7"/>
                <a:gd name="T22" fmla="*/ 0 w 9"/>
                <a:gd name="T23" fmla="*/ 0 h 7"/>
                <a:gd name="T24" fmla="*/ 2147483647 w 9"/>
                <a:gd name="T25" fmla="*/ 0 h 7"/>
                <a:gd name="T26" fmla="*/ 2147483647 w 9"/>
                <a:gd name="T27" fmla="*/ 0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"/>
                <a:gd name="T43" fmla="*/ 0 h 7"/>
                <a:gd name="T44" fmla="*/ 9 w 9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" h="7">
                  <a:moveTo>
                    <a:pt x="3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8" name="Freeform 287"/>
            <p:cNvSpPr>
              <a:spLocks/>
            </p:cNvSpPr>
            <p:nvPr/>
          </p:nvSpPr>
          <p:spPr bwMode="auto">
            <a:xfrm>
              <a:off x="1131192" y="1812435"/>
              <a:ext cx="3724" cy="6517"/>
            </a:xfrm>
            <a:custGeom>
              <a:avLst/>
              <a:gdLst>
                <a:gd name="T0" fmla="*/ 2147483647 w 3"/>
                <a:gd name="T1" fmla="*/ 0 h 6"/>
                <a:gd name="T2" fmla="*/ 2147483647 w 3"/>
                <a:gd name="T3" fmla="*/ 0 h 6"/>
                <a:gd name="T4" fmla="*/ 0 w 3"/>
                <a:gd name="T5" fmla="*/ 2147483647 h 6"/>
                <a:gd name="T6" fmla="*/ 0 w 3"/>
                <a:gd name="T7" fmla="*/ 2147483647 h 6"/>
                <a:gd name="T8" fmla="*/ 0 w 3"/>
                <a:gd name="T9" fmla="*/ 2147483647 h 6"/>
                <a:gd name="T10" fmla="*/ 0 w 3"/>
                <a:gd name="T11" fmla="*/ 2147483647 h 6"/>
                <a:gd name="T12" fmla="*/ 0 w 3"/>
                <a:gd name="T13" fmla="*/ 2147483647 h 6"/>
                <a:gd name="T14" fmla="*/ 2147483647 w 3"/>
                <a:gd name="T15" fmla="*/ 2147483647 h 6"/>
                <a:gd name="T16" fmla="*/ 2147483647 w 3"/>
                <a:gd name="T17" fmla="*/ 2147483647 h 6"/>
                <a:gd name="T18" fmla="*/ 2147483647 w 3"/>
                <a:gd name="T19" fmla="*/ 2147483647 h 6"/>
                <a:gd name="T20" fmla="*/ 2147483647 w 3"/>
                <a:gd name="T21" fmla="*/ 2147483647 h 6"/>
                <a:gd name="T22" fmla="*/ 2147483647 w 3"/>
                <a:gd name="T23" fmla="*/ 2147483647 h 6"/>
                <a:gd name="T24" fmla="*/ 2147483647 w 3"/>
                <a:gd name="T25" fmla="*/ 0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"/>
                <a:gd name="T40" fmla="*/ 0 h 6"/>
                <a:gd name="T41" fmla="*/ 3 w 3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" h="6">
                  <a:moveTo>
                    <a:pt x="3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9" name="Freeform 288"/>
            <p:cNvSpPr>
              <a:spLocks/>
            </p:cNvSpPr>
            <p:nvPr/>
          </p:nvSpPr>
          <p:spPr bwMode="auto">
            <a:xfrm>
              <a:off x="1106056" y="1830123"/>
              <a:ext cx="3724" cy="7448"/>
            </a:xfrm>
            <a:custGeom>
              <a:avLst/>
              <a:gdLst>
                <a:gd name="T0" fmla="*/ 0 w 3"/>
                <a:gd name="T1" fmla="*/ 0 h 6"/>
                <a:gd name="T2" fmla="*/ 0 w 3"/>
                <a:gd name="T3" fmla="*/ 0 h 6"/>
                <a:gd name="T4" fmla="*/ 2147483647 w 3"/>
                <a:gd name="T5" fmla="*/ 0 h 6"/>
                <a:gd name="T6" fmla="*/ 2147483647 w 3"/>
                <a:gd name="T7" fmla="*/ 0 h 6"/>
                <a:gd name="T8" fmla="*/ 2147483647 w 3"/>
                <a:gd name="T9" fmla="*/ 0 h 6"/>
                <a:gd name="T10" fmla="*/ 2147483647 w 3"/>
                <a:gd name="T11" fmla="*/ 2147483647 h 6"/>
                <a:gd name="T12" fmla="*/ 2147483647 w 3"/>
                <a:gd name="T13" fmla="*/ 2147483647 h 6"/>
                <a:gd name="T14" fmla="*/ 2147483647 w 3"/>
                <a:gd name="T15" fmla="*/ 2147483647 h 6"/>
                <a:gd name="T16" fmla="*/ 0 w 3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0" name="Freeform 289"/>
            <p:cNvSpPr>
              <a:spLocks/>
            </p:cNvSpPr>
            <p:nvPr/>
          </p:nvSpPr>
          <p:spPr bwMode="auto">
            <a:xfrm>
              <a:off x="1102333" y="1840363"/>
              <a:ext cx="7448" cy="11171"/>
            </a:xfrm>
            <a:custGeom>
              <a:avLst/>
              <a:gdLst>
                <a:gd name="T0" fmla="*/ 2147483647 w 7"/>
                <a:gd name="T1" fmla="*/ 0 h 10"/>
                <a:gd name="T2" fmla="*/ 0 w 7"/>
                <a:gd name="T3" fmla="*/ 2147483647 h 10"/>
                <a:gd name="T4" fmla="*/ 0 w 7"/>
                <a:gd name="T5" fmla="*/ 2147483647 h 10"/>
                <a:gd name="T6" fmla="*/ 0 w 7"/>
                <a:gd name="T7" fmla="*/ 2147483647 h 10"/>
                <a:gd name="T8" fmla="*/ 0 w 7"/>
                <a:gd name="T9" fmla="*/ 2147483647 h 10"/>
                <a:gd name="T10" fmla="*/ 0 w 7"/>
                <a:gd name="T11" fmla="*/ 2147483647 h 10"/>
                <a:gd name="T12" fmla="*/ 0 w 7"/>
                <a:gd name="T13" fmla="*/ 2147483647 h 10"/>
                <a:gd name="T14" fmla="*/ 0 w 7"/>
                <a:gd name="T15" fmla="*/ 2147483647 h 10"/>
                <a:gd name="T16" fmla="*/ 2147483647 w 7"/>
                <a:gd name="T17" fmla="*/ 2147483647 h 10"/>
                <a:gd name="T18" fmla="*/ 2147483647 w 7"/>
                <a:gd name="T19" fmla="*/ 2147483647 h 10"/>
                <a:gd name="T20" fmla="*/ 2147483647 w 7"/>
                <a:gd name="T21" fmla="*/ 2147483647 h 10"/>
                <a:gd name="T22" fmla="*/ 2147483647 w 7"/>
                <a:gd name="T23" fmla="*/ 2147483647 h 10"/>
                <a:gd name="T24" fmla="*/ 2147483647 w 7"/>
                <a:gd name="T25" fmla="*/ 2147483647 h 10"/>
                <a:gd name="T26" fmla="*/ 2147483647 w 7"/>
                <a:gd name="T27" fmla="*/ 2147483647 h 10"/>
                <a:gd name="T28" fmla="*/ 2147483647 w 7"/>
                <a:gd name="T29" fmla="*/ 2147483647 h 10"/>
                <a:gd name="T30" fmla="*/ 2147483647 w 7"/>
                <a:gd name="T31" fmla="*/ 2147483647 h 10"/>
                <a:gd name="T32" fmla="*/ 0 w 7"/>
                <a:gd name="T33" fmla="*/ 2147483647 h 10"/>
                <a:gd name="T34" fmla="*/ 0 w 7"/>
                <a:gd name="T35" fmla="*/ 2147483647 h 10"/>
                <a:gd name="T36" fmla="*/ 0 w 7"/>
                <a:gd name="T37" fmla="*/ 2147483647 h 10"/>
                <a:gd name="T38" fmla="*/ 2147483647 w 7"/>
                <a:gd name="T39" fmla="*/ 2147483647 h 10"/>
                <a:gd name="T40" fmla="*/ 2147483647 w 7"/>
                <a:gd name="T41" fmla="*/ 2147483647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"/>
                <a:gd name="T64" fmla="*/ 0 h 10"/>
                <a:gd name="T65" fmla="*/ 7 w 7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" h="10">
                  <a:moveTo>
                    <a:pt x="4" y="0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7" y="7"/>
                  </a:lnTo>
                  <a:lnTo>
                    <a:pt x="4" y="7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4"/>
                  </a:lnTo>
                  <a:lnTo>
                    <a:pt x="7" y="4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1" name="Freeform 290"/>
            <p:cNvSpPr>
              <a:spLocks/>
            </p:cNvSpPr>
            <p:nvPr/>
          </p:nvSpPr>
          <p:spPr bwMode="auto">
            <a:xfrm>
              <a:off x="1092093" y="1840363"/>
              <a:ext cx="6516" cy="8379"/>
            </a:xfrm>
            <a:custGeom>
              <a:avLst/>
              <a:gdLst>
                <a:gd name="T0" fmla="*/ 0 w 6"/>
                <a:gd name="T1" fmla="*/ 0 h 7"/>
                <a:gd name="T2" fmla="*/ 2147483647 w 6"/>
                <a:gd name="T3" fmla="*/ 0 h 7"/>
                <a:gd name="T4" fmla="*/ 2147483647 w 6"/>
                <a:gd name="T5" fmla="*/ 0 h 7"/>
                <a:gd name="T6" fmla="*/ 2147483647 w 6"/>
                <a:gd name="T7" fmla="*/ 2147483647 h 7"/>
                <a:gd name="T8" fmla="*/ 2147483647 w 6"/>
                <a:gd name="T9" fmla="*/ 2147483647 h 7"/>
                <a:gd name="T10" fmla="*/ 2147483647 w 6"/>
                <a:gd name="T11" fmla="*/ 2147483647 h 7"/>
                <a:gd name="T12" fmla="*/ 0 w 6"/>
                <a:gd name="T13" fmla="*/ 2147483647 h 7"/>
                <a:gd name="T14" fmla="*/ 2147483647 w 6"/>
                <a:gd name="T15" fmla="*/ 2147483647 h 7"/>
                <a:gd name="T16" fmla="*/ 2147483647 w 6"/>
                <a:gd name="T17" fmla="*/ 2147483647 h 7"/>
                <a:gd name="T18" fmla="*/ 0 w 6"/>
                <a:gd name="T19" fmla="*/ 2147483647 h 7"/>
                <a:gd name="T20" fmla="*/ 0 w 6"/>
                <a:gd name="T21" fmla="*/ 0 h 7"/>
                <a:gd name="T22" fmla="*/ 0 w 6"/>
                <a:gd name="T23" fmla="*/ 0 h 7"/>
                <a:gd name="T24" fmla="*/ 0 w 6"/>
                <a:gd name="T25" fmla="*/ 0 h 7"/>
                <a:gd name="T26" fmla="*/ 0 w 6"/>
                <a:gd name="T27" fmla="*/ 0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7"/>
                <a:gd name="T44" fmla="*/ 6 w 6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7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2" name="Freeform 291"/>
            <p:cNvSpPr>
              <a:spLocks/>
            </p:cNvSpPr>
            <p:nvPr/>
          </p:nvSpPr>
          <p:spPr bwMode="auto">
            <a:xfrm>
              <a:off x="1092093" y="1851534"/>
              <a:ext cx="6516" cy="7448"/>
            </a:xfrm>
            <a:custGeom>
              <a:avLst/>
              <a:gdLst>
                <a:gd name="T0" fmla="*/ 2147483647 w 6"/>
                <a:gd name="T1" fmla="*/ 0 h 6"/>
                <a:gd name="T2" fmla="*/ 2147483647 w 6"/>
                <a:gd name="T3" fmla="*/ 0 h 6"/>
                <a:gd name="T4" fmla="*/ 2147483647 w 6"/>
                <a:gd name="T5" fmla="*/ 2147483647 h 6"/>
                <a:gd name="T6" fmla="*/ 0 w 6"/>
                <a:gd name="T7" fmla="*/ 2147483647 h 6"/>
                <a:gd name="T8" fmla="*/ 0 w 6"/>
                <a:gd name="T9" fmla="*/ 2147483647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2147483647 w 6"/>
                <a:gd name="T19" fmla="*/ 0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6"/>
                <a:gd name="T32" fmla="*/ 6 w 6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6">
                  <a:moveTo>
                    <a:pt x="6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6" y="6"/>
                  </a:lnTo>
                  <a:lnTo>
                    <a:pt x="6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3" name="Freeform 292"/>
            <p:cNvSpPr>
              <a:spLocks/>
            </p:cNvSpPr>
            <p:nvPr/>
          </p:nvSpPr>
          <p:spPr bwMode="auto">
            <a:xfrm>
              <a:off x="1077197" y="1851534"/>
              <a:ext cx="7448" cy="12103"/>
            </a:xfrm>
            <a:custGeom>
              <a:avLst/>
              <a:gdLst>
                <a:gd name="T0" fmla="*/ 2147483647 w 7"/>
                <a:gd name="T1" fmla="*/ 0 h 10"/>
                <a:gd name="T2" fmla="*/ 2147483647 w 7"/>
                <a:gd name="T3" fmla="*/ 2147483647 h 10"/>
                <a:gd name="T4" fmla="*/ 2147483647 w 7"/>
                <a:gd name="T5" fmla="*/ 2147483647 h 10"/>
                <a:gd name="T6" fmla="*/ 2147483647 w 7"/>
                <a:gd name="T7" fmla="*/ 2147483647 h 10"/>
                <a:gd name="T8" fmla="*/ 2147483647 w 7"/>
                <a:gd name="T9" fmla="*/ 2147483647 h 10"/>
                <a:gd name="T10" fmla="*/ 2147483647 w 7"/>
                <a:gd name="T11" fmla="*/ 2147483647 h 10"/>
                <a:gd name="T12" fmla="*/ 2147483647 w 7"/>
                <a:gd name="T13" fmla="*/ 2147483647 h 10"/>
                <a:gd name="T14" fmla="*/ 2147483647 w 7"/>
                <a:gd name="T15" fmla="*/ 2147483647 h 10"/>
                <a:gd name="T16" fmla="*/ 0 w 7"/>
                <a:gd name="T17" fmla="*/ 2147483647 h 10"/>
                <a:gd name="T18" fmla="*/ 0 w 7"/>
                <a:gd name="T19" fmla="*/ 2147483647 h 10"/>
                <a:gd name="T20" fmla="*/ 0 w 7"/>
                <a:gd name="T21" fmla="*/ 2147483647 h 10"/>
                <a:gd name="T22" fmla="*/ 2147483647 w 7"/>
                <a:gd name="T23" fmla="*/ 2147483647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0"/>
                <a:gd name="T38" fmla="*/ 7 w 7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0">
                  <a:moveTo>
                    <a:pt x="7" y="0"/>
                  </a:moveTo>
                  <a:lnTo>
                    <a:pt x="7" y="3"/>
                  </a:lnTo>
                  <a:lnTo>
                    <a:pt x="7" y="6"/>
                  </a:lnTo>
                  <a:lnTo>
                    <a:pt x="7" y="10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4" name="Freeform 293"/>
            <p:cNvSpPr>
              <a:spLocks/>
            </p:cNvSpPr>
            <p:nvPr/>
          </p:nvSpPr>
          <p:spPr bwMode="auto">
            <a:xfrm>
              <a:off x="1088369" y="1863637"/>
              <a:ext cx="10240" cy="6516"/>
            </a:xfrm>
            <a:custGeom>
              <a:avLst/>
              <a:gdLst>
                <a:gd name="T0" fmla="*/ 0 w 9"/>
                <a:gd name="T1" fmla="*/ 0 h 6"/>
                <a:gd name="T2" fmla="*/ 2147483647 w 9"/>
                <a:gd name="T3" fmla="*/ 2147483647 h 6"/>
                <a:gd name="T4" fmla="*/ 2147483647 w 9"/>
                <a:gd name="T5" fmla="*/ 2147483647 h 6"/>
                <a:gd name="T6" fmla="*/ 2147483647 w 9"/>
                <a:gd name="T7" fmla="*/ 2147483647 h 6"/>
                <a:gd name="T8" fmla="*/ 2147483647 w 9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6"/>
                <a:gd name="T17" fmla="*/ 9 w 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6">
                  <a:moveTo>
                    <a:pt x="0" y="0"/>
                  </a:moveTo>
                  <a:lnTo>
                    <a:pt x="3" y="3"/>
                  </a:lnTo>
                  <a:lnTo>
                    <a:pt x="6" y="6"/>
                  </a:lnTo>
                  <a:lnTo>
                    <a:pt x="9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5" name="Freeform 294"/>
            <p:cNvSpPr>
              <a:spLocks/>
            </p:cNvSpPr>
            <p:nvPr/>
          </p:nvSpPr>
          <p:spPr bwMode="auto">
            <a:xfrm>
              <a:off x="1084645" y="1866430"/>
              <a:ext cx="10240" cy="10241"/>
            </a:xfrm>
            <a:custGeom>
              <a:avLst/>
              <a:gdLst>
                <a:gd name="T0" fmla="*/ 2147483647 w 9"/>
                <a:gd name="T1" fmla="*/ 0 h 9"/>
                <a:gd name="T2" fmla="*/ 0 w 9"/>
                <a:gd name="T3" fmla="*/ 2147483647 h 9"/>
                <a:gd name="T4" fmla="*/ 0 w 9"/>
                <a:gd name="T5" fmla="*/ 2147483647 h 9"/>
                <a:gd name="T6" fmla="*/ 0 w 9"/>
                <a:gd name="T7" fmla="*/ 2147483647 h 9"/>
                <a:gd name="T8" fmla="*/ 0 w 9"/>
                <a:gd name="T9" fmla="*/ 2147483647 h 9"/>
                <a:gd name="T10" fmla="*/ 0 w 9"/>
                <a:gd name="T11" fmla="*/ 2147483647 h 9"/>
                <a:gd name="T12" fmla="*/ 0 w 9"/>
                <a:gd name="T13" fmla="*/ 2147483647 h 9"/>
                <a:gd name="T14" fmla="*/ 2147483647 w 9"/>
                <a:gd name="T15" fmla="*/ 2147483647 h 9"/>
                <a:gd name="T16" fmla="*/ 2147483647 w 9"/>
                <a:gd name="T17" fmla="*/ 2147483647 h 9"/>
                <a:gd name="T18" fmla="*/ 2147483647 w 9"/>
                <a:gd name="T19" fmla="*/ 2147483647 h 9"/>
                <a:gd name="T20" fmla="*/ 2147483647 w 9"/>
                <a:gd name="T21" fmla="*/ 2147483647 h 9"/>
                <a:gd name="T22" fmla="*/ 2147483647 w 9"/>
                <a:gd name="T23" fmla="*/ 2147483647 h 9"/>
                <a:gd name="T24" fmla="*/ 2147483647 w 9"/>
                <a:gd name="T25" fmla="*/ 2147483647 h 9"/>
                <a:gd name="T26" fmla="*/ 2147483647 w 9"/>
                <a:gd name="T27" fmla="*/ 2147483647 h 9"/>
                <a:gd name="T28" fmla="*/ 2147483647 w 9"/>
                <a:gd name="T29" fmla="*/ 2147483647 h 9"/>
                <a:gd name="T30" fmla="*/ 0 w 9"/>
                <a:gd name="T31" fmla="*/ 2147483647 h 9"/>
                <a:gd name="T32" fmla="*/ 2147483647 w 9"/>
                <a:gd name="T33" fmla="*/ 2147483647 h 9"/>
                <a:gd name="T34" fmla="*/ 2147483647 w 9"/>
                <a:gd name="T35" fmla="*/ 2147483647 h 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"/>
                <a:gd name="T55" fmla="*/ 0 h 9"/>
                <a:gd name="T56" fmla="*/ 9 w 9"/>
                <a:gd name="T57" fmla="*/ 9 h 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" h="9">
                  <a:moveTo>
                    <a:pt x="3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3" y="9"/>
                  </a:lnTo>
                  <a:lnTo>
                    <a:pt x="6" y="9"/>
                  </a:lnTo>
                  <a:lnTo>
                    <a:pt x="9" y="6"/>
                  </a:lnTo>
                  <a:lnTo>
                    <a:pt x="6" y="3"/>
                  </a:lnTo>
                  <a:lnTo>
                    <a:pt x="3" y="3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6" name="Freeform 295"/>
            <p:cNvSpPr>
              <a:spLocks/>
            </p:cNvSpPr>
            <p:nvPr/>
          </p:nvSpPr>
          <p:spPr bwMode="auto">
            <a:xfrm>
              <a:off x="1066957" y="1870153"/>
              <a:ext cx="10241" cy="10241"/>
            </a:xfrm>
            <a:custGeom>
              <a:avLst/>
              <a:gdLst>
                <a:gd name="T0" fmla="*/ 2147483647 w 9"/>
                <a:gd name="T1" fmla="*/ 0 h 9"/>
                <a:gd name="T2" fmla="*/ 2147483647 w 9"/>
                <a:gd name="T3" fmla="*/ 0 h 9"/>
                <a:gd name="T4" fmla="*/ 2147483647 w 9"/>
                <a:gd name="T5" fmla="*/ 2147483647 h 9"/>
                <a:gd name="T6" fmla="*/ 2147483647 w 9"/>
                <a:gd name="T7" fmla="*/ 2147483647 h 9"/>
                <a:gd name="T8" fmla="*/ 2147483647 w 9"/>
                <a:gd name="T9" fmla="*/ 2147483647 h 9"/>
                <a:gd name="T10" fmla="*/ 2147483647 w 9"/>
                <a:gd name="T11" fmla="*/ 2147483647 h 9"/>
                <a:gd name="T12" fmla="*/ 2147483647 w 9"/>
                <a:gd name="T13" fmla="*/ 2147483647 h 9"/>
                <a:gd name="T14" fmla="*/ 2147483647 w 9"/>
                <a:gd name="T15" fmla="*/ 2147483647 h 9"/>
                <a:gd name="T16" fmla="*/ 2147483647 w 9"/>
                <a:gd name="T17" fmla="*/ 2147483647 h 9"/>
                <a:gd name="T18" fmla="*/ 0 w 9"/>
                <a:gd name="T19" fmla="*/ 2147483647 h 9"/>
                <a:gd name="T20" fmla="*/ 2147483647 w 9"/>
                <a:gd name="T21" fmla="*/ 2147483647 h 9"/>
                <a:gd name="T22" fmla="*/ 2147483647 w 9"/>
                <a:gd name="T23" fmla="*/ 0 h 9"/>
                <a:gd name="T24" fmla="*/ 2147483647 w 9"/>
                <a:gd name="T25" fmla="*/ 0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9"/>
                <a:gd name="T41" fmla="*/ 9 w 9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9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9"/>
                  </a:lnTo>
                  <a:lnTo>
                    <a:pt x="3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7" name="Freeform 296"/>
            <p:cNvSpPr>
              <a:spLocks/>
            </p:cNvSpPr>
            <p:nvPr/>
          </p:nvSpPr>
          <p:spPr bwMode="auto">
            <a:xfrm>
              <a:off x="1055785" y="1891565"/>
              <a:ext cx="2793" cy="6516"/>
            </a:xfrm>
            <a:custGeom>
              <a:avLst/>
              <a:gdLst>
                <a:gd name="T0" fmla="*/ 0 w 3"/>
                <a:gd name="T1" fmla="*/ 2147483647 h 6"/>
                <a:gd name="T2" fmla="*/ 0 w 3"/>
                <a:gd name="T3" fmla="*/ 0 h 6"/>
                <a:gd name="T4" fmla="*/ 2147483647 w 3"/>
                <a:gd name="T5" fmla="*/ 0 h 6"/>
                <a:gd name="T6" fmla="*/ 2147483647 w 3"/>
                <a:gd name="T7" fmla="*/ 0 h 6"/>
                <a:gd name="T8" fmla="*/ 2147483647 w 3"/>
                <a:gd name="T9" fmla="*/ 0 h 6"/>
                <a:gd name="T10" fmla="*/ 2147483647 w 3"/>
                <a:gd name="T11" fmla="*/ 2147483647 h 6"/>
                <a:gd name="T12" fmla="*/ 2147483647 w 3"/>
                <a:gd name="T13" fmla="*/ 2147483647 h 6"/>
                <a:gd name="T14" fmla="*/ 2147483647 w 3"/>
                <a:gd name="T15" fmla="*/ 2147483647 h 6"/>
                <a:gd name="T16" fmla="*/ 0 w 3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0" y="3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8" name="Freeform 297"/>
            <p:cNvSpPr>
              <a:spLocks/>
            </p:cNvSpPr>
            <p:nvPr/>
          </p:nvSpPr>
          <p:spPr bwMode="auto">
            <a:xfrm>
              <a:off x="1070681" y="1880394"/>
              <a:ext cx="6517" cy="11171"/>
            </a:xfrm>
            <a:custGeom>
              <a:avLst/>
              <a:gdLst>
                <a:gd name="T0" fmla="*/ 2147483647 w 6"/>
                <a:gd name="T1" fmla="*/ 0 h 10"/>
                <a:gd name="T2" fmla="*/ 2147483647 w 6"/>
                <a:gd name="T3" fmla="*/ 2147483647 h 10"/>
                <a:gd name="T4" fmla="*/ 2147483647 w 6"/>
                <a:gd name="T5" fmla="*/ 2147483647 h 10"/>
                <a:gd name="T6" fmla="*/ 0 w 6"/>
                <a:gd name="T7" fmla="*/ 2147483647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2147483647 w 6"/>
                <a:gd name="T17" fmla="*/ 2147483647 h 10"/>
                <a:gd name="T18" fmla="*/ 2147483647 w 6"/>
                <a:gd name="T19" fmla="*/ 2147483647 h 10"/>
                <a:gd name="T20" fmla="*/ 2147483647 w 6"/>
                <a:gd name="T21" fmla="*/ 2147483647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10"/>
                <a:gd name="T35" fmla="*/ 6 w 6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10">
                  <a:moveTo>
                    <a:pt x="6" y="0"/>
                  </a:moveTo>
                  <a:lnTo>
                    <a:pt x="3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10"/>
                  </a:lnTo>
                  <a:lnTo>
                    <a:pt x="6" y="7"/>
                  </a:lnTo>
                  <a:lnTo>
                    <a:pt x="6" y="4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9" name="Freeform 298"/>
            <p:cNvSpPr>
              <a:spLocks/>
            </p:cNvSpPr>
            <p:nvPr/>
          </p:nvSpPr>
          <p:spPr bwMode="auto">
            <a:xfrm>
              <a:off x="1167498" y="1779852"/>
              <a:ext cx="13964" cy="2793"/>
            </a:xfrm>
            <a:custGeom>
              <a:avLst/>
              <a:gdLst>
                <a:gd name="T0" fmla="*/ 0 w 12"/>
                <a:gd name="T1" fmla="*/ 2147483647 h 3"/>
                <a:gd name="T2" fmla="*/ 2147483647 w 12"/>
                <a:gd name="T3" fmla="*/ 2147483647 h 3"/>
                <a:gd name="T4" fmla="*/ 2147483647 w 12"/>
                <a:gd name="T5" fmla="*/ 2147483647 h 3"/>
                <a:gd name="T6" fmla="*/ 2147483647 w 12"/>
                <a:gd name="T7" fmla="*/ 2147483647 h 3"/>
                <a:gd name="T8" fmla="*/ 2147483647 w 12"/>
                <a:gd name="T9" fmla="*/ 0 h 3"/>
                <a:gd name="T10" fmla="*/ 2147483647 w 12"/>
                <a:gd name="T11" fmla="*/ 0 h 3"/>
                <a:gd name="T12" fmla="*/ 2147483647 w 12"/>
                <a:gd name="T13" fmla="*/ 0 h 3"/>
                <a:gd name="T14" fmla="*/ 2147483647 w 12"/>
                <a:gd name="T15" fmla="*/ 2147483647 h 3"/>
                <a:gd name="T16" fmla="*/ 2147483647 w 12"/>
                <a:gd name="T17" fmla="*/ 2147483647 h 3"/>
                <a:gd name="T18" fmla="*/ 2147483647 w 12"/>
                <a:gd name="T19" fmla="*/ 2147483647 h 3"/>
                <a:gd name="T20" fmla="*/ 2147483647 w 12"/>
                <a:gd name="T21" fmla="*/ 2147483647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"/>
                <a:gd name="T34" fmla="*/ 0 h 3"/>
                <a:gd name="T35" fmla="*/ 12 w 12"/>
                <a:gd name="T36" fmla="*/ 3 h 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  <a:lnTo>
                    <a:pt x="12" y="3"/>
                  </a:lnTo>
                  <a:lnTo>
                    <a:pt x="9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0" name="Freeform 299"/>
            <p:cNvSpPr>
              <a:spLocks/>
            </p:cNvSpPr>
            <p:nvPr/>
          </p:nvSpPr>
          <p:spPr bwMode="auto">
            <a:xfrm>
              <a:off x="1167498" y="1772405"/>
              <a:ext cx="6517" cy="7448"/>
            </a:xfrm>
            <a:custGeom>
              <a:avLst/>
              <a:gdLst>
                <a:gd name="T0" fmla="*/ 2147483647 w 6"/>
                <a:gd name="T1" fmla="*/ 2147483647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0 w 6"/>
                <a:gd name="T9" fmla="*/ 2147483647 h 6"/>
                <a:gd name="T10" fmla="*/ 2147483647 w 6"/>
                <a:gd name="T11" fmla="*/ 0 h 6"/>
                <a:gd name="T12" fmla="*/ 2147483647 w 6"/>
                <a:gd name="T13" fmla="*/ 0 h 6"/>
                <a:gd name="T14" fmla="*/ 2147483647 w 6"/>
                <a:gd name="T15" fmla="*/ 0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3" y="6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1" name="Freeform 300"/>
            <p:cNvSpPr>
              <a:spLocks/>
            </p:cNvSpPr>
            <p:nvPr/>
          </p:nvSpPr>
          <p:spPr bwMode="auto">
            <a:xfrm>
              <a:off x="1174015" y="1765888"/>
              <a:ext cx="3724" cy="6517"/>
            </a:xfrm>
            <a:custGeom>
              <a:avLst/>
              <a:gdLst>
                <a:gd name="T0" fmla="*/ 0 w 3"/>
                <a:gd name="T1" fmla="*/ 2147483647 h 6"/>
                <a:gd name="T2" fmla="*/ 2147483647 w 3"/>
                <a:gd name="T3" fmla="*/ 2147483647 h 6"/>
                <a:gd name="T4" fmla="*/ 2147483647 w 3"/>
                <a:gd name="T5" fmla="*/ 2147483647 h 6"/>
                <a:gd name="T6" fmla="*/ 2147483647 w 3"/>
                <a:gd name="T7" fmla="*/ 2147483647 h 6"/>
                <a:gd name="T8" fmla="*/ 2147483647 w 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0" y="6"/>
                  </a:move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2" name="Freeform 301"/>
            <p:cNvSpPr>
              <a:spLocks/>
            </p:cNvSpPr>
            <p:nvPr/>
          </p:nvSpPr>
          <p:spPr bwMode="auto">
            <a:xfrm>
              <a:off x="1181463" y="1765888"/>
              <a:ext cx="11171" cy="10241"/>
            </a:xfrm>
            <a:custGeom>
              <a:avLst/>
              <a:gdLst>
                <a:gd name="T0" fmla="*/ 0 w 10"/>
                <a:gd name="T1" fmla="*/ 2147483647 h 9"/>
                <a:gd name="T2" fmla="*/ 0 w 10"/>
                <a:gd name="T3" fmla="*/ 2147483647 h 9"/>
                <a:gd name="T4" fmla="*/ 2147483647 w 10"/>
                <a:gd name="T5" fmla="*/ 2147483647 h 9"/>
                <a:gd name="T6" fmla="*/ 2147483647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0 h 9"/>
                <a:gd name="T20" fmla="*/ 2147483647 w 10"/>
                <a:gd name="T21" fmla="*/ 0 h 9"/>
                <a:gd name="T22" fmla="*/ 2147483647 w 10"/>
                <a:gd name="T23" fmla="*/ 0 h 9"/>
                <a:gd name="T24" fmla="*/ 0 w 10"/>
                <a:gd name="T25" fmla="*/ 2147483647 h 9"/>
                <a:gd name="T26" fmla="*/ 2147483647 w 10"/>
                <a:gd name="T27" fmla="*/ 2147483647 h 9"/>
                <a:gd name="T28" fmla="*/ 2147483647 w 10"/>
                <a:gd name="T29" fmla="*/ 2147483647 h 9"/>
                <a:gd name="T30" fmla="*/ 2147483647 w 10"/>
                <a:gd name="T31" fmla="*/ 2147483647 h 9"/>
                <a:gd name="T32" fmla="*/ 2147483647 w 10"/>
                <a:gd name="T33" fmla="*/ 2147483647 h 9"/>
                <a:gd name="T34" fmla="*/ 2147483647 w 10"/>
                <a:gd name="T35" fmla="*/ 2147483647 h 9"/>
                <a:gd name="T36" fmla="*/ 2147483647 w 10"/>
                <a:gd name="T37" fmla="*/ 2147483647 h 9"/>
                <a:gd name="T38" fmla="*/ 2147483647 w 10"/>
                <a:gd name="T39" fmla="*/ 2147483647 h 9"/>
                <a:gd name="T40" fmla="*/ 0 w 10"/>
                <a:gd name="T41" fmla="*/ 2147483647 h 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9"/>
                <a:gd name="T65" fmla="*/ 10 w 10"/>
                <a:gd name="T66" fmla="*/ 9 h 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9">
                  <a:moveTo>
                    <a:pt x="0" y="9"/>
                  </a:moveTo>
                  <a:lnTo>
                    <a:pt x="0" y="9"/>
                  </a:lnTo>
                  <a:lnTo>
                    <a:pt x="3" y="9"/>
                  </a:lnTo>
                  <a:lnTo>
                    <a:pt x="3" y="6"/>
                  </a:lnTo>
                  <a:lnTo>
                    <a:pt x="7" y="6"/>
                  </a:lnTo>
                  <a:lnTo>
                    <a:pt x="10" y="6"/>
                  </a:lnTo>
                  <a:lnTo>
                    <a:pt x="7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0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3" name="Freeform 302"/>
            <p:cNvSpPr>
              <a:spLocks/>
            </p:cNvSpPr>
            <p:nvPr/>
          </p:nvSpPr>
          <p:spPr bwMode="auto">
            <a:xfrm>
              <a:off x="1184255" y="1776129"/>
              <a:ext cx="8379" cy="11171"/>
            </a:xfrm>
            <a:custGeom>
              <a:avLst/>
              <a:gdLst>
                <a:gd name="T0" fmla="*/ 0 w 7"/>
                <a:gd name="T1" fmla="*/ 2147483647 h 10"/>
                <a:gd name="T2" fmla="*/ 0 w 7"/>
                <a:gd name="T3" fmla="*/ 2147483647 h 10"/>
                <a:gd name="T4" fmla="*/ 0 w 7"/>
                <a:gd name="T5" fmla="*/ 2147483647 h 10"/>
                <a:gd name="T6" fmla="*/ 0 w 7"/>
                <a:gd name="T7" fmla="*/ 0 h 10"/>
                <a:gd name="T8" fmla="*/ 2147483647 w 7"/>
                <a:gd name="T9" fmla="*/ 0 h 10"/>
                <a:gd name="T10" fmla="*/ 2147483647 w 7"/>
                <a:gd name="T11" fmla="*/ 2147483647 h 10"/>
                <a:gd name="T12" fmla="*/ 2147483647 w 7"/>
                <a:gd name="T13" fmla="*/ 2147483647 h 10"/>
                <a:gd name="T14" fmla="*/ 2147483647 w 7"/>
                <a:gd name="T15" fmla="*/ 2147483647 h 10"/>
                <a:gd name="T16" fmla="*/ 2147483647 w 7"/>
                <a:gd name="T17" fmla="*/ 2147483647 h 10"/>
                <a:gd name="T18" fmla="*/ 2147483647 w 7"/>
                <a:gd name="T19" fmla="*/ 2147483647 h 10"/>
                <a:gd name="T20" fmla="*/ 0 w 7"/>
                <a:gd name="T21" fmla="*/ 2147483647 h 10"/>
                <a:gd name="T22" fmla="*/ 0 w 7"/>
                <a:gd name="T23" fmla="*/ 2147483647 h 10"/>
                <a:gd name="T24" fmla="*/ 0 w 7"/>
                <a:gd name="T25" fmla="*/ 2147483647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10"/>
                <a:gd name="T41" fmla="*/ 7 w 7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10">
                  <a:moveTo>
                    <a:pt x="0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6"/>
                  </a:lnTo>
                  <a:lnTo>
                    <a:pt x="7" y="3"/>
                  </a:lnTo>
                  <a:lnTo>
                    <a:pt x="4" y="6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4" name="Freeform 303"/>
            <p:cNvSpPr>
              <a:spLocks/>
            </p:cNvSpPr>
            <p:nvPr/>
          </p:nvSpPr>
          <p:spPr bwMode="auto">
            <a:xfrm>
              <a:off x="1192634" y="1772405"/>
              <a:ext cx="6516" cy="3724"/>
            </a:xfrm>
            <a:custGeom>
              <a:avLst/>
              <a:gdLst>
                <a:gd name="T0" fmla="*/ 0 w 6"/>
                <a:gd name="T1" fmla="*/ 2147483647 h 3"/>
                <a:gd name="T2" fmla="*/ 0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2147483647 h 3"/>
                <a:gd name="T10" fmla="*/ 2147483647 w 6"/>
                <a:gd name="T11" fmla="*/ 0 h 3"/>
                <a:gd name="T12" fmla="*/ 2147483647 w 6"/>
                <a:gd name="T13" fmla="*/ 0 h 3"/>
                <a:gd name="T14" fmla="*/ 2147483647 w 6"/>
                <a:gd name="T15" fmla="*/ 0 h 3"/>
                <a:gd name="T16" fmla="*/ 2147483647 w 6"/>
                <a:gd name="T17" fmla="*/ 2147483647 h 3"/>
                <a:gd name="T18" fmla="*/ 2147483647 w 6"/>
                <a:gd name="T19" fmla="*/ 2147483647 h 3"/>
                <a:gd name="T20" fmla="*/ 0 w 6"/>
                <a:gd name="T21" fmla="*/ 2147483647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3"/>
                <a:gd name="T35" fmla="*/ 6 w 6"/>
                <a:gd name="T36" fmla="*/ 3 h 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3">
                  <a:moveTo>
                    <a:pt x="0" y="3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5" name="Freeform 304"/>
            <p:cNvSpPr>
              <a:spLocks/>
            </p:cNvSpPr>
            <p:nvPr/>
          </p:nvSpPr>
          <p:spPr bwMode="auto">
            <a:xfrm>
              <a:off x="1188910" y="1757510"/>
              <a:ext cx="6516" cy="12102"/>
            </a:xfrm>
            <a:custGeom>
              <a:avLst/>
              <a:gdLst>
                <a:gd name="T0" fmla="*/ 2147483647 w 6"/>
                <a:gd name="T1" fmla="*/ 0 h 10"/>
                <a:gd name="T2" fmla="*/ 2147483647 w 6"/>
                <a:gd name="T3" fmla="*/ 0 h 10"/>
                <a:gd name="T4" fmla="*/ 2147483647 w 6"/>
                <a:gd name="T5" fmla="*/ 2147483647 h 10"/>
                <a:gd name="T6" fmla="*/ 2147483647 w 6"/>
                <a:gd name="T7" fmla="*/ 2147483647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0 w 6"/>
                <a:gd name="T17" fmla="*/ 2147483647 h 10"/>
                <a:gd name="T18" fmla="*/ 0 w 6"/>
                <a:gd name="T19" fmla="*/ 2147483647 h 10"/>
                <a:gd name="T20" fmla="*/ 0 w 6"/>
                <a:gd name="T21" fmla="*/ 2147483647 h 10"/>
                <a:gd name="T22" fmla="*/ 2147483647 w 6"/>
                <a:gd name="T23" fmla="*/ 2147483647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10"/>
                <a:gd name="T38" fmla="*/ 6 w 6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7"/>
                  </a:lnTo>
                  <a:lnTo>
                    <a:pt x="3" y="10"/>
                  </a:lnTo>
                  <a:lnTo>
                    <a:pt x="0" y="7"/>
                  </a:lnTo>
                  <a:lnTo>
                    <a:pt x="3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6" name="Freeform 305"/>
            <p:cNvSpPr>
              <a:spLocks/>
            </p:cNvSpPr>
            <p:nvPr/>
          </p:nvSpPr>
          <p:spPr bwMode="auto">
            <a:xfrm>
              <a:off x="1199150" y="1757510"/>
              <a:ext cx="3724" cy="8378"/>
            </a:xfrm>
            <a:custGeom>
              <a:avLst/>
              <a:gdLst>
                <a:gd name="T0" fmla="*/ 0 w 3"/>
                <a:gd name="T1" fmla="*/ 2147483647 h 7"/>
                <a:gd name="T2" fmla="*/ 0 w 3"/>
                <a:gd name="T3" fmla="*/ 2147483647 h 7"/>
                <a:gd name="T4" fmla="*/ 2147483647 w 3"/>
                <a:gd name="T5" fmla="*/ 2147483647 h 7"/>
                <a:gd name="T6" fmla="*/ 2147483647 w 3"/>
                <a:gd name="T7" fmla="*/ 2147483647 h 7"/>
                <a:gd name="T8" fmla="*/ 2147483647 w 3"/>
                <a:gd name="T9" fmla="*/ 0 h 7"/>
                <a:gd name="T10" fmla="*/ 2147483647 w 3"/>
                <a:gd name="T11" fmla="*/ 2147483647 h 7"/>
                <a:gd name="T12" fmla="*/ 2147483647 w 3"/>
                <a:gd name="T13" fmla="*/ 2147483647 h 7"/>
                <a:gd name="T14" fmla="*/ 2147483647 w 3"/>
                <a:gd name="T15" fmla="*/ 2147483647 h 7"/>
                <a:gd name="T16" fmla="*/ 0 w 3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7"/>
                <a:gd name="T29" fmla="*/ 3 w 3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7">
                  <a:moveTo>
                    <a:pt x="0" y="3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0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7" name="Freeform 306"/>
            <p:cNvSpPr>
              <a:spLocks/>
            </p:cNvSpPr>
            <p:nvPr/>
          </p:nvSpPr>
          <p:spPr bwMode="auto">
            <a:xfrm>
              <a:off x="1202874" y="1769612"/>
              <a:ext cx="2793" cy="2793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0 w 3"/>
                <a:gd name="T5" fmla="*/ 2147483647 h 3"/>
                <a:gd name="T6" fmla="*/ 2147483647 w 3"/>
                <a:gd name="T7" fmla="*/ 2147483647 h 3"/>
                <a:gd name="T8" fmla="*/ 2147483647 w 3"/>
                <a:gd name="T9" fmla="*/ 214748364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8" name="Freeform 307"/>
            <p:cNvSpPr>
              <a:spLocks/>
            </p:cNvSpPr>
            <p:nvPr/>
          </p:nvSpPr>
          <p:spPr bwMode="auto">
            <a:xfrm>
              <a:off x="1202874" y="1779852"/>
              <a:ext cx="11171" cy="11171"/>
            </a:xfrm>
            <a:custGeom>
              <a:avLst/>
              <a:gdLst>
                <a:gd name="T0" fmla="*/ 2147483647 w 10"/>
                <a:gd name="T1" fmla="*/ 0 h 10"/>
                <a:gd name="T2" fmla="*/ 0 w 10"/>
                <a:gd name="T3" fmla="*/ 0 h 10"/>
                <a:gd name="T4" fmla="*/ 0 w 10"/>
                <a:gd name="T5" fmla="*/ 0 h 10"/>
                <a:gd name="T6" fmla="*/ 0 w 10"/>
                <a:gd name="T7" fmla="*/ 0 h 10"/>
                <a:gd name="T8" fmla="*/ 0 w 10"/>
                <a:gd name="T9" fmla="*/ 2147483647 h 10"/>
                <a:gd name="T10" fmla="*/ 0 w 10"/>
                <a:gd name="T11" fmla="*/ 2147483647 h 10"/>
                <a:gd name="T12" fmla="*/ 0 w 10"/>
                <a:gd name="T13" fmla="*/ 2147483647 h 10"/>
                <a:gd name="T14" fmla="*/ 0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2147483647 w 10"/>
                <a:gd name="T33" fmla="*/ 2147483647 h 10"/>
                <a:gd name="T34" fmla="*/ 2147483647 w 10"/>
                <a:gd name="T35" fmla="*/ 2147483647 h 10"/>
                <a:gd name="T36" fmla="*/ 0 w 10"/>
                <a:gd name="T37" fmla="*/ 2147483647 h 10"/>
                <a:gd name="T38" fmla="*/ 2147483647 w 10"/>
                <a:gd name="T39" fmla="*/ 2147483647 h 10"/>
                <a:gd name="T40" fmla="*/ 2147483647 w 10"/>
                <a:gd name="T41" fmla="*/ 0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10"/>
                <a:gd name="T65" fmla="*/ 10 w 10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10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7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9" name="Freeform 308"/>
            <p:cNvSpPr>
              <a:spLocks/>
            </p:cNvSpPr>
            <p:nvPr/>
          </p:nvSpPr>
          <p:spPr bwMode="auto">
            <a:xfrm>
              <a:off x="1214046" y="1787300"/>
              <a:ext cx="10241" cy="6516"/>
            </a:xfrm>
            <a:custGeom>
              <a:avLst/>
              <a:gdLst>
                <a:gd name="T0" fmla="*/ 2147483647 w 9"/>
                <a:gd name="T1" fmla="*/ 0 h 6"/>
                <a:gd name="T2" fmla="*/ 2147483647 w 9"/>
                <a:gd name="T3" fmla="*/ 0 h 6"/>
                <a:gd name="T4" fmla="*/ 2147483647 w 9"/>
                <a:gd name="T5" fmla="*/ 0 h 6"/>
                <a:gd name="T6" fmla="*/ 2147483647 w 9"/>
                <a:gd name="T7" fmla="*/ 2147483647 h 6"/>
                <a:gd name="T8" fmla="*/ 2147483647 w 9"/>
                <a:gd name="T9" fmla="*/ 2147483647 h 6"/>
                <a:gd name="T10" fmla="*/ 2147483647 w 9"/>
                <a:gd name="T11" fmla="*/ 2147483647 h 6"/>
                <a:gd name="T12" fmla="*/ 2147483647 w 9"/>
                <a:gd name="T13" fmla="*/ 2147483647 h 6"/>
                <a:gd name="T14" fmla="*/ 2147483647 w 9"/>
                <a:gd name="T15" fmla="*/ 2147483647 h 6"/>
                <a:gd name="T16" fmla="*/ 2147483647 w 9"/>
                <a:gd name="T17" fmla="*/ 2147483647 h 6"/>
                <a:gd name="T18" fmla="*/ 2147483647 w 9"/>
                <a:gd name="T19" fmla="*/ 2147483647 h 6"/>
                <a:gd name="T20" fmla="*/ 0 w 9"/>
                <a:gd name="T21" fmla="*/ 2147483647 h 6"/>
                <a:gd name="T22" fmla="*/ 2147483647 w 9"/>
                <a:gd name="T23" fmla="*/ 0 h 6"/>
                <a:gd name="T24" fmla="*/ 2147483647 w 9"/>
                <a:gd name="T25" fmla="*/ 0 h 6"/>
                <a:gd name="T26" fmla="*/ 2147483647 w 9"/>
                <a:gd name="T27" fmla="*/ 0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"/>
                <a:gd name="T43" fmla="*/ 0 h 6"/>
                <a:gd name="T44" fmla="*/ 9 w 9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" h="6">
                  <a:moveTo>
                    <a:pt x="3" y="0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9" y="6"/>
                  </a:lnTo>
                  <a:lnTo>
                    <a:pt x="6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0" name="Freeform 309"/>
            <p:cNvSpPr>
              <a:spLocks/>
            </p:cNvSpPr>
            <p:nvPr/>
          </p:nvSpPr>
          <p:spPr bwMode="auto">
            <a:xfrm>
              <a:off x="1205667" y="1769612"/>
              <a:ext cx="4654" cy="10241"/>
            </a:xfrm>
            <a:custGeom>
              <a:avLst/>
              <a:gdLst>
                <a:gd name="T0" fmla="*/ 2147483647 w 4"/>
                <a:gd name="T1" fmla="*/ 0 h 9"/>
                <a:gd name="T2" fmla="*/ 0 w 4"/>
                <a:gd name="T3" fmla="*/ 2147483647 h 9"/>
                <a:gd name="T4" fmla="*/ 0 w 4"/>
                <a:gd name="T5" fmla="*/ 2147483647 h 9"/>
                <a:gd name="T6" fmla="*/ 0 w 4"/>
                <a:gd name="T7" fmla="*/ 2147483647 h 9"/>
                <a:gd name="T8" fmla="*/ 0 w 4"/>
                <a:gd name="T9" fmla="*/ 2147483647 h 9"/>
                <a:gd name="T10" fmla="*/ 0 w 4"/>
                <a:gd name="T11" fmla="*/ 2147483647 h 9"/>
                <a:gd name="T12" fmla="*/ 0 w 4"/>
                <a:gd name="T13" fmla="*/ 2147483647 h 9"/>
                <a:gd name="T14" fmla="*/ 2147483647 w 4"/>
                <a:gd name="T15" fmla="*/ 2147483647 h 9"/>
                <a:gd name="T16" fmla="*/ 2147483647 w 4"/>
                <a:gd name="T17" fmla="*/ 2147483647 h 9"/>
                <a:gd name="T18" fmla="*/ 2147483647 w 4"/>
                <a:gd name="T19" fmla="*/ 2147483647 h 9"/>
                <a:gd name="T20" fmla="*/ 2147483647 w 4"/>
                <a:gd name="T21" fmla="*/ 2147483647 h 9"/>
                <a:gd name="T22" fmla="*/ 2147483647 w 4"/>
                <a:gd name="T23" fmla="*/ 2147483647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"/>
                <a:gd name="T37" fmla="*/ 0 h 9"/>
                <a:gd name="T38" fmla="*/ 4 w 4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" h="9">
                  <a:moveTo>
                    <a:pt x="4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4" y="6"/>
                  </a:lnTo>
                  <a:lnTo>
                    <a:pt x="4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1" name="Freeform 310"/>
            <p:cNvSpPr>
              <a:spLocks/>
            </p:cNvSpPr>
            <p:nvPr/>
          </p:nvSpPr>
          <p:spPr bwMode="auto">
            <a:xfrm>
              <a:off x="1149811" y="1793816"/>
              <a:ext cx="6516" cy="7448"/>
            </a:xfrm>
            <a:custGeom>
              <a:avLst/>
              <a:gdLst>
                <a:gd name="T0" fmla="*/ 0 w 6"/>
                <a:gd name="T1" fmla="*/ 2147483647 h 6"/>
                <a:gd name="T2" fmla="*/ 2147483647 w 6"/>
                <a:gd name="T3" fmla="*/ 0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0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0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0" y="3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2" name="Freeform 311"/>
            <p:cNvSpPr>
              <a:spLocks/>
            </p:cNvSpPr>
            <p:nvPr/>
          </p:nvSpPr>
          <p:spPr bwMode="auto">
            <a:xfrm>
              <a:off x="1152603" y="1805919"/>
              <a:ext cx="6517" cy="2793"/>
            </a:xfrm>
            <a:custGeom>
              <a:avLst/>
              <a:gdLst>
                <a:gd name="T0" fmla="*/ 0 w 6"/>
                <a:gd name="T1" fmla="*/ 0 h 3"/>
                <a:gd name="T2" fmla="*/ 0 w 6"/>
                <a:gd name="T3" fmla="*/ 0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214748364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6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3" name="Freeform 312"/>
            <p:cNvSpPr>
              <a:spLocks/>
            </p:cNvSpPr>
            <p:nvPr/>
          </p:nvSpPr>
          <p:spPr bwMode="auto">
            <a:xfrm>
              <a:off x="1171222" y="1779852"/>
              <a:ext cx="6517" cy="7448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2147483647 h 7"/>
                <a:gd name="T4" fmla="*/ 2147483647 w 6"/>
                <a:gd name="T5" fmla="*/ 2147483647 h 7"/>
                <a:gd name="T6" fmla="*/ 2147483647 w 6"/>
                <a:gd name="T7" fmla="*/ 2147483647 h 7"/>
                <a:gd name="T8" fmla="*/ 2147483647 w 6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0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6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4" name="Freeform 313"/>
            <p:cNvSpPr>
              <a:spLocks/>
            </p:cNvSpPr>
            <p:nvPr/>
          </p:nvSpPr>
          <p:spPr bwMode="auto">
            <a:xfrm>
              <a:off x="1162844" y="1782645"/>
              <a:ext cx="11171" cy="11171"/>
            </a:xfrm>
            <a:custGeom>
              <a:avLst/>
              <a:gdLst>
                <a:gd name="T0" fmla="*/ 2147483647 w 10"/>
                <a:gd name="T1" fmla="*/ 0 h 10"/>
                <a:gd name="T2" fmla="*/ 2147483647 w 10"/>
                <a:gd name="T3" fmla="*/ 2147483647 h 10"/>
                <a:gd name="T4" fmla="*/ 0 w 10"/>
                <a:gd name="T5" fmla="*/ 2147483647 h 10"/>
                <a:gd name="T6" fmla="*/ 2147483647 w 10"/>
                <a:gd name="T7" fmla="*/ 2147483647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0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2147483647 w 10"/>
                <a:gd name="T33" fmla="*/ 2147483647 h 10"/>
                <a:gd name="T34" fmla="*/ 2147483647 w 10"/>
                <a:gd name="T35" fmla="*/ 2147483647 h 10"/>
                <a:gd name="T36" fmla="*/ 2147483647 w 10"/>
                <a:gd name="T37" fmla="*/ 2147483647 h 10"/>
                <a:gd name="T38" fmla="*/ 2147483647 w 10"/>
                <a:gd name="T39" fmla="*/ 2147483647 h 10"/>
                <a:gd name="T40" fmla="*/ 2147483647 w 10"/>
                <a:gd name="T41" fmla="*/ 2147483647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10"/>
                <a:gd name="T65" fmla="*/ 10 w 10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10">
                  <a:moveTo>
                    <a:pt x="4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4" y="7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10" y="7"/>
                  </a:lnTo>
                  <a:lnTo>
                    <a:pt x="7" y="7"/>
                  </a:lnTo>
                  <a:lnTo>
                    <a:pt x="4" y="7"/>
                  </a:lnTo>
                  <a:lnTo>
                    <a:pt x="4" y="4"/>
                  </a:lnTo>
                  <a:lnTo>
                    <a:pt x="7" y="4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5" name="Freeform 314"/>
            <p:cNvSpPr>
              <a:spLocks/>
            </p:cNvSpPr>
            <p:nvPr/>
          </p:nvSpPr>
          <p:spPr bwMode="auto">
            <a:xfrm>
              <a:off x="1152603" y="1782645"/>
              <a:ext cx="10241" cy="8379"/>
            </a:xfrm>
            <a:custGeom>
              <a:avLst/>
              <a:gdLst>
                <a:gd name="T0" fmla="*/ 2147483647 w 9"/>
                <a:gd name="T1" fmla="*/ 0 h 7"/>
                <a:gd name="T2" fmla="*/ 2147483647 w 9"/>
                <a:gd name="T3" fmla="*/ 0 h 7"/>
                <a:gd name="T4" fmla="*/ 2147483647 w 9"/>
                <a:gd name="T5" fmla="*/ 0 h 7"/>
                <a:gd name="T6" fmla="*/ 2147483647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2147483647 h 7"/>
                <a:gd name="T12" fmla="*/ 2147483647 w 9"/>
                <a:gd name="T13" fmla="*/ 2147483647 h 7"/>
                <a:gd name="T14" fmla="*/ 2147483647 w 9"/>
                <a:gd name="T15" fmla="*/ 2147483647 h 7"/>
                <a:gd name="T16" fmla="*/ 2147483647 w 9"/>
                <a:gd name="T17" fmla="*/ 2147483647 h 7"/>
                <a:gd name="T18" fmla="*/ 0 w 9"/>
                <a:gd name="T19" fmla="*/ 0 h 7"/>
                <a:gd name="T20" fmla="*/ 2147483647 w 9"/>
                <a:gd name="T21" fmla="*/ 0 h 7"/>
                <a:gd name="T22" fmla="*/ 2147483647 w 9"/>
                <a:gd name="T23" fmla="*/ 0 h 7"/>
                <a:gd name="T24" fmla="*/ 2147483647 w 9"/>
                <a:gd name="T25" fmla="*/ 0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7"/>
                <a:gd name="T41" fmla="*/ 9 w 9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7">
                  <a:moveTo>
                    <a:pt x="3" y="0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6" name="Freeform 315"/>
            <p:cNvSpPr>
              <a:spLocks/>
            </p:cNvSpPr>
            <p:nvPr/>
          </p:nvSpPr>
          <p:spPr bwMode="auto">
            <a:xfrm>
              <a:off x="1156327" y="1793816"/>
              <a:ext cx="2793" cy="7448"/>
            </a:xfrm>
            <a:custGeom>
              <a:avLst/>
              <a:gdLst>
                <a:gd name="T0" fmla="*/ 2147483647 w 3"/>
                <a:gd name="T1" fmla="*/ 0 h 6"/>
                <a:gd name="T2" fmla="*/ 2147483647 w 3"/>
                <a:gd name="T3" fmla="*/ 0 h 6"/>
                <a:gd name="T4" fmla="*/ 0 w 3"/>
                <a:gd name="T5" fmla="*/ 2147483647 h 6"/>
                <a:gd name="T6" fmla="*/ 0 w 3"/>
                <a:gd name="T7" fmla="*/ 2147483647 h 6"/>
                <a:gd name="T8" fmla="*/ 0 w 3"/>
                <a:gd name="T9" fmla="*/ 2147483647 h 6"/>
                <a:gd name="T10" fmla="*/ 2147483647 w 3"/>
                <a:gd name="T11" fmla="*/ 2147483647 h 6"/>
                <a:gd name="T12" fmla="*/ 2147483647 w 3"/>
                <a:gd name="T13" fmla="*/ 2147483647 h 6"/>
                <a:gd name="T14" fmla="*/ 2147483647 w 3"/>
                <a:gd name="T15" fmla="*/ 2147483647 h 6"/>
                <a:gd name="T16" fmla="*/ 2147483647 w 3"/>
                <a:gd name="T17" fmla="*/ 2147483647 h 6"/>
                <a:gd name="T18" fmla="*/ 2147483647 w 3"/>
                <a:gd name="T19" fmla="*/ 0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"/>
                <a:gd name="T31" fmla="*/ 0 h 6"/>
                <a:gd name="T32" fmla="*/ 3 w 3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" h="6">
                  <a:moveTo>
                    <a:pt x="3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7" name="Freeform 316"/>
            <p:cNvSpPr>
              <a:spLocks/>
            </p:cNvSpPr>
            <p:nvPr/>
          </p:nvSpPr>
          <p:spPr bwMode="auto">
            <a:xfrm>
              <a:off x="1195427" y="1782645"/>
              <a:ext cx="7448" cy="8379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2147483647 w 6"/>
                <a:gd name="T5" fmla="*/ 0 h 7"/>
                <a:gd name="T6" fmla="*/ 2147483647 w 6"/>
                <a:gd name="T7" fmla="*/ 0 h 7"/>
                <a:gd name="T8" fmla="*/ 2147483647 w 6"/>
                <a:gd name="T9" fmla="*/ 0 h 7"/>
                <a:gd name="T10" fmla="*/ 2147483647 w 6"/>
                <a:gd name="T11" fmla="*/ 2147483647 h 7"/>
                <a:gd name="T12" fmla="*/ 2147483647 w 6"/>
                <a:gd name="T13" fmla="*/ 2147483647 h 7"/>
                <a:gd name="T14" fmla="*/ 2147483647 w 6"/>
                <a:gd name="T15" fmla="*/ 2147483647 h 7"/>
                <a:gd name="T16" fmla="*/ 0 w 6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3" y="7"/>
                  </a:lnTo>
                  <a:lnTo>
                    <a:pt x="0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8" name="Freeform 317"/>
            <p:cNvSpPr>
              <a:spLocks/>
            </p:cNvSpPr>
            <p:nvPr/>
          </p:nvSpPr>
          <p:spPr bwMode="auto">
            <a:xfrm>
              <a:off x="1214046" y="1772405"/>
              <a:ext cx="2793" cy="7448"/>
            </a:xfrm>
            <a:custGeom>
              <a:avLst/>
              <a:gdLst>
                <a:gd name="T0" fmla="*/ 2147483647 w 3"/>
                <a:gd name="T1" fmla="*/ 0 h 6"/>
                <a:gd name="T2" fmla="*/ 2147483647 w 3"/>
                <a:gd name="T3" fmla="*/ 2147483647 h 6"/>
                <a:gd name="T4" fmla="*/ 0 w 3"/>
                <a:gd name="T5" fmla="*/ 2147483647 h 6"/>
                <a:gd name="T6" fmla="*/ 0 w 3"/>
                <a:gd name="T7" fmla="*/ 2147483647 h 6"/>
                <a:gd name="T8" fmla="*/ 0 w 3"/>
                <a:gd name="T9" fmla="*/ 2147483647 h 6"/>
                <a:gd name="T10" fmla="*/ 0 w 3"/>
                <a:gd name="T11" fmla="*/ 2147483647 h 6"/>
                <a:gd name="T12" fmla="*/ 2147483647 w 3"/>
                <a:gd name="T13" fmla="*/ 2147483647 h 6"/>
                <a:gd name="T14" fmla="*/ 2147483647 w 3"/>
                <a:gd name="T15" fmla="*/ 2147483647 h 6"/>
                <a:gd name="T16" fmla="*/ 2147483647 w 3"/>
                <a:gd name="T17" fmla="*/ 2147483647 h 6"/>
                <a:gd name="T18" fmla="*/ 2147483647 w 3"/>
                <a:gd name="T19" fmla="*/ 2147483647 h 6"/>
                <a:gd name="T20" fmla="*/ 2147483647 w 3"/>
                <a:gd name="T21" fmla="*/ 2147483647 h 6"/>
                <a:gd name="T22" fmla="*/ 2147483647 w 3"/>
                <a:gd name="T23" fmla="*/ 2147483647 h 6"/>
                <a:gd name="T24" fmla="*/ 2147483647 w 3"/>
                <a:gd name="T25" fmla="*/ 2147483647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"/>
                <a:gd name="T40" fmla="*/ 0 h 6"/>
                <a:gd name="T41" fmla="*/ 3 w 3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" h="6">
                  <a:moveTo>
                    <a:pt x="3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9" name="Freeform 318"/>
            <p:cNvSpPr>
              <a:spLocks/>
            </p:cNvSpPr>
            <p:nvPr/>
          </p:nvSpPr>
          <p:spPr bwMode="auto">
            <a:xfrm>
              <a:off x="1352756" y="2068444"/>
              <a:ext cx="11171" cy="11171"/>
            </a:xfrm>
            <a:custGeom>
              <a:avLst/>
              <a:gdLst>
                <a:gd name="T0" fmla="*/ 0 w 10"/>
                <a:gd name="T1" fmla="*/ 0 h 10"/>
                <a:gd name="T2" fmla="*/ 2147483647 w 10"/>
                <a:gd name="T3" fmla="*/ 2147483647 h 10"/>
                <a:gd name="T4" fmla="*/ 2147483647 w 10"/>
                <a:gd name="T5" fmla="*/ 2147483647 h 10"/>
                <a:gd name="T6" fmla="*/ 2147483647 w 10"/>
                <a:gd name="T7" fmla="*/ 2147483647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10"/>
                <a:gd name="T35" fmla="*/ 10 w 10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10">
                  <a:moveTo>
                    <a:pt x="0" y="0"/>
                  </a:moveTo>
                  <a:lnTo>
                    <a:pt x="4" y="3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7" y="10"/>
                  </a:lnTo>
                  <a:lnTo>
                    <a:pt x="7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0" name="Freeform 319"/>
            <p:cNvSpPr>
              <a:spLocks/>
            </p:cNvSpPr>
            <p:nvPr/>
          </p:nvSpPr>
          <p:spPr bwMode="auto">
            <a:xfrm>
              <a:off x="1367651" y="2072168"/>
              <a:ext cx="3724" cy="2793"/>
            </a:xfrm>
            <a:custGeom>
              <a:avLst/>
              <a:gdLst>
                <a:gd name="T0" fmla="*/ 0 w 3"/>
                <a:gd name="T1" fmla="*/ 0 h 3"/>
                <a:gd name="T2" fmla="*/ 2147483647 w 3"/>
                <a:gd name="T3" fmla="*/ 0 h 3"/>
                <a:gd name="T4" fmla="*/ 2147483647 w 3"/>
                <a:gd name="T5" fmla="*/ 2147483647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1" name="Freeform 320"/>
            <p:cNvSpPr>
              <a:spLocks/>
            </p:cNvSpPr>
            <p:nvPr/>
          </p:nvSpPr>
          <p:spPr bwMode="auto">
            <a:xfrm>
              <a:off x="1363927" y="2074960"/>
              <a:ext cx="10240" cy="8379"/>
            </a:xfrm>
            <a:custGeom>
              <a:avLst/>
              <a:gdLst>
                <a:gd name="T0" fmla="*/ 2147483647 w 9"/>
                <a:gd name="T1" fmla="*/ 2147483647 h 7"/>
                <a:gd name="T2" fmla="*/ 2147483647 w 9"/>
                <a:gd name="T3" fmla="*/ 2147483647 h 7"/>
                <a:gd name="T4" fmla="*/ 2147483647 w 9"/>
                <a:gd name="T5" fmla="*/ 2147483647 h 7"/>
                <a:gd name="T6" fmla="*/ 2147483647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2147483647 h 7"/>
                <a:gd name="T12" fmla="*/ 0 w 9"/>
                <a:gd name="T13" fmla="*/ 2147483647 h 7"/>
                <a:gd name="T14" fmla="*/ 2147483647 w 9"/>
                <a:gd name="T15" fmla="*/ 2147483647 h 7"/>
                <a:gd name="T16" fmla="*/ 2147483647 w 9"/>
                <a:gd name="T17" fmla="*/ 0 h 7"/>
                <a:gd name="T18" fmla="*/ 2147483647 w 9"/>
                <a:gd name="T19" fmla="*/ 0 h 7"/>
                <a:gd name="T20" fmla="*/ 2147483647 w 9"/>
                <a:gd name="T21" fmla="*/ 2147483647 h 7"/>
                <a:gd name="T22" fmla="*/ 2147483647 w 9"/>
                <a:gd name="T23" fmla="*/ 2147483647 h 7"/>
                <a:gd name="T24" fmla="*/ 2147483647 w 9"/>
                <a:gd name="T25" fmla="*/ 2147483647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7"/>
                <a:gd name="T41" fmla="*/ 9 w 9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7">
                  <a:moveTo>
                    <a:pt x="9" y="7"/>
                  </a:moveTo>
                  <a:lnTo>
                    <a:pt x="6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4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4"/>
                  </a:lnTo>
                  <a:lnTo>
                    <a:pt x="9" y="7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2" name="Freeform 321"/>
            <p:cNvSpPr>
              <a:spLocks/>
            </p:cNvSpPr>
            <p:nvPr/>
          </p:nvSpPr>
          <p:spPr bwMode="auto">
            <a:xfrm>
              <a:off x="1335999" y="2047032"/>
              <a:ext cx="10240" cy="6517"/>
            </a:xfrm>
            <a:custGeom>
              <a:avLst/>
              <a:gdLst>
                <a:gd name="T0" fmla="*/ 0 w 9"/>
                <a:gd name="T1" fmla="*/ 0 h 6"/>
                <a:gd name="T2" fmla="*/ 2147483647 w 9"/>
                <a:gd name="T3" fmla="*/ 2147483647 h 6"/>
                <a:gd name="T4" fmla="*/ 2147483647 w 9"/>
                <a:gd name="T5" fmla="*/ 2147483647 h 6"/>
                <a:gd name="T6" fmla="*/ 2147483647 w 9"/>
                <a:gd name="T7" fmla="*/ 2147483647 h 6"/>
                <a:gd name="T8" fmla="*/ 2147483647 w 9"/>
                <a:gd name="T9" fmla="*/ 2147483647 h 6"/>
                <a:gd name="T10" fmla="*/ 2147483647 w 9"/>
                <a:gd name="T11" fmla="*/ 2147483647 h 6"/>
                <a:gd name="T12" fmla="*/ 2147483647 w 9"/>
                <a:gd name="T13" fmla="*/ 2147483647 h 6"/>
                <a:gd name="T14" fmla="*/ 2147483647 w 9"/>
                <a:gd name="T15" fmla="*/ 2147483647 h 6"/>
                <a:gd name="T16" fmla="*/ 2147483647 w 9"/>
                <a:gd name="T17" fmla="*/ 2147483647 h 6"/>
                <a:gd name="T18" fmla="*/ 2147483647 w 9"/>
                <a:gd name="T19" fmla="*/ 2147483647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6"/>
                <a:gd name="T32" fmla="*/ 9 w 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6">
                  <a:moveTo>
                    <a:pt x="0" y="0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6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3" name="Freeform 322"/>
            <p:cNvSpPr>
              <a:spLocks/>
            </p:cNvSpPr>
            <p:nvPr/>
          </p:nvSpPr>
          <p:spPr bwMode="auto">
            <a:xfrm>
              <a:off x="1342515" y="2039585"/>
              <a:ext cx="3724" cy="7448"/>
            </a:xfrm>
            <a:custGeom>
              <a:avLst/>
              <a:gdLst>
                <a:gd name="T0" fmla="*/ 0 w 3"/>
                <a:gd name="T1" fmla="*/ 2147483647 h 6"/>
                <a:gd name="T2" fmla="*/ 0 w 3"/>
                <a:gd name="T3" fmla="*/ 2147483647 h 6"/>
                <a:gd name="T4" fmla="*/ 0 w 3"/>
                <a:gd name="T5" fmla="*/ 2147483647 h 6"/>
                <a:gd name="T6" fmla="*/ 0 w 3"/>
                <a:gd name="T7" fmla="*/ 0 h 6"/>
                <a:gd name="T8" fmla="*/ 0 w 3"/>
                <a:gd name="T9" fmla="*/ 0 h 6"/>
                <a:gd name="T10" fmla="*/ 2147483647 w 3"/>
                <a:gd name="T11" fmla="*/ 0 h 6"/>
                <a:gd name="T12" fmla="*/ 2147483647 w 3"/>
                <a:gd name="T13" fmla="*/ 2147483647 h 6"/>
                <a:gd name="T14" fmla="*/ 2147483647 w 3"/>
                <a:gd name="T15" fmla="*/ 2147483647 h 6"/>
                <a:gd name="T16" fmla="*/ 2147483647 w 3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4" name="Freeform 323"/>
            <p:cNvSpPr>
              <a:spLocks/>
            </p:cNvSpPr>
            <p:nvPr/>
          </p:nvSpPr>
          <p:spPr bwMode="auto">
            <a:xfrm>
              <a:off x="1357410" y="2061927"/>
              <a:ext cx="6517" cy="6517"/>
            </a:xfrm>
            <a:custGeom>
              <a:avLst/>
              <a:gdLst>
                <a:gd name="T0" fmla="*/ 2147483647 w 6"/>
                <a:gd name="T1" fmla="*/ 2147483647 h 6"/>
                <a:gd name="T2" fmla="*/ 0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0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3" y="6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5" name="Freeform 324"/>
            <p:cNvSpPr>
              <a:spLocks/>
            </p:cNvSpPr>
            <p:nvPr/>
          </p:nvSpPr>
          <p:spPr bwMode="auto">
            <a:xfrm>
              <a:off x="1367651" y="2061927"/>
              <a:ext cx="6516" cy="6517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6" name="Freeform 325"/>
            <p:cNvSpPr>
              <a:spLocks/>
            </p:cNvSpPr>
            <p:nvPr/>
          </p:nvSpPr>
          <p:spPr bwMode="auto">
            <a:xfrm>
              <a:off x="1346239" y="2039585"/>
              <a:ext cx="11171" cy="3724"/>
            </a:xfrm>
            <a:custGeom>
              <a:avLst/>
              <a:gdLst>
                <a:gd name="T0" fmla="*/ 0 w 10"/>
                <a:gd name="T1" fmla="*/ 2147483647 h 3"/>
                <a:gd name="T2" fmla="*/ 2147483647 w 10"/>
                <a:gd name="T3" fmla="*/ 2147483647 h 3"/>
                <a:gd name="T4" fmla="*/ 2147483647 w 10"/>
                <a:gd name="T5" fmla="*/ 2147483647 h 3"/>
                <a:gd name="T6" fmla="*/ 2147483647 w 10"/>
                <a:gd name="T7" fmla="*/ 2147483647 h 3"/>
                <a:gd name="T8" fmla="*/ 2147483647 w 10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"/>
                <a:gd name="T17" fmla="*/ 10 w 10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10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7" name="Freeform 326"/>
            <p:cNvSpPr>
              <a:spLocks/>
            </p:cNvSpPr>
            <p:nvPr/>
          </p:nvSpPr>
          <p:spPr bwMode="auto">
            <a:xfrm>
              <a:off x="1349963" y="2043308"/>
              <a:ext cx="11171" cy="10241"/>
            </a:xfrm>
            <a:custGeom>
              <a:avLst/>
              <a:gdLst>
                <a:gd name="T0" fmla="*/ 0 w 10"/>
                <a:gd name="T1" fmla="*/ 2147483647 h 9"/>
                <a:gd name="T2" fmla="*/ 0 w 10"/>
                <a:gd name="T3" fmla="*/ 2147483647 h 9"/>
                <a:gd name="T4" fmla="*/ 2147483647 w 10"/>
                <a:gd name="T5" fmla="*/ 2147483647 h 9"/>
                <a:gd name="T6" fmla="*/ 2147483647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2147483647 h 9"/>
                <a:gd name="T20" fmla="*/ 2147483647 w 10"/>
                <a:gd name="T21" fmla="*/ 0 h 9"/>
                <a:gd name="T22" fmla="*/ 2147483647 w 10"/>
                <a:gd name="T23" fmla="*/ 0 h 9"/>
                <a:gd name="T24" fmla="*/ 2147483647 w 10"/>
                <a:gd name="T25" fmla="*/ 0 h 9"/>
                <a:gd name="T26" fmla="*/ 2147483647 w 10"/>
                <a:gd name="T27" fmla="*/ 2147483647 h 9"/>
                <a:gd name="T28" fmla="*/ 2147483647 w 10"/>
                <a:gd name="T29" fmla="*/ 2147483647 h 9"/>
                <a:gd name="T30" fmla="*/ 2147483647 w 10"/>
                <a:gd name="T31" fmla="*/ 2147483647 h 9"/>
                <a:gd name="T32" fmla="*/ 2147483647 w 10"/>
                <a:gd name="T33" fmla="*/ 2147483647 h 9"/>
                <a:gd name="T34" fmla="*/ 2147483647 w 10"/>
                <a:gd name="T35" fmla="*/ 2147483647 h 9"/>
                <a:gd name="T36" fmla="*/ 2147483647 w 10"/>
                <a:gd name="T37" fmla="*/ 2147483647 h 9"/>
                <a:gd name="T38" fmla="*/ 2147483647 w 10"/>
                <a:gd name="T39" fmla="*/ 2147483647 h 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"/>
                <a:gd name="T61" fmla="*/ 0 h 9"/>
                <a:gd name="T62" fmla="*/ 10 w 10"/>
                <a:gd name="T63" fmla="*/ 9 h 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" h="9">
                  <a:moveTo>
                    <a:pt x="0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7" y="6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3" y="6"/>
                  </a:lnTo>
                  <a:lnTo>
                    <a:pt x="7" y="6"/>
                  </a:lnTo>
                  <a:lnTo>
                    <a:pt x="3" y="6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8" name="Freeform 327"/>
            <p:cNvSpPr>
              <a:spLocks/>
            </p:cNvSpPr>
            <p:nvPr/>
          </p:nvSpPr>
          <p:spPr bwMode="auto">
            <a:xfrm>
              <a:off x="1346239" y="2053549"/>
              <a:ext cx="11171" cy="8378"/>
            </a:xfrm>
            <a:custGeom>
              <a:avLst/>
              <a:gdLst>
                <a:gd name="T0" fmla="*/ 0 w 10"/>
                <a:gd name="T1" fmla="*/ 2147483647 h 7"/>
                <a:gd name="T2" fmla="*/ 2147483647 w 10"/>
                <a:gd name="T3" fmla="*/ 0 h 7"/>
                <a:gd name="T4" fmla="*/ 2147483647 w 10"/>
                <a:gd name="T5" fmla="*/ 0 h 7"/>
                <a:gd name="T6" fmla="*/ 2147483647 w 10"/>
                <a:gd name="T7" fmla="*/ 0 h 7"/>
                <a:gd name="T8" fmla="*/ 2147483647 w 10"/>
                <a:gd name="T9" fmla="*/ 0 h 7"/>
                <a:gd name="T10" fmla="*/ 2147483647 w 10"/>
                <a:gd name="T11" fmla="*/ 2147483647 h 7"/>
                <a:gd name="T12" fmla="*/ 2147483647 w 10"/>
                <a:gd name="T13" fmla="*/ 2147483647 h 7"/>
                <a:gd name="T14" fmla="*/ 2147483647 w 10"/>
                <a:gd name="T15" fmla="*/ 2147483647 h 7"/>
                <a:gd name="T16" fmla="*/ 2147483647 w 10"/>
                <a:gd name="T17" fmla="*/ 2147483647 h 7"/>
                <a:gd name="T18" fmla="*/ 2147483647 w 10"/>
                <a:gd name="T19" fmla="*/ 2147483647 h 7"/>
                <a:gd name="T20" fmla="*/ 2147483647 w 10"/>
                <a:gd name="T21" fmla="*/ 2147483647 h 7"/>
                <a:gd name="T22" fmla="*/ 2147483647 w 10"/>
                <a:gd name="T23" fmla="*/ 2147483647 h 7"/>
                <a:gd name="T24" fmla="*/ 0 w 10"/>
                <a:gd name="T25" fmla="*/ 2147483647 h 7"/>
                <a:gd name="T26" fmla="*/ 0 w 10"/>
                <a:gd name="T27" fmla="*/ 2147483647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7"/>
                <a:gd name="T44" fmla="*/ 10 w 10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7">
                  <a:moveTo>
                    <a:pt x="0" y="3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10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9" name="Freeform 328"/>
            <p:cNvSpPr>
              <a:spLocks/>
            </p:cNvSpPr>
            <p:nvPr/>
          </p:nvSpPr>
          <p:spPr bwMode="auto">
            <a:xfrm>
              <a:off x="1357410" y="2057273"/>
              <a:ext cx="10241" cy="7448"/>
            </a:xfrm>
            <a:custGeom>
              <a:avLst/>
              <a:gdLst>
                <a:gd name="T0" fmla="*/ 0 w 9"/>
                <a:gd name="T1" fmla="*/ 0 h 7"/>
                <a:gd name="T2" fmla="*/ 2147483647 w 9"/>
                <a:gd name="T3" fmla="*/ 0 h 7"/>
                <a:gd name="T4" fmla="*/ 2147483647 w 9"/>
                <a:gd name="T5" fmla="*/ 2147483647 h 7"/>
                <a:gd name="T6" fmla="*/ 2147483647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2147483647 h 7"/>
                <a:gd name="T12" fmla="*/ 2147483647 w 9"/>
                <a:gd name="T13" fmla="*/ 0 h 7"/>
                <a:gd name="T14" fmla="*/ 2147483647 w 9"/>
                <a:gd name="T15" fmla="*/ 0 h 7"/>
                <a:gd name="T16" fmla="*/ 2147483647 w 9"/>
                <a:gd name="T17" fmla="*/ 0 h 7"/>
                <a:gd name="T18" fmla="*/ 2147483647 w 9"/>
                <a:gd name="T19" fmla="*/ 0 h 7"/>
                <a:gd name="T20" fmla="*/ 2147483647 w 9"/>
                <a:gd name="T21" fmla="*/ 0 h 7"/>
                <a:gd name="T22" fmla="*/ 2147483647 w 9"/>
                <a:gd name="T23" fmla="*/ 0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7"/>
                <a:gd name="T38" fmla="*/ 9 w 9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7">
                  <a:moveTo>
                    <a:pt x="0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3" y="7"/>
                  </a:lnTo>
                  <a:lnTo>
                    <a:pt x="6" y="7"/>
                  </a:lnTo>
                  <a:lnTo>
                    <a:pt x="9" y="4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0" name="Freeform 329"/>
            <p:cNvSpPr>
              <a:spLocks/>
            </p:cNvSpPr>
            <p:nvPr/>
          </p:nvSpPr>
          <p:spPr bwMode="auto">
            <a:xfrm>
              <a:off x="1335999" y="2007002"/>
              <a:ext cx="6516" cy="10240"/>
            </a:xfrm>
            <a:custGeom>
              <a:avLst/>
              <a:gdLst>
                <a:gd name="T0" fmla="*/ 0 w 6"/>
                <a:gd name="T1" fmla="*/ 2147483647 h 9"/>
                <a:gd name="T2" fmla="*/ 2147483647 w 6"/>
                <a:gd name="T3" fmla="*/ 2147483647 h 9"/>
                <a:gd name="T4" fmla="*/ 2147483647 w 6"/>
                <a:gd name="T5" fmla="*/ 2147483647 h 9"/>
                <a:gd name="T6" fmla="*/ 0 w 6"/>
                <a:gd name="T7" fmla="*/ 2147483647 h 9"/>
                <a:gd name="T8" fmla="*/ 0 w 6"/>
                <a:gd name="T9" fmla="*/ 2147483647 h 9"/>
                <a:gd name="T10" fmla="*/ 0 w 6"/>
                <a:gd name="T11" fmla="*/ 0 h 9"/>
                <a:gd name="T12" fmla="*/ 0 w 6"/>
                <a:gd name="T13" fmla="*/ 0 h 9"/>
                <a:gd name="T14" fmla="*/ 2147483647 w 6"/>
                <a:gd name="T15" fmla="*/ 0 h 9"/>
                <a:gd name="T16" fmla="*/ 2147483647 w 6"/>
                <a:gd name="T17" fmla="*/ 0 h 9"/>
                <a:gd name="T18" fmla="*/ 2147483647 w 6"/>
                <a:gd name="T19" fmla="*/ 0 h 9"/>
                <a:gd name="T20" fmla="*/ 2147483647 w 6"/>
                <a:gd name="T21" fmla="*/ 2147483647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9"/>
                <a:gd name="T35" fmla="*/ 6 w 6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9">
                  <a:moveTo>
                    <a:pt x="0" y="9"/>
                  </a:moveTo>
                  <a:lnTo>
                    <a:pt x="3" y="9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1" name="Freeform 330"/>
            <p:cNvSpPr>
              <a:spLocks/>
            </p:cNvSpPr>
            <p:nvPr/>
          </p:nvSpPr>
          <p:spPr bwMode="auto">
            <a:xfrm>
              <a:off x="1335999" y="1992107"/>
              <a:ext cx="10240" cy="12102"/>
            </a:xfrm>
            <a:custGeom>
              <a:avLst/>
              <a:gdLst>
                <a:gd name="T0" fmla="*/ 0 w 9"/>
                <a:gd name="T1" fmla="*/ 2147483647 h 10"/>
                <a:gd name="T2" fmla="*/ 0 w 9"/>
                <a:gd name="T3" fmla="*/ 2147483647 h 10"/>
                <a:gd name="T4" fmla="*/ 0 w 9"/>
                <a:gd name="T5" fmla="*/ 2147483647 h 10"/>
                <a:gd name="T6" fmla="*/ 2147483647 w 9"/>
                <a:gd name="T7" fmla="*/ 2147483647 h 10"/>
                <a:gd name="T8" fmla="*/ 2147483647 w 9"/>
                <a:gd name="T9" fmla="*/ 0 h 10"/>
                <a:gd name="T10" fmla="*/ 2147483647 w 9"/>
                <a:gd name="T11" fmla="*/ 2147483647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2147483647 h 10"/>
                <a:gd name="T18" fmla="*/ 2147483647 w 9"/>
                <a:gd name="T19" fmla="*/ 2147483647 h 10"/>
                <a:gd name="T20" fmla="*/ 2147483647 w 9"/>
                <a:gd name="T21" fmla="*/ 2147483647 h 10"/>
                <a:gd name="T22" fmla="*/ 2147483647 w 9"/>
                <a:gd name="T23" fmla="*/ 2147483647 h 10"/>
                <a:gd name="T24" fmla="*/ 0 w 9"/>
                <a:gd name="T25" fmla="*/ 2147483647 h 10"/>
                <a:gd name="T26" fmla="*/ 0 w 9"/>
                <a:gd name="T27" fmla="*/ 2147483647 h 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"/>
                <a:gd name="T43" fmla="*/ 0 h 10"/>
                <a:gd name="T44" fmla="*/ 9 w 9"/>
                <a:gd name="T45" fmla="*/ 10 h 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" h="10">
                  <a:moveTo>
                    <a:pt x="0" y="10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6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6"/>
                  </a:lnTo>
                  <a:lnTo>
                    <a:pt x="6" y="6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2" name="Freeform 331"/>
            <p:cNvSpPr>
              <a:spLocks/>
            </p:cNvSpPr>
            <p:nvPr/>
          </p:nvSpPr>
          <p:spPr bwMode="auto">
            <a:xfrm>
              <a:off x="1339723" y="1974419"/>
              <a:ext cx="10240" cy="11171"/>
            </a:xfrm>
            <a:custGeom>
              <a:avLst/>
              <a:gdLst>
                <a:gd name="T0" fmla="*/ 0 w 9"/>
                <a:gd name="T1" fmla="*/ 2147483647 h 10"/>
                <a:gd name="T2" fmla="*/ 2147483647 w 9"/>
                <a:gd name="T3" fmla="*/ 2147483647 h 10"/>
                <a:gd name="T4" fmla="*/ 2147483647 w 9"/>
                <a:gd name="T5" fmla="*/ 2147483647 h 10"/>
                <a:gd name="T6" fmla="*/ 2147483647 w 9"/>
                <a:gd name="T7" fmla="*/ 2147483647 h 10"/>
                <a:gd name="T8" fmla="*/ 2147483647 w 9"/>
                <a:gd name="T9" fmla="*/ 2147483647 h 10"/>
                <a:gd name="T10" fmla="*/ 2147483647 w 9"/>
                <a:gd name="T11" fmla="*/ 2147483647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2147483647 h 10"/>
                <a:gd name="T18" fmla="*/ 2147483647 w 9"/>
                <a:gd name="T19" fmla="*/ 2147483647 h 10"/>
                <a:gd name="T20" fmla="*/ 2147483647 w 9"/>
                <a:gd name="T21" fmla="*/ 2147483647 h 10"/>
                <a:gd name="T22" fmla="*/ 2147483647 w 9"/>
                <a:gd name="T23" fmla="*/ 0 h 10"/>
                <a:gd name="T24" fmla="*/ 2147483647 w 9"/>
                <a:gd name="T25" fmla="*/ 2147483647 h 10"/>
                <a:gd name="T26" fmla="*/ 2147483647 w 9"/>
                <a:gd name="T27" fmla="*/ 2147483647 h 10"/>
                <a:gd name="T28" fmla="*/ 2147483647 w 9"/>
                <a:gd name="T29" fmla="*/ 2147483647 h 10"/>
                <a:gd name="T30" fmla="*/ 2147483647 w 9"/>
                <a:gd name="T31" fmla="*/ 2147483647 h 10"/>
                <a:gd name="T32" fmla="*/ 2147483647 w 9"/>
                <a:gd name="T33" fmla="*/ 2147483647 h 10"/>
                <a:gd name="T34" fmla="*/ 2147483647 w 9"/>
                <a:gd name="T35" fmla="*/ 2147483647 h 10"/>
                <a:gd name="T36" fmla="*/ 2147483647 w 9"/>
                <a:gd name="T37" fmla="*/ 2147483647 h 1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"/>
                <a:gd name="T58" fmla="*/ 0 h 10"/>
                <a:gd name="T59" fmla="*/ 9 w 9"/>
                <a:gd name="T60" fmla="*/ 10 h 1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" h="10">
                  <a:moveTo>
                    <a:pt x="0" y="7"/>
                  </a:moveTo>
                  <a:lnTo>
                    <a:pt x="3" y="7"/>
                  </a:lnTo>
                  <a:lnTo>
                    <a:pt x="6" y="7"/>
                  </a:lnTo>
                  <a:lnTo>
                    <a:pt x="9" y="7"/>
                  </a:lnTo>
                  <a:lnTo>
                    <a:pt x="9" y="10"/>
                  </a:lnTo>
                  <a:lnTo>
                    <a:pt x="9" y="7"/>
                  </a:lnTo>
                  <a:lnTo>
                    <a:pt x="9" y="3"/>
                  </a:lnTo>
                  <a:lnTo>
                    <a:pt x="6" y="0"/>
                  </a:lnTo>
                  <a:lnTo>
                    <a:pt x="6" y="3"/>
                  </a:lnTo>
                  <a:lnTo>
                    <a:pt x="3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3" name="Freeform 332"/>
            <p:cNvSpPr>
              <a:spLocks/>
            </p:cNvSpPr>
            <p:nvPr/>
          </p:nvSpPr>
          <p:spPr bwMode="auto">
            <a:xfrm>
              <a:off x="1349963" y="1964179"/>
              <a:ext cx="11171" cy="10240"/>
            </a:xfrm>
            <a:custGeom>
              <a:avLst/>
              <a:gdLst>
                <a:gd name="T0" fmla="*/ 0 w 10"/>
                <a:gd name="T1" fmla="*/ 2147483647 h 9"/>
                <a:gd name="T2" fmla="*/ 2147483647 w 10"/>
                <a:gd name="T3" fmla="*/ 2147483647 h 9"/>
                <a:gd name="T4" fmla="*/ 2147483647 w 10"/>
                <a:gd name="T5" fmla="*/ 2147483647 h 9"/>
                <a:gd name="T6" fmla="*/ 2147483647 w 10"/>
                <a:gd name="T7" fmla="*/ 0 h 9"/>
                <a:gd name="T8" fmla="*/ 2147483647 w 10"/>
                <a:gd name="T9" fmla="*/ 0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2147483647 h 9"/>
                <a:gd name="T20" fmla="*/ 2147483647 w 10"/>
                <a:gd name="T21" fmla="*/ 2147483647 h 9"/>
                <a:gd name="T22" fmla="*/ 2147483647 w 10"/>
                <a:gd name="T23" fmla="*/ 2147483647 h 9"/>
                <a:gd name="T24" fmla="*/ 2147483647 w 10"/>
                <a:gd name="T25" fmla="*/ 2147483647 h 9"/>
                <a:gd name="T26" fmla="*/ 0 w 10"/>
                <a:gd name="T27" fmla="*/ 2147483647 h 9"/>
                <a:gd name="T28" fmla="*/ 0 w 10"/>
                <a:gd name="T29" fmla="*/ 2147483647 h 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9"/>
                <a:gd name="T47" fmla="*/ 10 w 10"/>
                <a:gd name="T48" fmla="*/ 9 h 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9">
                  <a:moveTo>
                    <a:pt x="0" y="6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7" y="6"/>
                  </a:lnTo>
                  <a:lnTo>
                    <a:pt x="3" y="6"/>
                  </a:lnTo>
                  <a:lnTo>
                    <a:pt x="3" y="9"/>
                  </a:lnTo>
                  <a:lnTo>
                    <a:pt x="3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4" name="Freeform 333"/>
            <p:cNvSpPr>
              <a:spLocks/>
            </p:cNvSpPr>
            <p:nvPr/>
          </p:nvSpPr>
          <p:spPr bwMode="auto">
            <a:xfrm>
              <a:off x="1346239" y="2032137"/>
              <a:ext cx="6517" cy="7448"/>
            </a:xfrm>
            <a:custGeom>
              <a:avLst/>
              <a:gdLst>
                <a:gd name="T0" fmla="*/ 0 w 6"/>
                <a:gd name="T1" fmla="*/ 2147483647 h 7"/>
                <a:gd name="T2" fmla="*/ 0 w 6"/>
                <a:gd name="T3" fmla="*/ 2147483647 h 7"/>
                <a:gd name="T4" fmla="*/ 0 w 6"/>
                <a:gd name="T5" fmla="*/ 2147483647 h 7"/>
                <a:gd name="T6" fmla="*/ 2147483647 w 6"/>
                <a:gd name="T7" fmla="*/ 0 h 7"/>
                <a:gd name="T8" fmla="*/ 0 w 6"/>
                <a:gd name="T9" fmla="*/ 0 h 7"/>
                <a:gd name="T10" fmla="*/ 2147483647 w 6"/>
                <a:gd name="T11" fmla="*/ 0 h 7"/>
                <a:gd name="T12" fmla="*/ 2147483647 w 6"/>
                <a:gd name="T13" fmla="*/ 0 h 7"/>
                <a:gd name="T14" fmla="*/ 2147483647 w 6"/>
                <a:gd name="T15" fmla="*/ 2147483647 h 7"/>
                <a:gd name="T16" fmla="*/ 2147483647 w 6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0" y="7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5" name="Freeform 334"/>
            <p:cNvSpPr>
              <a:spLocks/>
            </p:cNvSpPr>
            <p:nvPr/>
          </p:nvSpPr>
          <p:spPr bwMode="auto">
            <a:xfrm>
              <a:off x="1352756" y="2032137"/>
              <a:ext cx="8378" cy="7448"/>
            </a:xfrm>
            <a:custGeom>
              <a:avLst/>
              <a:gdLst>
                <a:gd name="T0" fmla="*/ 0 w 7"/>
                <a:gd name="T1" fmla="*/ 2147483647 h 7"/>
                <a:gd name="T2" fmla="*/ 2147483647 w 7"/>
                <a:gd name="T3" fmla="*/ 2147483647 h 7"/>
                <a:gd name="T4" fmla="*/ 2147483647 w 7"/>
                <a:gd name="T5" fmla="*/ 2147483647 h 7"/>
                <a:gd name="T6" fmla="*/ 2147483647 w 7"/>
                <a:gd name="T7" fmla="*/ 2147483647 h 7"/>
                <a:gd name="T8" fmla="*/ 2147483647 w 7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0" y="3"/>
                  </a:moveTo>
                  <a:lnTo>
                    <a:pt x="4" y="7"/>
                  </a:lnTo>
                  <a:lnTo>
                    <a:pt x="7" y="3"/>
                  </a:lnTo>
                  <a:lnTo>
                    <a:pt x="7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6" name="Freeform 335"/>
            <p:cNvSpPr>
              <a:spLocks/>
            </p:cNvSpPr>
            <p:nvPr/>
          </p:nvSpPr>
          <p:spPr bwMode="auto">
            <a:xfrm>
              <a:off x="1335999" y="2010726"/>
              <a:ext cx="6516" cy="2793"/>
            </a:xfrm>
            <a:custGeom>
              <a:avLst/>
              <a:gdLst>
                <a:gd name="T0" fmla="*/ 0 w 6"/>
                <a:gd name="T1" fmla="*/ 2147483647 h 3"/>
                <a:gd name="T2" fmla="*/ 2147483647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7" name="Freeform 336"/>
            <p:cNvSpPr>
              <a:spLocks/>
            </p:cNvSpPr>
            <p:nvPr/>
          </p:nvSpPr>
          <p:spPr bwMode="auto">
            <a:xfrm>
              <a:off x="1339723" y="2013518"/>
              <a:ext cx="10240" cy="12103"/>
            </a:xfrm>
            <a:custGeom>
              <a:avLst/>
              <a:gdLst>
                <a:gd name="T0" fmla="*/ 0 w 9"/>
                <a:gd name="T1" fmla="*/ 2147483647 h 10"/>
                <a:gd name="T2" fmla="*/ 0 w 9"/>
                <a:gd name="T3" fmla="*/ 2147483647 h 10"/>
                <a:gd name="T4" fmla="*/ 2147483647 w 9"/>
                <a:gd name="T5" fmla="*/ 2147483647 h 10"/>
                <a:gd name="T6" fmla="*/ 2147483647 w 9"/>
                <a:gd name="T7" fmla="*/ 2147483647 h 10"/>
                <a:gd name="T8" fmla="*/ 2147483647 w 9"/>
                <a:gd name="T9" fmla="*/ 2147483647 h 10"/>
                <a:gd name="T10" fmla="*/ 2147483647 w 9"/>
                <a:gd name="T11" fmla="*/ 2147483647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2147483647 h 10"/>
                <a:gd name="T18" fmla="*/ 2147483647 w 9"/>
                <a:gd name="T19" fmla="*/ 2147483647 h 10"/>
                <a:gd name="T20" fmla="*/ 2147483647 w 9"/>
                <a:gd name="T21" fmla="*/ 0 h 10"/>
                <a:gd name="T22" fmla="*/ 2147483647 w 9"/>
                <a:gd name="T23" fmla="*/ 0 h 10"/>
                <a:gd name="T24" fmla="*/ 2147483647 w 9"/>
                <a:gd name="T25" fmla="*/ 0 h 10"/>
                <a:gd name="T26" fmla="*/ 2147483647 w 9"/>
                <a:gd name="T27" fmla="*/ 2147483647 h 10"/>
                <a:gd name="T28" fmla="*/ 2147483647 w 9"/>
                <a:gd name="T29" fmla="*/ 2147483647 h 10"/>
                <a:gd name="T30" fmla="*/ 2147483647 w 9"/>
                <a:gd name="T31" fmla="*/ 2147483647 h 10"/>
                <a:gd name="T32" fmla="*/ 2147483647 w 9"/>
                <a:gd name="T33" fmla="*/ 2147483647 h 10"/>
                <a:gd name="T34" fmla="*/ 2147483647 w 9"/>
                <a:gd name="T35" fmla="*/ 2147483647 h 10"/>
                <a:gd name="T36" fmla="*/ 2147483647 w 9"/>
                <a:gd name="T37" fmla="*/ 2147483647 h 10"/>
                <a:gd name="T38" fmla="*/ 2147483647 w 9"/>
                <a:gd name="T39" fmla="*/ 2147483647 h 10"/>
                <a:gd name="T40" fmla="*/ 2147483647 w 9"/>
                <a:gd name="T41" fmla="*/ 0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"/>
                <a:gd name="T64" fmla="*/ 0 h 10"/>
                <a:gd name="T65" fmla="*/ 9 w 9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" h="10">
                  <a:moveTo>
                    <a:pt x="0" y="3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6" y="7"/>
                  </a:lnTo>
                  <a:lnTo>
                    <a:pt x="9" y="10"/>
                  </a:lnTo>
                  <a:lnTo>
                    <a:pt x="9" y="7"/>
                  </a:lnTo>
                  <a:lnTo>
                    <a:pt x="9" y="3"/>
                  </a:lnTo>
                  <a:lnTo>
                    <a:pt x="9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3" y="3"/>
                  </a:lnTo>
                  <a:lnTo>
                    <a:pt x="3" y="7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8" name="Freeform 337"/>
            <p:cNvSpPr>
              <a:spLocks/>
            </p:cNvSpPr>
            <p:nvPr/>
          </p:nvSpPr>
          <p:spPr bwMode="auto">
            <a:xfrm>
              <a:off x="1335999" y="2025621"/>
              <a:ext cx="6516" cy="6516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0 h 6"/>
                <a:gd name="T4" fmla="*/ 0 w 6"/>
                <a:gd name="T5" fmla="*/ 0 h 6"/>
                <a:gd name="T6" fmla="*/ 2147483647 w 6"/>
                <a:gd name="T7" fmla="*/ 0 h 6"/>
                <a:gd name="T8" fmla="*/ 2147483647 w 6"/>
                <a:gd name="T9" fmla="*/ 0 h 6"/>
                <a:gd name="T10" fmla="*/ 2147483647 w 6"/>
                <a:gd name="T11" fmla="*/ 0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2147483647 w 6"/>
                <a:gd name="T19" fmla="*/ 2147483647 h 6"/>
                <a:gd name="T20" fmla="*/ 0 w 6"/>
                <a:gd name="T21" fmla="*/ 2147483647 h 6"/>
                <a:gd name="T22" fmla="*/ 0 w 6"/>
                <a:gd name="T23" fmla="*/ 2147483647 h 6"/>
                <a:gd name="T24" fmla="*/ 0 w 6"/>
                <a:gd name="T25" fmla="*/ 2147483647 h 6"/>
                <a:gd name="T26" fmla="*/ 0 w 6"/>
                <a:gd name="T27" fmla="*/ 2147483647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0" y="3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6" y="3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9" name="Freeform 338"/>
            <p:cNvSpPr>
              <a:spLocks/>
            </p:cNvSpPr>
            <p:nvPr/>
          </p:nvSpPr>
          <p:spPr bwMode="auto">
            <a:xfrm>
              <a:off x="1346239" y="2028413"/>
              <a:ext cx="6517" cy="3724"/>
            </a:xfrm>
            <a:custGeom>
              <a:avLst/>
              <a:gdLst>
                <a:gd name="T0" fmla="*/ 0 w 6"/>
                <a:gd name="T1" fmla="*/ 0 h 3"/>
                <a:gd name="T2" fmla="*/ 2147483647 w 6"/>
                <a:gd name="T3" fmla="*/ 0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2147483647 h 3"/>
                <a:gd name="T10" fmla="*/ 2147483647 w 6"/>
                <a:gd name="T11" fmla="*/ 2147483647 h 3"/>
                <a:gd name="T12" fmla="*/ 2147483647 w 6"/>
                <a:gd name="T13" fmla="*/ 2147483647 h 3"/>
                <a:gd name="T14" fmla="*/ 2147483647 w 6"/>
                <a:gd name="T15" fmla="*/ 0 h 3"/>
                <a:gd name="T16" fmla="*/ 2147483647 w 6"/>
                <a:gd name="T17" fmla="*/ 0 h 3"/>
                <a:gd name="T18" fmla="*/ 2147483647 w 6"/>
                <a:gd name="T19" fmla="*/ 0 h 3"/>
                <a:gd name="T20" fmla="*/ 2147483647 w 6"/>
                <a:gd name="T21" fmla="*/ 0 h 3"/>
                <a:gd name="T22" fmla="*/ 2147483647 w 6"/>
                <a:gd name="T23" fmla="*/ 0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3"/>
                <a:gd name="T38" fmla="*/ 6 w 6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3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0" name="Freeform 339"/>
            <p:cNvSpPr>
              <a:spLocks/>
            </p:cNvSpPr>
            <p:nvPr/>
          </p:nvSpPr>
          <p:spPr bwMode="auto">
            <a:xfrm>
              <a:off x="1342515" y="1985590"/>
              <a:ext cx="7448" cy="6517"/>
            </a:xfrm>
            <a:custGeom>
              <a:avLst/>
              <a:gdLst>
                <a:gd name="T0" fmla="*/ 2147483647 w 6"/>
                <a:gd name="T1" fmla="*/ 2147483647 h 6"/>
                <a:gd name="T2" fmla="*/ 0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0 w 6"/>
                <a:gd name="T9" fmla="*/ 0 h 6"/>
                <a:gd name="T10" fmla="*/ 2147483647 w 6"/>
                <a:gd name="T11" fmla="*/ 0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3" y="3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1" name="Freeform 340"/>
            <p:cNvSpPr>
              <a:spLocks/>
            </p:cNvSpPr>
            <p:nvPr/>
          </p:nvSpPr>
          <p:spPr bwMode="auto">
            <a:xfrm>
              <a:off x="1335999" y="1967902"/>
              <a:ext cx="10240" cy="2793"/>
            </a:xfrm>
            <a:custGeom>
              <a:avLst/>
              <a:gdLst>
                <a:gd name="T0" fmla="*/ 0 w 9"/>
                <a:gd name="T1" fmla="*/ 0 h 3"/>
                <a:gd name="T2" fmla="*/ 2147483647 w 9"/>
                <a:gd name="T3" fmla="*/ 0 h 3"/>
                <a:gd name="T4" fmla="*/ 2147483647 w 9"/>
                <a:gd name="T5" fmla="*/ 2147483647 h 3"/>
                <a:gd name="T6" fmla="*/ 2147483647 w 9"/>
                <a:gd name="T7" fmla="*/ 2147483647 h 3"/>
                <a:gd name="T8" fmla="*/ 2147483647 w 9"/>
                <a:gd name="T9" fmla="*/ 2147483647 h 3"/>
                <a:gd name="T10" fmla="*/ 2147483647 w 9"/>
                <a:gd name="T11" fmla="*/ 2147483647 h 3"/>
                <a:gd name="T12" fmla="*/ 2147483647 w 9"/>
                <a:gd name="T13" fmla="*/ 2147483647 h 3"/>
                <a:gd name="T14" fmla="*/ 2147483647 w 9"/>
                <a:gd name="T15" fmla="*/ 0 h 3"/>
                <a:gd name="T16" fmla="*/ 2147483647 w 9"/>
                <a:gd name="T17" fmla="*/ 0 h 3"/>
                <a:gd name="T18" fmla="*/ 2147483647 w 9"/>
                <a:gd name="T19" fmla="*/ 0 h 3"/>
                <a:gd name="T20" fmla="*/ 2147483647 w 9"/>
                <a:gd name="T21" fmla="*/ 0 h 3"/>
                <a:gd name="T22" fmla="*/ 2147483647 w 9"/>
                <a:gd name="T23" fmla="*/ 0 h 3"/>
                <a:gd name="T24" fmla="*/ 2147483647 w 9"/>
                <a:gd name="T25" fmla="*/ 0 h 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3"/>
                <a:gd name="T41" fmla="*/ 9 w 9"/>
                <a:gd name="T42" fmla="*/ 3 h 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3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2" name="Freeform 341"/>
            <p:cNvSpPr>
              <a:spLocks/>
            </p:cNvSpPr>
            <p:nvPr/>
          </p:nvSpPr>
          <p:spPr bwMode="auto">
            <a:xfrm>
              <a:off x="1073474" y="2288146"/>
              <a:ext cx="11171" cy="7448"/>
            </a:xfrm>
            <a:custGeom>
              <a:avLst/>
              <a:gdLst>
                <a:gd name="T0" fmla="*/ 0 w 10"/>
                <a:gd name="T1" fmla="*/ 0 h 7"/>
                <a:gd name="T2" fmla="*/ 0 w 10"/>
                <a:gd name="T3" fmla="*/ 2147483647 h 7"/>
                <a:gd name="T4" fmla="*/ 2147483647 w 10"/>
                <a:gd name="T5" fmla="*/ 2147483647 h 7"/>
                <a:gd name="T6" fmla="*/ 2147483647 w 10"/>
                <a:gd name="T7" fmla="*/ 2147483647 h 7"/>
                <a:gd name="T8" fmla="*/ 2147483647 w 10"/>
                <a:gd name="T9" fmla="*/ 2147483647 h 7"/>
                <a:gd name="T10" fmla="*/ 2147483647 w 10"/>
                <a:gd name="T11" fmla="*/ 0 h 7"/>
                <a:gd name="T12" fmla="*/ 2147483647 w 10"/>
                <a:gd name="T13" fmla="*/ 2147483647 h 7"/>
                <a:gd name="T14" fmla="*/ 2147483647 w 10"/>
                <a:gd name="T15" fmla="*/ 2147483647 h 7"/>
                <a:gd name="T16" fmla="*/ 2147483647 w 10"/>
                <a:gd name="T17" fmla="*/ 2147483647 h 7"/>
                <a:gd name="T18" fmla="*/ 2147483647 w 10"/>
                <a:gd name="T19" fmla="*/ 2147483647 h 7"/>
                <a:gd name="T20" fmla="*/ 2147483647 w 10"/>
                <a:gd name="T21" fmla="*/ 2147483647 h 7"/>
                <a:gd name="T22" fmla="*/ 2147483647 w 10"/>
                <a:gd name="T23" fmla="*/ 2147483647 h 7"/>
                <a:gd name="T24" fmla="*/ 2147483647 w 10"/>
                <a:gd name="T25" fmla="*/ 2147483647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7"/>
                <a:gd name="T41" fmla="*/ 10 w 10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7">
                  <a:moveTo>
                    <a:pt x="0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10" y="3"/>
                  </a:lnTo>
                  <a:lnTo>
                    <a:pt x="10" y="7"/>
                  </a:lnTo>
                  <a:lnTo>
                    <a:pt x="6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3" name="Freeform 342"/>
            <p:cNvSpPr>
              <a:spLocks/>
            </p:cNvSpPr>
            <p:nvPr/>
          </p:nvSpPr>
          <p:spPr bwMode="auto">
            <a:xfrm>
              <a:off x="1088369" y="2288146"/>
              <a:ext cx="3724" cy="3724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2147483647 w 3"/>
                <a:gd name="T5" fmla="*/ 2147483647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4" name="Freeform 343"/>
            <p:cNvSpPr>
              <a:spLocks/>
            </p:cNvSpPr>
            <p:nvPr/>
          </p:nvSpPr>
          <p:spPr bwMode="auto">
            <a:xfrm>
              <a:off x="1088369" y="2291870"/>
              <a:ext cx="6516" cy="11171"/>
            </a:xfrm>
            <a:custGeom>
              <a:avLst/>
              <a:gdLst>
                <a:gd name="T0" fmla="*/ 2147483647 w 6"/>
                <a:gd name="T1" fmla="*/ 2147483647 h 10"/>
                <a:gd name="T2" fmla="*/ 2147483647 w 6"/>
                <a:gd name="T3" fmla="*/ 2147483647 h 10"/>
                <a:gd name="T4" fmla="*/ 2147483647 w 6"/>
                <a:gd name="T5" fmla="*/ 2147483647 h 10"/>
                <a:gd name="T6" fmla="*/ 2147483647 w 6"/>
                <a:gd name="T7" fmla="*/ 2147483647 h 10"/>
                <a:gd name="T8" fmla="*/ 2147483647 w 6"/>
                <a:gd name="T9" fmla="*/ 2147483647 h 10"/>
                <a:gd name="T10" fmla="*/ 0 w 6"/>
                <a:gd name="T11" fmla="*/ 2147483647 h 10"/>
                <a:gd name="T12" fmla="*/ 0 w 6"/>
                <a:gd name="T13" fmla="*/ 2147483647 h 10"/>
                <a:gd name="T14" fmla="*/ 0 w 6"/>
                <a:gd name="T15" fmla="*/ 2147483647 h 10"/>
                <a:gd name="T16" fmla="*/ 0 w 6"/>
                <a:gd name="T17" fmla="*/ 0 h 10"/>
                <a:gd name="T18" fmla="*/ 2147483647 w 6"/>
                <a:gd name="T19" fmla="*/ 0 h 10"/>
                <a:gd name="T20" fmla="*/ 2147483647 w 6"/>
                <a:gd name="T21" fmla="*/ 0 h 10"/>
                <a:gd name="T22" fmla="*/ 2147483647 w 6"/>
                <a:gd name="T23" fmla="*/ 2147483647 h 10"/>
                <a:gd name="T24" fmla="*/ 2147483647 w 6"/>
                <a:gd name="T25" fmla="*/ 2147483647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10"/>
                <a:gd name="T41" fmla="*/ 6 w 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10">
                  <a:moveTo>
                    <a:pt x="6" y="7"/>
                  </a:moveTo>
                  <a:lnTo>
                    <a:pt x="6" y="4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7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5" name="Freeform 344"/>
            <p:cNvSpPr>
              <a:spLocks/>
            </p:cNvSpPr>
            <p:nvPr/>
          </p:nvSpPr>
          <p:spPr bwMode="auto">
            <a:xfrm>
              <a:off x="1048338" y="2273251"/>
              <a:ext cx="10241" cy="8378"/>
            </a:xfrm>
            <a:custGeom>
              <a:avLst/>
              <a:gdLst>
                <a:gd name="T0" fmla="*/ 0 w 9"/>
                <a:gd name="T1" fmla="*/ 0 h 7"/>
                <a:gd name="T2" fmla="*/ 0 w 9"/>
                <a:gd name="T3" fmla="*/ 2147483647 h 7"/>
                <a:gd name="T4" fmla="*/ 2147483647 w 9"/>
                <a:gd name="T5" fmla="*/ 2147483647 h 7"/>
                <a:gd name="T6" fmla="*/ 2147483647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0 h 7"/>
                <a:gd name="T12" fmla="*/ 2147483647 w 9"/>
                <a:gd name="T13" fmla="*/ 2147483647 h 7"/>
                <a:gd name="T14" fmla="*/ 2147483647 w 9"/>
                <a:gd name="T15" fmla="*/ 2147483647 h 7"/>
                <a:gd name="T16" fmla="*/ 2147483647 w 9"/>
                <a:gd name="T17" fmla="*/ 2147483647 h 7"/>
                <a:gd name="T18" fmla="*/ 2147483647 w 9"/>
                <a:gd name="T19" fmla="*/ 2147483647 h 7"/>
                <a:gd name="T20" fmla="*/ 2147483647 w 9"/>
                <a:gd name="T21" fmla="*/ 2147483647 h 7"/>
                <a:gd name="T22" fmla="*/ 2147483647 w 9"/>
                <a:gd name="T23" fmla="*/ 2147483647 h 7"/>
                <a:gd name="T24" fmla="*/ 2147483647 w 9"/>
                <a:gd name="T25" fmla="*/ 2147483647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7"/>
                <a:gd name="T41" fmla="*/ 9 w 9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7">
                  <a:moveTo>
                    <a:pt x="0" y="0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6" y="4"/>
                  </a:lnTo>
                  <a:lnTo>
                    <a:pt x="9" y="0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6" name="Freeform 345"/>
            <p:cNvSpPr>
              <a:spLocks/>
            </p:cNvSpPr>
            <p:nvPr/>
          </p:nvSpPr>
          <p:spPr bwMode="auto">
            <a:xfrm>
              <a:off x="1052062" y="2266734"/>
              <a:ext cx="3724" cy="6517"/>
            </a:xfrm>
            <a:custGeom>
              <a:avLst/>
              <a:gdLst>
                <a:gd name="T0" fmla="*/ 0 w 3"/>
                <a:gd name="T1" fmla="*/ 2147483647 h 6"/>
                <a:gd name="T2" fmla="*/ 0 w 3"/>
                <a:gd name="T3" fmla="*/ 2147483647 h 6"/>
                <a:gd name="T4" fmla="*/ 0 w 3"/>
                <a:gd name="T5" fmla="*/ 2147483647 h 6"/>
                <a:gd name="T6" fmla="*/ 0 w 3"/>
                <a:gd name="T7" fmla="*/ 2147483647 h 6"/>
                <a:gd name="T8" fmla="*/ 0 w 3"/>
                <a:gd name="T9" fmla="*/ 0 h 6"/>
                <a:gd name="T10" fmla="*/ 0 w 3"/>
                <a:gd name="T11" fmla="*/ 0 h 6"/>
                <a:gd name="T12" fmla="*/ 2147483647 w 3"/>
                <a:gd name="T13" fmla="*/ 0 h 6"/>
                <a:gd name="T14" fmla="*/ 2147483647 w 3"/>
                <a:gd name="T15" fmla="*/ 2147483647 h 6"/>
                <a:gd name="T16" fmla="*/ 2147483647 w 3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0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7" name="Freeform 346"/>
            <p:cNvSpPr>
              <a:spLocks/>
            </p:cNvSpPr>
            <p:nvPr/>
          </p:nvSpPr>
          <p:spPr bwMode="auto">
            <a:xfrm>
              <a:off x="1077197" y="2281629"/>
              <a:ext cx="2793" cy="6517"/>
            </a:xfrm>
            <a:custGeom>
              <a:avLst/>
              <a:gdLst>
                <a:gd name="T0" fmla="*/ 0 w 3"/>
                <a:gd name="T1" fmla="*/ 2147483647 h 6"/>
                <a:gd name="T2" fmla="*/ 0 w 3"/>
                <a:gd name="T3" fmla="*/ 2147483647 h 6"/>
                <a:gd name="T4" fmla="*/ 0 w 3"/>
                <a:gd name="T5" fmla="*/ 2147483647 h 6"/>
                <a:gd name="T6" fmla="*/ 0 w 3"/>
                <a:gd name="T7" fmla="*/ 2147483647 h 6"/>
                <a:gd name="T8" fmla="*/ 0 w 3"/>
                <a:gd name="T9" fmla="*/ 0 h 6"/>
                <a:gd name="T10" fmla="*/ 0 w 3"/>
                <a:gd name="T11" fmla="*/ 0 h 6"/>
                <a:gd name="T12" fmla="*/ 2147483647 w 3"/>
                <a:gd name="T13" fmla="*/ 0 h 6"/>
                <a:gd name="T14" fmla="*/ 2147483647 w 3"/>
                <a:gd name="T15" fmla="*/ 2147483647 h 6"/>
                <a:gd name="T16" fmla="*/ 2147483647 w 3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0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8" name="Freeform 347"/>
            <p:cNvSpPr>
              <a:spLocks/>
            </p:cNvSpPr>
            <p:nvPr/>
          </p:nvSpPr>
          <p:spPr bwMode="auto">
            <a:xfrm>
              <a:off x="1084645" y="2277906"/>
              <a:ext cx="3724" cy="6517"/>
            </a:xfrm>
            <a:custGeom>
              <a:avLst/>
              <a:gdLst>
                <a:gd name="T0" fmla="*/ 0 w 3"/>
                <a:gd name="T1" fmla="*/ 2147483647 h 6"/>
                <a:gd name="T2" fmla="*/ 2147483647 w 3"/>
                <a:gd name="T3" fmla="*/ 2147483647 h 6"/>
                <a:gd name="T4" fmla="*/ 2147483647 w 3"/>
                <a:gd name="T5" fmla="*/ 2147483647 h 6"/>
                <a:gd name="T6" fmla="*/ 2147483647 w 3"/>
                <a:gd name="T7" fmla="*/ 2147483647 h 6"/>
                <a:gd name="T8" fmla="*/ 2147483647 w 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0" y="6"/>
                  </a:move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9" name="Freeform 348"/>
            <p:cNvSpPr>
              <a:spLocks/>
            </p:cNvSpPr>
            <p:nvPr/>
          </p:nvSpPr>
          <p:spPr bwMode="auto">
            <a:xfrm>
              <a:off x="1058579" y="2263011"/>
              <a:ext cx="4654" cy="6517"/>
            </a:xfrm>
            <a:custGeom>
              <a:avLst/>
              <a:gdLst>
                <a:gd name="T0" fmla="*/ 0 w 4"/>
                <a:gd name="T1" fmla="*/ 2147483647 h 6"/>
                <a:gd name="T2" fmla="*/ 2147483647 w 4"/>
                <a:gd name="T3" fmla="*/ 2147483647 h 6"/>
                <a:gd name="T4" fmla="*/ 2147483647 w 4"/>
                <a:gd name="T5" fmla="*/ 2147483647 h 6"/>
                <a:gd name="T6" fmla="*/ 2147483647 w 4"/>
                <a:gd name="T7" fmla="*/ 2147483647 h 6"/>
                <a:gd name="T8" fmla="*/ 2147483647 w 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0" y="6"/>
                  </a:moveTo>
                  <a:lnTo>
                    <a:pt x="4" y="6"/>
                  </a:lnTo>
                  <a:lnTo>
                    <a:pt x="4" y="3"/>
                  </a:lnTo>
                  <a:lnTo>
                    <a:pt x="4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0" name="Freeform 349"/>
            <p:cNvSpPr>
              <a:spLocks/>
            </p:cNvSpPr>
            <p:nvPr/>
          </p:nvSpPr>
          <p:spPr bwMode="auto">
            <a:xfrm>
              <a:off x="1063233" y="2266734"/>
              <a:ext cx="10241" cy="11171"/>
            </a:xfrm>
            <a:custGeom>
              <a:avLst/>
              <a:gdLst>
                <a:gd name="T0" fmla="*/ 0 w 9"/>
                <a:gd name="T1" fmla="*/ 2147483647 h 10"/>
                <a:gd name="T2" fmla="*/ 0 w 9"/>
                <a:gd name="T3" fmla="*/ 2147483647 h 10"/>
                <a:gd name="T4" fmla="*/ 2147483647 w 9"/>
                <a:gd name="T5" fmla="*/ 2147483647 h 10"/>
                <a:gd name="T6" fmla="*/ 2147483647 w 9"/>
                <a:gd name="T7" fmla="*/ 2147483647 h 10"/>
                <a:gd name="T8" fmla="*/ 2147483647 w 9"/>
                <a:gd name="T9" fmla="*/ 2147483647 h 10"/>
                <a:gd name="T10" fmla="*/ 2147483647 w 9"/>
                <a:gd name="T11" fmla="*/ 2147483647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2147483647 h 10"/>
                <a:gd name="T18" fmla="*/ 2147483647 w 9"/>
                <a:gd name="T19" fmla="*/ 0 h 10"/>
                <a:gd name="T20" fmla="*/ 2147483647 w 9"/>
                <a:gd name="T21" fmla="*/ 0 h 10"/>
                <a:gd name="T22" fmla="*/ 2147483647 w 9"/>
                <a:gd name="T23" fmla="*/ 0 h 10"/>
                <a:gd name="T24" fmla="*/ 2147483647 w 9"/>
                <a:gd name="T25" fmla="*/ 2147483647 h 10"/>
                <a:gd name="T26" fmla="*/ 2147483647 w 9"/>
                <a:gd name="T27" fmla="*/ 2147483647 h 10"/>
                <a:gd name="T28" fmla="*/ 2147483647 w 9"/>
                <a:gd name="T29" fmla="*/ 2147483647 h 10"/>
                <a:gd name="T30" fmla="*/ 2147483647 w 9"/>
                <a:gd name="T31" fmla="*/ 2147483647 h 10"/>
                <a:gd name="T32" fmla="*/ 2147483647 w 9"/>
                <a:gd name="T33" fmla="*/ 2147483647 h 10"/>
                <a:gd name="T34" fmla="*/ 2147483647 w 9"/>
                <a:gd name="T35" fmla="*/ 2147483647 h 10"/>
                <a:gd name="T36" fmla="*/ 2147483647 w 9"/>
                <a:gd name="T37" fmla="*/ 2147483647 h 10"/>
                <a:gd name="T38" fmla="*/ 0 w 9"/>
                <a:gd name="T39" fmla="*/ 2147483647 h 1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"/>
                <a:gd name="T61" fmla="*/ 0 h 10"/>
                <a:gd name="T62" fmla="*/ 9 w 9"/>
                <a:gd name="T63" fmla="*/ 10 h 1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" h="10">
                  <a:moveTo>
                    <a:pt x="0" y="6"/>
                  </a:moveTo>
                  <a:lnTo>
                    <a:pt x="0" y="6"/>
                  </a:lnTo>
                  <a:lnTo>
                    <a:pt x="3" y="10"/>
                  </a:lnTo>
                  <a:lnTo>
                    <a:pt x="3" y="6"/>
                  </a:lnTo>
                  <a:lnTo>
                    <a:pt x="6" y="6"/>
                  </a:lnTo>
                  <a:lnTo>
                    <a:pt x="9" y="6"/>
                  </a:lnTo>
                  <a:lnTo>
                    <a:pt x="9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6" y="6"/>
                  </a:lnTo>
                  <a:lnTo>
                    <a:pt x="3" y="3"/>
                  </a:lnTo>
                  <a:lnTo>
                    <a:pt x="0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1" name="Freeform 350"/>
            <p:cNvSpPr>
              <a:spLocks/>
            </p:cNvSpPr>
            <p:nvPr/>
          </p:nvSpPr>
          <p:spPr bwMode="auto">
            <a:xfrm>
              <a:off x="1063233" y="2277906"/>
              <a:ext cx="7448" cy="10241"/>
            </a:xfrm>
            <a:custGeom>
              <a:avLst/>
              <a:gdLst>
                <a:gd name="T0" fmla="*/ 0 w 6"/>
                <a:gd name="T1" fmla="*/ 2147483647 h 9"/>
                <a:gd name="T2" fmla="*/ 0 w 6"/>
                <a:gd name="T3" fmla="*/ 2147483647 h 9"/>
                <a:gd name="T4" fmla="*/ 0 w 6"/>
                <a:gd name="T5" fmla="*/ 0 h 9"/>
                <a:gd name="T6" fmla="*/ 2147483647 w 6"/>
                <a:gd name="T7" fmla="*/ 0 h 9"/>
                <a:gd name="T8" fmla="*/ 2147483647 w 6"/>
                <a:gd name="T9" fmla="*/ 0 h 9"/>
                <a:gd name="T10" fmla="*/ 2147483647 w 6"/>
                <a:gd name="T11" fmla="*/ 2147483647 h 9"/>
                <a:gd name="T12" fmla="*/ 2147483647 w 6"/>
                <a:gd name="T13" fmla="*/ 2147483647 h 9"/>
                <a:gd name="T14" fmla="*/ 2147483647 w 6"/>
                <a:gd name="T15" fmla="*/ 2147483647 h 9"/>
                <a:gd name="T16" fmla="*/ 2147483647 w 6"/>
                <a:gd name="T17" fmla="*/ 2147483647 h 9"/>
                <a:gd name="T18" fmla="*/ 2147483647 w 6"/>
                <a:gd name="T19" fmla="*/ 2147483647 h 9"/>
                <a:gd name="T20" fmla="*/ 2147483647 w 6"/>
                <a:gd name="T21" fmla="*/ 2147483647 h 9"/>
                <a:gd name="T22" fmla="*/ 0 w 6"/>
                <a:gd name="T23" fmla="*/ 2147483647 h 9"/>
                <a:gd name="T24" fmla="*/ 0 w 6"/>
                <a:gd name="T25" fmla="*/ 2147483647 h 9"/>
                <a:gd name="T26" fmla="*/ 0 w 6"/>
                <a:gd name="T27" fmla="*/ 2147483647 h 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9"/>
                <a:gd name="T44" fmla="*/ 6 w 6"/>
                <a:gd name="T45" fmla="*/ 9 h 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9">
                  <a:moveTo>
                    <a:pt x="0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6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9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2" name="Freeform 351"/>
            <p:cNvSpPr>
              <a:spLocks/>
            </p:cNvSpPr>
            <p:nvPr/>
          </p:nvSpPr>
          <p:spPr bwMode="auto">
            <a:xfrm>
              <a:off x="1073474" y="2277906"/>
              <a:ext cx="6516" cy="3724"/>
            </a:xfrm>
            <a:custGeom>
              <a:avLst/>
              <a:gdLst>
                <a:gd name="T0" fmla="*/ 0 w 6"/>
                <a:gd name="T1" fmla="*/ 0 h 3"/>
                <a:gd name="T2" fmla="*/ 0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2147483647 h 3"/>
                <a:gd name="T10" fmla="*/ 2147483647 w 6"/>
                <a:gd name="T11" fmla="*/ 2147483647 h 3"/>
                <a:gd name="T12" fmla="*/ 2147483647 w 6"/>
                <a:gd name="T13" fmla="*/ 0 h 3"/>
                <a:gd name="T14" fmla="*/ 2147483647 w 6"/>
                <a:gd name="T15" fmla="*/ 0 h 3"/>
                <a:gd name="T16" fmla="*/ 2147483647 w 6"/>
                <a:gd name="T17" fmla="*/ 0 h 3"/>
                <a:gd name="T18" fmla="*/ 2147483647 w 6"/>
                <a:gd name="T19" fmla="*/ 0 h 3"/>
                <a:gd name="T20" fmla="*/ 0 w 6"/>
                <a:gd name="T21" fmla="*/ 0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3"/>
                <a:gd name="T35" fmla="*/ 6 w 6"/>
                <a:gd name="T36" fmla="*/ 3 h 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3">
                  <a:moveTo>
                    <a:pt x="0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3" name="Freeform 352"/>
            <p:cNvSpPr>
              <a:spLocks/>
            </p:cNvSpPr>
            <p:nvPr/>
          </p:nvSpPr>
          <p:spPr bwMode="auto">
            <a:xfrm>
              <a:off x="1034374" y="2237875"/>
              <a:ext cx="2793" cy="13964"/>
            </a:xfrm>
            <a:custGeom>
              <a:avLst/>
              <a:gdLst>
                <a:gd name="T0" fmla="*/ 2147483647 w 3"/>
                <a:gd name="T1" fmla="*/ 2147483647 h 12"/>
                <a:gd name="T2" fmla="*/ 2147483647 w 3"/>
                <a:gd name="T3" fmla="*/ 2147483647 h 12"/>
                <a:gd name="T4" fmla="*/ 2147483647 w 3"/>
                <a:gd name="T5" fmla="*/ 2147483647 h 12"/>
                <a:gd name="T6" fmla="*/ 2147483647 w 3"/>
                <a:gd name="T7" fmla="*/ 2147483647 h 12"/>
                <a:gd name="T8" fmla="*/ 0 w 3"/>
                <a:gd name="T9" fmla="*/ 2147483647 h 12"/>
                <a:gd name="T10" fmla="*/ 0 w 3"/>
                <a:gd name="T11" fmla="*/ 2147483647 h 12"/>
                <a:gd name="T12" fmla="*/ 0 w 3"/>
                <a:gd name="T13" fmla="*/ 2147483647 h 12"/>
                <a:gd name="T14" fmla="*/ 2147483647 w 3"/>
                <a:gd name="T15" fmla="*/ 0 h 12"/>
                <a:gd name="T16" fmla="*/ 2147483647 w 3"/>
                <a:gd name="T17" fmla="*/ 0 h 12"/>
                <a:gd name="T18" fmla="*/ 2147483647 w 3"/>
                <a:gd name="T19" fmla="*/ 0 h 12"/>
                <a:gd name="T20" fmla="*/ 2147483647 w 3"/>
                <a:gd name="T21" fmla="*/ 2147483647 h 12"/>
                <a:gd name="T22" fmla="*/ 2147483647 w 3"/>
                <a:gd name="T23" fmla="*/ 2147483647 h 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"/>
                <a:gd name="T37" fmla="*/ 0 h 12"/>
                <a:gd name="T38" fmla="*/ 3 w 3"/>
                <a:gd name="T39" fmla="*/ 12 h 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" h="12">
                  <a:moveTo>
                    <a:pt x="3" y="12"/>
                  </a:moveTo>
                  <a:lnTo>
                    <a:pt x="3" y="9"/>
                  </a:lnTo>
                  <a:lnTo>
                    <a:pt x="3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4" name="Freeform 353"/>
            <p:cNvSpPr>
              <a:spLocks/>
            </p:cNvSpPr>
            <p:nvPr/>
          </p:nvSpPr>
          <p:spPr bwMode="auto">
            <a:xfrm>
              <a:off x="1030650" y="2226704"/>
              <a:ext cx="6516" cy="7448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2147483647 h 6"/>
                <a:gd name="T4" fmla="*/ 0 w 6"/>
                <a:gd name="T5" fmla="*/ 2147483647 h 6"/>
                <a:gd name="T6" fmla="*/ 0 w 6"/>
                <a:gd name="T7" fmla="*/ 0 h 6"/>
                <a:gd name="T8" fmla="*/ 2147483647 w 6"/>
                <a:gd name="T9" fmla="*/ 0 h 6"/>
                <a:gd name="T10" fmla="*/ 2147483647 w 6"/>
                <a:gd name="T11" fmla="*/ 0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2147483647 w 6"/>
                <a:gd name="T19" fmla="*/ 2147483647 h 6"/>
                <a:gd name="T20" fmla="*/ 2147483647 w 6"/>
                <a:gd name="T21" fmla="*/ 2147483647 h 6"/>
                <a:gd name="T22" fmla="*/ 0 w 6"/>
                <a:gd name="T23" fmla="*/ 2147483647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6"/>
                <a:gd name="T38" fmla="*/ 6 w 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3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5" name="Freeform 354"/>
            <p:cNvSpPr>
              <a:spLocks/>
            </p:cNvSpPr>
            <p:nvPr/>
          </p:nvSpPr>
          <p:spPr bwMode="auto">
            <a:xfrm>
              <a:off x="1026927" y="2205292"/>
              <a:ext cx="10240" cy="11171"/>
            </a:xfrm>
            <a:custGeom>
              <a:avLst/>
              <a:gdLst>
                <a:gd name="T0" fmla="*/ 0 w 9"/>
                <a:gd name="T1" fmla="*/ 2147483647 h 10"/>
                <a:gd name="T2" fmla="*/ 2147483647 w 9"/>
                <a:gd name="T3" fmla="*/ 2147483647 h 10"/>
                <a:gd name="T4" fmla="*/ 2147483647 w 9"/>
                <a:gd name="T5" fmla="*/ 2147483647 h 10"/>
                <a:gd name="T6" fmla="*/ 2147483647 w 9"/>
                <a:gd name="T7" fmla="*/ 2147483647 h 10"/>
                <a:gd name="T8" fmla="*/ 2147483647 w 9"/>
                <a:gd name="T9" fmla="*/ 2147483647 h 10"/>
                <a:gd name="T10" fmla="*/ 2147483647 w 9"/>
                <a:gd name="T11" fmla="*/ 2147483647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0 h 10"/>
                <a:gd name="T18" fmla="*/ 2147483647 w 9"/>
                <a:gd name="T19" fmla="*/ 0 h 10"/>
                <a:gd name="T20" fmla="*/ 2147483647 w 9"/>
                <a:gd name="T21" fmla="*/ 0 h 10"/>
                <a:gd name="T22" fmla="*/ 2147483647 w 9"/>
                <a:gd name="T23" fmla="*/ 0 h 10"/>
                <a:gd name="T24" fmla="*/ 2147483647 w 9"/>
                <a:gd name="T25" fmla="*/ 2147483647 h 10"/>
                <a:gd name="T26" fmla="*/ 2147483647 w 9"/>
                <a:gd name="T27" fmla="*/ 2147483647 h 10"/>
                <a:gd name="T28" fmla="*/ 2147483647 w 9"/>
                <a:gd name="T29" fmla="*/ 2147483647 h 10"/>
                <a:gd name="T30" fmla="*/ 2147483647 w 9"/>
                <a:gd name="T31" fmla="*/ 2147483647 h 10"/>
                <a:gd name="T32" fmla="*/ 2147483647 w 9"/>
                <a:gd name="T33" fmla="*/ 2147483647 h 10"/>
                <a:gd name="T34" fmla="*/ 2147483647 w 9"/>
                <a:gd name="T35" fmla="*/ 2147483647 h 10"/>
                <a:gd name="T36" fmla="*/ 2147483647 w 9"/>
                <a:gd name="T37" fmla="*/ 2147483647 h 10"/>
                <a:gd name="T38" fmla="*/ 2147483647 w 9"/>
                <a:gd name="T39" fmla="*/ 2147483647 h 1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"/>
                <a:gd name="T61" fmla="*/ 0 h 10"/>
                <a:gd name="T62" fmla="*/ 9 w 9"/>
                <a:gd name="T63" fmla="*/ 10 h 1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" h="10">
                  <a:moveTo>
                    <a:pt x="0" y="6"/>
                  </a:moveTo>
                  <a:lnTo>
                    <a:pt x="3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9" y="6"/>
                  </a:lnTo>
                  <a:lnTo>
                    <a:pt x="9" y="3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6" y="6"/>
                  </a:lnTo>
                  <a:lnTo>
                    <a:pt x="3" y="6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6" name="Freeform 355"/>
            <p:cNvSpPr>
              <a:spLocks/>
            </p:cNvSpPr>
            <p:nvPr/>
          </p:nvSpPr>
          <p:spPr bwMode="auto">
            <a:xfrm>
              <a:off x="1034374" y="2190397"/>
              <a:ext cx="7448" cy="11171"/>
            </a:xfrm>
            <a:custGeom>
              <a:avLst/>
              <a:gdLst>
                <a:gd name="T0" fmla="*/ 0 w 7"/>
                <a:gd name="T1" fmla="*/ 2147483647 h 10"/>
                <a:gd name="T2" fmla="*/ 0 w 7"/>
                <a:gd name="T3" fmla="*/ 2147483647 h 10"/>
                <a:gd name="T4" fmla="*/ 0 w 7"/>
                <a:gd name="T5" fmla="*/ 2147483647 h 10"/>
                <a:gd name="T6" fmla="*/ 2147483647 w 7"/>
                <a:gd name="T7" fmla="*/ 0 h 10"/>
                <a:gd name="T8" fmla="*/ 2147483647 w 7"/>
                <a:gd name="T9" fmla="*/ 2147483647 h 10"/>
                <a:gd name="T10" fmla="*/ 2147483647 w 7"/>
                <a:gd name="T11" fmla="*/ 2147483647 h 10"/>
                <a:gd name="T12" fmla="*/ 2147483647 w 7"/>
                <a:gd name="T13" fmla="*/ 2147483647 h 10"/>
                <a:gd name="T14" fmla="*/ 2147483647 w 7"/>
                <a:gd name="T15" fmla="*/ 2147483647 h 10"/>
                <a:gd name="T16" fmla="*/ 2147483647 w 7"/>
                <a:gd name="T17" fmla="*/ 2147483647 h 10"/>
                <a:gd name="T18" fmla="*/ 2147483647 w 7"/>
                <a:gd name="T19" fmla="*/ 2147483647 h 10"/>
                <a:gd name="T20" fmla="*/ 2147483647 w 7"/>
                <a:gd name="T21" fmla="*/ 2147483647 h 10"/>
                <a:gd name="T22" fmla="*/ 2147483647 w 7"/>
                <a:gd name="T23" fmla="*/ 2147483647 h 10"/>
                <a:gd name="T24" fmla="*/ 0 w 7"/>
                <a:gd name="T25" fmla="*/ 2147483647 h 10"/>
                <a:gd name="T26" fmla="*/ 0 w 7"/>
                <a:gd name="T27" fmla="*/ 2147483647 h 10"/>
                <a:gd name="T28" fmla="*/ 0 w 7"/>
                <a:gd name="T29" fmla="*/ 2147483647 h 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0"/>
                <a:gd name="T47" fmla="*/ 7 w 7"/>
                <a:gd name="T48" fmla="*/ 10 h 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0">
                  <a:moveTo>
                    <a:pt x="0" y="10"/>
                  </a:moveTo>
                  <a:lnTo>
                    <a:pt x="0" y="7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7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7" name="Freeform 356"/>
            <p:cNvSpPr>
              <a:spLocks/>
            </p:cNvSpPr>
            <p:nvPr/>
          </p:nvSpPr>
          <p:spPr bwMode="auto">
            <a:xfrm>
              <a:off x="1052062" y="2260218"/>
              <a:ext cx="6517" cy="2793"/>
            </a:xfrm>
            <a:custGeom>
              <a:avLst/>
              <a:gdLst>
                <a:gd name="T0" fmla="*/ 2147483647 w 6"/>
                <a:gd name="T1" fmla="*/ 2147483647 h 3"/>
                <a:gd name="T2" fmla="*/ 2147483647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0 h 3"/>
                <a:gd name="T8" fmla="*/ 0 w 6"/>
                <a:gd name="T9" fmla="*/ 0 h 3"/>
                <a:gd name="T10" fmla="*/ 2147483647 w 6"/>
                <a:gd name="T11" fmla="*/ 0 h 3"/>
                <a:gd name="T12" fmla="*/ 2147483647 w 6"/>
                <a:gd name="T13" fmla="*/ 0 h 3"/>
                <a:gd name="T14" fmla="*/ 2147483647 w 6"/>
                <a:gd name="T15" fmla="*/ 0 h 3"/>
                <a:gd name="T16" fmla="*/ 2147483647 w 6"/>
                <a:gd name="T17" fmla="*/ 2147483647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"/>
                <a:gd name="T29" fmla="*/ 6 w 6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">
                  <a:moveTo>
                    <a:pt x="3" y="3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8" name="Freeform 357"/>
            <p:cNvSpPr>
              <a:spLocks/>
            </p:cNvSpPr>
            <p:nvPr/>
          </p:nvSpPr>
          <p:spPr bwMode="auto">
            <a:xfrm>
              <a:off x="1063233" y="2256494"/>
              <a:ext cx="3724" cy="6516"/>
            </a:xfrm>
            <a:custGeom>
              <a:avLst/>
              <a:gdLst>
                <a:gd name="T0" fmla="*/ 0 w 3"/>
                <a:gd name="T1" fmla="*/ 2147483647 h 6"/>
                <a:gd name="T2" fmla="*/ 0 w 3"/>
                <a:gd name="T3" fmla="*/ 2147483647 h 6"/>
                <a:gd name="T4" fmla="*/ 2147483647 w 3"/>
                <a:gd name="T5" fmla="*/ 2147483647 h 6"/>
                <a:gd name="T6" fmla="*/ 2147483647 w 3"/>
                <a:gd name="T7" fmla="*/ 0 h 6"/>
                <a:gd name="T8" fmla="*/ 2147483647 w 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0" y="6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9" name="Freeform 358"/>
            <p:cNvSpPr>
              <a:spLocks/>
            </p:cNvSpPr>
            <p:nvPr/>
          </p:nvSpPr>
          <p:spPr bwMode="auto">
            <a:xfrm>
              <a:off x="1037167" y="2241599"/>
              <a:ext cx="4655" cy="3724"/>
            </a:xfrm>
            <a:custGeom>
              <a:avLst/>
              <a:gdLst>
                <a:gd name="T0" fmla="*/ 0 w 4"/>
                <a:gd name="T1" fmla="*/ 2147483647 h 3"/>
                <a:gd name="T2" fmla="*/ 0 w 4"/>
                <a:gd name="T3" fmla="*/ 2147483647 h 3"/>
                <a:gd name="T4" fmla="*/ 2147483647 w 4"/>
                <a:gd name="T5" fmla="*/ 2147483647 h 3"/>
                <a:gd name="T6" fmla="*/ 2147483647 w 4"/>
                <a:gd name="T7" fmla="*/ 0 h 3"/>
                <a:gd name="T8" fmla="*/ 2147483647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0" y="3"/>
                  </a:moveTo>
                  <a:lnTo>
                    <a:pt x="0" y="3"/>
                  </a:lnTo>
                  <a:lnTo>
                    <a:pt x="4" y="3"/>
                  </a:lnTo>
                  <a:lnTo>
                    <a:pt x="4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0" name="Freeform 359"/>
            <p:cNvSpPr>
              <a:spLocks/>
            </p:cNvSpPr>
            <p:nvPr/>
          </p:nvSpPr>
          <p:spPr bwMode="auto">
            <a:xfrm>
              <a:off x="1041822" y="2241599"/>
              <a:ext cx="10240" cy="10240"/>
            </a:xfrm>
            <a:custGeom>
              <a:avLst/>
              <a:gdLst>
                <a:gd name="T0" fmla="*/ 0 w 9"/>
                <a:gd name="T1" fmla="*/ 2147483647 h 9"/>
                <a:gd name="T2" fmla="*/ 0 w 9"/>
                <a:gd name="T3" fmla="*/ 2147483647 h 9"/>
                <a:gd name="T4" fmla="*/ 2147483647 w 9"/>
                <a:gd name="T5" fmla="*/ 2147483647 h 9"/>
                <a:gd name="T6" fmla="*/ 2147483647 w 9"/>
                <a:gd name="T7" fmla="*/ 2147483647 h 9"/>
                <a:gd name="T8" fmla="*/ 2147483647 w 9"/>
                <a:gd name="T9" fmla="*/ 2147483647 h 9"/>
                <a:gd name="T10" fmla="*/ 2147483647 w 9"/>
                <a:gd name="T11" fmla="*/ 2147483647 h 9"/>
                <a:gd name="T12" fmla="*/ 2147483647 w 9"/>
                <a:gd name="T13" fmla="*/ 2147483647 h 9"/>
                <a:gd name="T14" fmla="*/ 2147483647 w 9"/>
                <a:gd name="T15" fmla="*/ 2147483647 h 9"/>
                <a:gd name="T16" fmla="*/ 2147483647 w 9"/>
                <a:gd name="T17" fmla="*/ 2147483647 h 9"/>
                <a:gd name="T18" fmla="*/ 2147483647 w 9"/>
                <a:gd name="T19" fmla="*/ 0 h 9"/>
                <a:gd name="T20" fmla="*/ 2147483647 w 9"/>
                <a:gd name="T21" fmla="*/ 2147483647 h 9"/>
                <a:gd name="T22" fmla="*/ 2147483647 w 9"/>
                <a:gd name="T23" fmla="*/ 2147483647 h 9"/>
                <a:gd name="T24" fmla="*/ 2147483647 w 9"/>
                <a:gd name="T25" fmla="*/ 2147483647 h 9"/>
                <a:gd name="T26" fmla="*/ 2147483647 w 9"/>
                <a:gd name="T27" fmla="*/ 2147483647 h 9"/>
                <a:gd name="T28" fmla="*/ 2147483647 w 9"/>
                <a:gd name="T29" fmla="*/ 2147483647 h 9"/>
                <a:gd name="T30" fmla="*/ 2147483647 w 9"/>
                <a:gd name="T31" fmla="*/ 2147483647 h 9"/>
                <a:gd name="T32" fmla="*/ 2147483647 w 9"/>
                <a:gd name="T33" fmla="*/ 2147483647 h 9"/>
                <a:gd name="T34" fmla="*/ 2147483647 w 9"/>
                <a:gd name="T35" fmla="*/ 2147483647 h 9"/>
                <a:gd name="T36" fmla="*/ 0 w 9"/>
                <a:gd name="T37" fmla="*/ 2147483647 h 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"/>
                <a:gd name="T58" fmla="*/ 0 h 9"/>
                <a:gd name="T59" fmla="*/ 9 w 9"/>
                <a:gd name="T60" fmla="*/ 9 h 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" h="9">
                  <a:moveTo>
                    <a:pt x="0" y="9"/>
                  </a:moveTo>
                  <a:lnTo>
                    <a:pt x="0" y="9"/>
                  </a:lnTo>
                  <a:lnTo>
                    <a:pt x="3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9"/>
                  </a:lnTo>
                  <a:lnTo>
                    <a:pt x="6" y="9"/>
                  </a:lnTo>
                  <a:lnTo>
                    <a:pt x="3" y="6"/>
                  </a:lnTo>
                  <a:lnTo>
                    <a:pt x="0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1" name="Freeform 360"/>
            <p:cNvSpPr>
              <a:spLocks/>
            </p:cNvSpPr>
            <p:nvPr/>
          </p:nvSpPr>
          <p:spPr bwMode="auto">
            <a:xfrm>
              <a:off x="1041822" y="2251839"/>
              <a:ext cx="6516" cy="11171"/>
            </a:xfrm>
            <a:custGeom>
              <a:avLst/>
              <a:gdLst>
                <a:gd name="T0" fmla="*/ 0 w 6"/>
                <a:gd name="T1" fmla="*/ 2147483647 h 10"/>
                <a:gd name="T2" fmla="*/ 0 w 6"/>
                <a:gd name="T3" fmla="*/ 2147483647 h 10"/>
                <a:gd name="T4" fmla="*/ 0 w 6"/>
                <a:gd name="T5" fmla="*/ 2147483647 h 10"/>
                <a:gd name="T6" fmla="*/ 2147483647 w 6"/>
                <a:gd name="T7" fmla="*/ 0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2147483647 w 6"/>
                <a:gd name="T17" fmla="*/ 2147483647 h 10"/>
                <a:gd name="T18" fmla="*/ 2147483647 w 6"/>
                <a:gd name="T19" fmla="*/ 2147483647 h 10"/>
                <a:gd name="T20" fmla="*/ 0 w 6"/>
                <a:gd name="T21" fmla="*/ 2147483647 h 10"/>
                <a:gd name="T22" fmla="*/ 0 w 6"/>
                <a:gd name="T23" fmla="*/ 2147483647 h 10"/>
                <a:gd name="T24" fmla="*/ 0 w 6"/>
                <a:gd name="T25" fmla="*/ 2147483647 h 10"/>
                <a:gd name="T26" fmla="*/ 0 w 6"/>
                <a:gd name="T27" fmla="*/ 2147483647 h 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10"/>
                <a:gd name="T44" fmla="*/ 6 w 6"/>
                <a:gd name="T45" fmla="*/ 10 h 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10">
                  <a:moveTo>
                    <a:pt x="0" y="10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10"/>
                  </a:lnTo>
                  <a:lnTo>
                    <a:pt x="6" y="7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2" name="Freeform 361"/>
            <p:cNvSpPr>
              <a:spLocks/>
            </p:cNvSpPr>
            <p:nvPr/>
          </p:nvSpPr>
          <p:spPr bwMode="auto">
            <a:xfrm>
              <a:off x="1052062" y="2251839"/>
              <a:ext cx="6517" cy="8379"/>
            </a:xfrm>
            <a:custGeom>
              <a:avLst/>
              <a:gdLst>
                <a:gd name="T0" fmla="*/ 0 w 6"/>
                <a:gd name="T1" fmla="*/ 2147483647 h 7"/>
                <a:gd name="T2" fmla="*/ 0 w 6"/>
                <a:gd name="T3" fmla="*/ 2147483647 h 7"/>
                <a:gd name="T4" fmla="*/ 2147483647 w 6"/>
                <a:gd name="T5" fmla="*/ 2147483647 h 7"/>
                <a:gd name="T6" fmla="*/ 2147483647 w 6"/>
                <a:gd name="T7" fmla="*/ 2147483647 h 7"/>
                <a:gd name="T8" fmla="*/ 2147483647 w 6"/>
                <a:gd name="T9" fmla="*/ 2147483647 h 7"/>
                <a:gd name="T10" fmla="*/ 2147483647 w 6"/>
                <a:gd name="T11" fmla="*/ 2147483647 h 7"/>
                <a:gd name="T12" fmla="*/ 2147483647 w 6"/>
                <a:gd name="T13" fmla="*/ 0 h 7"/>
                <a:gd name="T14" fmla="*/ 2147483647 w 6"/>
                <a:gd name="T15" fmla="*/ 2147483647 h 7"/>
                <a:gd name="T16" fmla="*/ 0 w 6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0" y="4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7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3" name="Freeform 362"/>
            <p:cNvSpPr>
              <a:spLocks/>
            </p:cNvSpPr>
            <p:nvPr/>
          </p:nvSpPr>
          <p:spPr bwMode="auto">
            <a:xfrm>
              <a:off x="1034374" y="2216463"/>
              <a:ext cx="7448" cy="3724"/>
            </a:xfrm>
            <a:custGeom>
              <a:avLst/>
              <a:gdLst>
                <a:gd name="T0" fmla="*/ 2147483647 w 7"/>
                <a:gd name="T1" fmla="*/ 2147483647 h 3"/>
                <a:gd name="T2" fmla="*/ 0 w 7"/>
                <a:gd name="T3" fmla="*/ 2147483647 h 3"/>
                <a:gd name="T4" fmla="*/ 0 w 7"/>
                <a:gd name="T5" fmla="*/ 2147483647 h 3"/>
                <a:gd name="T6" fmla="*/ 0 w 7"/>
                <a:gd name="T7" fmla="*/ 0 h 3"/>
                <a:gd name="T8" fmla="*/ 0 w 7"/>
                <a:gd name="T9" fmla="*/ 0 h 3"/>
                <a:gd name="T10" fmla="*/ 2147483647 w 7"/>
                <a:gd name="T11" fmla="*/ 0 h 3"/>
                <a:gd name="T12" fmla="*/ 2147483647 w 7"/>
                <a:gd name="T13" fmla="*/ 0 h 3"/>
                <a:gd name="T14" fmla="*/ 2147483647 w 7"/>
                <a:gd name="T15" fmla="*/ 0 h 3"/>
                <a:gd name="T16" fmla="*/ 2147483647 w 7"/>
                <a:gd name="T17" fmla="*/ 2147483647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3"/>
                <a:gd name="T29" fmla="*/ 7 w 7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3">
                  <a:moveTo>
                    <a:pt x="3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4" name="Freeform 363"/>
            <p:cNvSpPr>
              <a:spLocks/>
            </p:cNvSpPr>
            <p:nvPr/>
          </p:nvSpPr>
          <p:spPr bwMode="auto">
            <a:xfrm>
              <a:off x="1020410" y="2201568"/>
              <a:ext cx="10241" cy="3724"/>
            </a:xfrm>
            <a:custGeom>
              <a:avLst/>
              <a:gdLst>
                <a:gd name="T0" fmla="*/ 0 w 9"/>
                <a:gd name="T1" fmla="*/ 0 h 3"/>
                <a:gd name="T2" fmla="*/ 2147483647 w 9"/>
                <a:gd name="T3" fmla="*/ 0 h 3"/>
                <a:gd name="T4" fmla="*/ 2147483647 w 9"/>
                <a:gd name="T5" fmla="*/ 2147483647 h 3"/>
                <a:gd name="T6" fmla="*/ 2147483647 w 9"/>
                <a:gd name="T7" fmla="*/ 2147483647 h 3"/>
                <a:gd name="T8" fmla="*/ 2147483647 w 9"/>
                <a:gd name="T9" fmla="*/ 2147483647 h 3"/>
                <a:gd name="T10" fmla="*/ 2147483647 w 9"/>
                <a:gd name="T11" fmla="*/ 0 h 3"/>
                <a:gd name="T12" fmla="*/ 2147483647 w 9"/>
                <a:gd name="T13" fmla="*/ 0 h 3"/>
                <a:gd name="T14" fmla="*/ 2147483647 w 9"/>
                <a:gd name="T15" fmla="*/ 0 h 3"/>
                <a:gd name="T16" fmla="*/ 2147483647 w 9"/>
                <a:gd name="T17" fmla="*/ 0 h 3"/>
                <a:gd name="T18" fmla="*/ 2147483647 w 9"/>
                <a:gd name="T19" fmla="*/ 0 h 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3"/>
                <a:gd name="T32" fmla="*/ 9 w 9"/>
                <a:gd name="T33" fmla="*/ 3 h 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3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5" name="Freeform 364"/>
            <p:cNvSpPr>
              <a:spLocks/>
            </p:cNvSpPr>
            <p:nvPr/>
          </p:nvSpPr>
          <p:spPr bwMode="auto">
            <a:xfrm>
              <a:off x="1188910" y="1974419"/>
              <a:ext cx="10240" cy="7448"/>
            </a:xfrm>
            <a:custGeom>
              <a:avLst/>
              <a:gdLst>
                <a:gd name="T0" fmla="*/ 0 w 9"/>
                <a:gd name="T1" fmla="*/ 2147483647 h 7"/>
                <a:gd name="T2" fmla="*/ 2147483647 w 9"/>
                <a:gd name="T3" fmla="*/ 2147483647 h 7"/>
                <a:gd name="T4" fmla="*/ 2147483647 w 9"/>
                <a:gd name="T5" fmla="*/ 2147483647 h 7"/>
                <a:gd name="T6" fmla="*/ 2147483647 w 9"/>
                <a:gd name="T7" fmla="*/ 0 h 7"/>
                <a:gd name="T8" fmla="*/ 2147483647 w 9"/>
                <a:gd name="T9" fmla="*/ 0 h 7"/>
                <a:gd name="T10" fmla="*/ 2147483647 w 9"/>
                <a:gd name="T11" fmla="*/ 2147483647 h 7"/>
                <a:gd name="T12" fmla="*/ 2147483647 w 9"/>
                <a:gd name="T13" fmla="*/ 2147483647 h 7"/>
                <a:gd name="T14" fmla="*/ 2147483647 w 9"/>
                <a:gd name="T15" fmla="*/ 214748364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7"/>
                <a:gd name="T26" fmla="*/ 9 w 9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7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9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6" name="Freeform 365"/>
            <p:cNvSpPr>
              <a:spLocks/>
            </p:cNvSpPr>
            <p:nvPr/>
          </p:nvSpPr>
          <p:spPr bwMode="auto">
            <a:xfrm>
              <a:off x="1224286" y="1974419"/>
              <a:ext cx="7448" cy="11171"/>
            </a:xfrm>
            <a:custGeom>
              <a:avLst/>
              <a:gdLst>
                <a:gd name="T0" fmla="*/ 0 w 7"/>
                <a:gd name="T1" fmla="*/ 0 h 10"/>
                <a:gd name="T2" fmla="*/ 0 w 7"/>
                <a:gd name="T3" fmla="*/ 0 h 10"/>
                <a:gd name="T4" fmla="*/ 0 w 7"/>
                <a:gd name="T5" fmla="*/ 2147483647 h 10"/>
                <a:gd name="T6" fmla="*/ 0 w 7"/>
                <a:gd name="T7" fmla="*/ 2147483647 h 10"/>
                <a:gd name="T8" fmla="*/ 0 w 7"/>
                <a:gd name="T9" fmla="*/ 2147483647 h 10"/>
                <a:gd name="T10" fmla="*/ 0 w 7"/>
                <a:gd name="T11" fmla="*/ 2147483647 h 10"/>
                <a:gd name="T12" fmla="*/ 2147483647 w 7"/>
                <a:gd name="T13" fmla="*/ 2147483647 h 10"/>
                <a:gd name="T14" fmla="*/ 2147483647 w 7"/>
                <a:gd name="T15" fmla="*/ 2147483647 h 10"/>
                <a:gd name="T16" fmla="*/ 2147483647 w 7"/>
                <a:gd name="T17" fmla="*/ 2147483647 h 10"/>
                <a:gd name="T18" fmla="*/ 2147483647 w 7"/>
                <a:gd name="T19" fmla="*/ 2147483647 h 10"/>
                <a:gd name="T20" fmla="*/ 2147483647 w 7"/>
                <a:gd name="T21" fmla="*/ 2147483647 h 10"/>
                <a:gd name="T22" fmla="*/ 2147483647 w 7"/>
                <a:gd name="T23" fmla="*/ 2147483647 h 10"/>
                <a:gd name="T24" fmla="*/ 2147483647 w 7"/>
                <a:gd name="T25" fmla="*/ 2147483647 h 10"/>
                <a:gd name="T26" fmla="*/ 2147483647 w 7"/>
                <a:gd name="T27" fmla="*/ 2147483647 h 10"/>
                <a:gd name="T28" fmla="*/ 2147483647 w 7"/>
                <a:gd name="T29" fmla="*/ 2147483647 h 10"/>
                <a:gd name="T30" fmla="*/ 2147483647 w 7"/>
                <a:gd name="T31" fmla="*/ 2147483647 h 10"/>
                <a:gd name="T32" fmla="*/ 0 w 7"/>
                <a:gd name="T33" fmla="*/ 2147483647 h 10"/>
                <a:gd name="T34" fmla="*/ 0 w 7"/>
                <a:gd name="T35" fmla="*/ 2147483647 h 10"/>
                <a:gd name="T36" fmla="*/ 2147483647 w 7"/>
                <a:gd name="T37" fmla="*/ 2147483647 h 10"/>
                <a:gd name="T38" fmla="*/ 2147483647 w 7"/>
                <a:gd name="T39" fmla="*/ 0 h 1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"/>
                <a:gd name="T61" fmla="*/ 0 h 10"/>
                <a:gd name="T62" fmla="*/ 7 w 7"/>
                <a:gd name="T63" fmla="*/ 10 h 1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" h="10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7" y="7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7" name="Freeform 366"/>
            <p:cNvSpPr>
              <a:spLocks/>
            </p:cNvSpPr>
            <p:nvPr/>
          </p:nvSpPr>
          <p:spPr bwMode="auto">
            <a:xfrm>
              <a:off x="1239181" y="1981866"/>
              <a:ext cx="2793" cy="3724"/>
            </a:xfrm>
            <a:custGeom>
              <a:avLst/>
              <a:gdLst>
                <a:gd name="T0" fmla="*/ 0 w 3"/>
                <a:gd name="T1" fmla="*/ 0 h 3"/>
                <a:gd name="T2" fmla="*/ 2147483647 w 3"/>
                <a:gd name="T3" fmla="*/ 0 h 3"/>
                <a:gd name="T4" fmla="*/ 2147483647 w 3"/>
                <a:gd name="T5" fmla="*/ 0 h 3"/>
                <a:gd name="T6" fmla="*/ 2147483647 w 3"/>
                <a:gd name="T7" fmla="*/ 2147483647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8" name="Freeform 367"/>
            <p:cNvSpPr>
              <a:spLocks/>
            </p:cNvSpPr>
            <p:nvPr/>
          </p:nvSpPr>
          <p:spPr bwMode="auto">
            <a:xfrm>
              <a:off x="998998" y="2339348"/>
              <a:ext cx="6516" cy="6517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2147483647 h 6"/>
                <a:gd name="T4" fmla="*/ 0 w 6"/>
                <a:gd name="T5" fmla="*/ 2147483647 h 6"/>
                <a:gd name="T6" fmla="*/ 2147483647 w 6"/>
                <a:gd name="T7" fmla="*/ 0 h 6"/>
                <a:gd name="T8" fmla="*/ 2147483647 w 6"/>
                <a:gd name="T9" fmla="*/ 0 h 6"/>
                <a:gd name="T10" fmla="*/ 2147483647 w 6"/>
                <a:gd name="T11" fmla="*/ 0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9" name="Freeform 368"/>
            <p:cNvSpPr>
              <a:spLocks/>
            </p:cNvSpPr>
            <p:nvPr/>
          </p:nvSpPr>
          <p:spPr bwMode="auto">
            <a:xfrm>
              <a:off x="1005515" y="2342141"/>
              <a:ext cx="7448" cy="3724"/>
            </a:xfrm>
            <a:custGeom>
              <a:avLst/>
              <a:gdLst>
                <a:gd name="T0" fmla="*/ 0 w 6"/>
                <a:gd name="T1" fmla="*/ 2147483647 h 3"/>
                <a:gd name="T2" fmla="*/ 2147483647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0 h 3"/>
                <a:gd name="T8" fmla="*/ 2147483647 w 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3"/>
                  </a:moveTo>
                  <a:lnTo>
                    <a:pt x="3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0" name="Freeform 369"/>
            <p:cNvSpPr>
              <a:spLocks/>
            </p:cNvSpPr>
            <p:nvPr/>
          </p:nvSpPr>
          <p:spPr bwMode="auto">
            <a:xfrm>
              <a:off x="994343" y="2313281"/>
              <a:ext cx="8379" cy="4655"/>
            </a:xfrm>
            <a:custGeom>
              <a:avLst/>
              <a:gdLst>
                <a:gd name="T0" fmla="*/ 0 w 7"/>
                <a:gd name="T1" fmla="*/ 2147483647 h 4"/>
                <a:gd name="T2" fmla="*/ 0 w 7"/>
                <a:gd name="T3" fmla="*/ 2147483647 h 4"/>
                <a:gd name="T4" fmla="*/ 2147483647 w 7"/>
                <a:gd name="T5" fmla="*/ 2147483647 h 4"/>
                <a:gd name="T6" fmla="*/ 2147483647 w 7"/>
                <a:gd name="T7" fmla="*/ 2147483647 h 4"/>
                <a:gd name="T8" fmla="*/ 2147483647 w 7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4"/>
                <a:gd name="T17" fmla="*/ 7 w 7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4">
                  <a:moveTo>
                    <a:pt x="0" y="4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7" y="4"/>
                  </a:lnTo>
                  <a:lnTo>
                    <a:pt x="7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1" name="Freeform 370"/>
            <p:cNvSpPr>
              <a:spLocks/>
            </p:cNvSpPr>
            <p:nvPr/>
          </p:nvSpPr>
          <p:spPr bwMode="auto">
            <a:xfrm>
              <a:off x="994343" y="2320729"/>
              <a:ext cx="11171" cy="10241"/>
            </a:xfrm>
            <a:custGeom>
              <a:avLst/>
              <a:gdLst>
                <a:gd name="T0" fmla="*/ 0 w 10"/>
                <a:gd name="T1" fmla="*/ 0 h 9"/>
                <a:gd name="T2" fmla="*/ 0 w 10"/>
                <a:gd name="T3" fmla="*/ 2147483647 h 9"/>
                <a:gd name="T4" fmla="*/ 0 w 10"/>
                <a:gd name="T5" fmla="*/ 2147483647 h 9"/>
                <a:gd name="T6" fmla="*/ 2147483647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0 h 9"/>
                <a:gd name="T20" fmla="*/ 2147483647 w 10"/>
                <a:gd name="T21" fmla="*/ 0 h 9"/>
                <a:gd name="T22" fmla="*/ 2147483647 w 10"/>
                <a:gd name="T23" fmla="*/ 0 h 9"/>
                <a:gd name="T24" fmla="*/ 2147483647 w 10"/>
                <a:gd name="T25" fmla="*/ 0 h 9"/>
                <a:gd name="T26" fmla="*/ 2147483647 w 10"/>
                <a:gd name="T27" fmla="*/ 2147483647 h 9"/>
                <a:gd name="T28" fmla="*/ 2147483647 w 10"/>
                <a:gd name="T29" fmla="*/ 2147483647 h 9"/>
                <a:gd name="T30" fmla="*/ 2147483647 w 10"/>
                <a:gd name="T31" fmla="*/ 2147483647 h 9"/>
                <a:gd name="T32" fmla="*/ 2147483647 w 10"/>
                <a:gd name="T33" fmla="*/ 2147483647 h 9"/>
                <a:gd name="T34" fmla="*/ 2147483647 w 10"/>
                <a:gd name="T35" fmla="*/ 0 h 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"/>
                <a:gd name="T55" fmla="*/ 0 h 9"/>
                <a:gd name="T56" fmla="*/ 10 w 10"/>
                <a:gd name="T57" fmla="*/ 9 h 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" h="9">
                  <a:moveTo>
                    <a:pt x="0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7" y="6"/>
                  </a:lnTo>
                  <a:lnTo>
                    <a:pt x="4" y="3"/>
                  </a:lnTo>
                  <a:lnTo>
                    <a:pt x="4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2" name="Freeform 371"/>
            <p:cNvSpPr>
              <a:spLocks/>
            </p:cNvSpPr>
            <p:nvPr/>
          </p:nvSpPr>
          <p:spPr bwMode="auto">
            <a:xfrm>
              <a:off x="987827" y="2328176"/>
              <a:ext cx="11171" cy="11171"/>
            </a:xfrm>
            <a:custGeom>
              <a:avLst/>
              <a:gdLst>
                <a:gd name="T0" fmla="*/ 0 w 10"/>
                <a:gd name="T1" fmla="*/ 2147483647 h 10"/>
                <a:gd name="T2" fmla="*/ 2147483647 w 10"/>
                <a:gd name="T3" fmla="*/ 0 h 10"/>
                <a:gd name="T4" fmla="*/ 2147483647 w 10"/>
                <a:gd name="T5" fmla="*/ 0 h 10"/>
                <a:gd name="T6" fmla="*/ 2147483647 w 10"/>
                <a:gd name="T7" fmla="*/ 0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0 w 10"/>
                <a:gd name="T25" fmla="*/ 2147483647 h 10"/>
                <a:gd name="T26" fmla="*/ 0 w 10"/>
                <a:gd name="T27" fmla="*/ 2147483647 h 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10"/>
                <a:gd name="T44" fmla="*/ 10 w 10"/>
                <a:gd name="T45" fmla="*/ 10 h 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10">
                  <a:moveTo>
                    <a:pt x="0" y="3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10" y="3"/>
                  </a:lnTo>
                  <a:lnTo>
                    <a:pt x="6" y="10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3" name="Freeform 372"/>
            <p:cNvSpPr>
              <a:spLocks/>
            </p:cNvSpPr>
            <p:nvPr/>
          </p:nvSpPr>
          <p:spPr bwMode="auto">
            <a:xfrm>
              <a:off x="1002722" y="2330970"/>
              <a:ext cx="2793" cy="8378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147483647 h 7"/>
                <a:gd name="T4" fmla="*/ 0 w 3"/>
                <a:gd name="T5" fmla="*/ 2147483647 h 7"/>
                <a:gd name="T6" fmla="*/ 0 w 3"/>
                <a:gd name="T7" fmla="*/ 2147483647 h 7"/>
                <a:gd name="T8" fmla="*/ 2147483647 w 3"/>
                <a:gd name="T9" fmla="*/ 2147483647 h 7"/>
                <a:gd name="T10" fmla="*/ 2147483647 w 3"/>
                <a:gd name="T11" fmla="*/ 2147483647 h 7"/>
                <a:gd name="T12" fmla="*/ 2147483647 w 3"/>
                <a:gd name="T13" fmla="*/ 2147483647 h 7"/>
                <a:gd name="T14" fmla="*/ 2147483647 w 3"/>
                <a:gd name="T15" fmla="*/ 2147483647 h 7"/>
                <a:gd name="T16" fmla="*/ 2147483647 w 3"/>
                <a:gd name="T17" fmla="*/ 2147483647 h 7"/>
                <a:gd name="T18" fmla="*/ 2147483647 w 3"/>
                <a:gd name="T19" fmla="*/ 2147483647 h 7"/>
                <a:gd name="T20" fmla="*/ 0 w 3"/>
                <a:gd name="T21" fmla="*/ 2147483647 h 7"/>
                <a:gd name="T22" fmla="*/ 0 w 3"/>
                <a:gd name="T23" fmla="*/ 2147483647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"/>
                <a:gd name="T37" fmla="*/ 0 h 7"/>
                <a:gd name="T38" fmla="*/ 3 w 3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" h="7">
                  <a:moveTo>
                    <a:pt x="0" y="0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4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4" name="Freeform 373"/>
            <p:cNvSpPr>
              <a:spLocks/>
            </p:cNvSpPr>
            <p:nvPr/>
          </p:nvSpPr>
          <p:spPr bwMode="auto">
            <a:xfrm>
              <a:off x="981310" y="2251839"/>
              <a:ext cx="9309" cy="11171"/>
            </a:xfrm>
            <a:custGeom>
              <a:avLst/>
              <a:gdLst>
                <a:gd name="T0" fmla="*/ 0 w 9"/>
                <a:gd name="T1" fmla="*/ 0 h 10"/>
                <a:gd name="T2" fmla="*/ 2147483647 w 9"/>
                <a:gd name="T3" fmla="*/ 2147483647 h 10"/>
                <a:gd name="T4" fmla="*/ 2147483647 w 9"/>
                <a:gd name="T5" fmla="*/ 2147483647 h 10"/>
                <a:gd name="T6" fmla="*/ 2147483647 w 9"/>
                <a:gd name="T7" fmla="*/ 2147483647 h 10"/>
                <a:gd name="T8" fmla="*/ 2147483647 w 9"/>
                <a:gd name="T9" fmla="*/ 2147483647 h 10"/>
                <a:gd name="T10" fmla="*/ 2147483647 w 9"/>
                <a:gd name="T11" fmla="*/ 2147483647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2147483647 h 10"/>
                <a:gd name="T18" fmla="*/ 2147483647 w 9"/>
                <a:gd name="T19" fmla="*/ 2147483647 h 10"/>
                <a:gd name="T20" fmla="*/ 2147483647 w 9"/>
                <a:gd name="T21" fmla="*/ 2147483647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"/>
                <a:gd name="T34" fmla="*/ 0 h 10"/>
                <a:gd name="T35" fmla="*/ 9 w 9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" h="10">
                  <a:moveTo>
                    <a:pt x="0" y="0"/>
                  </a:moveTo>
                  <a:lnTo>
                    <a:pt x="3" y="4"/>
                  </a:lnTo>
                  <a:lnTo>
                    <a:pt x="6" y="4"/>
                  </a:lnTo>
                  <a:lnTo>
                    <a:pt x="9" y="7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3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5" name="Freeform 374"/>
            <p:cNvSpPr>
              <a:spLocks/>
            </p:cNvSpPr>
            <p:nvPr/>
          </p:nvSpPr>
          <p:spPr bwMode="auto">
            <a:xfrm>
              <a:off x="987827" y="2248115"/>
              <a:ext cx="2793" cy="8379"/>
            </a:xfrm>
            <a:custGeom>
              <a:avLst/>
              <a:gdLst>
                <a:gd name="T0" fmla="*/ 0 w 3"/>
                <a:gd name="T1" fmla="*/ 2147483647 h 7"/>
                <a:gd name="T2" fmla="*/ 0 w 3"/>
                <a:gd name="T3" fmla="*/ 2147483647 h 7"/>
                <a:gd name="T4" fmla="*/ 0 w 3"/>
                <a:gd name="T5" fmla="*/ 2147483647 h 7"/>
                <a:gd name="T6" fmla="*/ 0 w 3"/>
                <a:gd name="T7" fmla="*/ 0 h 7"/>
                <a:gd name="T8" fmla="*/ 0 w 3"/>
                <a:gd name="T9" fmla="*/ 0 h 7"/>
                <a:gd name="T10" fmla="*/ 2147483647 w 3"/>
                <a:gd name="T11" fmla="*/ 0 h 7"/>
                <a:gd name="T12" fmla="*/ 2147483647 w 3"/>
                <a:gd name="T13" fmla="*/ 2147483647 h 7"/>
                <a:gd name="T14" fmla="*/ 2147483647 w 3"/>
                <a:gd name="T15" fmla="*/ 2147483647 h 7"/>
                <a:gd name="T16" fmla="*/ 2147483647 w 3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7"/>
                <a:gd name="T29" fmla="*/ 3 w 3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7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6" name="Freeform 375"/>
            <p:cNvSpPr>
              <a:spLocks/>
            </p:cNvSpPr>
            <p:nvPr/>
          </p:nvSpPr>
          <p:spPr bwMode="auto">
            <a:xfrm>
              <a:off x="990620" y="2248115"/>
              <a:ext cx="12103" cy="8379"/>
            </a:xfrm>
            <a:custGeom>
              <a:avLst/>
              <a:gdLst>
                <a:gd name="T0" fmla="*/ 0 w 10"/>
                <a:gd name="T1" fmla="*/ 2147483647 h 7"/>
                <a:gd name="T2" fmla="*/ 2147483647 w 10"/>
                <a:gd name="T3" fmla="*/ 2147483647 h 7"/>
                <a:gd name="T4" fmla="*/ 2147483647 w 10"/>
                <a:gd name="T5" fmla="*/ 2147483647 h 7"/>
                <a:gd name="T6" fmla="*/ 2147483647 w 10"/>
                <a:gd name="T7" fmla="*/ 2147483647 h 7"/>
                <a:gd name="T8" fmla="*/ 2147483647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0" y="3"/>
                  </a:moveTo>
                  <a:lnTo>
                    <a:pt x="3" y="7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7" name="Freeform 376"/>
            <p:cNvSpPr>
              <a:spLocks/>
            </p:cNvSpPr>
            <p:nvPr/>
          </p:nvSpPr>
          <p:spPr bwMode="auto">
            <a:xfrm>
              <a:off x="994343" y="2305834"/>
              <a:ext cx="8379" cy="7448"/>
            </a:xfrm>
            <a:custGeom>
              <a:avLst/>
              <a:gdLst>
                <a:gd name="T0" fmla="*/ 0 w 7"/>
                <a:gd name="T1" fmla="*/ 2147483647 h 6"/>
                <a:gd name="T2" fmla="*/ 0 w 7"/>
                <a:gd name="T3" fmla="*/ 2147483647 h 6"/>
                <a:gd name="T4" fmla="*/ 0 w 7"/>
                <a:gd name="T5" fmla="*/ 2147483647 h 6"/>
                <a:gd name="T6" fmla="*/ 0 w 7"/>
                <a:gd name="T7" fmla="*/ 0 h 6"/>
                <a:gd name="T8" fmla="*/ 0 w 7"/>
                <a:gd name="T9" fmla="*/ 0 h 6"/>
                <a:gd name="T10" fmla="*/ 2147483647 w 7"/>
                <a:gd name="T11" fmla="*/ 0 h 6"/>
                <a:gd name="T12" fmla="*/ 2147483647 w 7"/>
                <a:gd name="T13" fmla="*/ 2147483647 h 6"/>
                <a:gd name="T14" fmla="*/ 2147483647 w 7"/>
                <a:gd name="T15" fmla="*/ 2147483647 h 6"/>
                <a:gd name="T16" fmla="*/ 2147483647 w 7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6"/>
                <a:gd name="T29" fmla="*/ 7 w 7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6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6"/>
                  </a:lnTo>
                  <a:lnTo>
                    <a:pt x="4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8" name="Freeform 377"/>
            <p:cNvSpPr>
              <a:spLocks/>
            </p:cNvSpPr>
            <p:nvPr/>
          </p:nvSpPr>
          <p:spPr bwMode="auto">
            <a:xfrm>
              <a:off x="1002722" y="2309558"/>
              <a:ext cx="6516" cy="3724"/>
            </a:xfrm>
            <a:custGeom>
              <a:avLst/>
              <a:gdLst>
                <a:gd name="T0" fmla="*/ 0 w 6"/>
                <a:gd name="T1" fmla="*/ 2147483647 h 3"/>
                <a:gd name="T2" fmla="*/ 2147483647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9" name="Freeform 378"/>
            <p:cNvSpPr>
              <a:spLocks/>
            </p:cNvSpPr>
            <p:nvPr/>
          </p:nvSpPr>
          <p:spPr bwMode="auto">
            <a:xfrm>
              <a:off x="990620" y="2284422"/>
              <a:ext cx="8379" cy="3724"/>
            </a:xfrm>
            <a:custGeom>
              <a:avLst/>
              <a:gdLst>
                <a:gd name="T0" fmla="*/ 0 w 7"/>
                <a:gd name="T1" fmla="*/ 0 h 3"/>
                <a:gd name="T2" fmla="*/ 2147483647 w 7"/>
                <a:gd name="T3" fmla="*/ 2147483647 h 3"/>
                <a:gd name="T4" fmla="*/ 2147483647 w 7"/>
                <a:gd name="T5" fmla="*/ 2147483647 h 3"/>
                <a:gd name="T6" fmla="*/ 2147483647 w 7"/>
                <a:gd name="T7" fmla="*/ 0 h 3"/>
                <a:gd name="T8" fmla="*/ 2147483647 w 7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3"/>
                <a:gd name="T17" fmla="*/ 7 w 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3">
                  <a:moveTo>
                    <a:pt x="0" y="0"/>
                  </a:moveTo>
                  <a:lnTo>
                    <a:pt x="3" y="3"/>
                  </a:lnTo>
                  <a:lnTo>
                    <a:pt x="7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0" name="Freeform 379"/>
            <p:cNvSpPr>
              <a:spLocks/>
            </p:cNvSpPr>
            <p:nvPr/>
          </p:nvSpPr>
          <p:spPr bwMode="auto">
            <a:xfrm>
              <a:off x="990620" y="2288146"/>
              <a:ext cx="12103" cy="11171"/>
            </a:xfrm>
            <a:custGeom>
              <a:avLst/>
              <a:gdLst>
                <a:gd name="T0" fmla="*/ 0 w 10"/>
                <a:gd name="T1" fmla="*/ 2147483647 h 10"/>
                <a:gd name="T2" fmla="*/ 0 w 10"/>
                <a:gd name="T3" fmla="*/ 2147483647 h 10"/>
                <a:gd name="T4" fmla="*/ 0 w 10"/>
                <a:gd name="T5" fmla="*/ 2147483647 h 10"/>
                <a:gd name="T6" fmla="*/ 2147483647 w 10"/>
                <a:gd name="T7" fmla="*/ 2147483647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0 h 10"/>
                <a:gd name="T24" fmla="*/ 2147483647 w 10"/>
                <a:gd name="T25" fmla="*/ 0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2147483647 w 10"/>
                <a:gd name="T33" fmla="*/ 2147483647 h 10"/>
                <a:gd name="T34" fmla="*/ 2147483647 w 10"/>
                <a:gd name="T35" fmla="*/ 2147483647 h 10"/>
                <a:gd name="T36" fmla="*/ 2147483647 w 10"/>
                <a:gd name="T37" fmla="*/ 2147483647 h 10"/>
                <a:gd name="T38" fmla="*/ 2147483647 w 10"/>
                <a:gd name="T39" fmla="*/ 2147483647 h 10"/>
                <a:gd name="T40" fmla="*/ 2147483647 w 10"/>
                <a:gd name="T41" fmla="*/ 0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10"/>
                <a:gd name="T65" fmla="*/ 10 w 10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10">
                  <a:moveTo>
                    <a:pt x="0" y="3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7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1" name="Freeform 380"/>
            <p:cNvSpPr>
              <a:spLocks/>
            </p:cNvSpPr>
            <p:nvPr/>
          </p:nvSpPr>
          <p:spPr bwMode="auto">
            <a:xfrm>
              <a:off x="987827" y="2295594"/>
              <a:ext cx="6516" cy="10240"/>
            </a:xfrm>
            <a:custGeom>
              <a:avLst/>
              <a:gdLst>
                <a:gd name="T0" fmla="*/ 0 w 6"/>
                <a:gd name="T1" fmla="*/ 2147483647 h 9"/>
                <a:gd name="T2" fmla="*/ 0 w 6"/>
                <a:gd name="T3" fmla="*/ 0 h 9"/>
                <a:gd name="T4" fmla="*/ 2147483647 w 6"/>
                <a:gd name="T5" fmla="*/ 0 h 9"/>
                <a:gd name="T6" fmla="*/ 2147483647 w 6"/>
                <a:gd name="T7" fmla="*/ 0 h 9"/>
                <a:gd name="T8" fmla="*/ 2147483647 w 6"/>
                <a:gd name="T9" fmla="*/ 0 h 9"/>
                <a:gd name="T10" fmla="*/ 2147483647 w 6"/>
                <a:gd name="T11" fmla="*/ 2147483647 h 9"/>
                <a:gd name="T12" fmla="*/ 2147483647 w 6"/>
                <a:gd name="T13" fmla="*/ 2147483647 h 9"/>
                <a:gd name="T14" fmla="*/ 2147483647 w 6"/>
                <a:gd name="T15" fmla="*/ 2147483647 h 9"/>
                <a:gd name="T16" fmla="*/ 2147483647 w 6"/>
                <a:gd name="T17" fmla="*/ 2147483647 h 9"/>
                <a:gd name="T18" fmla="*/ 2147483647 w 6"/>
                <a:gd name="T19" fmla="*/ 2147483647 h 9"/>
                <a:gd name="T20" fmla="*/ 0 w 6"/>
                <a:gd name="T21" fmla="*/ 2147483647 h 9"/>
                <a:gd name="T22" fmla="*/ 0 w 6"/>
                <a:gd name="T23" fmla="*/ 2147483647 h 9"/>
                <a:gd name="T24" fmla="*/ 0 w 6"/>
                <a:gd name="T25" fmla="*/ 2147483647 h 9"/>
                <a:gd name="T26" fmla="*/ 0 w 6"/>
                <a:gd name="T27" fmla="*/ 2147483647 h 9"/>
                <a:gd name="T28" fmla="*/ 0 w 6"/>
                <a:gd name="T29" fmla="*/ 2147483647 h 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9"/>
                <a:gd name="T47" fmla="*/ 6 w 6"/>
                <a:gd name="T48" fmla="*/ 9 h 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9">
                  <a:moveTo>
                    <a:pt x="0" y="3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9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2" name="Freeform 381"/>
            <p:cNvSpPr>
              <a:spLocks/>
            </p:cNvSpPr>
            <p:nvPr/>
          </p:nvSpPr>
          <p:spPr bwMode="auto">
            <a:xfrm>
              <a:off x="998998" y="2303041"/>
              <a:ext cx="3724" cy="6516"/>
            </a:xfrm>
            <a:custGeom>
              <a:avLst/>
              <a:gdLst>
                <a:gd name="T0" fmla="*/ 0 w 3"/>
                <a:gd name="T1" fmla="*/ 0 h 6"/>
                <a:gd name="T2" fmla="*/ 0 w 3"/>
                <a:gd name="T3" fmla="*/ 0 h 6"/>
                <a:gd name="T4" fmla="*/ 0 w 3"/>
                <a:gd name="T5" fmla="*/ 2147483647 h 6"/>
                <a:gd name="T6" fmla="*/ 0 w 3"/>
                <a:gd name="T7" fmla="*/ 2147483647 h 6"/>
                <a:gd name="T8" fmla="*/ 2147483647 w 3"/>
                <a:gd name="T9" fmla="*/ 2147483647 h 6"/>
                <a:gd name="T10" fmla="*/ 2147483647 w 3"/>
                <a:gd name="T11" fmla="*/ 2147483647 h 6"/>
                <a:gd name="T12" fmla="*/ 2147483647 w 3"/>
                <a:gd name="T13" fmla="*/ 2147483647 h 6"/>
                <a:gd name="T14" fmla="*/ 2147483647 w 3"/>
                <a:gd name="T15" fmla="*/ 0 h 6"/>
                <a:gd name="T16" fmla="*/ 2147483647 w 3"/>
                <a:gd name="T17" fmla="*/ 0 h 6"/>
                <a:gd name="T18" fmla="*/ 2147483647 w 3"/>
                <a:gd name="T19" fmla="*/ 0 h 6"/>
                <a:gd name="T20" fmla="*/ 0 w 3"/>
                <a:gd name="T21" fmla="*/ 0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"/>
                <a:gd name="T34" fmla="*/ 0 h 6"/>
                <a:gd name="T35" fmla="*/ 3 w 3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" h="6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3" name="Freeform 382"/>
            <p:cNvSpPr>
              <a:spLocks/>
            </p:cNvSpPr>
            <p:nvPr/>
          </p:nvSpPr>
          <p:spPr bwMode="auto">
            <a:xfrm>
              <a:off x="1352756" y="1955800"/>
              <a:ext cx="8378" cy="8379"/>
            </a:xfrm>
            <a:custGeom>
              <a:avLst/>
              <a:gdLst>
                <a:gd name="T0" fmla="*/ 2147483647 w 7"/>
                <a:gd name="T1" fmla="*/ 2147483647 h 7"/>
                <a:gd name="T2" fmla="*/ 0 w 7"/>
                <a:gd name="T3" fmla="*/ 2147483647 h 7"/>
                <a:gd name="T4" fmla="*/ 2147483647 w 7"/>
                <a:gd name="T5" fmla="*/ 2147483647 h 7"/>
                <a:gd name="T6" fmla="*/ 2147483647 w 7"/>
                <a:gd name="T7" fmla="*/ 0 h 7"/>
                <a:gd name="T8" fmla="*/ 2147483647 w 7"/>
                <a:gd name="T9" fmla="*/ 0 h 7"/>
                <a:gd name="T10" fmla="*/ 2147483647 w 7"/>
                <a:gd name="T11" fmla="*/ 0 h 7"/>
                <a:gd name="T12" fmla="*/ 2147483647 w 7"/>
                <a:gd name="T13" fmla="*/ 0 h 7"/>
                <a:gd name="T14" fmla="*/ 2147483647 w 7"/>
                <a:gd name="T15" fmla="*/ 2147483647 h 7"/>
                <a:gd name="T16" fmla="*/ 2147483647 w 7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7"/>
                <a:gd name="T29" fmla="*/ 7 w 7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7">
                  <a:moveTo>
                    <a:pt x="4" y="3"/>
                  </a:moveTo>
                  <a:lnTo>
                    <a:pt x="0" y="3"/>
                  </a:lnTo>
                  <a:lnTo>
                    <a:pt x="4" y="3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7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4" name="Freeform 383"/>
            <p:cNvSpPr>
              <a:spLocks/>
            </p:cNvSpPr>
            <p:nvPr/>
          </p:nvSpPr>
          <p:spPr bwMode="auto">
            <a:xfrm>
              <a:off x="1361134" y="1955800"/>
              <a:ext cx="10241" cy="3724"/>
            </a:xfrm>
            <a:custGeom>
              <a:avLst/>
              <a:gdLst>
                <a:gd name="T0" fmla="*/ 0 w 9"/>
                <a:gd name="T1" fmla="*/ 2147483647 h 3"/>
                <a:gd name="T2" fmla="*/ 2147483647 w 9"/>
                <a:gd name="T3" fmla="*/ 2147483647 h 3"/>
                <a:gd name="T4" fmla="*/ 2147483647 w 9"/>
                <a:gd name="T5" fmla="*/ 2147483647 h 3"/>
                <a:gd name="T6" fmla="*/ 2147483647 w 9"/>
                <a:gd name="T7" fmla="*/ 2147483647 h 3"/>
                <a:gd name="T8" fmla="*/ 2147483647 w 9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3"/>
                <a:gd name="T17" fmla="*/ 9 w 9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5" name="Freeform 384"/>
            <p:cNvSpPr>
              <a:spLocks/>
            </p:cNvSpPr>
            <p:nvPr/>
          </p:nvSpPr>
          <p:spPr bwMode="auto">
            <a:xfrm>
              <a:off x="1342515" y="1934389"/>
              <a:ext cx="7448" cy="3724"/>
            </a:xfrm>
            <a:custGeom>
              <a:avLst/>
              <a:gdLst>
                <a:gd name="T0" fmla="*/ 0 w 6"/>
                <a:gd name="T1" fmla="*/ 2147483647 h 3"/>
                <a:gd name="T2" fmla="*/ 2147483647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6" name="Freeform 385"/>
            <p:cNvSpPr>
              <a:spLocks/>
            </p:cNvSpPr>
            <p:nvPr/>
          </p:nvSpPr>
          <p:spPr bwMode="auto">
            <a:xfrm>
              <a:off x="1346239" y="1938112"/>
              <a:ext cx="11171" cy="7448"/>
            </a:xfrm>
            <a:custGeom>
              <a:avLst/>
              <a:gdLst>
                <a:gd name="T0" fmla="*/ 0 w 10"/>
                <a:gd name="T1" fmla="*/ 2147483647 h 7"/>
                <a:gd name="T2" fmla="*/ 0 w 10"/>
                <a:gd name="T3" fmla="*/ 2147483647 h 7"/>
                <a:gd name="T4" fmla="*/ 2147483647 w 10"/>
                <a:gd name="T5" fmla="*/ 2147483647 h 7"/>
                <a:gd name="T6" fmla="*/ 2147483647 w 10"/>
                <a:gd name="T7" fmla="*/ 2147483647 h 7"/>
                <a:gd name="T8" fmla="*/ 2147483647 w 10"/>
                <a:gd name="T9" fmla="*/ 2147483647 h 7"/>
                <a:gd name="T10" fmla="*/ 2147483647 w 10"/>
                <a:gd name="T11" fmla="*/ 2147483647 h 7"/>
                <a:gd name="T12" fmla="*/ 2147483647 w 10"/>
                <a:gd name="T13" fmla="*/ 2147483647 h 7"/>
                <a:gd name="T14" fmla="*/ 2147483647 w 10"/>
                <a:gd name="T15" fmla="*/ 2147483647 h 7"/>
                <a:gd name="T16" fmla="*/ 2147483647 w 10"/>
                <a:gd name="T17" fmla="*/ 2147483647 h 7"/>
                <a:gd name="T18" fmla="*/ 2147483647 w 10"/>
                <a:gd name="T19" fmla="*/ 2147483647 h 7"/>
                <a:gd name="T20" fmla="*/ 2147483647 w 10"/>
                <a:gd name="T21" fmla="*/ 0 h 7"/>
                <a:gd name="T22" fmla="*/ 2147483647 w 10"/>
                <a:gd name="T23" fmla="*/ 0 h 7"/>
                <a:gd name="T24" fmla="*/ 2147483647 w 10"/>
                <a:gd name="T25" fmla="*/ 0 h 7"/>
                <a:gd name="T26" fmla="*/ 2147483647 w 10"/>
                <a:gd name="T27" fmla="*/ 0 h 7"/>
                <a:gd name="T28" fmla="*/ 2147483647 w 10"/>
                <a:gd name="T29" fmla="*/ 2147483647 h 7"/>
                <a:gd name="T30" fmla="*/ 2147483647 w 10"/>
                <a:gd name="T31" fmla="*/ 2147483647 h 7"/>
                <a:gd name="T32" fmla="*/ 2147483647 w 10"/>
                <a:gd name="T33" fmla="*/ 2147483647 h 7"/>
                <a:gd name="T34" fmla="*/ 2147483647 w 10"/>
                <a:gd name="T35" fmla="*/ 2147483647 h 7"/>
                <a:gd name="T36" fmla="*/ 2147483647 w 10"/>
                <a:gd name="T37" fmla="*/ 2147483647 h 7"/>
                <a:gd name="T38" fmla="*/ 2147483647 w 10"/>
                <a:gd name="T39" fmla="*/ 2147483647 h 7"/>
                <a:gd name="T40" fmla="*/ 2147483647 w 10"/>
                <a:gd name="T41" fmla="*/ 2147483647 h 7"/>
                <a:gd name="T42" fmla="*/ 2147483647 w 10"/>
                <a:gd name="T43" fmla="*/ 0 h 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"/>
                <a:gd name="T67" fmla="*/ 0 h 7"/>
                <a:gd name="T68" fmla="*/ 10 w 10"/>
                <a:gd name="T69" fmla="*/ 7 h 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" h="7">
                  <a:moveTo>
                    <a:pt x="0" y="4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3" y="4"/>
                  </a:lnTo>
                  <a:lnTo>
                    <a:pt x="3" y="7"/>
                  </a:lnTo>
                  <a:lnTo>
                    <a:pt x="6" y="7"/>
                  </a:lnTo>
                  <a:lnTo>
                    <a:pt x="3" y="4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7" name="Freeform 386"/>
            <p:cNvSpPr>
              <a:spLocks/>
            </p:cNvSpPr>
            <p:nvPr/>
          </p:nvSpPr>
          <p:spPr bwMode="auto">
            <a:xfrm>
              <a:off x="1342515" y="1945560"/>
              <a:ext cx="7448" cy="10240"/>
            </a:xfrm>
            <a:custGeom>
              <a:avLst/>
              <a:gdLst>
                <a:gd name="T0" fmla="*/ 0 w 6"/>
                <a:gd name="T1" fmla="*/ 2147483647 h 9"/>
                <a:gd name="T2" fmla="*/ 2147483647 w 6"/>
                <a:gd name="T3" fmla="*/ 2147483647 h 9"/>
                <a:gd name="T4" fmla="*/ 2147483647 w 6"/>
                <a:gd name="T5" fmla="*/ 0 h 9"/>
                <a:gd name="T6" fmla="*/ 2147483647 w 6"/>
                <a:gd name="T7" fmla="*/ 0 h 9"/>
                <a:gd name="T8" fmla="*/ 2147483647 w 6"/>
                <a:gd name="T9" fmla="*/ 2147483647 h 9"/>
                <a:gd name="T10" fmla="*/ 2147483647 w 6"/>
                <a:gd name="T11" fmla="*/ 2147483647 h 9"/>
                <a:gd name="T12" fmla="*/ 2147483647 w 6"/>
                <a:gd name="T13" fmla="*/ 2147483647 h 9"/>
                <a:gd name="T14" fmla="*/ 2147483647 w 6"/>
                <a:gd name="T15" fmla="*/ 2147483647 h 9"/>
                <a:gd name="T16" fmla="*/ 2147483647 w 6"/>
                <a:gd name="T17" fmla="*/ 2147483647 h 9"/>
                <a:gd name="T18" fmla="*/ 2147483647 w 6"/>
                <a:gd name="T19" fmla="*/ 2147483647 h 9"/>
                <a:gd name="T20" fmla="*/ 2147483647 w 6"/>
                <a:gd name="T21" fmla="*/ 2147483647 h 9"/>
                <a:gd name="T22" fmla="*/ 0 w 6"/>
                <a:gd name="T23" fmla="*/ 2147483647 h 9"/>
                <a:gd name="T24" fmla="*/ 0 w 6"/>
                <a:gd name="T25" fmla="*/ 2147483647 h 9"/>
                <a:gd name="T26" fmla="*/ 0 w 6"/>
                <a:gd name="T27" fmla="*/ 2147483647 h 9"/>
                <a:gd name="T28" fmla="*/ 0 w 6"/>
                <a:gd name="T29" fmla="*/ 2147483647 h 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9"/>
                <a:gd name="T47" fmla="*/ 6 w 6"/>
                <a:gd name="T48" fmla="*/ 9 h 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9">
                  <a:moveTo>
                    <a:pt x="0" y="6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6" y="9"/>
                  </a:lnTo>
                  <a:lnTo>
                    <a:pt x="6" y="6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8" name="Freeform 387"/>
            <p:cNvSpPr>
              <a:spLocks/>
            </p:cNvSpPr>
            <p:nvPr/>
          </p:nvSpPr>
          <p:spPr bwMode="auto">
            <a:xfrm>
              <a:off x="1352756" y="1953007"/>
              <a:ext cx="8378" cy="2793"/>
            </a:xfrm>
            <a:custGeom>
              <a:avLst/>
              <a:gdLst>
                <a:gd name="T0" fmla="*/ 0 w 7"/>
                <a:gd name="T1" fmla="*/ 0 h 3"/>
                <a:gd name="T2" fmla="*/ 2147483647 w 7"/>
                <a:gd name="T3" fmla="*/ 0 h 3"/>
                <a:gd name="T4" fmla="*/ 2147483647 w 7"/>
                <a:gd name="T5" fmla="*/ 2147483647 h 3"/>
                <a:gd name="T6" fmla="*/ 2147483647 w 7"/>
                <a:gd name="T7" fmla="*/ 2147483647 h 3"/>
                <a:gd name="T8" fmla="*/ 2147483647 w 7"/>
                <a:gd name="T9" fmla="*/ 2147483647 h 3"/>
                <a:gd name="T10" fmla="*/ 2147483647 w 7"/>
                <a:gd name="T11" fmla="*/ 2147483647 h 3"/>
                <a:gd name="T12" fmla="*/ 2147483647 w 7"/>
                <a:gd name="T13" fmla="*/ 0 h 3"/>
                <a:gd name="T14" fmla="*/ 2147483647 w 7"/>
                <a:gd name="T15" fmla="*/ 0 h 3"/>
                <a:gd name="T16" fmla="*/ 2147483647 w 7"/>
                <a:gd name="T17" fmla="*/ 0 h 3"/>
                <a:gd name="T18" fmla="*/ 2147483647 w 7"/>
                <a:gd name="T19" fmla="*/ 0 h 3"/>
                <a:gd name="T20" fmla="*/ 2147483647 w 7"/>
                <a:gd name="T21" fmla="*/ 0 h 3"/>
                <a:gd name="T22" fmla="*/ 2147483647 w 7"/>
                <a:gd name="T23" fmla="*/ 0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3"/>
                <a:gd name="T38" fmla="*/ 7 w 7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3">
                  <a:moveTo>
                    <a:pt x="0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9" name="Freeform 388"/>
            <p:cNvSpPr>
              <a:spLocks/>
            </p:cNvSpPr>
            <p:nvPr/>
          </p:nvSpPr>
          <p:spPr bwMode="auto">
            <a:xfrm>
              <a:off x="1407681" y="2119646"/>
              <a:ext cx="6517" cy="6517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2147483647 h 6"/>
                <a:gd name="T4" fmla="*/ 0 w 6"/>
                <a:gd name="T5" fmla="*/ 2147483647 h 6"/>
                <a:gd name="T6" fmla="*/ 0 w 6"/>
                <a:gd name="T7" fmla="*/ 2147483647 h 6"/>
                <a:gd name="T8" fmla="*/ 0 w 6"/>
                <a:gd name="T9" fmla="*/ 0 h 6"/>
                <a:gd name="T10" fmla="*/ 2147483647 w 6"/>
                <a:gd name="T11" fmla="*/ 0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0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0" name="Freeform 389"/>
            <p:cNvSpPr>
              <a:spLocks/>
            </p:cNvSpPr>
            <p:nvPr/>
          </p:nvSpPr>
          <p:spPr bwMode="auto">
            <a:xfrm>
              <a:off x="1414198" y="2119646"/>
              <a:ext cx="7448" cy="6517"/>
            </a:xfrm>
            <a:custGeom>
              <a:avLst/>
              <a:gdLst>
                <a:gd name="T0" fmla="*/ 0 w 7"/>
                <a:gd name="T1" fmla="*/ 2147483647 h 6"/>
                <a:gd name="T2" fmla="*/ 2147483647 w 7"/>
                <a:gd name="T3" fmla="*/ 2147483647 h 6"/>
                <a:gd name="T4" fmla="*/ 2147483647 w 7"/>
                <a:gd name="T5" fmla="*/ 2147483647 h 6"/>
                <a:gd name="T6" fmla="*/ 2147483647 w 7"/>
                <a:gd name="T7" fmla="*/ 2147483647 h 6"/>
                <a:gd name="T8" fmla="*/ 2147483647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0" y="6"/>
                  </a:moveTo>
                  <a:lnTo>
                    <a:pt x="4" y="6"/>
                  </a:lnTo>
                  <a:lnTo>
                    <a:pt x="4" y="3"/>
                  </a:lnTo>
                  <a:lnTo>
                    <a:pt x="7" y="3"/>
                  </a:lnTo>
                  <a:lnTo>
                    <a:pt x="7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1" name="Freeform 390"/>
            <p:cNvSpPr>
              <a:spLocks/>
            </p:cNvSpPr>
            <p:nvPr/>
          </p:nvSpPr>
          <p:spPr bwMode="auto">
            <a:xfrm>
              <a:off x="1395579" y="2096372"/>
              <a:ext cx="8378" cy="4654"/>
            </a:xfrm>
            <a:custGeom>
              <a:avLst/>
              <a:gdLst>
                <a:gd name="T0" fmla="*/ 0 w 7"/>
                <a:gd name="T1" fmla="*/ 2147483647 h 4"/>
                <a:gd name="T2" fmla="*/ 0 w 7"/>
                <a:gd name="T3" fmla="*/ 2147483647 h 4"/>
                <a:gd name="T4" fmla="*/ 2147483647 w 7"/>
                <a:gd name="T5" fmla="*/ 2147483647 h 4"/>
                <a:gd name="T6" fmla="*/ 2147483647 w 7"/>
                <a:gd name="T7" fmla="*/ 2147483647 h 4"/>
                <a:gd name="T8" fmla="*/ 2147483647 w 7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4"/>
                <a:gd name="T17" fmla="*/ 7 w 7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4">
                  <a:moveTo>
                    <a:pt x="0" y="4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7" y="4"/>
                  </a:lnTo>
                  <a:lnTo>
                    <a:pt x="7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2" name="Freeform 391"/>
            <p:cNvSpPr>
              <a:spLocks/>
            </p:cNvSpPr>
            <p:nvPr/>
          </p:nvSpPr>
          <p:spPr bwMode="auto">
            <a:xfrm>
              <a:off x="1395579" y="2101027"/>
              <a:ext cx="12102" cy="10241"/>
            </a:xfrm>
            <a:custGeom>
              <a:avLst/>
              <a:gdLst>
                <a:gd name="T0" fmla="*/ 0 w 10"/>
                <a:gd name="T1" fmla="*/ 2147483647 h 9"/>
                <a:gd name="T2" fmla="*/ 2147483647 w 10"/>
                <a:gd name="T3" fmla="*/ 2147483647 h 9"/>
                <a:gd name="T4" fmla="*/ 2147483647 w 10"/>
                <a:gd name="T5" fmla="*/ 2147483647 h 9"/>
                <a:gd name="T6" fmla="*/ 2147483647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2147483647 h 9"/>
                <a:gd name="T20" fmla="*/ 2147483647 w 10"/>
                <a:gd name="T21" fmla="*/ 2147483647 h 9"/>
                <a:gd name="T22" fmla="*/ 2147483647 w 10"/>
                <a:gd name="T23" fmla="*/ 0 h 9"/>
                <a:gd name="T24" fmla="*/ 2147483647 w 10"/>
                <a:gd name="T25" fmla="*/ 0 h 9"/>
                <a:gd name="T26" fmla="*/ 2147483647 w 10"/>
                <a:gd name="T27" fmla="*/ 0 h 9"/>
                <a:gd name="T28" fmla="*/ 2147483647 w 10"/>
                <a:gd name="T29" fmla="*/ 2147483647 h 9"/>
                <a:gd name="T30" fmla="*/ 2147483647 w 10"/>
                <a:gd name="T31" fmla="*/ 2147483647 h 9"/>
                <a:gd name="T32" fmla="*/ 2147483647 w 10"/>
                <a:gd name="T33" fmla="*/ 2147483647 h 9"/>
                <a:gd name="T34" fmla="*/ 2147483647 w 10"/>
                <a:gd name="T35" fmla="*/ 2147483647 h 9"/>
                <a:gd name="T36" fmla="*/ 2147483647 w 10"/>
                <a:gd name="T37" fmla="*/ 2147483647 h 9"/>
                <a:gd name="T38" fmla="*/ 2147483647 w 10"/>
                <a:gd name="T39" fmla="*/ 2147483647 h 9"/>
                <a:gd name="T40" fmla="*/ 2147483647 w 10"/>
                <a:gd name="T41" fmla="*/ 2147483647 h 9"/>
                <a:gd name="T42" fmla="*/ 2147483647 w 10"/>
                <a:gd name="T43" fmla="*/ 2147483647 h 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"/>
                <a:gd name="T67" fmla="*/ 0 h 9"/>
                <a:gd name="T68" fmla="*/ 10 w 10"/>
                <a:gd name="T69" fmla="*/ 9 h 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" h="9">
                  <a:moveTo>
                    <a:pt x="0" y="3"/>
                  </a:moveTo>
                  <a:lnTo>
                    <a:pt x="4" y="6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7" y="6"/>
                  </a:lnTo>
                  <a:lnTo>
                    <a:pt x="7" y="3"/>
                  </a:lnTo>
                  <a:lnTo>
                    <a:pt x="4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3" name="Freeform 392"/>
            <p:cNvSpPr>
              <a:spLocks/>
            </p:cNvSpPr>
            <p:nvPr/>
          </p:nvSpPr>
          <p:spPr bwMode="auto">
            <a:xfrm>
              <a:off x="1392786" y="2111267"/>
              <a:ext cx="11171" cy="8378"/>
            </a:xfrm>
            <a:custGeom>
              <a:avLst/>
              <a:gdLst>
                <a:gd name="T0" fmla="*/ 0 w 10"/>
                <a:gd name="T1" fmla="*/ 2147483647 h 7"/>
                <a:gd name="T2" fmla="*/ 2147483647 w 10"/>
                <a:gd name="T3" fmla="*/ 2147483647 h 7"/>
                <a:gd name="T4" fmla="*/ 2147483647 w 10"/>
                <a:gd name="T5" fmla="*/ 0 h 7"/>
                <a:gd name="T6" fmla="*/ 2147483647 w 10"/>
                <a:gd name="T7" fmla="*/ 0 h 7"/>
                <a:gd name="T8" fmla="*/ 2147483647 w 10"/>
                <a:gd name="T9" fmla="*/ 0 h 7"/>
                <a:gd name="T10" fmla="*/ 2147483647 w 10"/>
                <a:gd name="T11" fmla="*/ 2147483647 h 7"/>
                <a:gd name="T12" fmla="*/ 2147483647 w 10"/>
                <a:gd name="T13" fmla="*/ 2147483647 h 7"/>
                <a:gd name="T14" fmla="*/ 2147483647 w 10"/>
                <a:gd name="T15" fmla="*/ 2147483647 h 7"/>
                <a:gd name="T16" fmla="*/ 2147483647 w 10"/>
                <a:gd name="T17" fmla="*/ 2147483647 h 7"/>
                <a:gd name="T18" fmla="*/ 2147483647 w 10"/>
                <a:gd name="T19" fmla="*/ 2147483647 h 7"/>
                <a:gd name="T20" fmla="*/ 2147483647 w 10"/>
                <a:gd name="T21" fmla="*/ 2147483647 h 7"/>
                <a:gd name="T22" fmla="*/ 2147483647 w 10"/>
                <a:gd name="T23" fmla="*/ 2147483647 h 7"/>
                <a:gd name="T24" fmla="*/ 0 w 10"/>
                <a:gd name="T25" fmla="*/ 2147483647 h 7"/>
                <a:gd name="T26" fmla="*/ 0 w 10"/>
                <a:gd name="T27" fmla="*/ 2147483647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7"/>
                <a:gd name="T44" fmla="*/ 10 w 10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7">
                  <a:moveTo>
                    <a:pt x="0" y="3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10" y="7"/>
                  </a:lnTo>
                  <a:lnTo>
                    <a:pt x="7" y="7"/>
                  </a:lnTo>
                  <a:lnTo>
                    <a:pt x="3" y="7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4" name="Freeform 393"/>
            <p:cNvSpPr>
              <a:spLocks/>
            </p:cNvSpPr>
            <p:nvPr/>
          </p:nvSpPr>
          <p:spPr bwMode="auto">
            <a:xfrm>
              <a:off x="1407681" y="2114991"/>
              <a:ext cx="6517" cy="4654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0 w 6"/>
                <a:gd name="T5" fmla="*/ 2147483647 h 4"/>
                <a:gd name="T6" fmla="*/ 2147483647 w 6"/>
                <a:gd name="T7" fmla="*/ 2147483647 h 4"/>
                <a:gd name="T8" fmla="*/ 2147483647 w 6"/>
                <a:gd name="T9" fmla="*/ 2147483647 h 4"/>
                <a:gd name="T10" fmla="*/ 2147483647 w 6"/>
                <a:gd name="T11" fmla="*/ 2147483647 h 4"/>
                <a:gd name="T12" fmla="*/ 2147483647 w 6"/>
                <a:gd name="T13" fmla="*/ 2147483647 h 4"/>
                <a:gd name="T14" fmla="*/ 2147483647 w 6"/>
                <a:gd name="T15" fmla="*/ 0 h 4"/>
                <a:gd name="T16" fmla="*/ 2147483647 w 6"/>
                <a:gd name="T17" fmla="*/ 0 h 4"/>
                <a:gd name="T18" fmla="*/ 2147483647 w 6"/>
                <a:gd name="T19" fmla="*/ 0 h 4"/>
                <a:gd name="T20" fmla="*/ 2147483647 w 6"/>
                <a:gd name="T21" fmla="*/ 0 h 4"/>
                <a:gd name="T22" fmla="*/ 0 w 6"/>
                <a:gd name="T23" fmla="*/ 0 h 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4"/>
                <a:gd name="T38" fmla="*/ 6 w 6"/>
                <a:gd name="T39" fmla="*/ 4 h 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3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5" name="Freeform 394"/>
            <p:cNvSpPr>
              <a:spLocks/>
            </p:cNvSpPr>
            <p:nvPr/>
          </p:nvSpPr>
          <p:spPr bwMode="auto">
            <a:xfrm>
              <a:off x="1098609" y="2132679"/>
              <a:ext cx="11171" cy="8379"/>
            </a:xfrm>
            <a:custGeom>
              <a:avLst/>
              <a:gdLst>
                <a:gd name="T0" fmla="*/ 0 w 10"/>
                <a:gd name="T1" fmla="*/ 2147483647 h 7"/>
                <a:gd name="T2" fmla="*/ 2147483647 w 10"/>
                <a:gd name="T3" fmla="*/ 2147483647 h 7"/>
                <a:gd name="T4" fmla="*/ 2147483647 w 10"/>
                <a:gd name="T5" fmla="*/ 2147483647 h 7"/>
                <a:gd name="T6" fmla="*/ 2147483647 w 10"/>
                <a:gd name="T7" fmla="*/ 2147483647 h 7"/>
                <a:gd name="T8" fmla="*/ 2147483647 w 10"/>
                <a:gd name="T9" fmla="*/ 0 h 7"/>
                <a:gd name="T10" fmla="*/ 2147483647 w 10"/>
                <a:gd name="T11" fmla="*/ 0 h 7"/>
                <a:gd name="T12" fmla="*/ 2147483647 w 10"/>
                <a:gd name="T13" fmla="*/ 2147483647 h 7"/>
                <a:gd name="T14" fmla="*/ 2147483647 w 10"/>
                <a:gd name="T15" fmla="*/ 2147483647 h 7"/>
                <a:gd name="T16" fmla="*/ 2147483647 w 10"/>
                <a:gd name="T17" fmla="*/ 2147483647 h 7"/>
                <a:gd name="T18" fmla="*/ 2147483647 w 10"/>
                <a:gd name="T19" fmla="*/ 2147483647 h 7"/>
                <a:gd name="T20" fmla="*/ 2147483647 w 10"/>
                <a:gd name="T21" fmla="*/ 214748364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7"/>
                <a:gd name="T35" fmla="*/ 10 w 10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7">
                  <a:moveTo>
                    <a:pt x="0" y="3"/>
                  </a:moveTo>
                  <a:lnTo>
                    <a:pt x="3" y="3"/>
                  </a:lnTo>
                  <a:lnTo>
                    <a:pt x="7" y="3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10" y="7"/>
                  </a:lnTo>
                  <a:lnTo>
                    <a:pt x="7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6" name="Freeform 395"/>
            <p:cNvSpPr>
              <a:spLocks/>
            </p:cNvSpPr>
            <p:nvPr/>
          </p:nvSpPr>
          <p:spPr bwMode="auto">
            <a:xfrm>
              <a:off x="1113504" y="2129886"/>
              <a:ext cx="2793" cy="931"/>
            </a:xfrm>
            <a:custGeom>
              <a:avLst/>
              <a:gdLst>
                <a:gd name="T0" fmla="*/ 0 w 3"/>
                <a:gd name="T1" fmla="*/ 0 h 1587"/>
                <a:gd name="T2" fmla="*/ 0 w 3"/>
                <a:gd name="T3" fmla="*/ 0 h 1587"/>
                <a:gd name="T4" fmla="*/ 2147483647 w 3"/>
                <a:gd name="T5" fmla="*/ 0 h 1587"/>
                <a:gd name="T6" fmla="*/ 0 60000 65536"/>
                <a:gd name="T7" fmla="*/ 0 60000 65536"/>
                <a:gd name="T8" fmla="*/ 0 60000 65536"/>
                <a:gd name="T9" fmla="*/ 0 w 3"/>
                <a:gd name="T10" fmla="*/ 0 h 1587"/>
                <a:gd name="T11" fmla="*/ 3 w 3"/>
                <a:gd name="T12" fmla="*/ 1587 h 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587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7" name="Freeform 396"/>
            <p:cNvSpPr>
              <a:spLocks/>
            </p:cNvSpPr>
            <p:nvPr/>
          </p:nvSpPr>
          <p:spPr bwMode="auto">
            <a:xfrm>
              <a:off x="1113504" y="2132679"/>
              <a:ext cx="10241" cy="8379"/>
            </a:xfrm>
            <a:custGeom>
              <a:avLst/>
              <a:gdLst>
                <a:gd name="T0" fmla="*/ 2147483647 w 9"/>
                <a:gd name="T1" fmla="*/ 2147483647 h 7"/>
                <a:gd name="T2" fmla="*/ 2147483647 w 9"/>
                <a:gd name="T3" fmla="*/ 2147483647 h 7"/>
                <a:gd name="T4" fmla="*/ 2147483647 w 9"/>
                <a:gd name="T5" fmla="*/ 2147483647 h 7"/>
                <a:gd name="T6" fmla="*/ 2147483647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2147483647 h 7"/>
                <a:gd name="T12" fmla="*/ 0 w 9"/>
                <a:gd name="T13" fmla="*/ 2147483647 h 7"/>
                <a:gd name="T14" fmla="*/ 0 w 9"/>
                <a:gd name="T15" fmla="*/ 0 h 7"/>
                <a:gd name="T16" fmla="*/ 0 w 9"/>
                <a:gd name="T17" fmla="*/ 0 h 7"/>
                <a:gd name="T18" fmla="*/ 2147483647 w 9"/>
                <a:gd name="T19" fmla="*/ 0 h 7"/>
                <a:gd name="T20" fmla="*/ 2147483647 w 9"/>
                <a:gd name="T21" fmla="*/ 0 h 7"/>
                <a:gd name="T22" fmla="*/ 2147483647 w 9"/>
                <a:gd name="T23" fmla="*/ 0 h 7"/>
                <a:gd name="T24" fmla="*/ 2147483647 w 9"/>
                <a:gd name="T25" fmla="*/ 2147483647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7"/>
                <a:gd name="T41" fmla="*/ 9 w 9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7">
                  <a:moveTo>
                    <a:pt x="9" y="3"/>
                  </a:moveTo>
                  <a:lnTo>
                    <a:pt x="9" y="3"/>
                  </a:lnTo>
                  <a:lnTo>
                    <a:pt x="6" y="3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8" name="Freeform 397"/>
            <p:cNvSpPr>
              <a:spLocks/>
            </p:cNvSpPr>
            <p:nvPr/>
          </p:nvSpPr>
          <p:spPr bwMode="auto">
            <a:xfrm>
              <a:off x="1070681" y="2129886"/>
              <a:ext cx="13964" cy="2793"/>
            </a:xfrm>
            <a:custGeom>
              <a:avLst/>
              <a:gdLst>
                <a:gd name="T0" fmla="*/ 0 w 13"/>
                <a:gd name="T1" fmla="*/ 0 h 3"/>
                <a:gd name="T2" fmla="*/ 2147483647 w 13"/>
                <a:gd name="T3" fmla="*/ 2147483647 h 3"/>
                <a:gd name="T4" fmla="*/ 2147483647 w 13"/>
                <a:gd name="T5" fmla="*/ 2147483647 h 3"/>
                <a:gd name="T6" fmla="*/ 2147483647 w 13"/>
                <a:gd name="T7" fmla="*/ 0 h 3"/>
                <a:gd name="T8" fmla="*/ 2147483647 w 13"/>
                <a:gd name="T9" fmla="*/ 0 h 3"/>
                <a:gd name="T10" fmla="*/ 2147483647 w 13"/>
                <a:gd name="T11" fmla="*/ 0 h 3"/>
                <a:gd name="T12" fmla="*/ 2147483647 w 13"/>
                <a:gd name="T13" fmla="*/ 0 h 3"/>
                <a:gd name="T14" fmla="*/ 2147483647 w 13"/>
                <a:gd name="T15" fmla="*/ 2147483647 h 3"/>
                <a:gd name="T16" fmla="*/ 2147483647 w 13"/>
                <a:gd name="T17" fmla="*/ 2147483647 h 3"/>
                <a:gd name="T18" fmla="*/ 2147483647 w 13"/>
                <a:gd name="T19" fmla="*/ 2147483647 h 3"/>
                <a:gd name="T20" fmla="*/ 2147483647 w 13"/>
                <a:gd name="T21" fmla="*/ 2147483647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3"/>
                <a:gd name="T35" fmla="*/ 13 w 13"/>
                <a:gd name="T36" fmla="*/ 3 h 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3">
                  <a:moveTo>
                    <a:pt x="0" y="0"/>
                  </a:moveTo>
                  <a:lnTo>
                    <a:pt x="3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3" y="3"/>
                  </a:lnTo>
                  <a:lnTo>
                    <a:pt x="9" y="3"/>
                  </a:lnTo>
                  <a:lnTo>
                    <a:pt x="6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9" name="Freeform 398"/>
            <p:cNvSpPr>
              <a:spLocks/>
            </p:cNvSpPr>
            <p:nvPr/>
          </p:nvSpPr>
          <p:spPr bwMode="auto">
            <a:xfrm>
              <a:off x="1070681" y="2122439"/>
              <a:ext cx="6517" cy="7448"/>
            </a:xfrm>
            <a:custGeom>
              <a:avLst/>
              <a:gdLst>
                <a:gd name="T0" fmla="*/ 2147483647 w 6"/>
                <a:gd name="T1" fmla="*/ 2147483647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0 w 6"/>
                <a:gd name="T9" fmla="*/ 0 h 6"/>
                <a:gd name="T10" fmla="*/ 2147483647 w 6"/>
                <a:gd name="T11" fmla="*/ 0 h 6"/>
                <a:gd name="T12" fmla="*/ 2147483647 w 6"/>
                <a:gd name="T13" fmla="*/ 0 h 6"/>
                <a:gd name="T14" fmla="*/ 2147483647 w 6"/>
                <a:gd name="T15" fmla="*/ 0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3" y="6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0" name="Freeform 399"/>
            <p:cNvSpPr>
              <a:spLocks/>
            </p:cNvSpPr>
            <p:nvPr/>
          </p:nvSpPr>
          <p:spPr bwMode="auto">
            <a:xfrm>
              <a:off x="1045545" y="2101027"/>
              <a:ext cx="6516" cy="10241"/>
            </a:xfrm>
            <a:custGeom>
              <a:avLst/>
              <a:gdLst>
                <a:gd name="T0" fmla="*/ 2147483647 w 6"/>
                <a:gd name="T1" fmla="*/ 2147483647 h 9"/>
                <a:gd name="T2" fmla="*/ 2147483647 w 6"/>
                <a:gd name="T3" fmla="*/ 2147483647 h 9"/>
                <a:gd name="T4" fmla="*/ 2147483647 w 6"/>
                <a:gd name="T5" fmla="*/ 2147483647 h 9"/>
                <a:gd name="T6" fmla="*/ 2147483647 w 6"/>
                <a:gd name="T7" fmla="*/ 2147483647 h 9"/>
                <a:gd name="T8" fmla="*/ 0 w 6"/>
                <a:gd name="T9" fmla="*/ 2147483647 h 9"/>
                <a:gd name="T10" fmla="*/ 2147483647 w 6"/>
                <a:gd name="T11" fmla="*/ 0 h 9"/>
                <a:gd name="T12" fmla="*/ 2147483647 w 6"/>
                <a:gd name="T13" fmla="*/ 0 h 9"/>
                <a:gd name="T14" fmla="*/ 2147483647 w 6"/>
                <a:gd name="T15" fmla="*/ 0 h 9"/>
                <a:gd name="T16" fmla="*/ 2147483647 w 6"/>
                <a:gd name="T17" fmla="*/ 0 h 9"/>
                <a:gd name="T18" fmla="*/ 2147483647 w 6"/>
                <a:gd name="T19" fmla="*/ 2147483647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9"/>
                <a:gd name="T32" fmla="*/ 6 w 6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9">
                  <a:moveTo>
                    <a:pt x="6" y="9"/>
                  </a:moveTo>
                  <a:lnTo>
                    <a:pt x="6" y="6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1" name="Freeform 400"/>
            <p:cNvSpPr>
              <a:spLocks/>
            </p:cNvSpPr>
            <p:nvPr/>
          </p:nvSpPr>
          <p:spPr bwMode="auto">
            <a:xfrm>
              <a:off x="1037167" y="2089855"/>
              <a:ext cx="11171" cy="6517"/>
            </a:xfrm>
            <a:custGeom>
              <a:avLst/>
              <a:gdLst>
                <a:gd name="T0" fmla="*/ 2147483647 w 10"/>
                <a:gd name="T1" fmla="*/ 2147483647 h 6"/>
                <a:gd name="T2" fmla="*/ 0 w 10"/>
                <a:gd name="T3" fmla="*/ 2147483647 h 6"/>
                <a:gd name="T4" fmla="*/ 0 w 10"/>
                <a:gd name="T5" fmla="*/ 2147483647 h 6"/>
                <a:gd name="T6" fmla="*/ 0 w 10"/>
                <a:gd name="T7" fmla="*/ 2147483647 h 6"/>
                <a:gd name="T8" fmla="*/ 2147483647 w 10"/>
                <a:gd name="T9" fmla="*/ 0 h 6"/>
                <a:gd name="T10" fmla="*/ 2147483647 w 10"/>
                <a:gd name="T11" fmla="*/ 0 h 6"/>
                <a:gd name="T12" fmla="*/ 2147483647 w 10"/>
                <a:gd name="T13" fmla="*/ 2147483647 h 6"/>
                <a:gd name="T14" fmla="*/ 2147483647 w 10"/>
                <a:gd name="T15" fmla="*/ 0 h 6"/>
                <a:gd name="T16" fmla="*/ 2147483647 w 10"/>
                <a:gd name="T17" fmla="*/ 2147483647 h 6"/>
                <a:gd name="T18" fmla="*/ 2147483647 w 10"/>
                <a:gd name="T19" fmla="*/ 2147483647 h 6"/>
                <a:gd name="T20" fmla="*/ 2147483647 w 10"/>
                <a:gd name="T21" fmla="*/ 2147483647 h 6"/>
                <a:gd name="T22" fmla="*/ 2147483647 w 10"/>
                <a:gd name="T23" fmla="*/ 2147483647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6"/>
                <a:gd name="T38" fmla="*/ 10 w 10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6">
                  <a:moveTo>
                    <a:pt x="4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3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7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2" name="Freeform 401"/>
            <p:cNvSpPr>
              <a:spLocks/>
            </p:cNvSpPr>
            <p:nvPr/>
          </p:nvSpPr>
          <p:spPr bwMode="auto">
            <a:xfrm>
              <a:off x="1030650" y="2068444"/>
              <a:ext cx="11171" cy="11171"/>
            </a:xfrm>
            <a:custGeom>
              <a:avLst/>
              <a:gdLst>
                <a:gd name="T0" fmla="*/ 0 w 10"/>
                <a:gd name="T1" fmla="*/ 2147483647 h 10"/>
                <a:gd name="T2" fmla="*/ 2147483647 w 10"/>
                <a:gd name="T3" fmla="*/ 2147483647 h 10"/>
                <a:gd name="T4" fmla="*/ 2147483647 w 10"/>
                <a:gd name="T5" fmla="*/ 2147483647 h 10"/>
                <a:gd name="T6" fmla="*/ 2147483647 w 10"/>
                <a:gd name="T7" fmla="*/ 2147483647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0 h 10"/>
                <a:gd name="T20" fmla="*/ 2147483647 w 10"/>
                <a:gd name="T21" fmla="*/ 0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2147483647 w 10"/>
                <a:gd name="T33" fmla="*/ 2147483647 h 10"/>
                <a:gd name="T34" fmla="*/ 2147483647 w 10"/>
                <a:gd name="T35" fmla="*/ 2147483647 h 10"/>
                <a:gd name="T36" fmla="*/ 0 w 10"/>
                <a:gd name="T37" fmla="*/ 2147483647 h 1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"/>
                <a:gd name="T58" fmla="*/ 0 h 10"/>
                <a:gd name="T59" fmla="*/ 10 w 10"/>
                <a:gd name="T60" fmla="*/ 10 h 1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" h="10">
                  <a:moveTo>
                    <a:pt x="0" y="10"/>
                  </a:moveTo>
                  <a:lnTo>
                    <a:pt x="3" y="10"/>
                  </a:lnTo>
                  <a:lnTo>
                    <a:pt x="6" y="10"/>
                  </a:lnTo>
                  <a:lnTo>
                    <a:pt x="10" y="6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3" name="Freeform 402"/>
            <p:cNvSpPr>
              <a:spLocks/>
            </p:cNvSpPr>
            <p:nvPr/>
          </p:nvSpPr>
          <p:spPr bwMode="auto">
            <a:xfrm>
              <a:off x="1030650" y="2057273"/>
              <a:ext cx="11171" cy="7448"/>
            </a:xfrm>
            <a:custGeom>
              <a:avLst/>
              <a:gdLst>
                <a:gd name="T0" fmla="*/ 2147483647 w 10"/>
                <a:gd name="T1" fmla="*/ 2147483647 h 7"/>
                <a:gd name="T2" fmla="*/ 0 w 10"/>
                <a:gd name="T3" fmla="*/ 2147483647 h 7"/>
                <a:gd name="T4" fmla="*/ 0 w 10"/>
                <a:gd name="T5" fmla="*/ 0 h 7"/>
                <a:gd name="T6" fmla="*/ 2147483647 w 10"/>
                <a:gd name="T7" fmla="*/ 0 h 7"/>
                <a:gd name="T8" fmla="*/ 2147483647 w 10"/>
                <a:gd name="T9" fmla="*/ 0 h 7"/>
                <a:gd name="T10" fmla="*/ 2147483647 w 10"/>
                <a:gd name="T11" fmla="*/ 0 h 7"/>
                <a:gd name="T12" fmla="*/ 2147483647 w 10"/>
                <a:gd name="T13" fmla="*/ 2147483647 h 7"/>
                <a:gd name="T14" fmla="*/ 2147483647 w 10"/>
                <a:gd name="T15" fmla="*/ 2147483647 h 7"/>
                <a:gd name="T16" fmla="*/ 2147483647 w 10"/>
                <a:gd name="T17" fmla="*/ 2147483647 h 7"/>
                <a:gd name="T18" fmla="*/ 2147483647 w 10"/>
                <a:gd name="T19" fmla="*/ 2147483647 h 7"/>
                <a:gd name="T20" fmla="*/ 2147483647 w 10"/>
                <a:gd name="T21" fmla="*/ 2147483647 h 7"/>
                <a:gd name="T22" fmla="*/ 2147483647 w 10"/>
                <a:gd name="T23" fmla="*/ 2147483647 h 7"/>
                <a:gd name="T24" fmla="*/ 2147483647 w 10"/>
                <a:gd name="T25" fmla="*/ 2147483647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7"/>
                <a:gd name="T41" fmla="*/ 10 w 10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7">
                  <a:moveTo>
                    <a:pt x="3" y="7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0" y="4"/>
                  </a:lnTo>
                  <a:lnTo>
                    <a:pt x="6" y="4"/>
                  </a:lnTo>
                  <a:lnTo>
                    <a:pt x="6" y="7"/>
                  </a:lnTo>
                  <a:lnTo>
                    <a:pt x="3" y="7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4" name="Freeform 403"/>
            <p:cNvSpPr>
              <a:spLocks/>
            </p:cNvSpPr>
            <p:nvPr/>
          </p:nvSpPr>
          <p:spPr bwMode="auto">
            <a:xfrm>
              <a:off x="1037167" y="2079615"/>
              <a:ext cx="8379" cy="3724"/>
            </a:xfrm>
            <a:custGeom>
              <a:avLst/>
              <a:gdLst>
                <a:gd name="T0" fmla="*/ 2147483647 w 7"/>
                <a:gd name="T1" fmla="*/ 2147483647 h 3"/>
                <a:gd name="T2" fmla="*/ 2147483647 w 7"/>
                <a:gd name="T3" fmla="*/ 2147483647 h 3"/>
                <a:gd name="T4" fmla="*/ 2147483647 w 7"/>
                <a:gd name="T5" fmla="*/ 2147483647 h 3"/>
                <a:gd name="T6" fmla="*/ 2147483647 w 7"/>
                <a:gd name="T7" fmla="*/ 2147483647 h 3"/>
                <a:gd name="T8" fmla="*/ 0 w 7"/>
                <a:gd name="T9" fmla="*/ 0 h 3"/>
                <a:gd name="T10" fmla="*/ 2147483647 w 7"/>
                <a:gd name="T11" fmla="*/ 0 h 3"/>
                <a:gd name="T12" fmla="*/ 2147483647 w 7"/>
                <a:gd name="T13" fmla="*/ 0 h 3"/>
                <a:gd name="T14" fmla="*/ 2147483647 w 7"/>
                <a:gd name="T15" fmla="*/ 0 h 3"/>
                <a:gd name="T16" fmla="*/ 2147483647 w 7"/>
                <a:gd name="T17" fmla="*/ 2147483647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3"/>
                <a:gd name="T29" fmla="*/ 7 w 7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3">
                  <a:moveTo>
                    <a:pt x="4" y="3"/>
                  </a:moveTo>
                  <a:lnTo>
                    <a:pt x="4" y="3"/>
                  </a:ln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5" name="Freeform 404"/>
            <p:cNvSpPr>
              <a:spLocks/>
            </p:cNvSpPr>
            <p:nvPr/>
          </p:nvSpPr>
          <p:spPr bwMode="auto">
            <a:xfrm>
              <a:off x="1020410" y="2068444"/>
              <a:ext cx="10241" cy="3724"/>
            </a:xfrm>
            <a:custGeom>
              <a:avLst/>
              <a:gdLst>
                <a:gd name="T0" fmla="*/ 0 w 9"/>
                <a:gd name="T1" fmla="*/ 2147483647 h 3"/>
                <a:gd name="T2" fmla="*/ 2147483647 w 9"/>
                <a:gd name="T3" fmla="*/ 2147483647 h 3"/>
                <a:gd name="T4" fmla="*/ 2147483647 w 9"/>
                <a:gd name="T5" fmla="*/ 2147483647 h 3"/>
                <a:gd name="T6" fmla="*/ 2147483647 w 9"/>
                <a:gd name="T7" fmla="*/ 2147483647 h 3"/>
                <a:gd name="T8" fmla="*/ 2147483647 w 9"/>
                <a:gd name="T9" fmla="*/ 2147483647 h 3"/>
                <a:gd name="T10" fmla="*/ 2147483647 w 9"/>
                <a:gd name="T11" fmla="*/ 0 h 3"/>
                <a:gd name="T12" fmla="*/ 2147483647 w 9"/>
                <a:gd name="T13" fmla="*/ 0 h 3"/>
                <a:gd name="T14" fmla="*/ 2147483647 w 9"/>
                <a:gd name="T15" fmla="*/ 0 h 3"/>
                <a:gd name="T16" fmla="*/ 2147483647 w 9"/>
                <a:gd name="T17" fmla="*/ 0 h 3"/>
                <a:gd name="T18" fmla="*/ 2147483647 w 9"/>
                <a:gd name="T19" fmla="*/ 2147483647 h 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3"/>
                <a:gd name="T32" fmla="*/ 9 w 9"/>
                <a:gd name="T33" fmla="*/ 3 h 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6" name="Freeform 405"/>
            <p:cNvSpPr>
              <a:spLocks/>
            </p:cNvSpPr>
            <p:nvPr/>
          </p:nvSpPr>
          <p:spPr bwMode="auto">
            <a:xfrm>
              <a:off x="1371375" y="1822676"/>
              <a:ext cx="11171" cy="11171"/>
            </a:xfrm>
            <a:custGeom>
              <a:avLst/>
              <a:gdLst>
                <a:gd name="T0" fmla="*/ 0 w 10"/>
                <a:gd name="T1" fmla="*/ 2147483647 h 10"/>
                <a:gd name="T2" fmla="*/ 0 w 10"/>
                <a:gd name="T3" fmla="*/ 2147483647 h 10"/>
                <a:gd name="T4" fmla="*/ 0 w 10"/>
                <a:gd name="T5" fmla="*/ 2147483647 h 10"/>
                <a:gd name="T6" fmla="*/ 2147483647 w 10"/>
                <a:gd name="T7" fmla="*/ 2147483647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2147483647 w 10"/>
                <a:gd name="T33" fmla="*/ 2147483647 h 10"/>
                <a:gd name="T34" fmla="*/ 2147483647 w 10"/>
                <a:gd name="T35" fmla="*/ 2147483647 h 10"/>
                <a:gd name="T36" fmla="*/ 2147483647 w 10"/>
                <a:gd name="T37" fmla="*/ 2147483647 h 10"/>
                <a:gd name="T38" fmla="*/ 2147483647 w 10"/>
                <a:gd name="T39" fmla="*/ 2147483647 h 10"/>
                <a:gd name="T40" fmla="*/ 2147483647 w 10"/>
                <a:gd name="T41" fmla="*/ 2147483647 h 10"/>
                <a:gd name="T42" fmla="*/ 2147483647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"/>
                <a:gd name="T67" fmla="*/ 0 h 10"/>
                <a:gd name="T68" fmla="*/ 10 w 10"/>
                <a:gd name="T69" fmla="*/ 10 h 1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" h="10">
                  <a:moveTo>
                    <a:pt x="0" y="4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7"/>
                  </a:lnTo>
                  <a:lnTo>
                    <a:pt x="7" y="10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7" y="4"/>
                  </a:lnTo>
                  <a:lnTo>
                    <a:pt x="7" y="7"/>
                  </a:lnTo>
                  <a:lnTo>
                    <a:pt x="7" y="4"/>
                  </a:lnTo>
                  <a:lnTo>
                    <a:pt x="7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7" name="Freeform 406"/>
            <p:cNvSpPr>
              <a:spLocks/>
            </p:cNvSpPr>
            <p:nvPr/>
          </p:nvSpPr>
          <p:spPr bwMode="auto">
            <a:xfrm>
              <a:off x="1367651" y="1812435"/>
              <a:ext cx="14895" cy="10241"/>
            </a:xfrm>
            <a:custGeom>
              <a:avLst/>
              <a:gdLst>
                <a:gd name="T0" fmla="*/ 0 w 13"/>
                <a:gd name="T1" fmla="*/ 2147483647 h 9"/>
                <a:gd name="T2" fmla="*/ 0 w 13"/>
                <a:gd name="T3" fmla="*/ 2147483647 h 9"/>
                <a:gd name="T4" fmla="*/ 0 w 13"/>
                <a:gd name="T5" fmla="*/ 2147483647 h 9"/>
                <a:gd name="T6" fmla="*/ 0 w 13"/>
                <a:gd name="T7" fmla="*/ 2147483647 h 9"/>
                <a:gd name="T8" fmla="*/ 2147483647 w 13"/>
                <a:gd name="T9" fmla="*/ 0 h 9"/>
                <a:gd name="T10" fmla="*/ 2147483647 w 13"/>
                <a:gd name="T11" fmla="*/ 2147483647 h 9"/>
                <a:gd name="T12" fmla="*/ 2147483647 w 13"/>
                <a:gd name="T13" fmla="*/ 2147483647 h 9"/>
                <a:gd name="T14" fmla="*/ 2147483647 w 13"/>
                <a:gd name="T15" fmla="*/ 2147483647 h 9"/>
                <a:gd name="T16" fmla="*/ 2147483647 w 13"/>
                <a:gd name="T17" fmla="*/ 2147483647 h 9"/>
                <a:gd name="T18" fmla="*/ 2147483647 w 13"/>
                <a:gd name="T19" fmla="*/ 2147483647 h 9"/>
                <a:gd name="T20" fmla="*/ 2147483647 w 13"/>
                <a:gd name="T21" fmla="*/ 2147483647 h 9"/>
                <a:gd name="T22" fmla="*/ 2147483647 w 13"/>
                <a:gd name="T23" fmla="*/ 2147483647 h 9"/>
                <a:gd name="T24" fmla="*/ 2147483647 w 13"/>
                <a:gd name="T25" fmla="*/ 214748364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9"/>
                <a:gd name="T41" fmla="*/ 13 w 13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9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6" y="9"/>
                  </a:lnTo>
                  <a:lnTo>
                    <a:pt x="10" y="9"/>
                  </a:lnTo>
                  <a:lnTo>
                    <a:pt x="1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8" name="Freeform 407"/>
            <p:cNvSpPr>
              <a:spLocks/>
            </p:cNvSpPr>
            <p:nvPr/>
          </p:nvSpPr>
          <p:spPr bwMode="auto">
            <a:xfrm>
              <a:off x="1367651" y="1791024"/>
              <a:ext cx="11171" cy="2793"/>
            </a:xfrm>
            <a:custGeom>
              <a:avLst/>
              <a:gdLst>
                <a:gd name="T0" fmla="*/ 0 w 10"/>
                <a:gd name="T1" fmla="*/ 0 h 3"/>
                <a:gd name="T2" fmla="*/ 2147483647 w 10"/>
                <a:gd name="T3" fmla="*/ 2147483647 h 3"/>
                <a:gd name="T4" fmla="*/ 2147483647 w 10"/>
                <a:gd name="T5" fmla="*/ 2147483647 h 3"/>
                <a:gd name="T6" fmla="*/ 2147483647 w 10"/>
                <a:gd name="T7" fmla="*/ 2147483647 h 3"/>
                <a:gd name="T8" fmla="*/ 2147483647 w 10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"/>
                <a:gd name="T17" fmla="*/ 10 w 10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">
                  <a:moveTo>
                    <a:pt x="0" y="0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10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9" name="Freeform 408"/>
            <p:cNvSpPr>
              <a:spLocks/>
            </p:cNvSpPr>
            <p:nvPr/>
          </p:nvSpPr>
          <p:spPr bwMode="auto">
            <a:xfrm>
              <a:off x="1367651" y="1793816"/>
              <a:ext cx="11171" cy="12103"/>
            </a:xfrm>
            <a:custGeom>
              <a:avLst/>
              <a:gdLst>
                <a:gd name="T0" fmla="*/ 0 w 10"/>
                <a:gd name="T1" fmla="*/ 0 h 10"/>
                <a:gd name="T2" fmla="*/ 0 w 10"/>
                <a:gd name="T3" fmla="*/ 2147483647 h 10"/>
                <a:gd name="T4" fmla="*/ 0 w 10"/>
                <a:gd name="T5" fmla="*/ 2147483647 h 10"/>
                <a:gd name="T6" fmla="*/ 2147483647 w 10"/>
                <a:gd name="T7" fmla="*/ 2147483647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2147483647 w 10"/>
                <a:gd name="T33" fmla="*/ 2147483647 h 10"/>
                <a:gd name="T34" fmla="*/ 2147483647 w 10"/>
                <a:gd name="T35" fmla="*/ 2147483647 h 10"/>
                <a:gd name="T36" fmla="*/ 2147483647 w 10"/>
                <a:gd name="T37" fmla="*/ 2147483647 h 10"/>
                <a:gd name="T38" fmla="*/ 2147483647 w 10"/>
                <a:gd name="T39" fmla="*/ 2147483647 h 10"/>
                <a:gd name="T40" fmla="*/ 2147483647 w 10"/>
                <a:gd name="T41" fmla="*/ 0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10"/>
                <a:gd name="T65" fmla="*/ 10 w 10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10">
                  <a:moveTo>
                    <a:pt x="0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6" y="10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6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0" name="Freeform 409"/>
            <p:cNvSpPr>
              <a:spLocks/>
            </p:cNvSpPr>
            <p:nvPr/>
          </p:nvSpPr>
          <p:spPr bwMode="auto">
            <a:xfrm>
              <a:off x="1361134" y="1801264"/>
              <a:ext cx="6517" cy="11171"/>
            </a:xfrm>
            <a:custGeom>
              <a:avLst/>
              <a:gdLst>
                <a:gd name="T0" fmla="*/ 0 w 6"/>
                <a:gd name="T1" fmla="*/ 2147483647 h 10"/>
                <a:gd name="T2" fmla="*/ 2147483647 w 6"/>
                <a:gd name="T3" fmla="*/ 0 h 10"/>
                <a:gd name="T4" fmla="*/ 2147483647 w 6"/>
                <a:gd name="T5" fmla="*/ 0 h 10"/>
                <a:gd name="T6" fmla="*/ 2147483647 w 6"/>
                <a:gd name="T7" fmla="*/ 0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2147483647 w 6"/>
                <a:gd name="T17" fmla="*/ 2147483647 h 10"/>
                <a:gd name="T18" fmla="*/ 0 w 6"/>
                <a:gd name="T19" fmla="*/ 2147483647 h 10"/>
                <a:gd name="T20" fmla="*/ 0 w 6"/>
                <a:gd name="T21" fmla="*/ 2147483647 h 10"/>
                <a:gd name="T22" fmla="*/ 0 w 6"/>
                <a:gd name="T23" fmla="*/ 2147483647 h 10"/>
                <a:gd name="T24" fmla="*/ 0 w 6"/>
                <a:gd name="T25" fmla="*/ 2147483647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10"/>
                <a:gd name="T41" fmla="*/ 6 w 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10">
                  <a:moveTo>
                    <a:pt x="0" y="4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7"/>
                  </a:lnTo>
                  <a:lnTo>
                    <a:pt x="6" y="10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1" name="Freeform 410"/>
            <p:cNvSpPr>
              <a:spLocks/>
            </p:cNvSpPr>
            <p:nvPr/>
          </p:nvSpPr>
          <p:spPr bwMode="auto">
            <a:xfrm>
              <a:off x="1371375" y="1808711"/>
              <a:ext cx="7448" cy="6517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2147483647 h 6"/>
                <a:gd name="T4" fmla="*/ 0 w 7"/>
                <a:gd name="T5" fmla="*/ 2147483647 h 6"/>
                <a:gd name="T6" fmla="*/ 0 w 7"/>
                <a:gd name="T7" fmla="*/ 2147483647 h 6"/>
                <a:gd name="T8" fmla="*/ 2147483647 w 7"/>
                <a:gd name="T9" fmla="*/ 2147483647 h 6"/>
                <a:gd name="T10" fmla="*/ 2147483647 w 7"/>
                <a:gd name="T11" fmla="*/ 2147483647 h 6"/>
                <a:gd name="T12" fmla="*/ 2147483647 w 7"/>
                <a:gd name="T13" fmla="*/ 2147483647 h 6"/>
                <a:gd name="T14" fmla="*/ 2147483647 w 7"/>
                <a:gd name="T15" fmla="*/ 2147483647 h 6"/>
                <a:gd name="T16" fmla="*/ 2147483647 w 7"/>
                <a:gd name="T17" fmla="*/ 2147483647 h 6"/>
                <a:gd name="T18" fmla="*/ 2147483647 w 7"/>
                <a:gd name="T19" fmla="*/ 2147483647 h 6"/>
                <a:gd name="T20" fmla="*/ 0 w 7"/>
                <a:gd name="T21" fmla="*/ 2147483647 h 6"/>
                <a:gd name="T22" fmla="*/ 0 w 7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6"/>
                <a:gd name="T38" fmla="*/ 7 w 7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6">
                  <a:moveTo>
                    <a:pt x="0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2" name="Freeform 411"/>
            <p:cNvSpPr>
              <a:spLocks/>
            </p:cNvSpPr>
            <p:nvPr/>
          </p:nvSpPr>
          <p:spPr bwMode="auto">
            <a:xfrm>
              <a:off x="1367651" y="1837571"/>
              <a:ext cx="6516" cy="7448"/>
            </a:xfrm>
            <a:custGeom>
              <a:avLst/>
              <a:gdLst>
                <a:gd name="T0" fmla="*/ 0 w 6"/>
                <a:gd name="T1" fmla="*/ 2147483647 h 7"/>
                <a:gd name="T2" fmla="*/ 0 w 6"/>
                <a:gd name="T3" fmla="*/ 2147483647 h 7"/>
                <a:gd name="T4" fmla="*/ 0 w 6"/>
                <a:gd name="T5" fmla="*/ 2147483647 h 7"/>
                <a:gd name="T6" fmla="*/ 2147483647 w 6"/>
                <a:gd name="T7" fmla="*/ 2147483647 h 7"/>
                <a:gd name="T8" fmla="*/ 2147483647 w 6"/>
                <a:gd name="T9" fmla="*/ 0 h 7"/>
                <a:gd name="T10" fmla="*/ 2147483647 w 6"/>
                <a:gd name="T11" fmla="*/ 2147483647 h 7"/>
                <a:gd name="T12" fmla="*/ 2147483647 w 6"/>
                <a:gd name="T13" fmla="*/ 2147483647 h 7"/>
                <a:gd name="T14" fmla="*/ 2147483647 w 6"/>
                <a:gd name="T15" fmla="*/ 2147483647 h 7"/>
                <a:gd name="T16" fmla="*/ 2147483647 w 6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0" y="3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7"/>
                  </a:lnTo>
                  <a:lnTo>
                    <a:pt x="3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3" name="Freeform 412"/>
            <p:cNvSpPr>
              <a:spLocks/>
            </p:cNvSpPr>
            <p:nvPr/>
          </p:nvSpPr>
          <p:spPr bwMode="auto">
            <a:xfrm>
              <a:off x="1374167" y="1848742"/>
              <a:ext cx="11171" cy="10240"/>
            </a:xfrm>
            <a:custGeom>
              <a:avLst/>
              <a:gdLst>
                <a:gd name="T0" fmla="*/ 0 w 10"/>
                <a:gd name="T1" fmla="*/ 2147483647 h 9"/>
                <a:gd name="T2" fmla="*/ 0 w 10"/>
                <a:gd name="T3" fmla="*/ 2147483647 h 9"/>
                <a:gd name="T4" fmla="*/ 0 w 10"/>
                <a:gd name="T5" fmla="*/ 2147483647 h 9"/>
                <a:gd name="T6" fmla="*/ 0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2147483647 h 9"/>
                <a:gd name="T20" fmla="*/ 2147483647 w 10"/>
                <a:gd name="T21" fmla="*/ 2147483647 h 9"/>
                <a:gd name="T22" fmla="*/ 2147483647 w 10"/>
                <a:gd name="T23" fmla="*/ 2147483647 h 9"/>
                <a:gd name="T24" fmla="*/ 2147483647 w 10"/>
                <a:gd name="T25" fmla="*/ 2147483647 h 9"/>
                <a:gd name="T26" fmla="*/ 2147483647 w 10"/>
                <a:gd name="T27" fmla="*/ 2147483647 h 9"/>
                <a:gd name="T28" fmla="*/ 2147483647 w 10"/>
                <a:gd name="T29" fmla="*/ 2147483647 h 9"/>
                <a:gd name="T30" fmla="*/ 2147483647 w 10"/>
                <a:gd name="T31" fmla="*/ 2147483647 h 9"/>
                <a:gd name="T32" fmla="*/ 2147483647 w 10"/>
                <a:gd name="T33" fmla="*/ 2147483647 h 9"/>
                <a:gd name="T34" fmla="*/ 2147483647 w 10"/>
                <a:gd name="T35" fmla="*/ 2147483647 h 9"/>
                <a:gd name="T36" fmla="*/ 2147483647 w 10"/>
                <a:gd name="T37" fmla="*/ 2147483647 h 9"/>
                <a:gd name="T38" fmla="*/ 2147483647 w 10"/>
                <a:gd name="T39" fmla="*/ 2147483647 h 9"/>
                <a:gd name="T40" fmla="*/ 2147483647 w 10"/>
                <a:gd name="T41" fmla="*/ 0 h 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9"/>
                <a:gd name="T65" fmla="*/ 10 w 10"/>
                <a:gd name="T66" fmla="*/ 9 h 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9">
                  <a:moveTo>
                    <a:pt x="0" y="3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4" y="6"/>
                  </a:lnTo>
                  <a:lnTo>
                    <a:pt x="7" y="9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3"/>
                  </a:lnTo>
                  <a:lnTo>
                    <a:pt x="4" y="3"/>
                  </a:lnTo>
                  <a:lnTo>
                    <a:pt x="4" y="6"/>
                  </a:lnTo>
                  <a:lnTo>
                    <a:pt x="4" y="3"/>
                  </a:lnTo>
                  <a:lnTo>
                    <a:pt x="4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4" name="Freeform 413"/>
            <p:cNvSpPr>
              <a:spLocks/>
            </p:cNvSpPr>
            <p:nvPr/>
          </p:nvSpPr>
          <p:spPr bwMode="auto">
            <a:xfrm>
              <a:off x="1539875" y="2226704"/>
              <a:ext cx="7448" cy="11171"/>
            </a:xfrm>
            <a:custGeom>
              <a:avLst/>
              <a:gdLst>
                <a:gd name="T0" fmla="*/ 2147483647 w 7"/>
                <a:gd name="T1" fmla="*/ 0 h 10"/>
                <a:gd name="T2" fmla="*/ 2147483647 w 7"/>
                <a:gd name="T3" fmla="*/ 2147483647 h 10"/>
                <a:gd name="T4" fmla="*/ 2147483647 w 7"/>
                <a:gd name="T5" fmla="*/ 2147483647 h 10"/>
                <a:gd name="T6" fmla="*/ 2147483647 w 7"/>
                <a:gd name="T7" fmla="*/ 2147483647 h 10"/>
                <a:gd name="T8" fmla="*/ 2147483647 w 7"/>
                <a:gd name="T9" fmla="*/ 2147483647 h 10"/>
                <a:gd name="T10" fmla="*/ 2147483647 w 7"/>
                <a:gd name="T11" fmla="*/ 2147483647 h 10"/>
                <a:gd name="T12" fmla="*/ 2147483647 w 7"/>
                <a:gd name="T13" fmla="*/ 2147483647 h 10"/>
                <a:gd name="T14" fmla="*/ 0 w 7"/>
                <a:gd name="T15" fmla="*/ 2147483647 h 10"/>
                <a:gd name="T16" fmla="*/ 0 w 7"/>
                <a:gd name="T17" fmla="*/ 2147483647 h 10"/>
                <a:gd name="T18" fmla="*/ 2147483647 w 7"/>
                <a:gd name="T19" fmla="*/ 2147483647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0"/>
                <a:gd name="T32" fmla="*/ 7 w 7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0">
                  <a:moveTo>
                    <a:pt x="7" y="0"/>
                  </a:moveTo>
                  <a:lnTo>
                    <a:pt x="3" y="3"/>
                  </a:lnTo>
                  <a:lnTo>
                    <a:pt x="7" y="6"/>
                  </a:lnTo>
                  <a:lnTo>
                    <a:pt x="7" y="10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5" name="Freeform 414"/>
            <p:cNvSpPr>
              <a:spLocks/>
            </p:cNvSpPr>
            <p:nvPr/>
          </p:nvSpPr>
          <p:spPr bwMode="auto">
            <a:xfrm>
              <a:off x="1536151" y="2241599"/>
              <a:ext cx="11171" cy="10240"/>
            </a:xfrm>
            <a:custGeom>
              <a:avLst/>
              <a:gdLst>
                <a:gd name="T0" fmla="*/ 2147483647 w 10"/>
                <a:gd name="T1" fmla="*/ 0 h 9"/>
                <a:gd name="T2" fmla="*/ 2147483647 w 10"/>
                <a:gd name="T3" fmla="*/ 0 h 9"/>
                <a:gd name="T4" fmla="*/ 2147483647 w 10"/>
                <a:gd name="T5" fmla="*/ 0 h 9"/>
                <a:gd name="T6" fmla="*/ 2147483647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2147483647 h 9"/>
                <a:gd name="T20" fmla="*/ 0 w 10"/>
                <a:gd name="T21" fmla="*/ 2147483647 h 9"/>
                <a:gd name="T22" fmla="*/ 0 w 10"/>
                <a:gd name="T23" fmla="*/ 2147483647 h 9"/>
                <a:gd name="T24" fmla="*/ 2147483647 w 10"/>
                <a:gd name="T25" fmla="*/ 0 h 9"/>
                <a:gd name="T26" fmla="*/ 2147483647 w 10"/>
                <a:gd name="T27" fmla="*/ 0 h 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9"/>
                <a:gd name="T44" fmla="*/ 10 w 10"/>
                <a:gd name="T45" fmla="*/ 9 h 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9">
                  <a:moveTo>
                    <a:pt x="3" y="0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6" y="6"/>
                  </a:lnTo>
                  <a:lnTo>
                    <a:pt x="3" y="9"/>
                  </a:lnTo>
                  <a:lnTo>
                    <a:pt x="3" y="6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6" name="Freeform 415"/>
            <p:cNvSpPr>
              <a:spLocks/>
            </p:cNvSpPr>
            <p:nvPr/>
          </p:nvSpPr>
          <p:spPr bwMode="auto">
            <a:xfrm>
              <a:off x="1542668" y="2251839"/>
              <a:ext cx="4654" cy="8379"/>
            </a:xfrm>
            <a:custGeom>
              <a:avLst/>
              <a:gdLst>
                <a:gd name="T0" fmla="*/ 2147483647 w 4"/>
                <a:gd name="T1" fmla="*/ 0 h 7"/>
                <a:gd name="T2" fmla="*/ 2147483647 w 4"/>
                <a:gd name="T3" fmla="*/ 0 h 7"/>
                <a:gd name="T4" fmla="*/ 0 w 4"/>
                <a:gd name="T5" fmla="*/ 2147483647 h 7"/>
                <a:gd name="T6" fmla="*/ 0 w 4"/>
                <a:gd name="T7" fmla="*/ 2147483647 h 7"/>
                <a:gd name="T8" fmla="*/ 0 w 4"/>
                <a:gd name="T9" fmla="*/ 2147483647 h 7"/>
                <a:gd name="T10" fmla="*/ 2147483647 w 4"/>
                <a:gd name="T11" fmla="*/ 2147483647 h 7"/>
                <a:gd name="T12" fmla="*/ 2147483647 w 4"/>
                <a:gd name="T13" fmla="*/ 2147483647 h 7"/>
                <a:gd name="T14" fmla="*/ 2147483647 w 4"/>
                <a:gd name="T15" fmla="*/ 2147483647 h 7"/>
                <a:gd name="T16" fmla="*/ 2147483647 w 4"/>
                <a:gd name="T17" fmla="*/ 2147483647 h 7"/>
                <a:gd name="T18" fmla="*/ 2147483647 w 4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7"/>
                <a:gd name="T32" fmla="*/ 4 w 4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7">
                  <a:moveTo>
                    <a:pt x="4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7" name="Freeform 416"/>
            <p:cNvSpPr>
              <a:spLocks/>
            </p:cNvSpPr>
            <p:nvPr/>
          </p:nvSpPr>
          <p:spPr bwMode="auto">
            <a:xfrm>
              <a:off x="1525911" y="2248115"/>
              <a:ext cx="6516" cy="12103"/>
            </a:xfrm>
            <a:custGeom>
              <a:avLst/>
              <a:gdLst>
                <a:gd name="T0" fmla="*/ 2147483647 w 6"/>
                <a:gd name="T1" fmla="*/ 0 h 10"/>
                <a:gd name="T2" fmla="*/ 2147483647 w 6"/>
                <a:gd name="T3" fmla="*/ 0 h 10"/>
                <a:gd name="T4" fmla="*/ 2147483647 w 6"/>
                <a:gd name="T5" fmla="*/ 2147483647 h 10"/>
                <a:gd name="T6" fmla="*/ 2147483647 w 6"/>
                <a:gd name="T7" fmla="*/ 2147483647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0 w 6"/>
                <a:gd name="T17" fmla="*/ 2147483647 h 10"/>
                <a:gd name="T18" fmla="*/ 2147483647 w 6"/>
                <a:gd name="T19" fmla="*/ 2147483647 h 10"/>
                <a:gd name="T20" fmla="*/ 2147483647 w 6"/>
                <a:gd name="T21" fmla="*/ 2147483647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10"/>
                <a:gd name="T35" fmla="*/ 6 w 6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6" y="7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3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8" name="Freeform 417"/>
            <p:cNvSpPr>
              <a:spLocks/>
            </p:cNvSpPr>
            <p:nvPr/>
          </p:nvSpPr>
          <p:spPr bwMode="auto">
            <a:xfrm>
              <a:off x="1539875" y="2256494"/>
              <a:ext cx="7448" cy="6516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2147483647 h 6"/>
                <a:gd name="T4" fmla="*/ 2147483647 w 7"/>
                <a:gd name="T5" fmla="*/ 2147483647 h 6"/>
                <a:gd name="T6" fmla="*/ 2147483647 w 7"/>
                <a:gd name="T7" fmla="*/ 2147483647 h 6"/>
                <a:gd name="T8" fmla="*/ 2147483647 w 7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0" y="0"/>
                  </a:moveTo>
                  <a:lnTo>
                    <a:pt x="0" y="3"/>
                  </a:lnTo>
                  <a:lnTo>
                    <a:pt x="3" y="6"/>
                  </a:lnTo>
                  <a:lnTo>
                    <a:pt x="7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9" name="Freeform 418"/>
            <p:cNvSpPr>
              <a:spLocks/>
            </p:cNvSpPr>
            <p:nvPr/>
          </p:nvSpPr>
          <p:spPr bwMode="auto">
            <a:xfrm>
              <a:off x="1547323" y="2241599"/>
              <a:ext cx="10241" cy="10240"/>
            </a:xfrm>
            <a:custGeom>
              <a:avLst/>
              <a:gdLst>
                <a:gd name="T0" fmla="*/ 2147483647 w 9"/>
                <a:gd name="T1" fmla="*/ 0 h 9"/>
                <a:gd name="T2" fmla="*/ 0 w 9"/>
                <a:gd name="T3" fmla="*/ 0 h 9"/>
                <a:gd name="T4" fmla="*/ 0 w 9"/>
                <a:gd name="T5" fmla="*/ 2147483647 h 9"/>
                <a:gd name="T6" fmla="*/ 0 w 9"/>
                <a:gd name="T7" fmla="*/ 2147483647 h 9"/>
                <a:gd name="T8" fmla="*/ 2147483647 w 9"/>
                <a:gd name="T9" fmla="*/ 2147483647 h 9"/>
                <a:gd name="T10" fmla="*/ 2147483647 w 9"/>
                <a:gd name="T11" fmla="*/ 2147483647 h 9"/>
                <a:gd name="T12" fmla="*/ 2147483647 w 9"/>
                <a:gd name="T13" fmla="*/ 2147483647 h 9"/>
                <a:gd name="T14" fmla="*/ 2147483647 w 9"/>
                <a:gd name="T15" fmla="*/ 2147483647 h 9"/>
                <a:gd name="T16" fmla="*/ 2147483647 w 9"/>
                <a:gd name="T17" fmla="*/ 2147483647 h 9"/>
                <a:gd name="T18" fmla="*/ 2147483647 w 9"/>
                <a:gd name="T19" fmla="*/ 2147483647 h 9"/>
                <a:gd name="T20" fmla="*/ 2147483647 w 9"/>
                <a:gd name="T21" fmla="*/ 2147483647 h 9"/>
                <a:gd name="T22" fmla="*/ 2147483647 w 9"/>
                <a:gd name="T23" fmla="*/ 2147483647 h 9"/>
                <a:gd name="T24" fmla="*/ 2147483647 w 9"/>
                <a:gd name="T25" fmla="*/ 2147483647 h 9"/>
                <a:gd name="T26" fmla="*/ 2147483647 w 9"/>
                <a:gd name="T27" fmla="*/ 2147483647 h 9"/>
                <a:gd name="T28" fmla="*/ 2147483647 w 9"/>
                <a:gd name="T29" fmla="*/ 2147483647 h 9"/>
                <a:gd name="T30" fmla="*/ 2147483647 w 9"/>
                <a:gd name="T31" fmla="*/ 2147483647 h 9"/>
                <a:gd name="T32" fmla="*/ 2147483647 w 9"/>
                <a:gd name="T33" fmla="*/ 2147483647 h 9"/>
                <a:gd name="T34" fmla="*/ 2147483647 w 9"/>
                <a:gd name="T35" fmla="*/ 2147483647 h 9"/>
                <a:gd name="T36" fmla="*/ 2147483647 w 9"/>
                <a:gd name="T37" fmla="*/ 2147483647 h 9"/>
                <a:gd name="T38" fmla="*/ 2147483647 w 9"/>
                <a:gd name="T39" fmla="*/ 0 h 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"/>
                <a:gd name="T61" fmla="*/ 0 h 9"/>
                <a:gd name="T62" fmla="*/ 9 w 9"/>
                <a:gd name="T63" fmla="*/ 9 h 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" h="9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9"/>
                  </a:lnTo>
                  <a:lnTo>
                    <a:pt x="6" y="6"/>
                  </a:lnTo>
                  <a:lnTo>
                    <a:pt x="9" y="6"/>
                  </a:lnTo>
                  <a:lnTo>
                    <a:pt x="9" y="3"/>
                  </a:lnTo>
                  <a:lnTo>
                    <a:pt x="6" y="3"/>
                  </a:lnTo>
                  <a:lnTo>
                    <a:pt x="3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0" name="Freeform 419"/>
            <p:cNvSpPr>
              <a:spLocks/>
            </p:cNvSpPr>
            <p:nvPr/>
          </p:nvSpPr>
          <p:spPr bwMode="auto">
            <a:xfrm>
              <a:off x="1547323" y="2226704"/>
              <a:ext cx="6517" cy="7448"/>
            </a:xfrm>
            <a:custGeom>
              <a:avLst/>
              <a:gdLst>
                <a:gd name="T0" fmla="*/ 0 w 6"/>
                <a:gd name="T1" fmla="*/ 2147483647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0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0" y="3"/>
                  </a:moveTo>
                  <a:lnTo>
                    <a:pt x="3" y="3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1" name="Freeform 420"/>
            <p:cNvSpPr>
              <a:spLocks/>
            </p:cNvSpPr>
            <p:nvPr/>
          </p:nvSpPr>
          <p:spPr bwMode="auto">
            <a:xfrm>
              <a:off x="1551046" y="2237875"/>
              <a:ext cx="10241" cy="3724"/>
            </a:xfrm>
            <a:custGeom>
              <a:avLst/>
              <a:gdLst>
                <a:gd name="T0" fmla="*/ 0 w 9"/>
                <a:gd name="T1" fmla="*/ 0 h 3"/>
                <a:gd name="T2" fmla="*/ 2147483647 w 9"/>
                <a:gd name="T3" fmla="*/ 0 h 3"/>
                <a:gd name="T4" fmla="*/ 2147483647 w 9"/>
                <a:gd name="T5" fmla="*/ 2147483647 h 3"/>
                <a:gd name="T6" fmla="*/ 2147483647 w 9"/>
                <a:gd name="T7" fmla="*/ 2147483647 h 3"/>
                <a:gd name="T8" fmla="*/ 2147483647 w 9"/>
                <a:gd name="T9" fmla="*/ 214748364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3"/>
                <a:gd name="T17" fmla="*/ 9 w 9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3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2" name="Freeform 421"/>
            <p:cNvSpPr>
              <a:spLocks/>
            </p:cNvSpPr>
            <p:nvPr/>
          </p:nvSpPr>
          <p:spPr bwMode="auto">
            <a:xfrm>
              <a:off x="1565941" y="2209016"/>
              <a:ext cx="6517" cy="7448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2147483647 h 7"/>
                <a:gd name="T4" fmla="*/ 2147483647 w 6"/>
                <a:gd name="T5" fmla="*/ 2147483647 h 7"/>
                <a:gd name="T6" fmla="*/ 2147483647 w 6"/>
                <a:gd name="T7" fmla="*/ 2147483647 h 7"/>
                <a:gd name="T8" fmla="*/ 2147483647 w 6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0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7"/>
                  </a:lnTo>
                  <a:lnTo>
                    <a:pt x="6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3" name="Freeform 422"/>
            <p:cNvSpPr>
              <a:spLocks/>
            </p:cNvSpPr>
            <p:nvPr/>
          </p:nvSpPr>
          <p:spPr bwMode="auto">
            <a:xfrm>
              <a:off x="1557563" y="2211809"/>
              <a:ext cx="11171" cy="12102"/>
            </a:xfrm>
            <a:custGeom>
              <a:avLst/>
              <a:gdLst>
                <a:gd name="T0" fmla="*/ 2147483647 w 10"/>
                <a:gd name="T1" fmla="*/ 0 h 10"/>
                <a:gd name="T2" fmla="*/ 2147483647 w 10"/>
                <a:gd name="T3" fmla="*/ 2147483647 h 10"/>
                <a:gd name="T4" fmla="*/ 0 w 10"/>
                <a:gd name="T5" fmla="*/ 2147483647 h 10"/>
                <a:gd name="T6" fmla="*/ 0 w 10"/>
                <a:gd name="T7" fmla="*/ 2147483647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2147483647 w 10"/>
                <a:gd name="T33" fmla="*/ 2147483647 h 10"/>
                <a:gd name="T34" fmla="*/ 2147483647 w 10"/>
                <a:gd name="T35" fmla="*/ 2147483647 h 10"/>
                <a:gd name="T36" fmla="*/ 2147483647 w 10"/>
                <a:gd name="T37" fmla="*/ 2147483647 h 10"/>
                <a:gd name="T38" fmla="*/ 2147483647 w 10"/>
                <a:gd name="T39" fmla="*/ 2147483647 h 10"/>
                <a:gd name="T40" fmla="*/ 2147483647 w 10"/>
                <a:gd name="T41" fmla="*/ 2147483647 h 10"/>
                <a:gd name="T42" fmla="*/ 2147483647 w 10"/>
                <a:gd name="T43" fmla="*/ 2147483647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"/>
                <a:gd name="T67" fmla="*/ 0 h 10"/>
                <a:gd name="T68" fmla="*/ 10 w 10"/>
                <a:gd name="T69" fmla="*/ 10 h 1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" h="10">
                  <a:moveTo>
                    <a:pt x="3" y="0"/>
                  </a:moveTo>
                  <a:lnTo>
                    <a:pt x="3" y="4"/>
                  </a:lnTo>
                  <a:lnTo>
                    <a:pt x="0" y="4"/>
                  </a:lnTo>
                  <a:lnTo>
                    <a:pt x="3" y="7"/>
                  </a:lnTo>
                  <a:lnTo>
                    <a:pt x="3" y="10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4"/>
                  </a:lnTo>
                  <a:lnTo>
                    <a:pt x="7" y="4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4" name="Freeform 423"/>
            <p:cNvSpPr>
              <a:spLocks/>
            </p:cNvSpPr>
            <p:nvPr/>
          </p:nvSpPr>
          <p:spPr bwMode="auto">
            <a:xfrm>
              <a:off x="1547323" y="2216463"/>
              <a:ext cx="10241" cy="7448"/>
            </a:xfrm>
            <a:custGeom>
              <a:avLst/>
              <a:gdLst>
                <a:gd name="T0" fmla="*/ 2147483647 w 9"/>
                <a:gd name="T1" fmla="*/ 0 h 6"/>
                <a:gd name="T2" fmla="*/ 2147483647 w 9"/>
                <a:gd name="T3" fmla="*/ 0 h 6"/>
                <a:gd name="T4" fmla="*/ 2147483647 w 9"/>
                <a:gd name="T5" fmla="*/ 0 h 6"/>
                <a:gd name="T6" fmla="*/ 2147483647 w 9"/>
                <a:gd name="T7" fmla="*/ 2147483647 h 6"/>
                <a:gd name="T8" fmla="*/ 2147483647 w 9"/>
                <a:gd name="T9" fmla="*/ 2147483647 h 6"/>
                <a:gd name="T10" fmla="*/ 2147483647 w 9"/>
                <a:gd name="T11" fmla="*/ 2147483647 h 6"/>
                <a:gd name="T12" fmla="*/ 2147483647 w 9"/>
                <a:gd name="T13" fmla="*/ 2147483647 h 6"/>
                <a:gd name="T14" fmla="*/ 2147483647 w 9"/>
                <a:gd name="T15" fmla="*/ 2147483647 h 6"/>
                <a:gd name="T16" fmla="*/ 2147483647 w 9"/>
                <a:gd name="T17" fmla="*/ 2147483647 h 6"/>
                <a:gd name="T18" fmla="*/ 2147483647 w 9"/>
                <a:gd name="T19" fmla="*/ 2147483647 h 6"/>
                <a:gd name="T20" fmla="*/ 0 w 9"/>
                <a:gd name="T21" fmla="*/ 2147483647 h 6"/>
                <a:gd name="T22" fmla="*/ 2147483647 w 9"/>
                <a:gd name="T23" fmla="*/ 0 h 6"/>
                <a:gd name="T24" fmla="*/ 2147483647 w 9"/>
                <a:gd name="T25" fmla="*/ 0 h 6"/>
                <a:gd name="T26" fmla="*/ 2147483647 w 9"/>
                <a:gd name="T27" fmla="*/ 0 h 6"/>
                <a:gd name="T28" fmla="*/ 2147483647 w 9"/>
                <a:gd name="T29" fmla="*/ 0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"/>
                <a:gd name="T46" fmla="*/ 0 h 6"/>
                <a:gd name="T47" fmla="*/ 9 w 9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" h="6">
                  <a:moveTo>
                    <a:pt x="3" y="0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6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5" name="Freeform 424"/>
            <p:cNvSpPr>
              <a:spLocks/>
            </p:cNvSpPr>
            <p:nvPr/>
          </p:nvSpPr>
          <p:spPr bwMode="auto">
            <a:xfrm>
              <a:off x="1553839" y="2223911"/>
              <a:ext cx="3724" cy="10241"/>
            </a:xfrm>
            <a:custGeom>
              <a:avLst/>
              <a:gdLst>
                <a:gd name="T0" fmla="*/ 2147483647 w 3"/>
                <a:gd name="T1" fmla="*/ 0 h 9"/>
                <a:gd name="T2" fmla="*/ 2147483647 w 3"/>
                <a:gd name="T3" fmla="*/ 2147483647 h 9"/>
                <a:gd name="T4" fmla="*/ 0 w 3"/>
                <a:gd name="T5" fmla="*/ 2147483647 h 9"/>
                <a:gd name="T6" fmla="*/ 0 w 3"/>
                <a:gd name="T7" fmla="*/ 2147483647 h 9"/>
                <a:gd name="T8" fmla="*/ 0 w 3"/>
                <a:gd name="T9" fmla="*/ 2147483647 h 9"/>
                <a:gd name="T10" fmla="*/ 0 w 3"/>
                <a:gd name="T11" fmla="*/ 2147483647 h 9"/>
                <a:gd name="T12" fmla="*/ 2147483647 w 3"/>
                <a:gd name="T13" fmla="*/ 2147483647 h 9"/>
                <a:gd name="T14" fmla="*/ 2147483647 w 3"/>
                <a:gd name="T15" fmla="*/ 2147483647 h 9"/>
                <a:gd name="T16" fmla="*/ 2147483647 w 3"/>
                <a:gd name="T17" fmla="*/ 2147483647 h 9"/>
                <a:gd name="T18" fmla="*/ 2147483647 w 3"/>
                <a:gd name="T19" fmla="*/ 2147483647 h 9"/>
                <a:gd name="T20" fmla="*/ 2147483647 w 3"/>
                <a:gd name="T21" fmla="*/ 2147483647 h 9"/>
                <a:gd name="T22" fmla="*/ 2147483647 w 3"/>
                <a:gd name="T23" fmla="*/ 2147483647 h 9"/>
                <a:gd name="T24" fmla="*/ 2147483647 w 3"/>
                <a:gd name="T25" fmla="*/ 214748364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"/>
                <a:gd name="T40" fmla="*/ 0 h 9"/>
                <a:gd name="T41" fmla="*/ 3 w 3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" h="9">
                  <a:moveTo>
                    <a:pt x="3" y="0"/>
                  </a:moveTo>
                  <a:lnTo>
                    <a:pt x="3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3" y="9"/>
                  </a:lnTo>
                  <a:lnTo>
                    <a:pt x="3" y="6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6" name="Freeform 425"/>
            <p:cNvSpPr>
              <a:spLocks/>
            </p:cNvSpPr>
            <p:nvPr/>
          </p:nvSpPr>
          <p:spPr bwMode="auto">
            <a:xfrm>
              <a:off x="1536151" y="2248115"/>
              <a:ext cx="3724" cy="8379"/>
            </a:xfrm>
            <a:custGeom>
              <a:avLst/>
              <a:gdLst>
                <a:gd name="T0" fmla="*/ 0 w 3"/>
                <a:gd name="T1" fmla="*/ 2147483647 h 7"/>
                <a:gd name="T2" fmla="*/ 0 w 3"/>
                <a:gd name="T3" fmla="*/ 2147483647 h 7"/>
                <a:gd name="T4" fmla="*/ 2147483647 w 3"/>
                <a:gd name="T5" fmla="*/ 2147483647 h 7"/>
                <a:gd name="T6" fmla="*/ 2147483647 w 3"/>
                <a:gd name="T7" fmla="*/ 2147483647 h 7"/>
                <a:gd name="T8" fmla="*/ 2147483647 w 3"/>
                <a:gd name="T9" fmla="*/ 0 h 7"/>
                <a:gd name="T10" fmla="*/ 2147483647 w 3"/>
                <a:gd name="T11" fmla="*/ 2147483647 h 7"/>
                <a:gd name="T12" fmla="*/ 2147483647 w 3"/>
                <a:gd name="T13" fmla="*/ 2147483647 h 7"/>
                <a:gd name="T14" fmla="*/ 2147483647 w 3"/>
                <a:gd name="T15" fmla="*/ 2147483647 h 7"/>
                <a:gd name="T16" fmla="*/ 0 w 3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7"/>
                <a:gd name="T29" fmla="*/ 3 w 3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7">
                  <a:moveTo>
                    <a:pt x="0" y="3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0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7" name="Freeform 426"/>
            <p:cNvSpPr>
              <a:spLocks/>
            </p:cNvSpPr>
            <p:nvPr/>
          </p:nvSpPr>
          <p:spPr bwMode="auto">
            <a:xfrm>
              <a:off x="1536151" y="2263011"/>
              <a:ext cx="11171" cy="10241"/>
            </a:xfrm>
            <a:custGeom>
              <a:avLst/>
              <a:gdLst>
                <a:gd name="T0" fmla="*/ 0 w 10"/>
                <a:gd name="T1" fmla="*/ 0 h 9"/>
                <a:gd name="T2" fmla="*/ 0 w 10"/>
                <a:gd name="T3" fmla="*/ 0 h 9"/>
                <a:gd name="T4" fmla="*/ 0 w 10"/>
                <a:gd name="T5" fmla="*/ 2147483647 h 9"/>
                <a:gd name="T6" fmla="*/ 0 w 10"/>
                <a:gd name="T7" fmla="*/ 2147483647 h 9"/>
                <a:gd name="T8" fmla="*/ 0 w 10"/>
                <a:gd name="T9" fmla="*/ 2147483647 h 9"/>
                <a:gd name="T10" fmla="*/ 0 w 10"/>
                <a:gd name="T11" fmla="*/ 2147483647 h 9"/>
                <a:gd name="T12" fmla="*/ 0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2147483647 h 9"/>
                <a:gd name="T20" fmla="*/ 2147483647 w 10"/>
                <a:gd name="T21" fmla="*/ 2147483647 h 9"/>
                <a:gd name="T22" fmla="*/ 2147483647 w 10"/>
                <a:gd name="T23" fmla="*/ 2147483647 h 9"/>
                <a:gd name="T24" fmla="*/ 2147483647 w 10"/>
                <a:gd name="T25" fmla="*/ 2147483647 h 9"/>
                <a:gd name="T26" fmla="*/ 0 w 10"/>
                <a:gd name="T27" fmla="*/ 2147483647 h 9"/>
                <a:gd name="T28" fmla="*/ 0 w 10"/>
                <a:gd name="T29" fmla="*/ 2147483647 h 9"/>
                <a:gd name="T30" fmla="*/ 0 w 10"/>
                <a:gd name="T31" fmla="*/ 2147483647 h 9"/>
                <a:gd name="T32" fmla="*/ 0 w 10"/>
                <a:gd name="T33" fmla="*/ 2147483647 h 9"/>
                <a:gd name="T34" fmla="*/ 0 w 10"/>
                <a:gd name="T35" fmla="*/ 2147483647 h 9"/>
                <a:gd name="T36" fmla="*/ 2147483647 w 10"/>
                <a:gd name="T37" fmla="*/ 2147483647 h 9"/>
                <a:gd name="T38" fmla="*/ 2147483647 w 10"/>
                <a:gd name="T39" fmla="*/ 0 h 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"/>
                <a:gd name="T61" fmla="*/ 0 h 9"/>
                <a:gd name="T62" fmla="*/ 10 w 10"/>
                <a:gd name="T63" fmla="*/ 9 h 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" h="9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3" y="6"/>
                  </a:lnTo>
                  <a:lnTo>
                    <a:pt x="6" y="6"/>
                  </a:lnTo>
                  <a:lnTo>
                    <a:pt x="10" y="3"/>
                  </a:lnTo>
                  <a:lnTo>
                    <a:pt x="6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8" name="Freeform 427"/>
            <p:cNvSpPr>
              <a:spLocks/>
            </p:cNvSpPr>
            <p:nvPr/>
          </p:nvSpPr>
          <p:spPr bwMode="auto">
            <a:xfrm>
              <a:off x="1525911" y="2263011"/>
              <a:ext cx="6516" cy="6517"/>
            </a:xfrm>
            <a:custGeom>
              <a:avLst/>
              <a:gdLst>
                <a:gd name="T0" fmla="*/ 0 w 6"/>
                <a:gd name="T1" fmla="*/ 0 h 6"/>
                <a:gd name="T2" fmla="*/ 2147483647 w 6"/>
                <a:gd name="T3" fmla="*/ 0 h 6"/>
                <a:gd name="T4" fmla="*/ 2147483647 w 6"/>
                <a:gd name="T5" fmla="*/ 0 h 6"/>
                <a:gd name="T6" fmla="*/ 2147483647 w 6"/>
                <a:gd name="T7" fmla="*/ 0 h 6"/>
                <a:gd name="T8" fmla="*/ 2147483647 w 6"/>
                <a:gd name="T9" fmla="*/ 2147483647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0 w 6"/>
                <a:gd name="T15" fmla="*/ 2147483647 h 6"/>
                <a:gd name="T16" fmla="*/ 2147483647 w 6"/>
                <a:gd name="T17" fmla="*/ 2147483647 h 6"/>
                <a:gd name="T18" fmla="*/ 2147483647 w 6"/>
                <a:gd name="T19" fmla="*/ 2147483647 h 6"/>
                <a:gd name="T20" fmla="*/ 0 w 6"/>
                <a:gd name="T21" fmla="*/ 2147483647 h 6"/>
                <a:gd name="T22" fmla="*/ 0 w 6"/>
                <a:gd name="T23" fmla="*/ 2147483647 h 6"/>
                <a:gd name="T24" fmla="*/ 0 w 6"/>
                <a:gd name="T25" fmla="*/ 2147483647 h 6"/>
                <a:gd name="T26" fmla="*/ 0 w 6"/>
                <a:gd name="T27" fmla="*/ 0 h 6"/>
                <a:gd name="T28" fmla="*/ 0 w 6"/>
                <a:gd name="T29" fmla="*/ 0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6"/>
                <a:gd name="T47" fmla="*/ 6 w 6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6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9" name="Freeform 428"/>
            <p:cNvSpPr>
              <a:spLocks/>
            </p:cNvSpPr>
            <p:nvPr/>
          </p:nvSpPr>
          <p:spPr bwMode="auto">
            <a:xfrm>
              <a:off x="1529635" y="2273251"/>
              <a:ext cx="6516" cy="8378"/>
            </a:xfrm>
            <a:custGeom>
              <a:avLst/>
              <a:gdLst>
                <a:gd name="T0" fmla="*/ 2147483647 w 6"/>
                <a:gd name="T1" fmla="*/ 0 h 7"/>
                <a:gd name="T2" fmla="*/ 2147483647 w 6"/>
                <a:gd name="T3" fmla="*/ 0 h 7"/>
                <a:gd name="T4" fmla="*/ 2147483647 w 6"/>
                <a:gd name="T5" fmla="*/ 2147483647 h 7"/>
                <a:gd name="T6" fmla="*/ 0 w 6"/>
                <a:gd name="T7" fmla="*/ 2147483647 h 7"/>
                <a:gd name="T8" fmla="*/ 0 w 6"/>
                <a:gd name="T9" fmla="*/ 2147483647 h 7"/>
                <a:gd name="T10" fmla="*/ 2147483647 w 6"/>
                <a:gd name="T11" fmla="*/ 2147483647 h 7"/>
                <a:gd name="T12" fmla="*/ 2147483647 w 6"/>
                <a:gd name="T13" fmla="*/ 2147483647 h 7"/>
                <a:gd name="T14" fmla="*/ 2147483647 w 6"/>
                <a:gd name="T15" fmla="*/ 2147483647 h 7"/>
                <a:gd name="T16" fmla="*/ 2147483647 w 6"/>
                <a:gd name="T17" fmla="*/ 2147483647 h 7"/>
                <a:gd name="T18" fmla="*/ 2147483647 w 6"/>
                <a:gd name="T19" fmla="*/ 2147483647 h 7"/>
                <a:gd name="T20" fmla="*/ 2147483647 w 6"/>
                <a:gd name="T21" fmla="*/ 2147483647 h 7"/>
                <a:gd name="T22" fmla="*/ 2147483647 w 6"/>
                <a:gd name="T23" fmla="*/ 0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7"/>
                <a:gd name="T38" fmla="*/ 6 w 6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7">
                  <a:moveTo>
                    <a:pt x="3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6" y="7"/>
                  </a:lnTo>
                  <a:lnTo>
                    <a:pt x="6" y="4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0" name="Freeform 429"/>
            <p:cNvSpPr>
              <a:spLocks/>
            </p:cNvSpPr>
            <p:nvPr/>
          </p:nvSpPr>
          <p:spPr bwMode="auto">
            <a:xfrm>
              <a:off x="1518464" y="2277906"/>
              <a:ext cx="7448" cy="10241"/>
            </a:xfrm>
            <a:custGeom>
              <a:avLst/>
              <a:gdLst>
                <a:gd name="T0" fmla="*/ 2147483647 w 7"/>
                <a:gd name="T1" fmla="*/ 0 h 9"/>
                <a:gd name="T2" fmla="*/ 2147483647 w 7"/>
                <a:gd name="T3" fmla="*/ 2147483647 h 9"/>
                <a:gd name="T4" fmla="*/ 2147483647 w 7"/>
                <a:gd name="T5" fmla="*/ 2147483647 h 9"/>
                <a:gd name="T6" fmla="*/ 2147483647 w 7"/>
                <a:gd name="T7" fmla="*/ 2147483647 h 9"/>
                <a:gd name="T8" fmla="*/ 2147483647 w 7"/>
                <a:gd name="T9" fmla="*/ 2147483647 h 9"/>
                <a:gd name="T10" fmla="*/ 2147483647 w 7"/>
                <a:gd name="T11" fmla="*/ 2147483647 h 9"/>
                <a:gd name="T12" fmla="*/ 0 w 7"/>
                <a:gd name="T13" fmla="*/ 2147483647 h 9"/>
                <a:gd name="T14" fmla="*/ 0 w 7"/>
                <a:gd name="T15" fmla="*/ 2147483647 h 9"/>
                <a:gd name="T16" fmla="*/ 0 w 7"/>
                <a:gd name="T17" fmla="*/ 2147483647 h 9"/>
                <a:gd name="T18" fmla="*/ 0 w 7"/>
                <a:gd name="T19" fmla="*/ 2147483647 h 9"/>
                <a:gd name="T20" fmla="*/ 0 w 7"/>
                <a:gd name="T21" fmla="*/ 2147483647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9"/>
                <a:gd name="T35" fmla="*/ 7 w 7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9">
                  <a:moveTo>
                    <a:pt x="3" y="0"/>
                  </a:moveTo>
                  <a:lnTo>
                    <a:pt x="3" y="3"/>
                  </a:lnTo>
                  <a:lnTo>
                    <a:pt x="3" y="6"/>
                  </a:lnTo>
                  <a:lnTo>
                    <a:pt x="7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1" name="Freeform 430"/>
            <p:cNvSpPr>
              <a:spLocks/>
            </p:cNvSpPr>
            <p:nvPr/>
          </p:nvSpPr>
          <p:spPr bwMode="auto">
            <a:xfrm>
              <a:off x="1529635" y="2288146"/>
              <a:ext cx="6516" cy="3724"/>
            </a:xfrm>
            <a:custGeom>
              <a:avLst/>
              <a:gdLst>
                <a:gd name="T0" fmla="*/ 0 w 6"/>
                <a:gd name="T1" fmla="*/ 0 h 3"/>
                <a:gd name="T2" fmla="*/ 2147483647 w 6"/>
                <a:gd name="T3" fmla="*/ 0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2" name="Freeform 431"/>
            <p:cNvSpPr>
              <a:spLocks/>
            </p:cNvSpPr>
            <p:nvPr/>
          </p:nvSpPr>
          <p:spPr bwMode="auto">
            <a:xfrm>
              <a:off x="1525911" y="2291870"/>
              <a:ext cx="10240" cy="11171"/>
            </a:xfrm>
            <a:custGeom>
              <a:avLst/>
              <a:gdLst>
                <a:gd name="T0" fmla="*/ 0 w 9"/>
                <a:gd name="T1" fmla="*/ 0 h 10"/>
                <a:gd name="T2" fmla="*/ 0 w 9"/>
                <a:gd name="T3" fmla="*/ 0 h 10"/>
                <a:gd name="T4" fmla="*/ 0 w 9"/>
                <a:gd name="T5" fmla="*/ 2147483647 h 10"/>
                <a:gd name="T6" fmla="*/ 0 w 9"/>
                <a:gd name="T7" fmla="*/ 2147483647 h 10"/>
                <a:gd name="T8" fmla="*/ 0 w 9"/>
                <a:gd name="T9" fmla="*/ 2147483647 h 10"/>
                <a:gd name="T10" fmla="*/ 2147483647 w 9"/>
                <a:gd name="T11" fmla="*/ 2147483647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2147483647 h 10"/>
                <a:gd name="T18" fmla="*/ 2147483647 w 9"/>
                <a:gd name="T19" fmla="*/ 2147483647 h 10"/>
                <a:gd name="T20" fmla="*/ 2147483647 w 9"/>
                <a:gd name="T21" fmla="*/ 2147483647 h 10"/>
                <a:gd name="T22" fmla="*/ 2147483647 w 9"/>
                <a:gd name="T23" fmla="*/ 2147483647 h 10"/>
                <a:gd name="T24" fmla="*/ 2147483647 w 9"/>
                <a:gd name="T25" fmla="*/ 2147483647 h 10"/>
                <a:gd name="T26" fmla="*/ 2147483647 w 9"/>
                <a:gd name="T27" fmla="*/ 2147483647 h 10"/>
                <a:gd name="T28" fmla="*/ 2147483647 w 9"/>
                <a:gd name="T29" fmla="*/ 2147483647 h 10"/>
                <a:gd name="T30" fmla="*/ 2147483647 w 9"/>
                <a:gd name="T31" fmla="*/ 2147483647 h 10"/>
                <a:gd name="T32" fmla="*/ 2147483647 w 9"/>
                <a:gd name="T33" fmla="*/ 2147483647 h 10"/>
                <a:gd name="T34" fmla="*/ 2147483647 w 9"/>
                <a:gd name="T35" fmla="*/ 2147483647 h 10"/>
                <a:gd name="T36" fmla="*/ 2147483647 w 9"/>
                <a:gd name="T37" fmla="*/ 2147483647 h 10"/>
                <a:gd name="T38" fmla="*/ 2147483647 w 9"/>
                <a:gd name="T39" fmla="*/ 2147483647 h 10"/>
                <a:gd name="T40" fmla="*/ 2147483647 w 9"/>
                <a:gd name="T41" fmla="*/ 2147483647 h 10"/>
                <a:gd name="T42" fmla="*/ 2147483647 w 9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"/>
                <a:gd name="T67" fmla="*/ 0 h 10"/>
                <a:gd name="T68" fmla="*/ 9 w 9"/>
                <a:gd name="T69" fmla="*/ 10 h 1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" h="10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3" y="7"/>
                  </a:lnTo>
                  <a:lnTo>
                    <a:pt x="3" y="10"/>
                  </a:lnTo>
                  <a:lnTo>
                    <a:pt x="6" y="7"/>
                  </a:lnTo>
                  <a:lnTo>
                    <a:pt x="9" y="7"/>
                  </a:lnTo>
                  <a:lnTo>
                    <a:pt x="9" y="4"/>
                  </a:lnTo>
                  <a:lnTo>
                    <a:pt x="6" y="4"/>
                  </a:lnTo>
                  <a:lnTo>
                    <a:pt x="3" y="4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3" name="Freeform 432"/>
            <p:cNvSpPr>
              <a:spLocks/>
            </p:cNvSpPr>
            <p:nvPr/>
          </p:nvSpPr>
          <p:spPr bwMode="auto">
            <a:xfrm>
              <a:off x="1511016" y="2299318"/>
              <a:ext cx="10240" cy="6516"/>
            </a:xfrm>
            <a:custGeom>
              <a:avLst/>
              <a:gdLst>
                <a:gd name="T0" fmla="*/ 0 w 9"/>
                <a:gd name="T1" fmla="*/ 0 h 6"/>
                <a:gd name="T2" fmla="*/ 2147483647 w 9"/>
                <a:gd name="T3" fmla="*/ 0 h 6"/>
                <a:gd name="T4" fmla="*/ 2147483647 w 9"/>
                <a:gd name="T5" fmla="*/ 0 h 6"/>
                <a:gd name="T6" fmla="*/ 2147483647 w 9"/>
                <a:gd name="T7" fmla="*/ 2147483647 h 6"/>
                <a:gd name="T8" fmla="*/ 2147483647 w 9"/>
                <a:gd name="T9" fmla="*/ 2147483647 h 6"/>
                <a:gd name="T10" fmla="*/ 2147483647 w 9"/>
                <a:gd name="T11" fmla="*/ 2147483647 h 6"/>
                <a:gd name="T12" fmla="*/ 2147483647 w 9"/>
                <a:gd name="T13" fmla="*/ 2147483647 h 6"/>
                <a:gd name="T14" fmla="*/ 2147483647 w 9"/>
                <a:gd name="T15" fmla="*/ 2147483647 h 6"/>
                <a:gd name="T16" fmla="*/ 2147483647 w 9"/>
                <a:gd name="T17" fmla="*/ 2147483647 h 6"/>
                <a:gd name="T18" fmla="*/ 0 w 9"/>
                <a:gd name="T19" fmla="*/ 2147483647 h 6"/>
                <a:gd name="T20" fmla="*/ 0 w 9"/>
                <a:gd name="T21" fmla="*/ 2147483647 h 6"/>
                <a:gd name="T22" fmla="*/ 0 w 9"/>
                <a:gd name="T23" fmla="*/ 0 h 6"/>
                <a:gd name="T24" fmla="*/ 0 w 9"/>
                <a:gd name="T25" fmla="*/ 0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6"/>
                <a:gd name="T41" fmla="*/ 9 w 9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6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9" y="3"/>
                  </a:lnTo>
                  <a:lnTo>
                    <a:pt x="6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4" name="Freeform 433"/>
            <p:cNvSpPr>
              <a:spLocks/>
            </p:cNvSpPr>
            <p:nvPr/>
          </p:nvSpPr>
          <p:spPr bwMode="auto">
            <a:xfrm>
              <a:off x="1504499" y="2324453"/>
              <a:ext cx="6517" cy="6517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0 h 6"/>
                <a:gd name="T4" fmla="*/ 2147483647 w 6"/>
                <a:gd name="T5" fmla="*/ 0 h 6"/>
                <a:gd name="T6" fmla="*/ 2147483647 w 6"/>
                <a:gd name="T7" fmla="*/ 0 h 6"/>
                <a:gd name="T8" fmla="*/ 2147483647 w 6"/>
                <a:gd name="T9" fmla="*/ 0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0" y="3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5" name="Freeform 434"/>
            <p:cNvSpPr>
              <a:spLocks/>
            </p:cNvSpPr>
            <p:nvPr/>
          </p:nvSpPr>
          <p:spPr bwMode="auto">
            <a:xfrm>
              <a:off x="1518464" y="2305834"/>
              <a:ext cx="7448" cy="12103"/>
            </a:xfrm>
            <a:custGeom>
              <a:avLst/>
              <a:gdLst>
                <a:gd name="T0" fmla="*/ 2147483647 w 7"/>
                <a:gd name="T1" fmla="*/ 0 h 10"/>
                <a:gd name="T2" fmla="*/ 2147483647 w 7"/>
                <a:gd name="T3" fmla="*/ 2147483647 h 10"/>
                <a:gd name="T4" fmla="*/ 0 w 7"/>
                <a:gd name="T5" fmla="*/ 2147483647 h 10"/>
                <a:gd name="T6" fmla="*/ 0 w 7"/>
                <a:gd name="T7" fmla="*/ 2147483647 h 10"/>
                <a:gd name="T8" fmla="*/ 2147483647 w 7"/>
                <a:gd name="T9" fmla="*/ 2147483647 h 10"/>
                <a:gd name="T10" fmla="*/ 2147483647 w 7"/>
                <a:gd name="T11" fmla="*/ 2147483647 h 10"/>
                <a:gd name="T12" fmla="*/ 2147483647 w 7"/>
                <a:gd name="T13" fmla="*/ 2147483647 h 10"/>
                <a:gd name="T14" fmla="*/ 2147483647 w 7"/>
                <a:gd name="T15" fmla="*/ 2147483647 h 10"/>
                <a:gd name="T16" fmla="*/ 2147483647 w 7"/>
                <a:gd name="T17" fmla="*/ 2147483647 h 10"/>
                <a:gd name="T18" fmla="*/ 2147483647 w 7"/>
                <a:gd name="T19" fmla="*/ 2147483647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0"/>
                <a:gd name="T32" fmla="*/ 7 w 7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0">
                  <a:moveTo>
                    <a:pt x="3" y="0"/>
                  </a:moveTo>
                  <a:lnTo>
                    <a:pt x="3" y="3"/>
                  </a:lnTo>
                  <a:lnTo>
                    <a:pt x="0" y="6"/>
                  </a:lnTo>
                  <a:lnTo>
                    <a:pt x="3" y="10"/>
                  </a:lnTo>
                  <a:lnTo>
                    <a:pt x="7" y="10"/>
                  </a:lnTo>
                  <a:lnTo>
                    <a:pt x="7" y="6"/>
                  </a:lnTo>
                  <a:lnTo>
                    <a:pt x="3" y="6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6" name="Freeform 435"/>
            <p:cNvSpPr>
              <a:spLocks/>
            </p:cNvSpPr>
            <p:nvPr/>
          </p:nvSpPr>
          <p:spPr bwMode="auto">
            <a:xfrm>
              <a:off x="1450505" y="2277906"/>
              <a:ext cx="11171" cy="10241"/>
            </a:xfrm>
            <a:custGeom>
              <a:avLst/>
              <a:gdLst>
                <a:gd name="T0" fmla="*/ 0 w 10"/>
                <a:gd name="T1" fmla="*/ 0 h 9"/>
                <a:gd name="T2" fmla="*/ 0 w 10"/>
                <a:gd name="T3" fmla="*/ 2147483647 h 9"/>
                <a:gd name="T4" fmla="*/ 0 w 10"/>
                <a:gd name="T5" fmla="*/ 2147483647 h 9"/>
                <a:gd name="T6" fmla="*/ 2147483647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2147483647 h 9"/>
                <a:gd name="T20" fmla="*/ 2147483647 w 10"/>
                <a:gd name="T21" fmla="*/ 2147483647 h 9"/>
                <a:gd name="T22" fmla="*/ 2147483647 w 10"/>
                <a:gd name="T23" fmla="*/ 0 h 9"/>
                <a:gd name="T24" fmla="*/ 2147483647 w 10"/>
                <a:gd name="T25" fmla="*/ 0 h 9"/>
                <a:gd name="T26" fmla="*/ 2147483647 w 10"/>
                <a:gd name="T27" fmla="*/ 0 h 9"/>
                <a:gd name="T28" fmla="*/ 2147483647 w 10"/>
                <a:gd name="T29" fmla="*/ 2147483647 h 9"/>
                <a:gd name="T30" fmla="*/ 2147483647 w 10"/>
                <a:gd name="T31" fmla="*/ 2147483647 h 9"/>
                <a:gd name="T32" fmla="*/ 2147483647 w 10"/>
                <a:gd name="T33" fmla="*/ 2147483647 h 9"/>
                <a:gd name="T34" fmla="*/ 2147483647 w 10"/>
                <a:gd name="T35" fmla="*/ 2147483647 h 9"/>
                <a:gd name="T36" fmla="*/ 2147483647 w 10"/>
                <a:gd name="T37" fmla="*/ 2147483647 h 9"/>
                <a:gd name="T38" fmla="*/ 2147483647 w 10"/>
                <a:gd name="T39" fmla="*/ 2147483647 h 9"/>
                <a:gd name="T40" fmla="*/ 2147483647 w 10"/>
                <a:gd name="T41" fmla="*/ 0 h 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9"/>
                <a:gd name="T65" fmla="*/ 10 w 10"/>
                <a:gd name="T66" fmla="*/ 9 h 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9">
                  <a:moveTo>
                    <a:pt x="0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6" y="9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7" name="Freeform 436"/>
            <p:cNvSpPr>
              <a:spLocks/>
            </p:cNvSpPr>
            <p:nvPr/>
          </p:nvSpPr>
          <p:spPr bwMode="auto">
            <a:xfrm>
              <a:off x="1443057" y="2266734"/>
              <a:ext cx="7448" cy="6517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0 h 6"/>
                <a:gd name="T4" fmla="*/ 0 w 6"/>
                <a:gd name="T5" fmla="*/ 0 h 6"/>
                <a:gd name="T6" fmla="*/ 2147483647 w 6"/>
                <a:gd name="T7" fmla="*/ 0 h 6"/>
                <a:gd name="T8" fmla="*/ 2147483647 w 6"/>
                <a:gd name="T9" fmla="*/ 0 h 6"/>
                <a:gd name="T10" fmla="*/ 2147483647 w 6"/>
                <a:gd name="T11" fmla="*/ 0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0" y="3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8" name="Freeform 437"/>
            <p:cNvSpPr>
              <a:spLocks/>
            </p:cNvSpPr>
            <p:nvPr/>
          </p:nvSpPr>
          <p:spPr bwMode="auto">
            <a:xfrm>
              <a:off x="1450505" y="2269527"/>
              <a:ext cx="6517" cy="3724"/>
            </a:xfrm>
            <a:custGeom>
              <a:avLst/>
              <a:gdLst>
                <a:gd name="T0" fmla="*/ 0 w 6"/>
                <a:gd name="T1" fmla="*/ 0 h 3"/>
                <a:gd name="T2" fmla="*/ 2147483647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0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9" name="Freeform 438"/>
            <p:cNvSpPr>
              <a:spLocks/>
            </p:cNvSpPr>
            <p:nvPr/>
          </p:nvSpPr>
          <p:spPr bwMode="auto">
            <a:xfrm>
              <a:off x="1443057" y="2241599"/>
              <a:ext cx="10241" cy="3724"/>
            </a:xfrm>
            <a:custGeom>
              <a:avLst/>
              <a:gdLst>
                <a:gd name="T0" fmla="*/ 0 w 9"/>
                <a:gd name="T1" fmla="*/ 2147483647 h 3"/>
                <a:gd name="T2" fmla="*/ 2147483647 w 9"/>
                <a:gd name="T3" fmla="*/ 2147483647 h 3"/>
                <a:gd name="T4" fmla="*/ 2147483647 w 9"/>
                <a:gd name="T5" fmla="*/ 2147483647 h 3"/>
                <a:gd name="T6" fmla="*/ 2147483647 w 9"/>
                <a:gd name="T7" fmla="*/ 2147483647 h 3"/>
                <a:gd name="T8" fmla="*/ 2147483647 w 9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3"/>
                <a:gd name="T17" fmla="*/ 9 w 9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0" name="Freeform 439"/>
            <p:cNvSpPr>
              <a:spLocks/>
            </p:cNvSpPr>
            <p:nvPr/>
          </p:nvSpPr>
          <p:spPr bwMode="auto">
            <a:xfrm>
              <a:off x="1443057" y="2248115"/>
              <a:ext cx="10241" cy="8379"/>
            </a:xfrm>
            <a:custGeom>
              <a:avLst/>
              <a:gdLst>
                <a:gd name="T0" fmla="*/ 0 w 9"/>
                <a:gd name="T1" fmla="*/ 0 h 7"/>
                <a:gd name="T2" fmla="*/ 0 w 9"/>
                <a:gd name="T3" fmla="*/ 2147483647 h 7"/>
                <a:gd name="T4" fmla="*/ 0 w 9"/>
                <a:gd name="T5" fmla="*/ 2147483647 h 7"/>
                <a:gd name="T6" fmla="*/ 0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2147483647 h 7"/>
                <a:gd name="T12" fmla="*/ 2147483647 w 9"/>
                <a:gd name="T13" fmla="*/ 2147483647 h 7"/>
                <a:gd name="T14" fmla="*/ 2147483647 w 9"/>
                <a:gd name="T15" fmla="*/ 2147483647 h 7"/>
                <a:gd name="T16" fmla="*/ 2147483647 w 9"/>
                <a:gd name="T17" fmla="*/ 2147483647 h 7"/>
                <a:gd name="T18" fmla="*/ 2147483647 w 9"/>
                <a:gd name="T19" fmla="*/ 2147483647 h 7"/>
                <a:gd name="T20" fmla="*/ 2147483647 w 9"/>
                <a:gd name="T21" fmla="*/ 2147483647 h 7"/>
                <a:gd name="T22" fmla="*/ 2147483647 w 9"/>
                <a:gd name="T23" fmla="*/ 0 h 7"/>
                <a:gd name="T24" fmla="*/ 2147483647 w 9"/>
                <a:gd name="T25" fmla="*/ 0 h 7"/>
                <a:gd name="T26" fmla="*/ 2147483647 w 9"/>
                <a:gd name="T27" fmla="*/ 0 h 7"/>
                <a:gd name="T28" fmla="*/ 2147483647 w 9"/>
                <a:gd name="T29" fmla="*/ 2147483647 h 7"/>
                <a:gd name="T30" fmla="*/ 2147483647 w 9"/>
                <a:gd name="T31" fmla="*/ 2147483647 h 7"/>
                <a:gd name="T32" fmla="*/ 2147483647 w 9"/>
                <a:gd name="T33" fmla="*/ 2147483647 h 7"/>
                <a:gd name="T34" fmla="*/ 2147483647 w 9"/>
                <a:gd name="T35" fmla="*/ 2147483647 h 7"/>
                <a:gd name="T36" fmla="*/ 2147483647 w 9"/>
                <a:gd name="T37" fmla="*/ 2147483647 h 7"/>
                <a:gd name="T38" fmla="*/ 2147483647 w 9"/>
                <a:gd name="T39" fmla="*/ 2147483647 h 7"/>
                <a:gd name="T40" fmla="*/ 2147483647 w 9"/>
                <a:gd name="T41" fmla="*/ 0 h 7"/>
                <a:gd name="T42" fmla="*/ 2147483647 w 9"/>
                <a:gd name="T43" fmla="*/ 0 h 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"/>
                <a:gd name="T67" fmla="*/ 0 h 7"/>
                <a:gd name="T68" fmla="*/ 9 w 9"/>
                <a:gd name="T69" fmla="*/ 7 h 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" h="7">
                  <a:moveTo>
                    <a:pt x="0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6" y="7"/>
                  </a:lnTo>
                  <a:lnTo>
                    <a:pt x="9" y="3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7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1" name="Freeform 440"/>
            <p:cNvSpPr>
              <a:spLocks/>
            </p:cNvSpPr>
            <p:nvPr/>
          </p:nvSpPr>
          <p:spPr bwMode="auto">
            <a:xfrm>
              <a:off x="1435610" y="2251839"/>
              <a:ext cx="11171" cy="11171"/>
            </a:xfrm>
            <a:custGeom>
              <a:avLst/>
              <a:gdLst>
                <a:gd name="T0" fmla="*/ 0 w 10"/>
                <a:gd name="T1" fmla="*/ 2147483647 h 10"/>
                <a:gd name="T2" fmla="*/ 2147483647 w 10"/>
                <a:gd name="T3" fmla="*/ 0 h 10"/>
                <a:gd name="T4" fmla="*/ 2147483647 w 10"/>
                <a:gd name="T5" fmla="*/ 0 h 10"/>
                <a:gd name="T6" fmla="*/ 2147483647 w 10"/>
                <a:gd name="T7" fmla="*/ 0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0 w 10"/>
                <a:gd name="T21" fmla="*/ 2147483647 h 10"/>
                <a:gd name="T22" fmla="*/ 0 w 10"/>
                <a:gd name="T23" fmla="*/ 2147483647 h 10"/>
                <a:gd name="T24" fmla="*/ 0 w 10"/>
                <a:gd name="T25" fmla="*/ 2147483647 h 10"/>
                <a:gd name="T26" fmla="*/ 0 w 10"/>
                <a:gd name="T27" fmla="*/ 2147483647 h 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10"/>
                <a:gd name="T44" fmla="*/ 10 w 10"/>
                <a:gd name="T45" fmla="*/ 10 h 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10">
                  <a:moveTo>
                    <a:pt x="0" y="4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0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7" y="7"/>
                  </a:lnTo>
                  <a:lnTo>
                    <a:pt x="4" y="7"/>
                  </a:lnTo>
                  <a:lnTo>
                    <a:pt x="0" y="7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2" name="Freeform 441"/>
            <p:cNvSpPr>
              <a:spLocks/>
            </p:cNvSpPr>
            <p:nvPr/>
          </p:nvSpPr>
          <p:spPr bwMode="auto">
            <a:xfrm>
              <a:off x="1446781" y="2260218"/>
              <a:ext cx="6517" cy="6516"/>
            </a:xfrm>
            <a:custGeom>
              <a:avLst/>
              <a:gdLst>
                <a:gd name="T0" fmla="*/ 0 w 6"/>
                <a:gd name="T1" fmla="*/ 0 h 6"/>
                <a:gd name="T2" fmla="*/ 2147483647 w 6"/>
                <a:gd name="T3" fmla="*/ 2147483647 h 6"/>
                <a:gd name="T4" fmla="*/ 0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2147483647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2147483647 w 6"/>
                <a:gd name="T19" fmla="*/ 2147483647 h 6"/>
                <a:gd name="T20" fmla="*/ 2147483647 w 6"/>
                <a:gd name="T21" fmla="*/ 2147483647 h 6"/>
                <a:gd name="T22" fmla="*/ 2147483647 w 6"/>
                <a:gd name="T23" fmla="*/ 2147483647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6"/>
                <a:gd name="T38" fmla="*/ 6 w 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6">
                  <a:moveTo>
                    <a:pt x="0" y="0"/>
                  </a:moveTo>
                  <a:lnTo>
                    <a:pt x="3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6" y="6"/>
                  </a:lnTo>
                  <a:lnTo>
                    <a:pt x="6" y="3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3" name="Freeform 442"/>
            <p:cNvSpPr>
              <a:spLocks/>
            </p:cNvSpPr>
            <p:nvPr/>
          </p:nvSpPr>
          <p:spPr bwMode="auto">
            <a:xfrm>
              <a:off x="1443057" y="2291870"/>
              <a:ext cx="7448" cy="7448"/>
            </a:xfrm>
            <a:custGeom>
              <a:avLst/>
              <a:gdLst>
                <a:gd name="T0" fmla="*/ 0 w 6"/>
                <a:gd name="T1" fmla="*/ 2147483647 h 7"/>
                <a:gd name="T2" fmla="*/ 0 w 6"/>
                <a:gd name="T3" fmla="*/ 0 h 7"/>
                <a:gd name="T4" fmla="*/ 2147483647 w 6"/>
                <a:gd name="T5" fmla="*/ 0 h 7"/>
                <a:gd name="T6" fmla="*/ 2147483647 w 6"/>
                <a:gd name="T7" fmla="*/ 0 h 7"/>
                <a:gd name="T8" fmla="*/ 2147483647 w 6"/>
                <a:gd name="T9" fmla="*/ 0 h 7"/>
                <a:gd name="T10" fmla="*/ 2147483647 w 6"/>
                <a:gd name="T11" fmla="*/ 0 h 7"/>
                <a:gd name="T12" fmla="*/ 2147483647 w 6"/>
                <a:gd name="T13" fmla="*/ 2147483647 h 7"/>
                <a:gd name="T14" fmla="*/ 2147483647 w 6"/>
                <a:gd name="T15" fmla="*/ 2147483647 h 7"/>
                <a:gd name="T16" fmla="*/ 2147483647 w 6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0" y="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4" name="Freeform 443"/>
            <p:cNvSpPr>
              <a:spLocks/>
            </p:cNvSpPr>
            <p:nvPr/>
          </p:nvSpPr>
          <p:spPr bwMode="auto">
            <a:xfrm>
              <a:off x="1450505" y="2303041"/>
              <a:ext cx="11171" cy="10240"/>
            </a:xfrm>
            <a:custGeom>
              <a:avLst/>
              <a:gdLst>
                <a:gd name="T0" fmla="*/ 0 w 10"/>
                <a:gd name="T1" fmla="*/ 0 h 9"/>
                <a:gd name="T2" fmla="*/ 0 w 10"/>
                <a:gd name="T3" fmla="*/ 2147483647 h 9"/>
                <a:gd name="T4" fmla="*/ 0 w 10"/>
                <a:gd name="T5" fmla="*/ 2147483647 h 9"/>
                <a:gd name="T6" fmla="*/ 2147483647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2147483647 h 9"/>
                <a:gd name="T20" fmla="*/ 2147483647 w 10"/>
                <a:gd name="T21" fmla="*/ 2147483647 h 9"/>
                <a:gd name="T22" fmla="*/ 2147483647 w 10"/>
                <a:gd name="T23" fmla="*/ 0 h 9"/>
                <a:gd name="T24" fmla="*/ 2147483647 w 10"/>
                <a:gd name="T25" fmla="*/ 0 h 9"/>
                <a:gd name="T26" fmla="*/ 2147483647 w 10"/>
                <a:gd name="T27" fmla="*/ 0 h 9"/>
                <a:gd name="T28" fmla="*/ 2147483647 w 10"/>
                <a:gd name="T29" fmla="*/ 2147483647 h 9"/>
                <a:gd name="T30" fmla="*/ 2147483647 w 10"/>
                <a:gd name="T31" fmla="*/ 2147483647 h 9"/>
                <a:gd name="T32" fmla="*/ 2147483647 w 10"/>
                <a:gd name="T33" fmla="*/ 2147483647 h 9"/>
                <a:gd name="T34" fmla="*/ 2147483647 w 10"/>
                <a:gd name="T35" fmla="*/ 2147483647 h 9"/>
                <a:gd name="T36" fmla="*/ 2147483647 w 10"/>
                <a:gd name="T37" fmla="*/ 2147483647 h 9"/>
                <a:gd name="T38" fmla="*/ 2147483647 w 10"/>
                <a:gd name="T39" fmla="*/ 0 h 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"/>
                <a:gd name="T61" fmla="*/ 0 h 9"/>
                <a:gd name="T62" fmla="*/ 10 w 10"/>
                <a:gd name="T63" fmla="*/ 9 h 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" h="9">
                  <a:moveTo>
                    <a:pt x="0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6" y="6"/>
                  </a:lnTo>
                  <a:lnTo>
                    <a:pt x="6" y="9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5" name="Freeform 444"/>
            <p:cNvSpPr>
              <a:spLocks/>
            </p:cNvSpPr>
            <p:nvPr/>
          </p:nvSpPr>
          <p:spPr bwMode="auto">
            <a:xfrm>
              <a:off x="1453298" y="2256494"/>
              <a:ext cx="8378" cy="10240"/>
            </a:xfrm>
            <a:custGeom>
              <a:avLst/>
              <a:gdLst>
                <a:gd name="T0" fmla="*/ 0 w 7"/>
                <a:gd name="T1" fmla="*/ 2147483647 h 9"/>
                <a:gd name="T2" fmla="*/ 0 w 7"/>
                <a:gd name="T3" fmla="*/ 2147483647 h 9"/>
                <a:gd name="T4" fmla="*/ 2147483647 w 7"/>
                <a:gd name="T5" fmla="*/ 2147483647 h 9"/>
                <a:gd name="T6" fmla="*/ 2147483647 w 7"/>
                <a:gd name="T7" fmla="*/ 2147483647 h 9"/>
                <a:gd name="T8" fmla="*/ 2147483647 w 7"/>
                <a:gd name="T9" fmla="*/ 0 h 9"/>
                <a:gd name="T10" fmla="*/ 2147483647 w 7"/>
                <a:gd name="T11" fmla="*/ 2147483647 h 9"/>
                <a:gd name="T12" fmla="*/ 2147483647 w 7"/>
                <a:gd name="T13" fmla="*/ 2147483647 h 9"/>
                <a:gd name="T14" fmla="*/ 2147483647 w 7"/>
                <a:gd name="T15" fmla="*/ 2147483647 h 9"/>
                <a:gd name="T16" fmla="*/ 2147483647 w 7"/>
                <a:gd name="T17" fmla="*/ 2147483647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9"/>
                <a:gd name="T29" fmla="*/ 7 w 7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9">
                  <a:moveTo>
                    <a:pt x="0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6"/>
                  </a:lnTo>
                  <a:lnTo>
                    <a:pt x="7" y="9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6" name="Freeform 445"/>
            <p:cNvSpPr>
              <a:spLocks/>
            </p:cNvSpPr>
            <p:nvPr/>
          </p:nvSpPr>
          <p:spPr bwMode="auto">
            <a:xfrm>
              <a:off x="1461676" y="2263011"/>
              <a:ext cx="10241" cy="3724"/>
            </a:xfrm>
            <a:custGeom>
              <a:avLst/>
              <a:gdLst>
                <a:gd name="T0" fmla="*/ 0 w 9"/>
                <a:gd name="T1" fmla="*/ 0 h 3"/>
                <a:gd name="T2" fmla="*/ 2147483647 w 9"/>
                <a:gd name="T3" fmla="*/ 2147483647 h 3"/>
                <a:gd name="T4" fmla="*/ 2147483647 w 9"/>
                <a:gd name="T5" fmla="*/ 2147483647 h 3"/>
                <a:gd name="T6" fmla="*/ 2147483647 w 9"/>
                <a:gd name="T7" fmla="*/ 0 h 3"/>
                <a:gd name="T8" fmla="*/ 2147483647 w 9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3"/>
                <a:gd name="T17" fmla="*/ 9 w 9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3">
                  <a:moveTo>
                    <a:pt x="0" y="0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9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7" name="Freeform 446"/>
            <p:cNvSpPr>
              <a:spLocks/>
            </p:cNvSpPr>
            <p:nvPr/>
          </p:nvSpPr>
          <p:spPr bwMode="auto">
            <a:xfrm>
              <a:off x="1450505" y="2234152"/>
              <a:ext cx="11171" cy="3724"/>
            </a:xfrm>
            <a:custGeom>
              <a:avLst/>
              <a:gdLst>
                <a:gd name="T0" fmla="*/ 0 w 10"/>
                <a:gd name="T1" fmla="*/ 2147483647 h 4"/>
                <a:gd name="T2" fmla="*/ 2147483647 w 10"/>
                <a:gd name="T3" fmla="*/ 2147483647 h 4"/>
                <a:gd name="T4" fmla="*/ 2147483647 w 10"/>
                <a:gd name="T5" fmla="*/ 2147483647 h 4"/>
                <a:gd name="T6" fmla="*/ 2147483647 w 10"/>
                <a:gd name="T7" fmla="*/ 2147483647 h 4"/>
                <a:gd name="T8" fmla="*/ 2147483647 w 10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"/>
                <a:gd name="T17" fmla="*/ 10 w 10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">
                  <a:moveTo>
                    <a:pt x="0" y="4"/>
                  </a:moveTo>
                  <a:lnTo>
                    <a:pt x="3" y="4"/>
                  </a:lnTo>
                  <a:lnTo>
                    <a:pt x="6" y="4"/>
                  </a:lnTo>
                  <a:lnTo>
                    <a:pt x="10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8" name="Freeform 447"/>
            <p:cNvSpPr>
              <a:spLocks/>
            </p:cNvSpPr>
            <p:nvPr/>
          </p:nvSpPr>
          <p:spPr bwMode="auto">
            <a:xfrm>
              <a:off x="1450505" y="2241599"/>
              <a:ext cx="13964" cy="6516"/>
            </a:xfrm>
            <a:custGeom>
              <a:avLst/>
              <a:gdLst>
                <a:gd name="T0" fmla="*/ 0 w 13"/>
                <a:gd name="T1" fmla="*/ 0 h 6"/>
                <a:gd name="T2" fmla="*/ 2147483647 w 13"/>
                <a:gd name="T3" fmla="*/ 2147483647 h 6"/>
                <a:gd name="T4" fmla="*/ 2147483647 w 13"/>
                <a:gd name="T5" fmla="*/ 2147483647 h 6"/>
                <a:gd name="T6" fmla="*/ 2147483647 w 13"/>
                <a:gd name="T7" fmla="*/ 2147483647 h 6"/>
                <a:gd name="T8" fmla="*/ 2147483647 w 13"/>
                <a:gd name="T9" fmla="*/ 2147483647 h 6"/>
                <a:gd name="T10" fmla="*/ 2147483647 w 13"/>
                <a:gd name="T11" fmla="*/ 2147483647 h 6"/>
                <a:gd name="T12" fmla="*/ 2147483647 w 13"/>
                <a:gd name="T13" fmla="*/ 2147483647 h 6"/>
                <a:gd name="T14" fmla="*/ 2147483647 w 13"/>
                <a:gd name="T15" fmla="*/ 2147483647 h 6"/>
                <a:gd name="T16" fmla="*/ 2147483647 w 13"/>
                <a:gd name="T17" fmla="*/ 2147483647 h 6"/>
                <a:gd name="T18" fmla="*/ 2147483647 w 13"/>
                <a:gd name="T19" fmla="*/ 2147483647 h 6"/>
                <a:gd name="T20" fmla="*/ 2147483647 w 13"/>
                <a:gd name="T21" fmla="*/ 0 h 6"/>
                <a:gd name="T22" fmla="*/ 2147483647 w 13"/>
                <a:gd name="T23" fmla="*/ 0 h 6"/>
                <a:gd name="T24" fmla="*/ 2147483647 w 13"/>
                <a:gd name="T25" fmla="*/ 0 h 6"/>
                <a:gd name="T26" fmla="*/ 2147483647 w 13"/>
                <a:gd name="T27" fmla="*/ 0 h 6"/>
                <a:gd name="T28" fmla="*/ 2147483647 w 13"/>
                <a:gd name="T29" fmla="*/ 2147483647 h 6"/>
                <a:gd name="T30" fmla="*/ 2147483647 w 13"/>
                <a:gd name="T31" fmla="*/ 2147483647 h 6"/>
                <a:gd name="T32" fmla="*/ 2147483647 w 13"/>
                <a:gd name="T33" fmla="*/ 2147483647 h 6"/>
                <a:gd name="T34" fmla="*/ 2147483647 w 13"/>
                <a:gd name="T35" fmla="*/ 2147483647 h 6"/>
                <a:gd name="T36" fmla="*/ 2147483647 w 13"/>
                <a:gd name="T37" fmla="*/ 2147483647 h 6"/>
                <a:gd name="T38" fmla="*/ 2147483647 w 13"/>
                <a:gd name="T39" fmla="*/ 2147483647 h 6"/>
                <a:gd name="T40" fmla="*/ 2147483647 w 13"/>
                <a:gd name="T41" fmla="*/ 0 h 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"/>
                <a:gd name="T64" fmla="*/ 0 h 6"/>
                <a:gd name="T65" fmla="*/ 13 w 13"/>
                <a:gd name="T66" fmla="*/ 6 h 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" h="6">
                  <a:moveTo>
                    <a:pt x="0" y="0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9" name="Freeform 448"/>
            <p:cNvSpPr>
              <a:spLocks/>
            </p:cNvSpPr>
            <p:nvPr/>
          </p:nvSpPr>
          <p:spPr bwMode="auto">
            <a:xfrm>
              <a:off x="1446781" y="2245323"/>
              <a:ext cx="6517" cy="11171"/>
            </a:xfrm>
            <a:custGeom>
              <a:avLst/>
              <a:gdLst>
                <a:gd name="T0" fmla="*/ 0 w 6"/>
                <a:gd name="T1" fmla="*/ 2147483647 h 10"/>
                <a:gd name="T2" fmla="*/ 2147483647 w 6"/>
                <a:gd name="T3" fmla="*/ 2147483647 h 10"/>
                <a:gd name="T4" fmla="*/ 2147483647 w 6"/>
                <a:gd name="T5" fmla="*/ 2147483647 h 10"/>
                <a:gd name="T6" fmla="*/ 2147483647 w 6"/>
                <a:gd name="T7" fmla="*/ 0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2147483647 w 6"/>
                <a:gd name="T17" fmla="*/ 2147483647 h 10"/>
                <a:gd name="T18" fmla="*/ 2147483647 w 6"/>
                <a:gd name="T19" fmla="*/ 2147483647 h 10"/>
                <a:gd name="T20" fmla="*/ 0 w 6"/>
                <a:gd name="T21" fmla="*/ 2147483647 h 10"/>
                <a:gd name="T22" fmla="*/ 0 w 6"/>
                <a:gd name="T23" fmla="*/ 2147483647 h 10"/>
                <a:gd name="T24" fmla="*/ 0 w 6"/>
                <a:gd name="T25" fmla="*/ 2147483647 h 10"/>
                <a:gd name="T26" fmla="*/ 0 w 6"/>
                <a:gd name="T27" fmla="*/ 2147483647 h 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10"/>
                <a:gd name="T44" fmla="*/ 6 w 6"/>
                <a:gd name="T45" fmla="*/ 10 h 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10">
                  <a:moveTo>
                    <a:pt x="0" y="6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3" y="6"/>
                  </a:lnTo>
                  <a:lnTo>
                    <a:pt x="0" y="1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0" name="Freeform 449"/>
            <p:cNvSpPr>
              <a:spLocks/>
            </p:cNvSpPr>
            <p:nvPr/>
          </p:nvSpPr>
          <p:spPr bwMode="auto">
            <a:xfrm>
              <a:off x="1457022" y="2251839"/>
              <a:ext cx="7448" cy="8379"/>
            </a:xfrm>
            <a:custGeom>
              <a:avLst/>
              <a:gdLst>
                <a:gd name="T0" fmla="*/ 0 w 7"/>
                <a:gd name="T1" fmla="*/ 0 h 7"/>
                <a:gd name="T2" fmla="*/ 0 w 7"/>
                <a:gd name="T3" fmla="*/ 2147483647 h 7"/>
                <a:gd name="T4" fmla="*/ 0 w 7"/>
                <a:gd name="T5" fmla="*/ 2147483647 h 7"/>
                <a:gd name="T6" fmla="*/ 2147483647 w 7"/>
                <a:gd name="T7" fmla="*/ 2147483647 h 7"/>
                <a:gd name="T8" fmla="*/ 2147483647 w 7"/>
                <a:gd name="T9" fmla="*/ 2147483647 h 7"/>
                <a:gd name="T10" fmla="*/ 2147483647 w 7"/>
                <a:gd name="T11" fmla="*/ 2147483647 h 7"/>
                <a:gd name="T12" fmla="*/ 2147483647 w 7"/>
                <a:gd name="T13" fmla="*/ 2147483647 h 7"/>
                <a:gd name="T14" fmla="*/ 2147483647 w 7"/>
                <a:gd name="T15" fmla="*/ 2147483647 h 7"/>
                <a:gd name="T16" fmla="*/ 2147483647 w 7"/>
                <a:gd name="T17" fmla="*/ 2147483647 h 7"/>
                <a:gd name="T18" fmla="*/ 2147483647 w 7"/>
                <a:gd name="T19" fmla="*/ 2147483647 h 7"/>
                <a:gd name="T20" fmla="*/ 0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0"/>
                  </a:moveTo>
                  <a:lnTo>
                    <a:pt x="0" y="4"/>
                  </a:lnTo>
                  <a:lnTo>
                    <a:pt x="4" y="7"/>
                  </a:lnTo>
                  <a:lnTo>
                    <a:pt x="7" y="7"/>
                  </a:lnTo>
                  <a:lnTo>
                    <a:pt x="7" y="4"/>
                  </a:lnTo>
                  <a:lnTo>
                    <a:pt x="4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1" name="Freeform 450"/>
            <p:cNvSpPr>
              <a:spLocks/>
            </p:cNvSpPr>
            <p:nvPr/>
          </p:nvSpPr>
          <p:spPr bwMode="auto">
            <a:xfrm>
              <a:off x="1440265" y="2172710"/>
              <a:ext cx="6516" cy="11171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2147483647 h 10"/>
                <a:gd name="T4" fmla="*/ 2147483647 w 6"/>
                <a:gd name="T5" fmla="*/ 2147483647 h 10"/>
                <a:gd name="T6" fmla="*/ 2147483647 w 6"/>
                <a:gd name="T7" fmla="*/ 2147483647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2147483647 w 6"/>
                <a:gd name="T17" fmla="*/ 2147483647 h 10"/>
                <a:gd name="T18" fmla="*/ 2147483647 w 6"/>
                <a:gd name="T19" fmla="*/ 2147483647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0"/>
                <a:gd name="T32" fmla="*/ 6 w 6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0">
                  <a:moveTo>
                    <a:pt x="0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7"/>
                  </a:lnTo>
                  <a:lnTo>
                    <a:pt x="3" y="10"/>
                  </a:lnTo>
                  <a:lnTo>
                    <a:pt x="3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2" name="Freeform 451"/>
            <p:cNvSpPr>
              <a:spLocks/>
            </p:cNvSpPr>
            <p:nvPr/>
          </p:nvSpPr>
          <p:spPr bwMode="auto">
            <a:xfrm>
              <a:off x="1443057" y="2168986"/>
              <a:ext cx="7448" cy="3724"/>
            </a:xfrm>
            <a:custGeom>
              <a:avLst/>
              <a:gdLst>
                <a:gd name="T0" fmla="*/ 0 w 6"/>
                <a:gd name="T1" fmla="*/ 2147483647 h 3"/>
                <a:gd name="T2" fmla="*/ 0 w 6"/>
                <a:gd name="T3" fmla="*/ 2147483647 h 3"/>
                <a:gd name="T4" fmla="*/ 0 w 6"/>
                <a:gd name="T5" fmla="*/ 0 h 3"/>
                <a:gd name="T6" fmla="*/ 0 w 6"/>
                <a:gd name="T7" fmla="*/ 0 h 3"/>
                <a:gd name="T8" fmla="*/ 0 w 6"/>
                <a:gd name="T9" fmla="*/ 0 h 3"/>
                <a:gd name="T10" fmla="*/ 2147483647 w 6"/>
                <a:gd name="T11" fmla="*/ 0 h 3"/>
                <a:gd name="T12" fmla="*/ 2147483647 w 6"/>
                <a:gd name="T13" fmla="*/ 0 h 3"/>
                <a:gd name="T14" fmla="*/ 2147483647 w 6"/>
                <a:gd name="T15" fmla="*/ 2147483647 h 3"/>
                <a:gd name="T16" fmla="*/ 2147483647 w 6"/>
                <a:gd name="T17" fmla="*/ 2147483647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"/>
                <a:gd name="T29" fmla="*/ 6 w 6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3" name="Freeform 452"/>
            <p:cNvSpPr>
              <a:spLocks/>
            </p:cNvSpPr>
            <p:nvPr/>
          </p:nvSpPr>
          <p:spPr bwMode="auto">
            <a:xfrm>
              <a:off x="1450505" y="2168986"/>
              <a:ext cx="6517" cy="3724"/>
            </a:xfrm>
            <a:custGeom>
              <a:avLst/>
              <a:gdLst>
                <a:gd name="T0" fmla="*/ 0 w 6"/>
                <a:gd name="T1" fmla="*/ 2147483647 h 3"/>
                <a:gd name="T2" fmla="*/ 2147483647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4" name="Freeform 453"/>
            <p:cNvSpPr>
              <a:spLocks/>
            </p:cNvSpPr>
            <p:nvPr/>
          </p:nvSpPr>
          <p:spPr bwMode="auto">
            <a:xfrm>
              <a:off x="1450505" y="2226704"/>
              <a:ext cx="6517" cy="7448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2147483647 h 6"/>
                <a:gd name="T4" fmla="*/ 2147483647 w 6"/>
                <a:gd name="T5" fmla="*/ 0 h 6"/>
                <a:gd name="T6" fmla="*/ 2147483647 w 6"/>
                <a:gd name="T7" fmla="*/ 0 h 6"/>
                <a:gd name="T8" fmla="*/ 2147483647 w 6"/>
                <a:gd name="T9" fmla="*/ 0 h 6"/>
                <a:gd name="T10" fmla="*/ 2147483647 w 6"/>
                <a:gd name="T11" fmla="*/ 0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5" name="Freeform 454"/>
            <p:cNvSpPr>
              <a:spLocks/>
            </p:cNvSpPr>
            <p:nvPr/>
          </p:nvSpPr>
          <p:spPr bwMode="auto">
            <a:xfrm>
              <a:off x="1457022" y="2230428"/>
              <a:ext cx="11171" cy="3724"/>
            </a:xfrm>
            <a:custGeom>
              <a:avLst/>
              <a:gdLst>
                <a:gd name="T0" fmla="*/ 0 w 10"/>
                <a:gd name="T1" fmla="*/ 0 h 3"/>
                <a:gd name="T2" fmla="*/ 2147483647 w 10"/>
                <a:gd name="T3" fmla="*/ 2147483647 h 3"/>
                <a:gd name="T4" fmla="*/ 2147483647 w 10"/>
                <a:gd name="T5" fmla="*/ 2147483647 h 3"/>
                <a:gd name="T6" fmla="*/ 2147483647 w 10"/>
                <a:gd name="T7" fmla="*/ 0 h 3"/>
                <a:gd name="T8" fmla="*/ 2147483647 w 10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"/>
                <a:gd name="T17" fmla="*/ 10 w 10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">
                  <a:moveTo>
                    <a:pt x="0" y="0"/>
                  </a:moveTo>
                  <a:lnTo>
                    <a:pt x="4" y="3"/>
                  </a:lnTo>
                  <a:lnTo>
                    <a:pt x="7" y="3"/>
                  </a:lnTo>
                  <a:lnTo>
                    <a:pt x="7" y="0"/>
                  </a:lnTo>
                  <a:lnTo>
                    <a:pt x="10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6" name="Freeform 455"/>
            <p:cNvSpPr>
              <a:spLocks/>
            </p:cNvSpPr>
            <p:nvPr/>
          </p:nvSpPr>
          <p:spPr bwMode="auto">
            <a:xfrm>
              <a:off x="1446781" y="2201568"/>
              <a:ext cx="10241" cy="3724"/>
            </a:xfrm>
            <a:custGeom>
              <a:avLst/>
              <a:gdLst>
                <a:gd name="T0" fmla="*/ 0 w 9"/>
                <a:gd name="T1" fmla="*/ 2147483647 h 3"/>
                <a:gd name="T2" fmla="*/ 2147483647 w 9"/>
                <a:gd name="T3" fmla="*/ 2147483647 h 3"/>
                <a:gd name="T4" fmla="*/ 2147483647 w 9"/>
                <a:gd name="T5" fmla="*/ 2147483647 h 3"/>
                <a:gd name="T6" fmla="*/ 2147483647 w 9"/>
                <a:gd name="T7" fmla="*/ 2147483647 h 3"/>
                <a:gd name="T8" fmla="*/ 2147483647 w 9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3"/>
                <a:gd name="T17" fmla="*/ 9 w 9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7" name="Freeform 456"/>
            <p:cNvSpPr>
              <a:spLocks/>
            </p:cNvSpPr>
            <p:nvPr/>
          </p:nvSpPr>
          <p:spPr bwMode="auto">
            <a:xfrm>
              <a:off x="1450505" y="2209016"/>
              <a:ext cx="11171" cy="7448"/>
            </a:xfrm>
            <a:custGeom>
              <a:avLst/>
              <a:gdLst>
                <a:gd name="T0" fmla="*/ 0 w 10"/>
                <a:gd name="T1" fmla="*/ 2147483647 h 7"/>
                <a:gd name="T2" fmla="*/ 0 w 10"/>
                <a:gd name="T3" fmla="*/ 2147483647 h 7"/>
                <a:gd name="T4" fmla="*/ 0 w 10"/>
                <a:gd name="T5" fmla="*/ 2147483647 h 7"/>
                <a:gd name="T6" fmla="*/ 2147483647 w 10"/>
                <a:gd name="T7" fmla="*/ 2147483647 h 7"/>
                <a:gd name="T8" fmla="*/ 2147483647 w 10"/>
                <a:gd name="T9" fmla="*/ 2147483647 h 7"/>
                <a:gd name="T10" fmla="*/ 2147483647 w 10"/>
                <a:gd name="T11" fmla="*/ 2147483647 h 7"/>
                <a:gd name="T12" fmla="*/ 2147483647 w 10"/>
                <a:gd name="T13" fmla="*/ 2147483647 h 7"/>
                <a:gd name="T14" fmla="*/ 2147483647 w 10"/>
                <a:gd name="T15" fmla="*/ 2147483647 h 7"/>
                <a:gd name="T16" fmla="*/ 2147483647 w 10"/>
                <a:gd name="T17" fmla="*/ 2147483647 h 7"/>
                <a:gd name="T18" fmla="*/ 2147483647 w 10"/>
                <a:gd name="T19" fmla="*/ 2147483647 h 7"/>
                <a:gd name="T20" fmla="*/ 2147483647 w 10"/>
                <a:gd name="T21" fmla="*/ 0 h 7"/>
                <a:gd name="T22" fmla="*/ 2147483647 w 10"/>
                <a:gd name="T23" fmla="*/ 0 h 7"/>
                <a:gd name="T24" fmla="*/ 2147483647 w 10"/>
                <a:gd name="T25" fmla="*/ 2147483647 h 7"/>
                <a:gd name="T26" fmla="*/ 2147483647 w 10"/>
                <a:gd name="T27" fmla="*/ 2147483647 h 7"/>
                <a:gd name="T28" fmla="*/ 2147483647 w 10"/>
                <a:gd name="T29" fmla="*/ 2147483647 h 7"/>
                <a:gd name="T30" fmla="*/ 2147483647 w 10"/>
                <a:gd name="T31" fmla="*/ 2147483647 h 7"/>
                <a:gd name="T32" fmla="*/ 2147483647 w 10"/>
                <a:gd name="T33" fmla="*/ 2147483647 h 7"/>
                <a:gd name="T34" fmla="*/ 2147483647 w 10"/>
                <a:gd name="T35" fmla="*/ 2147483647 h 7"/>
                <a:gd name="T36" fmla="*/ 2147483647 w 10"/>
                <a:gd name="T37" fmla="*/ 2147483647 h 7"/>
                <a:gd name="T38" fmla="*/ 2147483647 w 10"/>
                <a:gd name="T39" fmla="*/ 0 h 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"/>
                <a:gd name="T61" fmla="*/ 0 h 7"/>
                <a:gd name="T62" fmla="*/ 10 w 10"/>
                <a:gd name="T63" fmla="*/ 7 h 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" h="7">
                  <a:moveTo>
                    <a:pt x="0" y="3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3" y="7"/>
                  </a:lnTo>
                  <a:lnTo>
                    <a:pt x="6" y="7"/>
                  </a:lnTo>
                  <a:lnTo>
                    <a:pt x="6" y="3"/>
                  </a:lnTo>
                  <a:lnTo>
                    <a:pt x="10" y="3"/>
                  </a:lnTo>
                  <a:lnTo>
                    <a:pt x="6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8" name="Freeform 457"/>
            <p:cNvSpPr>
              <a:spLocks/>
            </p:cNvSpPr>
            <p:nvPr/>
          </p:nvSpPr>
          <p:spPr bwMode="auto">
            <a:xfrm>
              <a:off x="1443057" y="2216463"/>
              <a:ext cx="7448" cy="7448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0 h 6"/>
                <a:gd name="T4" fmla="*/ 2147483647 w 6"/>
                <a:gd name="T5" fmla="*/ 0 h 6"/>
                <a:gd name="T6" fmla="*/ 2147483647 w 6"/>
                <a:gd name="T7" fmla="*/ 0 h 6"/>
                <a:gd name="T8" fmla="*/ 2147483647 w 6"/>
                <a:gd name="T9" fmla="*/ 2147483647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w 6"/>
                <a:gd name="T19" fmla="*/ 2147483647 h 6"/>
                <a:gd name="T20" fmla="*/ 0 w 6"/>
                <a:gd name="T21" fmla="*/ 2147483647 h 6"/>
                <a:gd name="T22" fmla="*/ 0 w 6"/>
                <a:gd name="T23" fmla="*/ 2147483647 h 6"/>
                <a:gd name="T24" fmla="*/ 0 w 6"/>
                <a:gd name="T25" fmla="*/ 2147483647 h 6"/>
                <a:gd name="T26" fmla="*/ 0 w 6"/>
                <a:gd name="T27" fmla="*/ 2147483647 h 6"/>
                <a:gd name="T28" fmla="*/ 0 w 6"/>
                <a:gd name="T29" fmla="*/ 2147483647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6"/>
                <a:gd name="T47" fmla="*/ 6 w 6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6">
                  <a:moveTo>
                    <a:pt x="0" y="3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9" name="Freeform 458"/>
            <p:cNvSpPr>
              <a:spLocks/>
            </p:cNvSpPr>
            <p:nvPr/>
          </p:nvSpPr>
          <p:spPr bwMode="auto">
            <a:xfrm>
              <a:off x="1453298" y="2220187"/>
              <a:ext cx="8378" cy="6517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2147483647 h 6"/>
                <a:gd name="T4" fmla="*/ 0 w 7"/>
                <a:gd name="T5" fmla="*/ 2147483647 h 6"/>
                <a:gd name="T6" fmla="*/ 2147483647 w 7"/>
                <a:gd name="T7" fmla="*/ 2147483647 h 6"/>
                <a:gd name="T8" fmla="*/ 2147483647 w 7"/>
                <a:gd name="T9" fmla="*/ 2147483647 h 6"/>
                <a:gd name="T10" fmla="*/ 2147483647 w 7"/>
                <a:gd name="T11" fmla="*/ 2147483647 h 6"/>
                <a:gd name="T12" fmla="*/ 2147483647 w 7"/>
                <a:gd name="T13" fmla="*/ 2147483647 h 6"/>
                <a:gd name="T14" fmla="*/ 2147483647 w 7"/>
                <a:gd name="T15" fmla="*/ 2147483647 h 6"/>
                <a:gd name="T16" fmla="*/ 2147483647 w 7"/>
                <a:gd name="T17" fmla="*/ 2147483647 h 6"/>
                <a:gd name="T18" fmla="*/ 2147483647 w 7"/>
                <a:gd name="T19" fmla="*/ 2147483647 h 6"/>
                <a:gd name="T20" fmla="*/ 0 w 7"/>
                <a:gd name="T21" fmla="*/ 2147483647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6"/>
                <a:gd name="T35" fmla="*/ 7 w 7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6">
                  <a:moveTo>
                    <a:pt x="0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</p:grpSp>
      <p:sp>
        <p:nvSpPr>
          <p:cNvPr id="60419" name="Rectangle 462"/>
          <p:cNvSpPr>
            <a:spLocks noChangeArrowheads="1"/>
          </p:cNvSpPr>
          <p:nvPr/>
        </p:nvSpPr>
        <p:spPr bwMode="auto">
          <a:xfrm>
            <a:off x="3494089" y="3973514"/>
            <a:ext cx="1385887" cy="1360487"/>
          </a:xfrm>
          <a:prstGeom prst="rect">
            <a:avLst/>
          </a:prstGeom>
          <a:solidFill>
            <a:srgbClr val="B8B8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60420" name="Group 463"/>
          <p:cNvGrpSpPr>
            <a:grpSpLocks/>
          </p:cNvGrpSpPr>
          <p:nvPr/>
        </p:nvGrpSpPr>
        <p:grpSpPr bwMode="auto">
          <a:xfrm flipH="1">
            <a:off x="3627439" y="4067176"/>
            <a:ext cx="1076325" cy="1089025"/>
            <a:chOff x="3324" y="2266"/>
            <a:chExt cx="1629" cy="1618"/>
          </a:xfrm>
        </p:grpSpPr>
        <p:sp>
          <p:nvSpPr>
            <p:cNvPr id="60974" name="Freeform 464"/>
            <p:cNvSpPr>
              <a:spLocks/>
            </p:cNvSpPr>
            <p:nvPr/>
          </p:nvSpPr>
          <p:spPr bwMode="auto">
            <a:xfrm>
              <a:off x="3347" y="2284"/>
              <a:ext cx="1589" cy="1578"/>
            </a:xfrm>
            <a:custGeom>
              <a:avLst/>
              <a:gdLst>
                <a:gd name="T0" fmla="*/ 382 w 1589"/>
                <a:gd name="T1" fmla="*/ 464 h 1578"/>
                <a:gd name="T2" fmla="*/ 547 w 1589"/>
                <a:gd name="T3" fmla="*/ 481 h 1578"/>
                <a:gd name="T4" fmla="*/ 759 w 1589"/>
                <a:gd name="T5" fmla="*/ 423 h 1578"/>
                <a:gd name="T6" fmla="*/ 862 w 1589"/>
                <a:gd name="T7" fmla="*/ 277 h 1578"/>
                <a:gd name="T8" fmla="*/ 803 w 1589"/>
                <a:gd name="T9" fmla="*/ 189 h 1578"/>
                <a:gd name="T10" fmla="*/ 870 w 1589"/>
                <a:gd name="T11" fmla="*/ 114 h 1578"/>
                <a:gd name="T12" fmla="*/ 970 w 1589"/>
                <a:gd name="T13" fmla="*/ 19 h 1578"/>
                <a:gd name="T14" fmla="*/ 1021 w 1589"/>
                <a:gd name="T15" fmla="*/ 13 h 1578"/>
                <a:gd name="T16" fmla="*/ 1091 w 1589"/>
                <a:gd name="T17" fmla="*/ 26 h 1578"/>
                <a:gd name="T18" fmla="*/ 1168 w 1589"/>
                <a:gd name="T19" fmla="*/ 59 h 1578"/>
                <a:gd name="T20" fmla="*/ 1186 w 1589"/>
                <a:gd name="T21" fmla="*/ 208 h 1578"/>
                <a:gd name="T22" fmla="*/ 1149 w 1589"/>
                <a:gd name="T23" fmla="*/ 300 h 1578"/>
                <a:gd name="T24" fmla="*/ 1074 w 1589"/>
                <a:gd name="T25" fmla="*/ 370 h 1578"/>
                <a:gd name="T26" fmla="*/ 985 w 1589"/>
                <a:gd name="T27" fmla="*/ 410 h 1578"/>
                <a:gd name="T28" fmla="*/ 872 w 1589"/>
                <a:gd name="T29" fmla="*/ 410 h 1578"/>
                <a:gd name="T30" fmla="*/ 873 w 1589"/>
                <a:gd name="T31" fmla="*/ 514 h 1578"/>
                <a:gd name="T32" fmla="*/ 1119 w 1589"/>
                <a:gd name="T33" fmla="*/ 478 h 1578"/>
                <a:gd name="T34" fmla="*/ 1239 w 1589"/>
                <a:gd name="T35" fmla="*/ 356 h 1578"/>
                <a:gd name="T36" fmla="*/ 1445 w 1589"/>
                <a:gd name="T37" fmla="*/ 308 h 1578"/>
                <a:gd name="T38" fmla="*/ 1574 w 1589"/>
                <a:gd name="T39" fmla="*/ 579 h 1578"/>
                <a:gd name="T40" fmla="*/ 1496 w 1589"/>
                <a:gd name="T41" fmla="*/ 718 h 1578"/>
                <a:gd name="T42" fmla="*/ 1325 w 1589"/>
                <a:gd name="T43" fmla="*/ 753 h 1578"/>
                <a:gd name="T44" fmla="*/ 1185 w 1589"/>
                <a:gd name="T45" fmla="*/ 652 h 1578"/>
                <a:gd name="T46" fmla="*/ 1108 w 1589"/>
                <a:gd name="T47" fmla="*/ 592 h 1578"/>
                <a:gd name="T48" fmla="*/ 920 w 1589"/>
                <a:gd name="T49" fmla="*/ 552 h 1578"/>
                <a:gd name="T50" fmla="*/ 876 w 1589"/>
                <a:gd name="T51" fmla="*/ 643 h 1578"/>
                <a:gd name="T52" fmla="*/ 1088 w 1589"/>
                <a:gd name="T53" fmla="*/ 681 h 1578"/>
                <a:gd name="T54" fmla="*/ 1199 w 1589"/>
                <a:gd name="T55" fmla="*/ 794 h 1578"/>
                <a:gd name="T56" fmla="*/ 1098 w 1589"/>
                <a:gd name="T57" fmla="*/ 939 h 1578"/>
                <a:gd name="T58" fmla="*/ 960 w 1589"/>
                <a:gd name="T59" fmla="*/ 898 h 1578"/>
                <a:gd name="T60" fmla="*/ 892 w 1589"/>
                <a:gd name="T61" fmla="*/ 764 h 1578"/>
                <a:gd name="T62" fmla="*/ 745 w 1589"/>
                <a:gd name="T63" fmla="*/ 604 h 1578"/>
                <a:gd name="T64" fmla="*/ 438 w 1589"/>
                <a:gd name="T65" fmla="*/ 561 h 1578"/>
                <a:gd name="T66" fmla="*/ 445 w 1589"/>
                <a:gd name="T67" fmla="*/ 683 h 1578"/>
                <a:gd name="T68" fmla="*/ 563 w 1589"/>
                <a:gd name="T69" fmla="*/ 831 h 1578"/>
                <a:gd name="T70" fmla="*/ 699 w 1589"/>
                <a:gd name="T71" fmla="*/ 962 h 1578"/>
                <a:gd name="T72" fmla="*/ 864 w 1589"/>
                <a:gd name="T73" fmla="*/ 961 h 1578"/>
                <a:gd name="T74" fmla="*/ 1024 w 1589"/>
                <a:gd name="T75" fmla="*/ 1003 h 1578"/>
                <a:gd name="T76" fmla="*/ 1177 w 1589"/>
                <a:gd name="T77" fmla="*/ 1060 h 1578"/>
                <a:gd name="T78" fmla="*/ 1291 w 1589"/>
                <a:gd name="T79" fmla="*/ 1247 h 1578"/>
                <a:gd name="T80" fmla="*/ 1237 w 1589"/>
                <a:gd name="T81" fmla="*/ 1439 h 1578"/>
                <a:gd name="T82" fmla="*/ 1019 w 1589"/>
                <a:gd name="T83" fmla="*/ 1569 h 1578"/>
                <a:gd name="T84" fmla="*/ 915 w 1589"/>
                <a:gd name="T85" fmla="*/ 1578 h 1578"/>
                <a:gd name="T86" fmla="*/ 734 w 1589"/>
                <a:gd name="T87" fmla="*/ 1331 h 1578"/>
                <a:gd name="T88" fmla="*/ 695 w 1589"/>
                <a:gd name="T89" fmla="*/ 1137 h 1578"/>
                <a:gd name="T90" fmla="*/ 628 w 1589"/>
                <a:gd name="T91" fmla="*/ 1010 h 1578"/>
                <a:gd name="T92" fmla="*/ 510 w 1589"/>
                <a:gd name="T93" fmla="*/ 911 h 1578"/>
                <a:gd name="T94" fmla="*/ 461 w 1589"/>
                <a:gd name="T95" fmla="*/ 1094 h 1578"/>
                <a:gd name="T96" fmla="*/ 523 w 1589"/>
                <a:gd name="T97" fmla="*/ 1186 h 1578"/>
                <a:gd name="T98" fmla="*/ 611 w 1589"/>
                <a:gd name="T99" fmla="*/ 1266 h 1578"/>
                <a:gd name="T100" fmla="*/ 616 w 1589"/>
                <a:gd name="T101" fmla="*/ 1383 h 1578"/>
                <a:gd name="T102" fmla="*/ 541 w 1589"/>
                <a:gd name="T103" fmla="*/ 1464 h 1578"/>
                <a:gd name="T104" fmla="*/ 453 w 1589"/>
                <a:gd name="T105" fmla="*/ 1577 h 1578"/>
                <a:gd name="T106" fmla="*/ 364 w 1589"/>
                <a:gd name="T107" fmla="*/ 1523 h 1578"/>
                <a:gd name="T108" fmla="*/ 251 w 1589"/>
                <a:gd name="T109" fmla="*/ 1445 h 1578"/>
                <a:gd name="T110" fmla="*/ 197 w 1589"/>
                <a:gd name="T111" fmla="*/ 1351 h 1578"/>
                <a:gd name="T112" fmla="*/ 285 w 1589"/>
                <a:gd name="T113" fmla="*/ 1264 h 1578"/>
                <a:gd name="T114" fmla="*/ 296 w 1589"/>
                <a:gd name="T115" fmla="*/ 1178 h 1578"/>
                <a:gd name="T116" fmla="*/ 368 w 1589"/>
                <a:gd name="T117" fmla="*/ 1104 h 1578"/>
                <a:gd name="T118" fmla="*/ 379 w 1589"/>
                <a:gd name="T119" fmla="*/ 899 h 1578"/>
                <a:gd name="T120" fmla="*/ 353 w 1589"/>
                <a:gd name="T121" fmla="*/ 731 h 1578"/>
                <a:gd name="T122" fmla="*/ 253 w 1589"/>
                <a:gd name="T123" fmla="*/ 572 h 1578"/>
                <a:gd name="T124" fmla="*/ 141 w 1589"/>
                <a:gd name="T125" fmla="*/ 504 h 157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89"/>
                <a:gd name="T190" fmla="*/ 0 h 1578"/>
                <a:gd name="T191" fmla="*/ 1589 w 1589"/>
                <a:gd name="T192" fmla="*/ 1578 h 157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89" h="1578">
                  <a:moveTo>
                    <a:pt x="94" y="276"/>
                  </a:moveTo>
                  <a:lnTo>
                    <a:pt x="123" y="291"/>
                  </a:lnTo>
                  <a:lnTo>
                    <a:pt x="150" y="308"/>
                  </a:lnTo>
                  <a:lnTo>
                    <a:pt x="177" y="326"/>
                  </a:lnTo>
                  <a:lnTo>
                    <a:pt x="202" y="345"/>
                  </a:lnTo>
                  <a:lnTo>
                    <a:pt x="226" y="363"/>
                  </a:lnTo>
                  <a:lnTo>
                    <a:pt x="247" y="380"/>
                  </a:lnTo>
                  <a:lnTo>
                    <a:pt x="264" y="395"/>
                  </a:lnTo>
                  <a:lnTo>
                    <a:pt x="278" y="408"/>
                  </a:lnTo>
                  <a:lnTo>
                    <a:pt x="288" y="418"/>
                  </a:lnTo>
                  <a:lnTo>
                    <a:pt x="293" y="424"/>
                  </a:lnTo>
                  <a:lnTo>
                    <a:pt x="302" y="431"/>
                  </a:lnTo>
                  <a:lnTo>
                    <a:pt x="312" y="438"/>
                  </a:lnTo>
                  <a:lnTo>
                    <a:pt x="322" y="444"/>
                  </a:lnTo>
                  <a:lnTo>
                    <a:pt x="333" y="449"/>
                  </a:lnTo>
                  <a:lnTo>
                    <a:pt x="343" y="453"/>
                  </a:lnTo>
                  <a:lnTo>
                    <a:pt x="353" y="457"/>
                  </a:lnTo>
                  <a:lnTo>
                    <a:pt x="364" y="460"/>
                  </a:lnTo>
                  <a:lnTo>
                    <a:pt x="373" y="463"/>
                  </a:lnTo>
                  <a:lnTo>
                    <a:pt x="382" y="464"/>
                  </a:lnTo>
                  <a:lnTo>
                    <a:pt x="391" y="466"/>
                  </a:lnTo>
                  <a:lnTo>
                    <a:pt x="401" y="467"/>
                  </a:lnTo>
                  <a:lnTo>
                    <a:pt x="411" y="469"/>
                  </a:lnTo>
                  <a:lnTo>
                    <a:pt x="421" y="472"/>
                  </a:lnTo>
                  <a:lnTo>
                    <a:pt x="430" y="474"/>
                  </a:lnTo>
                  <a:lnTo>
                    <a:pt x="439" y="476"/>
                  </a:lnTo>
                  <a:lnTo>
                    <a:pt x="449" y="478"/>
                  </a:lnTo>
                  <a:lnTo>
                    <a:pt x="458" y="480"/>
                  </a:lnTo>
                  <a:lnTo>
                    <a:pt x="466" y="481"/>
                  </a:lnTo>
                  <a:lnTo>
                    <a:pt x="475" y="482"/>
                  </a:lnTo>
                  <a:lnTo>
                    <a:pt x="483" y="482"/>
                  </a:lnTo>
                  <a:lnTo>
                    <a:pt x="490" y="482"/>
                  </a:lnTo>
                  <a:lnTo>
                    <a:pt x="497" y="482"/>
                  </a:lnTo>
                  <a:lnTo>
                    <a:pt x="504" y="482"/>
                  </a:lnTo>
                  <a:lnTo>
                    <a:pt x="512" y="481"/>
                  </a:lnTo>
                  <a:lnTo>
                    <a:pt x="520" y="481"/>
                  </a:lnTo>
                  <a:lnTo>
                    <a:pt x="527" y="481"/>
                  </a:lnTo>
                  <a:lnTo>
                    <a:pt x="537" y="481"/>
                  </a:lnTo>
                  <a:lnTo>
                    <a:pt x="547" y="481"/>
                  </a:lnTo>
                  <a:lnTo>
                    <a:pt x="558" y="481"/>
                  </a:lnTo>
                  <a:lnTo>
                    <a:pt x="570" y="481"/>
                  </a:lnTo>
                  <a:lnTo>
                    <a:pt x="583" y="481"/>
                  </a:lnTo>
                  <a:lnTo>
                    <a:pt x="594" y="481"/>
                  </a:lnTo>
                  <a:lnTo>
                    <a:pt x="604" y="481"/>
                  </a:lnTo>
                  <a:lnTo>
                    <a:pt x="612" y="481"/>
                  </a:lnTo>
                  <a:lnTo>
                    <a:pt x="621" y="481"/>
                  </a:lnTo>
                  <a:lnTo>
                    <a:pt x="630" y="481"/>
                  </a:lnTo>
                  <a:lnTo>
                    <a:pt x="639" y="481"/>
                  </a:lnTo>
                  <a:lnTo>
                    <a:pt x="650" y="481"/>
                  </a:lnTo>
                  <a:lnTo>
                    <a:pt x="662" y="480"/>
                  </a:lnTo>
                  <a:lnTo>
                    <a:pt x="675" y="480"/>
                  </a:lnTo>
                  <a:lnTo>
                    <a:pt x="691" y="476"/>
                  </a:lnTo>
                  <a:lnTo>
                    <a:pt x="704" y="471"/>
                  </a:lnTo>
                  <a:lnTo>
                    <a:pt x="717" y="463"/>
                  </a:lnTo>
                  <a:lnTo>
                    <a:pt x="729" y="454"/>
                  </a:lnTo>
                  <a:lnTo>
                    <a:pt x="740" y="444"/>
                  </a:lnTo>
                  <a:lnTo>
                    <a:pt x="751" y="433"/>
                  </a:lnTo>
                  <a:lnTo>
                    <a:pt x="759" y="423"/>
                  </a:lnTo>
                  <a:lnTo>
                    <a:pt x="766" y="414"/>
                  </a:lnTo>
                  <a:lnTo>
                    <a:pt x="773" y="406"/>
                  </a:lnTo>
                  <a:lnTo>
                    <a:pt x="778" y="400"/>
                  </a:lnTo>
                  <a:lnTo>
                    <a:pt x="785" y="393"/>
                  </a:lnTo>
                  <a:lnTo>
                    <a:pt x="794" y="384"/>
                  </a:lnTo>
                  <a:lnTo>
                    <a:pt x="804" y="373"/>
                  </a:lnTo>
                  <a:lnTo>
                    <a:pt x="814" y="361"/>
                  </a:lnTo>
                  <a:lnTo>
                    <a:pt x="824" y="349"/>
                  </a:lnTo>
                  <a:lnTo>
                    <a:pt x="834" y="336"/>
                  </a:lnTo>
                  <a:lnTo>
                    <a:pt x="843" y="325"/>
                  </a:lnTo>
                  <a:lnTo>
                    <a:pt x="851" y="314"/>
                  </a:lnTo>
                  <a:lnTo>
                    <a:pt x="857" y="305"/>
                  </a:lnTo>
                  <a:lnTo>
                    <a:pt x="861" y="299"/>
                  </a:lnTo>
                  <a:lnTo>
                    <a:pt x="863" y="295"/>
                  </a:lnTo>
                  <a:lnTo>
                    <a:pt x="864" y="291"/>
                  </a:lnTo>
                  <a:lnTo>
                    <a:pt x="865" y="287"/>
                  </a:lnTo>
                  <a:lnTo>
                    <a:pt x="865" y="284"/>
                  </a:lnTo>
                  <a:lnTo>
                    <a:pt x="864" y="280"/>
                  </a:lnTo>
                  <a:lnTo>
                    <a:pt x="862" y="277"/>
                  </a:lnTo>
                  <a:lnTo>
                    <a:pt x="859" y="274"/>
                  </a:lnTo>
                  <a:lnTo>
                    <a:pt x="856" y="273"/>
                  </a:lnTo>
                  <a:lnTo>
                    <a:pt x="853" y="271"/>
                  </a:lnTo>
                  <a:lnTo>
                    <a:pt x="848" y="271"/>
                  </a:lnTo>
                  <a:lnTo>
                    <a:pt x="840" y="271"/>
                  </a:lnTo>
                  <a:lnTo>
                    <a:pt x="834" y="270"/>
                  </a:lnTo>
                  <a:lnTo>
                    <a:pt x="827" y="267"/>
                  </a:lnTo>
                  <a:lnTo>
                    <a:pt x="822" y="264"/>
                  </a:lnTo>
                  <a:lnTo>
                    <a:pt x="816" y="260"/>
                  </a:lnTo>
                  <a:lnTo>
                    <a:pt x="812" y="256"/>
                  </a:lnTo>
                  <a:lnTo>
                    <a:pt x="808" y="251"/>
                  </a:lnTo>
                  <a:lnTo>
                    <a:pt x="805" y="245"/>
                  </a:lnTo>
                  <a:lnTo>
                    <a:pt x="802" y="239"/>
                  </a:lnTo>
                  <a:lnTo>
                    <a:pt x="801" y="231"/>
                  </a:lnTo>
                  <a:lnTo>
                    <a:pt x="800" y="223"/>
                  </a:lnTo>
                  <a:lnTo>
                    <a:pt x="800" y="216"/>
                  </a:lnTo>
                  <a:lnTo>
                    <a:pt x="800" y="206"/>
                  </a:lnTo>
                  <a:lnTo>
                    <a:pt x="802" y="198"/>
                  </a:lnTo>
                  <a:lnTo>
                    <a:pt x="803" y="189"/>
                  </a:lnTo>
                  <a:lnTo>
                    <a:pt x="805" y="180"/>
                  </a:lnTo>
                  <a:lnTo>
                    <a:pt x="808" y="172"/>
                  </a:lnTo>
                  <a:lnTo>
                    <a:pt x="812" y="165"/>
                  </a:lnTo>
                  <a:lnTo>
                    <a:pt x="816" y="159"/>
                  </a:lnTo>
                  <a:lnTo>
                    <a:pt x="821" y="154"/>
                  </a:lnTo>
                  <a:lnTo>
                    <a:pt x="826" y="149"/>
                  </a:lnTo>
                  <a:lnTo>
                    <a:pt x="831" y="146"/>
                  </a:lnTo>
                  <a:lnTo>
                    <a:pt x="837" y="143"/>
                  </a:lnTo>
                  <a:lnTo>
                    <a:pt x="842" y="142"/>
                  </a:lnTo>
                  <a:lnTo>
                    <a:pt x="846" y="140"/>
                  </a:lnTo>
                  <a:lnTo>
                    <a:pt x="850" y="139"/>
                  </a:lnTo>
                  <a:lnTo>
                    <a:pt x="854" y="138"/>
                  </a:lnTo>
                  <a:lnTo>
                    <a:pt x="857" y="137"/>
                  </a:lnTo>
                  <a:lnTo>
                    <a:pt x="859" y="135"/>
                  </a:lnTo>
                  <a:lnTo>
                    <a:pt x="861" y="134"/>
                  </a:lnTo>
                  <a:lnTo>
                    <a:pt x="864" y="126"/>
                  </a:lnTo>
                  <a:lnTo>
                    <a:pt x="867" y="121"/>
                  </a:lnTo>
                  <a:lnTo>
                    <a:pt x="868" y="117"/>
                  </a:lnTo>
                  <a:lnTo>
                    <a:pt x="870" y="114"/>
                  </a:lnTo>
                  <a:lnTo>
                    <a:pt x="870" y="112"/>
                  </a:lnTo>
                  <a:lnTo>
                    <a:pt x="870" y="111"/>
                  </a:lnTo>
                  <a:lnTo>
                    <a:pt x="870" y="109"/>
                  </a:lnTo>
                  <a:lnTo>
                    <a:pt x="870" y="106"/>
                  </a:lnTo>
                  <a:lnTo>
                    <a:pt x="871" y="103"/>
                  </a:lnTo>
                  <a:lnTo>
                    <a:pt x="871" y="99"/>
                  </a:lnTo>
                  <a:lnTo>
                    <a:pt x="874" y="92"/>
                  </a:lnTo>
                  <a:lnTo>
                    <a:pt x="877" y="83"/>
                  </a:lnTo>
                  <a:lnTo>
                    <a:pt x="881" y="72"/>
                  </a:lnTo>
                  <a:lnTo>
                    <a:pt x="887" y="61"/>
                  </a:lnTo>
                  <a:lnTo>
                    <a:pt x="894" y="51"/>
                  </a:lnTo>
                  <a:lnTo>
                    <a:pt x="902" y="40"/>
                  </a:lnTo>
                  <a:lnTo>
                    <a:pt x="913" y="31"/>
                  </a:lnTo>
                  <a:lnTo>
                    <a:pt x="925" y="24"/>
                  </a:lnTo>
                  <a:lnTo>
                    <a:pt x="939" y="19"/>
                  </a:lnTo>
                  <a:lnTo>
                    <a:pt x="955" y="17"/>
                  </a:lnTo>
                  <a:lnTo>
                    <a:pt x="961" y="18"/>
                  </a:lnTo>
                  <a:lnTo>
                    <a:pt x="965" y="18"/>
                  </a:lnTo>
                  <a:lnTo>
                    <a:pt x="970" y="19"/>
                  </a:lnTo>
                  <a:lnTo>
                    <a:pt x="973" y="20"/>
                  </a:lnTo>
                  <a:lnTo>
                    <a:pt x="976" y="22"/>
                  </a:lnTo>
                  <a:lnTo>
                    <a:pt x="978" y="23"/>
                  </a:lnTo>
                  <a:lnTo>
                    <a:pt x="980" y="24"/>
                  </a:lnTo>
                  <a:lnTo>
                    <a:pt x="981" y="26"/>
                  </a:lnTo>
                  <a:lnTo>
                    <a:pt x="982" y="26"/>
                  </a:lnTo>
                  <a:lnTo>
                    <a:pt x="983" y="26"/>
                  </a:lnTo>
                  <a:lnTo>
                    <a:pt x="985" y="27"/>
                  </a:lnTo>
                  <a:lnTo>
                    <a:pt x="989" y="27"/>
                  </a:lnTo>
                  <a:lnTo>
                    <a:pt x="993" y="28"/>
                  </a:lnTo>
                  <a:lnTo>
                    <a:pt x="998" y="28"/>
                  </a:lnTo>
                  <a:lnTo>
                    <a:pt x="1003" y="28"/>
                  </a:lnTo>
                  <a:lnTo>
                    <a:pt x="1008" y="27"/>
                  </a:lnTo>
                  <a:lnTo>
                    <a:pt x="1012" y="26"/>
                  </a:lnTo>
                  <a:lnTo>
                    <a:pt x="1015" y="24"/>
                  </a:lnTo>
                  <a:lnTo>
                    <a:pt x="1017" y="21"/>
                  </a:lnTo>
                  <a:lnTo>
                    <a:pt x="1019" y="17"/>
                  </a:lnTo>
                  <a:lnTo>
                    <a:pt x="1021" y="13"/>
                  </a:lnTo>
                  <a:lnTo>
                    <a:pt x="1024" y="9"/>
                  </a:lnTo>
                  <a:lnTo>
                    <a:pt x="1026" y="7"/>
                  </a:lnTo>
                  <a:lnTo>
                    <a:pt x="1029" y="5"/>
                  </a:lnTo>
                  <a:lnTo>
                    <a:pt x="1033" y="3"/>
                  </a:lnTo>
                  <a:lnTo>
                    <a:pt x="1036" y="2"/>
                  </a:lnTo>
                  <a:lnTo>
                    <a:pt x="1039" y="1"/>
                  </a:lnTo>
                  <a:lnTo>
                    <a:pt x="1041" y="1"/>
                  </a:lnTo>
                  <a:lnTo>
                    <a:pt x="1044" y="1"/>
                  </a:lnTo>
                  <a:lnTo>
                    <a:pt x="1050" y="0"/>
                  </a:lnTo>
                  <a:lnTo>
                    <a:pt x="1055" y="0"/>
                  </a:lnTo>
                  <a:lnTo>
                    <a:pt x="1060" y="0"/>
                  </a:lnTo>
                  <a:lnTo>
                    <a:pt x="1066" y="0"/>
                  </a:lnTo>
                  <a:lnTo>
                    <a:pt x="1070" y="1"/>
                  </a:lnTo>
                  <a:lnTo>
                    <a:pt x="1075" y="3"/>
                  </a:lnTo>
                  <a:lnTo>
                    <a:pt x="1079" y="6"/>
                  </a:lnTo>
                  <a:lnTo>
                    <a:pt x="1083" y="10"/>
                  </a:lnTo>
                  <a:lnTo>
                    <a:pt x="1086" y="15"/>
                  </a:lnTo>
                  <a:lnTo>
                    <a:pt x="1087" y="21"/>
                  </a:lnTo>
                  <a:lnTo>
                    <a:pt x="1091" y="26"/>
                  </a:lnTo>
                  <a:lnTo>
                    <a:pt x="1095" y="30"/>
                  </a:lnTo>
                  <a:lnTo>
                    <a:pt x="1099" y="34"/>
                  </a:lnTo>
                  <a:lnTo>
                    <a:pt x="1103" y="36"/>
                  </a:lnTo>
                  <a:lnTo>
                    <a:pt x="1107" y="38"/>
                  </a:lnTo>
                  <a:lnTo>
                    <a:pt x="1111" y="39"/>
                  </a:lnTo>
                  <a:lnTo>
                    <a:pt x="1115" y="40"/>
                  </a:lnTo>
                  <a:lnTo>
                    <a:pt x="1119" y="40"/>
                  </a:lnTo>
                  <a:lnTo>
                    <a:pt x="1123" y="41"/>
                  </a:lnTo>
                  <a:lnTo>
                    <a:pt x="1126" y="41"/>
                  </a:lnTo>
                  <a:lnTo>
                    <a:pt x="1132" y="41"/>
                  </a:lnTo>
                  <a:lnTo>
                    <a:pt x="1137" y="42"/>
                  </a:lnTo>
                  <a:lnTo>
                    <a:pt x="1142" y="43"/>
                  </a:lnTo>
                  <a:lnTo>
                    <a:pt x="1146" y="44"/>
                  </a:lnTo>
                  <a:lnTo>
                    <a:pt x="1151" y="46"/>
                  </a:lnTo>
                  <a:lnTo>
                    <a:pt x="1154" y="47"/>
                  </a:lnTo>
                  <a:lnTo>
                    <a:pt x="1157" y="49"/>
                  </a:lnTo>
                  <a:lnTo>
                    <a:pt x="1161" y="52"/>
                  </a:lnTo>
                  <a:lnTo>
                    <a:pt x="1164" y="55"/>
                  </a:lnTo>
                  <a:lnTo>
                    <a:pt x="1168" y="59"/>
                  </a:lnTo>
                  <a:lnTo>
                    <a:pt x="1175" y="71"/>
                  </a:lnTo>
                  <a:lnTo>
                    <a:pt x="1182" y="83"/>
                  </a:lnTo>
                  <a:lnTo>
                    <a:pt x="1188" y="97"/>
                  </a:lnTo>
                  <a:lnTo>
                    <a:pt x="1193" y="110"/>
                  </a:lnTo>
                  <a:lnTo>
                    <a:pt x="1197" y="124"/>
                  </a:lnTo>
                  <a:lnTo>
                    <a:pt x="1200" y="137"/>
                  </a:lnTo>
                  <a:lnTo>
                    <a:pt x="1201" y="149"/>
                  </a:lnTo>
                  <a:lnTo>
                    <a:pt x="1201" y="161"/>
                  </a:lnTo>
                  <a:lnTo>
                    <a:pt x="1200" y="171"/>
                  </a:lnTo>
                  <a:lnTo>
                    <a:pt x="1197" y="179"/>
                  </a:lnTo>
                  <a:lnTo>
                    <a:pt x="1193" y="183"/>
                  </a:lnTo>
                  <a:lnTo>
                    <a:pt x="1191" y="186"/>
                  </a:lnTo>
                  <a:lnTo>
                    <a:pt x="1188" y="188"/>
                  </a:lnTo>
                  <a:lnTo>
                    <a:pt x="1187" y="191"/>
                  </a:lnTo>
                  <a:lnTo>
                    <a:pt x="1186" y="193"/>
                  </a:lnTo>
                  <a:lnTo>
                    <a:pt x="1185" y="194"/>
                  </a:lnTo>
                  <a:lnTo>
                    <a:pt x="1184" y="197"/>
                  </a:lnTo>
                  <a:lnTo>
                    <a:pt x="1184" y="200"/>
                  </a:lnTo>
                  <a:lnTo>
                    <a:pt x="1185" y="203"/>
                  </a:lnTo>
                  <a:lnTo>
                    <a:pt x="1186" y="208"/>
                  </a:lnTo>
                  <a:lnTo>
                    <a:pt x="1186" y="213"/>
                  </a:lnTo>
                  <a:lnTo>
                    <a:pt x="1187" y="219"/>
                  </a:lnTo>
                  <a:lnTo>
                    <a:pt x="1187" y="227"/>
                  </a:lnTo>
                  <a:lnTo>
                    <a:pt x="1187" y="235"/>
                  </a:lnTo>
                  <a:lnTo>
                    <a:pt x="1186" y="243"/>
                  </a:lnTo>
                  <a:lnTo>
                    <a:pt x="1184" y="251"/>
                  </a:lnTo>
                  <a:lnTo>
                    <a:pt x="1181" y="259"/>
                  </a:lnTo>
                  <a:lnTo>
                    <a:pt x="1178" y="265"/>
                  </a:lnTo>
                  <a:lnTo>
                    <a:pt x="1174" y="269"/>
                  </a:lnTo>
                  <a:lnTo>
                    <a:pt x="1168" y="271"/>
                  </a:lnTo>
                  <a:lnTo>
                    <a:pt x="1162" y="273"/>
                  </a:lnTo>
                  <a:lnTo>
                    <a:pt x="1157" y="275"/>
                  </a:lnTo>
                  <a:lnTo>
                    <a:pt x="1154" y="277"/>
                  </a:lnTo>
                  <a:lnTo>
                    <a:pt x="1152" y="280"/>
                  </a:lnTo>
                  <a:lnTo>
                    <a:pt x="1151" y="284"/>
                  </a:lnTo>
                  <a:lnTo>
                    <a:pt x="1149" y="287"/>
                  </a:lnTo>
                  <a:lnTo>
                    <a:pt x="1149" y="291"/>
                  </a:lnTo>
                  <a:lnTo>
                    <a:pt x="1149" y="295"/>
                  </a:lnTo>
                  <a:lnTo>
                    <a:pt x="1149" y="300"/>
                  </a:lnTo>
                  <a:lnTo>
                    <a:pt x="1149" y="304"/>
                  </a:lnTo>
                  <a:lnTo>
                    <a:pt x="1150" y="312"/>
                  </a:lnTo>
                  <a:lnTo>
                    <a:pt x="1150" y="319"/>
                  </a:lnTo>
                  <a:lnTo>
                    <a:pt x="1150" y="325"/>
                  </a:lnTo>
                  <a:lnTo>
                    <a:pt x="1149" y="330"/>
                  </a:lnTo>
                  <a:lnTo>
                    <a:pt x="1148" y="335"/>
                  </a:lnTo>
                  <a:lnTo>
                    <a:pt x="1146" y="340"/>
                  </a:lnTo>
                  <a:lnTo>
                    <a:pt x="1143" y="345"/>
                  </a:lnTo>
                  <a:lnTo>
                    <a:pt x="1138" y="350"/>
                  </a:lnTo>
                  <a:lnTo>
                    <a:pt x="1133" y="355"/>
                  </a:lnTo>
                  <a:lnTo>
                    <a:pt x="1126" y="361"/>
                  </a:lnTo>
                  <a:lnTo>
                    <a:pt x="1121" y="364"/>
                  </a:lnTo>
                  <a:lnTo>
                    <a:pt x="1115" y="367"/>
                  </a:lnTo>
                  <a:lnTo>
                    <a:pt x="1108" y="368"/>
                  </a:lnTo>
                  <a:lnTo>
                    <a:pt x="1101" y="370"/>
                  </a:lnTo>
                  <a:lnTo>
                    <a:pt x="1095" y="371"/>
                  </a:lnTo>
                  <a:lnTo>
                    <a:pt x="1087" y="371"/>
                  </a:lnTo>
                  <a:lnTo>
                    <a:pt x="1081" y="371"/>
                  </a:lnTo>
                  <a:lnTo>
                    <a:pt x="1074" y="370"/>
                  </a:lnTo>
                  <a:lnTo>
                    <a:pt x="1068" y="368"/>
                  </a:lnTo>
                  <a:lnTo>
                    <a:pt x="1063" y="366"/>
                  </a:lnTo>
                  <a:lnTo>
                    <a:pt x="1058" y="364"/>
                  </a:lnTo>
                  <a:lnTo>
                    <a:pt x="1054" y="363"/>
                  </a:lnTo>
                  <a:lnTo>
                    <a:pt x="1049" y="363"/>
                  </a:lnTo>
                  <a:lnTo>
                    <a:pt x="1045" y="363"/>
                  </a:lnTo>
                  <a:lnTo>
                    <a:pt x="1040" y="364"/>
                  </a:lnTo>
                  <a:lnTo>
                    <a:pt x="1035" y="365"/>
                  </a:lnTo>
                  <a:lnTo>
                    <a:pt x="1031" y="367"/>
                  </a:lnTo>
                  <a:lnTo>
                    <a:pt x="1027" y="369"/>
                  </a:lnTo>
                  <a:lnTo>
                    <a:pt x="1024" y="372"/>
                  </a:lnTo>
                  <a:lnTo>
                    <a:pt x="1021" y="375"/>
                  </a:lnTo>
                  <a:lnTo>
                    <a:pt x="1016" y="381"/>
                  </a:lnTo>
                  <a:lnTo>
                    <a:pt x="1010" y="387"/>
                  </a:lnTo>
                  <a:lnTo>
                    <a:pt x="1006" y="392"/>
                  </a:lnTo>
                  <a:lnTo>
                    <a:pt x="1001" y="398"/>
                  </a:lnTo>
                  <a:lnTo>
                    <a:pt x="996" y="402"/>
                  </a:lnTo>
                  <a:lnTo>
                    <a:pt x="990" y="407"/>
                  </a:lnTo>
                  <a:lnTo>
                    <a:pt x="985" y="410"/>
                  </a:lnTo>
                  <a:lnTo>
                    <a:pt x="979" y="413"/>
                  </a:lnTo>
                  <a:lnTo>
                    <a:pt x="974" y="414"/>
                  </a:lnTo>
                  <a:lnTo>
                    <a:pt x="968" y="415"/>
                  </a:lnTo>
                  <a:lnTo>
                    <a:pt x="958" y="415"/>
                  </a:lnTo>
                  <a:lnTo>
                    <a:pt x="948" y="414"/>
                  </a:lnTo>
                  <a:lnTo>
                    <a:pt x="941" y="412"/>
                  </a:lnTo>
                  <a:lnTo>
                    <a:pt x="934" y="410"/>
                  </a:lnTo>
                  <a:lnTo>
                    <a:pt x="928" y="407"/>
                  </a:lnTo>
                  <a:lnTo>
                    <a:pt x="923" y="404"/>
                  </a:lnTo>
                  <a:lnTo>
                    <a:pt x="918" y="401"/>
                  </a:lnTo>
                  <a:lnTo>
                    <a:pt x="913" y="399"/>
                  </a:lnTo>
                  <a:lnTo>
                    <a:pt x="909" y="397"/>
                  </a:lnTo>
                  <a:lnTo>
                    <a:pt x="904" y="396"/>
                  </a:lnTo>
                  <a:lnTo>
                    <a:pt x="898" y="397"/>
                  </a:lnTo>
                  <a:lnTo>
                    <a:pt x="892" y="399"/>
                  </a:lnTo>
                  <a:lnTo>
                    <a:pt x="887" y="401"/>
                  </a:lnTo>
                  <a:lnTo>
                    <a:pt x="881" y="404"/>
                  </a:lnTo>
                  <a:lnTo>
                    <a:pt x="876" y="407"/>
                  </a:lnTo>
                  <a:lnTo>
                    <a:pt x="872" y="410"/>
                  </a:lnTo>
                  <a:lnTo>
                    <a:pt x="868" y="414"/>
                  </a:lnTo>
                  <a:lnTo>
                    <a:pt x="865" y="418"/>
                  </a:lnTo>
                  <a:lnTo>
                    <a:pt x="862" y="421"/>
                  </a:lnTo>
                  <a:lnTo>
                    <a:pt x="859" y="424"/>
                  </a:lnTo>
                  <a:lnTo>
                    <a:pt x="855" y="428"/>
                  </a:lnTo>
                  <a:lnTo>
                    <a:pt x="851" y="432"/>
                  </a:lnTo>
                  <a:lnTo>
                    <a:pt x="846" y="436"/>
                  </a:lnTo>
                  <a:lnTo>
                    <a:pt x="840" y="440"/>
                  </a:lnTo>
                  <a:lnTo>
                    <a:pt x="835" y="445"/>
                  </a:lnTo>
                  <a:lnTo>
                    <a:pt x="830" y="450"/>
                  </a:lnTo>
                  <a:lnTo>
                    <a:pt x="826" y="456"/>
                  </a:lnTo>
                  <a:lnTo>
                    <a:pt x="822" y="463"/>
                  </a:lnTo>
                  <a:lnTo>
                    <a:pt x="820" y="469"/>
                  </a:lnTo>
                  <a:lnTo>
                    <a:pt x="819" y="476"/>
                  </a:lnTo>
                  <a:lnTo>
                    <a:pt x="821" y="488"/>
                  </a:lnTo>
                  <a:lnTo>
                    <a:pt x="828" y="497"/>
                  </a:lnTo>
                  <a:lnTo>
                    <a:pt x="840" y="504"/>
                  </a:lnTo>
                  <a:lnTo>
                    <a:pt x="856" y="510"/>
                  </a:lnTo>
                  <a:lnTo>
                    <a:pt x="873" y="514"/>
                  </a:lnTo>
                  <a:lnTo>
                    <a:pt x="893" y="517"/>
                  </a:lnTo>
                  <a:lnTo>
                    <a:pt x="913" y="519"/>
                  </a:lnTo>
                  <a:lnTo>
                    <a:pt x="933" y="521"/>
                  </a:lnTo>
                  <a:lnTo>
                    <a:pt x="952" y="522"/>
                  </a:lnTo>
                  <a:lnTo>
                    <a:pt x="969" y="523"/>
                  </a:lnTo>
                  <a:lnTo>
                    <a:pt x="984" y="524"/>
                  </a:lnTo>
                  <a:lnTo>
                    <a:pt x="999" y="523"/>
                  </a:lnTo>
                  <a:lnTo>
                    <a:pt x="1013" y="523"/>
                  </a:lnTo>
                  <a:lnTo>
                    <a:pt x="1027" y="521"/>
                  </a:lnTo>
                  <a:lnTo>
                    <a:pt x="1040" y="519"/>
                  </a:lnTo>
                  <a:lnTo>
                    <a:pt x="1052" y="517"/>
                  </a:lnTo>
                  <a:lnTo>
                    <a:pt x="1063" y="515"/>
                  </a:lnTo>
                  <a:lnTo>
                    <a:pt x="1073" y="513"/>
                  </a:lnTo>
                  <a:lnTo>
                    <a:pt x="1081" y="510"/>
                  </a:lnTo>
                  <a:lnTo>
                    <a:pt x="1087" y="509"/>
                  </a:lnTo>
                  <a:lnTo>
                    <a:pt x="1098" y="504"/>
                  </a:lnTo>
                  <a:lnTo>
                    <a:pt x="1106" y="497"/>
                  </a:lnTo>
                  <a:lnTo>
                    <a:pt x="1114" y="488"/>
                  </a:lnTo>
                  <a:lnTo>
                    <a:pt x="1119" y="478"/>
                  </a:lnTo>
                  <a:lnTo>
                    <a:pt x="1124" y="468"/>
                  </a:lnTo>
                  <a:lnTo>
                    <a:pt x="1127" y="457"/>
                  </a:lnTo>
                  <a:lnTo>
                    <a:pt x="1131" y="446"/>
                  </a:lnTo>
                  <a:lnTo>
                    <a:pt x="1134" y="436"/>
                  </a:lnTo>
                  <a:lnTo>
                    <a:pt x="1138" y="427"/>
                  </a:lnTo>
                  <a:lnTo>
                    <a:pt x="1142" y="418"/>
                  </a:lnTo>
                  <a:lnTo>
                    <a:pt x="1147" y="411"/>
                  </a:lnTo>
                  <a:lnTo>
                    <a:pt x="1153" y="404"/>
                  </a:lnTo>
                  <a:lnTo>
                    <a:pt x="1159" y="396"/>
                  </a:lnTo>
                  <a:lnTo>
                    <a:pt x="1166" y="390"/>
                  </a:lnTo>
                  <a:lnTo>
                    <a:pt x="1173" y="383"/>
                  </a:lnTo>
                  <a:lnTo>
                    <a:pt x="1181" y="378"/>
                  </a:lnTo>
                  <a:lnTo>
                    <a:pt x="1189" y="372"/>
                  </a:lnTo>
                  <a:lnTo>
                    <a:pt x="1197" y="368"/>
                  </a:lnTo>
                  <a:lnTo>
                    <a:pt x="1205" y="364"/>
                  </a:lnTo>
                  <a:lnTo>
                    <a:pt x="1213" y="362"/>
                  </a:lnTo>
                  <a:lnTo>
                    <a:pt x="1222" y="361"/>
                  </a:lnTo>
                  <a:lnTo>
                    <a:pt x="1231" y="359"/>
                  </a:lnTo>
                  <a:lnTo>
                    <a:pt x="1239" y="356"/>
                  </a:lnTo>
                  <a:lnTo>
                    <a:pt x="1247" y="352"/>
                  </a:lnTo>
                  <a:lnTo>
                    <a:pt x="1255" y="348"/>
                  </a:lnTo>
                  <a:lnTo>
                    <a:pt x="1262" y="344"/>
                  </a:lnTo>
                  <a:lnTo>
                    <a:pt x="1269" y="338"/>
                  </a:lnTo>
                  <a:lnTo>
                    <a:pt x="1277" y="333"/>
                  </a:lnTo>
                  <a:lnTo>
                    <a:pt x="1284" y="327"/>
                  </a:lnTo>
                  <a:lnTo>
                    <a:pt x="1291" y="321"/>
                  </a:lnTo>
                  <a:lnTo>
                    <a:pt x="1301" y="313"/>
                  </a:lnTo>
                  <a:lnTo>
                    <a:pt x="1311" y="307"/>
                  </a:lnTo>
                  <a:lnTo>
                    <a:pt x="1322" y="301"/>
                  </a:lnTo>
                  <a:lnTo>
                    <a:pt x="1333" y="297"/>
                  </a:lnTo>
                  <a:lnTo>
                    <a:pt x="1343" y="295"/>
                  </a:lnTo>
                  <a:lnTo>
                    <a:pt x="1355" y="293"/>
                  </a:lnTo>
                  <a:lnTo>
                    <a:pt x="1367" y="293"/>
                  </a:lnTo>
                  <a:lnTo>
                    <a:pt x="1379" y="292"/>
                  </a:lnTo>
                  <a:lnTo>
                    <a:pt x="1392" y="293"/>
                  </a:lnTo>
                  <a:lnTo>
                    <a:pt x="1405" y="293"/>
                  </a:lnTo>
                  <a:lnTo>
                    <a:pt x="1425" y="299"/>
                  </a:lnTo>
                  <a:lnTo>
                    <a:pt x="1445" y="308"/>
                  </a:lnTo>
                  <a:lnTo>
                    <a:pt x="1464" y="318"/>
                  </a:lnTo>
                  <a:lnTo>
                    <a:pt x="1482" y="331"/>
                  </a:lnTo>
                  <a:lnTo>
                    <a:pt x="1499" y="345"/>
                  </a:lnTo>
                  <a:lnTo>
                    <a:pt x="1516" y="359"/>
                  </a:lnTo>
                  <a:lnTo>
                    <a:pt x="1530" y="373"/>
                  </a:lnTo>
                  <a:lnTo>
                    <a:pt x="1542" y="387"/>
                  </a:lnTo>
                  <a:lnTo>
                    <a:pt x="1553" y="400"/>
                  </a:lnTo>
                  <a:lnTo>
                    <a:pt x="1561" y="411"/>
                  </a:lnTo>
                  <a:lnTo>
                    <a:pt x="1573" y="429"/>
                  </a:lnTo>
                  <a:lnTo>
                    <a:pt x="1581" y="447"/>
                  </a:lnTo>
                  <a:lnTo>
                    <a:pt x="1586" y="467"/>
                  </a:lnTo>
                  <a:lnTo>
                    <a:pt x="1589" y="487"/>
                  </a:lnTo>
                  <a:lnTo>
                    <a:pt x="1589" y="506"/>
                  </a:lnTo>
                  <a:lnTo>
                    <a:pt x="1587" y="524"/>
                  </a:lnTo>
                  <a:lnTo>
                    <a:pt x="1585" y="541"/>
                  </a:lnTo>
                  <a:lnTo>
                    <a:pt x="1582" y="555"/>
                  </a:lnTo>
                  <a:lnTo>
                    <a:pt x="1579" y="566"/>
                  </a:lnTo>
                  <a:lnTo>
                    <a:pt x="1576" y="573"/>
                  </a:lnTo>
                  <a:lnTo>
                    <a:pt x="1574" y="579"/>
                  </a:lnTo>
                  <a:lnTo>
                    <a:pt x="1572" y="586"/>
                  </a:lnTo>
                  <a:lnTo>
                    <a:pt x="1571" y="592"/>
                  </a:lnTo>
                  <a:lnTo>
                    <a:pt x="1570" y="598"/>
                  </a:lnTo>
                  <a:lnTo>
                    <a:pt x="1569" y="603"/>
                  </a:lnTo>
                  <a:lnTo>
                    <a:pt x="1567" y="609"/>
                  </a:lnTo>
                  <a:lnTo>
                    <a:pt x="1566" y="615"/>
                  </a:lnTo>
                  <a:lnTo>
                    <a:pt x="1566" y="620"/>
                  </a:lnTo>
                  <a:lnTo>
                    <a:pt x="1564" y="626"/>
                  </a:lnTo>
                  <a:lnTo>
                    <a:pt x="1563" y="631"/>
                  </a:lnTo>
                  <a:lnTo>
                    <a:pt x="1559" y="643"/>
                  </a:lnTo>
                  <a:lnTo>
                    <a:pt x="1555" y="655"/>
                  </a:lnTo>
                  <a:lnTo>
                    <a:pt x="1548" y="666"/>
                  </a:lnTo>
                  <a:lnTo>
                    <a:pt x="1541" y="677"/>
                  </a:lnTo>
                  <a:lnTo>
                    <a:pt x="1533" y="686"/>
                  </a:lnTo>
                  <a:lnTo>
                    <a:pt x="1525" y="694"/>
                  </a:lnTo>
                  <a:lnTo>
                    <a:pt x="1517" y="702"/>
                  </a:lnTo>
                  <a:lnTo>
                    <a:pt x="1509" y="708"/>
                  </a:lnTo>
                  <a:lnTo>
                    <a:pt x="1502" y="714"/>
                  </a:lnTo>
                  <a:lnTo>
                    <a:pt x="1496" y="718"/>
                  </a:lnTo>
                  <a:lnTo>
                    <a:pt x="1488" y="724"/>
                  </a:lnTo>
                  <a:lnTo>
                    <a:pt x="1479" y="728"/>
                  </a:lnTo>
                  <a:lnTo>
                    <a:pt x="1470" y="731"/>
                  </a:lnTo>
                  <a:lnTo>
                    <a:pt x="1459" y="734"/>
                  </a:lnTo>
                  <a:lnTo>
                    <a:pt x="1450" y="736"/>
                  </a:lnTo>
                  <a:lnTo>
                    <a:pt x="1439" y="736"/>
                  </a:lnTo>
                  <a:lnTo>
                    <a:pt x="1429" y="736"/>
                  </a:lnTo>
                  <a:lnTo>
                    <a:pt x="1419" y="736"/>
                  </a:lnTo>
                  <a:lnTo>
                    <a:pt x="1410" y="736"/>
                  </a:lnTo>
                  <a:lnTo>
                    <a:pt x="1402" y="736"/>
                  </a:lnTo>
                  <a:lnTo>
                    <a:pt x="1394" y="737"/>
                  </a:lnTo>
                  <a:lnTo>
                    <a:pt x="1389" y="738"/>
                  </a:lnTo>
                  <a:lnTo>
                    <a:pt x="1384" y="740"/>
                  </a:lnTo>
                  <a:lnTo>
                    <a:pt x="1379" y="742"/>
                  </a:lnTo>
                  <a:lnTo>
                    <a:pt x="1374" y="745"/>
                  </a:lnTo>
                  <a:lnTo>
                    <a:pt x="1369" y="748"/>
                  </a:lnTo>
                  <a:lnTo>
                    <a:pt x="1362" y="750"/>
                  </a:lnTo>
                  <a:lnTo>
                    <a:pt x="1353" y="751"/>
                  </a:lnTo>
                  <a:lnTo>
                    <a:pt x="1340" y="753"/>
                  </a:lnTo>
                  <a:lnTo>
                    <a:pt x="1325" y="753"/>
                  </a:lnTo>
                  <a:lnTo>
                    <a:pt x="1309" y="751"/>
                  </a:lnTo>
                  <a:lnTo>
                    <a:pt x="1294" y="749"/>
                  </a:lnTo>
                  <a:lnTo>
                    <a:pt x="1281" y="744"/>
                  </a:lnTo>
                  <a:lnTo>
                    <a:pt x="1269" y="739"/>
                  </a:lnTo>
                  <a:lnTo>
                    <a:pt x="1259" y="732"/>
                  </a:lnTo>
                  <a:lnTo>
                    <a:pt x="1250" y="725"/>
                  </a:lnTo>
                  <a:lnTo>
                    <a:pt x="1242" y="717"/>
                  </a:lnTo>
                  <a:lnTo>
                    <a:pt x="1235" y="709"/>
                  </a:lnTo>
                  <a:lnTo>
                    <a:pt x="1230" y="700"/>
                  </a:lnTo>
                  <a:lnTo>
                    <a:pt x="1226" y="693"/>
                  </a:lnTo>
                  <a:lnTo>
                    <a:pt x="1222" y="686"/>
                  </a:lnTo>
                  <a:lnTo>
                    <a:pt x="1217" y="680"/>
                  </a:lnTo>
                  <a:lnTo>
                    <a:pt x="1213" y="674"/>
                  </a:lnTo>
                  <a:lnTo>
                    <a:pt x="1209" y="668"/>
                  </a:lnTo>
                  <a:lnTo>
                    <a:pt x="1204" y="664"/>
                  </a:lnTo>
                  <a:lnTo>
                    <a:pt x="1200" y="660"/>
                  </a:lnTo>
                  <a:lnTo>
                    <a:pt x="1195" y="657"/>
                  </a:lnTo>
                  <a:lnTo>
                    <a:pt x="1190" y="654"/>
                  </a:lnTo>
                  <a:lnTo>
                    <a:pt x="1185" y="652"/>
                  </a:lnTo>
                  <a:lnTo>
                    <a:pt x="1180" y="651"/>
                  </a:lnTo>
                  <a:lnTo>
                    <a:pt x="1177" y="651"/>
                  </a:lnTo>
                  <a:lnTo>
                    <a:pt x="1174" y="650"/>
                  </a:lnTo>
                  <a:lnTo>
                    <a:pt x="1171" y="650"/>
                  </a:lnTo>
                  <a:lnTo>
                    <a:pt x="1167" y="650"/>
                  </a:lnTo>
                  <a:lnTo>
                    <a:pt x="1163" y="650"/>
                  </a:lnTo>
                  <a:lnTo>
                    <a:pt x="1160" y="649"/>
                  </a:lnTo>
                  <a:lnTo>
                    <a:pt x="1156" y="649"/>
                  </a:lnTo>
                  <a:lnTo>
                    <a:pt x="1152" y="648"/>
                  </a:lnTo>
                  <a:lnTo>
                    <a:pt x="1148" y="646"/>
                  </a:lnTo>
                  <a:lnTo>
                    <a:pt x="1143" y="644"/>
                  </a:lnTo>
                  <a:lnTo>
                    <a:pt x="1135" y="638"/>
                  </a:lnTo>
                  <a:lnTo>
                    <a:pt x="1128" y="632"/>
                  </a:lnTo>
                  <a:lnTo>
                    <a:pt x="1123" y="626"/>
                  </a:lnTo>
                  <a:lnTo>
                    <a:pt x="1119" y="619"/>
                  </a:lnTo>
                  <a:lnTo>
                    <a:pt x="1116" y="612"/>
                  </a:lnTo>
                  <a:lnTo>
                    <a:pt x="1113" y="606"/>
                  </a:lnTo>
                  <a:lnTo>
                    <a:pt x="1110" y="599"/>
                  </a:lnTo>
                  <a:lnTo>
                    <a:pt x="1108" y="592"/>
                  </a:lnTo>
                  <a:lnTo>
                    <a:pt x="1106" y="585"/>
                  </a:lnTo>
                  <a:lnTo>
                    <a:pt x="1102" y="578"/>
                  </a:lnTo>
                  <a:lnTo>
                    <a:pt x="1097" y="572"/>
                  </a:lnTo>
                  <a:lnTo>
                    <a:pt x="1090" y="567"/>
                  </a:lnTo>
                  <a:lnTo>
                    <a:pt x="1081" y="563"/>
                  </a:lnTo>
                  <a:lnTo>
                    <a:pt x="1072" y="559"/>
                  </a:lnTo>
                  <a:lnTo>
                    <a:pt x="1061" y="555"/>
                  </a:lnTo>
                  <a:lnTo>
                    <a:pt x="1049" y="553"/>
                  </a:lnTo>
                  <a:lnTo>
                    <a:pt x="1036" y="551"/>
                  </a:lnTo>
                  <a:lnTo>
                    <a:pt x="1024" y="550"/>
                  </a:lnTo>
                  <a:lnTo>
                    <a:pt x="1011" y="549"/>
                  </a:lnTo>
                  <a:lnTo>
                    <a:pt x="998" y="549"/>
                  </a:lnTo>
                  <a:lnTo>
                    <a:pt x="985" y="549"/>
                  </a:lnTo>
                  <a:lnTo>
                    <a:pt x="973" y="549"/>
                  </a:lnTo>
                  <a:lnTo>
                    <a:pt x="961" y="549"/>
                  </a:lnTo>
                  <a:lnTo>
                    <a:pt x="950" y="550"/>
                  </a:lnTo>
                  <a:lnTo>
                    <a:pt x="939" y="550"/>
                  </a:lnTo>
                  <a:lnTo>
                    <a:pt x="929" y="551"/>
                  </a:lnTo>
                  <a:lnTo>
                    <a:pt x="920" y="552"/>
                  </a:lnTo>
                  <a:lnTo>
                    <a:pt x="911" y="554"/>
                  </a:lnTo>
                  <a:lnTo>
                    <a:pt x="904" y="554"/>
                  </a:lnTo>
                  <a:lnTo>
                    <a:pt x="898" y="555"/>
                  </a:lnTo>
                  <a:lnTo>
                    <a:pt x="891" y="557"/>
                  </a:lnTo>
                  <a:lnTo>
                    <a:pt x="884" y="558"/>
                  </a:lnTo>
                  <a:lnTo>
                    <a:pt x="876" y="558"/>
                  </a:lnTo>
                  <a:lnTo>
                    <a:pt x="868" y="560"/>
                  </a:lnTo>
                  <a:lnTo>
                    <a:pt x="861" y="561"/>
                  </a:lnTo>
                  <a:lnTo>
                    <a:pt x="854" y="563"/>
                  </a:lnTo>
                  <a:lnTo>
                    <a:pt x="847" y="566"/>
                  </a:lnTo>
                  <a:lnTo>
                    <a:pt x="842" y="571"/>
                  </a:lnTo>
                  <a:lnTo>
                    <a:pt x="838" y="576"/>
                  </a:lnTo>
                  <a:lnTo>
                    <a:pt x="836" y="583"/>
                  </a:lnTo>
                  <a:lnTo>
                    <a:pt x="837" y="593"/>
                  </a:lnTo>
                  <a:lnTo>
                    <a:pt x="840" y="603"/>
                  </a:lnTo>
                  <a:lnTo>
                    <a:pt x="847" y="614"/>
                  </a:lnTo>
                  <a:lnTo>
                    <a:pt x="855" y="623"/>
                  </a:lnTo>
                  <a:lnTo>
                    <a:pt x="865" y="634"/>
                  </a:lnTo>
                  <a:lnTo>
                    <a:pt x="876" y="643"/>
                  </a:lnTo>
                  <a:lnTo>
                    <a:pt x="887" y="651"/>
                  </a:lnTo>
                  <a:lnTo>
                    <a:pt x="898" y="659"/>
                  </a:lnTo>
                  <a:lnTo>
                    <a:pt x="907" y="666"/>
                  </a:lnTo>
                  <a:lnTo>
                    <a:pt x="915" y="671"/>
                  </a:lnTo>
                  <a:lnTo>
                    <a:pt x="928" y="674"/>
                  </a:lnTo>
                  <a:lnTo>
                    <a:pt x="938" y="675"/>
                  </a:lnTo>
                  <a:lnTo>
                    <a:pt x="945" y="674"/>
                  </a:lnTo>
                  <a:lnTo>
                    <a:pt x="952" y="671"/>
                  </a:lnTo>
                  <a:lnTo>
                    <a:pt x="959" y="667"/>
                  </a:lnTo>
                  <a:lnTo>
                    <a:pt x="966" y="663"/>
                  </a:lnTo>
                  <a:lnTo>
                    <a:pt x="975" y="658"/>
                  </a:lnTo>
                  <a:lnTo>
                    <a:pt x="985" y="654"/>
                  </a:lnTo>
                  <a:lnTo>
                    <a:pt x="999" y="652"/>
                  </a:lnTo>
                  <a:lnTo>
                    <a:pt x="1017" y="651"/>
                  </a:lnTo>
                  <a:lnTo>
                    <a:pt x="1035" y="654"/>
                  </a:lnTo>
                  <a:lnTo>
                    <a:pt x="1051" y="658"/>
                  </a:lnTo>
                  <a:lnTo>
                    <a:pt x="1065" y="665"/>
                  </a:lnTo>
                  <a:lnTo>
                    <a:pt x="1078" y="672"/>
                  </a:lnTo>
                  <a:lnTo>
                    <a:pt x="1088" y="681"/>
                  </a:lnTo>
                  <a:lnTo>
                    <a:pt x="1097" y="691"/>
                  </a:lnTo>
                  <a:lnTo>
                    <a:pt x="1104" y="700"/>
                  </a:lnTo>
                  <a:lnTo>
                    <a:pt x="1109" y="710"/>
                  </a:lnTo>
                  <a:lnTo>
                    <a:pt x="1113" y="720"/>
                  </a:lnTo>
                  <a:lnTo>
                    <a:pt x="1115" y="729"/>
                  </a:lnTo>
                  <a:lnTo>
                    <a:pt x="1117" y="738"/>
                  </a:lnTo>
                  <a:lnTo>
                    <a:pt x="1119" y="745"/>
                  </a:lnTo>
                  <a:lnTo>
                    <a:pt x="1121" y="750"/>
                  </a:lnTo>
                  <a:lnTo>
                    <a:pt x="1124" y="754"/>
                  </a:lnTo>
                  <a:lnTo>
                    <a:pt x="1127" y="757"/>
                  </a:lnTo>
                  <a:lnTo>
                    <a:pt x="1130" y="759"/>
                  </a:lnTo>
                  <a:lnTo>
                    <a:pt x="1134" y="760"/>
                  </a:lnTo>
                  <a:lnTo>
                    <a:pt x="1138" y="761"/>
                  </a:lnTo>
                  <a:lnTo>
                    <a:pt x="1142" y="761"/>
                  </a:lnTo>
                  <a:lnTo>
                    <a:pt x="1146" y="762"/>
                  </a:lnTo>
                  <a:lnTo>
                    <a:pt x="1164" y="764"/>
                  </a:lnTo>
                  <a:lnTo>
                    <a:pt x="1179" y="771"/>
                  </a:lnTo>
                  <a:lnTo>
                    <a:pt x="1191" y="781"/>
                  </a:lnTo>
                  <a:lnTo>
                    <a:pt x="1199" y="794"/>
                  </a:lnTo>
                  <a:lnTo>
                    <a:pt x="1205" y="808"/>
                  </a:lnTo>
                  <a:lnTo>
                    <a:pt x="1208" y="822"/>
                  </a:lnTo>
                  <a:lnTo>
                    <a:pt x="1209" y="836"/>
                  </a:lnTo>
                  <a:lnTo>
                    <a:pt x="1209" y="848"/>
                  </a:lnTo>
                  <a:lnTo>
                    <a:pt x="1209" y="859"/>
                  </a:lnTo>
                  <a:lnTo>
                    <a:pt x="1208" y="865"/>
                  </a:lnTo>
                  <a:lnTo>
                    <a:pt x="1203" y="883"/>
                  </a:lnTo>
                  <a:lnTo>
                    <a:pt x="1197" y="898"/>
                  </a:lnTo>
                  <a:lnTo>
                    <a:pt x="1188" y="910"/>
                  </a:lnTo>
                  <a:lnTo>
                    <a:pt x="1180" y="919"/>
                  </a:lnTo>
                  <a:lnTo>
                    <a:pt x="1169" y="926"/>
                  </a:lnTo>
                  <a:lnTo>
                    <a:pt x="1159" y="932"/>
                  </a:lnTo>
                  <a:lnTo>
                    <a:pt x="1149" y="935"/>
                  </a:lnTo>
                  <a:lnTo>
                    <a:pt x="1139" y="938"/>
                  </a:lnTo>
                  <a:lnTo>
                    <a:pt x="1129" y="939"/>
                  </a:lnTo>
                  <a:lnTo>
                    <a:pt x="1120" y="939"/>
                  </a:lnTo>
                  <a:lnTo>
                    <a:pt x="1112" y="939"/>
                  </a:lnTo>
                  <a:lnTo>
                    <a:pt x="1105" y="939"/>
                  </a:lnTo>
                  <a:lnTo>
                    <a:pt x="1098" y="939"/>
                  </a:lnTo>
                  <a:lnTo>
                    <a:pt x="1092" y="938"/>
                  </a:lnTo>
                  <a:lnTo>
                    <a:pt x="1085" y="937"/>
                  </a:lnTo>
                  <a:lnTo>
                    <a:pt x="1078" y="936"/>
                  </a:lnTo>
                  <a:lnTo>
                    <a:pt x="1072" y="934"/>
                  </a:lnTo>
                  <a:lnTo>
                    <a:pt x="1065" y="933"/>
                  </a:lnTo>
                  <a:lnTo>
                    <a:pt x="1058" y="930"/>
                  </a:lnTo>
                  <a:lnTo>
                    <a:pt x="1050" y="929"/>
                  </a:lnTo>
                  <a:lnTo>
                    <a:pt x="1044" y="925"/>
                  </a:lnTo>
                  <a:lnTo>
                    <a:pt x="1036" y="922"/>
                  </a:lnTo>
                  <a:lnTo>
                    <a:pt x="1029" y="919"/>
                  </a:lnTo>
                  <a:lnTo>
                    <a:pt x="1021" y="915"/>
                  </a:lnTo>
                  <a:lnTo>
                    <a:pt x="1013" y="912"/>
                  </a:lnTo>
                  <a:lnTo>
                    <a:pt x="1005" y="909"/>
                  </a:lnTo>
                  <a:lnTo>
                    <a:pt x="996" y="906"/>
                  </a:lnTo>
                  <a:lnTo>
                    <a:pt x="989" y="904"/>
                  </a:lnTo>
                  <a:lnTo>
                    <a:pt x="981" y="902"/>
                  </a:lnTo>
                  <a:lnTo>
                    <a:pt x="973" y="901"/>
                  </a:lnTo>
                  <a:lnTo>
                    <a:pt x="967" y="901"/>
                  </a:lnTo>
                  <a:lnTo>
                    <a:pt x="960" y="898"/>
                  </a:lnTo>
                  <a:lnTo>
                    <a:pt x="954" y="895"/>
                  </a:lnTo>
                  <a:lnTo>
                    <a:pt x="948" y="891"/>
                  </a:lnTo>
                  <a:lnTo>
                    <a:pt x="942" y="887"/>
                  </a:lnTo>
                  <a:lnTo>
                    <a:pt x="937" y="882"/>
                  </a:lnTo>
                  <a:lnTo>
                    <a:pt x="931" y="876"/>
                  </a:lnTo>
                  <a:lnTo>
                    <a:pt x="926" y="871"/>
                  </a:lnTo>
                  <a:lnTo>
                    <a:pt x="921" y="866"/>
                  </a:lnTo>
                  <a:lnTo>
                    <a:pt x="915" y="861"/>
                  </a:lnTo>
                  <a:lnTo>
                    <a:pt x="910" y="856"/>
                  </a:lnTo>
                  <a:lnTo>
                    <a:pt x="906" y="849"/>
                  </a:lnTo>
                  <a:lnTo>
                    <a:pt x="903" y="840"/>
                  </a:lnTo>
                  <a:lnTo>
                    <a:pt x="901" y="831"/>
                  </a:lnTo>
                  <a:lnTo>
                    <a:pt x="898" y="821"/>
                  </a:lnTo>
                  <a:lnTo>
                    <a:pt x="897" y="810"/>
                  </a:lnTo>
                  <a:lnTo>
                    <a:pt x="896" y="799"/>
                  </a:lnTo>
                  <a:lnTo>
                    <a:pt x="894" y="790"/>
                  </a:lnTo>
                  <a:lnTo>
                    <a:pt x="894" y="780"/>
                  </a:lnTo>
                  <a:lnTo>
                    <a:pt x="893" y="772"/>
                  </a:lnTo>
                  <a:lnTo>
                    <a:pt x="892" y="764"/>
                  </a:lnTo>
                  <a:lnTo>
                    <a:pt x="889" y="756"/>
                  </a:lnTo>
                  <a:lnTo>
                    <a:pt x="884" y="747"/>
                  </a:lnTo>
                  <a:lnTo>
                    <a:pt x="878" y="737"/>
                  </a:lnTo>
                  <a:lnTo>
                    <a:pt x="871" y="728"/>
                  </a:lnTo>
                  <a:lnTo>
                    <a:pt x="864" y="719"/>
                  </a:lnTo>
                  <a:lnTo>
                    <a:pt x="856" y="709"/>
                  </a:lnTo>
                  <a:lnTo>
                    <a:pt x="847" y="700"/>
                  </a:lnTo>
                  <a:lnTo>
                    <a:pt x="839" y="691"/>
                  </a:lnTo>
                  <a:lnTo>
                    <a:pt x="832" y="682"/>
                  </a:lnTo>
                  <a:lnTo>
                    <a:pt x="825" y="674"/>
                  </a:lnTo>
                  <a:lnTo>
                    <a:pt x="817" y="665"/>
                  </a:lnTo>
                  <a:lnTo>
                    <a:pt x="808" y="655"/>
                  </a:lnTo>
                  <a:lnTo>
                    <a:pt x="800" y="646"/>
                  </a:lnTo>
                  <a:lnTo>
                    <a:pt x="791" y="637"/>
                  </a:lnTo>
                  <a:lnTo>
                    <a:pt x="782" y="628"/>
                  </a:lnTo>
                  <a:lnTo>
                    <a:pt x="772" y="620"/>
                  </a:lnTo>
                  <a:lnTo>
                    <a:pt x="763" y="614"/>
                  </a:lnTo>
                  <a:lnTo>
                    <a:pt x="754" y="608"/>
                  </a:lnTo>
                  <a:lnTo>
                    <a:pt x="745" y="604"/>
                  </a:lnTo>
                  <a:lnTo>
                    <a:pt x="735" y="602"/>
                  </a:lnTo>
                  <a:lnTo>
                    <a:pt x="722" y="600"/>
                  </a:lnTo>
                  <a:lnTo>
                    <a:pt x="706" y="598"/>
                  </a:lnTo>
                  <a:lnTo>
                    <a:pt x="689" y="596"/>
                  </a:lnTo>
                  <a:lnTo>
                    <a:pt x="671" y="595"/>
                  </a:lnTo>
                  <a:lnTo>
                    <a:pt x="653" y="593"/>
                  </a:lnTo>
                  <a:lnTo>
                    <a:pt x="635" y="592"/>
                  </a:lnTo>
                  <a:lnTo>
                    <a:pt x="618" y="591"/>
                  </a:lnTo>
                  <a:lnTo>
                    <a:pt x="602" y="591"/>
                  </a:lnTo>
                  <a:lnTo>
                    <a:pt x="589" y="589"/>
                  </a:lnTo>
                  <a:lnTo>
                    <a:pt x="575" y="589"/>
                  </a:lnTo>
                  <a:lnTo>
                    <a:pt x="561" y="587"/>
                  </a:lnTo>
                  <a:lnTo>
                    <a:pt x="546" y="585"/>
                  </a:lnTo>
                  <a:lnTo>
                    <a:pt x="530" y="583"/>
                  </a:lnTo>
                  <a:lnTo>
                    <a:pt x="513" y="580"/>
                  </a:lnTo>
                  <a:lnTo>
                    <a:pt x="497" y="577"/>
                  </a:lnTo>
                  <a:lnTo>
                    <a:pt x="481" y="573"/>
                  </a:lnTo>
                  <a:lnTo>
                    <a:pt x="466" y="569"/>
                  </a:lnTo>
                  <a:lnTo>
                    <a:pt x="451" y="565"/>
                  </a:lnTo>
                  <a:lnTo>
                    <a:pt x="438" y="561"/>
                  </a:lnTo>
                  <a:lnTo>
                    <a:pt x="426" y="558"/>
                  </a:lnTo>
                  <a:lnTo>
                    <a:pt x="417" y="556"/>
                  </a:lnTo>
                  <a:lnTo>
                    <a:pt x="411" y="557"/>
                  </a:lnTo>
                  <a:lnTo>
                    <a:pt x="406" y="558"/>
                  </a:lnTo>
                  <a:lnTo>
                    <a:pt x="404" y="561"/>
                  </a:lnTo>
                  <a:lnTo>
                    <a:pt x="402" y="565"/>
                  </a:lnTo>
                  <a:lnTo>
                    <a:pt x="403" y="569"/>
                  </a:lnTo>
                  <a:lnTo>
                    <a:pt x="404" y="574"/>
                  </a:lnTo>
                  <a:lnTo>
                    <a:pt x="406" y="578"/>
                  </a:lnTo>
                  <a:lnTo>
                    <a:pt x="409" y="583"/>
                  </a:lnTo>
                  <a:lnTo>
                    <a:pt x="412" y="588"/>
                  </a:lnTo>
                  <a:lnTo>
                    <a:pt x="416" y="597"/>
                  </a:lnTo>
                  <a:lnTo>
                    <a:pt x="420" y="606"/>
                  </a:lnTo>
                  <a:lnTo>
                    <a:pt x="425" y="618"/>
                  </a:lnTo>
                  <a:lnTo>
                    <a:pt x="429" y="631"/>
                  </a:lnTo>
                  <a:lnTo>
                    <a:pt x="434" y="645"/>
                  </a:lnTo>
                  <a:lnTo>
                    <a:pt x="438" y="658"/>
                  </a:lnTo>
                  <a:lnTo>
                    <a:pt x="442" y="671"/>
                  </a:lnTo>
                  <a:lnTo>
                    <a:pt x="445" y="683"/>
                  </a:lnTo>
                  <a:lnTo>
                    <a:pt x="447" y="694"/>
                  </a:lnTo>
                  <a:lnTo>
                    <a:pt x="449" y="703"/>
                  </a:lnTo>
                  <a:lnTo>
                    <a:pt x="451" y="713"/>
                  </a:lnTo>
                  <a:lnTo>
                    <a:pt x="455" y="723"/>
                  </a:lnTo>
                  <a:lnTo>
                    <a:pt x="459" y="733"/>
                  </a:lnTo>
                  <a:lnTo>
                    <a:pt x="464" y="743"/>
                  </a:lnTo>
                  <a:lnTo>
                    <a:pt x="470" y="752"/>
                  </a:lnTo>
                  <a:lnTo>
                    <a:pt x="476" y="760"/>
                  </a:lnTo>
                  <a:lnTo>
                    <a:pt x="484" y="768"/>
                  </a:lnTo>
                  <a:lnTo>
                    <a:pt x="492" y="774"/>
                  </a:lnTo>
                  <a:lnTo>
                    <a:pt x="500" y="779"/>
                  </a:lnTo>
                  <a:lnTo>
                    <a:pt x="509" y="783"/>
                  </a:lnTo>
                  <a:lnTo>
                    <a:pt x="517" y="788"/>
                  </a:lnTo>
                  <a:lnTo>
                    <a:pt x="525" y="795"/>
                  </a:lnTo>
                  <a:lnTo>
                    <a:pt x="533" y="802"/>
                  </a:lnTo>
                  <a:lnTo>
                    <a:pt x="541" y="809"/>
                  </a:lnTo>
                  <a:lnTo>
                    <a:pt x="549" y="816"/>
                  </a:lnTo>
                  <a:lnTo>
                    <a:pt x="556" y="824"/>
                  </a:lnTo>
                  <a:lnTo>
                    <a:pt x="563" y="831"/>
                  </a:lnTo>
                  <a:lnTo>
                    <a:pt x="570" y="838"/>
                  </a:lnTo>
                  <a:lnTo>
                    <a:pt x="576" y="844"/>
                  </a:lnTo>
                  <a:lnTo>
                    <a:pt x="582" y="850"/>
                  </a:lnTo>
                  <a:lnTo>
                    <a:pt x="588" y="857"/>
                  </a:lnTo>
                  <a:lnTo>
                    <a:pt x="594" y="864"/>
                  </a:lnTo>
                  <a:lnTo>
                    <a:pt x="599" y="871"/>
                  </a:lnTo>
                  <a:lnTo>
                    <a:pt x="604" y="879"/>
                  </a:lnTo>
                  <a:lnTo>
                    <a:pt x="610" y="887"/>
                  </a:lnTo>
                  <a:lnTo>
                    <a:pt x="615" y="893"/>
                  </a:lnTo>
                  <a:lnTo>
                    <a:pt x="621" y="900"/>
                  </a:lnTo>
                  <a:lnTo>
                    <a:pt x="627" y="906"/>
                  </a:lnTo>
                  <a:lnTo>
                    <a:pt x="634" y="911"/>
                  </a:lnTo>
                  <a:lnTo>
                    <a:pt x="641" y="916"/>
                  </a:lnTo>
                  <a:lnTo>
                    <a:pt x="649" y="923"/>
                  </a:lnTo>
                  <a:lnTo>
                    <a:pt x="659" y="930"/>
                  </a:lnTo>
                  <a:lnTo>
                    <a:pt x="669" y="939"/>
                  </a:lnTo>
                  <a:lnTo>
                    <a:pt x="680" y="947"/>
                  </a:lnTo>
                  <a:lnTo>
                    <a:pt x="689" y="955"/>
                  </a:lnTo>
                  <a:lnTo>
                    <a:pt x="699" y="962"/>
                  </a:lnTo>
                  <a:lnTo>
                    <a:pt x="708" y="967"/>
                  </a:lnTo>
                  <a:lnTo>
                    <a:pt x="715" y="972"/>
                  </a:lnTo>
                  <a:lnTo>
                    <a:pt x="720" y="973"/>
                  </a:lnTo>
                  <a:lnTo>
                    <a:pt x="735" y="979"/>
                  </a:lnTo>
                  <a:lnTo>
                    <a:pt x="748" y="982"/>
                  </a:lnTo>
                  <a:lnTo>
                    <a:pt x="761" y="984"/>
                  </a:lnTo>
                  <a:lnTo>
                    <a:pt x="773" y="985"/>
                  </a:lnTo>
                  <a:lnTo>
                    <a:pt x="783" y="985"/>
                  </a:lnTo>
                  <a:lnTo>
                    <a:pt x="793" y="984"/>
                  </a:lnTo>
                  <a:lnTo>
                    <a:pt x="801" y="983"/>
                  </a:lnTo>
                  <a:lnTo>
                    <a:pt x="808" y="981"/>
                  </a:lnTo>
                  <a:lnTo>
                    <a:pt x="815" y="979"/>
                  </a:lnTo>
                  <a:lnTo>
                    <a:pt x="820" y="978"/>
                  </a:lnTo>
                  <a:lnTo>
                    <a:pt x="825" y="976"/>
                  </a:lnTo>
                  <a:lnTo>
                    <a:pt x="831" y="973"/>
                  </a:lnTo>
                  <a:lnTo>
                    <a:pt x="837" y="971"/>
                  </a:lnTo>
                  <a:lnTo>
                    <a:pt x="845" y="968"/>
                  </a:lnTo>
                  <a:lnTo>
                    <a:pt x="854" y="964"/>
                  </a:lnTo>
                  <a:lnTo>
                    <a:pt x="864" y="961"/>
                  </a:lnTo>
                  <a:lnTo>
                    <a:pt x="874" y="959"/>
                  </a:lnTo>
                  <a:lnTo>
                    <a:pt x="885" y="956"/>
                  </a:lnTo>
                  <a:lnTo>
                    <a:pt x="898" y="955"/>
                  </a:lnTo>
                  <a:lnTo>
                    <a:pt x="911" y="955"/>
                  </a:lnTo>
                  <a:lnTo>
                    <a:pt x="925" y="955"/>
                  </a:lnTo>
                  <a:lnTo>
                    <a:pt x="937" y="956"/>
                  </a:lnTo>
                  <a:lnTo>
                    <a:pt x="948" y="959"/>
                  </a:lnTo>
                  <a:lnTo>
                    <a:pt x="959" y="962"/>
                  </a:lnTo>
                  <a:lnTo>
                    <a:pt x="968" y="966"/>
                  </a:lnTo>
                  <a:lnTo>
                    <a:pt x="976" y="970"/>
                  </a:lnTo>
                  <a:lnTo>
                    <a:pt x="984" y="973"/>
                  </a:lnTo>
                  <a:lnTo>
                    <a:pt x="990" y="978"/>
                  </a:lnTo>
                  <a:lnTo>
                    <a:pt x="995" y="982"/>
                  </a:lnTo>
                  <a:lnTo>
                    <a:pt x="998" y="986"/>
                  </a:lnTo>
                  <a:lnTo>
                    <a:pt x="1003" y="989"/>
                  </a:lnTo>
                  <a:lnTo>
                    <a:pt x="1008" y="993"/>
                  </a:lnTo>
                  <a:lnTo>
                    <a:pt x="1013" y="996"/>
                  </a:lnTo>
                  <a:lnTo>
                    <a:pt x="1019" y="999"/>
                  </a:lnTo>
                  <a:lnTo>
                    <a:pt x="1024" y="1003"/>
                  </a:lnTo>
                  <a:lnTo>
                    <a:pt x="1030" y="1005"/>
                  </a:lnTo>
                  <a:lnTo>
                    <a:pt x="1036" y="1007"/>
                  </a:lnTo>
                  <a:lnTo>
                    <a:pt x="1041" y="1008"/>
                  </a:lnTo>
                  <a:lnTo>
                    <a:pt x="1046" y="1009"/>
                  </a:lnTo>
                  <a:lnTo>
                    <a:pt x="1052" y="1009"/>
                  </a:lnTo>
                  <a:lnTo>
                    <a:pt x="1069" y="1007"/>
                  </a:lnTo>
                  <a:lnTo>
                    <a:pt x="1086" y="1007"/>
                  </a:lnTo>
                  <a:lnTo>
                    <a:pt x="1101" y="1009"/>
                  </a:lnTo>
                  <a:lnTo>
                    <a:pt x="1115" y="1013"/>
                  </a:lnTo>
                  <a:lnTo>
                    <a:pt x="1127" y="1018"/>
                  </a:lnTo>
                  <a:lnTo>
                    <a:pt x="1138" y="1023"/>
                  </a:lnTo>
                  <a:lnTo>
                    <a:pt x="1147" y="1029"/>
                  </a:lnTo>
                  <a:lnTo>
                    <a:pt x="1154" y="1035"/>
                  </a:lnTo>
                  <a:lnTo>
                    <a:pt x="1160" y="1040"/>
                  </a:lnTo>
                  <a:lnTo>
                    <a:pt x="1164" y="1043"/>
                  </a:lnTo>
                  <a:lnTo>
                    <a:pt x="1168" y="1048"/>
                  </a:lnTo>
                  <a:lnTo>
                    <a:pt x="1171" y="1052"/>
                  </a:lnTo>
                  <a:lnTo>
                    <a:pt x="1174" y="1056"/>
                  </a:lnTo>
                  <a:lnTo>
                    <a:pt x="1177" y="1060"/>
                  </a:lnTo>
                  <a:lnTo>
                    <a:pt x="1180" y="1062"/>
                  </a:lnTo>
                  <a:lnTo>
                    <a:pt x="1183" y="1064"/>
                  </a:lnTo>
                  <a:lnTo>
                    <a:pt x="1186" y="1066"/>
                  </a:lnTo>
                  <a:lnTo>
                    <a:pt x="1189" y="1068"/>
                  </a:lnTo>
                  <a:lnTo>
                    <a:pt x="1192" y="1069"/>
                  </a:lnTo>
                  <a:lnTo>
                    <a:pt x="1195" y="1070"/>
                  </a:lnTo>
                  <a:lnTo>
                    <a:pt x="1211" y="1077"/>
                  </a:lnTo>
                  <a:lnTo>
                    <a:pt x="1224" y="1087"/>
                  </a:lnTo>
                  <a:lnTo>
                    <a:pt x="1237" y="1100"/>
                  </a:lnTo>
                  <a:lnTo>
                    <a:pt x="1247" y="1114"/>
                  </a:lnTo>
                  <a:lnTo>
                    <a:pt x="1256" y="1129"/>
                  </a:lnTo>
                  <a:lnTo>
                    <a:pt x="1264" y="1145"/>
                  </a:lnTo>
                  <a:lnTo>
                    <a:pt x="1270" y="1159"/>
                  </a:lnTo>
                  <a:lnTo>
                    <a:pt x="1275" y="1172"/>
                  </a:lnTo>
                  <a:lnTo>
                    <a:pt x="1278" y="1183"/>
                  </a:lnTo>
                  <a:lnTo>
                    <a:pt x="1280" y="1191"/>
                  </a:lnTo>
                  <a:lnTo>
                    <a:pt x="1286" y="1209"/>
                  </a:lnTo>
                  <a:lnTo>
                    <a:pt x="1289" y="1228"/>
                  </a:lnTo>
                  <a:lnTo>
                    <a:pt x="1291" y="1247"/>
                  </a:lnTo>
                  <a:lnTo>
                    <a:pt x="1289" y="1265"/>
                  </a:lnTo>
                  <a:lnTo>
                    <a:pt x="1287" y="1282"/>
                  </a:lnTo>
                  <a:lnTo>
                    <a:pt x="1283" y="1298"/>
                  </a:lnTo>
                  <a:lnTo>
                    <a:pt x="1279" y="1312"/>
                  </a:lnTo>
                  <a:lnTo>
                    <a:pt x="1273" y="1325"/>
                  </a:lnTo>
                  <a:lnTo>
                    <a:pt x="1268" y="1335"/>
                  </a:lnTo>
                  <a:lnTo>
                    <a:pt x="1262" y="1342"/>
                  </a:lnTo>
                  <a:lnTo>
                    <a:pt x="1255" y="1350"/>
                  </a:lnTo>
                  <a:lnTo>
                    <a:pt x="1249" y="1356"/>
                  </a:lnTo>
                  <a:lnTo>
                    <a:pt x="1245" y="1362"/>
                  </a:lnTo>
                  <a:lnTo>
                    <a:pt x="1242" y="1368"/>
                  </a:lnTo>
                  <a:lnTo>
                    <a:pt x="1240" y="1374"/>
                  </a:lnTo>
                  <a:lnTo>
                    <a:pt x="1238" y="1380"/>
                  </a:lnTo>
                  <a:lnTo>
                    <a:pt x="1237" y="1385"/>
                  </a:lnTo>
                  <a:lnTo>
                    <a:pt x="1237" y="1390"/>
                  </a:lnTo>
                  <a:lnTo>
                    <a:pt x="1237" y="1393"/>
                  </a:lnTo>
                  <a:lnTo>
                    <a:pt x="1238" y="1397"/>
                  </a:lnTo>
                  <a:lnTo>
                    <a:pt x="1238" y="1419"/>
                  </a:lnTo>
                  <a:lnTo>
                    <a:pt x="1237" y="1439"/>
                  </a:lnTo>
                  <a:lnTo>
                    <a:pt x="1233" y="1456"/>
                  </a:lnTo>
                  <a:lnTo>
                    <a:pt x="1228" y="1471"/>
                  </a:lnTo>
                  <a:lnTo>
                    <a:pt x="1220" y="1484"/>
                  </a:lnTo>
                  <a:lnTo>
                    <a:pt x="1212" y="1495"/>
                  </a:lnTo>
                  <a:lnTo>
                    <a:pt x="1203" y="1506"/>
                  </a:lnTo>
                  <a:lnTo>
                    <a:pt x="1194" y="1515"/>
                  </a:lnTo>
                  <a:lnTo>
                    <a:pt x="1184" y="1524"/>
                  </a:lnTo>
                  <a:lnTo>
                    <a:pt x="1174" y="1533"/>
                  </a:lnTo>
                  <a:lnTo>
                    <a:pt x="1158" y="1546"/>
                  </a:lnTo>
                  <a:lnTo>
                    <a:pt x="1141" y="1556"/>
                  </a:lnTo>
                  <a:lnTo>
                    <a:pt x="1124" y="1563"/>
                  </a:lnTo>
                  <a:lnTo>
                    <a:pt x="1109" y="1568"/>
                  </a:lnTo>
                  <a:lnTo>
                    <a:pt x="1093" y="1571"/>
                  </a:lnTo>
                  <a:lnTo>
                    <a:pt x="1079" y="1573"/>
                  </a:lnTo>
                  <a:lnTo>
                    <a:pt x="1065" y="1573"/>
                  </a:lnTo>
                  <a:lnTo>
                    <a:pt x="1053" y="1573"/>
                  </a:lnTo>
                  <a:lnTo>
                    <a:pt x="1042" y="1573"/>
                  </a:lnTo>
                  <a:lnTo>
                    <a:pt x="1032" y="1573"/>
                  </a:lnTo>
                  <a:lnTo>
                    <a:pt x="1019" y="1569"/>
                  </a:lnTo>
                  <a:lnTo>
                    <a:pt x="1008" y="1566"/>
                  </a:lnTo>
                  <a:lnTo>
                    <a:pt x="999" y="1564"/>
                  </a:lnTo>
                  <a:lnTo>
                    <a:pt x="992" y="1564"/>
                  </a:lnTo>
                  <a:lnTo>
                    <a:pt x="986" y="1564"/>
                  </a:lnTo>
                  <a:lnTo>
                    <a:pt x="982" y="1564"/>
                  </a:lnTo>
                  <a:lnTo>
                    <a:pt x="978" y="1564"/>
                  </a:lnTo>
                  <a:lnTo>
                    <a:pt x="975" y="1566"/>
                  </a:lnTo>
                  <a:lnTo>
                    <a:pt x="973" y="1567"/>
                  </a:lnTo>
                  <a:lnTo>
                    <a:pt x="970" y="1567"/>
                  </a:lnTo>
                  <a:lnTo>
                    <a:pt x="962" y="1570"/>
                  </a:lnTo>
                  <a:lnTo>
                    <a:pt x="956" y="1572"/>
                  </a:lnTo>
                  <a:lnTo>
                    <a:pt x="950" y="1573"/>
                  </a:lnTo>
                  <a:lnTo>
                    <a:pt x="944" y="1575"/>
                  </a:lnTo>
                  <a:lnTo>
                    <a:pt x="939" y="1576"/>
                  </a:lnTo>
                  <a:lnTo>
                    <a:pt x="934" y="1577"/>
                  </a:lnTo>
                  <a:lnTo>
                    <a:pt x="929" y="1578"/>
                  </a:lnTo>
                  <a:lnTo>
                    <a:pt x="925" y="1578"/>
                  </a:lnTo>
                  <a:lnTo>
                    <a:pt x="920" y="1578"/>
                  </a:lnTo>
                  <a:lnTo>
                    <a:pt x="915" y="1578"/>
                  </a:lnTo>
                  <a:lnTo>
                    <a:pt x="884" y="1570"/>
                  </a:lnTo>
                  <a:lnTo>
                    <a:pt x="856" y="1555"/>
                  </a:lnTo>
                  <a:lnTo>
                    <a:pt x="830" y="1536"/>
                  </a:lnTo>
                  <a:lnTo>
                    <a:pt x="808" y="1513"/>
                  </a:lnTo>
                  <a:lnTo>
                    <a:pt x="788" y="1487"/>
                  </a:lnTo>
                  <a:lnTo>
                    <a:pt x="772" y="1462"/>
                  </a:lnTo>
                  <a:lnTo>
                    <a:pt x="759" y="1439"/>
                  </a:lnTo>
                  <a:lnTo>
                    <a:pt x="749" y="1418"/>
                  </a:lnTo>
                  <a:lnTo>
                    <a:pt x="743" y="1402"/>
                  </a:lnTo>
                  <a:lnTo>
                    <a:pt x="741" y="1391"/>
                  </a:lnTo>
                  <a:lnTo>
                    <a:pt x="740" y="1386"/>
                  </a:lnTo>
                  <a:lnTo>
                    <a:pt x="740" y="1380"/>
                  </a:lnTo>
                  <a:lnTo>
                    <a:pt x="740" y="1374"/>
                  </a:lnTo>
                  <a:lnTo>
                    <a:pt x="740" y="1368"/>
                  </a:lnTo>
                  <a:lnTo>
                    <a:pt x="740" y="1362"/>
                  </a:lnTo>
                  <a:lnTo>
                    <a:pt x="740" y="1355"/>
                  </a:lnTo>
                  <a:lnTo>
                    <a:pt x="739" y="1349"/>
                  </a:lnTo>
                  <a:lnTo>
                    <a:pt x="739" y="1343"/>
                  </a:lnTo>
                  <a:lnTo>
                    <a:pt x="737" y="1337"/>
                  </a:lnTo>
                  <a:lnTo>
                    <a:pt x="734" y="1331"/>
                  </a:lnTo>
                  <a:lnTo>
                    <a:pt x="728" y="1327"/>
                  </a:lnTo>
                  <a:lnTo>
                    <a:pt x="723" y="1321"/>
                  </a:lnTo>
                  <a:lnTo>
                    <a:pt x="717" y="1314"/>
                  </a:lnTo>
                  <a:lnTo>
                    <a:pt x="711" y="1307"/>
                  </a:lnTo>
                  <a:lnTo>
                    <a:pt x="706" y="1300"/>
                  </a:lnTo>
                  <a:lnTo>
                    <a:pt x="701" y="1292"/>
                  </a:lnTo>
                  <a:lnTo>
                    <a:pt x="697" y="1283"/>
                  </a:lnTo>
                  <a:lnTo>
                    <a:pt x="693" y="1276"/>
                  </a:lnTo>
                  <a:lnTo>
                    <a:pt x="690" y="1268"/>
                  </a:lnTo>
                  <a:lnTo>
                    <a:pt x="688" y="1261"/>
                  </a:lnTo>
                  <a:lnTo>
                    <a:pt x="686" y="1245"/>
                  </a:lnTo>
                  <a:lnTo>
                    <a:pt x="685" y="1229"/>
                  </a:lnTo>
                  <a:lnTo>
                    <a:pt x="686" y="1214"/>
                  </a:lnTo>
                  <a:lnTo>
                    <a:pt x="686" y="1199"/>
                  </a:lnTo>
                  <a:lnTo>
                    <a:pt x="688" y="1185"/>
                  </a:lnTo>
                  <a:lnTo>
                    <a:pt x="690" y="1171"/>
                  </a:lnTo>
                  <a:lnTo>
                    <a:pt x="692" y="1158"/>
                  </a:lnTo>
                  <a:lnTo>
                    <a:pt x="694" y="1147"/>
                  </a:lnTo>
                  <a:lnTo>
                    <a:pt x="695" y="1137"/>
                  </a:lnTo>
                  <a:lnTo>
                    <a:pt x="695" y="1128"/>
                  </a:lnTo>
                  <a:lnTo>
                    <a:pt x="696" y="1123"/>
                  </a:lnTo>
                  <a:lnTo>
                    <a:pt x="697" y="1118"/>
                  </a:lnTo>
                  <a:lnTo>
                    <a:pt x="697" y="1113"/>
                  </a:lnTo>
                  <a:lnTo>
                    <a:pt x="696" y="1109"/>
                  </a:lnTo>
                  <a:lnTo>
                    <a:pt x="695" y="1105"/>
                  </a:lnTo>
                  <a:lnTo>
                    <a:pt x="694" y="1101"/>
                  </a:lnTo>
                  <a:lnTo>
                    <a:pt x="692" y="1096"/>
                  </a:lnTo>
                  <a:lnTo>
                    <a:pt x="689" y="1091"/>
                  </a:lnTo>
                  <a:lnTo>
                    <a:pt x="686" y="1085"/>
                  </a:lnTo>
                  <a:lnTo>
                    <a:pt x="681" y="1078"/>
                  </a:lnTo>
                  <a:lnTo>
                    <a:pt x="675" y="1070"/>
                  </a:lnTo>
                  <a:lnTo>
                    <a:pt x="669" y="1063"/>
                  </a:lnTo>
                  <a:lnTo>
                    <a:pt x="663" y="1053"/>
                  </a:lnTo>
                  <a:lnTo>
                    <a:pt x="655" y="1045"/>
                  </a:lnTo>
                  <a:lnTo>
                    <a:pt x="648" y="1036"/>
                  </a:lnTo>
                  <a:lnTo>
                    <a:pt x="641" y="1027"/>
                  </a:lnTo>
                  <a:lnTo>
                    <a:pt x="634" y="1018"/>
                  </a:lnTo>
                  <a:lnTo>
                    <a:pt x="628" y="1010"/>
                  </a:lnTo>
                  <a:lnTo>
                    <a:pt x="621" y="1003"/>
                  </a:lnTo>
                  <a:lnTo>
                    <a:pt x="617" y="995"/>
                  </a:lnTo>
                  <a:lnTo>
                    <a:pt x="613" y="991"/>
                  </a:lnTo>
                  <a:lnTo>
                    <a:pt x="608" y="987"/>
                  </a:lnTo>
                  <a:lnTo>
                    <a:pt x="602" y="983"/>
                  </a:lnTo>
                  <a:lnTo>
                    <a:pt x="596" y="979"/>
                  </a:lnTo>
                  <a:lnTo>
                    <a:pt x="589" y="975"/>
                  </a:lnTo>
                  <a:lnTo>
                    <a:pt x="582" y="971"/>
                  </a:lnTo>
                  <a:lnTo>
                    <a:pt x="575" y="966"/>
                  </a:lnTo>
                  <a:lnTo>
                    <a:pt x="567" y="961"/>
                  </a:lnTo>
                  <a:lnTo>
                    <a:pt x="560" y="956"/>
                  </a:lnTo>
                  <a:lnTo>
                    <a:pt x="553" y="949"/>
                  </a:lnTo>
                  <a:lnTo>
                    <a:pt x="546" y="942"/>
                  </a:lnTo>
                  <a:lnTo>
                    <a:pt x="540" y="936"/>
                  </a:lnTo>
                  <a:lnTo>
                    <a:pt x="533" y="930"/>
                  </a:lnTo>
                  <a:lnTo>
                    <a:pt x="527" y="924"/>
                  </a:lnTo>
                  <a:lnTo>
                    <a:pt x="522" y="919"/>
                  </a:lnTo>
                  <a:lnTo>
                    <a:pt x="516" y="915"/>
                  </a:lnTo>
                  <a:lnTo>
                    <a:pt x="510" y="911"/>
                  </a:lnTo>
                  <a:lnTo>
                    <a:pt x="505" y="908"/>
                  </a:lnTo>
                  <a:lnTo>
                    <a:pt x="500" y="905"/>
                  </a:lnTo>
                  <a:lnTo>
                    <a:pt x="495" y="904"/>
                  </a:lnTo>
                  <a:lnTo>
                    <a:pt x="486" y="906"/>
                  </a:lnTo>
                  <a:lnTo>
                    <a:pt x="479" y="915"/>
                  </a:lnTo>
                  <a:lnTo>
                    <a:pt x="474" y="928"/>
                  </a:lnTo>
                  <a:lnTo>
                    <a:pt x="469" y="945"/>
                  </a:lnTo>
                  <a:lnTo>
                    <a:pt x="466" y="965"/>
                  </a:lnTo>
                  <a:lnTo>
                    <a:pt x="463" y="986"/>
                  </a:lnTo>
                  <a:lnTo>
                    <a:pt x="461" y="1006"/>
                  </a:lnTo>
                  <a:lnTo>
                    <a:pt x="460" y="1024"/>
                  </a:lnTo>
                  <a:lnTo>
                    <a:pt x="459" y="1040"/>
                  </a:lnTo>
                  <a:lnTo>
                    <a:pt x="458" y="1051"/>
                  </a:lnTo>
                  <a:lnTo>
                    <a:pt x="457" y="1063"/>
                  </a:lnTo>
                  <a:lnTo>
                    <a:pt x="456" y="1073"/>
                  </a:lnTo>
                  <a:lnTo>
                    <a:pt x="456" y="1081"/>
                  </a:lnTo>
                  <a:lnTo>
                    <a:pt x="457" y="1087"/>
                  </a:lnTo>
                  <a:lnTo>
                    <a:pt x="458" y="1091"/>
                  </a:lnTo>
                  <a:lnTo>
                    <a:pt x="461" y="1094"/>
                  </a:lnTo>
                  <a:lnTo>
                    <a:pt x="464" y="1096"/>
                  </a:lnTo>
                  <a:lnTo>
                    <a:pt x="468" y="1097"/>
                  </a:lnTo>
                  <a:lnTo>
                    <a:pt x="473" y="1098"/>
                  </a:lnTo>
                  <a:lnTo>
                    <a:pt x="479" y="1097"/>
                  </a:lnTo>
                  <a:lnTo>
                    <a:pt x="490" y="1098"/>
                  </a:lnTo>
                  <a:lnTo>
                    <a:pt x="500" y="1101"/>
                  </a:lnTo>
                  <a:lnTo>
                    <a:pt x="506" y="1106"/>
                  </a:lnTo>
                  <a:lnTo>
                    <a:pt x="512" y="1112"/>
                  </a:lnTo>
                  <a:lnTo>
                    <a:pt x="515" y="1119"/>
                  </a:lnTo>
                  <a:lnTo>
                    <a:pt x="518" y="1126"/>
                  </a:lnTo>
                  <a:lnTo>
                    <a:pt x="519" y="1134"/>
                  </a:lnTo>
                  <a:lnTo>
                    <a:pt x="520" y="1141"/>
                  </a:lnTo>
                  <a:lnTo>
                    <a:pt x="520" y="1148"/>
                  </a:lnTo>
                  <a:lnTo>
                    <a:pt x="520" y="1154"/>
                  </a:lnTo>
                  <a:lnTo>
                    <a:pt x="518" y="1164"/>
                  </a:lnTo>
                  <a:lnTo>
                    <a:pt x="517" y="1172"/>
                  </a:lnTo>
                  <a:lnTo>
                    <a:pt x="518" y="1178"/>
                  </a:lnTo>
                  <a:lnTo>
                    <a:pt x="520" y="1183"/>
                  </a:lnTo>
                  <a:lnTo>
                    <a:pt x="523" y="1186"/>
                  </a:lnTo>
                  <a:lnTo>
                    <a:pt x="527" y="1189"/>
                  </a:lnTo>
                  <a:lnTo>
                    <a:pt x="531" y="1190"/>
                  </a:lnTo>
                  <a:lnTo>
                    <a:pt x="535" y="1191"/>
                  </a:lnTo>
                  <a:lnTo>
                    <a:pt x="540" y="1191"/>
                  </a:lnTo>
                  <a:lnTo>
                    <a:pt x="544" y="1191"/>
                  </a:lnTo>
                  <a:lnTo>
                    <a:pt x="555" y="1192"/>
                  </a:lnTo>
                  <a:lnTo>
                    <a:pt x="564" y="1194"/>
                  </a:lnTo>
                  <a:lnTo>
                    <a:pt x="573" y="1197"/>
                  </a:lnTo>
                  <a:lnTo>
                    <a:pt x="580" y="1201"/>
                  </a:lnTo>
                  <a:lnTo>
                    <a:pt x="585" y="1206"/>
                  </a:lnTo>
                  <a:lnTo>
                    <a:pt x="590" y="1211"/>
                  </a:lnTo>
                  <a:lnTo>
                    <a:pt x="594" y="1216"/>
                  </a:lnTo>
                  <a:lnTo>
                    <a:pt x="597" y="1222"/>
                  </a:lnTo>
                  <a:lnTo>
                    <a:pt x="600" y="1226"/>
                  </a:lnTo>
                  <a:lnTo>
                    <a:pt x="602" y="1231"/>
                  </a:lnTo>
                  <a:lnTo>
                    <a:pt x="607" y="1239"/>
                  </a:lnTo>
                  <a:lnTo>
                    <a:pt x="610" y="1248"/>
                  </a:lnTo>
                  <a:lnTo>
                    <a:pt x="612" y="1257"/>
                  </a:lnTo>
                  <a:lnTo>
                    <a:pt x="611" y="1266"/>
                  </a:lnTo>
                  <a:lnTo>
                    <a:pt x="611" y="1275"/>
                  </a:lnTo>
                  <a:lnTo>
                    <a:pt x="608" y="1283"/>
                  </a:lnTo>
                  <a:lnTo>
                    <a:pt x="606" y="1291"/>
                  </a:lnTo>
                  <a:lnTo>
                    <a:pt x="603" y="1297"/>
                  </a:lnTo>
                  <a:lnTo>
                    <a:pt x="600" y="1302"/>
                  </a:lnTo>
                  <a:lnTo>
                    <a:pt x="598" y="1306"/>
                  </a:lnTo>
                  <a:lnTo>
                    <a:pt x="595" y="1310"/>
                  </a:lnTo>
                  <a:lnTo>
                    <a:pt x="592" y="1315"/>
                  </a:lnTo>
                  <a:lnTo>
                    <a:pt x="590" y="1320"/>
                  </a:lnTo>
                  <a:lnTo>
                    <a:pt x="589" y="1325"/>
                  </a:lnTo>
                  <a:lnTo>
                    <a:pt x="588" y="1330"/>
                  </a:lnTo>
                  <a:lnTo>
                    <a:pt x="589" y="1335"/>
                  </a:lnTo>
                  <a:lnTo>
                    <a:pt x="590" y="1340"/>
                  </a:lnTo>
                  <a:lnTo>
                    <a:pt x="592" y="1345"/>
                  </a:lnTo>
                  <a:lnTo>
                    <a:pt x="594" y="1350"/>
                  </a:lnTo>
                  <a:lnTo>
                    <a:pt x="598" y="1353"/>
                  </a:lnTo>
                  <a:lnTo>
                    <a:pt x="607" y="1364"/>
                  </a:lnTo>
                  <a:lnTo>
                    <a:pt x="612" y="1374"/>
                  </a:lnTo>
                  <a:lnTo>
                    <a:pt x="616" y="1383"/>
                  </a:lnTo>
                  <a:lnTo>
                    <a:pt x="617" y="1392"/>
                  </a:lnTo>
                  <a:lnTo>
                    <a:pt x="617" y="1401"/>
                  </a:lnTo>
                  <a:lnTo>
                    <a:pt x="615" y="1409"/>
                  </a:lnTo>
                  <a:lnTo>
                    <a:pt x="612" y="1417"/>
                  </a:lnTo>
                  <a:lnTo>
                    <a:pt x="609" y="1424"/>
                  </a:lnTo>
                  <a:lnTo>
                    <a:pt x="605" y="1431"/>
                  </a:lnTo>
                  <a:lnTo>
                    <a:pt x="602" y="1438"/>
                  </a:lnTo>
                  <a:lnTo>
                    <a:pt x="599" y="1444"/>
                  </a:lnTo>
                  <a:lnTo>
                    <a:pt x="595" y="1448"/>
                  </a:lnTo>
                  <a:lnTo>
                    <a:pt x="591" y="1452"/>
                  </a:lnTo>
                  <a:lnTo>
                    <a:pt x="586" y="1455"/>
                  </a:lnTo>
                  <a:lnTo>
                    <a:pt x="580" y="1457"/>
                  </a:lnTo>
                  <a:lnTo>
                    <a:pt x="575" y="1458"/>
                  </a:lnTo>
                  <a:lnTo>
                    <a:pt x="569" y="1459"/>
                  </a:lnTo>
                  <a:lnTo>
                    <a:pt x="563" y="1460"/>
                  </a:lnTo>
                  <a:lnTo>
                    <a:pt x="557" y="1460"/>
                  </a:lnTo>
                  <a:lnTo>
                    <a:pt x="550" y="1461"/>
                  </a:lnTo>
                  <a:lnTo>
                    <a:pt x="545" y="1462"/>
                  </a:lnTo>
                  <a:lnTo>
                    <a:pt x="541" y="1464"/>
                  </a:lnTo>
                  <a:lnTo>
                    <a:pt x="538" y="1467"/>
                  </a:lnTo>
                  <a:lnTo>
                    <a:pt x="536" y="1470"/>
                  </a:lnTo>
                  <a:lnTo>
                    <a:pt x="535" y="1475"/>
                  </a:lnTo>
                  <a:lnTo>
                    <a:pt x="534" y="1479"/>
                  </a:lnTo>
                  <a:lnTo>
                    <a:pt x="533" y="1484"/>
                  </a:lnTo>
                  <a:lnTo>
                    <a:pt x="533" y="1489"/>
                  </a:lnTo>
                  <a:lnTo>
                    <a:pt x="534" y="1493"/>
                  </a:lnTo>
                  <a:lnTo>
                    <a:pt x="534" y="1496"/>
                  </a:lnTo>
                  <a:lnTo>
                    <a:pt x="533" y="1514"/>
                  </a:lnTo>
                  <a:lnTo>
                    <a:pt x="530" y="1529"/>
                  </a:lnTo>
                  <a:lnTo>
                    <a:pt x="526" y="1541"/>
                  </a:lnTo>
                  <a:lnTo>
                    <a:pt x="520" y="1551"/>
                  </a:lnTo>
                  <a:lnTo>
                    <a:pt x="512" y="1559"/>
                  </a:lnTo>
                  <a:lnTo>
                    <a:pt x="503" y="1565"/>
                  </a:lnTo>
                  <a:lnTo>
                    <a:pt x="493" y="1570"/>
                  </a:lnTo>
                  <a:lnTo>
                    <a:pt x="483" y="1573"/>
                  </a:lnTo>
                  <a:lnTo>
                    <a:pt x="473" y="1575"/>
                  </a:lnTo>
                  <a:lnTo>
                    <a:pt x="463" y="1577"/>
                  </a:lnTo>
                  <a:lnTo>
                    <a:pt x="453" y="1577"/>
                  </a:lnTo>
                  <a:lnTo>
                    <a:pt x="444" y="1575"/>
                  </a:lnTo>
                  <a:lnTo>
                    <a:pt x="436" y="1572"/>
                  </a:lnTo>
                  <a:lnTo>
                    <a:pt x="429" y="1567"/>
                  </a:lnTo>
                  <a:lnTo>
                    <a:pt x="422" y="1561"/>
                  </a:lnTo>
                  <a:lnTo>
                    <a:pt x="416" y="1553"/>
                  </a:lnTo>
                  <a:lnTo>
                    <a:pt x="411" y="1546"/>
                  </a:lnTo>
                  <a:lnTo>
                    <a:pt x="405" y="1538"/>
                  </a:lnTo>
                  <a:lnTo>
                    <a:pt x="401" y="1529"/>
                  </a:lnTo>
                  <a:lnTo>
                    <a:pt x="395" y="1521"/>
                  </a:lnTo>
                  <a:lnTo>
                    <a:pt x="390" y="1514"/>
                  </a:lnTo>
                  <a:lnTo>
                    <a:pt x="385" y="1510"/>
                  </a:lnTo>
                  <a:lnTo>
                    <a:pt x="381" y="1507"/>
                  </a:lnTo>
                  <a:lnTo>
                    <a:pt x="376" y="1507"/>
                  </a:lnTo>
                  <a:lnTo>
                    <a:pt x="373" y="1508"/>
                  </a:lnTo>
                  <a:lnTo>
                    <a:pt x="370" y="1510"/>
                  </a:lnTo>
                  <a:lnTo>
                    <a:pt x="367" y="1513"/>
                  </a:lnTo>
                  <a:lnTo>
                    <a:pt x="365" y="1516"/>
                  </a:lnTo>
                  <a:lnTo>
                    <a:pt x="364" y="1519"/>
                  </a:lnTo>
                  <a:lnTo>
                    <a:pt x="364" y="1523"/>
                  </a:lnTo>
                  <a:lnTo>
                    <a:pt x="361" y="1538"/>
                  </a:lnTo>
                  <a:lnTo>
                    <a:pt x="356" y="1549"/>
                  </a:lnTo>
                  <a:lnTo>
                    <a:pt x="348" y="1556"/>
                  </a:lnTo>
                  <a:lnTo>
                    <a:pt x="338" y="1560"/>
                  </a:lnTo>
                  <a:lnTo>
                    <a:pt x="328" y="1562"/>
                  </a:lnTo>
                  <a:lnTo>
                    <a:pt x="316" y="1561"/>
                  </a:lnTo>
                  <a:lnTo>
                    <a:pt x="305" y="1558"/>
                  </a:lnTo>
                  <a:lnTo>
                    <a:pt x="294" y="1554"/>
                  </a:lnTo>
                  <a:lnTo>
                    <a:pt x="285" y="1549"/>
                  </a:lnTo>
                  <a:lnTo>
                    <a:pt x="278" y="1544"/>
                  </a:lnTo>
                  <a:lnTo>
                    <a:pt x="269" y="1535"/>
                  </a:lnTo>
                  <a:lnTo>
                    <a:pt x="262" y="1526"/>
                  </a:lnTo>
                  <a:lnTo>
                    <a:pt x="256" y="1516"/>
                  </a:lnTo>
                  <a:lnTo>
                    <a:pt x="252" y="1506"/>
                  </a:lnTo>
                  <a:lnTo>
                    <a:pt x="249" y="1495"/>
                  </a:lnTo>
                  <a:lnTo>
                    <a:pt x="247" y="1485"/>
                  </a:lnTo>
                  <a:lnTo>
                    <a:pt x="247" y="1474"/>
                  </a:lnTo>
                  <a:lnTo>
                    <a:pt x="247" y="1464"/>
                  </a:lnTo>
                  <a:lnTo>
                    <a:pt x="248" y="1454"/>
                  </a:lnTo>
                  <a:lnTo>
                    <a:pt x="251" y="1445"/>
                  </a:lnTo>
                  <a:lnTo>
                    <a:pt x="251" y="1441"/>
                  </a:lnTo>
                  <a:lnTo>
                    <a:pt x="251" y="1437"/>
                  </a:lnTo>
                  <a:lnTo>
                    <a:pt x="249" y="1433"/>
                  </a:lnTo>
                  <a:lnTo>
                    <a:pt x="247" y="1430"/>
                  </a:lnTo>
                  <a:lnTo>
                    <a:pt x="243" y="1427"/>
                  </a:lnTo>
                  <a:lnTo>
                    <a:pt x="240" y="1424"/>
                  </a:lnTo>
                  <a:lnTo>
                    <a:pt x="238" y="1422"/>
                  </a:lnTo>
                  <a:lnTo>
                    <a:pt x="236" y="1420"/>
                  </a:lnTo>
                  <a:lnTo>
                    <a:pt x="234" y="1419"/>
                  </a:lnTo>
                  <a:lnTo>
                    <a:pt x="233" y="1419"/>
                  </a:lnTo>
                  <a:lnTo>
                    <a:pt x="225" y="1413"/>
                  </a:lnTo>
                  <a:lnTo>
                    <a:pt x="219" y="1407"/>
                  </a:lnTo>
                  <a:lnTo>
                    <a:pt x="213" y="1401"/>
                  </a:lnTo>
                  <a:lnTo>
                    <a:pt x="207" y="1394"/>
                  </a:lnTo>
                  <a:lnTo>
                    <a:pt x="203" y="1387"/>
                  </a:lnTo>
                  <a:lnTo>
                    <a:pt x="200" y="1379"/>
                  </a:lnTo>
                  <a:lnTo>
                    <a:pt x="198" y="1371"/>
                  </a:lnTo>
                  <a:lnTo>
                    <a:pt x="197" y="1362"/>
                  </a:lnTo>
                  <a:lnTo>
                    <a:pt x="197" y="1351"/>
                  </a:lnTo>
                  <a:lnTo>
                    <a:pt x="199" y="1340"/>
                  </a:lnTo>
                  <a:lnTo>
                    <a:pt x="203" y="1323"/>
                  </a:lnTo>
                  <a:lnTo>
                    <a:pt x="209" y="1310"/>
                  </a:lnTo>
                  <a:lnTo>
                    <a:pt x="216" y="1299"/>
                  </a:lnTo>
                  <a:lnTo>
                    <a:pt x="223" y="1291"/>
                  </a:lnTo>
                  <a:lnTo>
                    <a:pt x="230" y="1285"/>
                  </a:lnTo>
                  <a:lnTo>
                    <a:pt x="238" y="1280"/>
                  </a:lnTo>
                  <a:lnTo>
                    <a:pt x="245" y="1277"/>
                  </a:lnTo>
                  <a:lnTo>
                    <a:pt x="252" y="1276"/>
                  </a:lnTo>
                  <a:lnTo>
                    <a:pt x="257" y="1276"/>
                  </a:lnTo>
                  <a:lnTo>
                    <a:pt x="262" y="1276"/>
                  </a:lnTo>
                  <a:lnTo>
                    <a:pt x="267" y="1276"/>
                  </a:lnTo>
                  <a:lnTo>
                    <a:pt x="270" y="1275"/>
                  </a:lnTo>
                  <a:lnTo>
                    <a:pt x="274" y="1274"/>
                  </a:lnTo>
                  <a:lnTo>
                    <a:pt x="277" y="1272"/>
                  </a:lnTo>
                  <a:lnTo>
                    <a:pt x="280" y="1270"/>
                  </a:lnTo>
                  <a:lnTo>
                    <a:pt x="282" y="1268"/>
                  </a:lnTo>
                  <a:lnTo>
                    <a:pt x="284" y="1266"/>
                  </a:lnTo>
                  <a:lnTo>
                    <a:pt x="285" y="1264"/>
                  </a:lnTo>
                  <a:lnTo>
                    <a:pt x="285" y="1263"/>
                  </a:lnTo>
                  <a:lnTo>
                    <a:pt x="287" y="1259"/>
                  </a:lnTo>
                  <a:lnTo>
                    <a:pt x="287" y="1256"/>
                  </a:lnTo>
                  <a:lnTo>
                    <a:pt x="287" y="1252"/>
                  </a:lnTo>
                  <a:lnTo>
                    <a:pt x="286" y="1248"/>
                  </a:lnTo>
                  <a:lnTo>
                    <a:pt x="285" y="1243"/>
                  </a:lnTo>
                  <a:lnTo>
                    <a:pt x="283" y="1239"/>
                  </a:lnTo>
                  <a:lnTo>
                    <a:pt x="282" y="1234"/>
                  </a:lnTo>
                  <a:lnTo>
                    <a:pt x="280" y="1228"/>
                  </a:lnTo>
                  <a:lnTo>
                    <a:pt x="279" y="1223"/>
                  </a:lnTo>
                  <a:lnTo>
                    <a:pt x="278" y="1217"/>
                  </a:lnTo>
                  <a:lnTo>
                    <a:pt x="278" y="1208"/>
                  </a:lnTo>
                  <a:lnTo>
                    <a:pt x="279" y="1201"/>
                  </a:lnTo>
                  <a:lnTo>
                    <a:pt x="281" y="1194"/>
                  </a:lnTo>
                  <a:lnTo>
                    <a:pt x="284" y="1189"/>
                  </a:lnTo>
                  <a:lnTo>
                    <a:pt x="287" y="1185"/>
                  </a:lnTo>
                  <a:lnTo>
                    <a:pt x="291" y="1181"/>
                  </a:lnTo>
                  <a:lnTo>
                    <a:pt x="296" y="1178"/>
                  </a:lnTo>
                  <a:lnTo>
                    <a:pt x="301" y="1175"/>
                  </a:lnTo>
                  <a:lnTo>
                    <a:pt x="305" y="1174"/>
                  </a:lnTo>
                  <a:lnTo>
                    <a:pt x="311" y="1172"/>
                  </a:lnTo>
                  <a:lnTo>
                    <a:pt x="314" y="1172"/>
                  </a:lnTo>
                  <a:lnTo>
                    <a:pt x="318" y="1171"/>
                  </a:lnTo>
                  <a:lnTo>
                    <a:pt x="321" y="1171"/>
                  </a:lnTo>
                  <a:lnTo>
                    <a:pt x="325" y="1171"/>
                  </a:lnTo>
                  <a:lnTo>
                    <a:pt x="328" y="1171"/>
                  </a:lnTo>
                  <a:lnTo>
                    <a:pt x="333" y="1171"/>
                  </a:lnTo>
                  <a:lnTo>
                    <a:pt x="337" y="1171"/>
                  </a:lnTo>
                  <a:lnTo>
                    <a:pt x="342" y="1171"/>
                  </a:lnTo>
                  <a:lnTo>
                    <a:pt x="347" y="1170"/>
                  </a:lnTo>
                  <a:lnTo>
                    <a:pt x="351" y="1169"/>
                  </a:lnTo>
                  <a:lnTo>
                    <a:pt x="356" y="1166"/>
                  </a:lnTo>
                  <a:lnTo>
                    <a:pt x="360" y="1160"/>
                  </a:lnTo>
                  <a:lnTo>
                    <a:pt x="363" y="1149"/>
                  </a:lnTo>
                  <a:lnTo>
                    <a:pt x="365" y="1136"/>
                  </a:lnTo>
                  <a:lnTo>
                    <a:pt x="367" y="1121"/>
                  </a:lnTo>
                  <a:lnTo>
                    <a:pt x="368" y="1104"/>
                  </a:lnTo>
                  <a:lnTo>
                    <a:pt x="370" y="1087"/>
                  </a:lnTo>
                  <a:lnTo>
                    <a:pt x="370" y="1070"/>
                  </a:lnTo>
                  <a:lnTo>
                    <a:pt x="371" y="1055"/>
                  </a:lnTo>
                  <a:lnTo>
                    <a:pt x="372" y="1040"/>
                  </a:lnTo>
                  <a:lnTo>
                    <a:pt x="373" y="1032"/>
                  </a:lnTo>
                  <a:lnTo>
                    <a:pt x="373" y="1024"/>
                  </a:lnTo>
                  <a:lnTo>
                    <a:pt x="373" y="1015"/>
                  </a:lnTo>
                  <a:lnTo>
                    <a:pt x="374" y="1007"/>
                  </a:lnTo>
                  <a:lnTo>
                    <a:pt x="374" y="998"/>
                  </a:lnTo>
                  <a:lnTo>
                    <a:pt x="375" y="989"/>
                  </a:lnTo>
                  <a:lnTo>
                    <a:pt x="375" y="981"/>
                  </a:lnTo>
                  <a:lnTo>
                    <a:pt x="375" y="972"/>
                  </a:lnTo>
                  <a:lnTo>
                    <a:pt x="376" y="963"/>
                  </a:lnTo>
                  <a:lnTo>
                    <a:pt x="376" y="955"/>
                  </a:lnTo>
                  <a:lnTo>
                    <a:pt x="376" y="945"/>
                  </a:lnTo>
                  <a:lnTo>
                    <a:pt x="377" y="935"/>
                  </a:lnTo>
                  <a:lnTo>
                    <a:pt x="378" y="924"/>
                  </a:lnTo>
                  <a:lnTo>
                    <a:pt x="379" y="912"/>
                  </a:lnTo>
                  <a:lnTo>
                    <a:pt x="379" y="899"/>
                  </a:lnTo>
                  <a:lnTo>
                    <a:pt x="380" y="887"/>
                  </a:lnTo>
                  <a:lnTo>
                    <a:pt x="380" y="875"/>
                  </a:lnTo>
                  <a:lnTo>
                    <a:pt x="381" y="864"/>
                  </a:lnTo>
                  <a:lnTo>
                    <a:pt x="381" y="853"/>
                  </a:lnTo>
                  <a:lnTo>
                    <a:pt x="380" y="844"/>
                  </a:lnTo>
                  <a:lnTo>
                    <a:pt x="380" y="833"/>
                  </a:lnTo>
                  <a:lnTo>
                    <a:pt x="380" y="823"/>
                  </a:lnTo>
                  <a:lnTo>
                    <a:pt x="379" y="814"/>
                  </a:lnTo>
                  <a:lnTo>
                    <a:pt x="378" y="806"/>
                  </a:lnTo>
                  <a:lnTo>
                    <a:pt x="378" y="799"/>
                  </a:lnTo>
                  <a:lnTo>
                    <a:pt x="376" y="791"/>
                  </a:lnTo>
                  <a:lnTo>
                    <a:pt x="375" y="785"/>
                  </a:lnTo>
                  <a:lnTo>
                    <a:pt x="374" y="779"/>
                  </a:lnTo>
                  <a:lnTo>
                    <a:pt x="372" y="772"/>
                  </a:lnTo>
                  <a:lnTo>
                    <a:pt x="371" y="765"/>
                  </a:lnTo>
                  <a:lnTo>
                    <a:pt x="368" y="758"/>
                  </a:lnTo>
                  <a:lnTo>
                    <a:pt x="364" y="750"/>
                  </a:lnTo>
                  <a:lnTo>
                    <a:pt x="359" y="740"/>
                  </a:lnTo>
                  <a:lnTo>
                    <a:pt x="353" y="731"/>
                  </a:lnTo>
                  <a:lnTo>
                    <a:pt x="346" y="722"/>
                  </a:lnTo>
                  <a:lnTo>
                    <a:pt x="339" y="712"/>
                  </a:lnTo>
                  <a:lnTo>
                    <a:pt x="331" y="703"/>
                  </a:lnTo>
                  <a:lnTo>
                    <a:pt x="323" y="694"/>
                  </a:lnTo>
                  <a:lnTo>
                    <a:pt x="314" y="686"/>
                  </a:lnTo>
                  <a:lnTo>
                    <a:pt x="307" y="678"/>
                  </a:lnTo>
                  <a:lnTo>
                    <a:pt x="298" y="667"/>
                  </a:lnTo>
                  <a:lnTo>
                    <a:pt x="291" y="657"/>
                  </a:lnTo>
                  <a:lnTo>
                    <a:pt x="285" y="647"/>
                  </a:lnTo>
                  <a:lnTo>
                    <a:pt x="280" y="637"/>
                  </a:lnTo>
                  <a:lnTo>
                    <a:pt x="276" y="628"/>
                  </a:lnTo>
                  <a:lnTo>
                    <a:pt x="271" y="618"/>
                  </a:lnTo>
                  <a:lnTo>
                    <a:pt x="268" y="609"/>
                  </a:lnTo>
                  <a:lnTo>
                    <a:pt x="264" y="600"/>
                  </a:lnTo>
                  <a:lnTo>
                    <a:pt x="260" y="591"/>
                  </a:lnTo>
                  <a:lnTo>
                    <a:pt x="256" y="583"/>
                  </a:lnTo>
                  <a:lnTo>
                    <a:pt x="254" y="579"/>
                  </a:lnTo>
                  <a:lnTo>
                    <a:pt x="253" y="575"/>
                  </a:lnTo>
                  <a:lnTo>
                    <a:pt x="253" y="572"/>
                  </a:lnTo>
                  <a:lnTo>
                    <a:pt x="252" y="569"/>
                  </a:lnTo>
                  <a:lnTo>
                    <a:pt x="251" y="566"/>
                  </a:lnTo>
                  <a:lnTo>
                    <a:pt x="251" y="563"/>
                  </a:lnTo>
                  <a:lnTo>
                    <a:pt x="250" y="560"/>
                  </a:lnTo>
                  <a:lnTo>
                    <a:pt x="248" y="557"/>
                  </a:lnTo>
                  <a:lnTo>
                    <a:pt x="245" y="554"/>
                  </a:lnTo>
                  <a:lnTo>
                    <a:pt x="241" y="552"/>
                  </a:lnTo>
                  <a:lnTo>
                    <a:pt x="237" y="549"/>
                  </a:lnTo>
                  <a:lnTo>
                    <a:pt x="231" y="545"/>
                  </a:lnTo>
                  <a:lnTo>
                    <a:pt x="224" y="541"/>
                  </a:lnTo>
                  <a:lnTo>
                    <a:pt x="216" y="537"/>
                  </a:lnTo>
                  <a:lnTo>
                    <a:pt x="208" y="532"/>
                  </a:lnTo>
                  <a:lnTo>
                    <a:pt x="200" y="528"/>
                  </a:lnTo>
                  <a:lnTo>
                    <a:pt x="192" y="524"/>
                  </a:lnTo>
                  <a:lnTo>
                    <a:pt x="183" y="520"/>
                  </a:lnTo>
                  <a:lnTo>
                    <a:pt x="176" y="517"/>
                  </a:lnTo>
                  <a:lnTo>
                    <a:pt x="169" y="515"/>
                  </a:lnTo>
                  <a:lnTo>
                    <a:pt x="156" y="510"/>
                  </a:lnTo>
                  <a:lnTo>
                    <a:pt x="141" y="504"/>
                  </a:lnTo>
                  <a:lnTo>
                    <a:pt x="123" y="495"/>
                  </a:lnTo>
                  <a:lnTo>
                    <a:pt x="105" y="484"/>
                  </a:lnTo>
                  <a:lnTo>
                    <a:pt x="85" y="473"/>
                  </a:lnTo>
                  <a:lnTo>
                    <a:pt x="66" y="461"/>
                  </a:lnTo>
                  <a:lnTo>
                    <a:pt x="47" y="450"/>
                  </a:lnTo>
                  <a:lnTo>
                    <a:pt x="29" y="438"/>
                  </a:lnTo>
                  <a:lnTo>
                    <a:pt x="14" y="428"/>
                  </a:lnTo>
                  <a:lnTo>
                    <a:pt x="0" y="419"/>
                  </a:lnTo>
                  <a:lnTo>
                    <a:pt x="94" y="276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75" name="Freeform 465"/>
            <p:cNvSpPr>
              <a:spLocks/>
            </p:cNvSpPr>
            <p:nvPr/>
          </p:nvSpPr>
          <p:spPr bwMode="auto">
            <a:xfrm>
              <a:off x="3326" y="2268"/>
              <a:ext cx="1627" cy="1616"/>
            </a:xfrm>
            <a:custGeom>
              <a:avLst/>
              <a:gdLst>
                <a:gd name="T0" fmla="*/ 524 w 1627"/>
                <a:gd name="T1" fmla="*/ 458 h 1616"/>
                <a:gd name="T2" fmla="*/ 860 w 1627"/>
                <a:gd name="T3" fmla="*/ 313 h 1616"/>
                <a:gd name="T4" fmla="*/ 895 w 1627"/>
                <a:gd name="T5" fmla="*/ 71 h 1616"/>
                <a:gd name="T6" fmla="*/ 1091 w 1627"/>
                <a:gd name="T7" fmla="*/ 2 h 1616"/>
                <a:gd name="T8" fmla="*/ 1231 w 1627"/>
                <a:gd name="T9" fmla="*/ 207 h 1616"/>
                <a:gd name="T10" fmla="*/ 1125 w 1627"/>
                <a:gd name="T11" fmla="*/ 401 h 1616"/>
                <a:gd name="T12" fmla="*/ 946 w 1627"/>
                <a:gd name="T13" fmla="*/ 438 h 1616"/>
                <a:gd name="T14" fmla="*/ 972 w 1627"/>
                <a:gd name="T15" fmla="*/ 503 h 1616"/>
                <a:gd name="T16" fmla="*/ 1235 w 1627"/>
                <a:gd name="T17" fmla="*/ 368 h 1616"/>
                <a:gd name="T18" fmla="*/ 1617 w 1627"/>
                <a:gd name="T19" fmla="*/ 579 h 1616"/>
                <a:gd name="T20" fmla="*/ 1391 w 1627"/>
                <a:gd name="T21" fmla="*/ 780 h 1616"/>
                <a:gd name="T22" fmla="*/ 1100 w 1627"/>
                <a:gd name="T23" fmla="*/ 604 h 1616"/>
                <a:gd name="T24" fmla="*/ 914 w 1627"/>
                <a:gd name="T25" fmla="*/ 654 h 1616"/>
                <a:gd name="T26" fmla="*/ 1156 w 1627"/>
                <a:gd name="T27" fmla="*/ 756 h 1616"/>
                <a:gd name="T28" fmla="*/ 1039 w 1627"/>
                <a:gd name="T29" fmla="*/ 947 h 1616"/>
                <a:gd name="T30" fmla="*/ 739 w 1627"/>
                <a:gd name="T31" fmla="*/ 651 h 1616"/>
                <a:gd name="T32" fmla="*/ 540 w 1627"/>
                <a:gd name="T33" fmla="*/ 759 h 1616"/>
                <a:gd name="T34" fmla="*/ 911 w 1627"/>
                <a:gd name="T35" fmla="*/ 952 h 1616"/>
                <a:gd name="T36" fmla="*/ 1216 w 1627"/>
                <a:gd name="T37" fmla="*/ 1065 h 1616"/>
                <a:gd name="T38" fmla="*/ 1278 w 1627"/>
                <a:gd name="T39" fmla="*/ 1446 h 1616"/>
                <a:gd name="T40" fmla="*/ 932 w 1627"/>
                <a:gd name="T41" fmla="*/ 1614 h 1616"/>
                <a:gd name="T42" fmla="*/ 688 w 1627"/>
                <a:gd name="T43" fmla="*/ 1254 h 1616"/>
                <a:gd name="T44" fmla="*/ 530 w 1627"/>
                <a:gd name="T45" fmla="*/ 971 h 1616"/>
                <a:gd name="T46" fmla="*/ 550 w 1627"/>
                <a:gd name="T47" fmla="*/ 1117 h 1616"/>
                <a:gd name="T48" fmla="*/ 642 w 1627"/>
                <a:gd name="T49" fmla="*/ 1315 h 1616"/>
                <a:gd name="T50" fmla="*/ 575 w 1627"/>
                <a:gd name="T51" fmla="*/ 1539 h 1616"/>
                <a:gd name="T52" fmla="*/ 319 w 1627"/>
                <a:gd name="T53" fmla="*/ 1596 h 1616"/>
                <a:gd name="T54" fmla="*/ 271 w 1627"/>
                <a:gd name="T55" fmla="*/ 1272 h 1616"/>
                <a:gd name="T56" fmla="*/ 365 w 1627"/>
                <a:gd name="T57" fmla="*/ 1161 h 1616"/>
                <a:gd name="T58" fmla="*/ 362 w 1627"/>
                <a:gd name="T59" fmla="*/ 812 h 1616"/>
                <a:gd name="T60" fmla="*/ 50 w 1627"/>
                <a:gd name="T61" fmla="*/ 454 h 1616"/>
                <a:gd name="T62" fmla="*/ 328 w 1627"/>
                <a:gd name="T63" fmla="*/ 694 h 1616"/>
                <a:gd name="T64" fmla="*/ 393 w 1627"/>
                <a:gd name="T65" fmla="*/ 1048 h 1616"/>
                <a:gd name="T66" fmla="*/ 308 w 1627"/>
                <a:gd name="T67" fmla="*/ 1268 h 1616"/>
                <a:gd name="T68" fmla="*/ 264 w 1627"/>
                <a:gd name="T69" fmla="*/ 1443 h 1616"/>
                <a:gd name="T70" fmla="*/ 431 w 1627"/>
                <a:gd name="T71" fmla="*/ 1562 h 1616"/>
                <a:gd name="T72" fmla="*/ 626 w 1627"/>
                <a:gd name="T73" fmla="*/ 1447 h 1616"/>
                <a:gd name="T74" fmla="*/ 564 w 1627"/>
                <a:gd name="T75" fmla="*/ 1207 h 1616"/>
                <a:gd name="T76" fmla="*/ 500 w 1627"/>
                <a:gd name="T77" fmla="*/ 931 h 1616"/>
                <a:gd name="T78" fmla="*/ 717 w 1627"/>
                <a:gd name="T79" fmla="*/ 1125 h 1616"/>
                <a:gd name="T80" fmla="*/ 793 w 1627"/>
                <a:gd name="T81" fmla="*/ 1478 h 1616"/>
                <a:gd name="T82" fmla="*/ 1215 w 1627"/>
                <a:gd name="T83" fmla="*/ 1531 h 1616"/>
                <a:gd name="T84" fmla="*/ 1216 w 1627"/>
                <a:gd name="T85" fmla="*/ 1086 h 1616"/>
                <a:gd name="T86" fmla="*/ 945 w 1627"/>
                <a:gd name="T87" fmla="*/ 971 h 1616"/>
                <a:gd name="T88" fmla="*/ 615 w 1627"/>
                <a:gd name="T89" fmla="*/ 880 h 1616"/>
                <a:gd name="T90" fmla="*/ 425 w 1627"/>
                <a:gd name="T91" fmla="*/ 577 h 1616"/>
                <a:gd name="T92" fmla="*/ 876 w 1627"/>
                <a:gd name="T93" fmla="*/ 725 h 1616"/>
                <a:gd name="T94" fmla="*/ 1078 w 1627"/>
                <a:gd name="T95" fmla="*/ 946 h 1616"/>
                <a:gd name="T96" fmla="*/ 1136 w 1627"/>
                <a:gd name="T97" fmla="*/ 745 h 1616"/>
                <a:gd name="T98" fmla="*/ 905 w 1627"/>
                <a:gd name="T99" fmla="*/ 574 h 1616"/>
                <a:gd name="T100" fmla="*/ 1188 w 1627"/>
                <a:gd name="T101" fmla="*/ 666 h 1616"/>
                <a:gd name="T102" fmla="*/ 1460 w 1627"/>
                <a:gd name="T103" fmla="*/ 752 h 1616"/>
                <a:gd name="T104" fmla="*/ 1563 w 1627"/>
                <a:gd name="T105" fmla="*/ 403 h 1616"/>
                <a:gd name="T106" fmla="*/ 1163 w 1627"/>
                <a:gd name="T107" fmla="*/ 434 h 1616"/>
                <a:gd name="T108" fmla="*/ 876 w 1627"/>
                <a:gd name="T109" fmla="*/ 444 h 1616"/>
                <a:gd name="T110" fmla="*/ 1070 w 1627"/>
                <a:gd name="T111" fmla="*/ 379 h 1616"/>
                <a:gd name="T112" fmla="*/ 1207 w 1627"/>
                <a:gd name="T113" fmla="*/ 259 h 1616"/>
                <a:gd name="T114" fmla="*/ 1136 w 1627"/>
                <a:gd name="T115" fmla="*/ 56 h 1616"/>
                <a:gd name="T116" fmla="*/ 1003 w 1627"/>
                <a:gd name="T117" fmla="*/ 42 h 1616"/>
                <a:gd name="T118" fmla="*/ 841 w 1627"/>
                <a:gd name="T119" fmla="*/ 170 h 1616"/>
                <a:gd name="T120" fmla="*/ 815 w 1627"/>
                <a:gd name="T121" fmla="*/ 400 h 1616"/>
                <a:gd name="T122" fmla="*/ 451 w 1627"/>
                <a:gd name="T123" fmla="*/ 490 h 16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7"/>
                <a:gd name="T187" fmla="*/ 0 h 1616"/>
                <a:gd name="T188" fmla="*/ 1627 w 1627"/>
                <a:gd name="T189" fmla="*/ 1616 h 16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7" h="1616">
                  <a:moveTo>
                    <a:pt x="137" y="257"/>
                  </a:moveTo>
                  <a:lnTo>
                    <a:pt x="161" y="269"/>
                  </a:lnTo>
                  <a:lnTo>
                    <a:pt x="184" y="282"/>
                  </a:lnTo>
                  <a:lnTo>
                    <a:pt x="206" y="295"/>
                  </a:lnTo>
                  <a:lnTo>
                    <a:pt x="227" y="309"/>
                  </a:lnTo>
                  <a:lnTo>
                    <a:pt x="247" y="322"/>
                  </a:lnTo>
                  <a:lnTo>
                    <a:pt x="267" y="336"/>
                  </a:lnTo>
                  <a:lnTo>
                    <a:pt x="285" y="350"/>
                  </a:lnTo>
                  <a:lnTo>
                    <a:pt x="303" y="366"/>
                  </a:lnTo>
                  <a:lnTo>
                    <a:pt x="319" y="381"/>
                  </a:lnTo>
                  <a:lnTo>
                    <a:pt x="334" y="397"/>
                  </a:lnTo>
                  <a:lnTo>
                    <a:pt x="338" y="401"/>
                  </a:lnTo>
                  <a:lnTo>
                    <a:pt x="342" y="404"/>
                  </a:lnTo>
                  <a:lnTo>
                    <a:pt x="346" y="407"/>
                  </a:lnTo>
                  <a:lnTo>
                    <a:pt x="351" y="411"/>
                  </a:lnTo>
                  <a:lnTo>
                    <a:pt x="355" y="414"/>
                  </a:lnTo>
                  <a:lnTo>
                    <a:pt x="360" y="416"/>
                  </a:lnTo>
                  <a:lnTo>
                    <a:pt x="366" y="418"/>
                  </a:lnTo>
                  <a:lnTo>
                    <a:pt x="371" y="420"/>
                  </a:lnTo>
                  <a:lnTo>
                    <a:pt x="375" y="422"/>
                  </a:lnTo>
                  <a:lnTo>
                    <a:pt x="380" y="423"/>
                  </a:lnTo>
                  <a:lnTo>
                    <a:pt x="386" y="423"/>
                  </a:lnTo>
                  <a:lnTo>
                    <a:pt x="394" y="425"/>
                  </a:lnTo>
                  <a:lnTo>
                    <a:pt x="406" y="428"/>
                  </a:lnTo>
                  <a:lnTo>
                    <a:pt x="419" y="430"/>
                  </a:lnTo>
                  <a:lnTo>
                    <a:pt x="432" y="433"/>
                  </a:lnTo>
                  <a:lnTo>
                    <a:pt x="446" y="437"/>
                  </a:lnTo>
                  <a:lnTo>
                    <a:pt x="460" y="440"/>
                  </a:lnTo>
                  <a:lnTo>
                    <a:pt x="473" y="444"/>
                  </a:lnTo>
                  <a:lnTo>
                    <a:pt x="485" y="448"/>
                  </a:lnTo>
                  <a:lnTo>
                    <a:pt x="494" y="452"/>
                  </a:lnTo>
                  <a:lnTo>
                    <a:pt x="496" y="453"/>
                  </a:lnTo>
                  <a:lnTo>
                    <a:pt x="499" y="455"/>
                  </a:lnTo>
                  <a:lnTo>
                    <a:pt x="503" y="456"/>
                  </a:lnTo>
                  <a:lnTo>
                    <a:pt x="507" y="457"/>
                  </a:lnTo>
                  <a:lnTo>
                    <a:pt x="511" y="458"/>
                  </a:lnTo>
                  <a:lnTo>
                    <a:pt x="515" y="458"/>
                  </a:lnTo>
                  <a:lnTo>
                    <a:pt x="519" y="458"/>
                  </a:lnTo>
                  <a:lnTo>
                    <a:pt x="524" y="458"/>
                  </a:lnTo>
                  <a:lnTo>
                    <a:pt x="529" y="458"/>
                  </a:lnTo>
                  <a:lnTo>
                    <a:pt x="534" y="457"/>
                  </a:lnTo>
                  <a:lnTo>
                    <a:pt x="540" y="457"/>
                  </a:lnTo>
                  <a:lnTo>
                    <a:pt x="549" y="457"/>
                  </a:lnTo>
                  <a:lnTo>
                    <a:pt x="559" y="457"/>
                  </a:lnTo>
                  <a:lnTo>
                    <a:pt x="572" y="457"/>
                  </a:lnTo>
                  <a:lnTo>
                    <a:pt x="586" y="458"/>
                  </a:lnTo>
                  <a:lnTo>
                    <a:pt x="601" y="458"/>
                  </a:lnTo>
                  <a:lnTo>
                    <a:pt x="616" y="459"/>
                  </a:lnTo>
                  <a:lnTo>
                    <a:pt x="632" y="460"/>
                  </a:lnTo>
                  <a:lnTo>
                    <a:pt x="648" y="461"/>
                  </a:lnTo>
                  <a:lnTo>
                    <a:pt x="664" y="463"/>
                  </a:lnTo>
                  <a:lnTo>
                    <a:pt x="668" y="463"/>
                  </a:lnTo>
                  <a:lnTo>
                    <a:pt x="674" y="463"/>
                  </a:lnTo>
                  <a:lnTo>
                    <a:pt x="681" y="463"/>
                  </a:lnTo>
                  <a:lnTo>
                    <a:pt x="689" y="463"/>
                  </a:lnTo>
                  <a:lnTo>
                    <a:pt x="698" y="462"/>
                  </a:lnTo>
                  <a:lnTo>
                    <a:pt x="707" y="461"/>
                  </a:lnTo>
                  <a:lnTo>
                    <a:pt x="715" y="460"/>
                  </a:lnTo>
                  <a:lnTo>
                    <a:pt x="723" y="458"/>
                  </a:lnTo>
                  <a:lnTo>
                    <a:pt x="730" y="455"/>
                  </a:lnTo>
                  <a:lnTo>
                    <a:pt x="736" y="453"/>
                  </a:lnTo>
                  <a:lnTo>
                    <a:pt x="744" y="447"/>
                  </a:lnTo>
                  <a:lnTo>
                    <a:pt x="755" y="438"/>
                  </a:lnTo>
                  <a:lnTo>
                    <a:pt x="767" y="426"/>
                  </a:lnTo>
                  <a:lnTo>
                    <a:pt x="780" y="412"/>
                  </a:lnTo>
                  <a:lnTo>
                    <a:pt x="793" y="398"/>
                  </a:lnTo>
                  <a:lnTo>
                    <a:pt x="806" y="384"/>
                  </a:lnTo>
                  <a:lnTo>
                    <a:pt x="817" y="370"/>
                  </a:lnTo>
                  <a:lnTo>
                    <a:pt x="828" y="358"/>
                  </a:lnTo>
                  <a:lnTo>
                    <a:pt x="835" y="348"/>
                  </a:lnTo>
                  <a:lnTo>
                    <a:pt x="840" y="341"/>
                  </a:lnTo>
                  <a:lnTo>
                    <a:pt x="843" y="337"/>
                  </a:lnTo>
                  <a:lnTo>
                    <a:pt x="848" y="332"/>
                  </a:lnTo>
                  <a:lnTo>
                    <a:pt x="851" y="327"/>
                  </a:lnTo>
                  <a:lnTo>
                    <a:pt x="855" y="323"/>
                  </a:lnTo>
                  <a:lnTo>
                    <a:pt x="858" y="318"/>
                  </a:lnTo>
                  <a:lnTo>
                    <a:pt x="860" y="313"/>
                  </a:lnTo>
                  <a:lnTo>
                    <a:pt x="860" y="310"/>
                  </a:lnTo>
                  <a:lnTo>
                    <a:pt x="859" y="306"/>
                  </a:lnTo>
                  <a:lnTo>
                    <a:pt x="857" y="303"/>
                  </a:lnTo>
                  <a:lnTo>
                    <a:pt x="852" y="301"/>
                  </a:lnTo>
                  <a:lnTo>
                    <a:pt x="844" y="298"/>
                  </a:lnTo>
                  <a:lnTo>
                    <a:pt x="837" y="295"/>
                  </a:lnTo>
                  <a:lnTo>
                    <a:pt x="829" y="290"/>
                  </a:lnTo>
                  <a:lnTo>
                    <a:pt x="821" y="284"/>
                  </a:lnTo>
                  <a:lnTo>
                    <a:pt x="815" y="276"/>
                  </a:lnTo>
                  <a:lnTo>
                    <a:pt x="809" y="267"/>
                  </a:lnTo>
                  <a:lnTo>
                    <a:pt x="806" y="254"/>
                  </a:lnTo>
                  <a:lnTo>
                    <a:pt x="803" y="239"/>
                  </a:lnTo>
                  <a:lnTo>
                    <a:pt x="803" y="221"/>
                  </a:lnTo>
                  <a:lnTo>
                    <a:pt x="805" y="198"/>
                  </a:lnTo>
                  <a:lnTo>
                    <a:pt x="809" y="188"/>
                  </a:lnTo>
                  <a:lnTo>
                    <a:pt x="814" y="180"/>
                  </a:lnTo>
                  <a:lnTo>
                    <a:pt x="819" y="172"/>
                  </a:lnTo>
                  <a:lnTo>
                    <a:pt x="824" y="166"/>
                  </a:lnTo>
                  <a:lnTo>
                    <a:pt x="830" y="161"/>
                  </a:lnTo>
                  <a:lnTo>
                    <a:pt x="835" y="156"/>
                  </a:lnTo>
                  <a:lnTo>
                    <a:pt x="841" y="153"/>
                  </a:lnTo>
                  <a:lnTo>
                    <a:pt x="846" y="150"/>
                  </a:lnTo>
                  <a:lnTo>
                    <a:pt x="850" y="148"/>
                  </a:lnTo>
                  <a:lnTo>
                    <a:pt x="854" y="147"/>
                  </a:lnTo>
                  <a:lnTo>
                    <a:pt x="856" y="147"/>
                  </a:lnTo>
                  <a:lnTo>
                    <a:pt x="859" y="147"/>
                  </a:lnTo>
                  <a:lnTo>
                    <a:pt x="862" y="146"/>
                  </a:lnTo>
                  <a:lnTo>
                    <a:pt x="865" y="145"/>
                  </a:lnTo>
                  <a:lnTo>
                    <a:pt x="869" y="144"/>
                  </a:lnTo>
                  <a:lnTo>
                    <a:pt x="872" y="141"/>
                  </a:lnTo>
                  <a:lnTo>
                    <a:pt x="874" y="138"/>
                  </a:lnTo>
                  <a:lnTo>
                    <a:pt x="876" y="134"/>
                  </a:lnTo>
                  <a:lnTo>
                    <a:pt x="877" y="128"/>
                  </a:lnTo>
                  <a:lnTo>
                    <a:pt x="877" y="121"/>
                  </a:lnTo>
                  <a:lnTo>
                    <a:pt x="878" y="110"/>
                  </a:lnTo>
                  <a:lnTo>
                    <a:pt x="882" y="97"/>
                  </a:lnTo>
                  <a:lnTo>
                    <a:pt x="888" y="84"/>
                  </a:lnTo>
                  <a:lnTo>
                    <a:pt x="895" y="71"/>
                  </a:lnTo>
                  <a:lnTo>
                    <a:pt x="905" y="57"/>
                  </a:lnTo>
                  <a:lnTo>
                    <a:pt x="915" y="45"/>
                  </a:lnTo>
                  <a:lnTo>
                    <a:pt x="928" y="35"/>
                  </a:lnTo>
                  <a:lnTo>
                    <a:pt x="942" y="27"/>
                  </a:lnTo>
                  <a:lnTo>
                    <a:pt x="957" y="22"/>
                  </a:lnTo>
                  <a:lnTo>
                    <a:pt x="973" y="20"/>
                  </a:lnTo>
                  <a:lnTo>
                    <a:pt x="978" y="19"/>
                  </a:lnTo>
                  <a:lnTo>
                    <a:pt x="983" y="20"/>
                  </a:lnTo>
                  <a:lnTo>
                    <a:pt x="988" y="20"/>
                  </a:lnTo>
                  <a:lnTo>
                    <a:pt x="993" y="22"/>
                  </a:lnTo>
                  <a:lnTo>
                    <a:pt x="997" y="23"/>
                  </a:lnTo>
                  <a:lnTo>
                    <a:pt x="1001" y="24"/>
                  </a:lnTo>
                  <a:lnTo>
                    <a:pt x="1005" y="25"/>
                  </a:lnTo>
                  <a:lnTo>
                    <a:pt x="1007" y="26"/>
                  </a:lnTo>
                  <a:lnTo>
                    <a:pt x="1009" y="26"/>
                  </a:lnTo>
                  <a:lnTo>
                    <a:pt x="1010" y="27"/>
                  </a:lnTo>
                  <a:lnTo>
                    <a:pt x="1011" y="29"/>
                  </a:lnTo>
                  <a:lnTo>
                    <a:pt x="1013" y="30"/>
                  </a:lnTo>
                  <a:lnTo>
                    <a:pt x="1015" y="31"/>
                  </a:lnTo>
                  <a:lnTo>
                    <a:pt x="1018" y="31"/>
                  </a:lnTo>
                  <a:lnTo>
                    <a:pt x="1020" y="30"/>
                  </a:lnTo>
                  <a:lnTo>
                    <a:pt x="1023" y="29"/>
                  </a:lnTo>
                  <a:lnTo>
                    <a:pt x="1026" y="27"/>
                  </a:lnTo>
                  <a:lnTo>
                    <a:pt x="1028" y="25"/>
                  </a:lnTo>
                  <a:lnTo>
                    <a:pt x="1030" y="23"/>
                  </a:lnTo>
                  <a:lnTo>
                    <a:pt x="1031" y="20"/>
                  </a:lnTo>
                  <a:lnTo>
                    <a:pt x="1033" y="16"/>
                  </a:lnTo>
                  <a:lnTo>
                    <a:pt x="1036" y="13"/>
                  </a:lnTo>
                  <a:lnTo>
                    <a:pt x="1040" y="10"/>
                  </a:lnTo>
                  <a:lnTo>
                    <a:pt x="1045" y="8"/>
                  </a:lnTo>
                  <a:lnTo>
                    <a:pt x="1051" y="5"/>
                  </a:lnTo>
                  <a:lnTo>
                    <a:pt x="1057" y="3"/>
                  </a:lnTo>
                  <a:lnTo>
                    <a:pt x="1064" y="1"/>
                  </a:lnTo>
                  <a:lnTo>
                    <a:pt x="1070" y="0"/>
                  </a:lnTo>
                  <a:lnTo>
                    <a:pt x="1075" y="0"/>
                  </a:lnTo>
                  <a:lnTo>
                    <a:pt x="1081" y="0"/>
                  </a:lnTo>
                  <a:lnTo>
                    <a:pt x="1085" y="0"/>
                  </a:lnTo>
                  <a:lnTo>
                    <a:pt x="1091" y="2"/>
                  </a:lnTo>
                  <a:lnTo>
                    <a:pt x="1097" y="5"/>
                  </a:lnTo>
                  <a:lnTo>
                    <a:pt x="1102" y="8"/>
                  </a:lnTo>
                  <a:lnTo>
                    <a:pt x="1108" y="11"/>
                  </a:lnTo>
                  <a:lnTo>
                    <a:pt x="1113" y="15"/>
                  </a:lnTo>
                  <a:lnTo>
                    <a:pt x="1117" y="19"/>
                  </a:lnTo>
                  <a:lnTo>
                    <a:pt x="1121" y="22"/>
                  </a:lnTo>
                  <a:lnTo>
                    <a:pt x="1123" y="26"/>
                  </a:lnTo>
                  <a:lnTo>
                    <a:pt x="1124" y="29"/>
                  </a:lnTo>
                  <a:lnTo>
                    <a:pt x="1125" y="31"/>
                  </a:lnTo>
                  <a:lnTo>
                    <a:pt x="1125" y="34"/>
                  </a:lnTo>
                  <a:lnTo>
                    <a:pt x="1127" y="36"/>
                  </a:lnTo>
                  <a:lnTo>
                    <a:pt x="1128" y="38"/>
                  </a:lnTo>
                  <a:lnTo>
                    <a:pt x="1131" y="39"/>
                  </a:lnTo>
                  <a:lnTo>
                    <a:pt x="1133" y="40"/>
                  </a:lnTo>
                  <a:lnTo>
                    <a:pt x="1136" y="42"/>
                  </a:lnTo>
                  <a:lnTo>
                    <a:pt x="1139" y="43"/>
                  </a:lnTo>
                  <a:lnTo>
                    <a:pt x="1142" y="43"/>
                  </a:lnTo>
                  <a:lnTo>
                    <a:pt x="1145" y="43"/>
                  </a:lnTo>
                  <a:lnTo>
                    <a:pt x="1150" y="43"/>
                  </a:lnTo>
                  <a:lnTo>
                    <a:pt x="1156" y="44"/>
                  </a:lnTo>
                  <a:lnTo>
                    <a:pt x="1164" y="45"/>
                  </a:lnTo>
                  <a:lnTo>
                    <a:pt x="1172" y="48"/>
                  </a:lnTo>
                  <a:lnTo>
                    <a:pt x="1180" y="51"/>
                  </a:lnTo>
                  <a:lnTo>
                    <a:pt x="1189" y="56"/>
                  </a:lnTo>
                  <a:lnTo>
                    <a:pt x="1197" y="63"/>
                  </a:lnTo>
                  <a:lnTo>
                    <a:pt x="1205" y="72"/>
                  </a:lnTo>
                  <a:lnTo>
                    <a:pt x="1212" y="84"/>
                  </a:lnTo>
                  <a:lnTo>
                    <a:pt x="1218" y="97"/>
                  </a:lnTo>
                  <a:lnTo>
                    <a:pt x="1222" y="109"/>
                  </a:lnTo>
                  <a:lnTo>
                    <a:pt x="1226" y="120"/>
                  </a:lnTo>
                  <a:lnTo>
                    <a:pt x="1229" y="131"/>
                  </a:lnTo>
                  <a:lnTo>
                    <a:pt x="1232" y="142"/>
                  </a:lnTo>
                  <a:lnTo>
                    <a:pt x="1234" y="153"/>
                  </a:lnTo>
                  <a:lnTo>
                    <a:pt x="1235" y="164"/>
                  </a:lnTo>
                  <a:lnTo>
                    <a:pt x="1236" y="174"/>
                  </a:lnTo>
                  <a:lnTo>
                    <a:pt x="1235" y="185"/>
                  </a:lnTo>
                  <a:lnTo>
                    <a:pt x="1234" y="196"/>
                  </a:lnTo>
                  <a:lnTo>
                    <a:pt x="1231" y="207"/>
                  </a:lnTo>
                  <a:lnTo>
                    <a:pt x="1230" y="209"/>
                  </a:lnTo>
                  <a:lnTo>
                    <a:pt x="1229" y="211"/>
                  </a:lnTo>
                  <a:lnTo>
                    <a:pt x="1227" y="213"/>
                  </a:lnTo>
                  <a:lnTo>
                    <a:pt x="1226" y="215"/>
                  </a:lnTo>
                  <a:lnTo>
                    <a:pt x="1224" y="217"/>
                  </a:lnTo>
                  <a:lnTo>
                    <a:pt x="1223" y="219"/>
                  </a:lnTo>
                  <a:lnTo>
                    <a:pt x="1222" y="222"/>
                  </a:lnTo>
                  <a:lnTo>
                    <a:pt x="1222" y="225"/>
                  </a:lnTo>
                  <a:lnTo>
                    <a:pt x="1222" y="229"/>
                  </a:lnTo>
                  <a:lnTo>
                    <a:pt x="1224" y="234"/>
                  </a:lnTo>
                  <a:lnTo>
                    <a:pt x="1225" y="240"/>
                  </a:lnTo>
                  <a:lnTo>
                    <a:pt x="1225" y="247"/>
                  </a:lnTo>
                  <a:lnTo>
                    <a:pt x="1224" y="255"/>
                  </a:lnTo>
                  <a:lnTo>
                    <a:pt x="1222" y="263"/>
                  </a:lnTo>
                  <a:lnTo>
                    <a:pt x="1219" y="272"/>
                  </a:lnTo>
                  <a:lnTo>
                    <a:pt x="1216" y="279"/>
                  </a:lnTo>
                  <a:lnTo>
                    <a:pt x="1212" y="287"/>
                  </a:lnTo>
                  <a:lnTo>
                    <a:pt x="1207" y="293"/>
                  </a:lnTo>
                  <a:lnTo>
                    <a:pt x="1202" y="298"/>
                  </a:lnTo>
                  <a:lnTo>
                    <a:pt x="1196" y="301"/>
                  </a:lnTo>
                  <a:lnTo>
                    <a:pt x="1193" y="302"/>
                  </a:lnTo>
                  <a:lnTo>
                    <a:pt x="1190" y="303"/>
                  </a:lnTo>
                  <a:lnTo>
                    <a:pt x="1188" y="304"/>
                  </a:lnTo>
                  <a:lnTo>
                    <a:pt x="1187" y="306"/>
                  </a:lnTo>
                  <a:lnTo>
                    <a:pt x="1185" y="309"/>
                  </a:lnTo>
                  <a:lnTo>
                    <a:pt x="1185" y="311"/>
                  </a:lnTo>
                  <a:lnTo>
                    <a:pt x="1185" y="313"/>
                  </a:lnTo>
                  <a:lnTo>
                    <a:pt x="1185" y="317"/>
                  </a:lnTo>
                  <a:lnTo>
                    <a:pt x="1185" y="320"/>
                  </a:lnTo>
                  <a:lnTo>
                    <a:pt x="1185" y="323"/>
                  </a:lnTo>
                  <a:lnTo>
                    <a:pt x="1185" y="328"/>
                  </a:lnTo>
                  <a:lnTo>
                    <a:pt x="1185" y="335"/>
                  </a:lnTo>
                  <a:lnTo>
                    <a:pt x="1184" y="345"/>
                  </a:lnTo>
                  <a:lnTo>
                    <a:pt x="1181" y="356"/>
                  </a:lnTo>
                  <a:lnTo>
                    <a:pt x="1176" y="367"/>
                  </a:lnTo>
                  <a:lnTo>
                    <a:pt x="1168" y="378"/>
                  </a:lnTo>
                  <a:lnTo>
                    <a:pt x="1158" y="388"/>
                  </a:lnTo>
                  <a:lnTo>
                    <a:pt x="1144" y="396"/>
                  </a:lnTo>
                  <a:lnTo>
                    <a:pt x="1125" y="401"/>
                  </a:lnTo>
                  <a:lnTo>
                    <a:pt x="1102" y="403"/>
                  </a:lnTo>
                  <a:lnTo>
                    <a:pt x="1099" y="403"/>
                  </a:lnTo>
                  <a:lnTo>
                    <a:pt x="1096" y="402"/>
                  </a:lnTo>
                  <a:lnTo>
                    <a:pt x="1092" y="401"/>
                  </a:lnTo>
                  <a:lnTo>
                    <a:pt x="1088" y="401"/>
                  </a:lnTo>
                  <a:lnTo>
                    <a:pt x="1085" y="400"/>
                  </a:lnTo>
                  <a:lnTo>
                    <a:pt x="1082" y="399"/>
                  </a:lnTo>
                  <a:lnTo>
                    <a:pt x="1079" y="398"/>
                  </a:lnTo>
                  <a:lnTo>
                    <a:pt x="1076" y="398"/>
                  </a:lnTo>
                  <a:lnTo>
                    <a:pt x="1074" y="397"/>
                  </a:lnTo>
                  <a:lnTo>
                    <a:pt x="1071" y="397"/>
                  </a:lnTo>
                  <a:lnTo>
                    <a:pt x="1068" y="397"/>
                  </a:lnTo>
                  <a:lnTo>
                    <a:pt x="1066" y="397"/>
                  </a:lnTo>
                  <a:lnTo>
                    <a:pt x="1064" y="397"/>
                  </a:lnTo>
                  <a:lnTo>
                    <a:pt x="1061" y="397"/>
                  </a:lnTo>
                  <a:lnTo>
                    <a:pt x="1059" y="397"/>
                  </a:lnTo>
                  <a:lnTo>
                    <a:pt x="1057" y="398"/>
                  </a:lnTo>
                  <a:lnTo>
                    <a:pt x="1054" y="401"/>
                  </a:lnTo>
                  <a:lnTo>
                    <a:pt x="1051" y="404"/>
                  </a:lnTo>
                  <a:lnTo>
                    <a:pt x="1047" y="409"/>
                  </a:lnTo>
                  <a:lnTo>
                    <a:pt x="1042" y="415"/>
                  </a:lnTo>
                  <a:lnTo>
                    <a:pt x="1037" y="421"/>
                  </a:lnTo>
                  <a:lnTo>
                    <a:pt x="1033" y="426"/>
                  </a:lnTo>
                  <a:lnTo>
                    <a:pt x="1027" y="431"/>
                  </a:lnTo>
                  <a:lnTo>
                    <a:pt x="1022" y="435"/>
                  </a:lnTo>
                  <a:lnTo>
                    <a:pt x="1016" y="439"/>
                  </a:lnTo>
                  <a:lnTo>
                    <a:pt x="1009" y="442"/>
                  </a:lnTo>
                  <a:lnTo>
                    <a:pt x="1002" y="445"/>
                  </a:lnTo>
                  <a:lnTo>
                    <a:pt x="995" y="446"/>
                  </a:lnTo>
                  <a:lnTo>
                    <a:pt x="988" y="447"/>
                  </a:lnTo>
                  <a:lnTo>
                    <a:pt x="980" y="448"/>
                  </a:lnTo>
                  <a:lnTo>
                    <a:pt x="976" y="448"/>
                  </a:lnTo>
                  <a:lnTo>
                    <a:pt x="971" y="447"/>
                  </a:lnTo>
                  <a:lnTo>
                    <a:pt x="966" y="446"/>
                  </a:lnTo>
                  <a:lnTo>
                    <a:pt x="961" y="444"/>
                  </a:lnTo>
                  <a:lnTo>
                    <a:pt x="956" y="442"/>
                  </a:lnTo>
                  <a:lnTo>
                    <a:pt x="950" y="440"/>
                  </a:lnTo>
                  <a:lnTo>
                    <a:pt x="946" y="438"/>
                  </a:lnTo>
                  <a:lnTo>
                    <a:pt x="942" y="436"/>
                  </a:lnTo>
                  <a:lnTo>
                    <a:pt x="939" y="434"/>
                  </a:lnTo>
                  <a:lnTo>
                    <a:pt x="937" y="432"/>
                  </a:lnTo>
                  <a:lnTo>
                    <a:pt x="936" y="430"/>
                  </a:lnTo>
                  <a:lnTo>
                    <a:pt x="934" y="428"/>
                  </a:lnTo>
                  <a:lnTo>
                    <a:pt x="932" y="427"/>
                  </a:lnTo>
                  <a:lnTo>
                    <a:pt x="929" y="426"/>
                  </a:lnTo>
                  <a:lnTo>
                    <a:pt x="926" y="426"/>
                  </a:lnTo>
                  <a:lnTo>
                    <a:pt x="923" y="426"/>
                  </a:lnTo>
                  <a:lnTo>
                    <a:pt x="920" y="428"/>
                  </a:lnTo>
                  <a:lnTo>
                    <a:pt x="917" y="429"/>
                  </a:lnTo>
                  <a:lnTo>
                    <a:pt x="914" y="431"/>
                  </a:lnTo>
                  <a:lnTo>
                    <a:pt x="910" y="434"/>
                  </a:lnTo>
                  <a:lnTo>
                    <a:pt x="906" y="438"/>
                  </a:lnTo>
                  <a:lnTo>
                    <a:pt x="902" y="443"/>
                  </a:lnTo>
                  <a:lnTo>
                    <a:pt x="898" y="447"/>
                  </a:lnTo>
                  <a:lnTo>
                    <a:pt x="894" y="451"/>
                  </a:lnTo>
                  <a:lnTo>
                    <a:pt x="889" y="455"/>
                  </a:lnTo>
                  <a:lnTo>
                    <a:pt x="885" y="460"/>
                  </a:lnTo>
                  <a:lnTo>
                    <a:pt x="881" y="464"/>
                  </a:lnTo>
                  <a:lnTo>
                    <a:pt x="877" y="468"/>
                  </a:lnTo>
                  <a:lnTo>
                    <a:pt x="873" y="471"/>
                  </a:lnTo>
                  <a:lnTo>
                    <a:pt x="869" y="475"/>
                  </a:lnTo>
                  <a:lnTo>
                    <a:pt x="866" y="479"/>
                  </a:lnTo>
                  <a:lnTo>
                    <a:pt x="863" y="482"/>
                  </a:lnTo>
                  <a:lnTo>
                    <a:pt x="862" y="486"/>
                  </a:lnTo>
                  <a:lnTo>
                    <a:pt x="861" y="489"/>
                  </a:lnTo>
                  <a:lnTo>
                    <a:pt x="862" y="493"/>
                  </a:lnTo>
                  <a:lnTo>
                    <a:pt x="864" y="496"/>
                  </a:lnTo>
                  <a:lnTo>
                    <a:pt x="867" y="499"/>
                  </a:lnTo>
                  <a:lnTo>
                    <a:pt x="871" y="501"/>
                  </a:lnTo>
                  <a:lnTo>
                    <a:pt x="877" y="502"/>
                  </a:lnTo>
                  <a:lnTo>
                    <a:pt x="885" y="503"/>
                  </a:lnTo>
                  <a:lnTo>
                    <a:pt x="895" y="503"/>
                  </a:lnTo>
                  <a:lnTo>
                    <a:pt x="911" y="503"/>
                  </a:lnTo>
                  <a:lnTo>
                    <a:pt x="929" y="503"/>
                  </a:lnTo>
                  <a:lnTo>
                    <a:pt x="950" y="503"/>
                  </a:lnTo>
                  <a:lnTo>
                    <a:pt x="972" y="503"/>
                  </a:lnTo>
                  <a:lnTo>
                    <a:pt x="993" y="503"/>
                  </a:lnTo>
                  <a:lnTo>
                    <a:pt x="1014" y="503"/>
                  </a:lnTo>
                  <a:lnTo>
                    <a:pt x="1031" y="503"/>
                  </a:lnTo>
                  <a:lnTo>
                    <a:pt x="1045" y="503"/>
                  </a:lnTo>
                  <a:lnTo>
                    <a:pt x="1055" y="503"/>
                  </a:lnTo>
                  <a:lnTo>
                    <a:pt x="1061" y="502"/>
                  </a:lnTo>
                  <a:lnTo>
                    <a:pt x="1068" y="502"/>
                  </a:lnTo>
                  <a:lnTo>
                    <a:pt x="1076" y="502"/>
                  </a:lnTo>
                  <a:lnTo>
                    <a:pt x="1085" y="500"/>
                  </a:lnTo>
                  <a:lnTo>
                    <a:pt x="1093" y="499"/>
                  </a:lnTo>
                  <a:lnTo>
                    <a:pt x="1102" y="496"/>
                  </a:lnTo>
                  <a:lnTo>
                    <a:pt x="1110" y="492"/>
                  </a:lnTo>
                  <a:lnTo>
                    <a:pt x="1118" y="488"/>
                  </a:lnTo>
                  <a:lnTo>
                    <a:pt x="1125" y="482"/>
                  </a:lnTo>
                  <a:lnTo>
                    <a:pt x="1131" y="475"/>
                  </a:lnTo>
                  <a:lnTo>
                    <a:pt x="1131" y="474"/>
                  </a:lnTo>
                  <a:lnTo>
                    <a:pt x="1133" y="474"/>
                  </a:lnTo>
                  <a:lnTo>
                    <a:pt x="1133" y="472"/>
                  </a:lnTo>
                  <a:lnTo>
                    <a:pt x="1134" y="471"/>
                  </a:lnTo>
                  <a:lnTo>
                    <a:pt x="1135" y="470"/>
                  </a:lnTo>
                  <a:lnTo>
                    <a:pt x="1135" y="469"/>
                  </a:lnTo>
                  <a:lnTo>
                    <a:pt x="1136" y="468"/>
                  </a:lnTo>
                  <a:lnTo>
                    <a:pt x="1136" y="467"/>
                  </a:lnTo>
                  <a:lnTo>
                    <a:pt x="1137" y="466"/>
                  </a:lnTo>
                  <a:lnTo>
                    <a:pt x="1139" y="459"/>
                  </a:lnTo>
                  <a:lnTo>
                    <a:pt x="1142" y="451"/>
                  </a:lnTo>
                  <a:lnTo>
                    <a:pt x="1146" y="441"/>
                  </a:lnTo>
                  <a:lnTo>
                    <a:pt x="1151" y="430"/>
                  </a:lnTo>
                  <a:lnTo>
                    <a:pt x="1158" y="418"/>
                  </a:lnTo>
                  <a:lnTo>
                    <a:pt x="1165" y="408"/>
                  </a:lnTo>
                  <a:lnTo>
                    <a:pt x="1175" y="397"/>
                  </a:lnTo>
                  <a:lnTo>
                    <a:pt x="1187" y="387"/>
                  </a:lnTo>
                  <a:lnTo>
                    <a:pt x="1199" y="380"/>
                  </a:lnTo>
                  <a:lnTo>
                    <a:pt x="1215" y="374"/>
                  </a:lnTo>
                  <a:lnTo>
                    <a:pt x="1220" y="372"/>
                  </a:lnTo>
                  <a:lnTo>
                    <a:pt x="1227" y="371"/>
                  </a:lnTo>
                  <a:lnTo>
                    <a:pt x="1235" y="368"/>
                  </a:lnTo>
                  <a:lnTo>
                    <a:pt x="1243" y="365"/>
                  </a:lnTo>
                  <a:lnTo>
                    <a:pt x="1252" y="361"/>
                  </a:lnTo>
                  <a:lnTo>
                    <a:pt x="1261" y="358"/>
                  </a:lnTo>
                  <a:lnTo>
                    <a:pt x="1269" y="354"/>
                  </a:lnTo>
                  <a:lnTo>
                    <a:pt x="1276" y="349"/>
                  </a:lnTo>
                  <a:lnTo>
                    <a:pt x="1284" y="343"/>
                  </a:lnTo>
                  <a:lnTo>
                    <a:pt x="1289" y="337"/>
                  </a:lnTo>
                  <a:lnTo>
                    <a:pt x="1296" y="331"/>
                  </a:lnTo>
                  <a:lnTo>
                    <a:pt x="1303" y="325"/>
                  </a:lnTo>
                  <a:lnTo>
                    <a:pt x="1310" y="319"/>
                  </a:lnTo>
                  <a:lnTo>
                    <a:pt x="1319" y="313"/>
                  </a:lnTo>
                  <a:lnTo>
                    <a:pt x="1328" y="307"/>
                  </a:lnTo>
                  <a:lnTo>
                    <a:pt x="1339" y="303"/>
                  </a:lnTo>
                  <a:lnTo>
                    <a:pt x="1352" y="299"/>
                  </a:lnTo>
                  <a:lnTo>
                    <a:pt x="1367" y="296"/>
                  </a:lnTo>
                  <a:lnTo>
                    <a:pt x="1385" y="294"/>
                  </a:lnTo>
                  <a:lnTo>
                    <a:pt x="1406" y="294"/>
                  </a:lnTo>
                  <a:lnTo>
                    <a:pt x="1427" y="296"/>
                  </a:lnTo>
                  <a:lnTo>
                    <a:pt x="1451" y="304"/>
                  </a:lnTo>
                  <a:lnTo>
                    <a:pt x="1478" y="317"/>
                  </a:lnTo>
                  <a:lnTo>
                    <a:pt x="1506" y="333"/>
                  </a:lnTo>
                  <a:lnTo>
                    <a:pt x="1533" y="354"/>
                  </a:lnTo>
                  <a:lnTo>
                    <a:pt x="1559" y="377"/>
                  </a:lnTo>
                  <a:lnTo>
                    <a:pt x="1582" y="402"/>
                  </a:lnTo>
                  <a:lnTo>
                    <a:pt x="1602" y="429"/>
                  </a:lnTo>
                  <a:lnTo>
                    <a:pt x="1617" y="457"/>
                  </a:lnTo>
                  <a:lnTo>
                    <a:pt x="1625" y="486"/>
                  </a:lnTo>
                  <a:lnTo>
                    <a:pt x="1627" y="496"/>
                  </a:lnTo>
                  <a:lnTo>
                    <a:pt x="1627" y="506"/>
                  </a:lnTo>
                  <a:lnTo>
                    <a:pt x="1627" y="516"/>
                  </a:lnTo>
                  <a:lnTo>
                    <a:pt x="1627" y="526"/>
                  </a:lnTo>
                  <a:lnTo>
                    <a:pt x="1626" y="536"/>
                  </a:lnTo>
                  <a:lnTo>
                    <a:pt x="1624" y="544"/>
                  </a:lnTo>
                  <a:lnTo>
                    <a:pt x="1623" y="553"/>
                  </a:lnTo>
                  <a:lnTo>
                    <a:pt x="1622" y="559"/>
                  </a:lnTo>
                  <a:lnTo>
                    <a:pt x="1620" y="565"/>
                  </a:lnTo>
                  <a:lnTo>
                    <a:pt x="1619" y="570"/>
                  </a:lnTo>
                  <a:lnTo>
                    <a:pt x="1617" y="579"/>
                  </a:lnTo>
                  <a:lnTo>
                    <a:pt x="1614" y="587"/>
                  </a:lnTo>
                  <a:lnTo>
                    <a:pt x="1612" y="595"/>
                  </a:lnTo>
                  <a:lnTo>
                    <a:pt x="1610" y="603"/>
                  </a:lnTo>
                  <a:lnTo>
                    <a:pt x="1608" y="610"/>
                  </a:lnTo>
                  <a:lnTo>
                    <a:pt x="1607" y="617"/>
                  </a:lnTo>
                  <a:lnTo>
                    <a:pt x="1606" y="623"/>
                  </a:lnTo>
                  <a:lnTo>
                    <a:pt x="1605" y="628"/>
                  </a:lnTo>
                  <a:lnTo>
                    <a:pt x="1605" y="633"/>
                  </a:lnTo>
                  <a:lnTo>
                    <a:pt x="1605" y="637"/>
                  </a:lnTo>
                  <a:lnTo>
                    <a:pt x="1602" y="648"/>
                  </a:lnTo>
                  <a:lnTo>
                    <a:pt x="1597" y="659"/>
                  </a:lnTo>
                  <a:lnTo>
                    <a:pt x="1591" y="673"/>
                  </a:lnTo>
                  <a:lnTo>
                    <a:pt x="1583" y="686"/>
                  </a:lnTo>
                  <a:lnTo>
                    <a:pt x="1574" y="699"/>
                  </a:lnTo>
                  <a:lnTo>
                    <a:pt x="1564" y="711"/>
                  </a:lnTo>
                  <a:lnTo>
                    <a:pt x="1554" y="722"/>
                  </a:lnTo>
                  <a:lnTo>
                    <a:pt x="1545" y="732"/>
                  </a:lnTo>
                  <a:lnTo>
                    <a:pt x="1537" y="739"/>
                  </a:lnTo>
                  <a:lnTo>
                    <a:pt x="1531" y="743"/>
                  </a:lnTo>
                  <a:lnTo>
                    <a:pt x="1525" y="748"/>
                  </a:lnTo>
                  <a:lnTo>
                    <a:pt x="1519" y="752"/>
                  </a:lnTo>
                  <a:lnTo>
                    <a:pt x="1512" y="756"/>
                  </a:lnTo>
                  <a:lnTo>
                    <a:pt x="1505" y="759"/>
                  </a:lnTo>
                  <a:lnTo>
                    <a:pt x="1497" y="762"/>
                  </a:lnTo>
                  <a:lnTo>
                    <a:pt x="1490" y="765"/>
                  </a:lnTo>
                  <a:lnTo>
                    <a:pt x="1482" y="767"/>
                  </a:lnTo>
                  <a:lnTo>
                    <a:pt x="1474" y="768"/>
                  </a:lnTo>
                  <a:lnTo>
                    <a:pt x="1467" y="769"/>
                  </a:lnTo>
                  <a:lnTo>
                    <a:pt x="1460" y="769"/>
                  </a:lnTo>
                  <a:lnTo>
                    <a:pt x="1454" y="770"/>
                  </a:lnTo>
                  <a:lnTo>
                    <a:pt x="1448" y="770"/>
                  </a:lnTo>
                  <a:lnTo>
                    <a:pt x="1442" y="769"/>
                  </a:lnTo>
                  <a:lnTo>
                    <a:pt x="1436" y="769"/>
                  </a:lnTo>
                  <a:lnTo>
                    <a:pt x="1429" y="769"/>
                  </a:lnTo>
                  <a:lnTo>
                    <a:pt x="1423" y="769"/>
                  </a:lnTo>
                  <a:lnTo>
                    <a:pt x="1416" y="770"/>
                  </a:lnTo>
                  <a:lnTo>
                    <a:pt x="1408" y="772"/>
                  </a:lnTo>
                  <a:lnTo>
                    <a:pt x="1400" y="775"/>
                  </a:lnTo>
                  <a:lnTo>
                    <a:pt x="1391" y="780"/>
                  </a:lnTo>
                  <a:lnTo>
                    <a:pt x="1383" y="782"/>
                  </a:lnTo>
                  <a:lnTo>
                    <a:pt x="1371" y="784"/>
                  </a:lnTo>
                  <a:lnTo>
                    <a:pt x="1356" y="785"/>
                  </a:lnTo>
                  <a:lnTo>
                    <a:pt x="1339" y="784"/>
                  </a:lnTo>
                  <a:lnTo>
                    <a:pt x="1321" y="781"/>
                  </a:lnTo>
                  <a:lnTo>
                    <a:pt x="1301" y="776"/>
                  </a:lnTo>
                  <a:lnTo>
                    <a:pt x="1282" y="768"/>
                  </a:lnTo>
                  <a:lnTo>
                    <a:pt x="1263" y="756"/>
                  </a:lnTo>
                  <a:lnTo>
                    <a:pt x="1245" y="739"/>
                  </a:lnTo>
                  <a:lnTo>
                    <a:pt x="1229" y="719"/>
                  </a:lnTo>
                  <a:lnTo>
                    <a:pt x="1226" y="713"/>
                  </a:lnTo>
                  <a:lnTo>
                    <a:pt x="1222" y="708"/>
                  </a:lnTo>
                  <a:lnTo>
                    <a:pt x="1219" y="704"/>
                  </a:lnTo>
                  <a:lnTo>
                    <a:pt x="1217" y="699"/>
                  </a:lnTo>
                  <a:lnTo>
                    <a:pt x="1214" y="695"/>
                  </a:lnTo>
                  <a:lnTo>
                    <a:pt x="1211" y="692"/>
                  </a:lnTo>
                  <a:lnTo>
                    <a:pt x="1208" y="690"/>
                  </a:lnTo>
                  <a:lnTo>
                    <a:pt x="1205" y="688"/>
                  </a:lnTo>
                  <a:lnTo>
                    <a:pt x="1201" y="686"/>
                  </a:lnTo>
                  <a:lnTo>
                    <a:pt x="1196" y="686"/>
                  </a:lnTo>
                  <a:lnTo>
                    <a:pt x="1187" y="685"/>
                  </a:lnTo>
                  <a:lnTo>
                    <a:pt x="1178" y="682"/>
                  </a:lnTo>
                  <a:lnTo>
                    <a:pt x="1169" y="679"/>
                  </a:lnTo>
                  <a:lnTo>
                    <a:pt x="1161" y="674"/>
                  </a:lnTo>
                  <a:lnTo>
                    <a:pt x="1152" y="668"/>
                  </a:lnTo>
                  <a:lnTo>
                    <a:pt x="1144" y="662"/>
                  </a:lnTo>
                  <a:lnTo>
                    <a:pt x="1136" y="655"/>
                  </a:lnTo>
                  <a:lnTo>
                    <a:pt x="1130" y="648"/>
                  </a:lnTo>
                  <a:lnTo>
                    <a:pt x="1124" y="641"/>
                  </a:lnTo>
                  <a:lnTo>
                    <a:pt x="1119" y="633"/>
                  </a:lnTo>
                  <a:lnTo>
                    <a:pt x="1118" y="631"/>
                  </a:lnTo>
                  <a:lnTo>
                    <a:pt x="1116" y="627"/>
                  </a:lnTo>
                  <a:lnTo>
                    <a:pt x="1115" y="623"/>
                  </a:lnTo>
                  <a:lnTo>
                    <a:pt x="1114" y="619"/>
                  </a:lnTo>
                  <a:lnTo>
                    <a:pt x="1111" y="614"/>
                  </a:lnTo>
                  <a:lnTo>
                    <a:pt x="1108" y="611"/>
                  </a:lnTo>
                  <a:lnTo>
                    <a:pt x="1105" y="607"/>
                  </a:lnTo>
                  <a:lnTo>
                    <a:pt x="1100" y="604"/>
                  </a:lnTo>
                  <a:lnTo>
                    <a:pt x="1094" y="602"/>
                  </a:lnTo>
                  <a:lnTo>
                    <a:pt x="1086" y="602"/>
                  </a:lnTo>
                  <a:lnTo>
                    <a:pt x="1078" y="602"/>
                  </a:lnTo>
                  <a:lnTo>
                    <a:pt x="1069" y="602"/>
                  </a:lnTo>
                  <a:lnTo>
                    <a:pt x="1058" y="603"/>
                  </a:lnTo>
                  <a:lnTo>
                    <a:pt x="1046" y="604"/>
                  </a:lnTo>
                  <a:lnTo>
                    <a:pt x="1033" y="605"/>
                  </a:lnTo>
                  <a:lnTo>
                    <a:pt x="1020" y="606"/>
                  </a:lnTo>
                  <a:lnTo>
                    <a:pt x="1008" y="607"/>
                  </a:lnTo>
                  <a:lnTo>
                    <a:pt x="995" y="608"/>
                  </a:lnTo>
                  <a:lnTo>
                    <a:pt x="983" y="608"/>
                  </a:lnTo>
                  <a:lnTo>
                    <a:pt x="973" y="608"/>
                  </a:lnTo>
                  <a:lnTo>
                    <a:pt x="960" y="608"/>
                  </a:lnTo>
                  <a:lnTo>
                    <a:pt x="949" y="608"/>
                  </a:lnTo>
                  <a:lnTo>
                    <a:pt x="939" y="607"/>
                  </a:lnTo>
                  <a:lnTo>
                    <a:pt x="930" y="606"/>
                  </a:lnTo>
                  <a:lnTo>
                    <a:pt x="922" y="605"/>
                  </a:lnTo>
                  <a:lnTo>
                    <a:pt x="915" y="604"/>
                  </a:lnTo>
                  <a:lnTo>
                    <a:pt x="909" y="602"/>
                  </a:lnTo>
                  <a:lnTo>
                    <a:pt x="904" y="600"/>
                  </a:lnTo>
                  <a:lnTo>
                    <a:pt x="899" y="599"/>
                  </a:lnTo>
                  <a:lnTo>
                    <a:pt x="895" y="599"/>
                  </a:lnTo>
                  <a:lnTo>
                    <a:pt x="891" y="599"/>
                  </a:lnTo>
                  <a:lnTo>
                    <a:pt x="888" y="600"/>
                  </a:lnTo>
                  <a:lnTo>
                    <a:pt x="885" y="600"/>
                  </a:lnTo>
                  <a:lnTo>
                    <a:pt x="882" y="602"/>
                  </a:lnTo>
                  <a:lnTo>
                    <a:pt x="880" y="604"/>
                  </a:lnTo>
                  <a:lnTo>
                    <a:pt x="879" y="606"/>
                  </a:lnTo>
                  <a:lnTo>
                    <a:pt x="879" y="609"/>
                  </a:lnTo>
                  <a:lnTo>
                    <a:pt x="880" y="613"/>
                  </a:lnTo>
                  <a:lnTo>
                    <a:pt x="882" y="617"/>
                  </a:lnTo>
                  <a:lnTo>
                    <a:pt x="885" y="624"/>
                  </a:lnTo>
                  <a:lnTo>
                    <a:pt x="888" y="630"/>
                  </a:lnTo>
                  <a:lnTo>
                    <a:pt x="892" y="635"/>
                  </a:lnTo>
                  <a:lnTo>
                    <a:pt x="897" y="641"/>
                  </a:lnTo>
                  <a:lnTo>
                    <a:pt x="903" y="645"/>
                  </a:lnTo>
                  <a:lnTo>
                    <a:pt x="908" y="650"/>
                  </a:lnTo>
                  <a:lnTo>
                    <a:pt x="914" y="654"/>
                  </a:lnTo>
                  <a:lnTo>
                    <a:pt x="920" y="658"/>
                  </a:lnTo>
                  <a:lnTo>
                    <a:pt x="925" y="661"/>
                  </a:lnTo>
                  <a:lnTo>
                    <a:pt x="930" y="665"/>
                  </a:lnTo>
                  <a:lnTo>
                    <a:pt x="935" y="668"/>
                  </a:lnTo>
                  <a:lnTo>
                    <a:pt x="939" y="671"/>
                  </a:lnTo>
                  <a:lnTo>
                    <a:pt x="943" y="673"/>
                  </a:lnTo>
                  <a:lnTo>
                    <a:pt x="947" y="675"/>
                  </a:lnTo>
                  <a:lnTo>
                    <a:pt x="951" y="676"/>
                  </a:lnTo>
                  <a:lnTo>
                    <a:pt x="955" y="677"/>
                  </a:lnTo>
                  <a:lnTo>
                    <a:pt x="959" y="677"/>
                  </a:lnTo>
                  <a:lnTo>
                    <a:pt x="963" y="676"/>
                  </a:lnTo>
                  <a:lnTo>
                    <a:pt x="968" y="674"/>
                  </a:lnTo>
                  <a:lnTo>
                    <a:pt x="972" y="673"/>
                  </a:lnTo>
                  <a:lnTo>
                    <a:pt x="977" y="670"/>
                  </a:lnTo>
                  <a:lnTo>
                    <a:pt x="982" y="667"/>
                  </a:lnTo>
                  <a:lnTo>
                    <a:pt x="988" y="663"/>
                  </a:lnTo>
                  <a:lnTo>
                    <a:pt x="994" y="660"/>
                  </a:lnTo>
                  <a:lnTo>
                    <a:pt x="1000" y="658"/>
                  </a:lnTo>
                  <a:lnTo>
                    <a:pt x="1008" y="655"/>
                  </a:lnTo>
                  <a:lnTo>
                    <a:pt x="1015" y="653"/>
                  </a:lnTo>
                  <a:lnTo>
                    <a:pt x="1023" y="652"/>
                  </a:lnTo>
                  <a:lnTo>
                    <a:pt x="1031" y="652"/>
                  </a:lnTo>
                  <a:lnTo>
                    <a:pt x="1039" y="652"/>
                  </a:lnTo>
                  <a:lnTo>
                    <a:pt x="1048" y="653"/>
                  </a:lnTo>
                  <a:lnTo>
                    <a:pt x="1057" y="654"/>
                  </a:lnTo>
                  <a:lnTo>
                    <a:pt x="1068" y="657"/>
                  </a:lnTo>
                  <a:lnTo>
                    <a:pt x="1079" y="661"/>
                  </a:lnTo>
                  <a:lnTo>
                    <a:pt x="1092" y="666"/>
                  </a:lnTo>
                  <a:lnTo>
                    <a:pt x="1104" y="673"/>
                  </a:lnTo>
                  <a:lnTo>
                    <a:pt x="1117" y="682"/>
                  </a:lnTo>
                  <a:lnTo>
                    <a:pt x="1128" y="693"/>
                  </a:lnTo>
                  <a:lnTo>
                    <a:pt x="1138" y="705"/>
                  </a:lnTo>
                  <a:lnTo>
                    <a:pt x="1147" y="720"/>
                  </a:lnTo>
                  <a:lnTo>
                    <a:pt x="1153" y="737"/>
                  </a:lnTo>
                  <a:lnTo>
                    <a:pt x="1153" y="743"/>
                  </a:lnTo>
                  <a:lnTo>
                    <a:pt x="1154" y="748"/>
                  </a:lnTo>
                  <a:lnTo>
                    <a:pt x="1155" y="752"/>
                  </a:lnTo>
                  <a:lnTo>
                    <a:pt x="1156" y="756"/>
                  </a:lnTo>
                  <a:lnTo>
                    <a:pt x="1157" y="758"/>
                  </a:lnTo>
                  <a:lnTo>
                    <a:pt x="1159" y="761"/>
                  </a:lnTo>
                  <a:lnTo>
                    <a:pt x="1161" y="762"/>
                  </a:lnTo>
                  <a:lnTo>
                    <a:pt x="1164" y="763"/>
                  </a:lnTo>
                  <a:lnTo>
                    <a:pt x="1167" y="763"/>
                  </a:lnTo>
                  <a:lnTo>
                    <a:pt x="1172" y="764"/>
                  </a:lnTo>
                  <a:lnTo>
                    <a:pt x="1178" y="764"/>
                  </a:lnTo>
                  <a:lnTo>
                    <a:pt x="1185" y="766"/>
                  </a:lnTo>
                  <a:lnTo>
                    <a:pt x="1194" y="769"/>
                  </a:lnTo>
                  <a:lnTo>
                    <a:pt x="1204" y="775"/>
                  </a:lnTo>
                  <a:lnTo>
                    <a:pt x="1214" y="782"/>
                  </a:lnTo>
                  <a:lnTo>
                    <a:pt x="1224" y="792"/>
                  </a:lnTo>
                  <a:lnTo>
                    <a:pt x="1232" y="805"/>
                  </a:lnTo>
                  <a:lnTo>
                    <a:pt x="1240" y="821"/>
                  </a:lnTo>
                  <a:lnTo>
                    <a:pt x="1246" y="841"/>
                  </a:lnTo>
                  <a:lnTo>
                    <a:pt x="1249" y="866"/>
                  </a:lnTo>
                  <a:lnTo>
                    <a:pt x="1249" y="876"/>
                  </a:lnTo>
                  <a:lnTo>
                    <a:pt x="1246" y="889"/>
                  </a:lnTo>
                  <a:lnTo>
                    <a:pt x="1241" y="903"/>
                  </a:lnTo>
                  <a:lnTo>
                    <a:pt x="1235" y="917"/>
                  </a:lnTo>
                  <a:lnTo>
                    <a:pt x="1227" y="931"/>
                  </a:lnTo>
                  <a:lnTo>
                    <a:pt x="1216" y="944"/>
                  </a:lnTo>
                  <a:lnTo>
                    <a:pt x="1203" y="955"/>
                  </a:lnTo>
                  <a:lnTo>
                    <a:pt x="1187" y="964"/>
                  </a:lnTo>
                  <a:lnTo>
                    <a:pt x="1169" y="969"/>
                  </a:lnTo>
                  <a:lnTo>
                    <a:pt x="1147" y="971"/>
                  </a:lnTo>
                  <a:lnTo>
                    <a:pt x="1136" y="971"/>
                  </a:lnTo>
                  <a:lnTo>
                    <a:pt x="1125" y="971"/>
                  </a:lnTo>
                  <a:lnTo>
                    <a:pt x="1115" y="971"/>
                  </a:lnTo>
                  <a:lnTo>
                    <a:pt x="1106" y="970"/>
                  </a:lnTo>
                  <a:lnTo>
                    <a:pt x="1097" y="969"/>
                  </a:lnTo>
                  <a:lnTo>
                    <a:pt x="1088" y="968"/>
                  </a:lnTo>
                  <a:lnTo>
                    <a:pt x="1081" y="966"/>
                  </a:lnTo>
                  <a:lnTo>
                    <a:pt x="1073" y="963"/>
                  </a:lnTo>
                  <a:lnTo>
                    <a:pt x="1065" y="960"/>
                  </a:lnTo>
                  <a:lnTo>
                    <a:pt x="1057" y="957"/>
                  </a:lnTo>
                  <a:lnTo>
                    <a:pt x="1047" y="952"/>
                  </a:lnTo>
                  <a:lnTo>
                    <a:pt x="1039" y="947"/>
                  </a:lnTo>
                  <a:lnTo>
                    <a:pt x="1031" y="943"/>
                  </a:lnTo>
                  <a:lnTo>
                    <a:pt x="1025" y="940"/>
                  </a:lnTo>
                  <a:lnTo>
                    <a:pt x="1019" y="938"/>
                  </a:lnTo>
                  <a:lnTo>
                    <a:pt x="1013" y="936"/>
                  </a:lnTo>
                  <a:lnTo>
                    <a:pt x="1008" y="934"/>
                  </a:lnTo>
                  <a:lnTo>
                    <a:pt x="1003" y="934"/>
                  </a:lnTo>
                  <a:lnTo>
                    <a:pt x="998" y="934"/>
                  </a:lnTo>
                  <a:lnTo>
                    <a:pt x="993" y="935"/>
                  </a:lnTo>
                  <a:lnTo>
                    <a:pt x="984" y="933"/>
                  </a:lnTo>
                  <a:lnTo>
                    <a:pt x="974" y="929"/>
                  </a:lnTo>
                  <a:lnTo>
                    <a:pt x="963" y="923"/>
                  </a:lnTo>
                  <a:lnTo>
                    <a:pt x="952" y="915"/>
                  </a:lnTo>
                  <a:lnTo>
                    <a:pt x="941" y="906"/>
                  </a:lnTo>
                  <a:lnTo>
                    <a:pt x="931" y="895"/>
                  </a:lnTo>
                  <a:lnTo>
                    <a:pt x="922" y="884"/>
                  </a:lnTo>
                  <a:lnTo>
                    <a:pt x="914" y="871"/>
                  </a:lnTo>
                  <a:lnTo>
                    <a:pt x="908" y="858"/>
                  </a:lnTo>
                  <a:lnTo>
                    <a:pt x="905" y="844"/>
                  </a:lnTo>
                  <a:lnTo>
                    <a:pt x="903" y="830"/>
                  </a:lnTo>
                  <a:lnTo>
                    <a:pt x="901" y="819"/>
                  </a:lnTo>
                  <a:lnTo>
                    <a:pt x="900" y="808"/>
                  </a:lnTo>
                  <a:lnTo>
                    <a:pt x="898" y="799"/>
                  </a:lnTo>
                  <a:lnTo>
                    <a:pt x="897" y="790"/>
                  </a:lnTo>
                  <a:lnTo>
                    <a:pt x="894" y="782"/>
                  </a:lnTo>
                  <a:lnTo>
                    <a:pt x="891" y="775"/>
                  </a:lnTo>
                  <a:lnTo>
                    <a:pt x="886" y="768"/>
                  </a:lnTo>
                  <a:lnTo>
                    <a:pt x="878" y="761"/>
                  </a:lnTo>
                  <a:lnTo>
                    <a:pt x="870" y="753"/>
                  </a:lnTo>
                  <a:lnTo>
                    <a:pt x="861" y="744"/>
                  </a:lnTo>
                  <a:lnTo>
                    <a:pt x="852" y="732"/>
                  </a:lnTo>
                  <a:lnTo>
                    <a:pt x="840" y="719"/>
                  </a:lnTo>
                  <a:lnTo>
                    <a:pt x="827" y="705"/>
                  </a:lnTo>
                  <a:lnTo>
                    <a:pt x="814" y="691"/>
                  </a:lnTo>
                  <a:lnTo>
                    <a:pt x="799" y="679"/>
                  </a:lnTo>
                  <a:lnTo>
                    <a:pt x="784" y="667"/>
                  </a:lnTo>
                  <a:lnTo>
                    <a:pt x="769" y="659"/>
                  </a:lnTo>
                  <a:lnTo>
                    <a:pt x="753" y="653"/>
                  </a:lnTo>
                  <a:lnTo>
                    <a:pt x="739" y="651"/>
                  </a:lnTo>
                  <a:lnTo>
                    <a:pt x="727" y="651"/>
                  </a:lnTo>
                  <a:lnTo>
                    <a:pt x="710" y="651"/>
                  </a:lnTo>
                  <a:lnTo>
                    <a:pt x="689" y="650"/>
                  </a:lnTo>
                  <a:lnTo>
                    <a:pt x="664" y="648"/>
                  </a:lnTo>
                  <a:lnTo>
                    <a:pt x="636" y="647"/>
                  </a:lnTo>
                  <a:lnTo>
                    <a:pt x="607" y="644"/>
                  </a:lnTo>
                  <a:lnTo>
                    <a:pt x="577" y="641"/>
                  </a:lnTo>
                  <a:lnTo>
                    <a:pt x="547" y="636"/>
                  </a:lnTo>
                  <a:lnTo>
                    <a:pt x="518" y="631"/>
                  </a:lnTo>
                  <a:lnTo>
                    <a:pt x="490" y="624"/>
                  </a:lnTo>
                  <a:lnTo>
                    <a:pt x="485" y="624"/>
                  </a:lnTo>
                  <a:lnTo>
                    <a:pt x="479" y="622"/>
                  </a:lnTo>
                  <a:lnTo>
                    <a:pt x="474" y="621"/>
                  </a:lnTo>
                  <a:lnTo>
                    <a:pt x="470" y="620"/>
                  </a:lnTo>
                  <a:lnTo>
                    <a:pt x="467" y="619"/>
                  </a:lnTo>
                  <a:lnTo>
                    <a:pt x="464" y="619"/>
                  </a:lnTo>
                  <a:lnTo>
                    <a:pt x="463" y="620"/>
                  </a:lnTo>
                  <a:lnTo>
                    <a:pt x="462" y="622"/>
                  </a:lnTo>
                  <a:lnTo>
                    <a:pt x="463" y="625"/>
                  </a:lnTo>
                  <a:lnTo>
                    <a:pt x="465" y="630"/>
                  </a:lnTo>
                  <a:lnTo>
                    <a:pt x="468" y="635"/>
                  </a:lnTo>
                  <a:lnTo>
                    <a:pt x="471" y="641"/>
                  </a:lnTo>
                  <a:lnTo>
                    <a:pt x="476" y="647"/>
                  </a:lnTo>
                  <a:lnTo>
                    <a:pt x="479" y="653"/>
                  </a:lnTo>
                  <a:lnTo>
                    <a:pt x="484" y="660"/>
                  </a:lnTo>
                  <a:lnTo>
                    <a:pt x="488" y="666"/>
                  </a:lnTo>
                  <a:lnTo>
                    <a:pt x="491" y="673"/>
                  </a:lnTo>
                  <a:lnTo>
                    <a:pt x="494" y="679"/>
                  </a:lnTo>
                  <a:lnTo>
                    <a:pt x="497" y="685"/>
                  </a:lnTo>
                  <a:lnTo>
                    <a:pt x="499" y="691"/>
                  </a:lnTo>
                  <a:lnTo>
                    <a:pt x="502" y="699"/>
                  </a:lnTo>
                  <a:lnTo>
                    <a:pt x="504" y="707"/>
                  </a:lnTo>
                  <a:lnTo>
                    <a:pt x="507" y="715"/>
                  </a:lnTo>
                  <a:lnTo>
                    <a:pt x="510" y="722"/>
                  </a:lnTo>
                  <a:lnTo>
                    <a:pt x="513" y="730"/>
                  </a:lnTo>
                  <a:lnTo>
                    <a:pt x="518" y="738"/>
                  </a:lnTo>
                  <a:lnTo>
                    <a:pt x="524" y="745"/>
                  </a:lnTo>
                  <a:lnTo>
                    <a:pt x="531" y="752"/>
                  </a:lnTo>
                  <a:lnTo>
                    <a:pt x="540" y="759"/>
                  </a:lnTo>
                  <a:lnTo>
                    <a:pt x="550" y="766"/>
                  </a:lnTo>
                  <a:lnTo>
                    <a:pt x="562" y="776"/>
                  </a:lnTo>
                  <a:lnTo>
                    <a:pt x="575" y="786"/>
                  </a:lnTo>
                  <a:lnTo>
                    <a:pt x="587" y="798"/>
                  </a:lnTo>
                  <a:lnTo>
                    <a:pt x="599" y="809"/>
                  </a:lnTo>
                  <a:lnTo>
                    <a:pt x="610" y="821"/>
                  </a:lnTo>
                  <a:lnTo>
                    <a:pt x="621" y="833"/>
                  </a:lnTo>
                  <a:lnTo>
                    <a:pt x="631" y="844"/>
                  </a:lnTo>
                  <a:lnTo>
                    <a:pt x="640" y="854"/>
                  </a:lnTo>
                  <a:lnTo>
                    <a:pt x="647" y="863"/>
                  </a:lnTo>
                  <a:lnTo>
                    <a:pt x="654" y="871"/>
                  </a:lnTo>
                  <a:lnTo>
                    <a:pt x="661" y="878"/>
                  </a:lnTo>
                  <a:lnTo>
                    <a:pt x="672" y="888"/>
                  </a:lnTo>
                  <a:lnTo>
                    <a:pt x="685" y="899"/>
                  </a:lnTo>
                  <a:lnTo>
                    <a:pt x="699" y="912"/>
                  </a:lnTo>
                  <a:lnTo>
                    <a:pt x="715" y="924"/>
                  </a:lnTo>
                  <a:lnTo>
                    <a:pt x="730" y="936"/>
                  </a:lnTo>
                  <a:lnTo>
                    <a:pt x="744" y="948"/>
                  </a:lnTo>
                  <a:lnTo>
                    <a:pt x="757" y="957"/>
                  </a:lnTo>
                  <a:lnTo>
                    <a:pt x="767" y="965"/>
                  </a:lnTo>
                  <a:lnTo>
                    <a:pt x="774" y="969"/>
                  </a:lnTo>
                  <a:lnTo>
                    <a:pt x="778" y="971"/>
                  </a:lnTo>
                  <a:lnTo>
                    <a:pt x="784" y="973"/>
                  </a:lnTo>
                  <a:lnTo>
                    <a:pt x="792" y="975"/>
                  </a:lnTo>
                  <a:lnTo>
                    <a:pt x="800" y="975"/>
                  </a:lnTo>
                  <a:lnTo>
                    <a:pt x="809" y="975"/>
                  </a:lnTo>
                  <a:lnTo>
                    <a:pt x="818" y="975"/>
                  </a:lnTo>
                  <a:lnTo>
                    <a:pt x="827" y="974"/>
                  </a:lnTo>
                  <a:lnTo>
                    <a:pt x="836" y="972"/>
                  </a:lnTo>
                  <a:lnTo>
                    <a:pt x="845" y="969"/>
                  </a:lnTo>
                  <a:lnTo>
                    <a:pt x="853" y="965"/>
                  </a:lnTo>
                  <a:lnTo>
                    <a:pt x="861" y="963"/>
                  </a:lnTo>
                  <a:lnTo>
                    <a:pt x="869" y="961"/>
                  </a:lnTo>
                  <a:lnTo>
                    <a:pt x="877" y="958"/>
                  </a:lnTo>
                  <a:lnTo>
                    <a:pt x="886" y="957"/>
                  </a:lnTo>
                  <a:lnTo>
                    <a:pt x="894" y="955"/>
                  </a:lnTo>
                  <a:lnTo>
                    <a:pt x="902" y="953"/>
                  </a:lnTo>
                  <a:lnTo>
                    <a:pt x="911" y="952"/>
                  </a:lnTo>
                  <a:lnTo>
                    <a:pt x="920" y="951"/>
                  </a:lnTo>
                  <a:lnTo>
                    <a:pt x="929" y="951"/>
                  </a:lnTo>
                  <a:lnTo>
                    <a:pt x="939" y="951"/>
                  </a:lnTo>
                  <a:lnTo>
                    <a:pt x="949" y="952"/>
                  </a:lnTo>
                  <a:lnTo>
                    <a:pt x="960" y="954"/>
                  </a:lnTo>
                  <a:lnTo>
                    <a:pt x="971" y="955"/>
                  </a:lnTo>
                  <a:lnTo>
                    <a:pt x="983" y="958"/>
                  </a:lnTo>
                  <a:lnTo>
                    <a:pt x="994" y="962"/>
                  </a:lnTo>
                  <a:lnTo>
                    <a:pt x="1004" y="966"/>
                  </a:lnTo>
                  <a:lnTo>
                    <a:pt x="1014" y="970"/>
                  </a:lnTo>
                  <a:lnTo>
                    <a:pt x="1022" y="974"/>
                  </a:lnTo>
                  <a:lnTo>
                    <a:pt x="1030" y="979"/>
                  </a:lnTo>
                  <a:lnTo>
                    <a:pt x="1035" y="983"/>
                  </a:lnTo>
                  <a:lnTo>
                    <a:pt x="1039" y="988"/>
                  </a:lnTo>
                  <a:lnTo>
                    <a:pt x="1045" y="992"/>
                  </a:lnTo>
                  <a:lnTo>
                    <a:pt x="1050" y="995"/>
                  </a:lnTo>
                  <a:lnTo>
                    <a:pt x="1055" y="998"/>
                  </a:lnTo>
                  <a:lnTo>
                    <a:pt x="1061" y="1000"/>
                  </a:lnTo>
                  <a:lnTo>
                    <a:pt x="1067" y="1001"/>
                  </a:lnTo>
                  <a:lnTo>
                    <a:pt x="1073" y="1002"/>
                  </a:lnTo>
                  <a:lnTo>
                    <a:pt x="1078" y="1002"/>
                  </a:lnTo>
                  <a:lnTo>
                    <a:pt x="1084" y="1002"/>
                  </a:lnTo>
                  <a:lnTo>
                    <a:pt x="1090" y="1002"/>
                  </a:lnTo>
                  <a:lnTo>
                    <a:pt x="1099" y="1002"/>
                  </a:lnTo>
                  <a:lnTo>
                    <a:pt x="1111" y="1003"/>
                  </a:lnTo>
                  <a:lnTo>
                    <a:pt x="1123" y="1006"/>
                  </a:lnTo>
                  <a:lnTo>
                    <a:pt x="1136" y="1009"/>
                  </a:lnTo>
                  <a:lnTo>
                    <a:pt x="1148" y="1014"/>
                  </a:lnTo>
                  <a:lnTo>
                    <a:pt x="1162" y="1019"/>
                  </a:lnTo>
                  <a:lnTo>
                    <a:pt x="1175" y="1026"/>
                  </a:lnTo>
                  <a:lnTo>
                    <a:pt x="1187" y="1034"/>
                  </a:lnTo>
                  <a:lnTo>
                    <a:pt x="1198" y="1043"/>
                  </a:lnTo>
                  <a:lnTo>
                    <a:pt x="1207" y="1054"/>
                  </a:lnTo>
                  <a:lnTo>
                    <a:pt x="1209" y="1057"/>
                  </a:lnTo>
                  <a:lnTo>
                    <a:pt x="1210" y="1060"/>
                  </a:lnTo>
                  <a:lnTo>
                    <a:pt x="1212" y="1062"/>
                  </a:lnTo>
                  <a:lnTo>
                    <a:pt x="1214" y="1063"/>
                  </a:lnTo>
                  <a:lnTo>
                    <a:pt x="1216" y="1065"/>
                  </a:lnTo>
                  <a:lnTo>
                    <a:pt x="1219" y="1066"/>
                  </a:lnTo>
                  <a:lnTo>
                    <a:pt x="1223" y="1068"/>
                  </a:lnTo>
                  <a:lnTo>
                    <a:pt x="1227" y="1070"/>
                  </a:lnTo>
                  <a:lnTo>
                    <a:pt x="1232" y="1072"/>
                  </a:lnTo>
                  <a:lnTo>
                    <a:pt x="1236" y="1074"/>
                  </a:lnTo>
                  <a:lnTo>
                    <a:pt x="1243" y="1079"/>
                  </a:lnTo>
                  <a:lnTo>
                    <a:pt x="1253" y="1086"/>
                  </a:lnTo>
                  <a:lnTo>
                    <a:pt x="1264" y="1097"/>
                  </a:lnTo>
                  <a:lnTo>
                    <a:pt x="1277" y="1111"/>
                  </a:lnTo>
                  <a:lnTo>
                    <a:pt x="1290" y="1128"/>
                  </a:lnTo>
                  <a:lnTo>
                    <a:pt x="1303" y="1150"/>
                  </a:lnTo>
                  <a:lnTo>
                    <a:pt x="1314" y="1174"/>
                  </a:lnTo>
                  <a:lnTo>
                    <a:pt x="1323" y="1204"/>
                  </a:lnTo>
                  <a:lnTo>
                    <a:pt x="1329" y="1237"/>
                  </a:lnTo>
                  <a:lnTo>
                    <a:pt x="1331" y="1274"/>
                  </a:lnTo>
                  <a:lnTo>
                    <a:pt x="1330" y="1283"/>
                  </a:lnTo>
                  <a:lnTo>
                    <a:pt x="1328" y="1294"/>
                  </a:lnTo>
                  <a:lnTo>
                    <a:pt x="1326" y="1306"/>
                  </a:lnTo>
                  <a:lnTo>
                    <a:pt x="1321" y="1319"/>
                  </a:lnTo>
                  <a:lnTo>
                    <a:pt x="1317" y="1331"/>
                  </a:lnTo>
                  <a:lnTo>
                    <a:pt x="1312" y="1344"/>
                  </a:lnTo>
                  <a:lnTo>
                    <a:pt x="1307" y="1355"/>
                  </a:lnTo>
                  <a:lnTo>
                    <a:pt x="1303" y="1364"/>
                  </a:lnTo>
                  <a:lnTo>
                    <a:pt x="1297" y="1372"/>
                  </a:lnTo>
                  <a:lnTo>
                    <a:pt x="1293" y="1378"/>
                  </a:lnTo>
                  <a:lnTo>
                    <a:pt x="1290" y="1380"/>
                  </a:lnTo>
                  <a:lnTo>
                    <a:pt x="1288" y="1382"/>
                  </a:lnTo>
                  <a:lnTo>
                    <a:pt x="1286" y="1385"/>
                  </a:lnTo>
                  <a:lnTo>
                    <a:pt x="1284" y="1388"/>
                  </a:lnTo>
                  <a:lnTo>
                    <a:pt x="1282" y="1391"/>
                  </a:lnTo>
                  <a:lnTo>
                    <a:pt x="1281" y="1395"/>
                  </a:lnTo>
                  <a:lnTo>
                    <a:pt x="1279" y="1399"/>
                  </a:lnTo>
                  <a:lnTo>
                    <a:pt x="1278" y="1404"/>
                  </a:lnTo>
                  <a:lnTo>
                    <a:pt x="1278" y="1409"/>
                  </a:lnTo>
                  <a:lnTo>
                    <a:pt x="1278" y="1416"/>
                  </a:lnTo>
                  <a:lnTo>
                    <a:pt x="1279" y="1424"/>
                  </a:lnTo>
                  <a:lnTo>
                    <a:pt x="1279" y="1434"/>
                  </a:lnTo>
                  <a:lnTo>
                    <a:pt x="1278" y="1446"/>
                  </a:lnTo>
                  <a:lnTo>
                    <a:pt x="1276" y="1461"/>
                  </a:lnTo>
                  <a:lnTo>
                    <a:pt x="1273" y="1477"/>
                  </a:lnTo>
                  <a:lnTo>
                    <a:pt x="1267" y="1494"/>
                  </a:lnTo>
                  <a:lnTo>
                    <a:pt x="1258" y="1511"/>
                  </a:lnTo>
                  <a:lnTo>
                    <a:pt x="1246" y="1529"/>
                  </a:lnTo>
                  <a:lnTo>
                    <a:pt x="1230" y="1547"/>
                  </a:lnTo>
                  <a:lnTo>
                    <a:pt x="1209" y="1565"/>
                  </a:lnTo>
                  <a:lnTo>
                    <a:pt x="1202" y="1571"/>
                  </a:lnTo>
                  <a:lnTo>
                    <a:pt x="1193" y="1577"/>
                  </a:lnTo>
                  <a:lnTo>
                    <a:pt x="1183" y="1583"/>
                  </a:lnTo>
                  <a:lnTo>
                    <a:pt x="1172" y="1589"/>
                  </a:lnTo>
                  <a:lnTo>
                    <a:pt x="1158" y="1595"/>
                  </a:lnTo>
                  <a:lnTo>
                    <a:pt x="1145" y="1600"/>
                  </a:lnTo>
                  <a:lnTo>
                    <a:pt x="1130" y="1605"/>
                  </a:lnTo>
                  <a:lnTo>
                    <a:pt x="1116" y="1608"/>
                  </a:lnTo>
                  <a:lnTo>
                    <a:pt x="1101" y="1611"/>
                  </a:lnTo>
                  <a:lnTo>
                    <a:pt x="1086" y="1612"/>
                  </a:lnTo>
                  <a:lnTo>
                    <a:pt x="1074" y="1612"/>
                  </a:lnTo>
                  <a:lnTo>
                    <a:pt x="1064" y="1611"/>
                  </a:lnTo>
                  <a:lnTo>
                    <a:pt x="1055" y="1610"/>
                  </a:lnTo>
                  <a:lnTo>
                    <a:pt x="1048" y="1609"/>
                  </a:lnTo>
                  <a:lnTo>
                    <a:pt x="1042" y="1608"/>
                  </a:lnTo>
                  <a:lnTo>
                    <a:pt x="1036" y="1606"/>
                  </a:lnTo>
                  <a:lnTo>
                    <a:pt x="1031" y="1605"/>
                  </a:lnTo>
                  <a:lnTo>
                    <a:pt x="1027" y="1604"/>
                  </a:lnTo>
                  <a:lnTo>
                    <a:pt x="1022" y="1603"/>
                  </a:lnTo>
                  <a:lnTo>
                    <a:pt x="1017" y="1603"/>
                  </a:lnTo>
                  <a:lnTo>
                    <a:pt x="1011" y="1603"/>
                  </a:lnTo>
                  <a:lnTo>
                    <a:pt x="1005" y="1605"/>
                  </a:lnTo>
                  <a:lnTo>
                    <a:pt x="999" y="1606"/>
                  </a:lnTo>
                  <a:lnTo>
                    <a:pt x="992" y="1608"/>
                  </a:lnTo>
                  <a:lnTo>
                    <a:pt x="985" y="1610"/>
                  </a:lnTo>
                  <a:lnTo>
                    <a:pt x="977" y="1613"/>
                  </a:lnTo>
                  <a:lnTo>
                    <a:pt x="969" y="1614"/>
                  </a:lnTo>
                  <a:lnTo>
                    <a:pt x="960" y="1616"/>
                  </a:lnTo>
                  <a:lnTo>
                    <a:pt x="951" y="1616"/>
                  </a:lnTo>
                  <a:lnTo>
                    <a:pt x="942" y="1616"/>
                  </a:lnTo>
                  <a:lnTo>
                    <a:pt x="932" y="1614"/>
                  </a:lnTo>
                  <a:lnTo>
                    <a:pt x="919" y="1611"/>
                  </a:lnTo>
                  <a:lnTo>
                    <a:pt x="903" y="1607"/>
                  </a:lnTo>
                  <a:lnTo>
                    <a:pt x="886" y="1600"/>
                  </a:lnTo>
                  <a:lnTo>
                    <a:pt x="868" y="1591"/>
                  </a:lnTo>
                  <a:lnTo>
                    <a:pt x="849" y="1578"/>
                  </a:lnTo>
                  <a:lnTo>
                    <a:pt x="829" y="1561"/>
                  </a:lnTo>
                  <a:lnTo>
                    <a:pt x="809" y="1540"/>
                  </a:lnTo>
                  <a:lnTo>
                    <a:pt x="790" y="1512"/>
                  </a:lnTo>
                  <a:lnTo>
                    <a:pt x="771" y="1480"/>
                  </a:lnTo>
                  <a:lnTo>
                    <a:pt x="766" y="1470"/>
                  </a:lnTo>
                  <a:lnTo>
                    <a:pt x="760" y="1460"/>
                  </a:lnTo>
                  <a:lnTo>
                    <a:pt x="755" y="1449"/>
                  </a:lnTo>
                  <a:lnTo>
                    <a:pt x="751" y="1438"/>
                  </a:lnTo>
                  <a:lnTo>
                    <a:pt x="747" y="1428"/>
                  </a:lnTo>
                  <a:lnTo>
                    <a:pt x="744" y="1418"/>
                  </a:lnTo>
                  <a:lnTo>
                    <a:pt x="743" y="1409"/>
                  </a:lnTo>
                  <a:lnTo>
                    <a:pt x="741" y="1401"/>
                  </a:lnTo>
                  <a:lnTo>
                    <a:pt x="741" y="1395"/>
                  </a:lnTo>
                  <a:lnTo>
                    <a:pt x="741" y="1390"/>
                  </a:lnTo>
                  <a:lnTo>
                    <a:pt x="741" y="1386"/>
                  </a:lnTo>
                  <a:lnTo>
                    <a:pt x="741" y="1382"/>
                  </a:lnTo>
                  <a:lnTo>
                    <a:pt x="740" y="1378"/>
                  </a:lnTo>
                  <a:lnTo>
                    <a:pt x="740" y="1375"/>
                  </a:lnTo>
                  <a:lnTo>
                    <a:pt x="739" y="1370"/>
                  </a:lnTo>
                  <a:lnTo>
                    <a:pt x="738" y="1367"/>
                  </a:lnTo>
                  <a:lnTo>
                    <a:pt x="736" y="1362"/>
                  </a:lnTo>
                  <a:lnTo>
                    <a:pt x="733" y="1357"/>
                  </a:lnTo>
                  <a:lnTo>
                    <a:pt x="729" y="1352"/>
                  </a:lnTo>
                  <a:lnTo>
                    <a:pt x="724" y="1345"/>
                  </a:lnTo>
                  <a:lnTo>
                    <a:pt x="720" y="1340"/>
                  </a:lnTo>
                  <a:lnTo>
                    <a:pt x="715" y="1334"/>
                  </a:lnTo>
                  <a:lnTo>
                    <a:pt x="710" y="1327"/>
                  </a:lnTo>
                  <a:lnTo>
                    <a:pt x="705" y="1319"/>
                  </a:lnTo>
                  <a:lnTo>
                    <a:pt x="701" y="1310"/>
                  </a:lnTo>
                  <a:lnTo>
                    <a:pt x="697" y="1300"/>
                  </a:lnTo>
                  <a:lnTo>
                    <a:pt x="694" y="1289"/>
                  </a:lnTo>
                  <a:lnTo>
                    <a:pt x="691" y="1278"/>
                  </a:lnTo>
                  <a:lnTo>
                    <a:pt x="689" y="1267"/>
                  </a:lnTo>
                  <a:lnTo>
                    <a:pt x="688" y="1254"/>
                  </a:lnTo>
                  <a:lnTo>
                    <a:pt x="688" y="1241"/>
                  </a:lnTo>
                  <a:lnTo>
                    <a:pt x="689" y="1228"/>
                  </a:lnTo>
                  <a:lnTo>
                    <a:pt x="689" y="1216"/>
                  </a:lnTo>
                  <a:lnTo>
                    <a:pt x="690" y="1203"/>
                  </a:lnTo>
                  <a:lnTo>
                    <a:pt x="692" y="1191"/>
                  </a:lnTo>
                  <a:lnTo>
                    <a:pt x="693" y="1180"/>
                  </a:lnTo>
                  <a:lnTo>
                    <a:pt x="694" y="1170"/>
                  </a:lnTo>
                  <a:lnTo>
                    <a:pt x="695" y="1161"/>
                  </a:lnTo>
                  <a:lnTo>
                    <a:pt x="696" y="1154"/>
                  </a:lnTo>
                  <a:lnTo>
                    <a:pt x="696" y="1149"/>
                  </a:lnTo>
                  <a:lnTo>
                    <a:pt x="697" y="1145"/>
                  </a:lnTo>
                  <a:lnTo>
                    <a:pt x="698" y="1142"/>
                  </a:lnTo>
                  <a:lnTo>
                    <a:pt x="699" y="1139"/>
                  </a:lnTo>
                  <a:lnTo>
                    <a:pt x="699" y="1136"/>
                  </a:lnTo>
                  <a:lnTo>
                    <a:pt x="699" y="1133"/>
                  </a:lnTo>
                  <a:lnTo>
                    <a:pt x="698" y="1128"/>
                  </a:lnTo>
                  <a:lnTo>
                    <a:pt x="694" y="1123"/>
                  </a:lnTo>
                  <a:lnTo>
                    <a:pt x="689" y="1116"/>
                  </a:lnTo>
                  <a:lnTo>
                    <a:pt x="681" y="1107"/>
                  </a:lnTo>
                  <a:lnTo>
                    <a:pt x="670" y="1096"/>
                  </a:lnTo>
                  <a:lnTo>
                    <a:pt x="667" y="1093"/>
                  </a:lnTo>
                  <a:lnTo>
                    <a:pt x="661" y="1089"/>
                  </a:lnTo>
                  <a:lnTo>
                    <a:pt x="654" y="1083"/>
                  </a:lnTo>
                  <a:lnTo>
                    <a:pt x="645" y="1077"/>
                  </a:lnTo>
                  <a:lnTo>
                    <a:pt x="636" y="1071"/>
                  </a:lnTo>
                  <a:lnTo>
                    <a:pt x="627" y="1063"/>
                  </a:lnTo>
                  <a:lnTo>
                    <a:pt x="616" y="1056"/>
                  </a:lnTo>
                  <a:lnTo>
                    <a:pt x="607" y="1048"/>
                  </a:lnTo>
                  <a:lnTo>
                    <a:pt x="598" y="1040"/>
                  </a:lnTo>
                  <a:lnTo>
                    <a:pt x="590" y="1032"/>
                  </a:lnTo>
                  <a:lnTo>
                    <a:pt x="584" y="1027"/>
                  </a:lnTo>
                  <a:lnTo>
                    <a:pt x="577" y="1019"/>
                  </a:lnTo>
                  <a:lnTo>
                    <a:pt x="569" y="1011"/>
                  </a:lnTo>
                  <a:lnTo>
                    <a:pt x="561" y="1002"/>
                  </a:lnTo>
                  <a:lnTo>
                    <a:pt x="553" y="993"/>
                  </a:lnTo>
                  <a:lnTo>
                    <a:pt x="544" y="984"/>
                  </a:lnTo>
                  <a:lnTo>
                    <a:pt x="537" y="977"/>
                  </a:lnTo>
                  <a:lnTo>
                    <a:pt x="530" y="971"/>
                  </a:lnTo>
                  <a:lnTo>
                    <a:pt x="524" y="967"/>
                  </a:lnTo>
                  <a:lnTo>
                    <a:pt x="519" y="966"/>
                  </a:lnTo>
                  <a:lnTo>
                    <a:pt x="516" y="967"/>
                  </a:lnTo>
                  <a:lnTo>
                    <a:pt x="514" y="971"/>
                  </a:lnTo>
                  <a:lnTo>
                    <a:pt x="511" y="977"/>
                  </a:lnTo>
                  <a:lnTo>
                    <a:pt x="510" y="985"/>
                  </a:lnTo>
                  <a:lnTo>
                    <a:pt x="508" y="994"/>
                  </a:lnTo>
                  <a:lnTo>
                    <a:pt x="506" y="1003"/>
                  </a:lnTo>
                  <a:lnTo>
                    <a:pt x="505" y="1012"/>
                  </a:lnTo>
                  <a:lnTo>
                    <a:pt x="504" y="1021"/>
                  </a:lnTo>
                  <a:lnTo>
                    <a:pt x="502" y="1029"/>
                  </a:lnTo>
                  <a:lnTo>
                    <a:pt x="501" y="1034"/>
                  </a:lnTo>
                  <a:lnTo>
                    <a:pt x="500" y="1038"/>
                  </a:lnTo>
                  <a:lnTo>
                    <a:pt x="500" y="1042"/>
                  </a:lnTo>
                  <a:lnTo>
                    <a:pt x="499" y="1046"/>
                  </a:lnTo>
                  <a:lnTo>
                    <a:pt x="499" y="1050"/>
                  </a:lnTo>
                  <a:lnTo>
                    <a:pt x="499" y="1055"/>
                  </a:lnTo>
                  <a:lnTo>
                    <a:pt x="498" y="1060"/>
                  </a:lnTo>
                  <a:lnTo>
                    <a:pt x="498" y="1066"/>
                  </a:lnTo>
                  <a:lnTo>
                    <a:pt x="498" y="1071"/>
                  </a:lnTo>
                  <a:lnTo>
                    <a:pt x="497" y="1077"/>
                  </a:lnTo>
                  <a:lnTo>
                    <a:pt x="497" y="1083"/>
                  </a:lnTo>
                  <a:lnTo>
                    <a:pt x="497" y="1086"/>
                  </a:lnTo>
                  <a:lnTo>
                    <a:pt x="498" y="1089"/>
                  </a:lnTo>
                  <a:lnTo>
                    <a:pt x="499" y="1091"/>
                  </a:lnTo>
                  <a:lnTo>
                    <a:pt x="499" y="1093"/>
                  </a:lnTo>
                  <a:lnTo>
                    <a:pt x="500" y="1094"/>
                  </a:lnTo>
                  <a:lnTo>
                    <a:pt x="502" y="1094"/>
                  </a:lnTo>
                  <a:lnTo>
                    <a:pt x="503" y="1095"/>
                  </a:lnTo>
                  <a:lnTo>
                    <a:pt x="505" y="1096"/>
                  </a:lnTo>
                  <a:lnTo>
                    <a:pt x="507" y="1096"/>
                  </a:lnTo>
                  <a:lnTo>
                    <a:pt x="510" y="1096"/>
                  </a:lnTo>
                  <a:lnTo>
                    <a:pt x="517" y="1097"/>
                  </a:lnTo>
                  <a:lnTo>
                    <a:pt x="525" y="1099"/>
                  </a:lnTo>
                  <a:lnTo>
                    <a:pt x="532" y="1102"/>
                  </a:lnTo>
                  <a:lnTo>
                    <a:pt x="539" y="1106"/>
                  </a:lnTo>
                  <a:lnTo>
                    <a:pt x="544" y="1111"/>
                  </a:lnTo>
                  <a:lnTo>
                    <a:pt x="550" y="1117"/>
                  </a:lnTo>
                  <a:lnTo>
                    <a:pt x="554" y="1125"/>
                  </a:lnTo>
                  <a:lnTo>
                    <a:pt x="558" y="1134"/>
                  </a:lnTo>
                  <a:lnTo>
                    <a:pt x="560" y="1144"/>
                  </a:lnTo>
                  <a:lnTo>
                    <a:pt x="562" y="1154"/>
                  </a:lnTo>
                  <a:lnTo>
                    <a:pt x="562" y="1161"/>
                  </a:lnTo>
                  <a:lnTo>
                    <a:pt x="562" y="1166"/>
                  </a:lnTo>
                  <a:lnTo>
                    <a:pt x="563" y="1171"/>
                  </a:lnTo>
                  <a:lnTo>
                    <a:pt x="563" y="1175"/>
                  </a:lnTo>
                  <a:lnTo>
                    <a:pt x="564" y="1179"/>
                  </a:lnTo>
                  <a:lnTo>
                    <a:pt x="565" y="1182"/>
                  </a:lnTo>
                  <a:lnTo>
                    <a:pt x="568" y="1184"/>
                  </a:lnTo>
                  <a:lnTo>
                    <a:pt x="572" y="1185"/>
                  </a:lnTo>
                  <a:lnTo>
                    <a:pt x="578" y="1187"/>
                  </a:lnTo>
                  <a:lnTo>
                    <a:pt x="585" y="1187"/>
                  </a:lnTo>
                  <a:lnTo>
                    <a:pt x="591" y="1187"/>
                  </a:lnTo>
                  <a:lnTo>
                    <a:pt x="598" y="1189"/>
                  </a:lnTo>
                  <a:lnTo>
                    <a:pt x="605" y="1191"/>
                  </a:lnTo>
                  <a:lnTo>
                    <a:pt x="612" y="1195"/>
                  </a:lnTo>
                  <a:lnTo>
                    <a:pt x="618" y="1199"/>
                  </a:lnTo>
                  <a:lnTo>
                    <a:pt x="624" y="1205"/>
                  </a:lnTo>
                  <a:lnTo>
                    <a:pt x="629" y="1211"/>
                  </a:lnTo>
                  <a:lnTo>
                    <a:pt x="635" y="1218"/>
                  </a:lnTo>
                  <a:lnTo>
                    <a:pt x="639" y="1226"/>
                  </a:lnTo>
                  <a:lnTo>
                    <a:pt x="644" y="1235"/>
                  </a:lnTo>
                  <a:lnTo>
                    <a:pt x="645" y="1241"/>
                  </a:lnTo>
                  <a:lnTo>
                    <a:pt x="647" y="1245"/>
                  </a:lnTo>
                  <a:lnTo>
                    <a:pt x="649" y="1251"/>
                  </a:lnTo>
                  <a:lnTo>
                    <a:pt x="651" y="1256"/>
                  </a:lnTo>
                  <a:lnTo>
                    <a:pt x="652" y="1262"/>
                  </a:lnTo>
                  <a:lnTo>
                    <a:pt x="653" y="1269"/>
                  </a:lnTo>
                  <a:lnTo>
                    <a:pt x="653" y="1275"/>
                  </a:lnTo>
                  <a:lnTo>
                    <a:pt x="653" y="1281"/>
                  </a:lnTo>
                  <a:lnTo>
                    <a:pt x="652" y="1289"/>
                  </a:lnTo>
                  <a:lnTo>
                    <a:pt x="650" y="1296"/>
                  </a:lnTo>
                  <a:lnTo>
                    <a:pt x="649" y="1301"/>
                  </a:lnTo>
                  <a:lnTo>
                    <a:pt x="647" y="1307"/>
                  </a:lnTo>
                  <a:lnTo>
                    <a:pt x="644" y="1311"/>
                  </a:lnTo>
                  <a:lnTo>
                    <a:pt x="642" y="1315"/>
                  </a:lnTo>
                  <a:lnTo>
                    <a:pt x="641" y="1319"/>
                  </a:lnTo>
                  <a:lnTo>
                    <a:pt x="639" y="1323"/>
                  </a:lnTo>
                  <a:lnTo>
                    <a:pt x="637" y="1327"/>
                  </a:lnTo>
                  <a:lnTo>
                    <a:pt x="636" y="1332"/>
                  </a:lnTo>
                  <a:lnTo>
                    <a:pt x="635" y="1337"/>
                  </a:lnTo>
                  <a:lnTo>
                    <a:pt x="634" y="1344"/>
                  </a:lnTo>
                  <a:lnTo>
                    <a:pt x="635" y="1347"/>
                  </a:lnTo>
                  <a:lnTo>
                    <a:pt x="636" y="1351"/>
                  </a:lnTo>
                  <a:lnTo>
                    <a:pt x="639" y="1355"/>
                  </a:lnTo>
                  <a:lnTo>
                    <a:pt x="643" y="1360"/>
                  </a:lnTo>
                  <a:lnTo>
                    <a:pt x="647" y="1364"/>
                  </a:lnTo>
                  <a:lnTo>
                    <a:pt x="651" y="1370"/>
                  </a:lnTo>
                  <a:lnTo>
                    <a:pt x="655" y="1378"/>
                  </a:lnTo>
                  <a:lnTo>
                    <a:pt x="657" y="1387"/>
                  </a:lnTo>
                  <a:lnTo>
                    <a:pt x="659" y="1398"/>
                  </a:lnTo>
                  <a:lnTo>
                    <a:pt x="659" y="1412"/>
                  </a:lnTo>
                  <a:lnTo>
                    <a:pt x="658" y="1419"/>
                  </a:lnTo>
                  <a:lnTo>
                    <a:pt x="656" y="1427"/>
                  </a:lnTo>
                  <a:lnTo>
                    <a:pt x="653" y="1438"/>
                  </a:lnTo>
                  <a:lnTo>
                    <a:pt x="649" y="1449"/>
                  </a:lnTo>
                  <a:lnTo>
                    <a:pt x="644" y="1460"/>
                  </a:lnTo>
                  <a:lnTo>
                    <a:pt x="636" y="1471"/>
                  </a:lnTo>
                  <a:lnTo>
                    <a:pt x="627" y="1481"/>
                  </a:lnTo>
                  <a:lnTo>
                    <a:pt x="616" y="1489"/>
                  </a:lnTo>
                  <a:lnTo>
                    <a:pt x="602" y="1496"/>
                  </a:lnTo>
                  <a:lnTo>
                    <a:pt x="587" y="1499"/>
                  </a:lnTo>
                  <a:lnTo>
                    <a:pt x="584" y="1500"/>
                  </a:lnTo>
                  <a:lnTo>
                    <a:pt x="582" y="1501"/>
                  </a:lnTo>
                  <a:lnTo>
                    <a:pt x="581" y="1503"/>
                  </a:lnTo>
                  <a:lnTo>
                    <a:pt x="579" y="1505"/>
                  </a:lnTo>
                  <a:lnTo>
                    <a:pt x="578" y="1508"/>
                  </a:lnTo>
                  <a:lnTo>
                    <a:pt x="578" y="1510"/>
                  </a:lnTo>
                  <a:lnTo>
                    <a:pt x="577" y="1513"/>
                  </a:lnTo>
                  <a:lnTo>
                    <a:pt x="577" y="1516"/>
                  </a:lnTo>
                  <a:lnTo>
                    <a:pt x="577" y="1519"/>
                  </a:lnTo>
                  <a:lnTo>
                    <a:pt x="578" y="1521"/>
                  </a:lnTo>
                  <a:lnTo>
                    <a:pt x="576" y="1529"/>
                  </a:lnTo>
                  <a:lnTo>
                    <a:pt x="575" y="1539"/>
                  </a:lnTo>
                  <a:lnTo>
                    <a:pt x="571" y="1549"/>
                  </a:lnTo>
                  <a:lnTo>
                    <a:pt x="567" y="1562"/>
                  </a:lnTo>
                  <a:lnTo>
                    <a:pt x="559" y="1574"/>
                  </a:lnTo>
                  <a:lnTo>
                    <a:pt x="550" y="1585"/>
                  </a:lnTo>
                  <a:lnTo>
                    <a:pt x="539" y="1596"/>
                  </a:lnTo>
                  <a:lnTo>
                    <a:pt x="525" y="1605"/>
                  </a:lnTo>
                  <a:lnTo>
                    <a:pt x="507" y="1612"/>
                  </a:lnTo>
                  <a:lnTo>
                    <a:pt x="487" y="1616"/>
                  </a:lnTo>
                  <a:lnTo>
                    <a:pt x="473" y="1616"/>
                  </a:lnTo>
                  <a:lnTo>
                    <a:pt x="461" y="1613"/>
                  </a:lnTo>
                  <a:lnTo>
                    <a:pt x="450" y="1609"/>
                  </a:lnTo>
                  <a:lnTo>
                    <a:pt x="441" y="1603"/>
                  </a:lnTo>
                  <a:lnTo>
                    <a:pt x="433" y="1596"/>
                  </a:lnTo>
                  <a:lnTo>
                    <a:pt x="425" y="1588"/>
                  </a:lnTo>
                  <a:lnTo>
                    <a:pt x="419" y="1580"/>
                  </a:lnTo>
                  <a:lnTo>
                    <a:pt x="414" y="1573"/>
                  </a:lnTo>
                  <a:lnTo>
                    <a:pt x="410" y="1566"/>
                  </a:lnTo>
                  <a:lnTo>
                    <a:pt x="407" y="1561"/>
                  </a:lnTo>
                  <a:lnTo>
                    <a:pt x="405" y="1559"/>
                  </a:lnTo>
                  <a:lnTo>
                    <a:pt x="402" y="1557"/>
                  </a:lnTo>
                  <a:lnTo>
                    <a:pt x="401" y="1558"/>
                  </a:lnTo>
                  <a:lnTo>
                    <a:pt x="399" y="1559"/>
                  </a:lnTo>
                  <a:lnTo>
                    <a:pt x="398" y="1561"/>
                  </a:lnTo>
                  <a:lnTo>
                    <a:pt x="397" y="1564"/>
                  </a:lnTo>
                  <a:lnTo>
                    <a:pt x="396" y="1567"/>
                  </a:lnTo>
                  <a:lnTo>
                    <a:pt x="394" y="1571"/>
                  </a:lnTo>
                  <a:lnTo>
                    <a:pt x="392" y="1574"/>
                  </a:lnTo>
                  <a:lnTo>
                    <a:pt x="391" y="1577"/>
                  </a:lnTo>
                  <a:lnTo>
                    <a:pt x="386" y="1583"/>
                  </a:lnTo>
                  <a:lnTo>
                    <a:pt x="380" y="1588"/>
                  </a:lnTo>
                  <a:lnTo>
                    <a:pt x="374" y="1593"/>
                  </a:lnTo>
                  <a:lnTo>
                    <a:pt x="367" y="1596"/>
                  </a:lnTo>
                  <a:lnTo>
                    <a:pt x="359" y="1598"/>
                  </a:lnTo>
                  <a:lnTo>
                    <a:pt x="351" y="1599"/>
                  </a:lnTo>
                  <a:lnTo>
                    <a:pt x="343" y="1599"/>
                  </a:lnTo>
                  <a:lnTo>
                    <a:pt x="335" y="1599"/>
                  </a:lnTo>
                  <a:lnTo>
                    <a:pt x="327" y="1597"/>
                  </a:lnTo>
                  <a:lnTo>
                    <a:pt x="319" y="1596"/>
                  </a:lnTo>
                  <a:lnTo>
                    <a:pt x="311" y="1592"/>
                  </a:lnTo>
                  <a:lnTo>
                    <a:pt x="302" y="1588"/>
                  </a:lnTo>
                  <a:lnTo>
                    <a:pt x="292" y="1581"/>
                  </a:lnTo>
                  <a:lnTo>
                    <a:pt x="282" y="1573"/>
                  </a:lnTo>
                  <a:lnTo>
                    <a:pt x="273" y="1564"/>
                  </a:lnTo>
                  <a:lnTo>
                    <a:pt x="264" y="1553"/>
                  </a:lnTo>
                  <a:lnTo>
                    <a:pt x="257" y="1541"/>
                  </a:lnTo>
                  <a:lnTo>
                    <a:pt x="251" y="1527"/>
                  </a:lnTo>
                  <a:lnTo>
                    <a:pt x="249" y="1511"/>
                  </a:lnTo>
                  <a:lnTo>
                    <a:pt x="249" y="1495"/>
                  </a:lnTo>
                  <a:lnTo>
                    <a:pt x="249" y="1494"/>
                  </a:lnTo>
                  <a:lnTo>
                    <a:pt x="249" y="1491"/>
                  </a:lnTo>
                  <a:lnTo>
                    <a:pt x="251" y="1486"/>
                  </a:lnTo>
                  <a:lnTo>
                    <a:pt x="251" y="1481"/>
                  </a:lnTo>
                  <a:lnTo>
                    <a:pt x="252" y="1475"/>
                  </a:lnTo>
                  <a:lnTo>
                    <a:pt x="252" y="1469"/>
                  </a:lnTo>
                  <a:lnTo>
                    <a:pt x="252" y="1464"/>
                  </a:lnTo>
                  <a:lnTo>
                    <a:pt x="250" y="1459"/>
                  </a:lnTo>
                  <a:lnTo>
                    <a:pt x="247" y="1455"/>
                  </a:lnTo>
                  <a:lnTo>
                    <a:pt x="243" y="1454"/>
                  </a:lnTo>
                  <a:lnTo>
                    <a:pt x="235" y="1448"/>
                  </a:lnTo>
                  <a:lnTo>
                    <a:pt x="227" y="1440"/>
                  </a:lnTo>
                  <a:lnTo>
                    <a:pt x="219" y="1431"/>
                  </a:lnTo>
                  <a:lnTo>
                    <a:pt x="212" y="1419"/>
                  </a:lnTo>
                  <a:lnTo>
                    <a:pt x="206" y="1406"/>
                  </a:lnTo>
                  <a:lnTo>
                    <a:pt x="201" y="1391"/>
                  </a:lnTo>
                  <a:lnTo>
                    <a:pt x="199" y="1374"/>
                  </a:lnTo>
                  <a:lnTo>
                    <a:pt x="200" y="1355"/>
                  </a:lnTo>
                  <a:lnTo>
                    <a:pt x="204" y="1335"/>
                  </a:lnTo>
                  <a:lnTo>
                    <a:pt x="212" y="1312"/>
                  </a:lnTo>
                  <a:lnTo>
                    <a:pt x="214" y="1309"/>
                  </a:lnTo>
                  <a:lnTo>
                    <a:pt x="217" y="1304"/>
                  </a:lnTo>
                  <a:lnTo>
                    <a:pt x="221" y="1299"/>
                  </a:lnTo>
                  <a:lnTo>
                    <a:pt x="227" y="1293"/>
                  </a:lnTo>
                  <a:lnTo>
                    <a:pt x="234" y="1287"/>
                  </a:lnTo>
                  <a:lnTo>
                    <a:pt x="241" y="1282"/>
                  </a:lnTo>
                  <a:lnTo>
                    <a:pt x="250" y="1278"/>
                  </a:lnTo>
                  <a:lnTo>
                    <a:pt x="260" y="1274"/>
                  </a:lnTo>
                  <a:lnTo>
                    <a:pt x="271" y="1272"/>
                  </a:lnTo>
                  <a:lnTo>
                    <a:pt x="283" y="1270"/>
                  </a:lnTo>
                  <a:lnTo>
                    <a:pt x="285" y="1270"/>
                  </a:lnTo>
                  <a:lnTo>
                    <a:pt x="287" y="1269"/>
                  </a:lnTo>
                  <a:lnTo>
                    <a:pt x="288" y="1267"/>
                  </a:lnTo>
                  <a:lnTo>
                    <a:pt x="288" y="1265"/>
                  </a:lnTo>
                  <a:lnTo>
                    <a:pt x="288" y="1264"/>
                  </a:lnTo>
                  <a:lnTo>
                    <a:pt x="287" y="1261"/>
                  </a:lnTo>
                  <a:lnTo>
                    <a:pt x="286" y="1259"/>
                  </a:lnTo>
                  <a:lnTo>
                    <a:pt x="285" y="1257"/>
                  </a:lnTo>
                  <a:lnTo>
                    <a:pt x="284" y="1255"/>
                  </a:lnTo>
                  <a:lnTo>
                    <a:pt x="283" y="1252"/>
                  </a:lnTo>
                  <a:lnTo>
                    <a:pt x="281" y="1248"/>
                  </a:lnTo>
                  <a:lnTo>
                    <a:pt x="279" y="1242"/>
                  </a:lnTo>
                  <a:lnTo>
                    <a:pt x="278" y="1234"/>
                  </a:lnTo>
                  <a:lnTo>
                    <a:pt x="278" y="1225"/>
                  </a:lnTo>
                  <a:lnTo>
                    <a:pt x="279" y="1215"/>
                  </a:lnTo>
                  <a:lnTo>
                    <a:pt x="282" y="1205"/>
                  </a:lnTo>
                  <a:lnTo>
                    <a:pt x="287" y="1195"/>
                  </a:lnTo>
                  <a:lnTo>
                    <a:pt x="294" y="1186"/>
                  </a:lnTo>
                  <a:lnTo>
                    <a:pt x="305" y="1178"/>
                  </a:lnTo>
                  <a:lnTo>
                    <a:pt x="318" y="1173"/>
                  </a:lnTo>
                  <a:lnTo>
                    <a:pt x="323" y="1171"/>
                  </a:lnTo>
                  <a:lnTo>
                    <a:pt x="328" y="1170"/>
                  </a:lnTo>
                  <a:lnTo>
                    <a:pt x="332" y="1170"/>
                  </a:lnTo>
                  <a:lnTo>
                    <a:pt x="335" y="1169"/>
                  </a:lnTo>
                  <a:lnTo>
                    <a:pt x="339" y="1168"/>
                  </a:lnTo>
                  <a:lnTo>
                    <a:pt x="341" y="1168"/>
                  </a:lnTo>
                  <a:lnTo>
                    <a:pt x="343" y="1167"/>
                  </a:lnTo>
                  <a:lnTo>
                    <a:pt x="346" y="1167"/>
                  </a:lnTo>
                  <a:lnTo>
                    <a:pt x="348" y="1167"/>
                  </a:lnTo>
                  <a:lnTo>
                    <a:pt x="351" y="1167"/>
                  </a:lnTo>
                  <a:lnTo>
                    <a:pt x="352" y="1168"/>
                  </a:lnTo>
                  <a:lnTo>
                    <a:pt x="354" y="1168"/>
                  </a:lnTo>
                  <a:lnTo>
                    <a:pt x="357" y="1168"/>
                  </a:lnTo>
                  <a:lnTo>
                    <a:pt x="360" y="1167"/>
                  </a:lnTo>
                  <a:lnTo>
                    <a:pt x="362" y="1165"/>
                  </a:lnTo>
                  <a:lnTo>
                    <a:pt x="365" y="1161"/>
                  </a:lnTo>
                  <a:lnTo>
                    <a:pt x="367" y="1154"/>
                  </a:lnTo>
                  <a:lnTo>
                    <a:pt x="368" y="1145"/>
                  </a:lnTo>
                  <a:lnTo>
                    <a:pt x="369" y="1133"/>
                  </a:lnTo>
                  <a:lnTo>
                    <a:pt x="369" y="1123"/>
                  </a:lnTo>
                  <a:lnTo>
                    <a:pt x="369" y="1111"/>
                  </a:lnTo>
                  <a:lnTo>
                    <a:pt x="370" y="1097"/>
                  </a:lnTo>
                  <a:lnTo>
                    <a:pt x="371" y="1082"/>
                  </a:lnTo>
                  <a:lnTo>
                    <a:pt x="372" y="1066"/>
                  </a:lnTo>
                  <a:lnTo>
                    <a:pt x="374" y="1050"/>
                  </a:lnTo>
                  <a:lnTo>
                    <a:pt x="376" y="1033"/>
                  </a:lnTo>
                  <a:lnTo>
                    <a:pt x="376" y="1016"/>
                  </a:lnTo>
                  <a:lnTo>
                    <a:pt x="377" y="1000"/>
                  </a:lnTo>
                  <a:lnTo>
                    <a:pt x="377" y="984"/>
                  </a:lnTo>
                  <a:lnTo>
                    <a:pt x="376" y="981"/>
                  </a:lnTo>
                  <a:lnTo>
                    <a:pt x="375" y="977"/>
                  </a:lnTo>
                  <a:lnTo>
                    <a:pt x="373" y="974"/>
                  </a:lnTo>
                  <a:lnTo>
                    <a:pt x="372" y="969"/>
                  </a:lnTo>
                  <a:lnTo>
                    <a:pt x="371" y="965"/>
                  </a:lnTo>
                  <a:lnTo>
                    <a:pt x="369" y="960"/>
                  </a:lnTo>
                  <a:lnTo>
                    <a:pt x="368" y="954"/>
                  </a:lnTo>
                  <a:lnTo>
                    <a:pt x="366" y="948"/>
                  </a:lnTo>
                  <a:lnTo>
                    <a:pt x="366" y="940"/>
                  </a:lnTo>
                  <a:lnTo>
                    <a:pt x="366" y="932"/>
                  </a:lnTo>
                  <a:lnTo>
                    <a:pt x="366" y="924"/>
                  </a:lnTo>
                  <a:lnTo>
                    <a:pt x="366" y="915"/>
                  </a:lnTo>
                  <a:lnTo>
                    <a:pt x="368" y="906"/>
                  </a:lnTo>
                  <a:lnTo>
                    <a:pt x="368" y="896"/>
                  </a:lnTo>
                  <a:lnTo>
                    <a:pt x="369" y="886"/>
                  </a:lnTo>
                  <a:lnTo>
                    <a:pt x="371" y="877"/>
                  </a:lnTo>
                  <a:lnTo>
                    <a:pt x="371" y="867"/>
                  </a:lnTo>
                  <a:lnTo>
                    <a:pt x="371" y="858"/>
                  </a:lnTo>
                  <a:lnTo>
                    <a:pt x="371" y="850"/>
                  </a:lnTo>
                  <a:lnTo>
                    <a:pt x="371" y="844"/>
                  </a:lnTo>
                  <a:lnTo>
                    <a:pt x="369" y="838"/>
                  </a:lnTo>
                  <a:lnTo>
                    <a:pt x="368" y="832"/>
                  </a:lnTo>
                  <a:lnTo>
                    <a:pt x="366" y="826"/>
                  </a:lnTo>
                  <a:lnTo>
                    <a:pt x="365" y="819"/>
                  </a:lnTo>
                  <a:lnTo>
                    <a:pt x="362" y="812"/>
                  </a:lnTo>
                  <a:lnTo>
                    <a:pt x="359" y="806"/>
                  </a:lnTo>
                  <a:lnTo>
                    <a:pt x="354" y="798"/>
                  </a:lnTo>
                  <a:lnTo>
                    <a:pt x="349" y="790"/>
                  </a:lnTo>
                  <a:lnTo>
                    <a:pt x="342" y="782"/>
                  </a:lnTo>
                  <a:lnTo>
                    <a:pt x="334" y="773"/>
                  </a:lnTo>
                  <a:lnTo>
                    <a:pt x="328" y="764"/>
                  </a:lnTo>
                  <a:lnTo>
                    <a:pt x="321" y="755"/>
                  </a:lnTo>
                  <a:lnTo>
                    <a:pt x="314" y="745"/>
                  </a:lnTo>
                  <a:lnTo>
                    <a:pt x="308" y="735"/>
                  </a:lnTo>
                  <a:lnTo>
                    <a:pt x="301" y="725"/>
                  </a:lnTo>
                  <a:lnTo>
                    <a:pt x="295" y="714"/>
                  </a:lnTo>
                  <a:lnTo>
                    <a:pt x="289" y="703"/>
                  </a:lnTo>
                  <a:lnTo>
                    <a:pt x="283" y="692"/>
                  </a:lnTo>
                  <a:lnTo>
                    <a:pt x="277" y="681"/>
                  </a:lnTo>
                  <a:lnTo>
                    <a:pt x="272" y="670"/>
                  </a:lnTo>
                  <a:lnTo>
                    <a:pt x="268" y="660"/>
                  </a:lnTo>
                  <a:lnTo>
                    <a:pt x="263" y="651"/>
                  </a:lnTo>
                  <a:lnTo>
                    <a:pt x="258" y="642"/>
                  </a:lnTo>
                  <a:lnTo>
                    <a:pt x="253" y="633"/>
                  </a:lnTo>
                  <a:lnTo>
                    <a:pt x="246" y="625"/>
                  </a:lnTo>
                  <a:lnTo>
                    <a:pt x="240" y="617"/>
                  </a:lnTo>
                  <a:lnTo>
                    <a:pt x="231" y="610"/>
                  </a:lnTo>
                  <a:lnTo>
                    <a:pt x="222" y="604"/>
                  </a:lnTo>
                  <a:lnTo>
                    <a:pt x="212" y="597"/>
                  </a:lnTo>
                  <a:lnTo>
                    <a:pt x="200" y="591"/>
                  </a:lnTo>
                  <a:lnTo>
                    <a:pt x="187" y="586"/>
                  </a:lnTo>
                  <a:lnTo>
                    <a:pt x="169" y="577"/>
                  </a:lnTo>
                  <a:lnTo>
                    <a:pt x="147" y="564"/>
                  </a:lnTo>
                  <a:lnTo>
                    <a:pt x="123" y="550"/>
                  </a:lnTo>
                  <a:lnTo>
                    <a:pt x="98" y="534"/>
                  </a:lnTo>
                  <a:lnTo>
                    <a:pt x="73" y="518"/>
                  </a:lnTo>
                  <a:lnTo>
                    <a:pt x="50" y="502"/>
                  </a:lnTo>
                  <a:lnTo>
                    <a:pt x="29" y="488"/>
                  </a:lnTo>
                  <a:lnTo>
                    <a:pt x="12" y="477"/>
                  </a:lnTo>
                  <a:lnTo>
                    <a:pt x="0" y="468"/>
                  </a:lnTo>
                  <a:lnTo>
                    <a:pt x="21" y="435"/>
                  </a:lnTo>
                  <a:lnTo>
                    <a:pt x="35" y="444"/>
                  </a:lnTo>
                  <a:lnTo>
                    <a:pt x="50" y="454"/>
                  </a:lnTo>
                  <a:lnTo>
                    <a:pt x="68" y="466"/>
                  </a:lnTo>
                  <a:lnTo>
                    <a:pt x="87" y="477"/>
                  </a:lnTo>
                  <a:lnTo>
                    <a:pt x="106" y="489"/>
                  </a:lnTo>
                  <a:lnTo>
                    <a:pt x="126" y="500"/>
                  </a:lnTo>
                  <a:lnTo>
                    <a:pt x="144" y="511"/>
                  </a:lnTo>
                  <a:lnTo>
                    <a:pt x="161" y="520"/>
                  </a:lnTo>
                  <a:lnTo>
                    <a:pt x="177" y="526"/>
                  </a:lnTo>
                  <a:lnTo>
                    <a:pt x="190" y="531"/>
                  </a:lnTo>
                  <a:lnTo>
                    <a:pt x="197" y="533"/>
                  </a:lnTo>
                  <a:lnTo>
                    <a:pt x="204" y="536"/>
                  </a:lnTo>
                  <a:lnTo>
                    <a:pt x="212" y="540"/>
                  </a:lnTo>
                  <a:lnTo>
                    <a:pt x="221" y="544"/>
                  </a:lnTo>
                  <a:lnTo>
                    <a:pt x="229" y="548"/>
                  </a:lnTo>
                  <a:lnTo>
                    <a:pt x="237" y="553"/>
                  </a:lnTo>
                  <a:lnTo>
                    <a:pt x="244" y="557"/>
                  </a:lnTo>
                  <a:lnTo>
                    <a:pt x="252" y="561"/>
                  </a:lnTo>
                  <a:lnTo>
                    <a:pt x="257" y="565"/>
                  </a:lnTo>
                  <a:lnTo>
                    <a:pt x="262" y="568"/>
                  </a:lnTo>
                  <a:lnTo>
                    <a:pt x="266" y="570"/>
                  </a:lnTo>
                  <a:lnTo>
                    <a:pt x="268" y="573"/>
                  </a:lnTo>
                  <a:lnTo>
                    <a:pt x="270" y="576"/>
                  </a:lnTo>
                  <a:lnTo>
                    <a:pt x="271" y="579"/>
                  </a:lnTo>
                  <a:lnTo>
                    <a:pt x="272" y="582"/>
                  </a:lnTo>
                  <a:lnTo>
                    <a:pt x="273" y="585"/>
                  </a:lnTo>
                  <a:lnTo>
                    <a:pt x="274" y="588"/>
                  </a:lnTo>
                  <a:lnTo>
                    <a:pt x="274" y="591"/>
                  </a:lnTo>
                  <a:lnTo>
                    <a:pt x="275" y="595"/>
                  </a:lnTo>
                  <a:lnTo>
                    <a:pt x="277" y="599"/>
                  </a:lnTo>
                  <a:lnTo>
                    <a:pt x="281" y="607"/>
                  </a:lnTo>
                  <a:lnTo>
                    <a:pt x="285" y="616"/>
                  </a:lnTo>
                  <a:lnTo>
                    <a:pt x="288" y="625"/>
                  </a:lnTo>
                  <a:lnTo>
                    <a:pt x="292" y="634"/>
                  </a:lnTo>
                  <a:lnTo>
                    <a:pt x="296" y="644"/>
                  </a:lnTo>
                  <a:lnTo>
                    <a:pt x="301" y="653"/>
                  </a:lnTo>
                  <a:lnTo>
                    <a:pt x="306" y="663"/>
                  </a:lnTo>
                  <a:lnTo>
                    <a:pt x="312" y="673"/>
                  </a:lnTo>
                  <a:lnTo>
                    <a:pt x="319" y="683"/>
                  </a:lnTo>
                  <a:lnTo>
                    <a:pt x="328" y="694"/>
                  </a:lnTo>
                  <a:lnTo>
                    <a:pt x="335" y="702"/>
                  </a:lnTo>
                  <a:lnTo>
                    <a:pt x="343" y="710"/>
                  </a:lnTo>
                  <a:lnTo>
                    <a:pt x="352" y="719"/>
                  </a:lnTo>
                  <a:lnTo>
                    <a:pt x="360" y="728"/>
                  </a:lnTo>
                  <a:lnTo>
                    <a:pt x="367" y="738"/>
                  </a:lnTo>
                  <a:lnTo>
                    <a:pt x="374" y="747"/>
                  </a:lnTo>
                  <a:lnTo>
                    <a:pt x="380" y="756"/>
                  </a:lnTo>
                  <a:lnTo>
                    <a:pt x="385" y="766"/>
                  </a:lnTo>
                  <a:lnTo>
                    <a:pt x="389" y="774"/>
                  </a:lnTo>
                  <a:lnTo>
                    <a:pt x="391" y="781"/>
                  </a:lnTo>
                  <a:lnTo>
                    <a:pt x="393" y="788"/>
                  </a:lnTo>
                  <a:lnTo>
                    <a:pt x="394" y="795"/>
                  </a:lnTo>
                  <a:lnTo>
                    <a:pt x="396" y="801"/>
                  </a:lnTo>
                  <a:lnTo>
                    <a:pt x="397" y="807"/>
                  </a:lnTo>
                  <a:lnTo>
                    <a:pt x="399" y="815"/>
                  </a:lnTo>
                  <a:lnTo>
                    <a:pt x="399" y="822"/>
                  </a:lnTo>
                  <a:lnTo>
                    <a:pt x="400" y="830"/>
                  </a:lnTo>
                  <a:lnTo>
                    <a:pt x="400" y="839"/>
                  </a:lnTo>
                  <a:lnTo>
                    <a:pt x="401" y="849"/>
                  </a:lnTo>
                  <a:lnTo>
                    <a:pt x="401" y="860"/>
                  </a:lnTo>
                  <a:lnTo>
                    <a:pt x="401" y="869"/>
                  </a:lnTo>
                  <a:lnTo>
                    <a:pt x="401" y="880"/>
                  </a:lnTo>
                  <a:lnTo>
                    <a:pt x="401" y="891"/>
                  </a:lnTo>
                  <a:lnTo>
                    <a:pt x="400" y="903"/>
                  </a:lnTo>
                  <a:lnTo>
                    <a:pt x="400" y="915"/>
                  </a:lnTo>
                  <a:lnTo>
                    <a:pt x="399" y="928"/>
                  </a:lnTo>
                  <a:lnTo>
                    <a:pt x="399" y="940"/>
                  </a:lnTo>
                  <a:lnTo>
                    <a:pt x="398" y="951"/>
                  </a:lnTo>
                  <a:lnTo>
                    <a:pt x="397" y="961"/>
                  </a:lnTo>
                  <a:lnTo>
                    <a:pt x="397" y="971"/>
                  </a:lnTo>
                  <a:lnTo>
                    <a:pt x="397" y="979"/>
                  </a:lnTo>
                  <a:lnTo>
                    <a:pt x="396" y="988"/>
                  </a:lnTo>
                  <a:lnTo>
                    <a:pt x="396" y="997"/>
                  </a:lnTo>
                  <a:lnTo>
                    <a:pt x="396" y="1005"/>
                  </a:lnTo>
                  <a:lnTo>
                    <a:pt x="395" y="1014"/>
                  </a:lnTo>
                  <a:lnTo>
                    <a:pt x="394" y="1023"/>
                  </a:lnTo>
                  <a:lnTo>
                    <a:pt x="394" y="1031"/>
                  </a:lnTo>
                  <a:lnTo>
                    <a:pt x="394" y="1040"/>
                  </a:lnTo>
                  <a:lnTo>
                    <a:pt x="393" y="1048"/>
                  </a:lnTo>
                  <a:lnTo>
                    <a:pt x="393" y="1056"/>
                  </a:lnTo>
                  <a:lnTo>
                    <a:pt x="392" y="1071"/>
                  </a:lnTo>
                  <a:lnTo>
                    <a:pt x="391" y="1086"/>
                  </a:lnTo>
                  <a:lnTo>
                    <a:pt x="391" y="1103"/>
                  </a:lnTo>
                  <a:lnTo>
                    <a:pt x="389" y="1120"/>
                  </a:lnTo>
                  <a:lnTo>
                    <a:pt x="388" y="1137"/>
                  </a:lnTo>
                  <a:lnTo>
                    <a:pt x="386" y="1152"/>
                  </a:lnTo>
                  <a:lnTo>
                    <a:pt x="384" y="1165"/>
                  </a:lnTo>
                  <a:lnTo>
                    <a:pt x="381" y="1176"/>
                  </a:lnTo>
                  <a:lnTo>
                    <a:pt x="377" y="1182"/>
                  </a:lnTo>
                  <a:lnTo>
                    <a:pt x="372" y="1185"/>
                  </a:lnTo>
                  <a:lnTo>
                    <a:pt x="367" y="1186"/>
                  </a:lnTo>
                  <a:lnTo>
                    <a:pt x="362" y="1187"/>
                  </a:lnTo>
                  <a:lnTo>
                    <a:pt x="358" y="1187"/>
                  </a:lnTo>
                  <a:lnTo>
                    <a:pt x="354" y="1187"/>
                  </a:lnTo>
                  <a:lnTo>
                    <a:pt x="349" y="1187"/>
                  </a:lnTo>
                  <a:lnTo>
                    <a:pt x="346" y="1187"/>
                  </a:lnTo>
                  <a:lnTo>
                    <a:pt x="342" y="1187"/>
                  </a:lnTo>
                  <a:lnTo>
                    <a:pt x="339" y="1187"/>
                  </a:lnTo>
                  <a:lnTo>
                    <a:pt x="335" y="1188"/>
                  </a:lnTo>
                  <a:lnTo>
                    <a:pt x="332" y="1188"/>
                  </a:lnTo>
                  <a:lnTo>
                    <a:pt x="326" y="1190"/>
                  </a:lnTo>
                  <a:lnTo>
                    <a:pt x="321" y="1191"/>
                  </a:lnTo>
                  <a:lnTo>
                    <a:pt x="316" y="1194"/>
                  </a:lnTo>
                  <a:lnTo>
                    <a:pt x="312" y="1197"/>
                  </a:lnTo>
                  <a:lnTo>
                    <a:pt x="308" y="1201"/>
                  </a:lnTo>
                  <a:lnTo>
                    <a:pt x="305" y="1205"/>
                  </a:lnTo>
                  <a:lnTo>
                    <a:pt x="301" y="1210"/>
                  </a:lnTo>
                  <a:lnTo>
                    <a:pt x="300" y="1217"/>
                  </a:lnTo>
                  <a:lnTo>
                    <a:pt x="299" y="1224"/>
                  </a:lnTo>
                  <a:lnTo>
                    <a:pt x="299" y="1233"/>
                  </a:lnTo>
                  <a:lnTo>
                    <a:pt x="300" y="1239"/>
                  </a:lnTo>
                  <a:lnTo>
                    <a:pt x="301" y="1244"/>
                  </a:lnTo>
                  <a:lnTo>
                    <a:pt x="302" y="1250"/>
                  </a:lnTo>
                  <a:lnTo>
                    <a:pt x="304" y="1255"/>
                  </a:lnTo>
                  <a:lnTo>
                    <a:pt x="306" y="1259"/>
                  </a:lnTo>
                  <a:lnTo>
                    <a:pt x="307" y="1264"/>
                  </a:lnTo>
                  <a:lnTo>
                    <a:pt x="308" y="1268"/>
                  </a:lnTo>
                  <a:lnTo>
                    <a:pt x="308" y="1272"/>
                  </a:lnTo>
                  <a:lnTo>
                    <a:pt x="308" y="1275"/>
                  </a:lnTo>
                  <a:lnTo>
                    <a:pt x="306" y="1279"/>
                  </a:lnTo>
                  <a:lnTo>
                    <a:pt x="305" y="1280"/>
                  </a:lnTo>
                  <a:lnTo>
                    <a:pt x="304" y="1282"/>
                  </a:lnTo>
                  <a:lnTo>
                    <a:pt x="303" y="1284"/>
                  </a:lnTo>
                  <a:lnTo>
                    <a:pt x="300" y="1286"/>
                  </a:lnTo>
                  <a:lnTo>
                    <a:pt x="298" y="1288"/>
                  </a:lnTo>
                  <a:lnTo>
                    <a:pt x="295" y="1290"/>
                  </a:lnTo>
                  <a:lnTo>
                    <a:pt x="291" y="1291"/>
                  </a:lnTo>
                  <a:lnTo>
                    <a:pt x="287" y="1292"/>
                  </a:lnTo>
                  <a:lnTo>
                    <a:pt x="283" y="1292"/>
                  </a:lnTo>
                  <a:lnTo>
                    <a:pt x="278" y="1292"/>
                  </a:lnTo>
                  <a:lnTo>
                    <a:pt x="273" y="1292"/>
                  </a:lnTo>
                  <a:lnTo>
                    <a:pt x="266" y="1293"/>
                  </a:lnTo>
                  <a:lnTo>
                    <a:pt x="259" y="1296"/>
                  </a:lnTo>
                  <a:lnTo>
                    <a:pt x="251" y="1301"/>
                  </a:lnTo>
                  <a:lnTo>
                    <a:pt x="243" y="1307"/>
                  </a:lnTo>
                  <a:lnTo>
                    <a:pt x="236" y="1315"/>
                  </a:lnTo>
                  <a:lnTo>
                    <a:pt x="229" y="1326"/>
                  </a:lnTo>
                  <a:lnTo>
                    <a:pt x="224" y="1339"/>
                  </a:lnTo>
                  <a:lnTo>
                    <a:pt x="220" y="1356"/>
                  </a:lnTo>
                  <a:lnTo>
                    <a:pt x="218" y="1367"/>
                  </a:lnTo>
                  <a:lnTo>
                    <a:pt x="218" y="1378"/>
                  </a:lnTo>
                  <a:lnTo>
                    <a:pt x="219" y="1387"/>
                  </a:lnTo>
                  <a:lnTo>
                    <a:pt x="221" y="1395"/>
                  </a:lnTo>
                  <a:lnTo>
                    <a:pt x="224" y="1403"/>
                  </a:lnTo>
                  <a:lnTo>
                    <a:pt x="228" y="1410"/>
                  </a:lnTo>
                  <a:lnTo>
                    <a:pt x="233" y="1417"/>
                  </a:lnTo>
                  <a:lnTo>
                    <a:pt x="239" y="1423"/>
                  </a:lnTo>
                  <a:lnTo>
                    <a:pt x="246" y="1429"/>
                  </a:lnTo>
                  <a:lnTo>
                    <a:pt x="254" y="1435"/>
                  </a:lnTo>
                  <a:lnTo>
                    <a:pt x="255" y="1435"/>
                  </a:lnTo>
                  <a:lnTo>
                    <a:pt x="256" y="1436"/>
                  </a:lnTo>
                  <a:lnTo>
                    <a:pt x="258" y="1438"/>
                  </a:lnTo>
                  <a:lnTo>
                    <a:pt x="261" y="1440"/>
                  </a:lnTo>
                  <a:lnTo>
                    <a:pt x="264" y="1443"/>
                  </a:lnTo>
                  <a:lnTo>
                    <a:pt x="267" y="1446"/>
                  </a:lnTo>
                  <a:lnTo>
                    <a:pt x="269" y="1449"/>
                  </a:lnTo>
                  <a:lnTo>
                    <a:pt x="271" y="1453"/>
                  </a:lnTo>
                  <a:lnTo>
                    <a:pt x="272" y="1457"/>
                  </a:lnTo>
                  <a:lnTo>
                    <a:pt x="272" y="1461"/>
                  </a:lnTo>
                  <a:lnTo>
                    <a:pt x="269" y="1470"/>
                  </a:lnTo>
                  <a:lnTo>
                    <a:pt x="268" y="1480"/>
                  </a:lnTo>
                  <a:lnTo>
                    <a:pt x="268" y="1490"/>
                  </a:lnTo>
                  <a:lnTo>
                    <a:pt x="268" y="1501"/>
                  </a:lnTo>
                  <a:lnTo>
                    <a:pt x="269" y="1511"/>
                  </a:lnTo>
                  <a:lnTo>
                    <a:pt x="272" y="1522"/>
                  </a:lnTo>
                  <a:lnTo>
                    <a:pt x="277" y="1532"/>
                  </a:lnTo>
                  <a:lnTo>
                    <a:pt x="283" y="1542"/>
                  </a:lnTo>
                  <a:lnTo>
                    <a:pt x="290" y="1551"/>
                  </a:lnTo>
                  <a:lnTo>
                    <a:pt x="299" y="1560"/>
                  </a:lnTo>
                  <a:lnTo>
                    <a:pt x="306" y="1565"/>
                  </a:lnTo>
                  <a:lnTo>
                    <a:pt x="315" y="1570"/>
                  </a:lnTo>
                  <a:lnTo>
                    <a:pt x="326" y="1574"/>
                  </a:lnTo>
                  <a:lnTo>
                    <a:pt x="337" y="1577"/>
                  </a:lnTo>
                  <a:lnTo>
                    <a:pt x="348" y="1578"/>
                  </a:lnTo>
                  <a:lnTo>
                    <a:pt x="359" y="1576"/>
                  </a:lnTo>
                  <a:lnTo>
                    <a:pt x="369" y="1572"/>
                  </a:lnTo>
                  <a:lnTo>
                    <a:pt x="377" y="1565"/>
                  </a:lnTo>
                  <a:lnTo>
                    <a:pt x="382" y="1554"/>
                  </a:lnTo>
                  <a:lnTo>
                    <a:pt x="385" y="1539"/>
                  </a:lnTo>
                  <a:lnTo>
                    <a:pt x="385" y="1535"/>
                  </a:lnTo>
                  <a:lnTo>
                    <a:pt x="386" y="1532"/>
                  </a:lnTo>
                  <a:lnTo>
                    <a:pt x="388" y="1529"/>
                  </a:lnTo>
                  <a:lnTo>
                    <a:pt x="391" y="1526"/>
                  </a:lnTo>
                  <a:lnTo>
                    <a:pt x="394" y="1524"/>
                  </a:lnTo>
                  <a:lnTo>
                    <a:pt x="397" y="1523"/>
                  </a:lnTo>
                  <a:lnTo>
                    <a:pt x="402" y="1523"/>
                  </a:lnTo>
                  <a:lnTo>
                    <a:pt x="406" y="1526"/>
                  </a:lnTo>
                  <a:lnTo>
                    <a:pt x="411" y="1530"/>
                  </a:lnTo>
                  <a:lnTo>
                    <a:pt x="416" y="1537"/>
                  </a:lnTo>
                  <a:lnTo>
                    <a:pt x="421" y="1545"/>
                  </a:lnTo>
                  <a:lnTo>
                    <a:pt x="426" y="1554"/>
                  </a:lnTo>
                  <a:lnTo>
                    <a:pt x="431" y="1562"/>
                  </a:lnTo>
                  <a:lnTo>
                    <a:pt x="437" y="1569"/>
                  </a:lnTo>
                  <a:lnTo>
                    <a:pt x="443" y="1577"/>
                  </a:lnTo>
                  <a:lnTo>
                    <a:pt x="450" y="1583"/>
                  </a:lnTo>
                  <a:lnTo>
                    <a:pt x="456" y="1588"/>
                  </a:lnTo>
                  <a:lnTo>
                    <a:pt x="465" y="1591"/>
                  </a:lnTo>
                  <a:lnTo>
                    <a:pt x="474" y="1593"/>
                  </a:lnTo>
                  <a:lnTo>
                    <a:pt x="484" y="1593"/>
                  </a:lnTo>
                  <a:lnTo>
                    <a:pt x="494" y="1591"/>
                  </a:lnTo>
                  <a:lnTo>
                    <a:pt x="504" y="1589"/>
                  </a:lnTo>
                  <a:lnTo>
                    <a:pt x="514" y="1586"/>
                  </a:lnTo>
                  <a:lnTo>
                    <a:pt x="524" y="1581"/>
                  </a:lnTo>
                  <a:lnTo>
                    <a:pt x="533" y="1575"/>
                  </a:lnTo>
                  <a:lnTo>
                    <a:pt x="540" y="1567"/>
                  </a:lnTo>
                  <a:lnTo>
                    <a:pt x="547" y="1557"/>
                  </a:lnTo>
                  <a:lnTo>
                    <a:pt x="551" y="1545"/>
                  </a:lnTo>
                  <a:lnTo>
                    <a:pt x="554" y="1530"/>
                  </a:lnTo>
                  <a:lnTo>
                    <a:pt x="555" y="1512"/>
                  </a:lnTo>
                  <a:lnTo>
                    <a:pt x="554" y="1509"/>
                  </a:lnTo>
                  <a:lnTo>
                    <a:pt x="554" y="1505"/>
                  </a:lnTo>
                  <a:lnTo>
                    <a:pt x="554" y="1500"/>
                  </a:lnTo>
                  <a:lnTo>
                    <a:pt x="554" y="1495"/>
                  </a:lnTo>
                  <a:lnTo>
                    <a:pt x="555" y="1491"/>
                  </a:lnTo>
                  <a:lnTo>
                    <a:pt x="556" y="1486"/>
                  </a:lnTo>
                  <a:lnTo>
                    <a:pt x="559" y="1483"/>
                  </a:lnTo>
                  <a:lnTo>
                    <a:pt x="562" y="1480"/>
                  </a:lnTo>
                  <a:lnTo>
                    <a:pt x="566" y="1478"/>
                  </a:lnTo>
                  <a:lnTo>
                    <a:pt x="571" y="1477"/>
                  </a:lnTo>
                  <a:lnTo>
                    <a:pt x="578" y="1476"/>
                  </a:lnTo>
                  <a:lnTo>
                    <a:pt x="584" y="1476"/>
                  </a:lnTo>
                  <a:lnTo>
                    <a:pt x="590" y="1475"/>
                  </a:lnTo>
                  <a:lnTo>
                    <a:pt x="596" y="1474"/>
                  </a:lnTo>
                  <a:lnTo>
                    <a:pt x="601" y="1473"/>
                  </a:lnTo>
                  <a:lnTo>
                    <a:pt x="607" y="1471"/>
                  </a:lnTo>
                  <a:lnTo>
                    <a:pt x="612" y="1468"/>
                  </a:lnTo>
                  <a:lnTo>
                    <a:pt x="616" y="1464"/>
                  </a:lnTo>
                  <a:lnTo>
                    <a:pt x="619" y="1460"/>
                  </a:lnTo>
                  <a:lnTo>
                    <a:pt x="623" y="1454"/>
                  </a:lnTo>
                  <a:lnTo>
                    <a:pt x="626" y="1447"/>
                  </a:lnTo>
                  <a:lnTo>
                    <a:pt x="629" y="1440"/>
                  </a:lnTo>
                  <a:lnTo>
                    <a:pt x="633" y="1433"/>
                  </a:lnTo>
                  <a:lnTo>
                    <a:pt x="635" y="1425"/>
                  </a:lnTo>
                  <a:lnTo>
                    <a:pt x="637" y="1417"/>
                  </a:lnTo>
                  <a:lnTo>
                    <a:pt x="638" y="1408"/>
                  </a:lnTo>
                  <a:lnTo>
                    <a:pt x="636" y="1399"/>
                  </a:lnTo>
                  <a:lnTo>
                    <a:pt x="633" y="1390"/>
                  </a:lnTo>
                  <a:lnTo>
                    <a:pt x="627" y="1380"/>
                  </a:lnTo>
                  <a:lnTo>
                    <a:pt x="619" y="1369"/>
                  </a:lnTo>
                  <a:lnTo>
                    <a:pt x="615" y="1366"/>
                  </a:lnTo>
                  <a:lnTo>
                    <a:pt x="612" y="1361"/>
                  </a:lnTo>
                  <a:lnTo>
                    <a:pt x="610" y="1356"/>
                  </a:lnTo>
                  <a:lnTo>
                    <a:pt x="610" y="1351"/>
                  </a:lnTo>
                  <a:lnTo>
                    <a:pt x="609" y="1346"/>
                  </a:lnTo>
                  <a:lnTo>
                    <a:pt x="610" y="1341"/>
                  </a:lnTo>
                  <a:lnTo>
                    <a:pt x="611" y="1336"/>
                  </a:lnTo>
                  <a:lnTo>
                    <a:pt x="613" y="1331"/>
                  </a:lnTo>
                  <a:lnTo>
                    <a:pt x="616" y="1326"/>
                  </a:lnTo>
                  <a:lnTo>
                    <a:pt x="619" y="1322"/>
                  </a:lnTo>
                  <a:lnTo>
                    <a:pt x="621" y="1318"/>
                  </a:lnTo>
                  <a:lnTo>
                    <a:pt x="624" y="1313"/>
                  </a:lnTo>
                  <a:lnTo>
                    <a:pt x="627" y="1307"/>
                  </a:lnTo>
                  <a:lnTo>
                    <a:pt x="629" y="1299"/>
                  </a:lnTo>
                  <a:lnTo>
                    <a:pt x="631" y="1291"/>
                  </a:lnTo>
                  <a:lnTo>
                    <a:pt x="632" y="1282"/>
                  </a:lnTo>
                  <a:lnTo>
                    <a:pt x="632" y="1273"/>
                  </a:lnTo>
                  <a:lnTo>
                    <a:pt x="631" y="1264"/>
                  </a:lnTo>
                  <a:lnTo>
                    <a:pt x="628" y="1255"/>
                  </a:lnTo>
                  <a:lnTo>
                    <a:pt x="623" y="1247"/>
                  </a:lnTo>
                  <a:lnTo>
                    <a:pt x="621" y="1242"/>
                  </a:lnTo>
                  <a:lnTo>
                    <a:pt x="618" y="1238"/>
                  </a:lnTo>
                  <a:lnTo>
                    <a:pt x="615" y="1232"/>
                  </a:lnTo>
                  <a:lnTo>
                    <a:pt x="610" y="1227"/>
                  </a:lnTo>
                  <a:lnTo>
                    <a:pt x="606" y="1222"/>
                  </a:lnTo>
                  <a:lnTo>
                    <a:pt x="600" y="1217"/>
                  </a:lnTo>
                  <a:lnTo>
                    <a:pt x="593" y="1213"/>
                  </a:lnTo>
                  <a:lnTo>
                    <a:pt x="585" y="1210"/>
                  </a:lnTo>
                  <a:lnTo>
                    <a:pt x="576" y="1208"/>
                  </a:lnTo>
                  <a:lnTo>
                    <a:pt x="564" y="1207"/>
                  </a:lnTo>
                  <a:lnTo>
                    <a:pt x="561" y="1207"/>
                  </a:lnTo>
                  <a:lnTo>
                    <a:pt x="556" y="1207"/>
                  </a:lnTo>
                  <a:lnTo>
                    <a:pt x="552" y="1206"/>
                  </a:lnTo>
                  <a:lnTo>
                    <a:pt x="548" y="1205"/>
                  </a:lnTo>
                  <a:lnTo>
                    <a:pt x="544" y="1202"/>
                  </a:lnTo>
                  <a:lnTo>
                    <a:pt x="541" y="1199"/>
                  </a:lnTo>
                  <a:lnTo>
                    <a:pt x="539" y="1194"/>
                  </a:lnTo>
                  <a:lnTo>
                    <a:pt x="538" y="1188"/>
                  </a:lnTo>
                  <a:lnTo>
                    <a:pt x="538" y="1180"/>
                  </a:lnTo>
                  <a:lnTo>
                    <a:pt x="541" y="1170"/>
                  </a:lnTo>
                  <a:lnTo>
                    <a:pt x="541" y="1164"/>
                  </a:lnTo>
                  <a:lnTo>
                    <a:pt x="541" y="1157"/>
                  </a:lnTo>
                  <a:lnTo>
                    <a:pt x="540" y="1150"/>
                  </a:lnTo>
                  <a:lnTo>
                    <a:pt x="539" y="1142"/>
                  </a:lnTo>
                  <a:lnTo>
                    <a:pt x="536" y="1135"/>
                  </a:lnTo>
                  <a:lnTo>
                    <a:pt x="533" y="1128"/>
                  </a:lnTo>
                  <a:lnTo>
                    <a:pt x="527" y="1122"/>
                  </a:lnTo>
                  <a:lnTo>
                    <a:pt x="521" y="1117"/>
                  </a:lnTo>
                  <a:lnTo>
                    <a:pt x="511" y="1114"/>
                  </a:lnTo>
                  <a:lnTo>
                    <a:pt x="500" y="1113"/>
                  </a:lnTo>
                  <a:lnTo>
                    <a:pt x="494" y="1114"/>
                  </a:lnTo>
                  <a:lnTo>
                    <a:pt x="489" y="1113"/>
                  </a:lnTo>
                  <a:lnTo>
                    <a:pt x="485" y="1112"/>
                  </a:lnTo>
                  <a:lnTo>
                    <a:pt x="482" y="1110"/>
                  </a:lnTo>
                  <a:lnTo>
                    <a:pt x="479" y="1107"/>
                  </a:lnTo>
                  <a:lnTo>
                    <a:pt x="478" y="1103"/>
                  </a:lnTo>
                  <a:lnTo>
                    <a:pt x="477" y="1097"/>
                  </a:lnTo>
                  <a:lnTo>
                    <a:pt x="477" y="1089"/>
                  </a:lnTo>
                  <a:lnTo>
                    <a:pt x="477" y="1079"/>
                  </a:lnTo>
                  <a:lnTo>
                    <a:pt x="479" y="1067"/>
                  </a:lnTo>
                  <a:lnTo>
                    <a:pt x="479" y="1056"/>
                  </a:lnTo>
                  <a:lnTo>
                    <a:pt x="480" y="1040"/>
                  </a:lnTo>
                  <a:lnTo>
                    <a:pt x="482" y="1022"/>
                  </a:lnTo>
                  <a:lnTo>
                    <a:pt x="484" y="1002"/>
                  </a:lnTo>
                  <a:lnTo>
                    <a:pt x="487" y="981"/>
                  </a:lnTo>
                  <a:lnTo>
                    <a:pt x="490" y="961"/>
                  </a:lnTo>
                  <a:lnTo>
                    <a:pt x="494" y="944"/>
                  </a:lnTo>
                  <a:lnTo>
                    <a:pt x="500" y="931"/>
                  </a:lnTo>
                  <a:lnTo>
                    <a:pt x="507" y="922"/>
                  </a:lnTo>
                  <a:lnTo>
                    <a:pt x="515" y="920"/>
                  </a:lnTo>
                  <a:lnTo>
                    <a:pt x="521" y="921"/>
                  </a:lnTo>
                  <a:lnTo>
                    <a:pt x="526" y="924"/>
                  </a:lnTo>
                  <a:lnTo>
                    <a:pt x="531" y="927"/>
                  </a:lnTo>
                  <a:lnTo>
                    <a:pt x="537" y="931"/>
                  </a:lnTo>
                  <a:lnTo>
                    <a:pt x="542" y="935"/>
                  </a:lnTo>
                  <a:lnTo>
                    <a:pt x="548" y="940"/>
                  </a:lnTo>
                  <a:lnTo>
                    <a:pt x="554" y="946"/>
                  </a:lnTo>
                  <a:lnTo>
                    <a:pt x="561" y="952"/>
                  </a:lnTo>
                  <a:lnTo>
                    <a:pt x="567" y="958"/>
                  </a:lnTo>
                  <a:lnTo>
                    <a:pt x="574" y="965"/>
                  </a:lnTo>
                  <a:lnTo>
                    <a:pt x="581" y="972"/>
                  </a:lnTo>
                  <a:lnTo>
                    <a:pt x="588" y="977"/>
                  </a:lnTo>
                  <a:lnTo>
                    <a:pt x="596" y="982"/>
                  </a:lnTo>
                  <a:lnTo>
                    <a:pt x="603" y="987"/>
                  </a:lnTo>
                  <a:lnTo>
                    <a:pt x="610" y="991"/>
                  </a:lnTo>
                  <a:lnTo>
                    <a:pt x="617" y="995"/>
                  </a:lnTo>
                  <a:lnTo>
                    <a:pt x="623" y="999"/>
                  </a:lnTo>
                  <a:lnTo>
                    <a:pt x="629" y="1003"/>
                  </a:lnTo>
                  <a:lnTo>
                    <a:pt x="634" y="1007"/>
                  </a:lnTo>
                  <a:lnTo>
                    <a:pt x="638" y="1011"/>
                  </a:lnTo>
                  <a:lnTo>
                    <a:pt x="642" y="1019"/>
                  </a:lnTo>
                  <a:lnTo>
                    <a:pt x="648" y="1026"/>
                  </a:lnTo>
                  <a:lnTo>
                    <a:pt x="655" y="1034"/>
                  </a:lnTo>
                  <a:lnTo>
                    <a:pt x="662" y="1043"/>
                  </a:lnTo>
                  <a:lnTo>
                    <a:pt x="669" y="1052"/>
                  </a:lnTo>
                  <a:lnTo>
                    <a:pt x="676" y="1061"/>
                  </a:lnTo>
                  <a:lnTo>
                    <a:pt x="684" y="1069"/>
                  </a:lnTo>
                  <a:lnTo>
                    <a:pt x="690" y="1079"/>
                  </a:lnTo>
                  <a:lnTo>
                    <a:pt x="696" y="1086"/>
                  </a:lnTo>
                  <a:lnTo>
                    <a:pt x="702" y="1094"/>
                  </a:lnTo>
                  <a:lnTo>
                    <a:pt x="706" y="1101"/>
                  </a:lnTo>
                  <a:lnTo>
                    <a:pt x="710" y="1107"/>
                  </a:lnTo>
                  <a:lnTo>
                    <a:pt x="713" y="1112"/>
                  </a:lnTo>
                  <a:lnTo>
                    <a:pt x="715" y="1117"/>
                  </a:lnTo>
                  <a:lnTo>
                    <a:pt x="716" y="1121"/>
                  </a:lnTo>
                  <a:lnTo>
                    <a:pt x="717" y="1125"/>
                  </a:lnTo>
                  <a:lnTo>
                    <a:pt x="718" y="1129"/>
                  </a:lnTo>
                  <a:lnTo>
                    <a:pt x="718" y="1134"/>
                  </a:lnTo>
                  <a:lnTo>
                    <a:pt x="717" y="1139"/>
                  </a:lnTo>
                  <a:lnTo>
                    <a:pt x="716" y="1144"/>
                  </a:lnTo>
                  <a:lnTo>
                    <a:pt x="716" y="1153"/>
                  </a:lnTo>
                  <a:lnTo>
                    <a:pt x="714" y="1163"/>
                  </a:lnTo>
                  <a:lnTo>
                    <a:pt x="712" y="1174"/>
                  </a:lnTo>
                  <a:lnTo>
                    <a:pt x="710" y="1187"/>
                  </a:lnTo>
                  <a:lnTo>
                    <a:pt x="709" y="1201"/>
                  </a:lnTo>
                  <a:lnTo>
                    <a:pt x="707" y="1215"/>
                  </a:lnTo>
                  <a:lnTo>
                    <a:pt x="706" y="1230"/>
                  </a:lnTo>
                  <a:lnTo>
                    <a:pt x="706" y="1245"/>
                  </a:lnTo>
                  <a:lnTo>
                    <a:pt x="707" y="1261"/>
                  </a:lnTo>
                  <a:lnTo>
                    <a:pt x="709" y="1277"/>
                  </a:lnTo>
                  <a:lnTo>
                    <a:pt x="711" y="1284"/>
                  </a:lnTo>
                  <a:lnTo>
                    <a:pt x="713" y="1292"/>
                  </a:lnTo>
                  <a:lnTo>
                    <a:pt x="717" y="1299"/>
                  </a:lnTo>
                  <a:lnTo>
                    <a:pt x="722" y="1308"/>
                  </a:lnTo>
                  <a:lnTo>
                    <a:pt x="727" y="1316"/>
                  </a:lnTo>
                  <a:lnTo>
                    <a:pt x="732" y="1323"/>
                  </a:lnTo>
                  <a:lnTo>
                    <a:pt x="738" y="1330"/>
                  </a:lnTo>
                  <a:lnTo>
                    <a:pt x="743" y="1337"/>
                  </a:lnTo>
                  <a:lnTo>
                    <a:pt x="749" y="1343"/>
                  </a:lnTo>
                  <a:lnTo>
                    <a:pt x="755" y="1347"/>
                  </a:lnTo>
                  <a:lnTo>
                    <a:pt x="757" y="1353"/>
                  </a:lnTo>
                  <a:lnTo>
                    <a:pt x="759" y="1359"/>
                  </a:lnTo>
                  <a:lnTo>
                    <a:pt x="760" y="1365"/>
                  </a:lnTo>
                  <a:lnTo>
                    <a:pt x="761" y="1371"/>
                  </a:lnTo>
                  <a:lnTo>
                    <a:pt x="761" y="1378"/>
                  </a:lnTo>
                  <a:lnTo>
                    <a:pt x="761" y="1384"/>
                  </a:lnTo>
                  <a:lnTo>
                    <a:pt x="761" y="1390"/>
                  </a:lnTo>
                  <a:lnTo>
                    <a:pt x="761" y="1396"/>
                  </a:lnTo>
                  <a:lnTo>
                    <a:pt x="761" y="1402"/>
                  </a:lnTo>
                  <a:lnTo>
                    <a:pt x="762" y="1407"/>
                  </a:lnTo>
                  <a:lnTo>
                    <a:pt x="764" y="1418"/>
                  </a:lnTo>
                  <a:lnTo>
                    <a:pt x="770" y="1434"/>
                  </a:lnTo>
                  <a:lnTo>
                    <a:pt x="780" y="1455"/>
                  </a:lnTo>
                  <a:lnTo>
                    <a:pt x="793" y="1478"/>
                  </a:lnTo>
                  <a:lnTo>
                    <a:pt x="809" y="1503"/>
                  </a:lnTo>
                  <a:lnTo>
                    <a:pt x="829" y="1529"/>
                  </a:lnTo>
                  <a:lnTo>
                    <a:pt x="851" y="1552"/>
                  </a:lnTo>
                  <a:lnTo>
                    <a:pt x="877" y="1571"/>
                  </a:lnTo>
                  <a:lnTo>
                    <a:pt x="905" y="1586"/>
                  </a:lnTo>
                  <a:lnTo>
                    <a:pt x="936" y="1594"/>
                  </a:lnTo>
                  <a:lnTo>
                    <a:pt x="941" y="1594"/>
                  </a:lnTo>
                  <a:lnTo>
                    <a:pt x="945" y="1594"/>
                  </a:lnTo>
                  <a:lnTo>
                    <a:pt x="950" y="1594"/>
                  </a:lnTo>
                  <a:lnTo>
                    <a:pt x="955" y="1593"/>
                  </a:lnTo>
                  <a:lnTo>
                    <a:pt x="960" y="1592"/>
                  </a:lnTo>
                  <a:lnTo>
                    <a:pt x="965" y="1591"/>
                  </a:lnTo>
                  <a:lnTo>
                    <a:pt x="971" y="1589"/>
                  </a:lnTo>
                  <a:lnTo>
                    <a:pt x="977" y="1588"/>
                  </a:lnTo>
                  <a:lnTo>
                    <a:pt x="983" y="1586"/>
                  </a:lnTo>
                  <a:lnTo>
                    <a:pt x="991" y="1583"/>
                  </a:lnTo>
                  <a:lnTo>
                    <a:pt x="993" y="1583"/>
                  </a:lnTo>
                  <a:lnTo>
                    <a:pt x="996" y="1582"/>
                  </a:lnTo>
                  <a:lnTo>
                    <a:pt x="999" y="1580"/>
                  </a:lnTo>
                  <a:lnTo>
                    <a:pt x="1003" y="1580"/>
                  </a:lnTo>
                  <a:lnTo>
                    <a:pt x="1007" y="1580"/>
                  </a:lnTo>
                  <a:lnTo>
                    <a:pt x="1013" y="1580"/>
                  </a:lnTo>
                  <a:lnTo>
                    <a:pt x="1020" y="1580"/>
                  </a:lnTo>
                  <a:lnTo>
                    <a:pt x="1029" y="1582"/>
                  </a:lnTo>
                  <a:lnTo>
                    <a:pt x="1040" y="1585"/>
                  </a:lnTo>
                  <a:lnTo>
                    <a:pt x="1053" y="1589"/>
                  </a:lnTo>
                  <a:lnTo>
                    <a:pt x="1062" y="1589"/>
                  </a:lnTo>
                  <a:lnTo>
                    <a:pt x="1074" y="1589"/>
                  </a:lnTo>
                  <a:lnTo>
                    <a:pt x="1086" y="1589"/>
                  </a:lnTo>
                  <a:lnTo>
                    <a:pt x="1100" y="1589"/>
                  </a:lnTo>
                  <a:lnTo>
                    <a:pt x="1114" y="1587"/>
                  </a:lnTo>
                  <a:lnTo>
                    <a:pt x="1130" y="1584"/>
                  </a:lnTo>
                  <a:lnTo>
                    <a:pt x="1145" y="1579"/>
                  </a:lnTo>
                  <a:lnTo>
                    <a:pt x="1162" y="1572"/>
                  </a:lnTo>
                  <a:lnTo>
                    <a:pt x="1178" y="1562"/>
                  </a:lnTo>
                  <a:lnTo>
                    <a:pt x="1195" y="1549"/>
                  </a:lnTo>
                  <a:lnTo>
                    <a:pt x="1205" y="1540"/>
                  </a:lnTo>
                  <a:lnTo>
                    <a:pt x="1215" y="1531"/>
                  </a:lnTo>
                  <a:lnTo>
                    <a:pt x="1224" y="1522"/>
                  </a:lnTo>
                  <a:lnTo>
                    <a:pt x="1233" y="1511"/>
                  </a:lnTo>
                  <a:lnTo>
                    <a:pt x="1241" y="1500"/>
                  </a:lnTo>
                  <a:lnTo>
                    <a:pt x="1248" y="1487"/>
                  </a:lnTo>
                  <a:lnTo>
                    <a:pt x="1253" y="1472"/>
                  </a:lnTo>
                  <a:lnTo>
                    <a:pt x="1258" y="1455"/>
                  </a:lnTo>
                  <a:lnTo>
                    <a:pt x="1259" y="1435"/>
                  </a:lnTo>
                  <a:lnTo>
                    <a:pt x="1259" y="1413"/>
                  </a:lnTo>
                  <a:lnTo>
                    <a:pt x="1258" y="1409"/>
                  </a:lnTo>
                  <a:lnTo>
                    <a:pt x="1258" y="1406"/>
                  </a:lnTo>
                  <a:lnTo>
                    <a:pt x="1258" y="1401"/>
                  </a:lnTo>
                  <a:lnTo>
                    <a:pt x="1259" y="1396"/>
                  </a:lnTo>
                  <a:lnTo>
                    <a:pt x="1260" y="1390"/>
                  </a:lnTo>
                  <a:lnTo>
                    <a:pt x="1263" y="1384"/>
                  </a:lnTo>
                  <a:lnTo>
                    <a:pt x="1266" y="1378"/>
                  </a:lnTo>
                  <a:lnTo>
                    <a:pt x="1270" y="1372"/>
                  </a:lnTo>
                  <a:lnTo>
                    <a:pt x="1276" y="1366"/>
                  </a:lnTo>
                  <a:lnTo>
                    <a:pt x="1283" y="1358"/>
                  </a:lnTo>
                  <a:lnTo>
                    <a:pt x="1289" y="1351"/>
                  </a:lnTo>
                  <a:lnTo>
                    <a:pt x="1294" y="1341"/>
                  </a:lnTo>
                  <a:lnTo>
                    <a:pt x="1299" y="1328"/>
                  </a:lnTo>
                  <a:lnTo>
                    <a:pt x="1304" y="1314"/>
                  </a:lnTo>
                  <a:lnTo>
                    <a:pt x="1308" y="1298"/>
                  </a:lnTo>
                  <a:lnTo>
                    <a:pt x="1310" y="1281"/>
                  </a:lnTo>
                  <a:lnTo>
                    <a:pt x="1312" y="1263"/>
                  </a:lnTo>
                  <a:lnTo>
                    <a:pt x="1310" y="1244"/>
                  </a:lnTo>
                  <a:lnTo>
                    <a:pt x="1307" y="1225"/>
                  </a:lnTo>
                  <a:lnTo>
                    <a:pt x="1301" y="1207"/>
                  </a:lnTo>
                  <a:lnTo>
                    <a:pt x="1299" y="1199"/>
                  </a:lnTo>
                  <a:lnTo>
                    <a:pt x="1296" y="1188"/>
                  </a:lnTo>
                  <a:lnTo>
                    <a:pt x="1291" y="1175"/>
                  </a:lnTo>
                  <a:lnTo>
                    <a:pt x="1285" y="1161"/>
                  </a:lnTo>
                  <a:lnTo>
                    <a:pt x="1277" y="1145"/>
                  </a:lnTo>
                  <a:lnTo>
                    <a:pt x="1268" y="1130"/>
                  </a:lnTo>
                  <a:lnTo>
                    <a:pt x="1257" y="1116"/>
                  </a:lnTo>
                  <a:lnTo>
                    <a:pt x="1245" y="1103"/>
                  </a:lnTo>
                  <a:lnTo>
                    <a:pt x="1231" y="1093"/>
                  </a:lnTo>
                  <a:lnTo>
                    <a:pt x="1216" y="1086"/>
                  </a:lnTo>
                  <a:lnTo>
                    <a:pt x="1212" y="1085"/>
                  </a:lnTo>
                  <a:lnTo>
                    <a:pt x="1210" y="1084"/>
                  </a:lnTo>
                  <a:lnTo>
                    <a:pt x="1207" y="1082"/>
                  </a:lnTo>
                  <a:lnTo>
                    <a:pt x="1204" y="1080"/>
                  </a:lnTo>
                  <a:lnTo>
                    <a:pt x="1201" y="1078"/>
                  </a:lnTo>
                  <a:lnTo>
                    <a:pt x="1198" y="1076"/>
                  </a:lnTo>
                  <a:lnTo>
                    <a:pt x="1195" y="1072"/>
                  </a:lnTo>
                  <a:lnTo>
                    <a:pt x="1192" y="1068"/>
                  </a:lnTo>
                  <a:lnTo>
                    <a:pt x="1189" y="1064"/>
                  </a:lnTo>
                  <a:lnTo>
                    <a:pt x="1185" y="1059"/>
                  </a:lnTo>
                  <a:lnTo>
                    <a:pt x="1181" y="1056"/>
                  </a:lnTo>
                  <a:lnTo>
                    <a:pt x="1175" y="1051"/>
                  </a:lnTo>
                  <a:lnTo>
                    <a:pt x="1167" y="1045"/>
                  </a:lnTo>
                  <a:lnTo>
                    <a:pt x="1158" y="1039"/>
                  </a:lnTo>
                  <a:lnTo>
                    <a:pt x="1148" y="1034"/>
                  </a:lnTo>
                  <a:lnTo>
                    <a:pt x="1135" y="1029"/>
                  </a:lnTo>
                  <a:lnTo>
                    <a:pt x="1122" y="1025"/>
                  </a:lnTo>
                  <a:lnTo>
                    <a:pt x="1107" y="1023"/>
                  </a:lnTo>
                  <a:lnTo>
                    <a:pt x="1090" y="1023"/>
                  </a:lnTo>
                  <a:lnTo>
                    <a:pt x="1072" y="1025"/>
                  </a:lnTo>
                  <a:lnTo>
                    <a:pt x="1067" y="1025"/>
                  </a:lnTo>
                  <a:lnTo>
                    <a:pt x="1062" y="1024"/>
                  </a:lnTo>
                  <a:lnTo>
                    <a:pt x="1056" y="1023"/>
                  </a:lnTo>
                  <a:lnTo>
                    <a:pt x="1051" y="1021"/>
                  </a:lnTo>
                  <a:lnTo>
                    <a:pt x="1045" y="1019"/>
                  </a:lnTo>
                  <a:lnTo>
                    <a:pt x="1040" y="1015"/>
                  </a:lnTo>
                  <a:lnTo>
                    <a:pt x="1034" y="1012"/>
                  </a:lnTo>
                  <a:lnTo>
                    <a:pt x="1029" y="1009"/>
                  </a:lnTo>
                  <a:lnTo>
                    <a:pt x="1024" y="1005"/>
                  </a:lnTo>
                  <a:lnTo>
                    <a:pt x="1019" y="1002"/>
                  </a:lnTo>
                  <a:lnTo>
                    <a:pt x="1015" y="998"/>
                  </a:lnTo>
                  <a:lnTo>
                    <a:pt x="1010" y="994"/>
                  </a:lnTo>
                  <a:lnTo>
                    <a:pt x="1004" y="989"/>
                  </a:lnTo>
                  <a:lnTo>
                    <a:pt x="997" y="986"/>
                  </a:lnTo>
                  <a:lnTo>
                    <a:pt x="989" y="982"/>
                  </a:lnTo>
                  <a:lnTo>
                    <a:pt x="980" y="978"/>
                  </a:lnTo>
                  <a:lnTo>
                    <a:pt x="969" y="975"/>
                  </a:lnTo>
                  <a:lnTo>
                    <a:pt x="958" y="972"/>
                  </a:lnTo>
                  <a:lnTo>
                    <a:pt x="945" y="971"/>
                  </a:lnTo>
                  <a:lnTo>
                    <a:pt x="932" y="971"/>
                  </a:lnTo>
                  <a:lnTo>
                    <a:pt x="919" y="971"/>
                  </a:lnTo>
                  <a:lnTo>
                    <a:pt x="906" y="972"/>
                  </a:lnTo>
                  <a:lnTo>
                    <a:pt x="895" y="975"/>
                  </a:lnTo>
                  <a:lnTo>
                    <a:pt x="884" y="977"/>
                  </a:lnTo>
                  <a:lnTo>
                    <a:pt x="875" y="980"/>
                  </a:lnTo>
                  <a:lnTo>
                    <a:pt x="866" y="984"/>
                  </a:lnTo>
                  <a:lnTo>
                    <a:pt x="858" y="987"/>
                  </a:lnTo>
                  <a:lnTo>
                    <a:pt x="852" y="989"/>
                  </a:lnTo>
                  <a:lnTo>
                    <a:pt x="846" y="992"/>
                  </a:lnTo>
                  <a:lnTo>
                    <a:pt x="841" y="994"/>
                  </a:lnTo>
                  <a:lnTo>
                    <a:pt x="835" y="995"/>
                  </a:lnTo>
                  <a:lnTo>
                    <a:pt x="829" y="997"/>
                  </a:lnTo>
                  <a:lnTo>
                    <a:pt x="822" y="999"/>
                  </a:lnTo>
                  <a:lnTo>
                    <a:pt x="814" y="1000"/>
                  </a:lnTo>
                  <a:lnTo>
                    <a:pt x="804" y="1001"/>
                  </a:lnTo>
                  <a:lnTo>
                    <a:pt x="793" y="1001"/>
                  </a:lnTo>
                  <a:lnTo>
                    <a:pt x="781" y="1000"/>
                  </a:lnTo>
                  <a:lnTo>
                    <a:pt x="769" y="998"/>
                  </a:lnTo>
                  <a:lnTo>
                    <a:pt x="756" y="995"/>
                  </a:lnTo>
                  <a:lnTo>
                    <a:pt x="741" y="989"/>
                  </a:lnTo>
                  <a:lnTo>
                    <a:pt x="736" y="988"/>
                  </a:lnTo>
                  <a:lnTo>
                    <a:pt x="729" y="983"/>
                  </a:lnTo>
                  <a:lnTo>
                    <a:pt x="720" y="978"/>
                  </a:lnTo>
                  <a:lnTo>
                    <a:pt x="710" y="971"/>
                  </a:lnTo>
                  <a:lnTo>
                    <a:pt x="700" y="963"/>
                  </a:lnTo>
                  <a:lnTo>
                    <a:pt x="690" y="955"/>
                  </a:lnTo>
                  <a:lnTo>
                    <a:pt x="680" y="946"/>
                  </a:lnTo>
                  <a:lnTo>
                    <a:pt x="670" y="939"/>
                  </a:lnTo>
                  <a:lnTo>
                    <a:pt x="661" y="932"/>
                  </a:lnTo>
                  <a:lnTo>
                    <a:pt x="654" y="927"/>
                  </a:lnTo>
                  <a:lnTo>
                    <a:pt x="648" y="922"/>
                  </a:lnTo>
                  <a:lnTo>
                    <a:pt x="642" y="916"/>
                  </a:lnTo>
                  <a:lnTo>
                    <a:pt x="636" y="909"/>
                  </a:lnTo>
                  <a:lnTo>
                    <a:pt x="630" y="903"/>
                  </a:lnTo>
                  <a:lnTo>
                    <a:pt x="625" y="895"/>
                  </a:lnTo>
                  <a:lnTo>
                    <a:pt x="620" y="887"/>
                  </a:lnTo>
                  <a:lnTo>
                    <a:pt x="615" y="880"/>
                  </a:lnTo>
                  <a:lnTo>
                    <a:pt x="608" y="873"/>
                  </a:lnTo>
                  <a:lnTo>
                    <a:pt x="603" y="866"/>
                  </a:lnTo>
                  <a:lnTo>
                    <a:pt x="597" y="860"/>
                  </a:lnTo>
                  <a:lnTo>
                    <a:pt x="591" y="854"/>
                  </a:lnTo>
                  <a:lnTo>
                    <a:pt x="584" y="847"/>
                  </a:lnTo>
                  <a:lnTo>
                    <a:pt x="577" y="840"/>
                  </a:lnTo>
                  <a:lnTo>
                    <a:pt x="570" y="832"/>
                  </a:lnTo>
                  <a:lnTo>
                    <a:pt x="562" y="825"/>
                  </a:lnTo>
                  <a:lnTo>
                    <a:pt x="554" y="818"/>
                  </a:lnTo>
                  <a:lnTo>
                    <a:pt x="546" y="811"/>
                  </a:lnTo>
                  <a:lnTo>
                    <a:pt x="538" y="804"/>
                  </a:lnTo>
                  <a:lnTo>
                    <a:pt x="530" y="799"/>
                  </a:lnTo>
                  <a:lnTo>
                    <a:pt x="521" y="795"/>
                  </a:lnTo>
                  <a:lnTo>
                    <a:pt x="513" y="790"/>
                  </a:lnTo>
                  <a:lnTo>
                    <a:pt x="505" y="784"/>
                  </a:lnTo>
                  <a:lnTo>
                    <a:pt x="497" y="776"/>
                  </a:lnTo>
                  <a:lnTo>
                    <a:pt x="491" y="768"/>
                  </a:lnTo>
                  <a:lnTo>
                    <a:pt x="485" y="759"/>
                  </a:lnTo>
                  <a:lnTo>
                    <a:pt x="480" y="749"/>
                  </a:lnTo>
                  <a:lnTo>
                    <a:pt x="476" y="739"/>
                  </a:lnTo>
                  <a:lnTo>
                    <a:pt x="472" y="729"/>
                  </a:lnTo>
                  <a:lnTo>
                    <a:pt x="470" y="719"/>
                  </a:lnTo>
                  <a:lnTo>
                    <a:pt x="468" y="710"/>
                  </a:lnTo>
                  <a:lnTo>
                    <a:pt x="465" y="699"/>
                  </a:lnTo>
                  <a:lnTo>
                    <a:pt x="462" y="687"/>
                  </a:lnTo>
                  <a:lnTo>
                    <a:pt x="459" y="674"/>
                  </a:lnTo>
                  <a:lnTo>
                    <a:pt x="454" y="661"/>
                  </a:lnTo>
                  <a:lnTo>
                    <a:pt x="450" y="647"/>
                  </a:lnTo>
                  <a:lnTo>
                    <a:pt x="445" y="634"/>
                  </a:lnTo>
                  <a:lnTo>
                    <a:pt x="441" y="622"/>
                  </a:lnTo>
                  <a:lnTo>
                    <a:pt x="437" y="613"/>
                  </a:lnTo>
                  <a:lnTo>
                    <a:pt x="433" y="604"/>
                  </a:lnTo>
                  <a:lnTo>
                    <a:pt x="430" y="599"/>
                  </a:lnTo>
                  <a:lnTo>
                    <a:pt x="427" y="594"/>
                  </a:lnTo>
                  <a:lnTo>
                    <a:pt x="425" y="590"/>
                  </a:lnTo>
                  <a:lnTo>
                    <a:pt x="423" y="585"/>
                  </a:lnTo>
                  <a:lnTo>
                    <a:pt x="423" y="581"/>
                  </a:lnTo>
                  <a:lnTo>
                    <a:pt x="425" y="577"/>
                  </a:lnTo>
                  <a:lnTo>
                    <a:pt x="427" y="574"/>
                  </a:lnTo>
                  <a:lnTo>
                    <a:pt x="431" y="573"/>
                  </a:lnTo>
                  <a:lnTo>
                    <a:pt x="438" y="572"/>
                  </a:lnTo>
                  <a:lnTo>
                    <a:pt x="447" y="574"/>
                  </a:lnTo>
                  <a:lnTo>
                    <a:pt x="458" y="577"/>
                  </a:lnTo>
                  <a:lnTo>
                    <a:pt x="471" y="581"/>
                  </a:lnTo>
                  <a:lnTo>
                    <a:pt x="486" y="585"/>
                  </a:lnTo>
                  <a:lnTo>
                    <a:pt x="502" y="589"/>
                  </a:lnTo>
                  <a:lnTo>
                    <a:pt x="518" y="593"/>
                  </a:lnTo>
                  <a:lnTo>
                    <a:pt x="534" y="596"/>
                  </a:lnTo>
                  <a:lnTo>
                    <a:pt x="551" y="599"/>
                  </a:lnTo>
                  <a:lnTo>
                    <a:pt x="567" y="601"/>
                  </a:lnTo>
                  <a:lnTo>
                    <a:pt x="582" y="603"/>
                  </a:lnTo>
                  <a:lnTo>
                    <a:pt x="596" y="605"/>
                  </a:lnTo>
                  <a:lnTo>
                    <a:pt x="609" y="605"/>
                  </a:lnTo>
                  <a:lnTo>
                    <a:pt x="623" y="607"/>
                  </a:lnTo>
                  <a:lnTo>
                    <a:pt x="639" y="607"/>
                  </a:lnTo>
                  <a:lnTo>
                    <a:pt x="656" y="608"/>
                  </a:lnTo>
                  <a:lnTo>
                    <a:pt x="674" y="609"/>
                  </a:lnTo>
                  <a:lnTo>
                    <a:pt x="692" y="611"/>
                  </a:lnTo>
                  <a:lnTo>
                    <a:pt x="710" y="612"/>
                  </a:lnTo>
                  <a:lnTo>
                    <a:pt x="727" y="614"/>
                  </a:lnTo>
                  <a:lnTo>
                    <a:pt x="743" y="616"/>
                  </a:lnTo>
                  <a:lnTo>
                    <a:pt x="756" y="618"/>
                  </a:lnTo>
                  <a:lnTo>
                    <a:pt x="766" y="620"/>
                  </a:lnTo>
                  <a:lnTo>
                    <a:pt x="775" y="624"/>
                  </a:lnTo>
                  <a:lnTo>
                    <a:pt x="784" y="630"/>
                  </a:lnTo>
                  <a:lnTo>
                    <a:pt x="793" y="636"/>
                  </a:lnTo>
                  <a:lnTo>
                    <a:pt x="802" y="644"/>
                  </a:lnTo>
                  <a:lnTo>
                    <a:pt x="812" y="653"/>
                  </a:lnTo>
                  <a:lnTo>
                    <a:pt x="821" y="662"/>
                  </a:lnTo>
                  <a:lnTo>
                    <a:pt x="829" y="671"/>
                  </a:lnTo>
                  <a:lnTo>
                    <a:pt x="838" y="681"/>
                  </a:lnTo>
                  <a:lnTo>
                    <a:pt x="846" y="690"/>
                  </a:lnTo>
                  <a:lnTo>
                    <a:pt x="853" y="698"/>
                  </a:lnTo>
                  <a:lnTo>
                    <a:pt x="860" y="707"/>
                  </a:lnTo>
                  <a:lnTo>
                    <a:pt x="868" y="716"/>
                  </a:lnTo>
                  <a:lnTo>
                    <a:pt x="876" y="725"/>
                  </a:lnTo>
                  <a:lnTo>
                    <a:pt x="884" y="735"/>
                  </a:lnTo>
                  <a:lnTo>
                    <a:pt x="892" y="744"/>
                  </a:lnTo>
                  <a:lnTo>
                    <a:pt x="898" y="753"/>
                  </a:lnTo>
                  <a:lnTo>
                    <a:pt x="905" y="763"/>
                  </a:lnTo>
                  <a:lnTo>
                    <a:pt x="909" y="772"/>
                  </a:lnTo>
                  <a:lnTo>
                    <a:pt x="913" y="780"/>
                  </a:lnTo>
                  <a:lnTo>
                    <a:pt x="914" y="788"/>
                  </a:lnTo>
                  <a:lnTo>
                    <a:pt x="915" y="796"/>
                  </a:lnTo>
                  <a:lnTo>
                    <a:pt x="915" y="806"/>
                  </a:lnTo>
                  <a:lnTo>
                    <a:pt x="916" y="815"/>
                  </a:lnTo>
                  <a:lnTo>
                    <a:pt x="917" y="826"/>
                  </a:lnTo>
                  <a:lnTo>
                    <a:pt x="919" y="837"/>
                  </a:lnTo>
                  <a:lnTo>
                    <a:pt x="921" y="847"/>
                  </a:lnTo>
                  <a:lnTo>
                    <a:pt x="924" y="856"/>
                  </a:lnTo>
                  <a:lnTo>
                    <a:pt x="927" y="865"/>
                  </a:lnTo>
                  <a:lnTo>
                    <a:pt x="931" y="872"/>
                  </a:lnTo>
                  <a:lnTo>
                    <a:pt x="936" y="877"/>
                  </a:lnTo>
                  <a:lnTo>
                    <a:pt x="942" y="882"/>
                  </a:lnTo>
                  <a:lnTo>
                    <a:pt x="946" y="887"/>
                  </a:lnTo>
                  <a:lnTo>
                    <a:pt x="952" y="892"/>
                  </a:lnTo>
                  <a:lnTo>
                    <a:pt x="957" y="898"/>
                  </a:lnTo>
                  <a:lnTo>
                    <a:pt x="963" y="903"/>
                  </a:lnTo>
                  <a:lnTo>
                    <a:pt x="969" y="907"/>
                  </a:lnTo>
                  <a:lnTo>
                    <a:pt x="975" y="911"/>
                  </a:lnTo>
                  <a:lnTo>
                    <a:pt x="981" y="914"/>
                  </a:lnTo>
                  <a:lnTo>
                    <a:pt x="987" y="917"/>
                  </a:lnTo>
                  <a:lnTo>
                    <a:pt x="994" y="917"/>
                  </a:lnTo>
                  <a:lnTo>
                    <a:pt x="1002" y="918"/>
                  </a:lnTo>
                  <a:lnTo>
                    <a:pt x="1009" y="920"/>
                  </a:lnTo>
                  <a:lnTo>
                    <a:pt x="1017" y="922"/>
                  </a:lnTo>
                  <a:lnTo>
                    <a:pt x="1025" y="925"/>
                  </a:lnTo>
                  <a:lnTo>
                    <a:pt x="1034" y="928"/>
                  </a:lnTo>
                  <a:lnTo>
                    <a:pt x="1042" y="931"/>
                  </a:lnTo>
                  <a:lnTo>
                    <a:pt x="1050" y="935"/>
                  </a:lnTo>
                  <a:lnTo>
                    <a:pt x="1057" y="938"/>
                  </a:lnTo>
                  <a:lnTo>
                    <a:pt x="1064" y="941"/>
                  </a:lnTo>
                  <a:lnTo>
                    <a:pt x="1070" y="945"/>
                  </a:lnTo>
                  <a:lnTo>
                    <a:pt x="1078" y="946"/>
                  </a:lnTo>
                  <a:lnTo>
                    <a:pt x="1085" y="949"/>
                  </a:lnTo>
                  <a:lnTo>
                    <a:pt x="1093" y="950"/>
                  </a:lnTo>
                  <a:lnTo>
                    <a:pt x="1099" y="952"/>
                  </a:lnTo>
                  <a:lnTo>
                    <a:pt x="1106" y="953"/>
                  </a:lnTo>
                  <a:lnTo>
                    <a:pt x="1112" y="954"/>
                  </a:lnTo>
                  <a:lnTo>
                    <a:pt x="1119" y="955"/>
                  </a:lnTo>
                  <a:lnTo>
                    <a:pt x="1126" y="955"/>
                  </a:lnTo>
                  <a:lnTo>
                    <a:pt x="1133" y="955"/>
                  </a:lnTo>
                  <a:lnTo>
                    <a:pt x="1141" y="955"/>
                  </a:lnTo>
                  <a:lnTo>
                    <a:pt x="1150" y="955"/>
                  </a:lnTo>
                  <a:lnTo>
                    <a:pt x="1159" y="954"/>
                  </a:lnTo>
                  <a:lnTo>
                    <a:pt x="1170" y="951"/>
                  </a:lnTo>
                  <a:lnTo>
                    <a:pt x="1180" y="948"/>
                  </a:lnTo>
                  <a:lnTo>
                    <a:pt x="1190" y="942"/>
                  </a:lnTo>
                  <a:lnTo>
                    <a:pt x="1200" y="935"/>
                  </a:lnTo>
                  <a:lnTo>
                    <a:pt x="1209" y="926"/>
                  </a:lnTo>
                  <a:lnTo>
                    <a:pt x="1217" y="914"/>
                  </a:lnTo>
                  <a:lnTo>
                    <a:pt x="1224" y="899"/>
                  </a:lnTo>
                  <a:lnTo>
                    <a:pt x="1229" y="881"/>
                  </a:lnTo>
                  <a:lnTo>
                    <a:pt x="1230" y="875"/>
                  </a:lnTo>
                  <a:lnTo>
                    <a:pt x="1230" y="864"/>
                  </a:lnTo>
                  <a:lnTo>
                    <a:pt x="1230" y="852"/>
                  </a:lnTo>
                  <a:lnTo>
                    <a:pt x="1229" y="838"/>
                  </a:lnTo>
                  <a:lnTo>
                    <a:pt x="1226" y="824"/>
                  </a:lnTo>
                  <a:lnTo>
                    <a:pt x="1219" y="810"/>
                  </a:lnTo>
                  <a:lnTo>
                    <a:pt x="1212" y="797"/>
                  </a:lnTo>
                  <a:lnTo>
                    <a:pt x="1200" y="787"/>
                  </a:lnTo>
                  <a:lnTo>
                    <a:pt x="1185" y="780"/>
                  </a:lnTo>
                  <a:lnTo>
                    <a:pt x="1167" y="778"/>
                  </a:lnTo>
                  <a:lnTo>
                    <a:pt x="1162" y="777"/>
                  </a:lnTo>
                  <a:lnTo>
                    <a:pt x="1159" y="777"/>
                  </a:lnTo>
                  <a:lnTo>
                    <a:pt x="1155" y="776"/>
                  </a:lnTo>
                  <a:lnTo>
                    <a:pt x="1151" y="775"/>
                  </a:lnTo>
                  <a:lnTo>
                    <a:pt x="1148" y="773"/>
                  </a:lnTo>
                  <a:lnTo>
                    <a:pt x="1145" y="770"/>
                  </a:lnTo>
                  <a:lnTo>
                    <a:pt x="1142" y="766"/>
                  </a:lnTo>
                  <a:lnTo>
                    <a:pt x="1140" y="761"/>
                  </a:lnTo>
                  <a:lnTo>
                    <a:pt x="1138" y="754"/>
                  </a:lnTo>
                  <a:lnTo>
                    <a:pt x="1136" y="745"/>
                  </a:lnTo>
                  <a:lnTo>
                    <a:pt x="1134" y="736"/>
                  </a:lnTo>
                  <a:lnTo>
                    <a:pt x="1130" y="726"/>
                  </a:lnTo>
                  <a:lnTo>
                    <a:pt x="1125" y="716"/>
                  </a:lnTo>
                  <a:lnTo>
                    <a:pt x="1118" y="707"/>
                  </a:lnTo>
                  <a:lnTo>
                    <a:pt x="1109" y="697"/>
                  </a:lnTo>
                  <a:lnTo>
                    <a:pt x="1098" y="688"/>
                  </a:lnTo>
                  <a:lnTo>
                    <a:pt x="1086" y="681"/>
                  </a:lnTo>
                  <a:lnTo>
                    <a:pt x="1071" y="674"/>
                  </a:lnTo>
                  <a:lnTo>
                    <a:pt x="1056" y="670"/>
                  </a:lnTo>
                  <a:lnTo>
                    <a:pt x="1037" y="667"/>
                  </a:lnTo>
                  <a:lnTo>
                    <a:pt x="1020" y="668"/>
                  </a:lnTo>
                  <a:lnTo>
                    <a:pt x="1006" y="670"/>
                  </a:lnTo>
                  <a:lnTo>
                    <a:pt x="996" y="674"/>
                  </a:lnTo>
                  <a:lnTo>
                    <a:pt x="987" y="679"/>
                  </a:lnTo>
                  <a:lnTo>
                    <a:pt x="980" y="683"/>
                  </a:lnTo>
                  <a:lnTo>
                    <a:pt x="973" y="687"/>
                  </a:lnTo>
                  <a:lnTo>
                    <a:pt x="966" y="690"/>
                  </a:lnTo>
                  <a:lnTo>
                    <a:pt x="958" y="691"/>
                  </a:lnTo>
                  <a:lnTo>
                    <a:pt x="948" y="690"/>
                  </a:lnTo>
                  <a:lnTo>
                    <a:pt x="936" y="687"/>
                  </a:lnTo>
                  <a:lnTo>
                    <a:pt x="928" y="682"/>
                  </a:lnTo>
                  <a:lnTo>
                    <a:pt x="918" y="675"/>
                  </a:lnTo>
                  <a:lnTo>
                    <a:pt x="908" y="667"/>
                  </a:lnTo>
                  <a:lnTo>
                    <a:pt x="897" y="659"/>
                  </a:lnTo>
                  <a:lnTo>
                    <a:pt x="886" y="650"/>
                  </a:lnTo>
                  <a:lnTo>
                    <a:pt x="876" y="639"/>
                  </a:lnTo>
                  <a:lnTo>
                    <a:pt x="868" y="630"/>
                  </a:lnTo>
                  <a:lnTo>
                    <a:pt x="861" y="619"/>
                  </a:lnTo>
                  <a:lnTo>
                    <a:pt x="858" y="609"/>
                  </a:lnTo>
                  <a:lnTo>
                    <a:pt x="857" y="599"/>
                  </a:lnTo>
                  <a:lnTo>
                    <a:pt x="859" y="592"/>
                  </a:lnTo>
                  <a:lnTo>
                    <a:pt x="863" y="587"/>
                  </a:lnTo>
                  <a:lnTo>
                    <a:pt x="868" y="582"/>
                  </a:lnTo>
                  <a:lnTo>
                    <a:pt x="875" y="579"/>
                  </a:lnTo>
                  <a:lnTo>
                    <a:pt x="882" y="577"/>
                  </a:lnTo>
                  <a:lnTo>
                    <a:pt x="889" y="576"/>
                  </a:lnTo>
                  <a:lnTo>
                    <a:pt x="897" y="574"/>
                  </a:lnTo>
                  <a:lnTo>
                    <a:pt x="905" y="574"/>
                  </a:lnTo>
                  <a:lnTo>
                    <a:pt x="912" y="573"/>
                  </a:lnTo>
                  <a:lnTo>
                    <a:pt x="919" y="571"/>
                  </a:lnTo>
                  <a:lnTo>
                    <a:pt x="925" y="570"/>
                  </a:lnTo>
                  <a:lnTo>
                    <a:pt x="932" y="570"/>
                  </a:lnTo>
                  <a:lnTo>
                    <a:pt x="940" y="568"/>
                  </a:lnTo>
                  <a:lnTo>
                    <a:pt x="950" y="567"/>
                  </a:lnTo>
                  <a:lnTo>
                    <a:pt x="960" y="566"/>
                  </a:lnTo>
                  <a:lnTo>
                    <a:pt x="971" y="566"/>
                  </a:lnTo>
                  <a:lnTo>
                    <a:pt x="982" y="565"/>
                  </a:lnTo>
                  <a:lnTo>
                    <a:pt x="994" y="565"/>
                  </a:lnTo>
                  <a:lnTo>
                    <a:pt x="1006" y="565"/>
                  </a:lnTo>
                  <a:lnTo>
                    <a:pt x="1019" y="565"/>
                  </a:lnTo>
                  <a:lnTo>
                    <a:pt x="1032" y="565"/>
                  </a:lnTo>
                  <a:lnTo>
                    <a:pt x="1045" y="566"/>
                  </a:lnTo>
                  <a:lnTo>
                    <a:pt x="1057" y="567"/>
                  </a:lnTo>
                  <a:lnTo>
                    <a:pt x="1070" y="569"/>
                  </a:lnTo>
                  <a:lnTo>
                    <a:pt x="1082" y="571"/>
                  </a:lnTo>
                  <a:lnTo>
                    <a:pt x="1093" y="575"/>
                  </a:lnTo>
                  <a:lnTo>
                    <a:pt x="1102" y="579"/>
                  </a:lnTo>
                  <a:lnTo>
                    <a:pt x="1111" y="583"/>
                  </a:lnTo>
                  <a:lnTo>
                    <a:pt x="1118" y="588"/>
                  </a:lnTo>
                  <a:lnTo>
                    <a:pt x="1122" y="594"/>
                  </a:lnTo>
                  <a:lnTo>
                    <a:pt x="1126" y="601"/>
                  </a:lnTo>
                  <a:lnTo>
                    <a:pt x="1129" y="608"/>
                  </a:lnTo>
                  <a:lnTo>
                    <a:pt x="1131" y="615"/>
                  </a:lnTo>
                  <a:lnTo>
                    <a:pt x="1134" y="622"/>
                  </a:lnTo>
                  <a:lnTo>
                    <a:pt x="1136" y="628"/>
                  </a:lnTo>
                  <a:lnTo>
                    <a:pt x="1139" y="635"/>
                  </a:lnTo>
                  <a:lnTo>
                    <a:pt x="1144" y="642"/>
                  </a:lnTo>
                  <a:lnTo>
                    <a:pt x="1149" y="648"/>
                  </a:lnTo>
                  <a:lnTo>
                    <a:pt x="1156" y="654"/>
                  </a:lnTo>
                  <a:lnTo>
                    <a:pt x="1164" y="660"/>
                  </a:lnTo>
                  <a:lnTo>
                    <a:pt x="1168" y="662"/>
                  </a:lnTo>
                  <a:lnTo>
                    <a:pt x="1173" y="664"/>
                  </a:lnTo>
                  <a:lnTo>
                    <a:pt x="1177" y="665"/>
                  </a:lnTo>
                  <a:lnTo>
                    <a:pt x="1181" y="665"/>
                  </a:lnTo>
                  <a:lnTo>
                    <a:pt x="1184" y="666"/>
                  </a:lnTo>
                  <a:lnTo>
                    <a:pt x="1188" y="666"/>
                  </a:lnTo>
                  <a:lnTo>
                    <a:pt x="1191" y="666"/>
                  </a:lnTo>
                  <a:lnTo>
                    <a:pt x="1195" y="666"/>
                  </a:lnTo>
                  <a:lnTo>
                    <a:pt x="1198" y="667"/>
                  </a:lnTo>
                  <a:lnTo>
                    <a:pt x="1201" y="667"/>
                  </a:lnTo>
                  <a:lnTo>
                    <a:pt x="1206" y="668"/>
                  </a:lnTo>
                  <a:lnTo>
                    <a:pt x="1211" y="670"/>
                  </a:lnTo>
                  <a:lnTo>
                    <a:pt x="1216" y="673"/>
                  </a:lnTo>
                  <a:lnTo>
                    <a:pt x="1220" y="676"/>
                  </a:lnTo>
                  <a:lnTo>
                    <a:pt x="1225" y="680"/>
                  </a:lnTo>
                  <a:lnTo>
                    <a:pt x="1229" y="684"/>
                  </a:lnTo>
                  <a:lnTo>
                    <a:pt x="1234" y="690"/>
                  </a:lnTo>
                  <a:lnTo>
                    <a:pt x="1238" y="696"/>
                  </a:lnTo>
                  <a:lnTo>
                    <a:pt x="1243" y="702"/>
                  </a:lnTo>
                  <a:lnTo>
                    <a:pt x="1247" y="709"/>
                  </a:lnTo>
                  <a:lnTo>
                    <a:pt x="1251" y="716"/>
                  </a:lnTo>
                  <a:lnTo>
                    <a:pt x="1256" y="725"/>
                  </a:lnTo>
                  <a:lnTo>
                    <a:pt x="1263" y="733"/>
                  </a:lnTo>
                  <a:lnTo>
                    <a:pt x="1271" y="741"/>
                  </a:lnTo>
                  <a:lnTo>
                    <a:pt x="1280" y="748"/>
                  </a:lnTo>
                  <a:lnTo>
                    <a:pt x="1290" y="755"/>
                  </a:lnTo>
                  <a:lnTo>
                    <a:pt x="1302" y="760"/>
                  </a:lnTo>
                  <a:lnTo>
                    <a:pt x="1315" y="765"/>
                  </a:lnTo>
                  <a:lnTo>
                    <a:pt x="1330" y="767"/>
                  </a:lnTo>
                  <a:lnTo>
                    <a:pt x="1346" y="769"/>
                  </a:lnTo>
                  <a:lnTo>
                    <a:pt x="1361" y="769"/>
                  </a:lnTo>
                  <a:lnTo>
                    <a:pt x="1373" y="767"/>
                  </a:lnTo>
                  <a:lnTo>
                    <a:pt x="1383" y="766"/>
                  </a:lnTo>
                  <a:lnTo>
                    <a:pt x="1389" y="764"/>
                  </a:lnTo>
                  <a:lnTo>
                    <a:pt x="1395" y="761"/>
                  </a:lnTo>
                  <a:lnTo>
                    <a:pt x="1400" y="758"/>
                  </a:lnTo>
                  <a:lnTo>
                    <a:pt x="1404" y="756"/>
                  </a:lnTo>
                  <a:lnTo>
                    <a:pt x="1409" y="754"/>
                  </a:lnTo>
                  <a:lnTo>
                    <a:pt x="1415" y="753"/>
                  </a:lnTo>
                  <a:lnTo>
                    <a:pt x="1423" y="752"/>
                  </a:lnTo>
                  <a:lnTo>
                    <a:pt x="1431" y="752"/>
                  </a:lnTo>
                  <a:lnTo>
                    <a:pt x="1440" y="752"/>
                  </a:lnTo>
                  <a:lnTo>
                    <a:pt x="1450" y="752"/>
                  </a:lnTo>
                  <a:lnTo>
                    <a:pt x="1460" y="752"/>
                  </a:lnTo>
                  <a:lnTo>
                    <a:pt x="1470" y="752"/>
                  </a:lnTo>
                  <a:lnTo>
                    <a:pt x="1480" y="750"/>
                  </a:lnTo>
                  <a:lnTo>
                    <a:pt x="1490" y="747"/>
                  </a:lnTo>
                  <a:lnTo>
                    <a:pt x="1500" y="744"/>
                  </a:lnTo>
                  <a:lnTo>
                    <a:pt x="1509" y="740"/>
                  </a:lnTo>
                  <a:lnTo>
                    <a:pt x="1517" y="734"/>
                  </a:lnTo>
                  <a:lnTo>
                    <a:pt x="1523" y="730"/>
                  </a:lnTo>
                  <a:lnTo>
                    <a:pt x="1530" y="724"/>
                  </a:lnTo>
                  <a:lnTo>
                    <a:pt x="1537" y="718"/>
                  </a:lnTo>
                  <a:lnTo>
                    <a:pt x="1546" y="710"/>
                  </a:lnTo>
                  <a:lnTo>
                    <a:pt x="1554" y="702"/>
                  </a:lnTo>
                  <a:lnTo>
                    <a:pt x="1562" y="693"/>
                  </a:lnTo>
                  <a:lnTo>
                    <a:pt x="1569" y="682"/>
                  </a:lnTo>
                  <a:lnTo>
                    <a:pt x="1576" y="671"/>
                  </a:lnTo>
                  <a:lnTo>
                    <a:pt x="1580" y="659"/>
                  </a:lnTo>
                  <a:lnTo>
                    <a:pt x="1584" y="647"/>
                  </a:lnTo>
                  <a:lnTo>
                    <a:pt x="1585" y="642"/>
                  </a:lnTo>
                  <a:lnTo>
                    <a:pt x="1586" y="636"/>
                  </a:lnTo>
                  <a:lnTo>
                    <a:pt x="1587" y="631"/>
                  </a:lnTo>
                  <a:lnTo>
                    <a:pt x="1588" y="625"/>
                  </a:lnTo>
                  <a:lnTo>
                    <a:pt x="1590" y="619"/>
                  </a:lnTo>
                  <a:lnTo>
                    <a:pt x="1591" y="614"/>
                  </a:lnTo>
                  <a:lnTo>
                    <a:pt x="1592" y="608"/>
                  </a:lnTo>
                  <a:lnTo>
                    <a:pt x="1593" y="602"/>
                  </a:lnTo>
                  <a:lnTo>
                    <a:pt x="1595" y="595"/>
                  </a:lnTo>
                  <a:lnTo>
                    <a:pt x="1597" y="589"/>
                  </a:lnTo>
                  <a:lnTo>
                    <a:pt x="1600" y="582"/>
                  </a:lnTo>
                  <a:lnTo>
                    <a:pt x="1603" y="571"/>
                  </a:lnTo>
                  <a:lnTo>
                    <a:pt x="1606" y="557"/>
                  </a:lnTo>
                  <a:lnTo>
                    <a:pt x="1608" y="540"/>
                  </a:lnTo>
                  <a:lnTo>
                    <a:pt x="1610" y="522"/>
                  </a:lnTo>
                  <a:lnTo>
                    <a:pt x="1609" y="503"/>
                  </a:lnTo>
                  <a:lnTo>
                    <a:pt x="1607" y="483"/>
                  </a:lnTo>
                  <a:lnTo>
                    <a:pt x="1602" y="463"/>
                  </a:lnTo>
                  <a:lnTo>
                    <a:pt x="1593" y="445"/>
                  </a:lnTo>
                  <a:lnTo>
                    <a:pt x="1582" y="427"/>
                  </a:lnTo>
                  <a:lnTo>
                    <a:pt x="1573" y="416"/>
                  </a:lnTo>
                  <a:lnTo>
                    <a:pt x="1563" y="403"/>
                  </a:lnTo>
                  <a:lnTo>
                    <a:pt x="1551" y="389"/>
                  </a:lnTo>
                  <a:lnTo>
                    <a:pt x="1536" y="375"/>
                  </a:lnTo>
                  <a:lnTo>
                    <a:pt x="1520" y="361"/>
                  </a:lnTo>
                  <a:lnTo>
                    <a:pt x="1503" y="347"/>
                  </a:lnTo>
                  <a:lnTo>
                    <a:pt x="1485" y="334"/>
                  </a:lnTo>
                  <a:lnTo>
                    <a:pt x="1466" y="324"/>
                  </a:lnTo>
                  <a:lnTo>
                    <a:pt x="1446" y="315"/>
                  </a:lnTo>
                  <a:lnTo>
                    <a:pt x="1426" y="309"/>
                  </a:lnTo>
                  <a:lnTo>
                    <a:pt x="1413" y="309"/>
                  </a:lnTo>
                  <a:lnTo>
                    <a:pt x="1400" y="308"/>
                  </a:lnTo>
                  <a:lnTo>
                    <a:pt x="1388" y="309"/>
                  </a:lnTo>
                  <a:lnTo>
                    <a:pt x="1376" y="309"/>
                  </a:lnTo>
                  <a:lnTo>
                    <a:pt x="1364" y="311"/>
                  </a:lnTo>
                  <a:lnTo>
                    <a:pt x="1354" y="313"/>
                  </a:lnTo>
                  <a:lnTo>
                    <a:pt x="1343" y="317"/>
                  </a:lnTo>
                  <a:lnTo>
                    <a:pt x="1332" y="323"/>
                  </a:lnTo>
                  <a:lnTo>
                    <a:pt x="1322" y="329"/>
                  </a:lnTo>
                  <a:lnTo>
                    <a:pt x="1312" y="337"/>
                  </a:lnTo>
                  <a:lnTo>
                    <a:pt x="1304" y="343"/>
                  </a:lnTo>
                  <a:lnTo>
                    <a:pt x="1298" y="349"/>
                  </a:lnTo>
                  <a:lnTo>
                    <a:pt x="1290" y="354"/>
                  </a:lnTo>
                  <a:lnTo>
                    <a:pt x="1283" y="360"/>
                  </a:lnTo>
                  <a:lnTo>
                    <a:pt x="1275" y="364"/>
                  </a:lnTo>
                  <a:lnTo>
                    <a:pt x="1268" y="368"/>
                  </a:lnTo>
                  <a:lnTo>
                    <a:pt x="1260" y="372"/>
                  </a:lnTo>
                  <a:lnTo>
                    <a:pt x="1252" y="375"/>
                  </a:lnTo>
                  <a:lnTo>
                    <a:pt x="1243" y="377"/>
                  </a:lnTo>
                  <a:lnTo>
                    <a:pt x="1234" y="378"/>
                  </a:lnTo>
                  <a:lnTo>
                    <a:pt x="1226" y="380"/>
                  </a:lnTo>
                  <a:lnTo>
                    <a:pt x="1218" y="384"/>
                  </a:lnTo>
                  <a:lnTo>
                    <a:pt x="1209" y="388"/>
                  </a:lnTo>
                  <a:lnTo>
                    <a:pt x="1201" y="394"/>
                  </a:lnTo>
                  <a:lnTo>
                    <a:pt x="1194" y="399"/>
                  </a:lnTo>
                  <a:lnTo>
                    <a:pt x="1187" y="406"/>
                  </a:lnTo>
                  <a:lnTo>
                    <a:pt x="1180" y="412"/>
                  </a:lnTo>
                  <a:lnTo>
                    <a:pt x="1173" y="420"/>
                  </a:lnTo>
                  <a:lnTo>
                    <a:pt x="1168" y="427"/>
                  </a:lnTo>
                  <a:lnTo>
                    <a:pt x="1163" y="434"/>
                  </a:lnTo>
                  <a:lnTo>
                    <a:pt x="1159" y="443"/>
                  </a:lnTo>
                  <a:lnTo>
                    <a:pt x="1155" y="452"/>
                  </a:lnTo>
                  <a:lnTo>
                    <a:pt x="1152" y="462"/>
                  </a:lnTo>
                  <a:lnTo>
                    <a:pt x="1148" y="473"/>
                  </a:lnTo>
                  <a:lnTo>
                    <a:pt x="1144" y="484"/>
                  </a:lnTo>
                  <a:lnTo>
                    <a:pt x="1140" y="494"/>
                  </a:lnTo>
                  <a:lnTo>
                    <a:pt x="1134" y="504"/>
                  </a:lnTo>
                  <a:lnTo>
                    <a:pt x="1127" y="513"/>
                  </a:lnTo>
                  <a:lnTo>
                    <a:pt x="1118" y="520"/>
                  </a:lnTo>
                  <a:lnTo>
                    <a:pt x="1108" y="525"/>
                  </a:lnTo>
                  <a:lnTo>
                    <a:pt x="1101" y="526"/>
                  </a:lnTo>
                  <a:lnTo>
                    <a:pt x="1093" y="529"/>
                  </a:lnTo>
                  <a:lnTo>
                    <a:pt x="1084" y="531"/>
                  </a:lnTo>
                  <a:lnTo>
                    <a:pt x="1073" y="533"/>
                  </a:lnTo>
                  <a:lnTo>
                    <a:pt x="1061" y="535"/>
                  </a:lnTo>
                  <a:lnTo>
                    <a:pt x="1048" y="537"/>
                  </a:lnTo>
                  <a:lnTo>
                    <a:pt x="1034" y="539"/>
                  </a:lnTo>
                  <a:lnTo>
                    <a:pt x="1020" y="539"/>
                  </a:lnTo>
                  <a:lnTo>
                    <a:pt x="1005" y="540"/>
                  </a:lnTo>
                  <a:lnTo>
                    <a:pt x="989" y="539"/>
                  </a:lnTo>
                  <a:lnTo>
                    <a:pt x="973" y="538"/>
                  </a:lnTo>
                  <a:lnTo>
                    <a:pt x="954" y="537"/>
                  </a:lnTo>
                  <a:lnTo>
                    <a:pt x="934" y="535"/>
                  </a:lnTo>
                  <a:lnTo>
                    <a:pt x="914" y="533"/>
                  </a:lnTo>
                  <a:lnTo>
                    <a:pt x="894" y="530"/>
                  </a:lnTo>
                  <a:lnTo>
                    <a:pt x="876" y="526"/>
                  </a:lnTo>
                  <a:lnTo>
                    <a:pt x="861" y="520"/>
                  </a:lnTo>
                  <a:lnTo>
                    <a:pt x="849" y="513"/>
                  </a:lnTo>
                  <a:lnTo>
                    <a:pt x="841" y="504"/>
                  </a:lnTo>
                  <a:lnTo>
                    <a:pt x="840" y="492"/>
                  </a:lnTo>
                  <a:lnTo>
                    <a:pt x="841" y="485"/>
                  </a:lnTo>
                  <a:lnTo>
                    <a:pt x="843" y="479"/>
                  </a:lnTo>
                  <a:lnTo>
                    <a:pt x="847" y="472"/>
                  </a:lnTo>
                  <a:lnTo>
                    <a:pt x="851" y="466"/>
                  </a:lnTo>
                  <a:lnTo>
                    <a:pt x="856" y="461"/>
                  </a:lnTo>
                  <a:lnTo>
                    <a:pt x="861" y="456"/>
                  </a:lnTo>
                  <a:lnTo>
                    <a:pt x="866" y="452"/>
                  </a:lnTo>
                  <a:lnTo>
                    <a:pt x="872" y="448"/>
                  </a:lnTo>
                  <a:lnTo>
                    <a:pt x="876" y="444"/>
                  </a:lnTo>
                  <a:lnTo>
                    <a:pt x="880" y="440"/>
                  </a:lnTo>
                  <a:lnTo>
                    <a:pt x="883" y="437"/>
                  </a:lnTo>
                  <a:lnTo>
                    <a:pt x="886" y="434"/>
                  </a:lnTo>
                  <a:lnTo>
                    <a:pt x="889" y="430"/>
                  </a:lnTo>
                  <a:lnTo>
                    <a:pt x="893" y="426"/>
                  </a:lnTo>
                  <a:lnTo>
                    <a:pt x="897" y="423"/>
                  </a:lnTo>
                  <a:lnTo>
                    <a:pt x="902" y="420"/>
                  </a:lnTo>
                  <a:lnTo>
                    <a:pt x="907" y="417"/>
                  </a:lnTo>
                  <a:lnTo>
                    <a:pt x="913" y="415"/>
                  </a:lnTo>
                  <a:lnTo>
                    <a:pt x="919" y="413"/>
                  </a:lnTo>
                  <a:lnTo>
                    <a:pt x="925" y="412"/>
                  </a:lnTo>
                  <a:lnTo>
                    <a:pt x="930" y="413"/>
                  </a:lnTo>
                  <a:lnTo>
                    <a:pt x="934" y="415"/>
                  </a:lnTo>
                  <a:lnTo>
                    <a:pt x="939" y="417"/>
                  </a:lnTo>
                  <a:lnTo>
                    <a:pt x="943" y="420"/>
                  </a:lnTo>
                  <a:lnTo>
                    <a:pt x="949" y="423"/>
                  </a:lnTo>
                  <a:lnTo>
                    <a:pt x="954" y="426"/>
                  </a:lnTo>
                  <a:lnTo>
                    <a:pt x="961" y="428"/>
                  </a:lnTo>
                  <a:lnTo>
                    <a:pt x="969" y="430"/>
                  </a:lnTo>
                  <a:lnTo>
                    <a:pt x="978" y="431"/>
                  </a:lnTo>
                  <a:lnTo>
                    <a:pt x="989" y="431"/>
                  </a:lnTo>
                  <a:lnTo>
                    <a:pt x="995" y="430"/>
                  </a:lnTo>
                  <a:lnTo>
                    <a:pt x="1000" y="429"/>
                  </a:lnTo>
                  <a:lnTo>
                    <a:pt x="1006" y="426"/>
                  </a:lnTo>
                  <a:lnTo>
                    <a:pt x="1011" y="423"/>
                  </a:lnTo>
                  <a:lnTo>
                    <a:pt x="1016" y="418"/>
                  </a:lnTo>
                  <a:lnTo>
                    <a:pt x="1022" y="414"/>
                  </a:lnTo>
                  <a:lnTo>
                    <a:pt x="1027" y="408"/>
                  </a:lnTo>
                  <a:lnTo>
                    <a:pt x="1031" y="403"/>
                  </a:lnTo>
                  <a:lnTo>
                    <a:pt x="1036" y="397"/>
                  </a:lnTo>
                  <a:lnTo>
                    <a:pt x="1041" y="391"/>
                  </a:lnTo>
                  <a:lnTo>
                    <a:pt x="1044" y="388"/>
                  </a:lnTo>
                  <a:lnTo>
                    <a:pt x="1048" y="385"/>
                  </a:lnTo>
                  <a:lnTo>
                    <a:pt x="1052" y="383"/>
                  </a:lnTo>
                  <a:lnTo>
                    <a:pt x="1056" y="381"/>
                  </a:lnTo>
                  <a:lnTo>
                    <a:pt x="1061" y="380"/>
                  </a:lnTo>
                  <a:lnTo>
                    <a:pt x="1065" y="379"/>
                  </a:lnTo>
                  <a:lnTo>
                    <a:pt x="1070" y="379"/>
                  </a:lnTo>
                  <a:lnTo>
                    <a:pt x="1074" y="379"/>
                  </a:lnTo>
                  <a:lnTo>
                    <a:pt x="1079" y="380"/>
                  </a:lnTo>
                  <a:lnTo>
                    <a:pt x="1083" y="382"/>
                  </a:lnTo>
                  <a:lnTo>
                    <a:pt x="1088" y="384"/>
                  </a:lnTo>
                  <a:lnTo>
                    <a:pt x="1095" y="386"/>
                  </a:lnTo>
                  <a:lnTo>
                    <a:pt x="1101" y="387"/>
                  </a:lnTo>
                  <a:lnTo>
                    <a:pt x="1108" y="387"/>
                  </a:lnTo>
                  <a:lnTo>
                    <a:pt x="1115" y="387"/>
                  </a:lnTo>
                  <a:lnTo>
                    <a:pt x="1122" y="386"/>
                  </a:lnTo>
                  <a:lnTo>
                    <a:pt x="1129" y="384"/>
                  </a:lnTo>
                  <a:lnTo>
                    <a:pt x="1136" y="383"/>
                  </a:lnTo>
                  <a:lnTo>
                    <a:pt x="1141" y="380"/>
                  </a:lnTo>
                  <a:lnTo>
                    <a:pt x="1147" y="377"/>
                  </a:lnTo>
                  <a:lnTo>
                    <a:pt x="1153" y="371"/>
                  </a:lnTo>
                  <a:lnTo>
                    <a:pt x="1159" y="366"/>
                  </a:lnTo>
                  <a:lnTo>
                    <a:pt x="1164" y="361"/>
                  </a:lnTo>
                  <a:lnTo>
                    <a:pt x="1167" y="356"/>
                  </a:lnTo>
                  <a:lnTo>
                    <a:pt x="1168" y="351"/>
                  </a:lnTo>
                  <a:lnTo>
                    <a:pt x="1170" y="346"/>
                  </a:lnTo>
                  <a:lnTo>
                    <a:pt x="1171" y="341"/>
                  </a:lnTo>
                  <a:lnTo>
                    <a:pt x="1171" y="335"/>
                  </a:lnTo>
                  <a:lnTo>
                    <a:pt x="1170" y="328"/>
                  </a:lnTo>
                  <a:lnTo>
                    <a:pt x="1170" y="320"/>
                  </a:lnTo>
                  <a:lnTo>
                    <a:pt x="1170" y="316"/>
                  </a:lnTo>
                  <a:lnTo>
                    <a:pt x="1170" y="311"/>
                  </a:lnTo>
                  <a:lnTo>
                    <a:pt x="1170" y="307"/>
                  </a:lnTo>
                  <a:lnTo>
                    <a:pt x="1170" y="303"/>
                  </a:lnTo>
                  <a:lnTo>
                    <a:pt x="1171" y="300"/>
                  </a:lnTo>
                  <a:lnTo>
                    <a:pt x="1173" y="296"/>
                  </a:lnTo>
                  <a:lnTo>
                    <a:pt x="1175" y="293"/>
                  </a:lnTo>
                  <a:lnTo>
                    <a:pt x="1178" y="291"/>
                  </a:lnTo>
                  <a:lnTo>
                    <a:pt x="1182" y="289"/>
                  </a:lnTo>
                  <a:lnTo>
                    <a:pt x="1189" y="287"/>
                  </a:lnTo>
                  <a:lnTo>
                    <a:pt x="1194" y="285"/>
                  </a:lnTo>
                  <a:lnTo>
                    <a:pt x="1199" y="281"/>
                  </a:lnTo>
                  <a:lnTo>
                    <a:pt x="1202" y="275"/>
                  </a:lnTo>
                  <a:lnTo>
                    <a:pt x="1205" y="267"/>
                  </a:lnTo>
                  <a:lnTo>
                    <a:pt x="1207" y="259"/>
                  </a:lnTo>
                  <a:lnTo>
                    <a:pt x="1207" y="251"/>
                  </a:lnTo>
                  <a:lnTo>
                    <a:pt x="1208" y="243"/>
                  </a:lnTo>
                  <a:lnTo>
                    <a:pt x="1208" y="235"/>
                  </a:lnTo>
                  <a:lnTo>
                    <a:pt x="1207" y="229"/>
                  </a:lnTo>
                  <a:lnTo>
                    <a:pt x="1207" y="224"/>
                  </a:lnTo>
                  <a:lnTo>
                    <a:pt x="1206" y="219"/>
                  </a:lnTo>
                  <a:lnTo>
                    <a:pt x="1205" y="216"/>
                  </a:lnTo>
                  <a:lnTo>
                    <a:pt x="1205" y="213"/>
                  </a:lnTo>
                  <a:lnTo>
                    <a:pt x="1205" y="210"/>
                  </a:lnTo>
                  <a:lnTo>
                    <a:pt x="1206" y="209"/>
                  </a:lnTo>
                  <a:lnTo>
                    <a:pt x="1207" y="207"/>
                  </a:lnTo>
                  <a:lnTo>
                    <a:pt x="1209" y="204"/>
                  </a:lnTo>
                  <a:lnTo>
                    <a:pt x="1212" y="202"/>
                  </a:lnTo>
                  <a:lnTo>
                    <a:pt x="1214" y="199"/>
                  </a:lnTo>
                  <a:lnTo>
                    <a:pt x="1218" y="195"/>
                  </a:lnTo>
                  <a:lnTo>
                    <a:pt x="1221" y="187"/>
                  </a:lnTo>
                  <a:lnTo>
                    <a:pt x="1222" y="177"/>
                  </a:lnTo>
                  <a:lnTo>
                    <a:pt x="1222" y="165"/>
                  </a:lnTo>
                  <a:lnTo>
                    <a:pt x="1221" y="153"/>
                  </a:lnTo>
                  <a:lnTo>
                    <a:pt x="1218" y="140"/>
                  </a:lnTo>
                  <a:lnTo>
                    <a:pt x="1214" y="126"/>
                  </a:lnTo>
                  <a:lnTo>
                    <a:pt x="1209" y="113"/>
                  </a:lnTo>
                  <a:lnTo>
                    <a:pt x="1203" y="99"/>
                  </a:lnTo>
                  <a:lnTo>
                    <a:pt x="1196" y="87"/>
                  </a:lnTo>
                  <a:lnTo>
                    <a:pt x="1189" y="75"/>
                  </a:lnTo>
                  <a:lnTo>
                    <a:pt x="1185" y="71"/>
                  </a:lnTo>
                  <a:lnTo>
                    <a:pt x="1181" y="68"/>
                  </a:lnTo>
                  <a:lnTo>
                    <a:pt x="1178" y="65"/>
                  </a:lnTo>
                  <a:lnTo>
                    <a:pt x="1175" y="63"/>
                  </a:lnTo>
                  <a:lnTo>
                    <a:pt x="1171" y="62"/>
                  </a:lnTo>
                  <a:lnTo>
                    <a:pt x="1167" y="60"/>
                  </a:lnTo>
                  <a:lnTo>
                    <a:pt x="1163" y="59"/>
                  </a:lnTo>
                  <a:lnTo>
                    <a:pt x="1158" y="58"/>
                  </a:lnTo>
                  <a:lnTo>
                    <a:pt x="1153" y="57"/>
                  </a:lnTo>
                  <a:lnTo>
                    <a:pt x="1147" y="57"/>
                  </a:lnTo>
                  <a:lnTo>
                    <a:pt x="1144" y="57"/>
                  </a:lnTo>
                  <a:lnTo>
                    <a:pt x="1140" y="56"/>
                  </a:lnTo>
                  <a:lnTo>
                    <a:pt x="1136" y="56"/>
                  </a:lnTo>
                  <a:lnTo>
                    <a:pt x="1132" y="55"/>
                  </a:lnTo>
                  <a:lnTo>
                    <a:pt x="1128" y="54"/>
                  </a:lnTo>
                  <a:lnTo>
                    <a:pt x="1124" y="52"/>
                  </a:lnTo>
                  <a:lnTo>
                    <a:pt x="1120" y="50"/>
                  </a:lnTo>
                  <a:lnTo>
                    <a:pt x="1116" y="46"/>
                  </a:lnTo>
                  <a:lnTo>
                    <a:pt x="1112" y="42"/>
                  </a:lnTo>
                  <a:lnTo>
                    <a:pt x="1108" y="37"/>
                  </a:lnTo>
                  <a:lnTo>
                    <a:pt x="1106" y="31"/>
                  </a:lnTo>
                  <a:lnTo>
                    <a:pt x="1103" y="26"/>
                  </a:lnTo>
                  <a:lnTo>
                    <a:pt x="1099" y="22"/>
                  </a:lnTo>
                  <a:lnTo>
                    <a:pt x="1096" y="19"/>
                  </a:lnTo>
                  <a:lnTo>
                    <a:pt x="1091" y="17"/>
                  </a:lnTo>
                  <a:lnTo>
                    <a:pt x="1086" y="16"/>
                  </a:lnTo>
                  <a:lnTo>
                    <a:pt x="1081" y="16"/>
                  </a:lnTo>
                  <a:lnTo>
                    <a:pt x="1076" y="16"/>
                  </a:lnTo>
                  <a:lnTo>
                    <a:pt x="1070" y="16"/>
                  </a:lnTo>
                  <a:lnTo>
                    <a:pt x="1065" y="17"/>
                  </a:lnTo>
                  <a:lnTo>
                    <a:pt x="1062" y="17"/>
                  </a:lnTo>
                  <a:lnTo>
                    <a:pt x="1059" y="17"/>
                  </a:lnTo>
                  <a:lnTo>
                    <a:pt x="1056" y="18"/>
                  </a:lnTo>
                  <a:lnTo>
                    <a:pt x="1053" y="19"/>
                  </a:lnTo>
                  <a:lnTo>
                    <a:pt x="1050" y="21"/>
                  </a:lnTo>
                  <a:lnTo>
                    <a:pt x="1047" y="23"/>
                  </a:lnTo>
                  <a:lnTo>
                    <a:pt x="1044" y="25"/>
                  </a:lnTo>
                  <a:lnTo>
                    <a:pt x="1042" y="29"/>
                  </a:lnTo>
                  <a:lnTo>
                    <a:pt x="1039" y="33"/>
                  </a:lnTo>
                  <a:lnTo>
                    <a:pt x="1037" y="37"/>
                  </a:lnTo>
                  <a:lnTo>
                    <a:pt x="1036" y="40"/>
                  </a:lnTo>
                  <a:lnTo>
                    <a:pt x="1033" y="42"/>
                  </a:lnTo>
                  <a:lnTo>
                    <a:pt x="1028" y="43"/>
                  </a:lnTo>
                  <a:lnTo>
                    <a:pt x="1024" y="44"/>
                  </a:lnTo>
                  <a:lnTo>
                    <a:pt x="1019" y="44"/>
                  </a:lnTo>
                  <a:lnTo>
                    <a:pt x="1014" y="44"/>
                  </a:lnTo>
                  <a:lnTo>
                    <a:pt x="1010" y="43"/>
                  </a:lnTo>
                  <a:lnTo>
                    <a:pt x="1006" y="43"/>
                  </a:lnTo>
                  <a:lnTo>
                    <a:pt x="1004" y="42"/>
                  </a:lnTo>
                  <a:lnTo>
                    <a:pt x="1003" y="42"/>
                  </a:lnTo>
                  <a:lnTo>
                    <a:pt x="1002" y="42"/>
                  </a:lnTo>
                  <a:lnTo>
                    <a:pt x="1001" y="40"/>
                  </a:lnTo>
                  <a:lnTo>
                    <a:pt x="999" y="39"/>
                  </a:lnTo>
                  <a:lnTo>
                    <a:pt x="997" y="38"/>
                  </a:lnTo>
                  <a:lnTo>
                    <a:pt x="994" y="36"/>
                  </a:lnTo>
                  <a:lnTo>
                    <a:pt x="990" y="35"/>
                  </a:lnTo>
                  <a:lnTo>
                    <a:pt x="986" y="34"/>
                  </a:lnTo>
                  <a:lnTo>
                    <a:pt x="982" y="34"/>
                  </a:lnTo>
                  <a:lnTo>
                    <a:pt x="976" y="33"/>
                  </a:lnTo>
                  <a:lnTo>
                    <a:pt x="960" y="35"/>
                  </a:lnTo>
                  <a:lnTo>
                    <a:pt x="946" y="40"/>
                  </a:lnTo>
                  <a:lnTo>
                    <a:pt x="934" y="47"/>
                  </a:lnTo>
                  <a:lnTo>
                    <a:pt x="923" y="56"/>
                  </a:lnTo>
                  <a:lnTo>
                    <a:pt x="915" y="67"/>
                  </a:lnTo>
                  <a:lnTo>
                    <a:pt x="908" y="77"/>
                  </a:lnTo>
                  <a:lnTo>
                    <a:pt x="902" y="88"/>
                  </a:lnTo>
                  <a:lnTo>
                    <a:pt x="898" y="99"/>
                  </a:lnTo>
                  <a:lnTo>
                    <a:pt x="895" y="108"/>
                  </a:lnTo>
                  <a:lnTo>
                    <a:pt x="892" y="115"/>
                  </a:lnTo>
                  <a:lnTo>
                    <a:pt x="892" y="119"/>
                  </a:lnTo>
                  <a:lnTo>
                    <a:pt x="891" y="122"/>
                  </a:lnTo>
                  <a:lnTo>
                    <a:pt x="891" y="125"/>
                  </a:lnTo>
                  <a:lnTo>
                    <a:pt x="891" y="127"/>
                  </a:lnTo>
                  <a:lnTo>
                    <a:pt x="891" y="128"/>
                  </a:lnTo>
                  <a:lnTo>
                    <a:pt x="891" y="130"/>
                  </a:lnTo>
                  <a:lnTo>
                    <a:pt x="889" y="133"/>
                  </a:lnTo>
                  <a:lnTo>
                    <a:pt x="888" y="137"/>
                  </a:lnTo>
                  <a:lnTo>
                    <a:pt x="885" y="142"/>
                  </a:lnTo>
                  <a:lnTo>
                    <a:pt x="882" y="150"/>
                  </a:lnTo>
                  <a:lnTo>
                    <a:pt x="880" y="151"/>
                  </a:lnTo>
                  <a:lnTo>
                    <a:pt x="878" y="153"/>
                  </a:lnTo>
                  <a:lnTo>
                    <a:pt x="875" y="154"/>
                  </a:lnTo>
                  <a:lnTo>
                    <a:pt x="871" y="155"/>
                  </a:lnTo>
                  <a:lnTo>
                    <a:pt x="867" y="156"/>
                  </a:lnTo>
                  <a:lnTo>
                    <a:pt x="862" y="158"/>
                  </a:lnTo>
                  <a:lnTo>
                    <a:pt x="857" y="159"/>
                  </a:lnTo>
                  <a:lnTo>
                    <a:pt x="852" y="162"/>
                  </a:lnTo>
                  <a:lnTo>
                    <a:pt x="847" y="165"/>
                  </a:lnTo>
                  <a:lnTo>
                    <a:pt x="841" y="170"/>
                  </a:lnTo>
                  <a:lnTo>
                    <a:pt x="837" y="175"/>
                  </a:lnTo>
                  <a:lnTo>
                    <a:pt x="833" y="181"/>
                  </a:lnTo>
                  <a:lnTo>
                    <a:pt x="829" y="188"/>
                  </a:lnTo>
                  <a:lnTo>
                    <a:pt x="826" y="196"/>
                  </a:lnTo>
                  <a:lnTo>
                    <a:pt x="824" y="205"/>
                  </a:lnTo>
                  <a:lnTo>
                    <a:pt x="822" y="214"/>
                  </a:lnTo>
                  <a:lnTo>
                    <a:pt x="821" y="222"/>
                  </a:lnTo>
                  <a:lnTo>
                    <a:pt x="821" y="232"/>
                  </a:lnTo>
                  <a:lnTo>
                    <a:pt x="821" y="239"/>
                  </a:lnTo>
                  <a:lnTo>
                    <a:pt x="821" y="247"/>
                  </a:lnTo>
                  <a:lnTo>
                    <a:pt x="823" y="255"/>
                  </a:lnTo>
                  <a:lnTo>
                    <a:pt x="826" y="261"/>
                  </a:lnTo>
                  <a:lnTo>
                    <a:pt x="829" y="267"/>
                  </a:lnTo>
                  <a:lnTo>
                    <a:pt x="832" y="272"/>
                  </a:lnTo>
                  <a:lnTo>
                    <a:pt x="837" y="276"/>
                  </a:lnTo>
                  <a:lnTo>
                    <a:pt x="842" y="280"/>
                  </a:lnTo>
                  <a:lnTo>
                    <a:pt x="848" y="283"/>
                  </a:lnTo>
                  <a:lnTo>
                    <a:pt x="854" y="286"/>
                  </a:lnTo>
                  <a:lnTo>
                    <a:pt x="861" y="287"/>
                  </a:lnTo>
                  <a:lnTo>
                    <a:pt x="869" y="287"/>
                  </a:lnTo>
                  <a:lnTo>
                    <a:pt x="874" y="287"/>
                  </a:lnTo>
                  <a:lnTo>
                    <a:pt x="877" y="289"/>
                  </a:lnTo>
                  <a:lnTo>
                    <a:pt x="880" y="290"/>
                  </a:lnTo>
                  <a:lnTo>
                    <a:pt x="883" y="293"/>
                  </a:lnTo>
                  <a:lnTo>
                    <a:pt x="885" y="296"/>
                  </a:lnTo>
                  <a:lnTo>
                    <a:pt x="885" y="300"/>
                  </a:lnTo>
                  <a:lnTo>
                    <a:pt x="886" y="303"/>
                  </a:lnTo>
                  <a:lnTo>
                    <a:pt x="885" y="307"/>
                  </a:lnTo>
                  <a:lnTo>
                    <a:pt x="884" y="311"/>
                  </a:lnTo>
                  <a:lnTo>
                    <a:pt x="882" y="315"/>
                  </a:lnTo>
                  <a:lnTo>
                    <a:pt x="878" y="321"/>
                  </a:lnTo>
                  <a:lnTo>
                    <a:pt x="872" y="330"/>
                  </a:lnTo>
                  <a:lnTo>
                    <a:pt x="864" y="341"/>
                  </a:lnTo>
                  <a:lnTo>
                    <a:pt x="855" y="352"/>
                  </a:lnTo>
                  <a:lnTo>
                    <a:pt x="845" y="365"/>
                  </a:lnTo>
                  <a:lnTo>
                    <a:pt x="835" y="377"/>
                  </a:lnTo>
                  <a:lnTo>
                    <a:pt x="825" y="389"/>
                  </a:lnTo>
                  <a:lnTo>
                    <a:pt x="815" y="400"/>
                  </a:lnTo>
                  <a:lnTo>
                    <a:pt x="806" y="409"/>
                  </a:lnTo>
                  <a:lnTo>
                    <a:pt x="798" y="416"/>
                  </a:lnTo>
                  <a:lnTo>
                    <a:pt x="794" y="422"/>
                  </a:lnTo>
                  <a:lnTo>
                    <a:pt x="787" y="430"/>
                  </a:lnTo>
                  <a:lnTo>
                    <a:pt x="780" y="439"/>
                  </a:lnTo>
                  <a:lnTo>
                    <a:pt x="771" y="449"/>
                  </a:lnTo>
                  <a:lnTo>
                    <a:pt x="761" y="460"/>
                  </a:lnTo>
                  <a:lnTo>
                    <a:pt x="750" y="470"/>
                  </a:lnTo>
                  <a:lnTo>
                    <a:pt x="738" y="479"/>
                  </a:lnTo>
                  <a:lnTo>
                    <a:pt x="725" y="487"/>
                  </a:lnTo>
                  <a:lnTo>
                    <a:pt x="711" y="492"/>
                  </a:lnTo>
                  <a:lnTo>
                    <a:pt x="696" y="496"/>
                  </a:lnTo>
                  <a:lnTo>
                    <a:pt x="683" y="496"/>
                  </a:lnTo>
                  <a:lnTo>
                    <a:pt x="670" y="497"/>
                  </a:lnTo>
                  <a:lnTo>
                    <a:pt x="660" y="497"/>
                  </a:lnTo>
                  <a:lnTo>
                    <a:pt x="651" y="497"/>
                  </a:lnTo>
                  <a:lnTo>
                    <a:pt x="642" y="497"/>
                  </a:lnTo>
                  <a:lnTo>
                    <a:pt x="633" y="497"/>
                  </a:lnTo>
                  <a:lnTo>
                    <a:pt x="624" y="497"/>
                  </a:lnTo>
                  <a:lnTo>
                    <a:pt x="615" y="497"/>
                  </a:lnTo>
                  <a:lnTo>
                    <a:pt x="604" y="497"/>
                  </a:lnTo>
                  <a:lnTo>
                    <a:pt x="591" y="497"/>
                  </a:lnTo>
                  <a:lnTo>
                    <a:pt x="579" y="497"/>
                  </a:lnTo>
                  <a:lnTo>
                    <a:pt x="568" y="497"/>
                  </a:lnTo>
                  <a:lnTo>
                    <a:pt x="558" y="497"/>
                  </a:lnTo>
                  <a:lnTo>
                    <a:pt x="548" y="497"/>
                  </a:lnTo>
                  <a:lnTo>
                    <a:pt x="540" y="497"/>
                  </a:lnTo>
                  <a:lnTo>
                    <a:pt x="533" y="497"/>
                  </a:lnTo>
                  <a:lnTo>
                    <a:pt x="525" y="498"/>
                  </a:lnTo>
                  <a:lnTo>
                    <a:pt x="518" y="498"/>
                  </a:lnTo>
                  <a:lnTo>
                    <a:pt x="511" y="498"/>
                  </a:lnTo>
                  <a:lnTo>
                    <a:pt x="503" y="498"/>
                  </a:lnTo>
                  <a:lnTo>
                    <a:pt x="495" y="498"/>
                  </a:lnTo>
                  <a:lnTo>
                    <a:pt x="487" y="497"/>
                  </a:lnTo>
                  <a:lnTo>
                    <a:pt x="479" y="496"/>
                  </a:lnTo>
                  <a:lnTo>
                    <a:pt x="470" y="494"/>
                  </a:lnTo>
                  <a:lnTo>
                    <a:pt x="460" y="492"/>
                  </a:lnTo>
                  <a:lnTo>
                    <a:pt x="451" y="490"/>
                  </a:lnTo>
                  <a:lnTo>
                    <a:pt x="442" y="488"/>
                  </a:lnTo>
                  <a:lnTo>
                    <a:pt x="432" y="485"/>
                  </a:lnTo>
                  <a:lnTo>
                    <a:pt x="422" y="483"/>
                  </a:lnTo>
                  <a:lnTo>
                    <a:pt x="412" y="482"/>
                  </a:lnTo>
                  <a:lnTo>
                    <a:pt x="403" y="480"/>
                  </a:lnTo>
                  <a:lnTo>
                    <a:pt x="394" y="479"/>
                  </a:lnTo>
                  <a:lnTo>
                    <a:pt x="385" y="476"/>
                  </a:lnTo>
                  <a:lnTo>
                    <a:pt x="374" y="473"/>
                  </a:lnTo>
                  <a:lnTo>
                    <a:pt x="364" y="469"/>
                  </a:lnTo>
                  <a:lnTo>
                    <a:pt x="354" y="465"/>
                  </a:lnTo>
                  <a:lnTo>
                    <a:pt x="343" y="460"/>
                  </a:lnTo>
                  <a:lnTo>
                    <a:pt x="333" y="454"/>
                  </a:lnTo>
                  <a:lnTo>
                    <a:pt x="323" y="447"/>
                  </a:lnTo>
                  <a:lnTo>
                    <a:pt x="314" y="440"/>
                  </a:lnTo>
                  <a:lnTo>
                    <a:pt x="309" y="434"/>
                  </a:lnTo>
                  <a:lnTo>
                    <a:pt x="299" y="424"/>
                  </a:lnTo>
                  <a:lnTo>
                    <a:pt x="285" y="411"/>
                  </a:lnTo>
                  <a:lnTo>
                    <a:pt x="268" y="396"/>
                  </a:lnTo>
                  <a:lnTo>
                    <a:pt x="247" y="379"/>
                  </a:lnTo>
                  <a:lnTo>
                    <a:pt x="223" y="361"/>
                  </a:lnTo>
                  <a:lnTo>
                    <a:pt x="198" y="342"/>
                  </a:lnTo>
                  <a:lnTo>
                    <a:pt x="171" y="324"/>
                  </a:lnTo>
                  <a:lnTo>
                    <a:pt x="143" y="307"/>
                  </a:lnTo>
                  <a:lnTo>
                    <a:pt x="115" y="292"/>
                  </a:lnTo>
                  <a:lnTo>
                    <a:pt x="137" y="257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76" name="Freeform 466"/>
            <p:cNvSpPr>
              <a:spLocks/>
            </p:cNvSpPr>
            <p:nvPr/>
          </p:nvSpPr>
          <p:spPr bwMode="auto">
            <a:xfrm>
              <a:off x="3809" y="3188"/>
              <a:ext cx="216" cy="191"/>
            </a:xfrm>
            <a:custGeom>
              <a:avLst/>
              <a:gdLst>
                <a:gd name="T0" fmla="*/ 211 w 216"/>
                <a:gd name="T1" fmla="*/ 163 h 191"/>
                <a:gd name="T2" fmla="*/ 198 w 216"/>
                <a:gd name="T3" fmla="*/ 147 h 191"/>
                <a:gd name="T4" fmla="*/ 184 w 216"/>
                <a:gd name="T5" fmla="*/ 130 h 191"/>
                <a:gd name="T6" fmla="*/ 171 w 216"/>
                <a:gd name="T7" fmla="*/ 114 h 191"/>
                <a:gd name="T8" fmla="*/ 159 w 216"/>
                <a:gd name="T9" fmla="*/ 98 h 191"/>
                <a:gd name="T10" fmla="*/ 155 w 216"/>
                <a:gd name="T11" fmla="*/ 91 h 191"/>
                <a:gd name="T12" fmla="*/ 146 w 216"/>
                <a:gd name="T13" fmla="*/ 83 h 191"/>
                <a:gd name="T14" fmla="*/ 134 w 216"/>
                <a:gd name="T15" fmla="*/ 75 h 191"/>
                <a:gd name="T16" fmla="*/ 120 w 216"/>
                <a:gd name="T17" fmla="*/ 67 h 191"/>
                <a:gd name="T18" fmla="*/ 105 w 216"/>
                <a:gd name="T19" fmla="*/ 57 h 191"/>
                <a:gd name="T20" fmla="*/ 91 w 216"/>
                <a:gd name="T21" fmla="*/ 45 h 191"/>
                <a:gd name="T22" fmla="*/ 84 w 216"/>
                <a:gd name="T23" fmla="*/ 38 h 191"/>
                <a:gd name="T24" fmla="*/ 71 w 216"/>
                <a:gd name="T25" fmla="*/ 26 h 191"/>
                <a:gd name="T26" fmla="*/ 59 w 216"/>
                <a:gd name="T27" fmla="*/ 15 h 191"/>
                <a:gd name="T28" fmla="*/ 48 w 216"/>
                <a:gd name="T29" fmla="*/ 7 h 191"/>
                <a:gd name="T30" fmla="*/ 38 w 216"/>
                <a:gd name="T31" fmla="*/ 1 h 191"/>
                <a:gd name="T32" fmla="*/ 32 w 216"/>
                <a:gd name="T33" fmla="*/ 0 h 191"/>
                <a:gd name="T34" fmla="*/ 22 w 216"/>
                <a:gd name="T35" fmla="*/ 4 h 191"/>
                <a:gd name="T36" fmla="*/ 14 w 216"/>
                <a:gd name="T37" fmla="*/ 18 h 191"/>
                <a:gd name="T38" fmla="*/ 8 w 216"/>
                <a:gd name="T39" fmla="*/ 38 h 191"/>
                <a:gd name="T40" fmla="*/ 4 w 216"/>
                <a:gd name="T41" fmla="*/ 63 h 191"/>
                <a:gd name="T42" fmla="*/ 0 w 216"/>
                <a:gd name="T43" fmla="*/ 90 h 191"/>
                <a:gd name="T44" fmla="*/ 21 w 216"/>
                <a:gd name="T45" fmla="*/ 94 h 191"/>
                <a:gd name="T46" fmla="*/ 23 w 216"/>
                <a:gd name="T47" fmla="*/ 80 h 191"/>
                <a:gd name="T48" fmla="*/ 26 w 216"/>
                <a:gd name="T49" fmla="*/ 67 h 191"/>
                <a:gd name="T50" fmla="*/ 29 w 216"/>
                <a:gd name="T51" fmla="*/ 56 h 191"/>
                <a:gd name="T52" fmla="*/ 33 w 216"/>
                <a:gd name="T53" fmla="*/ 48 h 191"/>
                <a:gd name="T54" fmla="*/ 36 w 216"/>
                <a:gd name="T55" fmla="*/ 46 h 191"/>
                <a:gd name="T56" fmla="*/ 41 w 216"/>
                <a:gd name="T57" fmla="*/ 47 h 191"/>
                <a:gd name="T58" fmla="*/ 54 w 216"/>
                <a:gd name="T59" fmla="*/ 57 h 191"/>
                <a:gd name="T60" fmla="*/ 70 w 216"/>
                <a:gd name="T61" fmla="*/ 74 h 191"/>
                <a:gd name="T62" fmla="*/ 86 w 216"/>
                <a:gd name="T63" fmla="*/ 91 h 191"/>
                <a:gd name="T64" fmla="*/ 101 w 216"/>
                <a:gd name="T65" fmla="*/ 107 h 191"/>
                <a:gd name="T66" fmla="*/ 107 w 216"/>
                <a:gd name="T67" fmla="*/ 112 h 191"/>
                <a:gd name="T68" fmla="*/ 124 w 216"/>
                <a:gd name="T69" fmla="*/ 128 h 191"/>
                <a:gd name="T70" fmla="*/ 144 w 216"/>
                <a:gd name="T71" fmla="*/ 143 h 191"/>
                <a:gd name="T72" fmla="*/ 162 w 216"/>
                <a:gd name="T73" fmla="*/ 157 h 191"/>
                <a:gd name="T74" fmla="*/ 178 w 216"/>
                <a:gd name="T75" fmla="*/ 169 h 191"/>
                <a:gd name="T76" fmla="*/ 187 w 216"/>
                <a:gd name="T77" fmla="*/ 176 h 191"/>
                <a:gd name="T78" fmla="*/ 190 w 216"/>
                <a:gd name="T79" fmla="*/ 179 h 191"/>
                <a:gd name="T80" fmla="*/ 193 w 216"/>
                <a:gd name="T81" fmla="*/ 183 h 191"/>
                <a:gd name="T82" fmla="*/ 195 w 216"/>
                <a:gd name="T83" fmla="*/ 185 h 191"/>
                <a:gd name="T84" fmla="*/ 197 w 216"/>
                <a:gd name="T85" fmla="*/ 187 h 191"/>
                <a:gd name="T86" fmla="*/ 199 w 216"/>
                <a:gd name="T87" fmla="*/ 189 h 191"/>
                <a:gd name="T88" fmla="*/ 216 w 216"/>
                <a:gd name="T89" fmla="*/ 171 h 19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16"/>
                <a:gd name="T136" fmla="*/ 0 h 191"/>
                <a:gd name="T137" fmla="*/ 216 w 216"/>
                <a:gd name="T138" fmla="*/ 191 h 19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16" h="191">
                  <a:moveTo>
                    <a:pt x="216" y="171"/>
                  </a:moveTo>
                  <a:lnTo>
                    <a:pt x="211" y="163"/>
                  </a:lnTo>
                  <a:lnTo>
                    <a:pt x="205" y="155"/>
                  </a:lnTo>
                  <a:lnTo>
                    <a:pt x="198" y="147"/>
                  </a:lnTo>
                  <a:lnTo>
                    <a:pt x="192" y="139"/>
                  </a:lnTo>
                  <a:lnTo>
                    <a:pt x="184" y="130"/>
                  </a:lnTo>
                  <a:lnTo>
                    <a:pt x="178" y="122"/>
                  </a:lnTo>
                  <a:lnTo>
                    <a:pt x="171" y="114"/>
                  </a:lnTo>
                  <a:lnTo>
                    <a:pt x="165" y="106"/>
                  </a:lnTo>
                  <a:lnTo>
                    <a:pt x="159" y="98"/>
                  </a:lnTo>
                  <a:lnTo>
                    <a:pt x="155" y="91"/>
                  </a:lnTo>
                  <a:lnTo>
                    <a:pt x="151" y="87"/>
                  </a:lnTo>
                  <a:lnTo>
                    <a:pt x="146" y="83"/>
                  </a:lnTo>
                  <a:lnTo>
                    <a:pt x="140" y="79"/>
                  </a:lnTo>
                  <a:lnTo>
                    <a:pt x="134" y="75"/>
                  </a:lnTo>
                  <a:lnTo>
                    <a:pt x="127" y="71"/>
                  </a:lnTo>
                  <a:lnTo>
                    <a:pt x="120" y="67"/>
                  </a:lnTo>
                  <a:lnTo>
                    <a:pt x="113" y="62"/>
                  </a:lnTo>
                  <a:lnTo>
                    <a:pt x="105" y="57"/>
                  </a:lnTo>
                  <a:lnTo>
                    <a:pt x="98" y="52"/>
                  </a:lnTo>
                  <a:lnTo>
                    <a:pt x="91" y="45"/>
                  </a:lnTo>
                  <a:lnTo>
                    <a:pt x="84" y="38"/>
                  </a:lnTo>
                  <a:lnTo>
                    <a:pt x="78" y="32"/>
                  </a:lnTo>
                  <a:lnTo>
                    <a:pt x="71" y="26"/>
                  </a:lnTo>
                  <a:lnTo>
                    <a:pt x="65" y="20"/>
                  </a:lnTo>
                  <a:lnTo>
                    <a:pt x="59" y="15"/>
                  </a:lnTo>
                  <a:lnTo>
                    <a:pt x="54" y="11"/>
                  </a:lnTo>
                  <a:lnTo>
                    <a:pt x="48" y="7"/>
                  </a:lnTo>
                  <a:lnTo>
                    <a:pt x="43" y="4"/>
                  </a:lnTo>
                  <a:lnTo>
                    <a:pt x="38" y="1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2" y="4"/>
                  </a:lnTo>
                  <a:lnTo>
                    <a:pt x="17" y="10"/>
                  </a:lnTo>
                  <a:lnTo>
                    <a:pt x="14" y="18"/>
                  </a:lnTo>
                  <a:lnTo>
                    <a:pt x="11" y="28"/>
                  </a:lnTo>
                  <a:lnTo>
                    <a:pt x="8" y="38"/>
                  </a:lnTo>
                  <a:lnTo>
                    <a:pt x="5" y="51"/>
                  </a:lnTo>
                  <a:lnTo>
                    <a:pt x="4" y="63"/>
                  </a:lnTo>
                  <a:lnTo>
                    <a:pt x="2" y="77"/>
                  </a:lnTo>
                  <a:lnTo>
                    <a:pt x="0" y="90"/>
                  </a:lnTo>
                  <a:lnTo>
                    <a:pt x="21" y="94"/>
                  </a:lnTo>
                  <a:lnTo>
                    <a:pt x="22" y="87"/>
                  </a:lnTo>
                  <a:lnTo>
                    <a:pt x="23" y="80"/>
                  </a:lnTo>
                  <a:lnTo>
                    <a:pt x="24" y="74"/>
                  </a:lnTo>
                  <a:lnTo>
                    <a:pt x="26" y="67"/>
                  </a:lnTo>
                  <a:lnTo>
                    <a:pt x="27" y="61"/>
                  </a:lnTo>
                  <a:lnTo>
                    <a:pt x="29" y="56"/>
                  </a:lnTo>
                  <a:lnTo>
                    <a:pt x="31" y="51"/>
                  </a:lnTo>
                  <a:lnTo>
                    <a:pt x="33" y="48"/>
                  </a:lnTo>
                  <a:lnTo>
                    <a:pt x="34" y="46"/>
                  </a:lnTo>
                  <a:lnTo>
                    <a:pt x="36" y="46"/>
                  </a:lnTo>
                  <a:lnTo>
                    <a:pt x="41" y="47"/>
                  </a:lnTo>
                  <a:lnTo>
                    <a:pt x="47" y="51"/>
                  </a:lnTo>
                  <a:lnTo>
                    <a:pt x="54" y="57"/>
                  </a:lnTo>
                  <a:lnTo>
                    <a:pt x="62" y="65"/>
                  </a:lnTo>
                  <a:lnTo>
                    <a:pt x="70" y="74"/>
                  </a:lnTo>
                  <a:lnTo>
                    <a:pt x="78" y="82"/>
                  </a:lnTo>
                  <a:lnTo>
                    <a:pt x="86" y="91"/>
                  </a:lnTo>
                  <a:lnTo>
                    <a:pt x="94" y="100"/>
                  </a:lnTo>
                  <a:lnTo>
                    <a:pt x="101" y="107"/>
                  </a:lnTo>
                  <a:lnTo>
                    <a:pt x="107" y="112"/>
                  </a:lnTo>
                  <a:lnTo>
                    <a:pt x="115" y="120"/>
                  </a:lnTo>
                  <a:lnTo>
                    <a:pt x="124" y="128"/>
                  </a:lnTo>
                  <a:lnTo>
                    <a:pt x="133" y="136"/>
                  </a:lnTo>
                  <a:lnTo>
                    <a:pt x="144" y="143"/>
                  </a:lnTo>
                  <a:lnTo>
                    <a:pt x="153" y="151"/>
                  </a:lnTo>
                  <a:lnTo>
                    <a:pt x="162" y="157"/>
                  </a:lnTo>
                  <a:lnTo>
                    <a:pt x="171" y="163"/>
                  </a:lnTo>
                  <a:lnTo>
                    <a:pt x="178" y="169"/>
                  </a:lnTo>
                  <a:lnTo>
                    <a:pt x="184" y="173"/>
                  </a:lnTo>
                  <a:lnTo>
                    <a:pt x="187" y="176"/>
                  </a:lnTo>
                  <a:lnTo>
                    <a:pt x="190" y="179"/>
                  </a:lnTo>
                  <a:lnTo>
                    <a:pt x="192" y="181"/>
                  </a:lnTo>
                  <a:lnTo>
                    <a:pt x="193" y="183"/>
                  </a:lnTo>
                  <a:lnTo>
                    <a:pt x="195" y="184"/>
                  </a:lnTo>
                  <a:lnTo>
                    <a:pt x="195" y="185"/>
                  </a:lnTo>
                  <a:lnTo>
                    <a:pt x="196" y="186"/>
                  </a:lnTo>
                  <a:lnTo>
                    <a:pt x="197" y="187"/>
                  </a:lnTo>
                  <a:lnTo>
                    <a:pt x="198" y="188"/>
                  </a:lnTo>
                  <a:lnTo>
                    <a:pt x="199" y="189"/>
                  </a:lnTo>
                  <a:lnTo>
                    <a:pt x="200" y="191"/>
                  </a:lnTo>
                  <a:lnTo>
                    <a:pt x="216" y="17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77" name="Freeform 467"/>
            <p:cNvSpPr>
              <a:spLocks/>
            </p:cNvSpPr>
            <p:nvPr/>
          </p:nvSpPr>
          <p:spPr bwMode="auto">
            <a:xfrm>
              <a:off x="3368" y="2733"/>
              <a:ext cx="359" cy="529"/>
            </a:xfrm>
            <a:custGeom>
              <a:avLst/>
              <a:gdLst>
                <a:gd name="T0" fmla="*/ 354 w 359"/>
                <a:gd name="T1" fmla="*/ 524 h 529"/>
                <a:gd name="T2" fmla="*/ 355 w 359"/>
                <a:gd name="T3" fmla="*/ 517 h 529"/>
                <a:gd name="T4" fmla="*/ 355 w 359"/>
                <a:gd name="T5" fmla="*/ 510 h 529"/>
                <a:gd name="T6" fmla="*/ 355 w 359"/>
                <a:gd name="T7" fmla="*/ 506 h 529"/>
                <a:gd name="T8" fmla="*/ 357 w 359"/>
                <a:gd name="T9" fmla="*/ 475 h 529"/>
                <a:gd name="T10" fmla="*/ 358 w 359"/>
                <a:gd name="T11" fmla="*/ 438 h 529"/>
                <a:gd name="T12" fmla="*/ 359 w 359"/>
                <a:gd name="T13" fmla="*/ 404 h 529"/>
                <a:gd name="T14" fmla="*/ 359 w 359"/>
                <a:gd name="T15" fmla="*/ 384 h 529"/>
                <a:gd name="T16" fmla="*/ 357 w 359"/>
                <a:gd name="T17" fmla="*/ 357 h 529"/>
                <a:gd name="T18" fmla="*/ 354 w 359"/>
                <a:gd name="T19" fmla="*/ 336 h 529"/>
                <a:gd name="T20" fmla="*/ 349 w 359"/>
                <a:gd name="T21" fmla="*/ 316 h 529"/>
                <a:gd name="T22" fmla="*/ 343 w 359"/>
                <a:gd name="T23" fmla="*/ 301 h 529"/>
                <a:gd name="T24" fmla="*/ 325 w 359"/>
                <a:gd name="T25" fmla="*/ 273 h 529"/>
                <a:gd name="T26" fmla="*/ 301 w 359"/>
                <a:gd name="T27" fmla="*/ 245 h 529"/>
                <a:gd name="T28" fmla="*/ 286 w 359"/>
                <a:gd name="T29" fmla="*/ 229 h 529"/>
                <a:gd name="T30" fmla="*/ 264 w 359"/>
                <a:gd name="T31" fmla="*/ 198 h 529"/>
                <a:gd name="T32" fmla="*/ 250 w 359"/>
                <a:gd name="T33" fmla="*/ 169 h 529"/>
                <a:gd name="T34" fmla="*/ 239 w 359"/>
                <a:gd name="T35" fmla="*/ 142 h 529"/>
                <a:gd name="T36" fmla="*/ 233 w 359"/>
                <a:gd name="T37" fmla="*/ 130 h 529"/>
                <a:gd name="T38" fmla="*/ 231 w 359"/>
                <a:gd name="T39" fmla="*/ 120 h 529"/>
                <a:gd name="T40" fmla="*/ 228 w 359"/>
                <a:gd name="T41" fmla="*/ 111 h 529"/>
                <a:gd name="T42" fmla="*/ 220 w 359"/>
                <a:gd name="T43" fmla="*/ 103 h 529"/>
                <a:gd name="T44" fmla="*/ 210 w 359"/>
                <a:gd name="T45" fmla="*/ 96 h 529"/>
                <a:gd name="T46" fmla="*/ 187 w 359"/>
                <a:gd name="T47" fmla="*/ 83 h 529"/>
                <a:gd name="T48" fmla="*/ 162 w 359"/>
                <a:gd name="T49" fmla="*/ 71 h 529"/>
                <a:gd name="T50" fmla="*/ 148 w 359"/>
                <a:gd name="T51" fmla="*/ 66 h 529"/>
                <a:gd name="T52" fmla="*/ 118 w 359"/>
                <a:gd name="T53" fmla="*/ 54 h 529"/>
                <a:gd name="T54" fmla="*/ 79 w 359"/>
                <a:gd name="T55" fmla="*/ 33 h 529"/>
                <a:gd name="T56" fmla="*/ 37 w 359"/>
                <a:gd name="T57" fmla="*/ 8 h 529"/>
                <a:gd name="T58" fmla="*/ 0 w 359"/>
                <a:gd name="T59" fmla="*/ 32 h 529"/>
                <a:gd name="T60" fmla="*/ 53 w 359"/>
                <a:gd name="T61" fmla="*/ 66 h 529"/>
                <a:gd name="T62" fmla="*/ 107 w 359"/>
                <a:gd name="T63" fmla="*/ 100 h 529"/>
                <a:gd name="T64" fmla="*/ 148 w 359"/>
                <a:gd name="T65" fmla="*/ 123 h 529"/>
                <a:gd name="T66" fmla="*/ 170 w 359"/>
                <a:gd name="T67" fmla="*/ 132 h 529"/>
                <a:gd name="T68" fmla="*/ 198 w 359"/>
                <a:gd name="T69" fmla="*/ 152 h 529"/>
                <a:gd name="T70" fmla="*/ 216 w 359"/>
                <a:gd name="T71" fmla="*/ 177 h 529"/>
                <a:gd name="T72" fmla="*/ 230 w 359"/>
                <a:gd name="T73" fmla="*/ 205 h 529"/>
                <a:gd name="T74" fmla="*/ 241 w 359"/>
                <a:gd name="T75" fmla="*/ 227 h 529"/>
                <a:gd name="T76" fmla="*/ 259 w 359"/>
                <a:gd name="T77" fmla="*/ 260 h 529"/>
                <a:gd name="T78" fmla="*/ 279 w 359"/>
                <a:gd name="T79" fmla="*/ 290 h 529"/>
                <a:gd name="T80" fmla="*/ 292 w 359"/>
                <a:gd name="T81" fmla="*/ 308 h 529"/>
                <a:gd name="T82" fmla="*/ 312 w 359"/>
                <a:gd name="T83" fmla="*/ 333 h 529"/>
                <a:gd name="T84" fmla="*/ 323 w 359"/>
                <a:gd name="T85" fmla="*/ 354 h 529"/>
                <a:gd name="T86" fmla="*/ 327 w 359"/>
                <a:gd name="T87" fmla="*/ 373 h 529"/>
                <a:gd name="T88" fmla="*/ 329 w 359"/>
                <a:gd name="T89" fmla="*/ 385 h 529"/>
                <a:gd name="T90" fmla="*/ 329 w 359"/>
                <a:gd name="T91" fmla="*/ 412 h 529"/>
                <a:gd name="T92" fmla="*/ 326 w 359"/>
                <a:gd name="T93" fmla="*/ 441 h 529"/>
                <a:gd name="T94" fmla="*/ 324 w 359"/>
                <a:gd name="T95" fmla="*/ 467 h 529"/>
                <a:gd name="T96" fmla="*/ 324 w 359"/>
                <a:gd name="T97" fmla="*/ 483 h 529"/>
                <a:gd name="T98" fmla="*/ 329 w 359"/>
                <a:gd name="T99" fmla="*/ 500 h 529"/>
                <a:gd name="T100" fmla="*/ 333 w 359"/>
                <a:gd name="T101" fmla="*/ 512 h 529"/>
                <a:gd name="T102" fmla="*/ 335 w 359"/>
                <a:gd name="T103" fmla="*/ 519 h 529"/>
                <a:gd name="T104" fmla="*/ 335 w 359"/>
                <a:gd name="T105" fmla="*/ 522 h 529"/>
                <a:gd name="T106" fmla="*/ 335 w 359"/>
                <a:gd name="T107" fmla="*/ 525 h 529"/>
                <a:gd name="T108" fmla="*/ 335 w 359"/>
                <a:gd name="T109" fmla="*/ 527 h 52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59"/>
                <a:gd name="T166" fmla="*/ 0 h 529"/>
                <a:gd name="T167" fmla="*/ 359 w 359"/>
                <a:gd name="T168" fmla="*/ 529 h 52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59" h="529">
                  <a:moveTo>
                    <a:pt x="354" y="528"/>
                  </a:moveTo>
                  <a:lnTo>
                    <a:pt x="354" y="526"/>
                  </a:lnTo>
                  <a:lnTo>
                    <a:pt x="354" y="524"/>
                  </a:lnTo>
                  <a:lnTo>
                    <a:pt x="355" y="521"/>
                  </a:lnTo>
                  <a:lnTo>
                    <a:pt x="355" y="519"/>
                  </a:lnTo>
                  <a:lnTo>
                    <a:pt x="355" y="517"/>
                  </a:lnTo>
                  <a:lnTo>
                    <a:pt x="355" y="514"/>
                  </a:lnTo>
                  <a:lnTo>
                    <a:pt x="355" y="512"/>
                  </a:lnTo>
                  <a:lnTo>
                    <a:pt x="355" y="510"/>
                  </a:lnTo>
                  <a:lnTo>
                    <a:pt x="355" y="507"/>
                  </a:lnTo>
                  <a:lnTo>
                    <a:pt x="355" y="506"/>
                  </a:lnTo>
                  <a:lnTo>
                    <a:pt x="355" y="496"/>
                  </a:lnTo>
                  <a:lnTo>
                    <a:pt x="356" y="486"/>
                  </a:lnTo>
                  <a:lnTo>
                    <a:pt x="357" y="475"/>
                  </a:lnTo>
                  <a:lnTo>
                    <a:pt x="357" y="463"/>
                  </a:lnTo>
                  <a:lnTo>
                    <a:pt x="358" y="450"/>
                  </a:lnTo>
                  <a:lnTo>
                    <a:pt x="358" y="438"/>
                  </a:lnTo>
                  <a:lnTo>
                    <a:pt x="359" y="426"/>
                  </a:lnTo>
                  <a:lnTo>
                    <a:pt x="359" y="415"/>
                  </a:lnTo>
                  <a:lnTo>
                    <a:pt x="359" y="404"/>
                  </a:lnTo>
                  <a:lnTo>
                    <a:pt x="359" y="395"/>
                  </a:lnTo>
                  <a:lnTo>
                    <a:pt x="359" y="384"/>
                  </a:lnTo>
                  <a:lnTo>
                    <a:pt x="358" y="374"/>
                  </a:lnTo>
                  <a:lnTo>
                    <a:pt x="358" y="365"/>
                  </a:lnTo>
                  <a:lnTo>
                    <a:pt x="357" y="357"/>
                  </a:lnTo>
                  <a:lnTo>
                    <a:pt x="357" y="350"/>
                  </a:lnTo>
                  <a:lnTo>
                    <a:pt x="355" y="342"/>
                  </a:lnTo>
                  <a:lnTo>
                    <a:pt x="354" y="336"/>
                  </a:lnTo>
                  <a:lnTo>
                    <a:pt x="352" y="330"/>
                  </a:lnTo>
                  <a:lnTo>
                    <a:pt x="351" y="323"/>
                  </a:lnTo>
                  <a:lnTo>
                    <a:pt x="349" y="316"/>
                  </a:lnTo>
                  <a:lnTo>
                    <a:pt x="347" y="309"/>
                  </a:lnTo>
                  <a:lnTo>
                    <a:pt x="343" y="301"/>
                  </a:lnTo>
                  <a:lnTo>
                    <a:pt x="338" y="291"/>
                  </a:lnTo>
                  <a:lnTo>
                    <a:pt x="332" y="282"/>
                  </a:lnTo>
                  <a:lnTo>
                    <a:pt x="325" y="273"/>
                  </a:lnTo>
                  <a:lnTo>
                    <a:pt x="318" y="263"/>
                  </a:lnTo>
                  <a:lnTo>
                    <a:pt x="310" y="254"/>
                  </a:lnTo>
                  <a:lnTo>
                    <a:pt x="301" y="245"/>
                  </a:lnTo>
                  <a:lnTo>
                    <a:pt x="293" y="237"/>
                  </a:lnTo>
                  <a:lnTo>
                    <a:pt x="286" y="229"/>
                  </a:lnTo>
                  <a:lnTo>
                    <a:pt x="277" y="218"/>
                  </a:lnTo>
                  <a:lnTo>
                    <a:pt x="270" y="208"/>
                  </a:lnTo>
                  <a:lnTo>
                    <a:pt x="264" y="198"/>
                  </a:lnTo>
                  <a:lnTo>
                    <a:pt x="259" y="188"/>
                  </a:lnTo>
                  <a:lnTo>
                    <a:pt x="254" y="179"/>
                  </a:lnTo>
                  <a:lnTo>
                    <a:pt x="250" y="169"/>
                  </a:lnTo>
                  <a:lnTo>
                    <a:pt x="246" y="160"/>
                  </a:lnTo>
                  <a:lnTo>
                    <a:pt x="243" y="151"/>
                  </a:lnTo>
                  <a:lnTo>
                    <a:pt x="239" y="142"/>
                  </a:lnTo>
                  <a:lnTo>
                    <a:pt x="235" y="134"/>
                  </a:lnTo>
                  <a:lnTo>
                    <a:pt x="233" y="130"/>
                  </a:lnTo>
                  <a:lnTo>
                    <a:pt x="232" y="126"/>
                  </a:lnTo>
                  <a:lnTo>
                    <a:pt x="232" y="123"/>
                  </a:lnTo>
                  <a:lnTo>
                    <a:pt x="231" y="120"/>
                  </a:lnTo>
                  <a:lnTo>
                    <a:pt x="230" y="117"/>
                  </a:lnTo>
                  <a:lnTo>
                    <a:pt x="229" y="114"/>
                  </a:lnTo>
                  <a:lnTo>
                    <a:pt x="228" y="111"/>
                  </a:lnTo>
                  <a:lnTo>
                    <a:pt x="226" y="108"/>
                  </a:lnTo>
                  <a:lnTo>
                    <a:pt x="224" y="105"/>
                  </a:lnTo>
                  <a:lnTo>
                    <a:pt x="220" y="103"/>
                  </a:lnTo>
                  <a:lnTo>
                    <a:pt x="215" y="100"/>
                  </a:lnTo>
                  <a:lnTo>
                    <a:pt x="210" y="96"/>
                  </a:lnTo>
                  <a:lnTo>
                    <a:pt x="202" y="92"/>
                  </a:lnTo>
                  <a:lnTo>
                    <a:pt x="195" y="88"/>
                  </a:lnTo>
                  <a:lnTo>
                    <a:pt x="187" y="83"/>
                  </a:lnTo>
                  <a:lnTo>
                    <a:pt x="179" y="79"/>
                  </a:lnTo>
                  <a:lnTo>
                    <a:pt x="170" y="75"/>
                  </a:lnTo>
                  <a:lnTo>
                    <a:pt x="162" y="71"/>
                  </a:lnTo>
                  <a:lnTo>
                    <a:pt x="155" y="68"/>
                  </a:lnTo>
                  <a:lnTo>
                    <a:pt x="148" y="66"/>
                  </a:lnTo>
                  <a:lnTo>
                    <a:pt x="139" y="63"/>
                  </a:lnTo>
                  <a:lnTo>
                    <a:pt x="129" y="59"/>
                  </a:lnTo>
                  <a:lnTo>
                    <a:pt x="118" y="54"/>
                  </a:lnTo>
                  <a:lnTo>
                    <a:pt x="105" y="47"/>
                  </a:lnTo>
                  <a:lnTo>
                    <a:pt x="92" y="40"/>
                  </a:lnTo>
                  <a:lnTo>
                    <a:pt x="79" y="33"/>
                  </a:lnTo>
                  <a:lnTo>
                    <a:pt x="65" y="24"/>
                  </a:lnTo>
                  <a:lnTo>
                    <a:pt x="51" y="17"/>
                  </a:lnTo>
                  <a:lnTo>
                    <a:pt x="37" y="8"/>
                  </a:lnTo>
                  <a:lnTo>
                    <a:pt x="24" y="0"/>
                  </a:lnTo>
                  <a:lnTo>
                    <a:pt x="0" y="32"/>
                  </a:lnTo>
                  <a:lnTo>
                    <a:pt x="16" y="43"/>
                  </a:lnTo>
                  <a:lnTo>
                    <a:pt x="34" y="55"/>
                  </a:lnTo>
                  <a:lnTo>
                    <a:pt x="53" y="66"/>
                  </a:lnTo>
                  <a:lnTo>
                    <a:pt x="71" y="78"/>
                  </a:lnTo>
                  <a:lnTo>
                    <a:pt x="89" y="89"/>
                  </a:lnTo>
                  <a:lnTo>
                    <a:pt x="107" y="100"/>
                  </a:lnTo>
                  <a:lnTo>
                    <a:pt x="122" y="109"/>
                  </a:lnTo>
                  <a:lnTo>
                    <a:pt x="137" y="117"/>
                  </a:lnTo>
                  <a:lnTo>
                    <a:pt x="148" y="123"/>
                  </a:lnTo>
                  <a:lnTo>
                    <a:pt x="158" y="126"/>
                  </a:lnTo>
                  <a:lnTo>
                    <a:pt x="170" y="132"/>
                  </a:lnTo>
                  <a:lnTo>
                    <a:pt x="180" y="139"/>
                  </a:lnTo>
                  <a:lnTo>
                    <a:pt x="189" y="145"/>
                  </a:lnTo>
                  <a:lnTo>
                    <a:pt x="198" y="152"/>
                  </a:lnTo>
                  <a:lnTo>
                    <a:pt x="204" y="160"/>
                  </a:lnTo>
                  <a:lnTo>
                    <a:pt x="211" y="168"/>
                  </a:lnTo>
                  <a:lnTo>
                    <a:pt x="216" y="177"/>
                  </a:lnTo>
                  <a:lnTo>
                    <a:pt x="221" y="186"/>
                  </a:lnTo>
                  <a:lnTo>
                    <a:pt x="226" y="195"/>
                  </a:lnTo>
                  <a:lnTo>
                    <a:pt x="230" y="205"/>
                  </a:lnTo>
                  <a:lnTo>
                    <a:pt x="235" y="216"/>
                  </a:lnTo>
                  <a:lnTo>
                    <a:pt x="241" y="227"/>
                  </a:lnTo>
                  <a:lnTo>
                    <a:pt x="247" y="238"/>
                  </a:lnTo>
                  <a:lnTo>
                    <a:pt x="253" y="249"/>
                  </a:lnTo>
                  <a:lnTo>
                    <a:pt x="259" y="260"/>
                  </a:lnTo>
                  <a:lnTo>
                    <a:pt x="266" y="270"/>
                  </a:lnTo>
                  <a:lnTo>
                    <a:pt x="272" y="280"/>
                  </a:lnTo>
                  <a:lnTo>
                    <a:pt x="279" y="290"/>
                  </a:lnTo>
                  <a:lnTo>
                    <a:pt x="286" y="299"/>
                  </a:lnTo>
                  <a:lnTo>
                    <a:pt x="292" y="308"/>
                  </a:lnTo>
                  <a:lnTo>
                    <a:pt x="300" y="317"/>
                  </a:lnTo>
                  <a:lnTo>
                    <a:pt x="307" y="325"/>
                  </a:lnTo>
                  <a:lnTo>
                    <a:pt x="312" y="333"/>
                  </a:lnTo>
                  <a:lnTo>
                    <a:pt x="317" y="341"/>
                  </a:lnTo>
                  <a:lnTo>
                    <a:pt x="320" y="347"/>
                  </a:lnTo>
                  <a:lnTo>
                    <a:pt x="323" y="354"/>
                  </a:lnTo>
                  <a:lnTo>
                    <a:pt x="324" y="361"/>
                  </a:lnTo>
                  <a:lnTo>
                    <a:pt x="326" y="367"/>
                  </a:lnTo>
                  <a:lnTo>
                    <a:pt x="327" y="373"/>
                  </a:lnTo>
                  <a:lnTo>
                    <a:pt x="329" y="379"/>
                  </a:lnTo>
                  <a:lnTo>
                    <a:pt x="329" y="385"/>
                  </a:lnTo>
                  <a:lnTo>
                    <a:pt x="329" y="393"/>
                  </a:lnTo>
                  <a:lnTo>
                    <a:pt x="329" y="402"/>
                  </a:lnTo>
                  <a:lnTo>
                    <a:pt x="329" y="412"/>
                  </a:lnTo>
                  <a:lnTo>
                    <a:pt x="327" y="421"/>
                  </a:lnTo>
                  <a:lnTo>
                    <a:pt x="326" y="431"/>
                  </a:lnTo>
                  <a:lnTo>
                    <a:pt x="326" y="441"/>
                  </a:lnTo>
                  <a:lnTo>
                    <a:pt x="324" y="450"/>
                  </a:lnTo>
                  <a:lnTo>
                    <a:pt x="324" y="459"/>
                  </a:lnTo>
                  <a:lnTo>
                    <a:pt x="324" y="467"/>
                  </a:lnTo>
                  <a:lnTo>
                    <a:pt x="324" y="475"/>
                  </a:lnTo>
                  <a:lnTo>
                    <a:pt x="324" y="483"/>
                  </a:lnTo>
                  <a:lnTo>
                    <a:pt x="326" y="489"/>
                  </a:lnTo>
                  <a:lnTo>
                    <a:pt x="327" y="495"/>
                  </a:lnTo>
                  <a:lnTo>
                    <a:pt x="329" y="500"/>
                  </a:lnTo>
                  <a:lnTo>
                    <a:pt x="330" y="504"/>
                  </a:lnTo>
                  <a:lnTo>
                    <a:pt x="331" y="509"/>
                  </a:lnTo>
                  <a:lnTo>
                    <a:pt x="333" y="512"/>
                  </a:lnTo>
                  <a:lnTo>
                    <a:pt x="334" y="516"/>
                  </a:lnTo>
                  <a:lnTo>
                    <a:pt x="335" y="519"/>
                  </a:lnTo>
                  <a:lnTo>
                    <a:pt x="335" y="520"/>
                  </a:lnTo>
                  <a:lnTo>
                    <a:pt x="335" y="521"/>
                  </a:lnTo>
                  <a:lnTo>
                    <a:pt x="335" y="522"/>
                  </a:lnTo>
                  <a:lnTo>
                    <a:pt x="335" y="523"/>
                  </a:lnTo>
                  <a:lnTo>
                    <a:pt x="335" y="524"/>
                  </a:lnTo>
                  <a:lnTo>
                    <a:pt x="335" y="525"/>
                  </a:lnTo>
                  <a:lnTo>
                    <a:pt x="335" y="526"/>
                  </a:lnTo>
                  <a:lnTo>
                    <a:pt x="335" y="527"/>
                  </a:lnTo>
                  <a:lnTo>
                    <a:pt x="335" y="529"/>
                  </a:lnTo>
                  <a:lnTo>
                    <a:pt x="354" y="528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78" name="Freeform 468"/>
            <p:cNvSpPr>
              <a:spLocks/>
            </p:cNvSpPr>
            <p:nvPr/>
          </p:nvSpPr>
          <p:spPr bwMode="auto">
            <a:xfrm>
              <a:off x="3749" y="2840"/>
              <a:ext cx="477" cy="425"/>
            </a:xfrm>
            <a:custGeom>
              <a:avLst/>
              <a:gdLst>
                <a:gd name="T0" fmla="*/ 465 w 477"/>
                <a:gd name="T1" fmla="*/ 166 h 425"/>
                <a:gd name="T2" fmla="*/ 446 w 477"/>
                <a:gd name="T3" fmla="*/ 144 h 425"/>
                <a:gd name="T4" fmla="*/ 430 w 477"/>
                <a:gd name="T5" fmla="*/ 126 h 425"/>
                <a:gd name="T6" fmla="*/ 398 w 477"/>
                <a:gd name="T7" fmla="*/ 90 h 425"/>
                <a:gd name="T8" fmla="*/ 361 w 477"/>
                <a:gd name="T9" fmla="*/ 58 h 425"/>
                <a:gd name="T10" fmla="*/ 333 w 477"/>
                <a:gd name="T11" fmla="*/ 46 h 425"/>
                <a:gd name="T12" fmla="*/ 269 w 477"/>
                <a:gd name="T13" fmla="*/ 39 h 425"/>
                <a:gd name="T14" fmla="*/ 200 w 477"/>
                <a:gd name="T15" fmla="*/ 35 h 425"/>
                <a:gd name="T16" fmla="*/ 159 w 477"/>
                <a:gd name="T17" fmla="*/ 31 h 425"/>
                <a:gd name="T18" fmla="*/ 95 w 477"/>
                <a:gd name="T19" fmla="*/ 21 h 425"/>
                <a:gd name="T20" fmla="*/ 35 w 477"/>
                <a:gd name="T21" fmla="*/ 5 h 425"/>
                <a:gd name="T22" fmla="*/ 8 w 477"/>
                <a:gd name="T23" fmla="*/ 1 h 425"/>
                <a:gd name="T24" fmla="*/ 0 w 477"/>
                <a:gd name="T25" fmla="*/ 13 h 425"/>
                <a:gd name="T26" fmla="*/ 7 w 477"/>
                <a:gd name="T27" fmla="*/ 27 h 425"/>
                <a:gd name="T28" fmla="*/ 22 w 477"/>
                <a:gd name="T29" fmla="*/ 62 h 425"/>
                <a:gd name="T30" fmla="*/ 39 w 477"/>
                <a:gd name="T31" fmla="*/ 115 h 425"/>
                <a:gd name="T32" fmla="*/ 47 w 477"/>
                <a:gd name="T33" fmla="*/ 147 h 425"/>
                <a:gd name="T34" fmla="*/ 62 w 477"/>
                <a:gd name="T35" fmla="*/ 187 h 425"/>
                <a:gd name="T36" fmla="*/ 90 w 477"/>
                <a:gd name="T37" fmla="*/ 218 h 425"/>
                <a:gd name="T38" fmla="*/ 115 w 477"/>
                <a:gd name="T39" fmla="*/ 232 h 425"/>
                <a:gd name="T40" fmla="*/ 147 w 477"/>
                <a:gd name="T41" fmla="*/ 260 h 425"/>
                <a:gd name="T42" fmla="*/ 174 w 477"/>
                <a:gd name="T43" fmla="*/ 288 h 425"/>
                <a:gd name="T44" fmla="*/ 192 w 477"/>
                <a:gd name="T45" fmla="*/ 308 h 425"/>
                <a:gd name="T46" fmla="*/ 213 w 477"/>
                <a:gd name="T47" fmla="*/ 337 h 425"/>
                <a:gd name="T48" fmla="*/ 231 w 477"/>
                <a:gd name="T49" fmla="*/ 355 h 425"/>
                <a:gd name="T50" fmla="*/ 267 w 477"/>
                <a:gd name="T51" fmla="*/ 383 h 425"/>
                <a:gd name="T52" fmla="*/ 306 w 477"/>
                <a:gd name="T53" fmla="*/ 411 h 425"/>
                <a:gd name="T54" fmla="*/ 323 w 477"/>
                <a:gd name="T55" fmla="*/ 419 h 425"/>
                <a:gd name="T56" fmla="*/ 332 w 477"/>
                <a:gd name="T57" fmla="*/ 423 h 425"/>
                <a:gd name="T58" fmla="*/ 338 w 477"/>
                <a:gd name="T59" fmla="*/ 425 h 425"/>
                <a:gd name="T60" fmla="*/ 352 w 477"/>
                <a:gd name="T61" fmla="*/ 399 h 425"/>
                <a:gd name="T62" fmla="*/ 347 w 477"/>
                <a:gd name="T63" fmla="*/ 395 h 425"/>
                <a:gd name="T64" fmla="*/ 343 w 477"/>
                <a:gd name="T65" fmla="*/ 392 h 425"/>
                <a:gd name="T66" fmla="*/ 327 w 477"/>
                <a:gd name="T67" fmla="*/ 380 h 425"/>
                <a:gd name="T68" fmla="*/ 274 w 477"/>
                <a:gd name="T69" fmla="*/ 337 h 425"/>
                <a:gd name="T70" fmla="*/ 231 w 477"/>
                <a:gd name="T71" fmla="*/ 299 h 425"/>
                <a:gd name="T72" fmla="*/ 208 w 477"/>
                <a:gd name="T73" fmla="*/ 272 h 425"/>
                <a:gd name="T74" fmla="*/ 164 w 477"/>
                <a:gd name="T75" fmla="*/ 226 h 425"/>
                <a:gd name="T76" fmla="*/ 127 w 477"/>
                <a:gd name="T77" fmla="*/ 194 h 425"/>
                <a:gd name="T78" fmla="*/ 95 w 477"/>
                <a:gd name="T79" fmla="*/ 166 h 425"/>
                <a:gd name="T80" fmla="*/ 81 w 477"/>
                <a:gd name="T81" fmla="*/ 135 h 425"/>
                <a:gd name="T82" fmla="*/ 74 w 477"/>
                <a:gd name="T83" fmla="*/ 113 h 425"/>
                <a:gd name="T84" fmla="*/ 61 w 477"/>
                <a:gd name="T85" fmla="*/ 88 h 425"/>
                <a:gd name="T86" fmla="*/ 45 w 477"/>
                <a:gd name="T87" fmla="*/ 63 h 425"/>
                <a:gd name="T88" fmla="*/ 39 w 477"/>
                <a:gd name="T89" fmla="*/ 50 h 425"/>
                <a:gd name="T90" fmla="*/ 47 w 477"/>
                <a:gd name="T91" fmla="*/ 48 h 425"/>
                <a:gd name="T92" fmla="*/ 67 w 477"/>
                <a:gd name="T93" fmla="*/ 52 h 425"/>
                <a:gd name="T94" fmla="*/ 154 w 477"/>
                <a:gd name="T95" fmla="*/ 69 h 425"/>
                <a:gd name="T96" fmla="*/ 266 w 477"/>
                <a:gd name="T97" fmla="*/ 78 h 425"/>
                <a:gd name="T98" fmla="*/ 316 w 477"/>
                <a:gd name="T99" fmla="*/ 79 h 425"/>
                <a:gd name="T100" fmla="*/ 376 w 477"/>
                <a:gd name="T101" fmla="*/ 107 h 425"/>
                <a:gd name="T102" fmla="*/ 429 w 477"/>
                <a:gd name="T103" fmla="*/ 160 h 425"/>
                <a:gd name="T104" fmla="*/ 451 w 477"/>
                <a:gd name="T105" fmla="*/ 184 h 425"/>
                <a:gd name="T106" fmla="*/ 459 w 477"/>
                <a:gd name="T107" fmla="*/ 192 h 425"/>
                <a:gd name="T108" fmla="*/ 463 w 477"/>
                <a:gd name="T109" fmla="*/ 197 h 4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77"/>
                <a:gd name="T166" fmla="*/ 0 h 425"/>
                <a:gd name="T167" fmla="*/ 477 w 477"/>
                <a:gd name="T168" fmla="*/ 425 h 4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77" h="425">
                  <a:moveTo>
                    <a:pt x="477" y="184"/>
                  </a:moveTo>
                  <a:lnTo>
                    <a:pt x="473" y="178"/>
                  </a:lnTo>
                  <a:lnTo>
                    <a:pt x="469" y="172"/>
                  </a:lnTo>
                  <a:lnTo>
                    <a:pt x="465" y="166"/>
                  </a:lnTo>
                  <a:lnTo>
                    <a:pt x="460" y="161"/>
                  </a:lnTo>
                  <a:lnTo>
                    <a:pt x="455" y="155"/>
                  </a:lnTo>
                  <a:lnTo>
                    <a:pt x="451" y="150"/>
                  </a:lnTo>
                  <a:lnTo>
                    <a:pt x="446" y="144"/>
                  </a:lnTo>
                  <a:lnTo>
                    <a:pt x="441" y="139"/>
                  </a:lnTo>
                  <a:lnTo>
                    <a:pt x="435" y="133"/>
                  </a:lnTo>
                  <a:lnTo>
                    <a:pt x="430" y="126"/>
                  </a:lnTo>
                  <a:lnTo>
                    <a:pt x="423" y="118"/>
                  </a:lnTo>
                  <a:lnTo>
                    <a:pt x="415" y="109"/>
                  </a:lnTo>
                  <a:lnTo>
                    <a:pt x="406" y="99"/>
                  </a:lnTo>
                  <a:lnTo>
                    <a:pt x="398" y="90"/>
                  </a:lnTo>
                  <a:lnTo>
                    <a:pt x="389" y="81"/>
                  </a:lnTo>
                  <a:lnTo>
                    <a:pt x="379" y="72"/>
                  </a:lnTo>
                  <a:lnTo>
                    <a:pt x="370" y="64"/>
                  </a:lnTo>
                  <a:lnTo>
                    <a:pt x="361" y="58"/>
                  </a:lnTo>
                  <a:lnTo>
                    <a:pt x="352" y="52"/>
                  </a:lnTo>
                  <a:lnTo>
                    <a:pt x="343" y="48"/>
                  </a:lnTo>
                  <a:lnTo>
                    <a:pt x="333" y="46"/>
                  </a:lnTo>
                  <a:lnTo>
                    <a:pt x="320" y="44"/>
                  </a:lnTo>
                  <a:lnTo>
                    <a:pt x="304" y="42"/>
                  </a:lnTo>
                  <a:lnTo>
                    <a:pt x="287" y="40"/>
                  </a:lnTo>
                  <a:lnTo>
                    <a:pt x="269" y="39"/>
                  </a:lnTo>
                  <a:lnTo>
                    <a:pt x="251" y="37"/>
                  </a:lnTo>
                  <a:lnTo>
                    <a:pt x="233" y="36"/>
                  </a:lnTo>
                  <a:lnTo>
                    <a:pt x="216" y="35"/>
                  </a:lnTo>
                  <a:lnTo>
                    <a:pt x="200" y="35"/>
                  </a:lnTo>
                  <a:lnTo>
                    <a:pt x="186" y="33"/>
                  </a:lnTo>
                  <a:lnTo>
                    <a:pt x="173" y="33"/>
                  </a:lnTo>
                  <a:lnTo>
                    <a:pt x="159" y="31"/>
                  </a:lnTo>
                  <a:lnTo>
                    <a:pt x="144" y="29"/>
                  </a:lnTo>
                  <a:lnTo>
                    <a:pt x="128" y="27"/>
                  </a:lnTo>
                  <a:lnTo>
                    <a:pt x="111" y="24"/>
                  </a:lnTo>
                  <a:lnTo>
                    <a:pt x="95" y="21"/>
                  </a:lnTo>
                  <a:lnTo>
                    <a:pt x="79" y="17"/>
                  </a:lnTo>
                  <a:lnTo>
                    <a:pt x="63" y="13"/>
                  </a:lnTo>
                  <a:lnTo>
                    <a:pt x="48" y="9"/>
                  </a:lnTo>
                  <a:lnTo>
                    <a:pt x="35" y="5"/>
                  </a:lnTo>
                  <a:lnTo>
                    <a:pt x="24" y="2"/>
                  </a:lnTo>
                  <a:lnTo>
                    <a:pt x="15" y="0"/>
                  </a:lnTo>
                  <a:lnTo>
                    <a:pt x="8" y="1"/>
                  </a:lnTo>
                  <a:lnTo>
                    <a:pt x="4" y="2"/>
                  </a:lnTo>
                  <a:lnTo>
                    <a:pt x="2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2" y="18"/>
                  </a:lnTo>
                  <a:lnTo>
                    <a:pt x="4" y="22"/>
                  </a:lnTo>
                  <a:lnTo>
                    <a:pt x="7" y="27"/>
                  </a:lnTo>
                  <a:lnTo>
                    <a:pt x="10" y="32"/>
                  </a:lnTo>
                  <a:lnTo>
                    <a:pt x="14" y="41"/>
                  </a:lnTo>
                  <a:lnTo>
                    <a:pt x="18" y="50"/>
                  </a:lnTo>
                  <a:lnTo>
                    <a:pt x="22" y="62"/>
                  </a:lnTo>
                  <a:lnTo>
                    <a:pt x="27" y="75"/>
                  </a:lnTo>
                  <a:lnTo>
                    <a:pt x="31" y="89"/>
                  </a:lnTo>
                  <a:lnTo>
                    <a:pt x="36" y="102"/>
                  </a:lnTo>
                  <a:lnTo>
                    <a:pt x="39" y="115"/>
                  </a:lnTo>
                  <a:lnTo>
                    <a:pt x="42" y="127"/>
                  </a:lnTo>
                  <a:lnTo>
                    <a:pt x="45" y="138"/>
                  </a:lnTo>
                  <a:lnTo>
                    <a:pt x="47" y="147"/>
                  </a:lnTo>
                  <a:lnTo>
                    <a:pt x="49" y="157"/>
                  </a:lnTo>
                  <a:lnTo>
                    <a:pt x="53" y="167"/>
                  </a:lnTo>
                  <a:lnTo>
                    <a:pt x="57" y="177"/>
                  </a:lnTo>
                  <a:lnTo>
                    <a:pt x="62" y="187"/>
                  </a:lnTo>
                  <a:lnTo>
                    <a:pt x="68" y="196"/>
                  </a:lnTo>
                  <a:lnTo>
                    <a:pt x="74" y="204"/>
                  </a:lnTo>
                  <a:lnTo>
                    <a:pt x="82" y="212"/>
                  </a:lnTo>
                  <a:lnTo>
                    <a:pt x="90" y="218"/>
                  </a:lnTo>
                  <a:lnTo>
                    <a:pt x="98" y="223"/>
                  </a:lnTo>
                  <a:lnTo>
                    <a:pt x="107" y="227"/>
                  </a:lnTo>
                  <a:lnTo>
                    <a:pt x="115" y="232"/>
                  </a:lnTo>
                  <a:lnTo>
                    <a:pt x="123" y="239"/>
                  </a:lnTo>
                  <a:lnTo>
                    <a:pt x="131" y="246"/>
                  </a:lnTo>
                  <a:lnTo>
                    <a:pt x="139" y="253"/>
                  </a:lnTo>
                  <a:lnTo>
                    <a:pt x="147" y="260"/>
                  </a:lnTo>
                  <a:lnTo>
                    <a:pt x="154" y="268"/>
                  </a:lnTo>
                  <a:lnTo>
                    <a:pt x="161" y="275"/>
                  </a:lnTo>
                  <a:lnTo>
                    <a:pt x="168" y="282"/>
                  </a:lnTo>
                  <a:lnTo>
                    <a:pt x="174" y="288"/>
                  </a:lnTo>
                  <a:lnTo>
                    <a:pt x="180" y="294"/>
                  </a:lnTo>
                  <a:lnTo>
                    <a:pt x="185" y="301"/>
                  </a:lnTo>
                  <a:lnTo>
                    <a:pt x="192" y="308"/>
                  </a:lnTo>
                  <a:lnTo>
                    <a:pt x="197" y="315"/>
                  </a:lnTo>
                  <a:lnTo>
                    <a:pt x="202" y="323"/>
                  </a:lnTo>
                  <a:lnTo>
                    <a:pt x="207" y="331"/>
                  </a:lnTo>
                  <a:lnTo>
                    <a:pt x="213" y="337"/>
                  </a:lnTo>
                  <a:lnTo>
                    <a:pt x="219" y="344"/>
                  </a:lnTo>
                  <a:lnTo>
                    <a:pt x="225" y="350"/>
                  </a:lnTo>
                  <a:lnTo>
                    <a:pt x="231" y="355"/>
                  </a:lnTo>
                  <a:lnTo>
                    <a:pt x="238" y="360"/>
                  </a:lnTo>
                  <a:lnTo>
                    <a:pt x="247" y="367"/>
                  </a:lnTo>
                  <a:lnTo>
                    <a:pt x="257" y="374"/>
                  </a:lnTo>
                  <a:lnTo>
                    <a:pt x="267" y="383"/>
                  </a:lnTo>
                  <a:lnTo>
                    <a:pt x="277" y="391"/>
                  </a:lnTo>
                  <a:lnTo>
                    <a:pt x="287" y="399"/>
                  </a:lnTo>
                  <a:lnTo>
                    <a:pt x="297" y="406"/>
                  </a:lnTo>
                  <a:lnTo>
                    <a:pt x="306" y="411"/>
                  </a:lnTo>
                  <a:lnTo>
                    <a:pt x="313" y="416"/>
                  </a:lnTo>
                  <a:lnTo>
                    <a:pt x="318" y="417"/>
                  </a:lnTo>
                  <a:lnTo>
                    <a:pt x="323" y="419"/>
                  </a:lnTo>
                  <a:lnTo>
                    <a:pt x="326" y="420"/>
                  </a:lnTo>
                  <a:lnTo>
                    <a:pt x="328" y="422"/>
                  </a:lnTo>
                  <a:lnTo>
                    <a:pt x="330" y="422"/>
                  </a:lnTo>
                  <a:lnTo>
                    <a:pt x="332" y="423"/>
                  </a:lnTo>
                  <a:lnTo>
                    <a:pt x="333" y="423"/>
                  </a:lnTo>
                  <a:lnTo>
                    <a:pt x="335" y="423"/>
                  </a:lnTo>
                  <a:lnTo>
                    <a:pt x="337" y="424"/>
                  </a:lnTo>
                  <a:lnTo>
                    <a:pt x="338" y="425"/>
                  </a:lnTo>
                  <a:lnTo>
                    <a:pt x="341" y="425"/>
                  </a:lnTo>
                  <a:lnTo>
                    <a:pt x="354" y="399"/>
                  </a:lnTo>
                  <a:lnTo>
                    <a:pt x="352" y="399"/>
                  </a:lnTo>
                  <a:lnTo>
                    <a:pt x="351" y="397"/>
                  </a:lnTo>
                  <a:lnTo>
                    <a:pt x="349" y="396"/>
                  </a:lnTo>
                  <a:lnTo>
                    <a:pt x="348" y="396"/>
                  </a:lnTo>
                  <a:lnTo>
                    <a:pt x="347" y="395"/>
                  </a:lnTo>
                  <a:lnTo>
                    <a:pt x="346" y="394"/>
                  </a:lnTo>
                  <a:lnTo>
                    <a:pt x="345" y="393"/>
                  </a:lnTo>
                  <a:lnTo>
                    <a:pt x="344" y="393"/>
                  </a:lnTo>
                  <a:lnTo>
                    <a:pt x="343" y="392"/>
                  </a:lnTo>
                  <a:lnTo>
                    <a:pt x="341" y="391"/>
                  </a:lnTo>
                  <a:lnTo>
                    <a:pt x="336" y="386"/>
                  </a:lnTo>
                  <a:lnTo>
                    <a:pt x="327" y="380"/>
                  </a:lnTo>
                  <a:lnTo>
                    <a:pt x="315" y="371"/>
                  </a:lnTo>
                  <a:lnTo>
                    <a:pt x="302" y="360"/>
                  </a:lnTo>
                  <a:lnTo>
                    <a:pt x="288" y="349"/>
                  </a:lnTo>
                  <a:lnTo>
                    <a:pt x="274" y="337"/>
                  </a:lnTo>
                  <a:lnTo>
                    <a:pt x="260" y="326"/>
                  </a:lnTo>
                  <a:lnTo>
                    <a:pt x="248" y="315"/>
                  </a:lnTo>
                  <a:lnTo>
                    <a:pt x="238" y="306"/>
                  </a:lnTo>
                  <a:lnTo>
                    <a:pt x="231" y="299"/>
                  </a:lnTo>
                  <a:lnTo>
                    <a:pt x="224" y="291"/>
                  </a:lnTo>
                  <a:lnTo>
                    <a:pt x="217" y="282"/>
                  </a:lnTo>
                  <a:lnTo>
                    <a:pt x="208" y="272"/>
                  </a:lnTo>
                  <a:lnTo>
                    <a:pt x="198" y="261"/>
                  </a:lnTo>
                  <a:lnTo>
                    <a:pt x="187" y="249"/>
                  </a:lnTo>
                  <a:lnTo>
                    <a:pt x="176" y="237"/>
                  </a:lnTo>
                  <a:lnTo>
                    <a:pt x="164" y="226"/>
                  </a:lnTo>
                  <a:lnTo>
                    <a:pt x="152" y="214"/>
                  </a:lnTo>
                  <a:lnTo>
                    <a:pt x="139" y="204"/>
                  </a:lnTo>
                  <a:lnTo>
                    <a:pt x="127" y="194"/>
                  </a:lnTo>
                  <a:lnTo>
                    <a:pt x="117" y="187"/>
                  </a:lnTo>
                  <a:lnTo>
                    <a:pt x="108" y="180"/>
                  </a:lnTo>
                  <a:lnTo>
                    <a:pt x="101" y="173"/>
                  </a:lnTo>
                  <a:lnTo>
                    <a:pt x="95" y="166"/>
                  </a:lnTo>
                  <a:lnTo>
                    <a:pt x="90" y="158"/>
                  </a:lnTo>
                  <a:lnTo>
                    <a:pt x="87" y="150"/>
                  </a:lnTo>
                  <a:lnTo>
                    <a:pt x="84" y="143"/>
                  </a:lnTo>
                  <a:lnTo>
                    <a:pt x="81" y="135"/>
                  </a:lnTo>
                  <a:lnTo>
                    <a:pt x="79" y="127"/>
                  </a:lnTo>
                  <a:lnTo>
                    <a:pt x="76" y="119"/>
                  </a:lnTo>
                  <a:lnTo>
                    <a:pt x="74" y="113"/>
                  </a:lnTo>
                  <a:lnTo>
                    <a:pt x="71" y="107"/>
                  </a:lnTo>
                  <a:lnTo>
                    <a:pt x="68" y="101"/>
                  </a:lnTo>
                  <a:lnTo>
                    <a:pt x="65" y="94"/>
                  </a:lnTo>
                  <a:lnTo>
                    <a:pt x="61" y="88"/>
                  </a:lnTo>
                  <a:lnTo>
                    <a:pt x="56" y="81"/>
                  </a:lnTo>
                  <a:lnTo>
                    <a:pt x="53" y="75"/>
                  </a:lnTo>
                  <a:lnTo>
                    <a:pt x="48" y="69"/>
                  </a:lnTo>
                  <a:lnTo>
                    <a:pt x="45" y="63"/>
                  </a:lnTo>
                  <a:lnTo>
                    <a:pt x="42" y="58"/>
                  </a:lnTo>
                  <a:lnTo>
                    <a:pt x="40" y="53"/>
                  </a:lnTo>
                  <a:lnTo>
                    <a:pt x="39" y="50"/>
                  </a:lnTo>
                  <a:lnTo>
                    <a:pt x="40" y="48"/>
                  </a:lnTo>
                  <a:lnTo>
                    <a:pt x="41" y="47"/>
                  </a:lnTo>
                  <a:lnTo>
                    <a:pt x="44" y="47"/>
                  </a:lnTo>
                  <a:lnTo>
                    <a:pt x="47" y="48"/>
                  </a:lnTo>
                  <a:lnTo>
                    <a:pt x="51" y="49"/>
                  </a:lnTo>
                  <a:lnTo>
                    <a:pt x="56" y="50"/>
                  </a:lnTo>
                  <a:lnTo>
                    <a:pt x="62" y="52"/>
                  </a:lnTo>
                  <a:lnTo>
                    <a:pt x="67" y="52"/>
                  </a:lnTo>
                  <a:lnTo>
                    <a:pt x="95" y="59"/>
                  </a:lnTo>
                  <a:lnTo>
                    <a:pt x="124" y="64"/>
                  </a:lnTo>
                  <a:lnTo>
                    <a:pt x="154" y="69"/>
                  </a:lnTo>
                  <a:lnTo>
                    <a:pt x="184" y="72"/>
                  </a:lnTo>
                  <a:lnTo>
                    <a:pt x="213" y="75"/>
                  </a:lnTo>
                  <a:lnTo>
                    <a:pt x="241" y="76"/>
                  </a:lnTo>
                  <a:lnTo>
                    <a:pt x="266" y="78"/>
                  </a:lnTo>
                  <a:lnTo>
                    <a:pt x="287" y="79"/>
                  </a:lnTo>
                  <a:lnTo>
                    <a:pt x="304" y="79"/>
                  </a:lnTo>
                  <a:lnTo>
                    <a:pt x="316" y="79"/>
                  </a:lnTo>
                  <a:lnTo>
                    <a:pt x="330" y="81"/>
                  </a:lnTo>
                  <a:lnTo>
                    <a:pt x="346" y="87"/>
                  </a:lnTo>
                  <a:lnTo>
                    <a:pt x="361" y="95"/>
                  </a:lnTo>
                  <a:lnTo>
                    <a:pt x="376" y="107"/>
                  </a:lnTo>
                  <a:lnTo>
                    <a:pt x="391" y="119"/>
                  </a:lnTo>
                  <a:lnTo>
                    <a:pt x="404" y="133"/>
                  </a:lnTo>
                  <a:lnTo>
                    <a:pt x="417" y="147"/>
                  </a:lnTo>
                  <a:lnTo>
                    <a:pt x="429" y="160"/>
                  </a:lnTo>
                  <a:lnTo>
                    <a:pt x="438" y="172"/>
                  </a:lnTo>
                  <a:lnTo>
                    <a:pt x="447" y="181"/>
                  </a:lnTo>
                  <a:lnTo>
                    <a:pt x="451" y="184"/>
                  </a:lnTo>
                  <a:lnTo>
                    <a:pt x="454" y="187"/>
                  </a:lnTo>
                  <a:lnTo>
                    <a:pt x="456" y="189"/>
                  </a:lnTo>
                  <a:lnTo>
                    <a:pt x="458" y="190"/>
                  </a:lnTo>
                  <a:lnTo>
                    <a:pt x="459" y="192"/>
                  </a:lnTo>
                  <a:lnTo>
                    <a:pt x="460" y="193"/>
                  </a:lnTo>
                  <a:lnTo>
                    <a:pt x="461" y="194"/>
                  </a:lnTo>
                  <a:lnTo>
                    <a:pt x="462" y="195"/>
                  </a:lnTo>
                  <a:lnTo>
                    <a:pt x="463" y="197"/>
                  </a:lnTo>
                  <a:lnTo>
                    <a:pt x="465" y="198"/>
                  </a:lnTo>
                  <a:lnTo>
                    <a:pt x="477" y="18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79" name="Freeform 469"/>
            <p:cNvSpPr>
              <a:spLocks/>
            </p:cNvSpPr>
            <p:nvPr/>
          </p:nvSpPr>
          <p:spPr bwMode="auto">
            <a:xfrm>
              <a:off x="4183" y="2833"/>
              <a:ext cx="236" cy="124"/>
            </a:xfrm>
            <a:custGeom>
              <a:avLst/>
              <a:gdLst>
                <a:gd name="T0" fmla="*/ 221 w 236"/>
                <a:gd name="T1" fmla="*/ 37 h 124"/>
                <a:gd name="T2" fmla="*/ 201 w 236"/>
                <a:gd name="T3" fmla="*/ 38 h 124"/>
                <a:gd name="T4" fmla="*/ 176 w 236"/>
                <a:gd name="T5" fmla="*/ 40 h 124"/>
                <a:gd name="T6" fmla="*/ 151 w 236"/>
                <a:gd name="T7" fmla="*/ 42 h 124"/>
                <a:gd name="T8" fmla="*/ 126 w 236"/>
                <a:gd name="T9" fmla="*/ 43 h 124"/>
                <a:gd name="T10" fmla="*/ 116 w 236"/>
                <a:gd name="T11" fmla="*/ 43 h 124"/>
                <a:gd name="T12" fmla="*/ 92 w 236"/>
                <a:gd name="T13" fmla="*/ 43 h 124"/>
                <a:gd name="T14" fmla="*/ 73 w 236"/>
                <a:gd name="T15" fmla="*/ 41 h 124"/>
                <a:gd name="T16" fmla="*/ 58 w 236"/>
                <a:gd name="T17" fmla="*/ 39 h 124"/>
                <a:gd name="T18" fmla="*/ 47 w 236"/>
                <a:gd name="T19" fmla="*/ 35 h 124"/>
                <a:gd name="T20" fmla="*/ 38 w 236"/>
                <a:gd name="T21" fmla="*/ 34 h 124"/>
                <a:gd name="T22" fmla="*/ 34 w 236"/>
                <a:gd name="T23" fmla="*/ 34 h 124"/>
                <a:gd name="T24" fmla="*/ 28 w 236"/>
                <a:gd name="T25" fmla="*/ 35 h 124"/>
                <a:gd name="T26" fmla="*/ 23 w 236"/>
                <a:gd name="T27" fmla="*/ 39 h 124"/>
                <a:gd name="T28" fmla="*/ 22 w 236"/>
                <a:gd name="T29" fmla="*/ 44 h 124"/>
                <a:gd name="T30" fmla="*/ 25 w 236"/>
                <a:gd name="T31" fmla="*/ 52 h 124"/>
                <a:gd name="T32" fmla="*/ 28 w 236"/>
                <a:gd name="T33" fmla="*/ 59 h 124"/>
                <a:gd name="T34" fmla="*/ 35 w 236"/>
                <a:gd name="T35" fmla="*/ 70 h 124"/>
                <a:gd name="T36" fmla="*/ 46 w 236"/>
                <a:gd name="T37" fmla="*/ 80 h 124"/>
                <a:gd name="T38" fmla="*/ 57 w 236"/>
                <a:gd name="T39" fmla="*/ 89 h 124"/>
                <a:gd name="T40" fmla="*/ 68 w 236"/>
                <a:gd name="T41" fmla="*/ 96 h 124"/>
                <a:gd name="T42" fmla="*/ 78 w 236"/>
                <a:gd name="T43" fmla="*/ 103 h 124"/>
                <a:gd name="T44" fmla="*/ 79 w 236"/>
                <a:gd name="T45" fmla="*/ 104 h 124"/>
                <a:gd name="T46" fmla="*/ 82 w 236"/>
                <a:gd name="T47" fmla="*/ 106 h 124"/>
                <a:gd name="T48" fmla="*/ 85 w 236"/>
                <a:gd name="T49" fmla="*/ 108 h 124"/>
                <a:gd name="T50" fmla="*/ 88 w 236"/>
                <a:gd name="T51" fmla="*/ 109 h 124"/>
                <a:gd name="T52" fmla="*/ 91 w 236"/>
                <a:gd name="T53" fmla="*/ 111 h 124"/>
                <a:gd name="T54" fmla="*/ 87 w 236"/>
                <a:gd name="T55" fmla="*/ 124 h 124"/>
                <a:gd name="T56" fmla="*/ 86 w 236"/>
                <a:gd name="T57" fmla="*/ 124 h 124"/>
                <a:gd name="T58" fmla="*/ 85 w 236"/>
                <a:gd name="T59" fmla="*/ 123 h 124"/>
                <a:gd name="T60" fmla="*/ 83 w 236"/>
                <a:gd name="T61" fmla="*/ 123 h 124"/>
                <a:gd name="T62" fmla="*/ 82 w 236"/>
                <a:gd name="T63" fmla="*/ 123 h 124"/>
                <a:gd name="T64" fmla="*/ 80 w 236"/>
                <a:gd name="T65" fmla="*/ 122 h 124"/>
                <a:gd name="T66" fmla="*/ 79 w 236"/>
                <a:gd name="T67" fmla="*/ 122 h 124"/>
                <a:gd name="T68" fmla="*/ 61 w 236"/>
                <a:gd name="T69" fmla="*/ 110 h 124"/>
                <a:gd name="T70" fmla="*/ 40 w 236"/>
                <a:gd name="T71" fmla="*/ 94 h 124"/>
                <a:gd name="T72" fmla="*/ 19 w 236"/>
                <a:gd name="T73" fmla="*/ 74 h 124"/>
                <a:gd name="T74" fmla="*/ 4 w 236"/>
                <a:gd name="T75" fmla="*/ 54 h 124"/>
                <a:gd name="T76" fmla="*/ 0 w 236"/>
                <a:gd name="T77" fmla="*/ 34 h 124"/>
                <a:gd name="T78" fmla="*/ 2 w 236"/>
                <a:gd name="T79" fmla="*/ 27 h 124"/>
                <a:gd name="T80" fmla="*/ 11 w 236"/>
                <a:gd name="T81" fmla="*/ 17 h 124"/>
                <a:gd name="T82" fmla="*/ 25 w 236"/>
                <a:gd name="T83" fmla="*/ 12 h 124"/>
                <a:gd name="T84" fmla="*/ 40 w 236"/>
                <a:gd name="T85" fmla="*/ 9 h 124"/>
                <a:gd name="T86" fmla="*/ 55 w 236"/>
                <a:gd name="T87" fmla="*/ 8 h 124"/>
                <a:gd name="T88" fmla="*/ 62 w 236"/>
                <a:gd name="T89" fmla="*/ 6 h 124"/>
                <a:gd name="T90" fmla="*/ 75 w 236"/>
                <a:gd name="T91" fmla="*/ 5 h 124"/>
                <a:gd name="T92" fmla="*/ 93 w 236"/>
                <a:gd name="T93" fmla="*/ 2 h 124"/>
                <a:gd name="T94" fmla="*/ 114 w 236"/>
                <a:gd name="T95" fmla="*/ 1 h 124"/>
                <a:gd name="T96" fmla="*/ 137 w 236"/>
                <a:gd name="T97" fmla="*/ 0 h 124"/>
                <a:gd name="T98" fmla="*/ 162 w 236"/>
                <a:gd name="T99" fmla="*/ 0 h 124"/>
                <a:gd name="T100" fmla="*/ 174 w 236"/>
                <a:gd name="T101" fmla="*/ 0 h 124"/>
                <a:gd name="T102" fmla="*/ 196 w 236"/>
                <a:gd name="T103" fmla="*/ 1 h 124"/>
                <a:gd name="T104" fmla="*/ 212 w 236"/>
                <a:gd name="T105" fmla="*/ 4 h 124"/>
                <a:gd name="T106" fmla="*/ 225 w 236"/>
                <a:gd name="T107" fmla="*/ 7 h 124"/>
                <a:gd name="T108" fmla="*/ 233 w 236"/>
                <a:gd name="T109" fmla="*/ 9 h 124"/>
                <a:gd name="T110" fmla="*/ 229 w 236"/>
                <a:gd name="T111" fmla="*/ 37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36"/>
                <a:gd name="T169" fmla="*/ 0 h 124"/>
                <a:gd name="T170" fmla="*/ 236 w 236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36" h="124">
                  <a:moveTo>
                    <a:pt x="229" y="37"/>
                  </a:moveTo>
                  <a:lnTo>
                    <a:pt x="221" y="37"/>
                  </a:lnTo>
                  <a:lnTo>
                    <a:pt x="212" y="37"/>
                  </a:lnTo>
                  <a:lnTo>
                    <a:pt x="201" y="38"/>
                  </a:lnTo>
                  <a:lnTo>
                    <a:pt x="189" y="39"/>
                  </a:lnTo>
                  <a:lnTo>
                    <a:pt x="176" y="40"/>
                  </a:lnTo>
                  <a:lnTo>
                    <a:pt x="163" y="41"/>
                  </a:lnTo>
                  <a:lnTo>
                    <a:pt x="151" y="42"/>
                  </a:lnTo>
                  <a:lnTo>
                    <a:pt x="138" y="43"/>
                  </a:lnTo>
                  <a:lnTo>
                    <a:pt x="126" y="43"/>
                  </a:lnTo>
                  <a:lnTo>
                    <a:pt x="116" y="43"/>
                  </a:lnTo>
                  <a:lnTo>
                    <a:pt x="103" y="43"/>
                  </a:lnTo>
                  <a:lnTo>
                    <a:pt x="92" y="43"/>
                  </a:lnTo>
                  <a:lnTo>
                    <a:pt x="82" y="42"/>
                  </a:lnTo>
                  <a:lnTo>
                    <a:pt x="73" y="41"/>
                  </a:lnTo>
                  <a:lnTo>
                    <a:pt x="65" y="40"/>
                  </a:lnTo>
                  <a:lnTo>
                    <a:pt x="58" y="39"/>
                  </a:lnTo>
                  <a:lnTo>
                    <a:pt x="52" y="37"/>
                  </a:lnTo>
                  <a:lnTo>
                    <a:pt x="47" y="35"/>
                  </a:lnTo>
                  <a:lnTo>
                    <a:pt x="42" y="34"/>
                  </a:lnTo>
                  <a:lnTo>
                    <a:pt x="38" y="34"/>
                  </a:lnTo>
                  <a:lnTo>
                    <a:pt x="34" y="34"/>
                  </a:lnTo>
                  <a:lnTo>
                    <a:pt x="31" y="35"/>
                  </a:lnTo>
                  <a:lnTo>
                    <a:pt x="28" y="35"/>
                  </a:lnTo>
                  <a:lnTo>
                    <a:pt x="25" y="37"/>
                  </a:lnTo>
                  <a:lnTo>
                    <a:pt x="23" y="39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23" y="48"/>
                  </a:lnTo>
                  <a:lnTo>
                    <a:pt x="25" y="52"/>
                  </a:lnTo>
                  <a:lnTo>
                    <a:pt x="28" y="59"/>
                  </a:lnTo>
                  <a:lnTo>
                    <a:pt x="31" y="65"/>
                  </a:lnTo>
                  <a:lnTo>
                    <a:pt x="35" y="70"/>
                  </a:lnTo>
                  <a:lnTo>
                    <a:pt x="40" y="76"/>
                  </a:lnTo>
                  <a:lnTo>
                    <a:pt x="46" y="80"/>
                  </a:lnTo>
                  <a:lnTo>
                    <a:pt x="51" y="85"/>
                  </a:lnTo>
                  <a:lnTo>
                    <a:pt x="57" y="89"/>
                  </a:lnTo>
                  <a:lnTo>
                    <a:pt x="63" y="93"/>
                  </a:lnTo>
                  <a:lnTo>
                    <a:pt x="68" y="96"/>
                  </a:lnTo>
                  <a:lnTo>
                    <a:pt x="73" y="100"/>
                  </a:lnTo>
                  <a:lnTo>
                    <a:pt x="78" y="103"/>
                  </a:lnTo>
                  <a:lnTo>
                    <a:pt x="79" y="104"/>
                  </a:lnTo>
                  <a:lnTo>
                    <a:pt x="81" y="105"/>
                  </a:lnTo>
                  <a:lnTo>
                    <a:pt x="82" y="106"/>
                  </a:lnTo>
                  <a:lnTo>
                    <a:pt x="84" y="107"/>
                  </a:lnTo>
                  <a:lnTo>
                    <a:pt x="85" y="108"/>
                  </a:lnTo>
                  <a:lnTo>
                    <a:pt x="86" y="109"/>
                  </a:lnTo>
                  <a:lnTo>
                    <a:pt x="88" y="109"/>
                  </a:lnTo>
                  <a:lnTo>
                    <a:pt x="89" y="110"/>
                  </a:lnTo>
                  <a:lnTo>
                    <a:pt x="91" y="111"/>
                  </a:lnTo>
                  <a:lnTo>
                    <a:pt x="92" y="111"/>
                  </a:lnTo>
                  <a:lnTo>
                    <a:pt x="87" y="124"/>
                  </a:lnTo>
                  <a:lnTo>
                    <a:pt x="86" y="124"/>
                  </a:lnTo>
                  <a:lnTo>
                    <a:pt x="85" y="123"/>
                  </a:lnTo>
                  <a:lnTo>
                    <a:pt x="84" y="123"/>
                  </a:lnTo>
                  <a:lnTo>
                    <a:pt x="83" y="123"/>
                  </a:lnTo>
                  <a:lnTo>
                    <a:pt x="82" y="123"/>
                  </a:lnTo>
                  <a:lnTo>
                    <a:pt x="81" y="122"/>
                  </a:lnTo>
                  <a:lnTo>
                    <a:pt x="80" y="122"/>
                  </a:lnTo>
                  <a:lnTo>
                    <a:pt x="79" y="122"/>
                  </a:lnTo>
                  <a:lnTo>
                    <a:pt x="71" y="117"/>
                  </a:lnTo>
                  <a:lnTo>
                    <a:pt x="61" y="110"/>
                  </a:lnTo>
                  <a:lnTo>
                    <a:pt x="51" y="102"/>
                  </a:lnTo>
                  <a:lnTo>
                    <a:pt x="40" y="94"/>
                  </a:lnTo>
                  <a:lnTo>
                    <a:pt x="29" y="85"/>
                  </a:lnTo>
                  <a:lnTo>
                    <a:pt x="19" y="74"/>
                  </a:lnTo>
                  <a:lnTo>
                    <a:pt x="11" y="65"/>
                  </a:lnTo>
                  <a:lnTo>
                    <a:pt x="4" y="54"/>
                  </a:lnTo>
                  <a:lnTo>
                    <a:pt x="1" y="44"/>
                  </a:lnTo>
                  <a:lnTo>
                    <a:pt x="0" y="34"/>
                  </a:lnTo>
                  <a:lnTo>
                    <a:pt x="2" y="27"/>
                  </a:lnTo>
                  <a:lnTo>
                    <a:pt x="6" y="22"/>
                  </a:lnTo>
                  <a:lnTo>
                    <a:pt x="11" y="17"/>
                  </a:lnTo>
                  <a:lnTo>
                    <a:pt x="18" y="14"/>
                  </a:lnTo>
                  <a:lnTo>
                    <a:pt x="25" y="12"/>
                  </a:lnTo>
                  <a:lnTo>
                    <a:pt x="32" y="11"/>
                  </a:lnTo>
                  <a:lnTo>
                    <a:pt x="40" y="9"/>
                  </a:lnTo>
                  <a:lnTo>
                    <a:pt x="48" y="9"/>
                  </a:lnTo>
                  <a:lnTo>
                    <a:pt x="55" y="8"/>
                  </a:lnTo>
                  <a:lnTo>
                    <a:pt x="62" y="6"/>
                  </a:lnTo>
                  <a:lnTo>
                    <a:pt x="68" y="5"/>
                  </a:lnTo>
                  <a:lnTo>
                    <a:pt x="75" y="5"/>
                  </a:lnTo>
                  <a:lnTo>
                    <a:pt x="83" y="3"/>
                  </a:lnTo>
                  <a:lnTo>
                    <a:pt x="93" y="2"/>
                  </a:lnTo>
                  <a:lnTo>
                    <a:pt x="103" y="1"/>
                  </a:lnTo>
                  <a:lnTo>
                    <a:pt x="114" y="1"/>
                  </a:lnTo>
                  <a:lnTo>
                    <a:pt x="125" y="0"/>
                  </a:lnTo>
                  <a:lnTo>
                    <a:pt x="137" y="0"/>
                  </a:lnTo>
                  <a:lnTo>
                    <a:pt x="149" y="0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85" y="0"/>
                  </a:lnTo>
                  <a:lnTo>
                    <a:pt x="196" y="1"/>
                  </a:lnTo>
                  <a:lnTo>
                    <a:pt x="204" y="3"/>
                  </a:lnTo>
                  <a:lnTo>
                    <a:pt x="212" y="4"/>
                  </a:lnTo>
                  <a:lnTo>
                    <a:pt x="219" y="5"/>
                  </a:lnTo>
                  <a:lnTo>
                    <a:pt x="225" y="7"/>
                  </a:lnTo>
                  <a:lnTo>
                    <a:pt x="230" y="8"/>
                  </a:lnTo>
                  <a:lnTo>
                    <a:pt x="233" y="9"/>
                  </a:lnTo>
                  <a:lnTo>
                    <a:pt x="236" y="10"/>
                  </a:lnTo>
                  <a:lnTo>
                    <a:pt x="229" y="37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80" name="Freeform 470"/>
            <p:cNvSpPr>
              <a:spLocks/>
            </p:cNvSpPr>
            <p:nvPr/>
          </p:nvSpPr>
          <p:spPr bwMode="auto">
            <a:xfrm>
              <a:off x="4166" y="2699"/>
              <a:ext cx="268" cy="109"/>
            </a:xfrm>
            <a:custGeom>
              <a:avLst/>
              <a:gdLst>
                <a:gd name="T0" fmla="*/ 55 w 268"/>
                <a:gd name="T1" fmla="*/ 19 h 109"/>
                <a:gd name="T2" fmla="*/ 49 w 268"/>
                <a:gd name="T3" fmla="*/ 25 h 109"/>
                <a:gd name="T4" fmla="*/ 43 w 268"/>
                <a:gd name="T5" fmla="*/ 31 h 109"/>
                <a:gd name="T6" fmla="*/ 38 w 268"/>
                <a:gd name="T7" fmla="*/ 37 h 109"/>
                <a:gd name="T8" fmla="*/ 32 w 268"/>
                <a:gd name="T9" fmla="*/ 41 h 109"/>
                <a:gd name="T10" fmla="*/ 29 w 268"/>
                <a:gd name="T11" fmla="*/ 44 h 109"/>
                <a:gd name="T12" fmla="*/ 23 w 268"/>
                <a:gd name="T13" fmla="*/ 51 h 109"/>
                <a:gd name="T14" fmla="*/ 21 w 268"/>
                <a:gd name="T15" fmla="*/ 58 h 109"/>
                <a:gd name="T16" fmla="*/ 24 w 268"/>
                <a:gd name="T17" fmla="*/ 65 h 109"/>
                <a:gd name="T18" fmla="*/ 31 w 268"/>
                <a:gd name="T19" fmla="*/ 70 h 109"/>
                <a:gd name="T20" fmla="*/ 45 w 268"/>
                <a:gd name="T21" fmla="*/ 72 h 109"/>
                <a:gd name="T22" fmla="*/ 55 w 268"/>
                <a:gd name="T23" fmla="*/ 72 h 109"/>
                <a:gd name="T24" fmla="*/ 89 w 268"/>
                <a:gd name="T25" fmla="*/ 72 h 109"/>
                <a:gd name="T26" fmla="*/ 132 w 268"/>
                <a:gd name="T27" fmla="*/ 72 h 109"/>
                <a:gd name="T28" fmla="*/ 174 w 268"/>
                <a:gd name="T29" fmla="*/ 72 h 109"/>
                <a:gd name="T30" fmla="*/ 205 w 268"/>
                <a:gd name="T31" fmla="*/ 72 h 109"/>
                <a:gd name="T32" fmla="*/ 215 w 268"/>
                <a:gd name="T33" fmla="*/ 72 h 109"/>
                <a:gd name="T34" fmla="*/ 225 w 268"/>
                <a:gd name="T35" fmla="*/ 71 h 109"/>
                <a:gd name="T36" fmla="*/ 236 w 268"/>
                <a:gd name="T37" fmla="*/ 71 h 109"/>
                <a:gd name="T38" fmla="*/ 247 w 268"/>
                <a:gd name="T39" fmla="*/ 69 h 109"/>
                <a:gd name="T40" fmla="*/ 257 w 268"/>
                <a:gd name="T41" fmla="*/ 66 h 109"/>
                <a:gd name="T42" fmla="*/ 267 w 268"/>
                <a:gd name="T43" fmla="*/ 63 h 109"/>
                <a:gd name="T44" fmla="*/ 267 w 268"/>
                <a:gd name="T45" fmla="*/ 64 h 109"/>
                <a:gd name="T46" fmla="*/ 267 w 268"/>
                <a:gd name="T47" fmla="*/ 68 h 109"/>
                <a:gd name="T48" fmla="*/ 267 w 268"/>
                <a:gd name="T49" fmla="*/ 74 h 109"/>
                <a:gd name="T50" fmla="*/ 267 w 268"/>
                <a:gd name="T51" fmla="*/ 81 h 109"/>
                <a:gd name="T52" fmla="*/ 267 w 268"/>
                <a:gd name="T53" fmla="*/ 89 h 109"/>
                <a:gd name="T54" fmla="*/ 268 w 268"/>
                <a:gd name="T55" fmla="*/ 93 h 109"/>
                <a:gd name="T56" fmla="*/ 253 w 268"/>
                <a:gd name="T57" fmla="*/ 97 h 109"/>
                <a:gd name="T58" fmla="*/ 233 w 268"/>
                <a:gd name="T59" fmla="*/ 102 h 109"/>
                <a:gd name="T60" fmla="*/ 208 w 268"/>
                <a:gd name="T61" fmla="*/ 106 h 109"/>
                <a:gd name="T62" fmla="*/ 180 w 268"/>
                <a:gd name="T63" fmla="*/ 108 h 109"/>
                <a:gd name="T64" fmla="*/ 149 w 268"/>
                <a:gd name="T65" fmla="*/ 108 h 109"/>
                <a:gd name="T66" fmla="*/ 133 w 268"/>
                <a:gd name="T67" fmla="*/ 107 h 109"/>
                <a:gd name="T68" fmla="*/ 94 w 268"/>
                <a:gd name="T69" fmla="*/ 104 h 109"/>
                <a:gd name="T70" fmla="*/ 54 w 268"/>
                <a:gd name="T71" fmla="*/ 99 h 109"/>
                <a:gd name="T72" fmla="*/ 21 w 268"/>
                <a:gd name="T73" fmla="*/ 89 h 109"/>
                <a:gd name="T74" fmla="*/ 1 w 268"/>
                <a:gd name="T75" fmla="*/ 73 h 109"/>
                <a:gd name="T76" fmla="*/ 0 w 268"/>
                <a:gd name="T77" fmla="*/ 61 h 109"/>
                <a:gd name="T78" fmla="*/ 3 w 268"/>
                <a:gd name="T79" fmla="*/ 48 h 109"/>
                <a:gd name="T80" fmla="*/ 11 w 268"/>
                <a:gd name="T81" fmla="*/ 35 h 109"/>
                <a:gd name="T82" fmla="*/ 21 w 268"/>
                <a:gd name="T83" fmla="*/ 25 h 109"/>
                <a:gd name="T84" fmla="*/ 32 w 268"/>
                <a:gd name="T85" fmla="*/ 17 h 109"/>
                <a:gd name="T86" fmla="*/ 40 w 268"/>
                <a:gd name="T87" fmla="*/ 9 h 109"/>
                <a:gd name="T88" fmla="*/ 40 w 268"/>
                <a:gd name="T89" fmla="*/ 8 h 109"/>
                <a:gd name="T90" fmla="*/ 42 w 268"/>
                <a:gd name="T91" fmla="*/ 7 h 109"/>
                <a:gd name="T92" fmla="*/ 43 w 268"/>
                <a:gd name="T93" fmla="*/ 5 h 109"/>
                <a:gd name="T94" fmla="*/ 45 w 268"/>
                <a:gd name="T95" fmla="*/ 3 h 109"/>
                <a:gd name="T96" fmla="*/ 46 w 268"/>
                <a:gd name="T97" fmla="*/ 1 h 109"/>
                <a:gd name="T98" fmla="*/ 58 w 268"/>
                <a:gd name="T99" fmla="*/ 16 h 1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"/>
                <a:gd name="T151" fmla="*/ 0 h 109"/>
                <a:gd name="T152" fmla="*/ 268 w 268"/>
                <a:gd name="T153" fmla="*/ 109 h 1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" h="109">
                  <a:moveTo>
                    <a:pt x="58" y="16"/>
                  </a:moveTo>
                  <a:lnTo>
                    <a:pt x="55" y="19"/>
                  </a:lnTo>
                  <a:lnTo>
                    <a:pt x="52" y="22"/>
                  </a:lnTo>
                  <a:lnTo>
                    <a:pt x="49" y="25"/>
                  </a:lnTo>
                  <a:lnTo>
                    <a:pt x="46" y="28"/>
                  </a:lnTo>
                  <a:lnTo>
                    <a:pt x="43" y="31"/>
                  </a:lnTo>
                  <a:lnTo>
                    <a:pt x="40" y="34"/>
                  </a:lnTo>
                  <a:lnTo>
                    <a:pt x="38" y="37"/>
                  </a:lnTo>
                  <a:lnTo>
                    <a:pt x="35" y="39"/>
                  </a:lnTo>
                  <a:lnTo>
                    <a:pt x="32" y="41"/>
                  </a:lnTo>
                  <a:lnTo>
                    <a:pt x="29" y="44"/>
                  </a:lnTo>
                  <a:lnTo>
                    <a:pt x="26" y="48"/>
                  </a:lnTo>
                  <a:lnTo>
                    <a:pt x="23" y="51"/>
                  </a:lnTo>
                  <a:lnTo>
                    <a:pt x="22" y="55"/>
                  </a:lnTo>
                  <a:lnTo>
                    <a:pt x="21" y="58"/>
                  </a:lnTo>
                  <a:lnTo>
                    <a:pt x="22" y="62"/>
                  </a:lnTo>
                  <a:lnTo>
                    <a:pt x="24" y="65"/>
                  </a:lnTo>
                  <a:lnTo>
                    <a:pt x="27" y="68"/>
                  </a:lnTo>
                  <a:lnTo>
                    <a:pt x="31" y="70"/>
                  </a:lnTo>
                  <a:lnTo>
                    <a:pt x="37" y="71"/>
                  </a:lnTo>
                  <a:lnTo>
                    <a:pt x="45" y="72"/>
                  </a:lnTo>
                  <a:lnTo>
                    <a:pt x="55" y="72"/>
                  </a:lnTo>
                  <a:lnTo>
                    <a:pt x="71" y="72"/>
                  </a:lnTo>
                  <a:lnTo>
                    <a:pt x="89" y="72"/>
                  </a:lnTo>
                  <a:lnTo>
                    <a:pt x="110" y="72"/>
                  </a:lnTo>
                  <a:lnTo>
                    <a:pt x="132" y="72"/>
                  </a:lnTo>
                  <a:lnTo>
                    <a:pt x="153" y="72"/>
                  </a:lnTo>
                  <a:lnTo>
                    <a:pt x="174" y="72"/>
                  </a:lnTo>
                  <a:lnTo>
                    <a:pt x="191" y="72"/>
                  </a:lnTo>
                  <a:lnTo>
                    <a:pt x="205" y="72"/>
                  </a:lnTo>
                  <a:lnTo>
                    <a:pt x="215" y="72"/>
                  </a:lnTo>
                  <a:lnTo>
                    <a:pt x="220" y="71"/>
                  </a:lnTo>
                  <a:lnTo>
                    <a:pt x="225" y="71"/>
                  </a:lnTo>
                  <a:lnTo>
                    <a:pt x="231" y="71"/>
                  </a:lnTo>
                  <a:lnTo>
                    <a:pt x="236" y="71"/>
                  </a:lnTo>
                  <a:lnTo>
                    <a:pt x="241" y="70"/>
                  </a:lnTo>
                  <a:lnTo>
                    <a:pt x="247" y="69"/>
                  </a:lnTo>
                  <a:lnTo>
                    <a:pt x="251" y="68"/>
                  </a:lnTo>
                  <a:lnTo>
                    <a:pt x="257" y="66"/>
                  </a:lnTo>
                  <a:lnTo>
                    <a:pt x="262" y="65"/>
                  </a:lnTo>
                  <a:lnTo>
                    <a:pt x="267" y="63"/>
                  </a:lnTo>
                  <a:lnTo>
                    <a:pt x="267" y="64"/>
                  </a:lnTo>
                  <a:lnTo>
                    <a:pt x="267" y="65"/>
                  </a:lnTo>
                  <a:lnTo>
                    <a:pt x="267" y="68"/>
                  </a:lnTo>
                  <a:lnTo>
                    <a:pt x="267" y="71"/>
                  </a:lnTo>
                  <a:lnTo>
                    <a:pt x="267" y="74"/>
                  </a:lnTo>
                  <a:lnTo>
                    <a:pt x="267" y="78"/>
                  </a:lnTo>
                  <a:lnTo>
                    <a:pt x="267" y="81"/>
                  </a:lnTo>
                  <a:lnTo>
                    <a:pt x="267" y="86"/>
                  </a:lnTo>
                  <a:lnTo>
                    <a:pt x="267" y="89"/>
                  </a:lnTo>
                  <a:lnTo>
                    <a:pt x="268" y="93"/>
                  </a:lnTo>
                  <a:lnTo>
                    <a:pt x="261" y="95"/>
                  </a:lnTo>
                  <a:lnTo>
                    <a:pt x="253" y="97"/>
                  </a:lnTo>
                  <a:lnTo>
                    <a:pt x="244" y="99"/>
                  </a:lnTo>
                  <a:lnTo>
                    <a:pt x="233" y="102"/>
                  </a:lnTo>
                  <a:lnTo>
                    <a:pt x="221" y="103"/>
                  </a:lnTo>
                  <a:lnTo>
                    <a:pt x="208" y="106"/>
                  </a:lnTo>
                  <a:lnTo>
                    <a:pt x="194" y="107"/>
                  </a:lnTo>
                  <a:lnTo>
                    <a:pt x="180" y="108"/>
                  </a:lnTo>
                  <a:lnTo>
                    <a:pt x="165" y="109"/>
                  </a:lnTo>
                  <a:lnTo>
                    <a:pt x="149" y="108"/>
                  </a:lnTo>
                  <a:lnTo>
                    <a:pt x="133" y="107"/>
                  </a:lnTo>
                  <a:lnTo>
                    <a:pt x="114" y="106"/>
                  </a:lnTo>
                  <a:lnTo>
                    <a:pt x="94" y="104"/>
                  </a:lnTo>
                  <a:lnTo>
                    <a:pt x="74" y="102"/>
                  </a:lnTo>
                  <a:lnTo>
                    <a:pt x="54" y="99"/>
                  </a:lnTo>
                  <a:lnTo>
                    <a:pt x="36" y="95"/>
                  </a:lnTo>
                  <a:lnTo>
                    <a:pt x="21" y="89"/>
                  </a:lnTo>
                  <a:lnTo>
                    <a:pt x="9" y="82"/>
                  </a:lnTo>
                  <a:lnTo>
                    <a:pt x="1" y="73"/>
                  </a:lnTo>
                  <a:lnTo>
                    <a:pt x="0" y="61"/>
                  </a:lnTo>
                  <a:lnTo>
                    <a:pt x="1" y="54"/>
                  </a:lnTo>
                  <a:lnTo>
                    <a:pt x="3" y="48"/>
                  </a:lnTo>
                  <a:lnTo>
                    <a:pt x="7" y="41"/>
                  </a:lnTo>
                  <a:lnTo>
                    <a:pt x="11" y="35"/>
                  </a:lnTo>
                  <a:lnTo>
                    <a:pt x="16" y="30"/>
                  </a:lnTo>
                  <a:lnTo>
                    <a:pt x="21" y="25"/>
                  </a:lnTo>
                  <a:lnTo>
                    <a:pt x="26" y="21"/>
                  </a:lnTo>
                  <a:lnTo>
                    <a:pt x="32" y="17"/>
                  </a:lnTo>
                  <a:lnTo>
                    <a:pt x="36" y="13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7"/>
                  </a:lnTo>
                  <a:lnTo>
                    <a:pt x="42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4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8" y="16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81" name="Freeform 471"/>
            <p:cNvSpPr>
              <a:spLocks/>
            </p:cNvSpPr>
            <p:nvPr/>
          </p:nvSpPr>
          <p:spPr bwMode="auto">
            <a:xfrm>
              <a:off x="3499" y="2557"/>
              <a:ext cx="578" cy="209"/>
            </a:xfrm>
            <a:custGeom>
              <a:avLst/>
              <a:gdLst>
                <a:gd name="T0" fmla="*/ 569 w 578"/>
                <a:gd name="T1" fmla="*/ 187 h 209"/>
                <a:gd name="T2" fmla="*/ 553 w 578"/>
                <a:gd name="T3" fmla="*/ 197 h 209"/>
                <a:gd name="T4" fmla="*/ 536 w 578"/>
                <a:gd name="T5" fmla="*/ 204 h 209"/>
                <a:gd name="T6" fmla="*/ 523 w 578"/>
                <a:gd name="T7" fmla="*/ 207 h 209"/>
                <a:gd name="T8" fmla="*/ 487 w 578"/>
                <a:gd name="T9" fmla="*/ 208 h 209"/>
                <a:gd name="T10" fmla="*/ 460 w 578"/>
                <a:gd name="T11" fmla="*/ 208 h 209"/>
                <a:gd name="T12" fmla="*/ 431 w 578"/>
                <a:gd name="T13" fmla="*/ 208 h 209"/>
                <a:gd name="T14" fmla="*/ 406 w 578"/>
                <a:gd name="T15" fmla="*/ 208 h 209"/>
                <a:gd name="T16" fmla="*/ 375 w 578"/>
                <a:gd name="T17" fmla="*/ 208 h 209"/>
                <a:gd name="T18" fmla="*/ 352 w 578"/>
                <a:gd name="T19" fmla="*/ 209 h 209"/>
                <a:gd name="T20" fmla="*/ 330 w 578"/>
                <a:gd name="T21" fmla="*/ 209 h 209"/>
                <a:gd name="T22" fmla="*/ 314 w 578"/>
                <a:gd name="T23" fmla="*/ 208 h 209"/>
                <a:gd name="T24" fmla="*/ 287 w 578"/>
                <a:gd name="T25" fmla="*/ 203 h 209"/>
                <a:gd name="T26" fmla="*/ 259 w 578"/>
                <a:gd name="T27" fmla="*/ 196 h 209"/>
                <a:gd name="T28" fmla="*/ 239 w 578"/>
                <a:gd name="T29" fmla="*/ 193 h 209"/>
                <a:gd name="T30" fmla="*/ 212 w 578"/>
                <a:gd name="T31" fmla="*/ 187 h 209"/>
                <a:gd name="T32" fmla="*/ 181 w 578"/>
                <a:gd name="T33" fmla="*/ 176 h 209"/>
                <a:gd name="T34" fmla="*/ 150 w 578"/>
                <a:gd name="T35" fmla="*/ 158 h 209"/>
                <a:gd name="T36" fmla="*/ 137 w 578"/>
                <a:gd name="T37" fmla="*/ 146 h 209"/>
                <a:gd name="T38" fmla="*/ 109 w 578"/>
                <a:gd name="T39" fmla="*/ 120 h 209"/>
                <a:gd name="T40" fmla="*/ 61 w 578"/>
                <a:gd name="T41" fmla="*/ 80 h 209"/>
                <a:gd name="T42" fmla="*/ 0 w 578"/>
                <a:gd name="T43" fmla="*/ 36 h 209"/>
                <a:gd name="T44" fmla="*/ 38 w 578"/>
                <a:gd name="T45" fmla="*/ 10 h 209"/>
                <a:gd name="T46" fmla="*/ 85 w 578"/>
                <a:gd name="T47" fmla="*/ 40 h 209"/>
                <a:gd name="T48" fmla="*/ 125 w 578"/>
                <a:gd name="T49" fmla="*/ 72 h 209"/>
                <a:gd name="T50" fmla="*/ 161 w 578"/>
                <a:gd name="T51" fmla="*/ 108 h 209"/>
                <a:gd name="T52" fmla="*/ 169 w 578"/>
                <a:gd name="T53" fmla="*/ 115 h 209"/>
                <a:gd name="T54" fmla="*/ 182 w 578"/>
                <a:gd name="T55" fmla="*/ 125 h 209"/>
                <a:gd name="T56" fmla="*/ 198 w 578"/>
                <a:gd name="T57" fmla="*/ 131 h 209"/>
                <a:gd name="T58" fmla="*/ 207 w 578"/>
                <a:gd name="T59" fmla="*/ 134 h 209"/>
                <a:gd name="T60" fmla="*/ 233 w 578"/>
                <a:gd name="T61" fmla="*/ 139 h 209"/>
                <a:gd name="T62" fmla="*/ 273 w 578"/>
                <a:gd name="T63" fmla="*/ 148 h 209"/>
                <a:gd name="T64" fmla="*/ 312 w 578"/>
                <a:gd name="T65" fmla="*/ 159 h 209"/>
                <a:gd name="T66" fmla="*/ 323 w 578"/>
                <a:gd name="T67" fmla="*/ 164 h 209"/>
                <a:gd name="T68" fmla="*/ 334 w 578"/>
                <a:gd name="T69" fmla="*/ 168 h 209"/>
                <a:gd name="T70" fmla="*/ 346 w 578"/>
                <a:gd name="T71" fmla="*/ 169 h 209"/>
                <a:gd name="T72" fmla="*/ 361 w 578"/>
                <a:gd name="T73" fmla="*/ 168 h 209"/>
                <a:gd name="T74" fmla="*/ 376 w 578"/>
                <a:gd name="T75" fmla="*/ 168 h 209"/>
                <a:gd name="T76" fmla="*/ 413 w 578"/>
                <a:gd name="T77" fmla="*/ 169 h 209"/>
                <a:gd name="T78" fmla="*/ 459 w 578"/>
                <a:gd name="T79" fmla="*/ 171 h 209"/>
                <a:gd name="T80" fmla="*/ 491 w 578"/>
                <a:gd name="T81" fmla="*/ 174 h 209"/>
                <a:gd name="T82" fmla="*/ 508 w 578"/>
                <a:gd name="T83" fmla="*/ 174 h 209"/>
                <a:gd name="T84" fmla="*/ 534 w 578"/>
                <a:gd name="T85" fmla="*/ 172 h 209"/>
                <a:gd name="T86" fmla="*/ 557 w 578"/>
                <a:gd name="T87" fmla="*/ 166 h 209"/>
                <a:gd name="T88" fmla="*/ 564 w 578"/>
                <a:gd name="T89" fmla="*/ 164 h 209"/>
                <a:gd name="T90" fmla="*/ 564 w 578"/>
                <a:gd name="T91" fmla="*/ 163 h 209"/>
                <a:gd name="T92" fmla="*/ 565 w 578"/>
                <a:gd name="T93" fmla="*/ 163 h 209"/>
                <a:gd name="T94" fmla="*/ 567 w 578"/>
                <a:gd name="T95" fmla="*/ 162 h 2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78"/>
                <a:gd name="T145" fmla="*/ 0 h 209"/>
                <a:gd name="T146" fmla="*/ 578 w 578"/>
                <a:gd name="T147" fmla="*/ 209 h 20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78" h="209">
                  <a:moveTo>
                    <a:pt x="578" y="180"/>
                  </a:moveTo>
                  <a:lnTo>
                    <a:pt x="574" y="183"/>
                  </a:lnTo>
                  <a:lnTo>
                    <a:pt x="569" y="187"/>
                  </a:lnTo>
                  <a:lnTo>
                    <a:pt x="564" y="191"/>
                  </a:lnTo>
                  <a:lnTo>
                    <a:pt x="559" y="194"/>
                  </a:lnTo>
                  <a:lnTo>
                    <a:pt x="553" y="197"/>
                  </a:lnTo>
                  <a:lnTo>
                    <a:pt x="547" y="200"/>
                  </a:lnTo>
                  <a:lnTo>
                    <a:pt x="542" y="202"/>
                  </a:lnTo>
                  <a:lnTo>
                    <a:pt x="536" y="204"/>
                  </a:lnTo>
                  <a:lnTo>
                    <a:pt x="530" y="205"/>
                  </a:lnTo>
                  <a:lnTo>
                    <a:pt x="523" y="207"/>
                  </a:lnTo>
                  <a:lnTo>
                    <a:pt x="510" y="207"/>
                  </a:lnTo>
                  <a:lnTo>
                    <a:pt x="497" y="208"/>
                  </a:lnTo>
                  <a:lnTo>
                    <a:pt x="487" y="208"/>
                  </a:lnTo>
                  <a:lnTo>
                    <a:pt x="478" y="208"/>
                  </a:lnTo>
                  <a:lnTo>
                    <a:pt x="469" y="208"/>
                  </a:lnTo>
                  <a:lnTo>
                    <a:pt x="460" y="208"/>
                  </a:lnTo>
                  <a:lnTo>
                    <a:pt x="451" y="208"/>
                  </a:lnTo>
                  <a:lnTo>
                    <a:pt x="442" y="208"/>
                  </a:lnTo>
                  <a:lnTo>
                    <a:pt x="431" y="208"/>
                  </a:lnTo>
                  <a:lnTo>
                    <a:pt x="418" y="208"/>
                  </a:lnTo>
                  <a:lnTo>
                    <a:pt x="406" y="208"/>
                  </a:lnTo>
                  <a:lnTo>
                    <a:pt x="395" y="208"/>
                  </a:lnTo>
                  <a:lnTo>
                    <a:pt x="385" y="208"/>
                  </a:lnTo>
                  <a:lnTo>
                    <a:pt x="375" y="208"/>
                  </a:lnTo>
                  <a:lnTo>
                    <a:pt x="367" y="208"/>
                  </a:lnTo>
                  <a:lnTo>
                    <a:pt x="360" y="208"/>
                  </a:lnTo>
                  <a:lnTo>
                    <a:pt x="352" y="209"/>
                  </a:lnTo>
                  <a:lnTo>
                    <a:pt x="345" y="209"/>
                  </a:lnTo>
                  <a:lnTo>
                    <a:pt x="338" y="209"/>
                  </a:lnTo>
                  <a:lnTo>
                    <a:pt x="330" y="209"/>
                  </a:lnTo>
                  <a:lnTo>
                    <a:pt x="322" y="209"/>
                  </a:lnTo>
                  <a:lnTo>
                    <a:pt x="314" y="208"/>
                  </a:lnTo>
                  <a:lnTo>
                    <a:pt x="306" y="207"/>
                  </a:lnTo>
                  <a:lnTo>
                    <a:pt x="297" y="205"/>
                  </a:lnTo>
                  <a:lnTo>
                    <a:pt x="287" y="203"/>
                  </a:lnTo>
                  <a:lnTo>
                    <a:pt x="278" y="201"/>
                  </a:lnTo>
                  <a:lnTo>
                    <a:pt x="269" y="199"/>
                  </a:lnTo>
                  <a:lnTo>
                    <a:pt x="259" y="196"/>
                  </a:lnTo>
                  <a:lnTo>
                    <a:pt x="249" y="194"/>
                  </a:lnTo>
                  <a:lnTo>
                    <a:pt x="239" y="193"/>
                  </a:lnTo>
                  <a:lnTo>
                    <a:pt x="230" y="191"/>
                  </a:lnTo>
                  <a:lnTo>
                    <a:pt x="221" y="190"/>
                  </a:lnTo>
                  <a:lnTo>
                    <a:pt x="212" y="187"/>
                  </a:lnTo>
                  <a:lnTo>
                    <a:pt x="201" y="184"/>
                  </a:lnTo>
                  <a:lnTo>
                    <a:pt x="191" y="180"/>
                  </a:lnTo>
                  <a:lnTo>
                    <a:pt x="181" y="176"/>
                  </a:lnTo>
                  <a:lnTo>
                    <a:pt x="170" y="171"/>
                  </a:lnTo>
                  <a:lnTo>
                    <a:pt x="160" y="165"/>
                  </a:lnTo>
                  <a:lnTo>
                    <a:pt x="150" y="158"/>
                  </a:lnTo>
                  <a:lnTo>
                    <a:pt x="141" y="151"/>
                  </a:lnTo>
                  <a:lnTo>
                    <a:pt x="137" y="146"/>
                  </a:lnTo>
                  <a:lnTo>
                    <a:pt x="131" y="139"/>
                  </a:lnTo>
                  <a:lnTo>
                    <a:pt x="121" y="131"/>
                  </a:lnTo>
                  <a:lnTo>
                    <a:pt x="109" y="120"/>
                  </a:lnTo>
                  <a:lnTo>
                    <a:pt x="95" y="107"/>
                  </a:lnTo>
                  <a:lnTo>
                    <a:pt x="79" y="94"/>
                  </a:lnTo>
                  <a:lnTo>
                    <a:pt x="61" y="80"/>
                  </a:lnTo>
                  <a:lnTo>
                    <a:pt x="42" y="65"/>
                  </a:lnTo>
                  <a:lnTo>
                    <a:pt x="21" y="51"/>
                  </a:lnTo>
                  <a:lnTo>
                    <a:pt x="0" y="36"/>
                  </a:lnTo>
                  <a:lnTo>
                    <a:pt x="22" y="0"/>
                  </a:lnTo>
                  <a:lnTo>
                    <a:pt x="38" y="10"/>
                  </a:lnTo>
                  <a:lnTo>
                    <a:pt x="54" y="20"/>
                  </a:lnTo>
                  <a:lnTo>
                    <a:pt x="70" y="30"/>
                  </a:lnTo>
                  <a:lnTo>
                    <a:pt x="85" y="40"/>
                  </a:lnTo>
                  <a:lnTo>
                    <a:pt x="99" y="51"/>
                  </a:lnTo>
                  <a:lnTo>
                    <a:pt x="112" y="61"/>
                  </a:lnTo>
                  <a:lnTo>
                    <a:pt x="125" y="72"/>
                  </a:lnTo>
                  <a:lnTo>
                    <a:pt x="138" y="84"/>
                  </a:lnTo>
                  <a:lnTo>
                    <a:pt x="150" y="96"/>
                  </a:lnTo>
                  <a:lnTo>
                    <a:pt x="161" y="108"/>
                  </a:lnTo>
                  <a:lnTo>
                    <a:pt x="165" y="112"/>
                  </a:lnTo>
                  <a:lnTo>
                    <a:pt x="169" y="115"/>
                  </a:lnTo>
                  <a:lnTo>
                    <a:pt x="173" y="118"/>
                  </a:lnTo>
                  <a:lnTo>
                    <a:pt x="178" y="122"/>
                  </a:lnTo>
                  <a:lnTo>
                    <a:pt x="182" y="125"/>
                  </a:lnTo>
                  <a:lnTo>
                    <a:pt x="187" y="127"/>
                  </a:lnTo>
                  <a:lnTo>
                    <a:pt x="193" y="129"/>
                  </a:lnTo>
                  <a:lnTo>
                    <a:pt x="198" y="131"/>
                  </a:lnTo>
                  <a:lnTo>
                    <a:pt x="202" y="133"/>
                  </a:lnTo>
                  <a:lnTo>
                    <a:pt x="207" y="134"/>
                  </a:lnTo>
                  <a:lnTo>
                    <a:pt x="213" y="134"/>
                  </a:lnTo>
                  <a:lnTo>
                    <a:pt x="221" y="136"/>
                  </a:lnTo>
                  <a:lnTo>
                    <a:pt x="233" y="139"/>
                  </a:lnTo>
                  <a:lnTo>
                    <a:pt x="246" y="141"/>
                  </a:lnTo>
                  <a:lnTo>
                    <a:pt x="259" y="144"/>
                  </a:lnTo>
                  <a:lnTo>
                    <a:pt x="273" y="148"/>
                  </a:lnTo>
                  <a:lnTo>
                    <a:pt x="287" y="151"/>
                  </a:lnTo>
                  <a:lnTo>
                    <a:pt x="300" y="155"/>
                  </a:lnTo>
                  <a:lnTo>
                    <a:pt x="312" y="159"/>
                  </a:lnTo>
                  <a:lnTo>
                    <a:pt x="321" y="163"/>
                  </a:lnTo>
                  <a:lnTo>
                    <a:pt x="323" y="164"/>
                  </a:lnTo>
                  <a:lnTo>
                    <a:pt x="326" y="166"/>
                  </a:lnTo>
                  <a:lnTo>
                    <a:pt x="330" y="167"/>
                  </a:lnTo>
                  <a:lnTo>
                    <a:pt x="334" y="168"/>
                  </a:lnTo>
                  <a:lnTo>
                    <a:pt x="338" y="169"/>
                  </a:lnTo>
                  <a:lnTo>
                    <a:pt x="342" y="169"/>
                  </a:lnTo>
                  <a:lnTo>
                    <a:pt x="346" y="169"/>
                  </a:lnTo>
                  <a:lnTo>
                    <a:pt x="351" y="169"/>
                  </a:lnTo>
                  <a:lnTo>
                    <a:pt x="356" y="169"/>
                  </a:lnTo>
                  <a:lnTo>
                    <a:pt x="361" y="168"/>
                  </a:lnTo>
                  <a:lnTo>
                    <a:pt x="367" y="168"/>
                  </a:lnTo>
                  <a:lnTo>
                    <a:pt x="376" y="168"/>
                  </a:lnTo>
                  <a:lnTo>
                    <a:pt x="386" y="168"/>
                  </a:lnTo>
                  <a:lnTo>
                    <a:pt x="399" y="168"/>
                  </a:lnTo>
                  <a:lnTo>
                    <a:pt x="413" y="169"/>
                  </a:lnTo>
                  <a:lnTo>
                    <a:pt x="428" y="169"/>
                  </a:lnTo>
                  <a:lnTo>
                    <a:pt x="443" y="170"/>
                  </a:lnTo>
                  <a:lnTo>
                    <a:pt x="459" y="171"/>
                  </a:lnTo>
                  <a:lnTo>
                    <a:pt x="475" y="172"/>
                  </a:lnTo>
                  <a:lnTo>
                    <a:pt x="491" y="174"/>
                  </a:lnTo>
                  <a:lnTo>
                    <a:pt x="495" y="174"/>
                  </a:lnTo>
                  <a:lnTo>
                    <a:pt x="501" y="174"/>
                  </a:lnTo>
                  <a:lnTo>
                    <a:pt x="508" y="174"/>
                  </a:lnTo>
                  <a:lnTo>
                    <a:pt x="516" y="174"/>
                  </a:lnTo>
                  <a:lnTo>
                    <a:pt x="525" y="173"/>
                  </a:lnTo>
                  <a:lnTo>
                    <a:pt x="534" y="172"/>
                  </a:lnTo>
                  <a:lnTo>
                    <a:pt x="542" y="171"/>
                  </a:lnTo>
                  <a:lnTo>
                    <a:pt x="550" y="169"/>
                  </a:lnTo>
                  <a:lnTo>
                    <a:pt x="557" y="166"/>
                  </a:lnTo>
                  <a:lnTo>
                    <a:pt x="563" y="164"/>
                  </a:lnTo>
                  <a:lnTo>
                    <a:pt x="564" y="164"/>
                  </a:lnTo>
                  <a:lnTo>
                    <a:pt x="564" y="163"/>
                  </a:lnTo>
                  <a:lnTo>
                    <a:pt x="565" y="163"/>
                  </a:lnTo>
                  <a:lnTo>
                    <a:pt x="565" y="162"/>
                  </a:lnTo>
                  <a:lnTo>
                    <a:pt x="566" y="162"/>
                  </a:lnTo>
                  <a:lnTo>
                    <a:pt x="567" y="162"/>
                  </a:lnTo>
                  <a:lnTo>
                    <a:pt x="578" y="18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82" name="Freeform 472"/>
            <p:cNvSpPr>
              <a:spLocks/>
            </p:cNvSpPr>
            <p:nvPr/>
          </p:nvSpPr>
          <p:spPr bwMode="auto">
            <a:xfrm>
              <a:off x="3494" y="2554"/>
              <a:ext cx="28" cy="40"/>
            </a:xfrm>
            <a:custGeom>
              <a:avLst/>
              <a:gdLst>
                <a:gd name="T0" fmla="*/ 28 w 28"/>
                <a:gd name="T1" fmla="*/ 3 h 40"/>
                <a:gd name="T2" fmla="*/ 21 w 28"/>
                <a:gd name="T3" fmla="*/ 0 h 40"/>
                <a:gd name="T4" fmla="*/ 0 w 28"/>
                <a:gd name="T5" fmla="*/ 37 h 40"/>
                <a:gd name="T6" fmla="*/ 7 w 28"/>
                <a:gd name="T7" fmla="*/ 40 h 40"/>
                <a:gd name="T8" fmla="*/ 7 w 28"/>
                <a:gd name="T9" fmla="*/ 40 h 40"/>
                <a:gd name="T10" fmla="*/ 8 w 28"/>
                <a:gd name="T11" fmla="*/ 38 h 40"/>
                <a:gd name="T12" fmla="*/ 10 w 28"/>
                <a:gd name="T13" fmla="*/ 35 h 40"/>
                <a:gd name="T14" fmla="*/ 12 w 28"/>
                <a:gd name="T15" fmla="*/ 31 h 40"/>
                <a:gd name="T16" fmla="*/ 15 w 28"/>
                <a:gd name="T17" fmla="*/ 26 h 40"/>
                <a:gd name="T18" fmla="*/ 18 w 28"/>
                <a:gd name="T19" fmla="*/ 20 h 40"/>
                <a:gd name="T20" fmla="*/ 21 w 28"/>
                <a:gd name="T21" fmla="*/ 15 h 40"/>
                <a:gd name="T22" fmla="*/ 24 w 28"/>
                <a:gd name="T23" fmla="*/ 10 h 40"/>
                <a:gd name="T24" fmla="*/ 26 w 28"/>
                <a:gd name="T25" fmla="*/ 7 h 40"/>
                <a:gd name="T26" fmla="*/ 27 w 28"/>
                <a:gd name="T27" fmla="*/ 4 h 40"/>
                <a:gd name="T28" fmla="*/ 28 w 28"/>
                <a:gd name="T29" fmla="*/ 3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40"/>
                <a:gd name="T47" fmla="*/ 28 w 28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40">
                  <a:moveTo>
                    <a:pt x="28" y="3"/>
                  </a:moveTo>
                  <a:lnTo>
                    <a:pt x="21" y="0"/>
                  </a:lnTo>
                  <a:lnTo>
                    <a:pt x="0" y="37"/>
                  </a:lnTo>
                  <a:lnTo>
                    <a:pt x="7" y="40"/>
                  </a:lnTo>
                  <a:lnTo>
                    <a:pt x="8" y="38"/>
                  </a:lnTo>
                  <a:lnTo>
                    <a:pt x="10" y="35"/>
                  </a:lnTo>
                  <a:lnTo>
                    <a:pt x="12" y="31"/>
                  </a:lnTo>
                  <a:lnTo>
                    <a:pt x="15" y="26"/>
                  </a:lnTo>
                  <a:lnTo>
                    <a:pt x="18" y="20"/>
                  </a:lnTo>
                  <a:lnTo>
                    <a:pt x="21" y="15"/>
                  </a:lnTo>
                  <a:lnTo>
                    <a:pt x="24" y="10"/>
                  </a:lnTo>
                  <a:lnTo>
                    <a:pt x="26" y="7"/>
                  </a:lnTo>
                  <a:lnTo>
                    <a:pt x="27" y="4"/>
                  </a:lnTo>
                  <a:lnTo>
                    <a:pt x="28" y="3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83" name="Freeform 473"/>
            <p:cNvSpPr>
              <a:spLocks/>
            </p:cNvSpPr>
            <p:nvPr/>
          </p:nvSpPr>
          <p:spPr bwMode="auto">
            <a:xfrm>
              <a:off x="3490" y="2551"/>
              <a:ext cx="27" cy="40"/>
            </a:xfrm>
            <a:custGeom>
              <a:avLst/>
              <a:gdLst>
                <a:gd name="T0" fmla="*/ 27 w 27"/>
                <a:gd name="T1" fmla="*/ 4 h 40"/>
                <a:gd name="T2" fmla="*/ 21 w 27"/>
                <a:gd name="T3" fmla="*/ 0 h 40"/>
                <a:gd name="T4" fmla="*/ 0 w 27"/>
                <a:gd name="T5" fmla="*/ 37 h 40"/>
                <a:gd name="T6" fmla="*/ 6 w 27"/>
                <a:gd name="T7" fmla="*/ 40 h 40"/>
                <a:gd name="T8" fmla="*/ 6 w 27"/>
                <a:gd name="T9" fmla="*/ 40 h 40"/>
                <a:gd name="T10" fmla="*/ 7 w 27"/>
                <a:gd name="T11" fmla="*/ 38 h 40"/>
                <a:gd name="T12" fmla="*/ 9 w 27"/>
                <a:gd name="T13" fmla="*/ 35 h 40"/>
                <a:gd name="T14" fmla="*/ 12 w 27"/>
                <a:gd name="T15" fmla="*/ 30 h 40"/>
                <a:gd name="T16" fmla="*/ 15 w 27"/>
                <a:gd name="T17" fmla="*/ 26 h 40"/>
                <a:gd name="T18" fmla="*/ 18 w 27"/>
                <a:gd name="T19" fmla="*/ 21 h 40"/>
                <a:gd name="T20" fmla="*/ 20 w 27"/>
                <a:gd name="T21" fmla="*/ 15 h 40"/>
                <a:gd name="T22" fmla="*/ 23 w 27"/>
                <a:gd name="T23" fmla="*/ 11 h 40"/>
                <a:gd name="T24" fmla="*/ 25 w 27"/>
                <a:gd name="T25" fmla="*/ 7 h 40"/>
                <a:gd name="T26" fmla="*/ 27 w 27"/>
                <a:gd name="T27" fmla="*/ 4 h 40"/>
                <a:gd name="T28" fmla="*/ 27 w 27"/>
                <a:gd name="T29" fmla="*/ 4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40"/>
                <a:gd name="T47" fmla="*/ 27 w 27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40">
                  <a:moveTo>
                    <a:pt x="27" y="4"/>
                  </a:moveTo>
                  <a:lnTo>
                    <a:pt x="21" y="0"/>
                  </a:lnTo>
                  <a:lnTo>
                    <a:pt x="0" y="37"/>
                  </a:lnTo>
                  <a:lnTo>
                    <a:pt x="6" y="40"/>
                  </a:lnTo>
                  <a:lnTo>
                    <a:pt x="7" y="38"/>
                  </a:lnTo>
                  <a:lnTo>
                    <a:pt x="9" y="35"/>
                  </a:lnTo>
                  <a:lnTo>
                    <a:pt x="12" y="30"/>
                  </a:lnTo>
                  <a:lnTo>
                    <a:pt x="15" y="26"/>
                  </a:lnTo>
                  <a:lnTo>
                    <a:pt x="18" y="21"/>
                  </a:lnTo>
                  <a:lnTo>
                    <a:pt x="20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7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84" name="Freeform 474"/>
            <p:cNvSpPr>
              <a:spLocks/>
            </p:cNvSpPr>
            <p:nvPr/>
          </p:nvSpPr>
          <p:spPr bwMode="auto">
            <a:xfrm>
              <a:off x="3485" y="2549"/>
              <a:ext cx="28" cy="40"/>
            </a:xfrm>
            <a:custGeom>
              <a:avLst/>
              <a:gdLst>
                <a:gd name="T0" fmla="*/ 28 w 28"/>
                <a:gd name="T1" fmla="*/ 3 h 40"/>
                <a:gd name="T2" fmla="*/ 22 w 28"/>
                <a:gd name="T3" fmla="*/ 0 h 40"/>
                <a:gd name="T4" fmla="*/ 0 w 28"/>
                <a:gd name="T5" fmla="*/ 36 h 40"/>
                <a:gd name="T6" fmla="*/ 7 w 28"/>
                <a:gd name="T7" fmla="*/ 40 h 40"/>
                <a:gd name="T8" fmla="*/ 7 w 28"/>
                <a:gd name="T9" fmla="*/ 40 h 40"/>
                <a:gd name="T10" fmla="*/ 8 w 28"/>
                <a:gd name="T11" fmla="*/ 38 h 40"/>
                <a:gd name="T12" fmla="*/ 10 w 28"/>
                <a:gd name="T13" fmla="*/ 34 h 40"/>
                <a:gd name="T14" fmla="*/ 12 w 28"/>
                <a:gd name="T15" fmla="*/ 30 h 40"/>
                <a:gd name="T16" fmla="*/ 15 w 28"/>
                <a:gd name="T17" fmla="*/ 25 h 40"/>
                <a:gd name="T18" fmla="*/ 18 w 28"/>
                <a:gd name="T19" fmla="*/ 20 h 40"/>
                <a:gd name="T20" fmla="*/ 21 w 28"/>
                <a:gd name="T21" fmla="*/ 15 h 40"/>
                <a:gd name="T22" fmla="*/ 24 w 28"/>
                <a:gd name="T23" fmla="*/ 10 h 40"/>
                <a:gd name="T24" fmla="*/ 26 w 28"/>
                <a:gd name="T25" fmla="*/ 6 h 40"/>
                <a:gd name="T26" fmla="*/ 27 w 28"/>
                <a:gd name="T27" fmla="*/ 4 h 40"/>
                <a:gd name="T28" fmla="*/ 28 w 28"/>
                <a:gd name="T29" fmla="*/ 3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40"/>
                <a:gd name="T47" fmla="*/ 28 w 28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40">
                  <a:moveTo>
                    <a:pt x="28" y="3"/>
                  </a:moveTo>
                  <a:lnTo>
                    <a:pt x="22" y="0"/>
                  </a:lnTo>
                  <a:lnTo>
                    <a:pt x="0" y="36"/>
                  </a:lnTo>
                  <a:lnTo>
                    <a:pt x="7" y="40"/>
                  </a:lnTo>
                  <a:lnTo>
                    <a:pt x="8" y="38"/>
                  </a:lnTo>
                  <a:lnTo>
                    <a:pt x="10" y="34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1" y="15"/>
                  </a:lnTo>
                  <a:lnTo>
                    <a:pt x="24" y="10"/>
                  </a:lnTo>
                  <a:lnTo>
                    <a:pt x="26" y="6"/>
                  </a:lnTo>
                  <a:lnTo>
                    <a:pt x="27" y="4"/>
                  </a:lnTo>
                  <a:lnTo>
                    <a:pt x="28" y="3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85" name="Freeform 475"/>
            <p:cNvSpPr>
              <a:spLocks/>
            </p:cNvSpPr>
            <p:nvPr/>
          </p:nvSpPr>
          <p:spPr bwMode="auto">
            <a:xfrm>
              <a:off x="3481" y="2546"/>
              <a:ext cx="28" cy="40"/>
            </a:xfrm>
            <a:custGeom>
              <a:avLst/>
              <a:gdLst>
                <a:gd name="T0" fmla="*/ 28 w 28"/>
                <a:gd name="T1" fmla="*/ 4 h 40"/>
                <a:gd name="T2" fmla="*/ 21 w 28"/>
                <a:gd name="T3" fmla="*/ 0 h 40"/>
                <a:gd name="T4" fmla="*/ 0 w 28"/>
                <a:gd name="T5" fmla="*/ 37 h 40"/>
                <a:gd name="T6" fmla="*/ 6 w 28"/>
                <a:gd name="T7" fmla="*/ 40 h 40"/>
                <a:gd name="T8" fmla="*/ 6 w 28"/>
                <a:gd name="T9" fmla="*/ 40 h 40"/>
                <a:gd name="T10" fmla="*/ 7 w 28"/>
                <a:gd name="T11" fmla="*/ 38 h 40"/>
                <a:gd name="T12" fmla="*/ 9 w 28"/>
                <a:gd name="T13" fmla="*/ 35 h 40"/>
                <a:gd name="T14" fmla="*/ 12 w 28"/>
                <a:gd name="T15" fmla="*/ 30 h 40"/>
                <a:gd name="T16" fmla="*/ 15 w 28"/>
                <a:gd name="T17" fmla="*/ 25 h 40"/>
                <a:gd name="T18" fmla="*/ 18 w 28"/>
                <a:gd name="T19" fmla="*/ 20 h 40"/>
                <a:gd name="T20" fmla="*/ 21 w 28"/>
                <a:gd name="T21" fmla="*/ 15 h 40"/>
                <a:gd name="T22" fmla="*/ 23 w 28"/>
                <a:gd name="T23" fmla="*/ 11 h 40"/>
                <a:gd name="T24" fmla="*/ 25 w 28"/>
                <a:gd name="T25" fmla="*/ 7 h 40"/>
                <a:gd name="T26" fmla="*/ 27 w 28"/>
                <a:gd name="T27" fmla="*/ 5 h 40"/>
                <a:gd name="T28" fmla="*/ 28 w 28"/>
                <a:gd name="T29" fmla="*/ 4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40"/>
                <a:gd name="T47" fmla="*/ 28 w 28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40">
                  <a:moveTo>
                    <a:pt x="28" y="4"/>
                  </a:moveTo>
                  <a:lnTo>
                    <a:pt x="21" y="0"/>
                  </a:lnTo>
                  <a:lnTo>
                    <a:pt x="0" y="37"/>
                  </a:lnTo>
                  <a:lnTo>
                    <a:pt x="6" y="40"/>
                  </a:lnTo>
                  <a:lnTo>
                    <a:pt x="7" y="38"/>
                  </a:lnTo>
                  <a:lnTo>
                    <a:pt x="9" y="35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7" y="5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86" name="Freeform 476"/>
            <p:cNvSpPr>
              <a:spLocks/>
            </p:cNvSpPr>
            <p:nvPr/>
          </p:nvSpPr>
          <p:spPr bwMode="auto">
            <a:xfrm>
              <a:off x="3476" y="2543"/>
              <a:ext cx="28" cy="40"/>
            </a:xfrm>
            <a:custGeom>
              <a:avLst/>
              <a:gdLst>
                <a:gd name="T0" fmla="*/ 28 w 28"/>
                <a:gd name="T1" fmla="*/ 4 h 40"/>
                <a:gd name="T2" fmla="*/ 22 w 28"/>
                <a:gd name="T3" fmla="*/ 0 h 40"/>
                <a:gd name="T4" fmla="*/ 0 w 28"/>
                <a:gd name="T5" fmla="*/ 37 h 40"/>
                <a:gd name="T6" fmla="*/ 6 w 28"/>
                <a:gd name="T7" fmla="*/ 40 h 40"/>
                <a:gd name="T8" fmla="*/ 6 w 28"/>
                <a:gd name="T9" fmla="*/ 40 h 40"/>
                <a:gd name="T10" fmla="*/ 8 w 28"/>
                <a:gd name="T11" fmla="*/ 38 h 40"/>
                <a:gd name="T12" fmla="*/ 10 w 28"/>
                <a:gd name="T13" fmla="*/ 35 h 40"/>
                <a:gd name="T14" fmla="*/ 13 w 28"/>
                <a:gd name="T15" fmla="*/ 31 h 40"/>
                <a:gd name="T16" fmla="*/ 15 w 28"/>
                <a:gd name="T17" fmla="*/ 26 h 40"/>
                <a:gd name="T18" fmla="*/ 18 w 28"/>
                <a:gd name="T19" fmla="*/ 21 h 40"/>
                <a:gd name="T20" fmla="*/ 21 w 28"/>
                <a:gd name="T21" fmla="*/ 15 h 40"/>
                <a:gd name="T22" fmla="*/ 23 w 28"/>
                <a:gd name="T23" fmla="*/ 11 h 40"/>
                <a:gd name="T24" fmla="*/ 26 w 28"/>
                <a:gd name="T25" fmla="*/ 8 h 40"/>
                <a:gd name="T26" fmla="*/ 27 w 28"/>
                <a:gd name="T27" fmla="*/ 5 h 40"/>
                <a:gd name="T28" fmla="*/ 28 w 28"/>
                <a:gd name="T29" fmla="*/ 4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40"/>
                <a:gd name="T47" fmla="*/ 28 w 28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40">
                  <a:moveTo>
                    <a:pt x="28" y="4"/>
                  </a:moveTo>
                  <a:lnTo>
                    <a:pt x="22" y="0"/>
                  </a:lnTo>
                  <a:lnTo>
                    <a:pt x="0" y="37"/>
                  </a:lnTo>
                  <a:lnTo>
                    <a:pt x="6" y="40"/>
                  </a:lnTo>
                  <a:lnTo>
                    <a:pt x="8" y="38"/>
                  </a:lnTo>
                  <a:lnTo>
                    <a:pt x="10" y="35"/>
                  </a:lnTo>
                  <a:lnTo>
                    <a:pt x="13" y="31"/>
                  </a:lnTo>
                  <a:lnTo>
                    <a:pt x="15" y="26"/>
                  </a:lnTo>
                  <a:lnTo>
                    <a:pt x="18" y="21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6" y="8"/>
                  </a:lnTo>
                  <a:lnTo>
                    <a:pt x="27" y="5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87" name="Freeform 477"/>
            <p:cNvSpPr>
              <a:spLocks/>
            </p:cNvSpPr>
            <p:nvPr/>
          </p:nvSpPr>
          <p:spPr bwMode="auto">
            <a:xfrm>
              <a:off x="3472" y="2541"/>
              <a:ext cx="27" cy="39"/>
            </a:xfrm>
            <a:custGeom>
              <a:avLst/>
              <a:gdLst>
                <a:gd name="T0" fmla="*/ 27 w 27"/>
                <a:gd name="T1" fmla="*/ 3 h 39"/>
                <a:gd name="T2" fmla="*/ 21 w 27"/>
                <a:gd name="T3" fmla="*/ 0 h 39"/>
                <a:gd name="T4" fmla="*/ 0 w 27"/>
                <a:gd name="T5" fmla="*/ 36 h 39"/>
                <a:gd name="T6" fmla="*/ 6 w 27"/>
                <a:gd name="T7" fmla="*/ 39 h 39"/>
                <a:gd name="T8" fmla="*/ 6 w 27"/>
                <a:gd name="T9" fmla="*/ 39 h 39"/>
                <a:gd name="T10" fmla="*/ 7 w 27"/>
                <a:gd name="T11" fmla="*/ 37 h 39"/>
                <a:gd name="T12" fmla="*/ 9 w 27"/>
                <a:gd name="T13" fmla="*/ 34 h 39"/>
                <a:gd name="T14" fmla="*/ 12 w 27"/>
                <a:gd name="T15" fmla="*/ 30 h 39"/>
                <a:gd name="T16" fmla="*/ 15 w 27"/>
                <a:gd name="T17" fmla="*/ 25 h 39"/>
                <a:gd name="T18" fmla="*/ 18 w 27"/>
                <a:gd name="T19" fmla="*/ 20 h 39"/>
                <a:gd name="T20" fmla="*/ 21 w 27"/>
                <a:gd name="T21" fmla="*/ 15 h 39"/>
                <a:gd name="T22" fmla="*/ 23 w 27"/>
                <a:gd name="T23" fmla="*/ 11 h 39"/>
                <a:gd name="T24" fmla="*/ 25 w 27"/>
                <a:gd name="T25" fmla="*/ 7 h 39"/>
                <a:gd name="T26" fmla="*/ 27 w 27"/>
                <a:gd name="T27" fmla="*/ 5 h 39"/>
                <a:gd name="T28" fmla="*/ 27 w 27"/>
                <a:gd name="T29" fmla="*/ 3 h 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39"/>
                <a:gd name="T47" fmla="*/ 27 w 27"/>
                <a:gd name="T48" fmla="*/ 39 h 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39">
                  <a:moveTo>
                    <a:pt x="27" y="3"/>
                  </a:moveTo>
                  <a:lnTo>
                    <a:pt x="21" y="0"/>
                  </a:lnTo>
                  <a:lnTo>
                    <a:pt x="0" y="36"/>
                  </a:lnTo>
                  <a:lnTo>
                    <a:pt x="6" y="39"/>
                  </a:lnTo>
                  <a:lnTo>
                    <a:pt x="7" y="37"/>
                  </a:lnTo>
                  <a:lnTo>
                    <a:pt x="9" y="34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7" y="5"/>
                  </a:lnTo>
                  <a:lnTo>
                    <a:pt x="27" y="3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88" name="Freeform 478"/>
            <p:cNvSpPr>
              <a:spLocks/>
            </p:cNvSpPr>
            <p:nvPr/>
          </p:nvSpPr>
          <p:spPr bwMode="auto">
            <a:xfrm>
              <a:off x="3467" y="2538"/>
              <a:ext cx="28" cy="40"/>
            </a:xfrm>
            <a:custGeom>
              <a:avLst/>
              <a:gdLst>
                <a:gd name="T0" fmla="*/ 28 w 28"/>
                <a:gd name="T1" fmla="*/ 4 h 40"/>
                <a:gd name="T2" fmla="*/ 22 w 28"/>
                <a:gd name="T3" fmla="*/ 0 h 40"/>
                <a:gd name="T4" fmla="*/ 0 w 28"/>
                <a:gd name="T5" fmla="*/ 36 h 40"/>
                <a:gd name="T6" fmla="*/ 6 w 28"/>
                <a:gd name="T7" fmla="*/ 40 h 40"/>
                <a:gd name="T8" fmla="*/ 6 w 28"/>
                <a:gd name="T9" fmla="*/ 40 h 40"/>
                <a:gd name="T10" fmla="*/ 8 w 28"/>
                <a:gd name="T11" fmla="*/ 38 h 40"/>
                <a:gd name="T12" fmla="*/ 9 w 28"/>
                <a:gd name="T13" fmla="*/ 34 h 40"/>
                <a:gd name="T14" fmla="*/ 12 w 28"/>
                <a:gd name="T15" fmla="*/ 30 h 40"/>
                <a:gd name="T16" fmla="*/ 15 w 28"/>
                <a:gd name="T17" fmla="*/ 25 h 40"/>
                <a:gd name="T18" fmla="*/ 18 w 28"/>
                <a:gd name="T19" fmla="*/ 20 h 40"/>
                <a:gd name="T20" fmla="*/ 21 w 28"/>
                <a:gd name="T21" fmla="*/ 16 h 40"/>
                <a:gd name="T22" fmla="*/ 24 w 28"/>
                <a:gd name="T23" fmla="*/ 11 h 40"/>
                <a:gd name="T24" fmla="*/ 26 w 28"/>
                <a:gd name="T25" fmla="*/ 8 h 40"/>
                <a:gd name="T26" fmla="*/ 27 w 28"/>
                <a:gd name="T27" fmla="*/ 5 h 40"/>
                <a:gd name="T28" fmla="*/ 28 w 28"/>
                <a:gd name="T29" fmla="*/ 4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40"/>
                <a:gd name="T47" fmla="*/ 28 w 28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40">
                  <a:moveTo>
                    <a:pt x="28" y="4"/>
                  </a:moveTo>
                  <a:lnTo>
                    <a:pt x="22" y="0"/>
                  </a:lnTo>
                  <a:lnTo>
                    <a:pt x="0" y="36"/>
                  </a:lnTo>
                  <a:lnTo>
                    <a:pt x="6" y="40"/>
                  </a:lnTo>
                  <a:lnTo>
                    <a:pt x="8" y="38"/>
                  </a:lnTo>
                  <a:lnTo>
                    <a:pt x="9" y="34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1" y="16"/>
                  </a:lnTo>
                  <a:lnTo>
                    <a:pt x="24" y="11"/>
                  </a:lnTo>
                  <a:lnTo>
                    <a:pt x="26" y="8"/>
                  </a:lnTo>
                  <a:lnTo>
                    <a:pt x="27" y="5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89" name="Freeform 479"/>
            <p:cNvSpPr>
              <a:spLocks/>
            </p:cNvSpPr>
            <p:nvPr/>
          </p:nvSpPr>
          <p:spPr bwMode="auto">
            <a:xfrm>
              <a:off x="3462" y="2536"/>
              <a:ext cx="28" cy="39"/>
            </a:xfrm>
            <a:custGeom>
              <a:avLst/>
              <a:gdLst>
                <a:gd name="T0" fmla="*/ 28 w 28"/>
                <a:gd name="T1" fmla="*/ 4 h 39"/>
                <a:gd name="T2" fmla="*/ 22 w 28"/>
                <a:gd name="T3" fmla="*/ 0 h 39"/>
                <a:gd name="T4" fmla="*/ 0 w 28"/>
                <a:gd name="T5" fmla="*/ 35 h 39"/>
                <a:gd name="T6" fmla="*/ 7 w 28"/>
                <a:gd name="T7" fmla="*/ 39 h 39"/>
                <a:gd name="T8" fmla="*/ 7 w 28"/>
                <a:gd name="T9" fmla="*/ 39 h 39"/>
                <a:gd name="T10" fmla="*/ 8 w 28"/>
                <a:gd name="T11" fmla="*/ 37 h 39"/>
                <a:gd name="T12" fmla="*/ 10 w 28"/>
                <a:gd name="T13" fmla="*/ 34 h 39"/>
                <a:gd name="T14" fmla="*/ 13 w 28"/>
                <a:gd name="T15" fmla="*/ 30 h 39"/>
                <a:gd name="T16" fmla="*/ 16 w 28"/>
                <a:gd name="T17" fmla="*/ 25 h 39"/>
                <a:gd name="T18" fmla="*/ 19 w 28"/>
                <a:gd name="T19" fmla="*/ 20 h 39"/>
                <a:gd name="T20" fmla="*/ 22 w 28"/>
                <a:gd name="T21" fmla="*/ 15 h 39"/>
                <a:gd name="T22" fmla="*/ 24 w 28"/>
                <a:gd name="T23" fmla="*/ 10 h 39"/>
                <a:gd name="T24" fmla="*/ 27 w 28"/>
                <a:gd name="T25" fmla="*/ 7 h 39"/>
                <a:gd name="T26" fmla="*/ 28 w 28"/>
                <a:gd name="T27" fmla="*/ 5 h 39"/>
                <a:gd name="T28" fmla="*/ 28 w 28"/>
                <a:gd name="T29" fmla="*/ 4 h 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39"/>
                <a:gd name="T47" fmla="*/ 28 w 28"/>
                <a:gd name="T48" fmla="*/ 39 h 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39">
                  <a:moveTo>
                    <a:pt x="28" y="4"/>
                  </a:moveTo>
                  <a:lnTo>
                    <a:pt x="22" y="0"/>
                  </a:lnTo>
                  <a:lnTo>
                    <a:pt x="0" y="35"/>
                  </a:lnTo>
                  <a:lnTo>
                    <a:pt x="7" y="39"/>
                  </a:lnTo>
                  <a:lnTo>
                    <a:pt x="8" y="37"/>
                  </a:lnTo>
                  <a:lnTo>
                    <a:pt x="10" y="34"/>
                  </a:lnTo>
                  <a:lnTo>
                    <a:pt x="13" y="30"/>
                  </a:lnTo>
                  <a:lnTo>
                    <a:pt x="16" y="25"/>
                  </a:lnTo>
                  <a:lnTo>
                    <a:pt x="19" y="20"/>
                  </a:lnTo>
                  <a:lnTo>
                    <a:pt x="22" y="15"/>
                  </a:lnTo>
                  <a:lnTo>
                    <a:pt x="24" y="10"/>
                  </a:lnTo>
                  <a:lnTo>
                    <a:pt x="27" y="7"/>
                  </a:lnTo>
                  <a:lnTo>
                    <a:pt x="28" y="5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90" name="Freeform 480"/>
            <p:cNvSpPr>
              <a:spLocks/>
            </p:cNvSpPr>
            <p:nvPr/>
          </p:nvSpPr>
          <p:spPr bwMode="auto">
            <a:xfrm>
              <a:off x="3458" y="2534"/>
              <a:ext cx="28" cy="38"/>
            </a:xfrm>
            <a:custGeom>
              <a:avLst/>
              <a:gdLst>
                <a:gd name="T0" fmla="*/ 28 w 28"/>
                <a:gd name="T1" fmla="*/ 3 h 38"/>
                <a:gd name="T2" fmla="*/ 21 w 28"/>
                <a:gd name="T3" fmla="*/ 0 h 38"/>
                <a:gd name="T4" fmla="*/ 0 w 28"/>
                <a:gd name="T5" fmla="*/ 35 h 38"/>
                <a:gd name="T6" fmla="*/ 6 w 28"/>
                <a:gd name="T7" fmla="*/ 38 h 38"/>
                <a:gd name="T8" fmla="*/ 6 w 28"/>
                <a:gd name="T9" fmla="*/ 38 h 38"/>
                <a:gd name="T10" fmla="*/ 7 w 28"/>
                <a:gd name="T11" fmla="*/ 37 h 38"/>
                <a:gd name="T12" fmla="*/ 9 w 28"/>
                <a:gd name="T13" fmla="*/ 33 h 38"/>
                <a:gd name="T14" fmla="*/ 12 w 28"/>
                <a:gd name="T15" fmla="*/ 29 h 38"/>
                <a:gd name="T16" fmla="*/ 15 w 28"/>
                <a:gd name="T17" fmla="*/ 24 h 38"/>
                <a:gd name="T18" fmla="*/ 18 w 28"/>
                <a:gd name="T19" fmla="*/ 19 h 38"/>
                <a:gd name="T20" fmla="*/ 21 w 28"/>
                <a:gd name="T21" fmla="*/ 14 h 38"/>
                <a:gd name="T22" fmla="*/ 24 w 28"/>
                <a:gd name="T23" fmla="*/ 10 h 38"/>
                <a:gd name="T24" fmla="*/ 26 w 28"/>
                <a:gd name="T25" fmla="*/ 6 h 38"/>
                <a:gd name="T26" fmla="*/ 28 w 28"/>
                <a:gd name="T27" fmla="*/ 4 h 38"/>
                <a:gd name="T28" fmla="*/ 28 w 28"/>
                <a:gd name="T29" fmla="*/ 3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38"/>
                <a:gd name="T47" fmla="*/ 28 w 28"/>
                <a:gd name="T48" fmla="*/ 38 h 3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38">
                  <a:moveTo>
                    <a:pt x="28" y="3"/>
                  </a:moveTo>
                  <a:lnTo>
                    <a:pt x="21" y="0"/>
                  </a:lnTo>
                  <a:lnTo>
                    <a:pt x="0" y="35"/>
                  </a:lnTo>
                  <a:lnTo>
                    <a:pt x="6" y="38"/>
                  </a:lnTo>
                  <a:lnTo>
                    <a:pt x="7" y="37"/>
                  </a:lnTo>
                  <a:lnTo>
                    <a:pt x="9" y="33"/>
                  </a:lnTo>
                  <a:lnTo>
                    <a:pt x="12" y="29"/>
                  </a:lnTo>
                  <a:lnTo>
                    <a:pt x="15" y="24"/>
                  </a:lnTo>
                  <a:lnTo>
                    <a:pt x="18" y="19"/>
                  </a:lnTo>
                  <a:lnTo>
                    <a:pt x="21" y="14"/>
                  </a:lnTo>
                  <a:lnTo>
                    <a:pt x="24" y="10"/>
                  </a:lnTo>
                  <a:lnTo>
                    <a:pt x="26" y="6"/>
                  </a:lnTo>
                  <a:lnTo>
                    <a:pt x="28" y="4"/>
                  </a:lnTo>
                  <a:lnTo>
                    <a:pt x="28" y="3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91" name="Freeform 481"/>
            <p:cNvSpPr>
              <a:spLocks/>
            </p:cNvSpPr>
            <p:nvPr/>
          </p:nvSpPr>
          <p:spPr bwMode="auto">
            <a:xfrm>
              <a:off x="4064" y="2717"/>
              <a:ext cx="16" cy="22"/>
            </a:xfrm>
            <a:custGeom>
              <a:avLst/>
              <a:gdLst>
                <a:gd name="T0" fmla="*/ 0 w 16"/>
                <a:gd name="T1" fmla="*/ 3 h 22"/>
                <a:gd name="T2" fmla="*/ 5 w 16"/>
                <a:gd name="T3" fmla="*/ 0 h 22"/>
                <a:gd name="T4" fmla="*/ 16 w 16"/>
                <a:gd name="T5" fmla="*/ 17 h 22"/>
                <a:gd name="T6" fmla="*/ 11 w 16"/>
                <a:gd name="T7" fmla="*/ 22 h 22"/>
                <a:gd name="T8" fmla="*/ 0 w 16"/>
                <a:gd name="T9" fmla="*/ 3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2"/>
                <a:gd name="T17" fmla="*/ 16 w 16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2">
                  <a:moveTo>
                    <a:pt x="0" y="3"/>
                  </a:moveTo>
                  <a:lnTo>
                    <a:pt x="5" y="0"/>
                  </a:lnTo>
                  <a:lnTo>
                    <a:pt x="16" y="17"/>
                  </a:lnTo>
                  <a:lnTo>
                    <a:pt x="11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92" name="Freeform 482"/>
            <p:cNvSpPr>
              <a:spLocks/>
            </p:cNvSpPr>
            <p:nvPr/>
          </p:nvSpPr>
          <p:spPr bwMode="auto">
            <a:xfrm>
              <a:off x="4068" y="2713"/>
              <a:ext cx="16" cy="21"/>
            </a:xfrm>
            <a:custGeom>
              <a:avLst/>
              <a:gdLst>
                <a:gd name="T0" fmla="*/ 0 w 16"/>
                <a:gd name="T1" fmla="*/ 3 h 21"/>
                <a:gd name="T2" fmla="*/ 4 w 16"/>
                <a:gd name="T3" fmla="*/ 0 h 21"/>
                <a:gd name="T4" fmla="*/ 4 w 16"/>
                <a:gd name="T5" fmla="*/ 0 h 21"/>
                <a:gd name="T6" fmla="*/ 5 w 16"/>
                <a:gd name="T7" fmla="*/ 0 h 21"/>
                <a:gd name="T8" fmla="*/ 5 w 16"/>
                <a:gd name="T9" fmla="*/ 2 h 21"/>
                <a:gd name="T10" fmla="*/ 7 w 16"/>
                <a:gd name="T11" fmla="*/ 4 h 21"/>
                <a:gd name="T12" fmla="*/ 8 w 16"/>
                <a:gd name="T13" fmla="*/ 6 h 21"/>
                <a:gd name="T14" fmla="*/ 10 w 16"/>
                <a:gd name="T15" fmla="*/ 9 h 21"/>
                <a:gd name="T16" fmla="*/ 12 w 16"/>
                <a:gd name="T17" fmla="*/ 11 h 21"/>
                <a:gd name="T18" fmla="*/ 13 w 16"/>
                <a:gd name="T19" fmla="*/ 13 h 21"/>
                <a:gd name="T20" fmla="*/ 15 w 16"/>
                <a:gd name="T21" fmla="*/ 15 h 21"/>
                <a:gd name="T22" fmla="*/ 16 w 16"/>
                <a:gd name="T23" fmla="*/ 17 h 21"/>
                <a:gd name="T24" fmla="*/ 16 w 16"/>
                <a:gd name="T25" fmla="*/ 17 h 21"/>
                <a:gd name="T26" fmla="*/ 11 w 16"/>
                <a:gd name="T27" fmla="*/ 21 h 21"/>
                <a:gd name="T28" fmla="*/ 0 w 16"/>
                <a:gd name="T29" fmla="*/ 3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1"/>
                <a:gd name="T47" fmla="*/ 16 w 16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1">
                  <a:moveTo>
                    <a:pt x="0" y="3"/>
                  </a:move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7" y="4"/>
                  </a:lnTo>
                  <a:lnTo>
                    <a:pt x="8" y="6"/>
                  </a:lnTo>
                  <a:lnTo>
                    <a:pt x="10" y="9"/>
                  </a:lnTo>
                  <a:lnTo>
                    <a:pt x="12" y="11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7"/>
                  </a:lnTo>
                  <a:lnTo>
                    <a:pt x="11" y="2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93" name="Freeform 483"/>
            <p:cNvSpPr>
              <a:spLocks/>
            </p:cNvSpPr>
            <p:nvPr/>
          </p:nvSpPr>
          <p:spPr bwMode="auto">
            <a:xfrm>
              <a:off x="4072" y="2709"/>
              <a:ext cx="16" cy="21"/>
            </a:xfrm>
            <a:custGeom>
              <a:avLst/>
              <a:gdLst>
                <a:gd name="T0" fmla="*/ 0 w 16"/>
                <a:gd name="T1" fmla="*/ 4 h 21"/>
                <a:gd name="T2" fmla="*/ 4 w 16"/>
                <a:gd name="T3" fmla="*/ 0 h 21"/>
                <a:gd name="T4" fmla="*/ 4 w 16"/>
                <a:gd name="T5" fmla="*/ 0 h 21"/>
                <a:gd name="T6" fmla="*/ 4 w 16"/>
                <a:gd name="T7" fmla="*/ 0 h 21"/>
                <a:gd name="T8" fmla="*/ 6 w 16"/>
                <a:gd name="T9" fmla="*/ 2 h 21"/>
                <a:gd name="T10" fmla="*/ 7 w 16"/>
                <a:gd name="T11" fmla="*/ 4 h 21"/>
                <a:gd name="T12" fmla="*/ 8 w 16"/>
                <a:gd name="T13" fmla="*/ 6 h 21"/>
                <a:gd name="T14" fmla="*/ 10 w 16"/>
                <a:gd name="T15" fmla="*/ 8 h 21"/>
                <a:gd name="T16" fmla="*/ 12 w 16"/>
                <a:gd name="T17" fmla="*/ 11 h 21"/>
                <a:gd name="T18" fmla="*/ 13 w 16"/>
                <a:gd name="T19" fmla="*/ 13 h 21"/>
                <a:gd name="T20" fmla="*/ 15 w 16"/>
                <a:gd name="T21" fmla="*/ 15 h 21"/>
                <a:gd name="T22" fmla="*/ 15 w 16"/>
                <a:gd name="T23" fmla="*/ 16 h 21"/>
                <a:gd name="T24" fmla="*/ 16 w 16"/>
                <a:gd name="T25" fmla="*/ 17 h 21"/>
                <a:gd name="T26" fmla="*/ 11 w 16"/>
                <a:gd name="T27" fmla="*/ 21 h 21"/>
                <a:gd name="T28" fmla="*/ 0 w 16"/>
                <a:gd name="T29" fmla="*/ 4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1"/>
                <a:gd name="T47" fmla="*/ 16 w 16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1">
                  <a:moveTo>
                    <a:pt x="0" y="4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7" y="4"/>
                  </a:lnTo>
                  <a:lnTo>
                    <a:pt x="8" y="6"/>
                  </a:lnTo>
                  <a:lnTo>
                    <a:pt x="10" y="8"/>
                  </a:lnTo>
                  <a:lnTo>
                    <a:pt x="12" y="11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5" y="16"/>
                  </a:lnTo>
                  <a:lnTo>
                    <a:pt x="16" y="17"/>
                  </a:lnTo>
                  <a:lnTo>
                    <a:pt x="11" y="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94" name="Freeform 484"/>
            <p:cNvSpPr>
              <a:spLocks/>
            </p:cNvSpPr>
            <p:nvPr/>
          </p:nvSpPr>
          <p:spPr bwMode="auto">
            <a:xfrm>
              <a:off x="4076" y="2705"/>
              <a:ext cx="16" cy="21"/>
            </a:xfrm>
            <a:custGeom>
              <a:avLst/>
              <a:gdLst>
                <a:gd name="T0" fmla="*/ 0 w 16"/>
                <a:gd name="T1" fmla="*/ 4 h 21"/>
                <a:gd name="T2" fmla="*/ 4 w 16"/>
                <a:gd name="T3" fmla="*/ 0 h 21"/>
                <a:gd name="T4" fmla="*/ 4 w 16"/>
                <a:gd name="T5" fmla="*/ 0 h 21"/>
                <a:gd name="T6" fmla="*/ 4 w 16"/>
                <a:gd name="T7" fmla="*/ 1 h 21"/>
                <a:gd name="T8" fmla="*/ 5 w 16"/>
                <a:gd name="T9" fmla="*/ 2 h 21"/>
                <a:gd name="T10" fmla="*/ 7 w 16"/>
                <a:gd name="T11" fmla="*/ 4 h 21"/>
                <a:gd name="T12" fmla="*/ 8 w 16"/>
                <a:gd name="T13" fmla="*/ 6 h 21"/>
                <a:gd name="T14" fmla="*/ 10 w 16"/>
                <a:gd name="T15" fmla="*/ 8 h 21"/>
                <a:gd name="T16" fmla="*/ 11 w 16"/>
                <a:gd name="T17" fmla="*/ 11 h 21"/>
                <a:gd name="T18" fmla="*/ 13 w 16"/>
                <a:gd name="T19" fmla="*/ 13 h 21"/>
                <a:gd name="T20" fmla="*/ 14 w 16"/>
                <a:gd name="T21" fmla="*/ 15 h 21"/>
                <a:gd name="T22" fmla="*/ 15 w 16"/>
                <a:gd name="T23" fmla="*/ 16 h 21"/>
                <a:gd name="T24" fmla="*/ 16 w 16"/>
                <a:gd name="T25" fmla="*/ 17 h 21"/>
                <a:gd name="T26" fmla="*/ 11 w 16"/>
                <a:gd name="T27" fmla="*/ 21 h 21"/>
                <a:gd name="T28" fmla="*/ 0 w 16"/>
                <a:gd name="T29" fmla="*/ 4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1"/>
                <a:gd name="T47" fmla="*/ 16 w 16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1">
                  <a:moveTo>
                    <a:pt x="0" y="4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7" y="4"/>
                  </a:lnTo>
                  <a:lnTo>
                    <a:pt x="8" y="6"/>
                  </a:lnTo>
                  <a:lnTo>
                    <a:pt x="10" y="8"/>
                  </a:lnTo>
                  <a:lnTo>
                    <a:pt x="11" y="11"/>
                  </a:lnTo>
                  <a:lnTo>
                    <a:pt x="13" y="13"/>
                  </a:lnTo>
                  <a:lnTo>
                    <a:pt x="14" y="15"/>
                  </a:lnTo>
                  <a:lnTo>
                    <a:pt x="15" y="16"/>
                  </a:lnTo>
                  <a:lnTo>
                    <a:pt x="16" y="17"/>
                  </a:lnTo>
                  <a:lnTo>
                    <a:pt x="11" y="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95" name="Freeform 485"/>
            <p:cNvSpPr>
              <a:spLocks/>
            </p:cNvSpPr>
            <p:nvPr/>
          </p:nvSpPr>
          <p:spPr bwMode="auto">
            <a:xfrm>
              <a:off x="4079" y="2702"/>
              <a:ext cx="17" cy="20"/>
            </a:xfrm>
            <a:custGeom>
              <a:avLst/>
              <a:gdLst>
                <a:gd name="T0" fmla="*/ 0 w 17"/>
                <a:gd name="T1" fmla="*/ 4 h 20"/>
                <a:gd name="T2" fmla="*/ 5 w 17"/>
                <a:gd name="T3" fmla="*/ 0 h 20"/>
                <a:gd name="T4" fmla="*/ 5 w 17"/>
                <a:gd name="T5" fmla="*/ 0 h 20"/>
                <a:gd name="T6" fmla="*/ 5 w 17"/>
                <a:gd name="T7" fmla="*/ 0 h 20"/>
                <a:gd name="T8" fmla="*/ 6 w 17"/>
                <a:gd name="T9" fmla="*/ 1 h 20"/>
                <a:gd name="T10" fmla="*/ 7 w 17"/>
                <a:gd name="T11" fmla="*/ 3 h 20"/>
                <a:gd name="T12" fmla="*/ 9 w 17"/>
                <a:gd name="T13" fmla="*/ 5 h 20"/>
                <a:gd name="T14" fmla="*/ 11 w 17"/>
                <a:gd name="T15" fmla="*/ 7 h 20"/>
                <a:gd name="T16" fmla="*/ 12 w 17"/>
                <a:gd name="T17" fmla="*/ 10 h 20"/>
                <a:gd name="T18" fmla="*/ 14 w 17"/>
                <a:gd name="T19" fmla="*/ 12 h 20"/>
                <a:gd name="T20" fmla="*/ 15 w 17"/>
                <a:gd name="T21" fmla="*/ 14 h 20"/>
                <a:gd name="T22" fmla="*/ 16 w 17"/>
                <a:gd name="T23" fmla="*/ 15 h 20"/>
                <a:gd name="T24" fmla="*/ 17 w 17"/>
                <a:gd name="T25" fmla="*/ 15 h 20"/>
                <a:gd name="T26" fmla="*/ 13 w 17"/>
                <a:gd name="T27" fmla="*/ 20 h 20"/>
                <a:gd name="T28" fmla="*/ 0 w 17"/>
                <a:gd name="T29" fmla="*/ 4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0"/>
                <a:gd name="T47" fmla="*/ 17 w 17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0">
                  <a:moveTo>
                    <a:pt x="0" y="4"/>
                  </a:moveTo>
                  <a:lnTo>
                    <a:pt x="5" y="0"/>
                  </a:ln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11" y="7"/>
                  </a:lnTo>
                  <a:lnTo>
                    <a:pt x="12" y="10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3" y="2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96" name="Freeform 486"/>
            <p:cNvSpPr>
              <a:spLocks/>
            </p:cNvSpPr>
            <p:nvPr/>
          </p:nvSpPr>
          <p:spPr bwMode="auto">
            <a:xfrm>
              <a:off x="4083" y="2698"/>
              <a:ext cx="17" cy="20"/>
            </a:xfrm>
            <a:custGeom>
              <a:avLst/>
              <a:gdLst>
                <a:gd name="T0" fmla="*/ 0 w 17"/>
                <a:gd name="T1" fmla="*/ 4 h 20"/>
                <a:gd name="T2" fmla="*/ 4 w 17"/>
                <a:gd name="T3" fmla="*/ 0 h 20"/>
                <a:gd name="T4" fmla="*/ 4 w 17"/>
                <a:gd name="T5" fmla="*/ 0 h 20"/>
                <a:gd name="T6" fmla="*/ 5 w 17"/>
                <a:gd name="T7" fmla="*/ 1 h 20"/>
                <a:gd name="T8" fmla="*/ 6 w 17"/>
                <a:gd name="T9" fmla="*/ 2 h 20"/>
                <a:gd name="T10" fmla="*/ 7 w 17"/>
                <a:gd name="T11" fmla="*/ 3 h 20"/>
                <a:gd name="T12" fmla="*/ 9 w 17"/>
                <a:gd name="T13" fmla="*/ 5 h 20"/>
                <a:gd name="T14" fmla="*/ 10 w 17"/>
                <a:gd name="T15" fmla="*/ 7 h 20"/>
                <a:gd name="T16" fmla="*/ 12 w 17"/>
                <a:gd name="T17" fmla="*/ 10 h 20"/>
                <a:gd name="T18" fmla="*/ 13 w 17"/>
                <a:gd name="T19" fmla="*/ 11 h 20"/>
                <a:gd name="T20" fmla="*/ 15 w 17"/>
                <a:gd name="T21" fmla="*/ 13 h 20"/>
                <a:gd name="T22" fmla="*/ 16 w 17"/>
                <a:gd name="T23" fmla="*/ 15 h 20"/>
                <a:gd name="T24" fmla="*/ 17 w 17"/>
                <a:gd name="T25" fmla="*/ 15 h 20"/>
                <a:gd name="T26" fmla="*/ 13 w 17"/>
                <a:gd name="T27" fmla="*/ 20 h 20"/>
                <a:gd name="T28" fmla="*/ 0 w 17"/>
                <a:gd name="T29" fmla="*/ 4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0"/>
                <a:gd name="T47" fmla="*/ 17 w 17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0">
                  <a:moveTo>
                    <a:pt x="0" y="4"/>
                  </a:moveTo>
                  <a:lnTo>
                    <a:pt x="4" y="0"/>
                  </a:lnTo>
                  <a:lnTo>
                    <a:pt x="5" y="1"/>
                  </a:lnTo>
                  <a:lnTo>
                    <a:pt x="6" y="2"/>
                  </a:lnTo>
                  <a:lnTo>
                    <a:pt x="7" y="3"/>
                  </a:lnTo>
                  <a:lnTo>
                    <a:pt x="9" y="5"/>
                  </a:lnTo>
                  <a:lnTo>
                    <a:pt x="10" y="7"/>
                  </a:lnTo>
                  <a:lnTo>
                    <a:pt x="12" y="10"/>
                  </a:lnTo>
                  <a:lnTo>
                    <a:pt x="13" y="11"/>
                  </a:lnTo>
                  <a:lnTo>
                    <a:pt x="15" y="13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3" y="2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97" name="Freeform 487"/>
            <p:cNvSpPr>
              <a:spLocks/>
            </p:cNvSpPr>
            <p:nvPr/>
          </p:nvSpPr>
          <p:spPr bwMode="auto">
            <a:xfrm>
              <a:off x="4087" y="2694"/>
              <a:ext cx="16" cy="20"/>
            </a:xfrm>
            <a:custGeom>
              <a:avLst/>
              <a:gdLst>
                <a:gd name="T0" fmla="*/ 0 w 16"/>
                <a:gd name="T1" fmla="*/ 5 h 20"/>
                <a:gd name="T2" fmla="*/ 5 w 16"/>
                <a:gd name="T3" fmla="*/ 0 h 20"/>
                <a:gd name="T4" fmla="*/ 5 w 16"/>
                <a:gd name="T5" fmla="*/ 0 h 20"/>
                <a:gd name="T6" fmla="*/ 5 w 16"/>
                <a:gd name="T7" fmla="*/ 1 h 20"/>
                <a:gd name="T8" fmla="*/ 6 w 16"/>
                <a:gd name="T9" fmla="*/ 2 h 20"/>
                <a:gd name="T10" fmla="*/ 7 w 16"/>
                <a:gd name="T11" fmla="*/ 3 h 20"/>
                <a:gd name="T12" fmla="*/ 8 w 16"/>
                <a:gd name="T13" fmla="*/ 5 h 20"/>
                <a:gd name="T14" fmla="*/ 10 w 16"/>
                <a:gd name="T15" fmla="*/ 8 h 20"/>
                <a:gd name="T16" fmla="*/ 12 w 16"/>
                <a:gd name="T17" fmla="*/ 9 h 20"/>
                <a:gd name="T18" fmla="*/ 14 w 16"/>
                <a:gd name="T19" fmla="*/ 12 h 20"/>
                <a:gd name="T20" fmla="*/ 15 w 16"/>
                <a:gd name="T21" fmla="*/ 13 h 20"/>
                <a:gd name="T22" fmla="*/ 16 w 16"/>
                <a:gd name="T23" fmla="*/ 14 h 20"/>
                <a:gd name="T24" fmla="*/ 16 w 16"/>
                <a:gd name="T25" fmla="*/ 15 h 20"/>
                <a:gd name="T26" fmla="*/ 13 w 16"/>
                <a:gd name="T27" fmla="*/ 20 h 20"/>
                <a:gd name="T28" fmla="*/ 0 w 16"/>
                <a:gd name="T29" fmla="*/ 5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0"/>
                <a:gd name="T47" fmla="*/ 16 w 16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0">
                  <a:moveTo>
                    <a:pt x="0" y="5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2"/>
                  </a:lnTo>
                  <a:lnTo>
                    <a:pt x="7" y="3"/>
                  </a:lnTo>
                  <a:lnTo>
                    <a:pt x="8" y="5"/>
                  </a:lnTo>
                  <a:lnTo>
                    <a:pt x="10" y="8"/>
                  </a:lnTo>
                  <a:lnTo>
                    <a:pt x="12" y="9"/>
                  </a:lnTo>
                  <a:lnTo>
                    <a:pt x="14" y="12"/>
                  </a:lnTo>
                  <a:lnTo>
                    <a:pt x="15" y="13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13" y="2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98" name="Freeform 488"/>
            <p:cNvSpPr>
              <a:spLocks/>
            </p:cNvSpPr>
            <p:nvPr/>
          </p:nvSpPr>
          <p:spPr bwMode="auto">
            <a:xfrm>
              <a:off x="4091" y="2691"/>
              <a:ext cx="16" cy="18"/>
            </a:xfrm>
            <a:custGeom>
              <a:avLst/>
              <a:gdLst>
                <a:gd name="T0" fmla="*/ 0 w 16"/>
                <a:gd name="T1" fmla="*/ 4 h 18"/>
                <a:gd name="T2" fmla="*/ 4 w 16"/>
                <a:gd name="T3" fmla="*/ 0 h 18"/>
                <a:gd name="T4" fmla="*/ 4 w 16"/>
                <a:gd name="T5" fmla="*/ 0 h 18"/>
                <a:gd name="T6" fmla="*/ 4 w 16"/>
                <a:gd name="T7" fmla="*/ 0 h 18"/>
                <a:gd name="T8" fmla="*/ 5 w 16"/>
                <a:gd name="T9" fmla="*/ 1 h 18"/>
                <a:gd name="T10" fmla="*/ 7 w 16"/>
                <a:gd name="T11" fmla="*/ 3 h 18"/>
                <a:gd name="T12" fmla="*/ 9 w 16"/>
                <a:gd name="T13" fmla="*/ 5 h 18"/>
                <a:gd name="T14" fmla="*/ 10 w 16"/>
                <a:gd name="T15" fmla="*/ 6 h 18"/>
                <a:gd name="T16" fmla="*/ 12 w 16"/>
                <a:gd name="T17" fmla="*/ 9 h 18"/>
                <a:gd name="T18" fmla="*/ 13 w 16"/>
                <a:gd name="T19" fmla="*/ 11 h 18"/>
                <a:gd name="T20" fmla="*/ 15 w 16"/>
                <a:gd name="T21" fmla="*/ 12 h 18"/>
                <a:gd name="T22" fmla="*/ 16 w 16"/>
                <a:gd name="T23" fmla="*/ 13 h 18"/>
                <a:gd name="T24" fmla="*/ 16 w 16"/>
                <a:gd name="T25" fmla="*/ 14 h 18"/>
                <a:gd name="T26" fmla="*/ 13 w 16"/>
                <a:gd name="T27" fmla="*/ 18 h 18"/>
                <a:gd name="T28" fmla="*/ 0 w 16"/>
                <a:gd name="T29" fmla="*/ 4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18"/>
                <a:gd name="T47" fmla="*/ 16 w 16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18">
                  <a:moveTo>
                    <a:pt x="0" y="4"/>
                  </a:moveTo>
                  <a:lnTo>
                    <a:pt x="4" y="0"/>
                  </a:lnTo>
                  <a:lnTo>
                    <a:pt x="5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10" y="6"/>
                  </a:lnTo>
                  <a:lnTo>
                    <a:pt x="12" y="9"/>
                  </a:lnTo>
                  <a:lnTo>
                    <a:pt x="13" y="11"/>
                  </a:lnTo>
                  <a:lnTo>
                    <a:pt x="15" y="12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99" name="Freeform 489"/>
            <p:cNvSpPr>
              <a:spLocks/>
            </p:cNvSpPr>
            <p:nvPr/>
          </p:nvSpPr>
          <p:spPr bwMode="auto">
            <a:xfrm>
              <a:off x="4095" y="2687"/>
              <a:ext cx="16" cy="18"/>
            </a:xfrm>
            <a:custGeom>
              <a:avLst/>
              <a:gdLst>
                <a:gd name="T0" fmla="*/ 0 w 16"/>
                <a:gd name="T1" fmla="*/ 4 h 18"/>
                <a:gd name="T2" fmla="*/ 13 w 16"/>
                <a:gd name="T3" fmla="*/ 18 h 18"/>
                <a:gd name="T4" fmla="*/ 16 w 16"/>
                <a:gd name="T5" fmla="*/ 13 h 18"/>
                <a:gd name="T6" fmla="*/ 16 w 16"/>
                <a:gd name="T7" fmla="*/ 13 h 18"/>
                <a:gd name="T8" fmla="*/ 15 w 16"/>
                <a:gd name="T9" fmla="*/ 13 h 18"/>
                <a:gd name="T10" fmla="*/ 15 w 16"/>
                <a:gd name="T11" fmla="*/ 12 h 18"/>
                <a:gd name="T12" fmla="*/ 13 w 16"/>
                <a:gd name="T13" fmla="*/ 10 h 18"/>
                <a:gd name="T14" fmla="*/ 12 w 16"/>
                <a:gd name="T15" fmla="*/ 9 h 18"/>
                <a:gd name="T16" fmla="*/ 10 w 16"/>
                <a:gd name="T17" fmla="*/ 7 h 18"/>
                <a:gd name="T18" fmla="*/ 8 w 16"/>
                <a:gd name="T19" fmla="*/ 5 h 18"/>
                <a:gd name="T20" fmla="*/ 6 w 16"/>
                <a:gd name="T21" fmla="*/ 3 h 18"/>
                <a:gd name="T22" fmla="*/ 5 w 16"/>
                <a:gd name="T23" fmla="*/ 1 h 18"/>
                <a:gd name="T24" fmla="*/ 5 w 16"/>
                <a:gd name="T25" fmla="*/ 1 h 18"/>
                <a:gd name="T26" fmla="*/ 4 w 16"/>
                <a:gd name="T27" fmla="*/ 0 h 18"/>
                <a:gd name="T28" fmla="*/ 0 w 16"/>
                <a:gd name="T29" fmla="*/ 4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18"/>
                <a:gd name="T47" fmla="*/ 16 w 16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18">
                  <a:moveTo>
                    <a:pt x="0" y="4"/>
                  </a:moveTo>
                  <a:lnTo>
                    <a:pt x="13" y="18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3" y="10"/>
                  </a:lnTo>
                  <a:lnTo>
                    <a:pt x="12" y="9"/>
                  </a:lnTo>
                  <a:lnTo>
                    <a:pt x="10" y="7"/>
                  </a:lnTo>
                  <a:lnTo>
                    <a:pt x="8" y="5"/>
                  </a:lnTo>
                  <a:lnTo>
                    <a:pt x="6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00" name="Freeform 490"/>
            <p:cNvSpPr>
              <a:spLocks/>
            </p:cNvSpPr>
            <p:nvPr/>
          </p:nvSpPr>
          <p:spPr bwMode="auto">
            <a:xfrm>
              <a:off x="3335" y="2709"/>
              <a:ext cx="30" cy="39"/>
            </a:xfrm>
            <a:custGeom>
              <a:avLst/>
              <a:gdLst>
                <a:gd name="T0" fmla="*/ 21 w 30"/>
                <a:gd name="T1" fmla="*/ 0 h 39"/>
                <a:gd name="T2" fmla="*/ 0 w 30"/>
                <a:gd name="T3" fmla="*/ 33 h 39"/>
                <a:gd name="T4" fmla="*/ 7 w 30"/>
                <a:gd name="T5" fmla="*/ 39 h 39"/>
                <a:gd name="T6" fmla="*/ 30 w 30"/>
                <a:gd name="T7" fmla="*/ 6 h 39"/>
                <a:gd name="T8" fmla="*/ 21 w 30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9"/>
                <a:gd name="T17" fmla="*/ 30 w 3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9">
                  <a:moveTo>
                    <a:pt x="21" y="0"/>
                  </a:moveTo>
                  <a:lnTo>
                    <a:pt x="0" y="33"/>
                  </a:lnTo>
                  <a:lnTo>
                    <a:pt x="7" y="39"/>
                  </a:lnTo>
                  <a:lnTo>
                    <a:pt x="30" y="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01" name="Freeform 491"/>
            <p:cNvSpPr>
              <a:spLocks/>
            </p:cNvSpPr>
            <p:nvPr/>
          </p:nvSpPr>
          <p:spPr bwMode="auto">
            <a:xfrm>
              <a:off x="3340" y="2713"/>
              <a:ext cx="30" cy="38"/>
            </a:xfrm>
            <a:custGeom>
              <a:avLst/>
              <a:gdLst>
                <a:gd name="T0" fmla="*/ 21 w 30"/>
                <a:gd name="T1" fmla="*/ 0 h 38"/>
                <a:gd name="T2" fmla="*/ 30 w 30"/>
                <a:gd name="T3" fmla="*/ 5 h 38"/>
                <a:gd name="T4" fmla="*/ 7 w 30"/>
                <a:gd name="T5" fmla="*/ 38 h 38"/>
                <a:gd name="T6" fmla="*/ 0 w 30"/>
                <a:gd name="T7" fmla="*/ 32 h 38"/>
                <a:gd name="T8" fmla="*/ 21 w 30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21" y="0"/>
                  </a:moveTo>
                  <a:lnTo>
                    <a:pt x="30" y="5"/>
                  </a:lnTo>
                  <a:lnTo>
                    <a:pt x="7" y="38"/>
                  </a:lnTo>
                  <a:lnTo>
                    <a:pt x="0" y="3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02" name="Freeform 492"/>
            <p:cNvSpPr>
              <a:spLocks/>
            </p:cNvSpPr>
            <p:nvPr/>
          </p:nvSpPr>
          <p:spPr bwMode="auto">
            <a:xfrm>
              <a:off x="3344" y="2716"/>
              <a:ext cx="30" cy="38"/>
            </a:xfrm>
            <a:custGeom>
              <a:avLst/>
              <a:gdLst>
                <a:gd name="T0" fmla="*/ 21 w 30"/>
                <a:gd name="T1" fmla="*/ 0 h 38"/>
                <a:gd name="T2" fmla="*/ 30 w 30"/>
                <a:gd name="T3" fmla="*/ 5 h 38"/>
                <a:gd name="T4" fmla="*/ 8 w 30"/>
                <a:gd name="T5" fmla="*/ 38 h 38"/>
                <a:gd name="T6" fmla="*/ 0 w 30"/>
                <a:gd name="T7" fmla="*/ 32 h 38"/>
                <a:gd name="T8" fmla="*/ 21 w 30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21" y="0"/>
                  </a:moveTo>
                  <a:lnTo>
                    <a:pt x="30" y="5"/>
                  </a:lnTo>
                  <a:lnTo>
                    <a:pt x="8" y="38"/>
                  </a:lnTo>
                  <a:lnTo>
                    <a:pt x="0" y="3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03" name="Freeform 493"/>
            <p:cNvSpPr>
              <a:spLocks/>
            </p:cNvSpPr>
            <p:nvPr/>
          </p:nvSpPr>
          <p:spPr bwMode="auto">
            <a:xfrm>
              <a:off x="3349" y="2718"/>
              <a:ext cx="30" cy="39"/>
            </a:xfrm>
            <a:custGeom>
              <a:avLst/>
              <a:gdLst>
                <a:gd name="T0" fmla="*/ 21 w 30"/>
                <a:gd name="T1" fmla="*/ 0 h 39"/>
                <a:gd name="T2" fmla="*/ 30 w 30"/>
                <a:gd name="T3" fmla="*/ 6 h 39"/>
                <a:gd name="T4" fmla="*/ 7 w 30"/>
                <a:gd name="T5" fmla="*/ 39 h 39"/>
                <a:gd name="T6" fmla="*/ 0 w 30"/>
                <a:gd name="T7" fmla="*/ 33 h 39"/>
                <a:gd name="T8" fmla="*/ 21 w 30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9"/>
                <a:gd name="T17" fmla="*/ 30 w 3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9">
                  <a:moveTo>
                    <a:pt x="21" y="0"/>
                  </a:moveTo>
                  <a:lnTo>
                    <a:pt x="30" y="6"/>
                  </a:lnTo>
                  <a:lnTo>
                    <a:pt x="7" y="39"/>
                  </a:lnTo>
                  <a:lnTo>
                    <a:pt x="0" y="3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04" name="Freeform 494"/>
            <p:cNvSpPr>
              <a:spLocks/>
            </p:cNvSpPr>
            <p:nvPr/>
          </p:nvSpPr>
          <p:spPr bwMode="auto">
            <a:xfrm>
              <a:off x="3353" y="2721"/>
              <a:ext cx="31" cy="39"/>
            </a:xfrm>
            <a:custGeom>
              <a:avLst/>
              <a:gdLst>
                <a:gd name="T0" fmla="*/ 21 w 31"/>
                <a:gd name="T1" fmla="*/ 0 h 39"/>
                <a:gd name="T2" fmla="*/ 31 w 31"/>
                <a:gd name="T3" fmla="*/ 6 h 39"/>
                <a:gd name="T4" fmla="*/ 8 w 31"/>
                <a:gd name="T5" fmla="*/ 39 h 39"/>
                <a:gd name="T6" fmla="*/ 0 w 31"/>
                <a:gd name="T7" fmla="*/ 33 h 39"/>
                <a:gd name="T8" fmla="*/ 21 w 31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9"/>
                <a:gd name="T17" fmla="*/ 31 w 31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9">
                  <a:moveTo>
                    <a:pt x="21" y="0"/>
                  </a:moveTo>
                  <a:lnTo>
                    <a:pt x="31" y="6"/>
                  </a:lnTo>
                  <a:lnTo>
                    <a:pt x="8" y="39"/>
                  </a:lnTo>
                  <a:lnTo>
                    <a:pt x="0" y="3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05" name="Freeform 495"/>
            <p:cNvSpPr>
              <a:spLocks/>
            </p:cNvSpPr>
            <p:nvPr/>
          </p:nvSpPr>
          <p:spPr bwMode="auto">
            <a:xfrm>
              <a:off x="3358" y="2724"/>
              <a:ext cx="30" cy="39"/>
            </a:xfrm>
            <a:custGeom>
              <a:avLst/>
              <a:gdLst>
                <a:gd name="T0" fmla="*/ 21 w 30"/>
                <a:gd name="T1" fmla="*/ 0 h 39"/>
                <a:gd name="T2" fmla="*/ 30 w 30"/>
                <a:gd name="T3" fmla="*/ 6 h 39"/>
                <a:gd name="T4" fmla="*/ 8 w 30"/>
                <a:gd name="T5" fmla="*/ 39 h 39"/>
                <a:gd name="T6" fmla="*/ 0 w 30"/>
                <a:gd name="T7" fmla="*/ 33 h 39"/>
                <a:gd name="T8" fmla="*/ 21 w 30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9"/>
                <a:gd name="T17" fmla="*/ 30 w 3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9">
                  <a:moveTo>
                    <a:pt x="21" y="0"/>
                  </a:moveTo>
                  <a:lnTo>
                    <a:pt x="30" y="6"/>
                  </a:lnTo>
                  <a:lnTo>
                    <a:pt x="8" y="39"/>
                  </a:lnTo>
                  <a:lnTo>
                    <a:pt x="0" y="3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06" name="Freeform 496"/>
            <p:cNvSpPr>
              <a:spLocks/>
            </p:cNvSpPr>
            <p:nvPr/>
          </p:nvSpPr>
          <p:spPr bwMode="auto">
            <a:xfrm>
              <a:off x="3362" y="2726"/>
              <a:ext cx="31" cy="40"/>
            </a:xfrm>
            <a:custGeom>
              <a:avLst/>
              <a:gdLst>
                <a:gd name="T0" fmla="*/ 22 w 31"/>
                <a:gd name="T1" fmla="*/ 0 h 40"/>
                <a:gd name="T2" fmla="*/ 31 w 31"/>
                <a:gd name="T3" fmla="*/ 7 h 40"/>
                <a:gd name="T4" fmla="*/ 8 w 31"/>
                <a:gd name="T5" fmla="*/ 40 h 40"/>
                <a:gd name="T6" fmla="*/ 0 w 31"/>
                <a:gd name="T7" fmla="*/ 33 h 40"/>
                <a:gd name="T8" fmla="*/ 22 w 31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40"/>
                <a:gd name="T17" fmla="*/ 31 w 3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40">
                  <a:moveTo>
                    <a:pt x="22" y="0"/>
                  </a:moveTo>
                  <a:lnTo>
                    <a:pt x="31" y="7"/>
                  </a:lnTo>
                  <a:lnTo>
                    <a:pt x="8" y="40"/>
                  </a:lnTo>
                  <a:lnTo>
                    <a:pt x="0" y="3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07" name="Freeform 497"/>
            <p:cNvSpPr>
              <a:spLocks/>
            </p:cNvSpPr>
            <p:nvPr/>
          </p:nvSpPr>
          <p:spPr bwMode="auto">
            <a:xfrm>
              <a:off x="3367" y="2730"/>
              <a:ext cx="30" cy="39"/>
            </a:xfrm>
            <a:custGeom>
              <a:avLst/>
              <a:gdLst>
                <a:gd name="T0" fmla="*/ 21 w 30"/>
                <a:gd name="T1" fmla="*/ 0 h 39"/>
                <a:gd name="T2" fmla="*/ 30 w 30"/>
                <a:gd name="T3" fmla="*/ 6 h 39"/>
                <a:gd name="T4" fmla="*/ 8 w 30"/>
                <a:gd name="T5" fmla="*/ 39 h 39"/>
                <a:gd name="T6" fmla="*/ 0 w 30"/>
                <a:gd name="T7" fmla="*/ 32 h 39"/>
                <a:gd name="T8" fmla="*/ 21 w 30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9"/>
                <a:gd name="T17" fmla="*/ 30 w 3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9">
                  <a:moveTo>
                    <a:pt x="21" y="0"/>
                  </a:moveTo>
                  <a:lnTo>
                    <a:pt x="30" y="6"/>
                  </a:lnTo>
                  <a:lnTo>
                    <a:pt x="8" y="39"/>
                  </a:lnTo>
                  <a:lnTo>
                    <a:pt x="0" y="3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08" name="Freeform 498"/>
            <p:cNvSpPr>
              <a:spLocks/>
            </p:cNvSpPr>
            <p:nvPr/>
          </p:nvSpPr>
          <p:spPr bwMode="auto">
            <a:xfrm>
              <a:off x="3371" y="2733"/>
              <a:ext cx="31" cy="39"/>
            </a:xfrm>
            <a:custGeom>
              <a:avLst/>
              <a:gdLst>
                <a:gd name="T0" fmla="*/ 22 w 31"/>
                <a:gd name="T1" fmla="*/ 0 h 39"/>
                <a:gd name="T2" fmla="*/ 31 w 31"/>
                <a:gd name="T3" fmla="*/ 6 h 39"/>
                <a:gd name="T4" fmla="*/ 9 w 31"/>
                <a:gd name="T5" fmla="*/ 39 h 39"/>
                <a:gd name="T6" fmla="*/ 0 w 31"/>
                <a:gd name="T7" fmla="*/ 32 h 39"/>
                <a:gd name="T8" fmla="*/ 22 w 31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9"/>
                <a:gd name="T17" fmla="*/ 31 w 31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9">
                  <a:moveTo>
                    <a:pt x="22" y="0"/>
                  </a:moveTo>
                  <a:lnTo>
                    <a:pt x="31" y="6"/>
                  </a:lnTo>
                  <a:lnTo>
                    <a:pt x="9" y="39"/>
                  </a:lnTo>
                  <a:lnTo>
                    <a:pt x="0" y="3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09" name="Freeform 499"/>
            <p:cNvSpPr>
              <a:spLocks/>
            </p:cNvSpPr>
            <p:nvPr/>
          </p:nvSpPr>
          <p:spPr bwMode="auto">
            <a:xfrm>
              <a:off x="3376" y="2735"/>
              <a:ext cx="30" cy="40"/>
            </a:xfrm>
            <a:custGeom>
              <a:avLst/>
              <a:gdLst>
                <a:gd name="T0" fmla="*/ 22 w 30"/>
                <a:gd name="T1" fmla="*/ 0 h 40"/>
                <a:gd name="T2" fmla="*/ 30 w 30"/>
                <a:gd name="T3" fmla="*/ 7 h 40"/>
                <a:gd name="T4" fmla="*/ 8 w 30"/>
                <a:gd name="T5" fmla="*/ 40 h 40"/>
                <a:gd name="T6" fmla="*/ 0 w 30"/>
                <a:gd name="T7" fmla="*/ 33 h 40"/>
                <a:gd name="T8" fmla="*/ 22 w 30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0"/>
                <a:gd name="T17" fmla="*/ 30 w 3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0">
                  <a:moveTo>
                    <a:pt x="22" y="0"/>
                  </a:moveTo>
                  <a:lnTo>
                    <a:pt x="30" y="7"/>
                  </a:lnTo>
                  <a:lnTo>
                    <a:pt x="8" y="40"/>
                  </a:lnTo>
                  <a:lnTo>
                    <a:pt x="0" y="3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10" name="Freeform 500"/>
            <p:cNvSpPr>
              <a:spLocks/>
            </p:cNvSpPr>
            <p:nvPr/>
          </p:nvSpPr>
          <p:spPr bwMode="auto">
            <a:xfrm>
              <a:off x="3703" y="3258"/>
              <a:ext cx="19" cy="5"/>
            </a:xfrm>
            <a:custGeom>
              <a:avLst/>
              <a:gdLst>
                <a:gd name="T0" fmla="*/ 0 w 19"/>
                <a:gd name="T1" fmla="*/ 1 h 5"/>
                <a:gd name="T2" fmla="*/ 19 w 19"/>
                <a:gd name="T3" fmla="*/ 0 h 5"/>
                <a:gd name="T4" fmla="*/ 19 w 19"/>
                <a:gd name="T5" fmla="*/ 5 h 5"/>
                <a:gd name="T6" fmla="*/ 0 w 19"/>
                <a:gd name="T7" fmla="*/ 5 h 5"/>
                <a:gd name="T8" fmla="*/ 0 w 19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5"/>
                <a:gd name="T17" fmla="*/ 19 w 19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5">
                  <a:moveTo>
                    <a:pt x="0" y="1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0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11" name="Freeform 501"/>
            <p:cNvSpPr>
              <a:spLocks/>
            </p:cNvSpPr>
            <p:nvPr/>
          </p:nvSpPr>
          <p:spPr bwMode="auto">
            <a:xfrm>
              <a:off x="3809" y="3274"/>
              <a:ext cx="22" cy="11"/>
            </a:xfrm>
            <a:custGeom>
              <a:avLst/>
              <a:gdLst>
                <a:gd name="T0" fmla="*/ 1 w 22"/>
                <a:gd name="T1" fmla="*/ 0 h 11"/>
                <a:gd name="T2" fmla="*/ 22 w 22"/>
                <a:gd name="T3" fmla="*/ 4 h 11"/>
                <a:gd name="T4" fmla="*/ 21 w 22"/>
                <a:gd name="T5" fmla="*/ 11 h 11"/>
                <a:gd name="T6" fmla="*/ 0 w 22"/>
                <a:gd name="T7" fmla="*/ 7 h 11"/>
                <a:gd name="T8" fmla="*/ 1 w 22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11"/>
                <a:gd name="T17" fmla="*/ 22 w 2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11">
                  <a:moveTo>
                    <a:pt x="1" y="0"/>
                  </a:moveTo>
                  <a:lnTo>
                    <a:pt x="22" y="4"/>
                  </a:lnTo>
                  <a:lnTo>
                    <a:pt x="21" y="11"/>
                  </a:lnTo>
                  <a:lnTo>
                    <a:pt x="0" y="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12" name="Freeform 502"/>
            <p:cNvSpPr>
              <a:spLocks/>
            </p:cNvSpPr>
            <p:nvPr/>
          </p:nvSpPr>
          <p:spPr bwMode="auto">
            <a:xfrm>
              <a:off x="3703" y="3261"/>
              <a:ext cx="19" cy="6"/>
            </a:xfrm>
            <a:custGeom>
              <a:avLst/>
              <a:gdLst>
                <a:gd name="T0" fmla="*/ 0 w 19"/>
                <a:gd name="T1" fmla="*/ 1 h 6"/>
                <a:gd name="T2" fmla="*/ 19 w 19"/>
                <a:gd name="T3" fmla="*/ 0 h 6"/>
                <a:gd name="T4" fmla="*/ 19 w 19"/>
                <a:gd name="T5" fmla="*/ 6 h 6"/>
                <a:gd name="T6" fmla="*/ 0 w 19"/>
                <a:gd name="T7" fmla="*/ 5 h 6"/>
                <a:gd name="T8" fmla="*/ 0 w 19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6"/>
                <a:gd name="T17" fmla="*/ 19 w 1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6">
                  <a:moveTo>
                    <a:pt x="0" y="1"/>
                  </a:moveTo>
                  <a:lnTo>
                    <a:pt x="19" y="0"/>
                  </a:lnTo>
                  <a:lnTo>
                    <a:pt x="19" y="6"/>
                  </a:lnTo>
                  <a:lnTo>
                    <a:pt x="0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13" name="Freeform 503"/>
            <p:cNvSpPr>
              <a:spLocks/>
            </p:cNvSpPr>
            <p:nvPr/>
          </p:nvSpPr>
          <p:spPr bwMode="auto">
            <a:xfrm>
              <a:off x="3702" y="3266"/>
              <a:ext cx="20" cy="5"/>
            </a:xfrm>
            <a:custGeom>
              <a:avLst/>
              <a:gdLst>
                <a:gd name="T0" fmla="*/ 1 w 20"/>
                <a:gd name="T1" fmla="*/ 1 h 5"/>
                <a:gd name="T2" fmla="*/ 20 w 20"/>
                <a:gd name="T3" fmla="*/ 0 h 5"/>
                <a:gd name="T4" fmla="*/ 20 w 20"/>
                <a:gd name="T5" fmla="*/ 5 h 5"/>
                <a:gd name="T6" fmla="*/ 0 w 20"/>
                <a:gd name="T7" fmla="*/ 5 h 5"/>
                <a:gd name="T8" fmla="*/ 1 w 20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5"/>
                <a:gd name="T17" fmla="*/ 20 w 20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5">
                  <a:moveTo>
                    <a:pt x="1" y="1"/>
                  </a:moveTo>
                  <a:lnTo>
                    <a:pt x="20" y="0"/>
                  </a:lnTo>
                  <a:lnTo>
                    <a:pt x="20" y="5"/>
                  </a:lnTo>
                  <a:lnTo>
                    <a:pt x="0" y="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14" name="Freeform 504"/>
            <p:cNvSpPr>
              <a:spLocks/>
            </p:cNvSpPr>
            <p:nvPr/>
          </p:nvSpPr>
          <p:spPr bwMode="auto">
            <a:xfrm>
              <a:off x="3702" y="3271"/>
              <a:ext cx="20" cy="6"/>
            </a:xfrm>
            <a:custGeom>
              <a:avLst/>
              <a:gdLst>
                <a:gd name="T0" fmla="*/ 0 w 20"/>
                <a:gd name="T1" fmla="*/ 1 h 6"/>
                <a:gd name="T2" fmla="*/ 20 w 20"/>
                <a:gd name="T3" fmla="*/ 0 h 6"/>
                <a:gd name="T4" fmla="*/ 20 w 20"/>
                <a:gd name="T5" fmla="*/ 6 h 6"/>
                <a:gd name="T6" fmla="*/ 0 w 20"/>
                <a:gd name="T7" fmla="*/ 6 h 6"/>
                <a:gd name="T8" fmla="*/ 0 w 20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6"/>
                <a:gd name="T17" fmla="*/ 20 w 2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6">
                  <a:moveTo>
                    <a:pt x="0" y="1"/>
                  </a:moveTo>
                  <a:lnTo>
                    <a:pt x="20" y="0"/>
                  </a:lnTo>
                  <a:lnTo>
                    <a:pt x="20" y="6"/>
                  </a:lnTo>
                  <a:lnTo>
                    <a:pt x="0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15" name="Rectangle 505"/>
            <p:cNvSpPr>
              <a:spLocks noChangeArrowheads="1"/>
            </p:cNvSpPr>
            <p:nvPr/>
          </p:nvSpPr>
          <p:spPr bwMode="auto">
            <a:xfrm>
              <a:off x="3702" y="3277"/>
              <a:ext cx="20" cy="5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61016" name="Freeform 506"/>
            <p:cNvSpPr>
              <a:spLocks/>
            </p:cNvSpPr>
            <p:nvPr/>
          </p:nvSpPr>
          <p:spPr bwMode="auto">
            <a:xfrm>
              <a:off x="3702" y="3282"/>
              <a:ext cx="19" cy="6"/>
            </a:xfrm>
            <a:custGeom>
              <a:avLst/>
              <a:gdLst>
                <a:gd name="T0" fmla="*/ 0 w 19"/>
                <a:gd name="T1" fmla="*/ 0 h 6"/>
                <a:gd name="T2" fmla="*/ 19 w 19"/>
                <a:gd name="T3" fmla="*/ 0 h 6"/>
                <a:gd name="T4" fmla="*/ 19 w 19"/>
                <a:gd name="T5" fmla="*/ 6 h 6"/>
                <a:gd name="T6" fmla="*/ 0 w 19"/>
                <a:gd name="T7" fmla="*/ 5 h 6"/>
                <a:gd name="T8" fmla="*/ 0 w 19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6"/>
                <a:gd name="T17" fmla="*/ 19 w 1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6">
                  <a:moveTo>
                    <a:pt x="0" y="0"/>
                  </a:moveTo>
                  <a:lnTo>
                    <a:pt x="19" y="0"/>
                  </a:lnTo>
                  <a:lnTo>
                    <a:pt x="19" y="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17" name="Freeform 507"/>
            <p:cNvSpPr>
              <a:spLocks/>
            </p:cNvSpPr>
            <p:nvPr/>
          </p:nvSpPr>
          <p:spPr bwMode="auto">
            <a:xfrm>
              <a:off x="3702" y="3287"/>
              <a:ext cx="19" cy="6"/>
            </a:xfrm>
            <a:custGeom>
              <a:avLst/>
              <a:gdLst>
                <a:gd name="T0" fmla="*/ 0 w 19"/>
                <a:gd name="T1" fmla="*/ 0 h 6"/>
                <a:gd name="T2" fmla="*/ 19 w 19"/>
                <a:gd name="T3" fmla="*/ 1 h 6"/>
                <a:gd name="T4" fmla="*/ 19 w 19"/>
                <a:gd name="T5" fmla="*/ 6 h 6"/>
                <a:gd name="T6" fmla="*/ 0 w 19"/>
                <a:gd name="T7" fmla="*/ 6 h 6"/>
                <a:gd name="T8" fmla="*/ 0 w 19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6"/>
                <a:gd name="T17" fmla="*/ 19 w 1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6">
                  <a:moveTo>
                    <a:pt x="0" y="0"/>
                  </a:moveTo>
                  <a:lnTo>
                    <a:pt x="19" y="1"/>
                  </a:lnTo>
                  <a:lnTo>
                    <a:pt x="19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18" name="Freeform 508"/>
            <p:cNvSpPr>
              <a:spLocks/>
            </p:cNvSpPr>
            <p:nvPr/>
          </p:nvSpPr>
          <p:spPr bwMode="auto">
            <a:xfrm>
              <a:off x="3701" y="3293"/>
              <a:ext cx="19" cy="6"/>
            </a:xfrm>
            <a:custGeom>
              <a:avLst/>
              <a:gdLst>
                <a:gd name="T0" fmla="*/ 1 w 19"/>
                <a:gd name="T1" fmla="*/ 0 h 6"/>
                <a:gd name="T2" fmla="*/ 19 w 19"/>
                <a:gd name="T3" fmla="*/ 0 h 6"/>
                <a:gd name="T4" fmla="*/ 19 w 19"/>
                <a:gd name="T5" fmla="*/ 6 h 6"/>
                <a:gd name="T6" fmla="*/ 0 w 19"/>
                <a:gd name="T7" fmla="*/ 4 h 6"/>
                <a:gd name="T8" fmla="*/ 1 w 19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6"/>
                <a:gd name="T17" fmla="*/ 19 w 1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6">
                  <a:moveTo>
                    <a:pt x="1" y="0"/>
                  </a:moveTo>
                  <a:lnTo>
                    <a:pt x="19" y="0"/>
                  </a:lnTo>
                  <a:lnTo>
                    <a:pt x="19" y="6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19" name="Freeform 509"/>
            <p:cNvSpPr>
              <a:spLocks/>
            </p:cNvSpPr>
            <p:nvPr/>
          </p:nvSpPr>
          <p:spPr bwMode="auto">
            <a:xfrm>
              <a:off x="3700" y="3300"/>
              <a:ext cx="20" cy="7"/>
            </a:xfrm>
            <a:custGeom>
              <a:avLst/>
              <a:gdLst>
                <a:gd name="T0" fmla="*/ 1 w 20"/>
                <a:gd name="T1" fmla="*/ 0 h 7"/>
                <a:gd name="T2" fmla="*/ 20 w 20"/>
                <a:gd name="T3" fmla="*/ 1 h 7"/>
                <a:gd name="T4" fmla="*/ 20 w 20"/>
                <a:gd name="T5" fmla="*/ 7 h 7"/>
                <a:gd name="T6" fmla="*/ 0 w 20"/>
                <a:gd name="T7" fmla="*/ 5 h 7"/>
                <a:gd name="T8" fmla="*/ 1 w 2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7"/>
                <a:gd name="T17" fmla="*/ 20 w 2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7">
                  <a:moveTo>
                    <a:pt x="1" y="0"/>
                  </a:moveTo>
                  <a:lnTo>
                    <a:pt x="20" y="1"/>
                  </a:lnTo>
                  <a:lnTo>
                    <a:pt x="20" y="7"/>
                  </a:lnTo>
                  <a:lnTo>
                    <a:pt x="0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20" name="Freeform 510"/>
            <p:cNvSpPr>
              <a:spLocks/>
            </p:cNvSpPr>
            <p:nvPr/>
          </p:nvSpPr>
          <p:spPr bwMode="auto">
            <a:xfrm>
              <a:off x="3808" y="3279"/>
              <a:ext cx="22" cy="11"/>
            </a:xfrm>
            <a:custGeom>
              <a:avLst/>
              <a:gdLst>
                <a:gd name="T0" fmla="*/ 1 w 22"/>
                <a:gd name="T1" fmla="*/ 0 h 11"/>
                <a:gd name="T2" fmla="*/ 22 w 22"/>
                <a:gd name="T3" fmla="*/ 4 h 11"/>
                <a:gd name="T4" fmla="*/ 22 w 22"/>
                <a:gd name="T5" fmla="*/ 11 h 11"/>
                <a:gd name="T6" fmla="*/ 0 w 22"/>
                <a:gd name="T7" fmla="*/ 7 h 11"/>
                <a:gd name="T8" fmla="*/ 1 w 22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11"/>
                <a:gd name="T17" fmla="*/ 22 w 2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11">
                  <a:moveTo>
                    <a:pt x="1" y="0"/>
                  </a:moveTo>
                  <a:lnTo>
                    <a:pt x="22" y="4"/>
                  </a:lnTo>
                  <a:lnTo>
                    <a:pt x="22" y="11"/>
                  </a:lnTo>
                  <a:lnTo>
                    <a:pt x="0" y="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21" name="Freeform 511"/>
            <p:cNvSpPr>
              <a:spLocks/>
            </p:cNvSpPr>
            <p:nvPr/>
          </p:nvSpPr>
          <p:spPr bwMode="auto">
            <a:xfrm>
              <a:off x="3808" y="3285"/>
              <a:ext cx="22" cy="9"/>
            </a:xfrm>
            <a:custGeom>
              <a:avLst/>
              <a:gdLst>
                <a:gd name="T0" fmla="*/ 0 w 22"/>
                <a:gd name="T1" fmla="*/ 0 h 9"/>
                <a:gd name="T2" fmla="*/ 22 w 22"/>
                <a:gd name="T3" fmla="*/ 2 h 9"/>
                <a:gd name="T4" fmla="*/ 21 w 22"/>
                <a:gd name="T5" fmla="*/ 9 h 9"/>
                <a:gd name="T6" fmla="*/ 0 w 22"/>
                <a:gd name="T7" fmla="*/ 6 h 9"/>
                <a:gd name="T8" fmla="*/ 0 w 22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9"/>
                <a:gd name="T17" fmla="*/ 22 w 2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9">
                  <a:moveTo>
                    <a:pt x="0" y="0"/>
                  </a:moveTo>
                  <a:lnTo>
                    <a:pt x="22" y="2"/>
                  </a:lnTo>
                  <a:lnTo>
                    <a:pt x="21" y="9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22" name="Freeform 512"/>
            <p:cNvSpPr>
              <a:spLocks/>
            </p:cNvSpPr>
            <p:nvPr/>
          </p:nvSpPr>
          <p:spPr bwMode="auto">
            <a:xfrm>
              <a:off x="3808" y="3290"/>
              <a:ext cx="21" cy="9"/>
            </a:xfrm>
            <a:custGeom>
              <a:avLst/>
              <a:gdLst>
                <a:gd name="T0" fmla="*/ 0 w 21"/>
                <a:gd name="T1" fmla="*/ 0 h 9"/>
                <a:gd name="T2" fmla="*/ 21 w 21"/>
                <a:gd name="T3" fmla="*/ 2 h 9"/>
                <a:gd name="T4" fmla="*/ 20 w 21"/>
                <a:gd name="T5" fmla="*/ 9 h 9"/>
                <a:gd name="T6" fmla="*/ 0 w 21"/>
                <a:gd name="T7" fmla="*/ 6 h 9"/>
                <a:gd name="T8" fmla="*/ 0 w 2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9"/>
                <a:gd name="T17" fmla="*/ 21 w 2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9">
                  <a:moveTo>
                    <a:pt x="0" y="0"/>
                  </a:moveTo>
                  <a:lnTo>
                    <a:pt x="21" y="2"/>
                  </a:lnTo>
                  <a:lnTo>
                    <a:pt x="20" y="9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23" name="Freeform 513"/>
            <p:cNvSpPr>
              <a:spLocks/>
            </p:cNvSpPr>
            <p:nvPr/>
          </p:nvSpPr>
          <p:spPr bwMode="auto">
            <a:xfrm>
              <a:off x="3807" y="3294"/>
              <a:ext cx="21" cy="10"/>
            </a:xfrm>
            <a:custGeom>
              <a:avLst/>
              <a:gdLst>
                <a:gd name="T0" fmla="*/ 1 w 21"/>
                <a:gd name="T1" fmla="*/ 0 h 10"/>
                <a:gd name="T2" fmla="*/ 21 w 21"/>
                <a:gd name="T3" fmla="*/ 3 h 10"/>
                <a:gd name="T4" fmla="*/ 21 w 21"/>
                <a:gd name="T5" fmla="*/ 10 h 10"/>
                <a:gd name="T6" fmla="*/ 0 w 21"/>
                <a:gd name="T7" fmla="*/ 6 h 10"/>
                <a:gd name="T8" fmla="*/ 1 w 21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0"/>
                <a:gd name="T17" fmla="*/ 21 w 21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0">
                  <a:moveTo>
                    <a:pt x="1" y="0"/>
                  </a:moveTo>
                  <a:lnTo>
                    <a:pt x="21" y="3"/>
                  </a:lnTo>
                  <a:lnTo>
                    <a:pt x="21" y="10"/>
                  </a:lnTo>
                  <a:lnTo>
                    <a:pt x="0" y="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24" name="Freeform 514"/>
            <p:cNvSpPr>
              <a:spLocks/>
            </p:cNvSpPr>
            <p:nvPr/>
          </p:nvSpPr>
          <p:spPr bwMode="auto">
            <a:xfrm>
              <a:off x="3806" y="3299"/>
              <a:ext cx="21" cy="9"/>
            </a:xfrm>
            <a:custGeom>
              <a:avLst/>
              <a:gdLst>
                <a:gd name="T0" fmla="*/ 1 w 21"/>
                <a:gd name="T1" fmla="*/ 0 h 9"/>
                <a:gd name="T2" fmla="*/ 21 w 21"/>
                <a:gd name="T3" fmla="*/ 3 h 9"/>
                <a:gd name="T4" fmla="*/ 21 w 21"/>
                <a:gd name="T5" fmla="*/ 9 h 9"/>
                <a:gd name="T6" fmla="*/ 0 w 21"/>
                <a:gd name="T7" fmla="*/ 6 h 9"/>
                <a:gd name="T8" fmla="*/ 1 w 2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9"/>
                <a:gd name="T17" fmla="*/ 21 w 2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9">
                  <a:moveTo>
                    <a:pt x="1" y="0"/>
                  </a:moveTo>
                  <a:lnTo>
                    <a:pt x="21" y="3"/>
                  </a:lnTo>
                  <a:lnTo>
                    <a:pt x="21" y="9"/>
                  </a:lnTo>
                  <a:lnTo>
                    <a:pt x="0" y="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25" name="Freeform 515"/>
            <p:cNvSpPr>
              <a:spLocks/>
            </p:cNvSpPr>
            <p:nvPr/>
          </p:nvSpPr>
          <p:spPr bwMode="auto">
            <a:xfrm>
              <a:off x="3806" y="3304"/>
              <a:ext cx="20" cy="9"/>
            </a:xfrm>
            <a:custGeom>
              <a:avLst/>
              <a:gdLst>
                <a:gd name="T0" fmla="*/ 1 w 20"/>
                <a:gd name="T1" fmla="*/ 0 h 9"/>
                <a:gd name="T2" fmla="*/ 20 w 20"/>
                <a:gd name="T3" fmla="*/ 3 h 9"/>
                <a:gd name="T4" fmla="*/ 20 w 20"/>
                <a:gd name="T5" fmla="*/ 9 h 9"/>
                <a:gd name="T6" fmla="*/ 0 w 20"/>
                <a:gd name="T7" fmla="*/ 6 h 9"/>
                <a:gd name="T8" fmla="*/ 1 w 20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9"/>
                <a:gd name="T17" fmla="*/ 20 w 2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9">
                  <a:moveTo>
                    <a:pt x="1" y="0"/>
                  </a:moveTo>
                  <a:lnTo>
                    <a:pt x="20" y="3"/>
                  </a:lnTo>
                  <a:lnTo>
                    <a:pt x="20" y="9"/>
                  </a:lnTo>
                  <a:lnTo>
                    <a:pt x="0" y="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26" name="Freeform 516"/>
            <p:cNvSpPr>
              <a:spLocks/>
            </p:cNvSpPr>
            <p:nvPr/>
          </p:nvSpPr>
          <p:spPr bwMode="auto">
            <a:xfrm>
              <a:off x="3806" y="3310"/>
              <a:ext cx="20" cy="7"/>
            </a:xfrm>
            <a:custGeom>
              <a:avLst/>
              <a:gdLst>
                <a:gd name="T0" fmla="*/ 0 w 20"/>
                <a:gd name="T1" fmla="*/ 0 h 7"/>
                <a:gd name="T2" fmla="*/ 20 w 20"/>
                <a:gd name="T3" fmla="*/ 1 h 7"/>
                <a:gd name="T4" fmla="*/ 20 w 20"/>
                <a:gd name="T5" fmla="*/ 7 h 7"/>
                <a:gd name="T6" fmla="*/ 0 w 20"/>
                <a:gd name="T7" fmla="*/ 5 h 7"/>
                <a:gd name="T8" fmla="*/ 0 w 2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7"/>
                <a:gd name="T17" fmla="*/ 20 w 2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7">
                  <a:moveTo>
                    <a:pt x="0" y="0"/>
                  </a:moveTo>
                  <a:lnTo>
                    <a:pt x="20" y="1"/>
                  </a:lnTo>
                  <a:lnTo>
                    <a:pt x="20" y="7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27" name="Freeform 517"/>
            <p:cNvSpPr>
              <a:spLocks/>
            </p:cNvSpPr>
            <p:nvPr/>
          </p:nvSpPr>
          <p:spPr bwMode="auto">
            <a:xfrm>
              <a:off x="3806" y="3314"/>
              <a:ext cx="19" cy="8"/>
            </a:xfrm>
            <a:custGeom>
              <a:avLst/>
              <a:gdLst>
                <a:gd name="T0" fmla="*/ 0 w 19"/>
                <a:gd name="T1" fmla="*/ 0 h 8"/>
                <a:gd name="T2" fmla="*/ 19 w 19"/>
                <a:gd name="T3" fmla="*/ 2 h 8"/>
                <a:gd name="T4" fmla="*/ 19 w 19"/>
                <a:gd name="T5" fmla="*/ 8 h 8"/>
                <a:gd name="T6" fmla="*/ 0 w 19"/>
                <a:gd name="T7" fmla="*/ 6 h 8"/>
                <a:gd name="T8" fmla="*/ 0 w 19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8"/>
                <a:gd name="T17" fmla="*/ 19 w 1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8">
                  <a:moveTo>
                    <a:pt x="0" y="0"/>
                  </a:moveTo>
                  <a:lnTo>
                    <a:pt x="19" y="2"/>
                  </a:lnTo>
                  <a:lnTo>
                    <a:pt x="19" y="8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28" name="Freeform 518"/>
            <p:cNvSpPr>
              <a:spLocks/>
            </p:cNvSpPr>
            <p:nvPr/>
          </p:nvSpPr>
          <p:spPr bwMode="auto">
            <a:xfrm>
              <a:off x="4050" y="3216"/>
              <a:ext cx="31" cy="38"/>
            </a:xfrm>
            <a:custGeom>
              <a:avLst/>
              <a:gdLst>
                <a:gd name="T0" fmla="*/ 21 w 31"/>
                <a:gd name="T1" fmla="*/ 0 h 38"/>
                <a:gd name="T2" fmla="*/ 0 w 31"/>
                <a:gd name="T3" fmla="*/ 33 h 38"/>
                <a:gd name="T4" fmla="*/ 9 w 31"/>
                <a:gd name="T5" fmla="*/ 38 h 38"/>
                <a:gd name="T6" fmla="*/ 31 w 31"/>
                <a:gd name="T7" fmla="*/ 7 h 38"/>
                <a:gd name="T8" fmla="*/ 21 w 31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8"/>
                <a:gd name="T17" fmla="*/ 31 w 31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8">
                  <a:moveTo>
                    <a:pt x="21" y="0"/>
                  </a:moveTo>
                  <a:lnTo>
                    <a:pt x="0" y="33"/>
                  </a:lnTo>
                  <a:lnTo>
                    <a:pt x="9" y="38"/>
                  </a:lnTo>
                  <a:lnTo>
                    <a:pt x="31" y="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29" name="Freeform 519"/>
            <p:cNvSpPr>
              <a:spLocks/>
            </p:cNvSpPr>
            <p:nvPr/>
          </p:nvSpPr>
          <p:spPr bwMode="auto">
            <a:xfrm>
              <a:off x="3985" y="3333"/>
              <a:ext cx="26" cy="29"/>
            </a:xfrm>
            <a:custGeom>
              <a:avLst/>
              <a:gdLst>
                <a:gd name="T0" fmla="*/ 20 w 26"/>
                <a:gd name="T1" fmla="*/ 0 h 29"/>
                <a:gd name="T2" fmla="*/ 0 w 26"/>
                <a:gd name="T3" fmla="*/ 22 h 29"/>
                <a:gd name="T4" fmla="*/ 7 w 26"/>
                <a:gd name="T5" fmla="*/ 29 h 29"/>
                <a:gd name="T6" fmla="*/ 26 w 26"/>
                <a:gd name="T7" fmla="*/ 7 h 29"/>
                <a:gd name="T8" fmla="*/ 20 w 26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9"/>
                <a:gd name="T17" fmla="*/ 26 w 2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9">
                  <a:moveTo>
                    <a:pt x="20" y="0"/>
                  </a:moveTo>
                  <a:lnTo>
                    <a:pt x="0" y="22"/>
                  </a:lnTo>
                  <a:lnTo>
                    <a:pt x="7" y="29"/>
                  </a:lnTo>
                  <a:lnTo>
                    <a:pt x="26" y="7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30" name="Freeform 520"/>
            <p:cNvSpPr>
              <a:spLocks/>
            </p:cNvSpPr>
            <p:nvPr/>
          </p:nvSpPr>
          <p:spPr bwMode="auto">
            <a:xfrm>
              <a:off x="4056" y="3219"/>
              <a:ext cx="30" cy="37"/>
            </a:xfrm>
            <a:custGeom>
              <a:avLst/>
              <a:gdLst>
                <a:gd name="T0" fmla="*/ 20 w 30"/>
                <a:gd name="T1" fmla="*/ 0 h 37"/>
                <a:gd name="T2" fmla="*/ 0 w 30"/>
                <a:gd name="T3" fmla="*/ 32 h 37"/>
                <a:gd name="T4" fmla="*/ 10 w 30"/>
                <a:gd name="T5" fmla="*/ 37 h 37"/>
                <a:gd name="T6" fmla="*/ 30 w 30"/>
                <a:gd name="T7" fmla="*/ 6 h 37"/>
                <a:gd name="T8" fmla="*/ 20 w 30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7"/>
                <a:gd name="T17" fmla="*/ 30 w 30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7">
                  <a:moveTo>
                    <a:pt x="20" y="0"/>
                  </a:moveTo>
                  <a:lnTo>
                    <a:pt x="0" y="32"/>
                  </a:lnTo>
                  <a:lnTo>
                    <a:pt x="10" y="37"/>
                  </a:lnTo>
                  <a:lnTo>
                    <a:pt x="30" y="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31" name="Freeform 521"/>
            <p:cNvSpPr>
              <a:spLocks/>
            </p:cNvSpPr>
            <p:nvPr/>
          </p:nvSpPr>
          <p:spPr bwMode="auto">
            <a:xfrm>
              <a:off x="4063" y="3222"/>
              <a:ext cx="27" cy="35"/>
            </a:xfrm>
            <a:custGeom>
              <a:avLst/>
              <a:gdLst>
                <a:gd name="T0" fmla="*/ 18 w 27"/>
                <a:gd name="T1" fmla="*/ 0 h 35"/>
                <a:gd name="T2" fmla="*/ 0 w 27"/>
                <a:gd name="T3" fmla="*/ 31 h 35"/>
                <a:gd name="T4" fmla="*/ 10 w 27"/>
                <a:gd name="T5" fmla="*/ 35 h 35"/>
                <a:gd name="T6" fmla="*/ 27 w 27"/>
                <a:gd name="T7" fmla="*/ 5 h 35"/>
                <a:gd name="T8" fmla="*/ 18 w 27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5"/>
                <a:gd name="T17" fmla="*/ 27 w 27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5">
                  <a:moveTo>
                    <a:pt x="18" y="0"/>
                  </a:moveTo>
                  <a:lnTo>
                    <a:pt x="0" y="31"/>
                  </a:lnTo>
                  <a:lnTo>
                    <a:pt x="10" y="35"/>
                  </a:lnTo>
                  <a:lnTo>
                    <a:pt x="27" y="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32" name="Freeform 522"/>
            <p:cNvSpPr>
              <a:spLocks/>
            </p:cNvSpPr>
            <p:nvPr/>
          </p:nvSpPr>
          <p:spPr bwMode="auto">
            <a:xfrm>
              <a:off x="4067" y="3225"/>
              <a:ext cx="27" cy="34"/>
            </a:xfrm>
            <a:custGeom>
              <a:avLst/>
              <a:gdLst>
                <a:gd name="T0" fmla="*/ 19 w 27"/>
                <a:gd name="T1" fmla="*/ 0 h 34"/>
                <a:gd name="T2" fmla="*/ 0 w 27"/>
                <a:gd name="T3" fmla="*/ 32 h 34"/>
                <a:gd name="T4" fmla="*/ 12 w 27"/>
                <a:gd name="T5" fmla="*/ 34 h 34"/>
                <a:gd name="T6" fmla="*/ 27 w 27"/>
                <a:gd name="T7" fmla="*/ 7 h 34"/>
                <a:gd name="T8" fmla="*/ 19 w 27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4"/>
                <a:gd name="T17" fmla="*/ 27 w 27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4">
                  <a:moveTo>
                    <a:pt x="19" y="0"/>
                  </a:moveTo>
                  <a:lnTo>
                    <a:pt x="0" y="32"/>
                  </a:lnTo>
                  <a:lnTo>
                    <a:pt x="12" y="34"/>
                  </a:lnTo>
                  <a:lnTo>
                    <a:pt x="27" y="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33" name="Freeform 523"/>
            <p:cNvSpPr>
              <a:spLocks/>
            </p:cNvSpPr>
            <p:nvPr/>
          </p:nvSpPr>
          <p:spPr bwMode="auto">
            <a:xfrm>
              <a:off x="4075" y="3228"/>
              <a:ext cx="23" cy="36"/>
            </a:xfrm>
            <a:custGeom>
              <a:avLst/>
              <a:gdLst>
                <a:gd name="T0" fmla="*/ 15 w 23"/>
                <a:gd name="T1" fmla="*/ 0 h 36"/>
                <a:gd name="T2" fmla="*/ 0 w 23"/>
                <a:gd name="T3" fmla="*/ 32 h 36"/>
                <a:gd name="T4" fmla="*/ 10 w 23"/>
                <a:gd name="T5" fmla="*/ 36 h 36"/>
                <a:gd name="T6" fmla="*/ 23 w 23"/>
                <a:gd name="T7" fmla="*/ 8 h 36"/>
                <a:gd name="T8" fmla="*/ 15 w 23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36"/>
                <a:gd name="T17" fmla="*/ 23 w 23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36">
                  <a:moveTo>
                    <a:pt x="15" y="0"/>
                  </a:moveTo>
                  <a:lnTo>
                    <a:pt x="0" y="32"/>
                  </a:lnTo>
                  <a:lnTo>
                    <a:pt x="10" y="36"/>
                  </a:lnTo>
                  <a:lnTo>
                    <a:pt x="23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34" name="Freeform 524"/>
            <p:cNvSpPr>
              <a:spLocks/>
            </p:cNvSpPr>
            <p:nvPr/>
          </p:nvSpPr>
          <p:spPr bwMode="auto">
            <a:xfrm>
              <a:off x="4082" y="3232"/>
              <a:ext cx="20" cy="34"/>
            </a:xfrm>
            <a:custGeom>
              <a:avLst/>
              <a:gdLst>
                <a:gd name="T0" fmla="*/ 12 w 20"/>
                <a:gd name="T1" fmla="*/ 0 h 34"/>
                <a:gd name="T2" fmla="*/ 0 w 20"/>
                <a:gd name="T3" fmla="*/ 30 h 34"/>
                <a:gd name="T4" fmla="*/ 10 w 20"/>
                <a:gd name="T5" fmla="*/ 34 h 34"/>
                <a:gd name="T6" fmla="*/ 20 w 20"/>
                <a:gd name="T7" fmla="*/ 7 h 34"/>
                <a:gd name="T8" fmla="*/ 12 w 20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4"/>
                <a:gd name="T17" fmla="*/ 20 w 20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4">
                  <a:moveTo>
                    <a:pt x="12" y="0"/>
                  </a:moveTo>
                  <a:lnTo>
                    <a:pt x="0" y="30"/>
                  </a:lnTo>
                  <a:lnTo>
                    <a:pt x="10" y="34"/>
                  </a:lnTo>
                  <a:lnTo>
                    <a:pt x="20" y="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35" name="Freeform 525"/>
            <p:cNvSpPr>
              <a:spLocks/>
            </p:cNvSpPr>
            <p:nvPr/>
          </p:nvSpPr>
          <p:spPr bwMode="auto">
            <a:xfrm>
              <a:off x="4089" y="3237"/>
              <a:ext cx="20" cy="30"/>
            </a:xfrm>
            <a:custGeom>
              <a:avLst/>
              <a:gdLst>
                <a:gd name="T0" fmla="*/ 11 w 20"/>
                <a:gd name="T1" fmla="*/ 0 h 30"/>
                <a:gd name="T2" fmla="*/ 0 w 20"/>
                <a:gd name="T3" fmla="*/ 27 h 30"/>
                <a:gd name="T4" fmla="*/ 9 w 20"/>
                <a:gd name="T5" fmla="*/ 30 h 30"/>
                <a:gd name="T6" fmla="*/ 20 w 20"/>
                <a:gd name="T7" fmla="*/ 3 h 30"/>
                <a:gd name="T8" fmla="*/ 11 w 20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0"/>
                <a:gd name="T17" fmla="*/ 20 w 20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0">
                  <a:moveTo>
                    <a:pt x="11" y="0"/>
                  </a:moveTo>
                  <a:lnTo>
                    <a:pt x="0" y="27"/>
                  </a:lnTo>
                  <a:lnTo>
                    <a:pt x="9" y="30"/>
                  </a:lnTo>
                  <a:lnTo>
                    <a:pt x="20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36" name="Freeform 526"/>
            <p:cNvSpPr>
              <a:spLocks/>
            </p:cNvSpPr>
            <p:nvPr/>
          </p:nvSpPr>
          <p:spPr bwMode="auto">
            <a:xfrm>
              <a:off x="4095" y="3239"/>
              <a:ext cx="18" cy="27"/>
            </a:xfrm>
            <a:custGeom>
              <a:avLst/>
              <a:gdLst>
                <a:gd name="T0" fmla="*/ 9 w 18"/>
                <a:gd name="T1" fmla="*/ 0 h 27"/>
                <a:gd name="T2" fmla="*/ 0 w 18"/>
                <a:gd name="T3" fmla="*/ 25 h 27"/>
                <a:gd name="T4" fmla="*/ 11 w 18"/>
                <a:gd name="T5" fmla="*/ 27 h 27"/>
                <a:gd name="T6" fmla="*/ 18 w 18"/>
                <a:gd name="T7" fmla="*/ 2 h 27"/>
                <a:gd name="T8" fmla="*/ 9 w 18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7"/>
                <a:gd name="T17" fmla="*/ 18 w 18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7">
                  <a:moveTo>
                    <a:pt x="9" y="0"/>
                  </a:moveTo>
                  <a:lnTo>
                    <a:pt x="0" y="25"/>
                  </a:lnTo>
                  <a:lnTo>
                    <a:pt x="11" y="27"/>
                  </a:lnTo>
                  <a:lnTo>
                    <a:pt x="18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37" name="Freeform 527"/>
            <p:cNvSpPr>
              <a:spLocks/>
            </p:cNvSpPr>
            <p:nvPr/>
          </p:nvSpPr>
          <p:spPr bwMode="auto">
            <a:xfrm>
              <a:off x="4102" y="3240"/>
              <a:ext cx="16" cy="27"/>
            </a:xfrm>
            <a:custGeom>
              <a:avLst/>
              <a:gdLst>
                <a:gd name="T0" fmla="*/ 7 w 16"/>
                <a:gd name="T1" fmla="*/ 0 h 27"/>
                <a:gd name="T2" fmla="*/ 0 w 16"/>
                <a:gd name="T3" fmla="*/ 26 h 27"/>
                <a:gd name="T4" fmla="*/ 10 w 16"/>
                <a:gd name="T5" fmla="*/ 27 h 27"/>
                <a:gd name="T6" fmla="*/ 16 w 16"/>
                <a:gd name="T7" fmla="*/ 1 h 27"/>
                <a:gd name="T8" fmla="*/ 7 w 16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7"/>
                <a:gd name="T17" fmla="*/ 16 w 1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7">
                  <a:moveTo>
                    <a:pt x="7" y="0"/>
                  </a:moveTo>
                  <a:lnTo>
                    <a:pt x="0" y="26"/>
                  </a:lnTo>
                  <a:lnTo>
                    <a:pt x="10" y="27"/>
                  </a:lnTo>
                  <a:lnTo>
                    <a:pt x="16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38" name="Freeform 528"/>
            <p:cNvSpPr>
              <a:spLocks/>
            </p:cNvSpPr>
            <p:nvPr/>
          </p:nvSpPr>
          <p:spPr bwMode="auto">
            <a:xfrm>
              <a:off x="4109" y="3243"/>
              <a:ext cx="14" cy="26"/>
            </a:xfrm>
            <a:custGeom>
              <a:avLst/>
              <a:gdLst>
                <a:gd name="T0" fmla="*/ 5 w 14"/>
                <a:gd name="T1" fmla="*/ 0 h 26"/>
                <a:gd name="T2" fmla="*/ 0 w 14"/>
                <a:gd name="T3" fmla="*/ 25 h 26"/>
                <a:gd name="T4" fmla="*/ 10 w 14"/>
                <a:gd name="T5" fmla="*/ 26 h 26"/>
                <a:gd name="T6" fmla="*/ 14 w 14"/>
                <a:gd name="T7" fmla="*/ 0 h 26"/>
                <a:gd name="T8" fmla="*/ 5 w 14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26"/>
                <a:gd name="T17" fmla="*/ 14 w 14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26">
                  <a:moveTo>
                    <a:pt x="5" y="0"/>
                  </a:moveTo>
                  <a:lnTo>
                    <a:pt x="0" y="25"/>
                  </a:lnTo>
                  <a:lnTo>
                    <a:pt x="10" y="26"/>
                  </a:lnTo>
                  <a:lnTo>
                    <a:pt x="1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39" name="Freeform 529"/>
            <p:cNvSpPr>
              <a:spLocks/>
            </p:cNvSpPr>
            <p:nvPr/>
          </p:nvSpPr>
          <p:spPr bwMode="auto">
            <a:xfrm>
              <a:off x="3988" y="3337"/>
              <a:ext cx="26" cy="27"/>
            </a:xfrm>
            <a:custGeom>
              <a:avLst/>
              <a:gdLst>
                <a:gd name="T0" fmla="*/ 0 w 26"/>
                <a:gd name="T1" fmla="*/ 22 h 27"/>
                <a:gd name="T2" fmla="*/ 21 w 26"/>
                <a:gd name="T3" fmla="*/ 0 h 27"/>
                <a:gd name="T4" fmla="*/ 26 w 26"/>
                <a:gd name="T5" fmla="*/ 7 h 27"/>
                <a:gd name="T6" fmla="*/ 7 w 26"/>
                <a:gd name="T7" fmla="*/ 27 h 27"/>
                <a:gd name="T8" fmla="*/ 0 w 26"/>
                <a:gd name="T9" fmla="*/ 22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7"/>
                <a:gd name="T17" fmla="*/ 26 w 2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7">
                  <a:moveTo>
                    <a:pt x="0" y="22"/>
                  </a:moveTo>
                  <a:lnTo>
                    <a:pt x="21" y="0"/>
                  </a:lnTo>
                  <a:lnTo>
                    <a:pt x="26" y="7"/>
                  </a:lnTo>
                  <a:lnTo>
                    <a:pt x="7" y="27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40" name="Freeform 530"/>
            <p:cNvSpPr>
              <a:spLocks/>
            </p:cNvSpPr>
            <p:nvPr/>
          </p:nvSpPr>
          <p:spPr bwMode="auto">
            <a:xfrm>
              <a:off x="3992" y="3341"/>
              <a:ext cx="25" cy="27"/>
            </a:xfrm>
            <a:custGeom>
              <a:avLst/>
              <a:gdLst>
                <a:gd name="T0" fmla="*/ 0 w 25"/>
                <a:gd name="T1" fmla="*/ 20 h 27"/>
                <a:gd name="T2" fmla="*/ 20 w 25"/>
                <a:gd name="T3" fmla="*/ 0 h 27"/>
                <a:gd name="T4" fmla="*/ 25 w 25"/>
                <a:gd name="T5" fmla="*/ 7 h 27"/>
                <a:gd name="T6" fmla="*/ 7 w 25"/>
                <a:gd name="T7" fmla="*/ 27 h 27"/>
                <a:gd name="T8" fmla="*/ 0 w 25"/>
                <a:gd name="T9" fmla="*/ 2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7"/>
                <a:gd name="T17" fmla="*/ 25 w 25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7">
                  <a:moveTo>
                    <a:pt x="0" y="20"/>
                  </a:moveTo>
                  <a:lnTo>
                    <a:pt x="20" y="0"/>
                  </a:lnTo>
                  <a:lnTo>
                    <a:pt x="25" y="7"/>
                  </a:lnTo>
                  <a:lnTo>
                    <a:pt x="7" y="27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41" name="Freeform 531"/>
            <p:cNvSpPr>
              <a:spLocks/>
            </p:cNvSpPr>
            <p:nvPr/>
          </p:nvSpPr>
          <p:spPr bwMode="auto">
            <a:xfrm>
              <a:off x="3996" y="3345"/>
              <a:ext cx="24" cy="26"/>
            </a:xfrm>
            <a:custGeom>
              <a:avLst/>
              <a:gdLst>
                <a:gd name="T0" fmla="*/ 0 w 24"/>
                <a:gd name="T1" fmla="*/ 21 h 26"/>
                <a:gd name="T2" fmla="*/ 19 w 24"/>
                <a:gd name="T3" fmla="*/ 0 h 26"/>
                <a:gd name="T4" fmla="*/ 24 w 24"/>
                <a:gd name="T5" fmla="*/ 8 h 26"/>
                <a:gd name="T6" fmla="*/ 6 w 24"/>
                <a:gd name="T7" fmla="*/ 26 h 26"/>
                <a:gd name="T8" fmla="*/ 0 w 24"/>
                <a:gd name="T9" fmla="*/ 21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6"/>
                <a:gd name="T17" fmla="*/ 24 w 24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6">
                  <a:moveTo>
                    <a:pt x="0" y="21"/>
                  </a:moveTo>
                  <a:lnTo>
                    <a:pt x="19" y="0"/>
                  </a:lnTo>
                  <a:lnTo>
                    <a:pt x="24" y="8"/>
                  </a:lnTo>
                  <a:lnTo>
                    <a:pt x="6" y="26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42" name="Freeform 532"/>
            <p:cNvSpPr>
              <a:spLocks/>
            </p:cNvSpPr>
            <p:nvPr/>
          </p:nvSpPr>
          <p:spPr bwMode="auto">
            <a:xfrm>
              <a:off x="4000" y="3350"/>
              <a:ext cx="23" cy="25"/>
            </a:xfrm>
            <a:custGeom>
              <a:avLst/>
              <a:gdLst>
                <a:gd name="T0" fmla="*/ 0 w 23"/>
                <a:gd name="T1" fmla="*/ 18 h 25"/>
                <a:gd name="T2" fmla="*/ 18 w 23"/>
                <a:gd name="T3" fmla="*/ 0 h 25"/>
                <a:gd name="T4" fmla="*/ 23 w 23"/>
                <a:gd name="T5" fmla="*/ 7 h 25"/>
                <a:gd name="T6" fmla="*/ 7 w 23"/>
                <a:gd name="T7" fmla="*/ 25 h 25"/>
                <a:gd name="T8" fmla="*/ 0 w 23"/>
                <a:gd name="T9" fmla="*/ 18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5"/>
                <a:gd name="T17" fmla="*/ 23 w 2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5">
                  <a:moveTo>
                    <a:pt x="0" y="18"/>
                  </a:moveTo>
                  <a:lnTo>
                    <a:pt x="18" y="0"/>
                  </a:lnTo>
                  <a:lnTo>
                    <a:pt x="23" y="7"/>
                  </a:lnTo>
                  <a:lnTo>
                    <a:pt x="7" y="25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43" name="Freeform 533"/>
            <p:cNvSpPr>
              <a:spLocks/>
            </p:cNvSpPr>
            <p:nvPr/>
          </p:nvSpPr>
          <p:spPr bwMode="auto">
            <a:xfrm>
              <a:off x="4003" y="3354"/>
              <a:ext cx="23" cy="25"/>
            </a:xfrm>
            <a:custGeom>
              <a:avLst/>
              <a:gdLst>
                <a:gd name="T0" fmla="*/ 0 w 23"/>
                <a:gd name="T1" fmla="*/ 19 h 25"/>
                <a:gd name="T2" fmla="*/ 18 w 23"/>
                <a:gd name="T3" fmla="*/ 0 h 25"/>
                <a:gd name="T4" fmla="*/ 23 w 23"/>
                <a:gd name="T5" fmla="*/ 8 h 25"/>
                <a:gd name="T6" fmla="*/ 6 w 23"/>
                <a:gd name="T7" fmla="*/ 25 h 25"/>
                <a:gd name="T8" fmla="*/ 0 w 23"/>
                <a:gd name="T9" fmla="*/ 1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5"/>
                <a:gd name="T17" fmla="*/ 23 w 2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5">
                  <a:moveTo>
                    <a:pt x="0" y="19"/>
                  </a:moveTo>
                  <a:lnTo>
                    <a:pt x="18" y="0"/>
                  </a:lnTo>
                  <a:lnTo>
                    <a:pt x="23" y="8"/>
                  </a:lnTo>
                  <a:lnTo>
                    <a:pt x="6" y="25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44" name="Freeform 534"/>
            <p:cNvSpPr>
              <a:spLocks/>
            </p:cNvSpPr>
            <p:nvPr/>
          </p:nvSpPr>
          <p:spPr bwMode="auto">
            <a:xfrm>
              <a:off x="4007" y="3359"/>
              <a:ext cx="22" cy="23"/>
            </a:xfrm>
            <a:custGeom>
              <a:avLst/>
              <a:gdLst>
                <a:gd name="T0" fmla="*/ 0 w 22"/>
                <a:gd name="T1" fmla="*/ 16 h 23"/>
                <a:gd name="T2" fmla="*/ 17 w 22"/>
                <a:gd name="T3" fmla="*/ 0 h 23"/>
                <a:gd name="T4" fmla="*/ 22 w 22"/>
                <a:gd name="T5" fmla="*/ 7 h 23"/>
                <a:gd name="T6" fmla="*/ 5 w 22"/>
                <a:gd name="T7" fmla="*/ 23 h 23"/>
                <a:gd name="T8" fmla="*/ 0 w 22"/>
                <a:gd name="T9" fmla="*/ 1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3"/>
                <a:gd name="T17" fmla="*/ 22 w 22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3">
                  <a:moveTo>
                    <a:pt x="0" y="16"/>
                  </a:moveTo>
                  <a:lnTo>
                    <a:pt x="17" y="0"/>
                  </a:lnTo>
                  <a:lnTo>
                    <a:pt x="22" y="7"/>
                  </a:lnTo>
                  <a:lnTo>
                    <a:pt x="5" y="2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45" name="Freeform 535"/>
            <p:cNvSpPr>
              <a:spLocks/>
            </p:cNvSpPr>
            <p:nvPr/>
          </p:nvSpPr>
          <p:spPr bwMode="auto">
            <a:xfrm>
              <a:off x="4010" y="3363"/>
              <a:ext cx="22" cy="23"/>
            </a:xfrm>
            <a:custGeom>
              <a:avLst/>
              <a:gdLst>
                <a:gd name="T0" fmla="*/ 0 w 22"/>
                <a:gd name="T1" fmla="*/ 18 h 23"/>
                <a:gd name="T2" fmla="*/ 17 w 22"/>
                <a:gd name="T3" fmla="*/ 0 h 23"/>
                <a:gd name="T4" fmla="*/ 22 w 22"/>
                <a:gd name="T5" fmla="*/ 7 h 23"/>
                <a:gd name="T6" fmla="*/ 5 w 22"/>
                <a:gd name="T7" fmla="*/ 23 h 23"/>
                <a:gd name="T8" fmla="*/ 0 w 22"/>
                <a:gd name="T9" fmla="*/ 1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3"/>
                <a:gd name="T17" fmla="*/ 22 w 22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3">
                  <a:moveTo>
                    <a:pt x="0" y="18"/>
                  </a:moveTo>
                  <a:lnTo>
                    <a:pt x="17" y="0"/>
                  </a:lnTo>
                  <a:lnTo>
                    <a:pt x="22" y="7"/>
                  </a:lnTo>
                  <a:lnTo>
                    <a:pt x="5" y="2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46" name="Freeform 536"/>
            <p:cNvSpPr>
              <a:spLocks/>
            </p:cNvSpPr>
            <p:nvPr/>
          </p:nvSpPr>
          <p:spPr bwMode="auto">
            <a:xfrm>
              <a:off x="4014" y="3367"/>
              <a:ext cx="21" cy="23"/>
            </a:xfrm>
            <a:custGeom>
              <a:avLst/>
              <a:gdLst>
                <a:gd name="T0" fmla="*/ 0 w 21"/>
                <a:gd name="T1" fmla="*/ 18 h 23"/>
                <a:gd name="T2" fmla="*/ 16 w 21"/>
                <a:gd name="T3" fmla="*/ 0 h 23"/>
                <a:gd name="T4" fmla="*/ 21 w 21"/>
                <a:gd name="T5" fmla="*/ 8 h 23"/>
                <a:gd name="T6" fmla="*/ 5 w 21"/>
                <a:gd name="T7" fmla="*/ 23 h 23"/>
                <a:gd name="T8" fmla="*/ 0 w 21"/>
                <a:gd name="T9" fmla="*/ 1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3"/>
                <a:gd name="T17" fmla="*/ 21 w 21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3">
                  <a:moveTo>
                    <a:pt x="0" y="18"/>
                  </a:moveTo>
                  <a:lnTo>
                    <a:pt x="16" y="0"/>
                  </a:lnTo>
                  <a:lnTo>
                    <a:pt x="21" y="8"/>
                  </a:lnTo>
                  <a:lnTo>
                    <a:pt x="5" y="2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47" name="Freeform 537"/>
            <p:cNvSpPr>
              <a:spLocks/>
            </p:cNvSpPr>
            <p:nvPr/>
          </p:nvSpPr>
          <p:spPr bwMode="auto">
            <a:xfrm>
              <a:off x="4017" y="3371"/>
              <a:ext cx="21" cy="24"/>
            </a:xfrm>
            <a:custGeom>
              <a:avLst/>
              <a:gdLst>
                <a:gd name="T0" fmla="*/ 0 w 21"/>
                <a:gd name="T1" fmla="*/ 17 h 24"/>
                <a:gd name="T2" fmla="*/ 16 w 21"/>
                <a:gd name="T3" fmla="*/ 0 h 24"/>
                <a:gd name="T4" fmla="*/ 21 w 21"/>
                <a:gd name="T5" fmla="*/ 8 h 24"/>
                <a:gd name="T6" fmla="*/ 4 w 21"/>
                <a:gd name="T7" fmla="*/ 24 h 24"/>
                <a:gd name="T8" fmla="*/ 0 w 21"/>
                <a:gd name="T9" fmla="*/ 17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4"/>
                <a:gd name="T17" fmla="*/ 21 w 2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4">
                  <a:moveTo>
                    <a:pt x="0" y="17"/>
                  </a:moveTo>
                  <a:lnTo>
                    <a:pt x="16" y="0"/>
                  </a:lnTo>
                  <a:lnTo>
                    <a:pt x="21" y="8"/>
                  </a:lnTo>
                  <a:lnTo>
                    <a:pt x="4" y="2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48" name="Freeform 538"/>
            <p:cNvSpPr>
              <a:spLocks/>
            </p:cNvSpPr>
            <p:nvPr/>
          </p:nvSpPr>
          <p:spPr bwMode="auto">
            <a:xfrm>
              <a:off x="4206" y="3015"/>
              <a:ext cx="18" cy="20"/>
            </a:xfrm>
            <a:custGeom>
              <a:avLst/>
              <a:gdLst>
                <a:gd name="T0" fmla="*/ 0 w 18"/>
                <a:gd name="T1" fmla="*/ 15 h 20"/>
                <a:gd name="T2" fmla="*/ 14 w 18"/>
                <a:gd name="T3" fmla="*/ 0 h 20"/>
                <a:gd name="T4" fmla="*/ 18 w 18"/>
                <a:gd name="T5" fmla="*/ 6 h 20"/>
                <a:gd name="T6" fmla="*/ 5 w 18"/>
                <a:gd name="T7" fmla="*/ 20 h 20"/>
                <a:gd name="T8" fmla="*/ 0 w 18"/>
                <a:gd name="T9" fmla="*/ 15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0"/>
                <a:gd name="T17" fmla="*/ 18 w 18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0">
                  <a:moveTo>
                    <a:pt x="0" y="15"/>
                  </a:moveTo>
                  <a:lnTo>
                    <a:pt x="14" y="0"/>
                  </a:lnTo>
                  <a:lnTo>
                    <a:pt x="18" y="6"/>
                  </a:lnTo>
                  <a:lnTo>
                    <a:pt x="5" y="2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49" name="Freeform 539"/>
            <p:cNvSpPr>
              <a:spLocks/>
            </p:cNvSpPr>
            <p:nvPr/>
          </p:nvSpPr>
          <p:spPr bwMode="auto">
            <a:xfrm>
              <a:off x="4209" y="3020"/>
              <a:ext cx="17" cy="20"/>
            </a:xfrm>
            <a:custGeom>
              <a:avLst/>
              <a:gdLst>
                <a:gd name="T0" fmla="*/ 0 w 17"/>
                <a:gd name="T1" fmla="*/ 15 h 20"/>
                <a:gd name="T2" fmla="*/ 14 w 17"/>
                <a:gd name="T3" fmla="*/ 0 h 20"/>
                <a:gd name="T4" fmla="*/ 17 w 17"/>
                <a:gd name="T5" fmla="*/ 7 h 20"/>
                <a:gd name="T6" fmla="*/ 4 w 17"/>
                <a:gd name="T7" fmla="*/ 20 h 20"/>
                <a:gd name="T8" fmla="*/ 0 w 17"/>
                <a:gd name="T9" fmla="*/ 15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0"/>
                <a:gd name="T17" fmla="*/ 17 w 1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0">
                  <a:moveTo>
                    <a:pt x="0" y="15"/>
                  </a:moveTo>
                  <a:lnTo>
                    <a:pt x="14" y="0"/>
                  </a:lnTo>
                  <a:lnTo>
                    <a:pt x="17" y="7"/>
                  </a:lnTo>
                  <a:lnTo>
                    <a:pt x="4" y="2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50" name="Freeform 540"/>
            <p:cNvSpPr>
              <a:spLocks/>
            </p:cNvSpPr>
            <p:nvPr/>
          </p:nvSpPr>
          <p:spPr bwMode="auto">
            <a:xfrm>
              <a:off x="4211" y="3026"/>
              <a:ext cx="18" cy="17"/>
            </a:xfrm>
            <a:custGeom>
              <a:avLst/>
              <a:gdLst>
                <a:gd name="T0" fmla="*/ 0 w 18"/>
                <a:gd name="T1" fmla="*/ 11 h 17"/>
                <a:gd name="T2" fmla="*/ 14 w 18"/>
                <a:gd name="T3" fmla="*/ 0 h 17"/>
                <a:gd name="T4" fmla="*/ 18 w 18"/>
                <a:gd name="T5" fmla="*/ 6 h 17"/>
                <a:gd name="T6" fmla="*/ 4 w 18"/>
                <a:gd name="T7" fmla="*/ 17 h 17"/>
                <a:gd name="T8" fmla="*/ 0 w 18"/>
                <a:gd name="T9" fmla="*/ 11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0" y="11"/>
                  </a:moveTo>
                  <a:lnTo>
                    <a:pt x="14" y="0"/>
                  </a:lnTo>
                  <a:lnTo>
                    <a:pt x="18" y="6"/>
                  </a:lnTo>
                  <a:lnTo>
                    <a:pt x="4" y="1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51" name="Freeform 541"/>
            <p:cNvSpPr>
              <a:spLocks/>
            </p:cNvSpPr>
            <p:nvPr/>
          </p:nvSpPr>
          <p:spPr bwMode="auto">
            <a:xfrm>
              <a:off x="4215" y="3029"/>
              <a:ext cx="19" cy="17"/>
            </a:xfrm>
            <a:custGeom>
              <a:avLst/>
              <a:gdLst>
                <a:gd name="T0" fmla="*/ 0 w 19"/>
                <a:gd name="T1" fmla="*/ 12 h 17"/>
                <a:gd name="T2" fmla="*/ 16 w 19"/>
                <a:gd name="T3" fmla="*/ 0 h 17"/>
                <a:gd name="T4" fmla="*/ 19 w 19"/>
                <a:gd name="T5" fmla="*/ 8 h 17"/>
                <a:gd name="T6" fmla="*/ 3 w 19"/>
                <a:gd name="T7" fmla="*/ 17 h 17"/>
                <a:gd name="T8" fmla="*/ 0 w 19"/>
                <a:gd name="T9" fmla="*/ 12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7"/>
                <a:gd name="T17" fmla="*/ 19 w 1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7">
                  <a:moveTo>
                    <a:pt x="0" y="12"/>
                  </a:moveTo>
                  <a:lnTo>
                    <a:pt x="16" y="0"/>
                  </a:lnTo>
                  <a:lnTo>
                    <a:pt x="19" y="8"/>
                  </a:lnTo>
                  <a:lnTo>
                    <a:pt x="3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52" name="Freeform 542"/>
            <p:cNvSpPr>
              <a:spLocks/>
            </p:cNvSpPr>
            <p:nvPr/>
          </p:nvSpPr>
          <p:spPr bwMode="auto">
            <a:xfrm>
              <a:off x="4217" y="3035"/>
              <a:ext cx="18" cy="16"/>
            </a:xfrm>
            <a:custGeom>
              <a:avLst/>
              <a:gdLst>
                <a:gd name="T0" fmla="*/ 0 w 18"/>
                <a:gd name="T1" fmla="*/ 11 h 16"/>
                <a:gd name="T2" fmla="*/ 16 w 18"/>
                <a:gd name="T3" fmla="*/ 0 h 16"/>
                <a:gd name="T4" fmla="*/ 18 w 18"/>
                <a:gd name="T5" fmla="*/ 8 h 16"/>
                <a:gd name="T6" fmla="*/ 3 w 18"/>
                <a:gd name="T7" fmla="*/ 16 h 16"/>
                <a:gd name="T8" fmla="*/ 0 w 18"/>
                <a:gd name="T9" fmla="*/ 11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6"/>
                <a:gd name="T17" fmla="*/ 18 w 1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6">
                  <a:moveTo>
                    <a:pt x="0" y="11"/>
                  </a:moveTo>
                  <a:lnTo>
                    <a:pt x="16" y="0"/>
                  </a:lnTo>
                  <a:lnTo>
                    <a:pt x="18" y="8"/>
                  </a:lnTo>
                  <a:lnTo>
                    <a:pt x="3" y="1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53" name="Freeform 543"/>
            <p:cNvSpPr>
              <a:spLocks/>
            </p:cNvSpPr>
            <p:nvPr/>
          </p:nvSpPr>
          <p:spPr bwMode="auto">
            <a:xfrm>
              <a:off x="4220" y="3041"/>
              <a:ext cx="18" cy="14"/>
            </a:xfrm>
            <a:custGeom>
              <a:avLst/>
              <a:gdLst>
                <a:gd name="T0" fmla="*/ 0 w 18"/>
                <a:gd name="T1" fmla="*/ 10 h 14"/>
                <a:gd name="T2" fmla="*/ 16 w 18"/>
                <a:gd name="T3" fmla="*/ 0 h 14"/>
                <a:gd name="T4" fmla="*/ 18 w 18"/>
                <a:gd name="T5" fmla="*/ 8 h 14"/>
                <a:gd name="T6" fmla="*/ 2 w 18"/>
                <a:gd name="T7" fmla="*/ 14 h 14"/>
                <a:gd name="T8" fmla="*/ 0 w 18"/>
                <a:gd name="T9" fmla="*/ 1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4"/>
                <a:gd name="T17" fmla="*/ 18 w 1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4">
                  <a:moveTo>
                    <a:pt x="0" y="10"/>
                  </a:moveTo>
                  <a:lnTo>
                    <a:pt x="16" y="0"/>
                  </a:lnTo>
                  <a:lnTo>
                    <a:pt x="18" y="8"/>
                  </a:lnTo>
                  <a:lnTo>
                    <a:pt x="2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54" name="Freeform 544"/>
            <p:cNvSpPr>
              <a:spLocks/>
            </p:cNvSpPr>
            <p:nvPr/>
          </p:nvSpPr>
          <p:spPr bwMode="auto">
            <a:xfrm>
              <a:off x="4221" y="3047"/>
              <a:ext cx="17" cy="14"/>
            </a:xfrm>
            <a:custGeom>
              <a:avLst/>
              <a:gdLst>
                <a:gd name="T0" fmla="*/ 0 w 17"/>
                <a:gd name="T1" fmla="*/ 10 h 14"/>
                <a:gd name="T2" fmla="*/ 16 w 17"/>
                <a:gd name="T3" fmla="*/ 0 h 14"/>
                <a:gd name="T4" fmla="*/ 17 w 17"/>
                <a:gd name="T5" fmla="*/ 8 h 14"/>
                <a:gd name="T6" fmla="*/ 2 w 17"/>
                <a:gd name="T7" fmla="*/ 14 h 14"/>
                <a:gd name="T8" fmla="*/ 0 w 17"/>
                <a:gd name="T9" fmla="*/ 1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4"/>
                <a:gd name="T17" fmla="*/ 17 w 1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4">
                  <a:moveTo>
                    <a:pt x="0" y="10"/>
                  </a:moveTo>
                  <a:lnTo>
                    <a:pt x="16" y="0"/>
                  </a:lnTo>
                  <a:lnTo>
                    <a:pt x="17" y="8"/>
                  </a:lnTo>
                  <a:lnTo>
                    <a:pt x="2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55" name="Freeform 545"/>
            <p:cNvSpPr>
              <a:spLocks/>
            </p:cNvSpPr>
            <p:nvPr/>
          </p:nvSpPr>
          <p:spPr bwMode="auto">
            <a:xfrm>
              <a:off x="4224" y="3052"/>
              <a:ext cx="16" cy="13"/>
            </a:xfrm>
            <a:custGeom>
              <a:avLst/>
              <a:gdLst>
                <a:gd name="T0" fmla="*/ 0 w 16"/>
                <a:gd name="T1" fmla="*/ 9 h 13"/>
                <a:gd name="T2" fmla="*/ 16 w 16"/>
                <a:gd name="T3" fmla="*/ 0 h 13"/>
                <a:gd name="T4" fmla="*/ 16 w 16"/>
                <a:gd name="T5" fmla="*/ 9 h 13"/>
                <a:gd name="T6" fmla="*/ 0 w 16"/>
                <a:gd name="T7" fmla="*/ 13 h 13"/>
                <a:gd name="T8" fmla="*/ 0 w 16"/>
                <a:gd name="T9" fmla="*/ 9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3"/>
                <a:gd name="T17" fmla="*/ 16 w 16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3">
                  <a:moveTo>
                    <a:pt x="0" y="9"/>
                  </a:moveTo>
                  <a:lnTo>
                    <a:pt x="16" y="0"/>
                  </a:lnTo>
                  <a:lnTo>
                    <a:pt x="16" y="9"/>
                  </a:lnTo>
                  <a:lnTo>
                    <a:pt x="0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56" name="Freeform 546"/>
            <p:cNvSpPr>
              <a:spLocks/>
            </p:cNvSpPr>
            <p:nvPr/>
          </p:nvSpPr>
          <p:spPr bwMode="auto">
            <a:xfrm>
              <a:off x="4252" y="2936"/>
              <a:ext cx="14" cy="16"/>
            </a:xfrm>
            <a:custGeom>
              <a:avLst/>
              <a:gdLst>
                <a:gd name="T0" fmla="*/ 9 w 14"/>
                <a:gd name="T1" fmla="*/ 0 h 16"/>
                <a:gd name="T2" fmla="*/ 0 w 14"/>
                <a:gd name="T3" fmla="*/ 13 h 16"/>
                <a:gd name="T4" fmla="*/ 6 w 14"/>
                <a:gd name="T5" fmla="*/ 16 h 16"/>
                <a:gd name="T6" fmla="*/ 14 w 14"/>
                <a:gd name="T7" fmla="*/ 4 h 16"/>
                <a:gd name="T8" fmla="*/ 9 w 14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6"/>
                <a:gd name="T17" fmla="*/ 14 w 14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6">
                  <a:moveTo>
                    <a:pt x="9" y="0"/>
                  </a:moveTo>
                  <a:lnTo>
                    <a:pt x="0" y="13"/>
                  </a:lnTo>
                  <a:lnTo>
                    <a:pt x="6" y="16"/>
                  </a:lnTo>
                  <a:lnTo>
                    <a:pt x="14" y="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57" name="Freeform 547"/>
            <p:cNvSpPr>
              <a:spLocks/>
            </p:cNvSpPr>
            <p:nvPr/>
          </p:nvSpPr>
          <p:spPr bwMode="auto">
            <a:xfrm>
              <a:off x="4257" y="2938"/>
              <a:ext cx="13" cy="15"/>
            </a:xfrm>
            <a:custGeom>
              <a:avLst/>
              <a:gdLst>
                <a:gd name="T0" fmla="*/ 0 w 13"/>
                <a:gd name="T1" fmla="*/ 14 h 15"/>
                <a:gd name="T2" fmla="*/ 8 w 13"/>
                <a:gd name="T3" fmla="*/ 0 h 15"/>
                <a:gd name="T4" fmla="*/ 13 w 13"/>
                <a:gd name="T5" fmla="*/ 3 h 15"/>
                <a:gd name="T6" fmla="*/ 6 w 13"/>
                <a:gd name="T7" fmla="*/ 15 h 15"/>
                <a:gd name="T8" fmla="*/ 0 w 13"/>
                <a:gd name="T9" fmla="*/ 14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5"/>
                <a:gd name="T17" fmla="*/ 13 w 13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5">
                  <a:moveTo>
                    <a:pt x="0" y="14"/>
                  </a:moveTo>
                  <a:lnTo>
                    <a:pt x="8" y="0"/>
                  </a:lnTo>
                  <a:lnTo>
                    <a:pt x="13" y="3"/>
                  </a:lnTo>
                  <a:lnTo>
                    <a:pt x="6" y="1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58" name="Freeform 548"/>
            <p:cNvSpPr>
              <a:spLocks/>
            </p:cNvSpPr>
            <p:nvPr/>
          </p:nvSpPr>
          <p:spPr bwMode="auto">
            <a:xfrm>
              <a:off x="4262" y="2940"/>
              <a:ext cx="12" cy="15"/>
            </a:xfrm>
            <a:custGeom>
              <a:avLst/>
              <a:gdLst>
                <a:gd name="T0" fmla="*/ 0 w 12"/>
                <a:gd name="T1" fmla="*/ 13 h 15"/>
                <a:gd name="T2" fmla="*/ 6 w 12"/>
                <a:gd name="T3" fmla="*/ 0 h 15"/>
                <a:gd name="T4" fmla="*/ 12 w 12"/>
                <a:gd name="T5" fmla="*/ 2 h 15"/>
                <a:gd name="T6" fmla="*/ 6 w 12"/>
                <a:gd name="T7" fmla="*/ 15 h 15"/>
                <a:gd name="T8" fmla="*/ 0 w 12"/>
                <a:gd name="T9" fmla="*/ 13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5"/>
                <a:gd name="T17" fmla="*/ 12 w 12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5">
                  <a:moveTo>
                    <a:pt x="0" y="13"/>
                  </a:moveTo>
                  <a:lnTo>
                    <a:pt x="6" y="0"/>
                  </a:lnTo>
                  <a:lnTo>
                    <a:pt x="12" y="2"/>
                  </a:lnTo>
                  <a:lnTo>
                    <a:pt x="6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59" name="Freeform 549"/>
            <p:cNvSpPr>
              <a:spLocks/>
            </p:cNvSpPr>
            <p:nvPr/>
          </p:nvSpPr>
          <p:spPr bwMode="auto">
            <a:xfrm>
              <a:off x="4267" y="2942"/>
              <a:ext cx="10" cy="15"/>
            </a:xfrm>
            <a:custGeom>
              <a:avLst/>
              <a:gdLst>
                <a:gd name="T0" fmla="*/ 0 w 10"/>
                <a:gd name="T1" fmla="*/ 14 h 15"/>
                <a:gd name="T2" fmla="*/ 5 w 10"/>
                <a:gd name="T3" fmla="*/ 0 h 15"/>
                <a:gd name="T4" fmla="*/ 10 w 10"/>
                <a:gd name="T5" fmla="*/ 2 h 15"/>
                <a:gd name="T6" fmla="*/ 6 w 10"/>
                <a:gd name="T7" fmla="*/ 15 h 15"/>
                <a:gd name="T8" fmla="*/ 0 w 10"/>
                <a:gd name="T9" fmla="*/ 14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"/>
                <a:gd name="T17" fmla="*/ 10 w 1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">
                  <a:moveTo>
                    <a:pt x="0" y="14"/>
                  </a:moveTo>
                  <a:lnTo>
                    <a:pt x="5" y="0"/>
                  </a:lnTo>
                  <a:lnTo>
                    <a:pt x="10" y="2"/>
                  </a:lnTo>
                  <a:lnTo>
                    <a:pt x="6" y="1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60" name="Freeform 550"/>
            <p:cNvSpPr>
              <a:spLocks/>
            </p:cNvSpPr>
            <p:nvPr/>
          </p:nvSpPr>
          <p:spPr bwMode="auto">
            <a:xfrm>
              <a:off x="4272" y="2944"/>
              <a:ext cx="9" cy="15"/>
            </a:xfrm>
            <a:custGeom>
              <a:avLst/>
              <a:gdLst>
                <a:gd name="T0" fmla="*/ 0 w 9"/>
                <a:gd name="T1" fmla="*/ 14 h 15"/>
                <a:gd name="T2" fmla="*/ 3 w 9"/>
                <a:gd name="T3" fmla="*/ 0 h 15"/>
                <a:gd name="T4" fmla="*/ 9 w 9"/>
                <a:gd name="T5" fmla="*/ 1 h 15"/>
                <a:gd name="T6" fmla="*/ 6 w 9"/>
                <a:gd name="T7" fmla="*/ 15 h 15"/>
                <a:gd name="T8" fmla="*/ 0 w 9"/>
                <a:gd name="T9" fmla="*/ 14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5"/>
                <a:gd name="T17" fmla="*/ 9 w 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5">
                  <a:moveTo>
                    <a:pt x="0" y="14"/>
                  </a:moveTo>
                  <a:lnTo>
                    <a:pt x="3" y="0"/>
                  </a:lnTo>
                  <a:lnTo>
                    <a:pt x="9" y="1"/>
                  </a:lnTo>
                  <a:lnTo>
                    <a:pt x="6" y="1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61" name="Freeform 551"/>
            <p:cNvSpPr>
              <a:spLocks/>
            </p:cNvSpPr>
            <p:nvPr/>
          </p:nvSpPr>
          <p:spPr bwMode="auto">
            <a:xfrm>
              <a:off x="4441" y="2751"/>
              <a:ext cx="20" cy="30"/>
            </a:xfrm>
            <a:custGeom>
              <a:avLst/>
              <a:gdLst>
                <a:gd name="T0" fmla="*/ 10 w 20"/>
                <a:gd name="T1" fmla="*/ 0 h 30"/>
                <a:gd name="T2" fmla="*/ 20 w 20"/>
                <a:gd name="T3" fmla="*/ 19 h 30"/>
                <a:gd name="T4" fmla="*/ 12 w 20"/>
                <a:gd name="T5" fmla="*/ 30 h 30"/>
                <a:gd name="T6" fmla="*/ 0 w 20"/>
                <a:gd name="T7" fmla="*/ 8 h 30"/>
                <a:gd name="T8" fmla="*/ 10 w 20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0"/>
                <a:gd name="T17" fmla="*/ 20 w 20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0">
                  <a:moveTo>
                    <a:pt x="10" y="0"/>
                  </a:moveTo>
                  <a:lnTo>
                    <a:pt x="20" y="19"/>
                  </a:lnTo>
                  <a:lnTo>
                    <a:pt x="12" y="30"/>
                  </a:lnTo>
                  <a:lnTo>
                    <a:pt x="0" y="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62" name="Freeform 552"/>
            <p:cNvSpPr>
              <a:spLocks/>
            </p:cNvSpPr>
            <p:nvPr/>
          </p:nvSpPr>
          <p:spPr bwMode="auto">
            <a:xfrm>
              <a:off x="4436" y="2754"/>
              <a:ext cx="21" cy="32"/>
            </a:xfrm>
            <a:custGeom>
              <a:avLst/>
              <a:gdLst>
                <a:gd name="T0" fmla="*/ 0 w 21"/>
                <a:gd name="T1" fmla="*/ 6 h 32"/>
                <a:gd name="T2" fmla="*/ 10 w 21"/>
                <a:gd name="T3" fmla="*/ 0 h 32"/>
                <a:gd name="T4" fmla="*/ 21 w 21"/>
                <a:gd name="T5" fmla="*/ 22 h 32"/>
                <a:gd name="T6" fmla="*/ 13 w 21"/>
                <a:gd name="T7" fmla="*/ 32 h 32"/>
                <a:gd name="T8" fmla="*/ 0 w 21"/>
                <a:gd name="T9" fmla="*/ 6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2"/>
                <a:gd name="T17" fmla="*/ 21 w 21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2">
                  <a:moveTo>
                    <a:pt x="0" y="6"/>
                  </a:moveTo>
                  <a:lnTo>
                    <a:pt x="10" y="0"/>
                  </a:lnTo>
                  <a:lnTo>
                    <a:pt x="21" y="22"/>
                  </a:lnTo>
                  <a:lnTo>
                    <a:pt x="13" y="3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63" name="Freeform 553"/>
            <p:cNvSpPr>
              <a:spLocks/>
            </p:cNvSpPr>
            <p:nvPr/>
          </p:nvSpPr>
          <p:spPr bwMode="auto">
            <a:xfrm>
              <a:off x="4433" y="2757"/>
              <a:ext cx="21" cy="31"/>
            </a:xfrm>
            <a:custGeom>
              <a:avLst/>
              <a:gdLst>
                <a:gd name="T0" fmla="*/ 0 w 21"/>
                <a:gd name="T1" fmla="*/ 7 h 31"/>
                <a:gd name="T2" fmla="*/ 9 w 21"/>
                <a:gd name="T3" fmla="*/ 0 h 31"/>
                <a:gd name="T4" fmla="*/ 21 w 21"/>
                <a:gd name="T5" fmla="*/ 22 h 31"/>
                <a:gd name="T6" fmla="*/ 12 w 21"/>
                <a:gd name="T7" fmla="*/ 31 h 31"/>
                <a:gd name="T8" fmla="*/ 0 w 21"/>
                <a:gd name="T9" fmla="*/ 7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1"/>
                <a:gd name="T17" fmla="*/ 21 w 21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1">
                  <a:moveTo>
                    <a:pt x="0" y="7"/>
                  </a:moveTo>
                  <a:lnTo>
                    <a:pt x="9" y="0"/>
                  </a:lnTo>
                  <a:lnTo>
                    <a:pt x="21" y="22"/>
                  </a:lnTo>
                  <a:lnTo>
                    <a:pt x="12" y="3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64" name="Freeform 554"/>
            <p:cNvSpPr>
              <a:spLocks/>
            </p:cNvSpPr>
            <p:nvPr/>
          </p:nvSpPr>
          <p:spPr bwMode="auto">
            <a:xfrm>
              <a:off x="4428" y="2759"/>
              <a:ext cx="20" cy="34"/>
            </a:xfrm>
            <a:custGeom>
              <a:avLst/>
              <a:gdLst>
                <a:gd name="T0" fmla="*/ 0 w 20"/>
                <a:gd name="T1" fmla="*/ 6 h 34"/>
                <a:gd name="T2" fmla="*/ 10 w 20"/>
                <a:gd name="T3" fmla="*/ 0 h 34"/>
                <a:gd name="T4" fmla="*/ 20 w 20"/>
                <a:gd name="T5" fmla="*/ 25 h 34"/>
                <a:gd name="T6" fmla="*/ 11 w 20"/>
                <a:gd name="T7" fmla="*/ 34 h 34"/>
                <a:gd name="T8" fmla="*/ 0 w 20"/>
                <a:gd name="T9" fmla="*/ 6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4"/>
                <a:gd name="T17" fmla="*/ 20 w 20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4">
                  <a:moveTo>
                    <a:pt x="0" y="6"/>
                  </a:moveTo>
                  <a:lnTo>
                    <a:pt x="10" y="0"/>
                  </a:lnTo>
                  <a:lnTo>
                    <a:pt x="20" y="25"/>
                  </a:lnTo>
                  <a:lnTo>
                    <a:pt x="11" y="3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65" name="Freeform 555"/>
            <p:cNvSpPr>
              <a:spLocks/>
            </p:cNvSpPr>
            <p:nvPr/>
          </p:nvSpPr>
          <p:spPr bwMode="auto">
            <a:xfrm>
              <a:off x="4422" y="2762"/>
              <a:ext cx="19" cy="32"/>
            </a:xfrm>
            <a:custGeom>
              <a:avLst/>
              <a:gdLst>
                <a:gd name="T0" fmla="*/ 0 w 19"/>
                <a:gd name="T1" fmla="*/ 5 h 32"/>
                <a:gd name="T2" fmla="*/ 11 w 19"/>
                <a:gd name="T3" fmla="*/ 0 h 32"/>
                <a:gd name="T4" fmla="*/ 19 w 19"/>
                <a:gd name="T5" fmla="*/ 25 h 32"/>
                <a:gd name="T6" fmla="*/ 9 w 19"/>
                <a:gd name="T7" fmla="*/ 32 h 32"/>
                <a:gd name="T8" fmla="*/ 0 w 19"/>
                <a:gd name="T9" fmla="*/ 5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2"/>
                <a:gd name="T17" fmla="*/ 19 w 19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2">
                  <a:moveTo>
                    <a:pt x="0" y="5"/>
                  </a:moveTo>
                  <a:lnTo>
                    <a:pt x="11" y="0"/>
                  </a:lnTo>
                  <a:lnTo>
                    <a:pt x="19" y="25"/>
                  </a:lnTo>
                  <a:lnTo>
                    <a:pt x="9" y="3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66" name="Freeform 556"/>
            <p:cNvSpPr>
              <a:spLocks/>
            </p:cNvSpPr>
            <p:nvPr/>
          </p:nvSpPr>
          <p:spPr bwMode="auto">
            <a:xfrm>
              <a:off x="4417" y="2763"/>
              <a:ext cx="19" cy="33"/>
            </a:xfrm>
            <a:custGeom>
              <a:avLst/>
              <a:gdLst>
                <a:gd name="T0" fmla="*/ 0 w 19"/>
                <a:gd name="T1" fmla="*/ 5 h 33"/>
                <a:gd name="T2" fmla="*/ 10 w 19"/>
                <a:gd name="T3" fmla="*/ 0 h 33"/>
                <a:gd name="T4" fmla="*/ 19 w 19"/>
                <a:gd name="T5" fmla="*/ 28 h 33"/>
                <a:gd name="T6" fmla="*/ 7 w 19"/>
                <a:gd name="T7" fmla="*/ 33 h 33"/>
                <a:gd name="T8" fmla="*/ 0 w 19"/>
                <a:gd name="T9" fmla="*/ 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3"/>
                <a:gd name="T17" fmla="*/ 19 w 19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3">
                  <a:moveTo>
                    <a:pt x="0" y="5"/>
                  </a:moveTo>
                  <a:lnTo>
                    <a:pt x="10" y="0"/>
                  </a:lnTo>
                  <a:lnTo>
                    <a:pt x="19" y="28"/>
                  </a:lnTo>
                  <a:lnTo>
                    <a:pt x="7" y="3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67" name="Freeform 557"/>
            <p:cNvSpPr>
              <a:spLocks/>
            </p:cNvSpPr>
            <p:nvPr/>
          </p:nvSpPr>
          <p:spPr bwMode="auto">
            <a:xfrm>
              <a:off x="4412" y="2765"/>
              <a:ext cx="17" cy="33"/>
            </a:xfrm>
            <a:custGeom>
              <a:avLst/>
              <a:gdLst>
                <a:gd name="T0" fmla="*/ 0 w 17"/>
                <a:gd name="T1" fmla="*/ 4 h 33"/>
                <a:gd name="T2" fmla="*/ 11 w 17"/>
                <a:gd name="T3" fmla="*/ 0 h 33"/>
                <a:gd name="T4" fmla="*/ 17 w 17"/>
                <a:gd name="T5" fmla="*/ 29 h 33"/>
                <a:gd name="T6" fmla="*/ 5 w 17"/>
                <a:gd name="T7" fmla="*/ 33 h 33"/>
                <a:gd name="T8" fmla="*/ 0 w 17"/>
                <a:gd name="T9" fmla="*/ 4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3"/>
                <a:gd name="T17" fmla="*/ 17 w 1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3">
                  <a:moveTo>
                    <a:pt x="0" y="4"/>
                  </a:moveTo>
                  <a:lnTo>
                    <a:pt x="11" y="0"/>
                  </a:lnTo>
                  <a:lnTo>
                    <a:pt x="17" y="29"/>
                  </a:lnTo>
                  <a:lnTo>
                    <a:pt x="5" y="33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68" name="Freeform 558"/>
            <p:cNvSpPr>
              <a:spLocks/>
            </p:cNvSpPr>
            <p:nvPr/>
          </p:nvSpPr>
          <p:spPr bwMode="auto">
            <a:xfrm>
              <a:off x="4407" y="2767"/>
              <a:ext cx="16" cy="32"/>
            </a:xfrm>
            <a:custGeom>
              <a:avLst/>
              <a:gdLst>
                <a:gd name="T0" fmla="*/ 0 w 16"/>
                <a:gd name="T1" fmla="*/ 3 h 32"/>
                <a:gd name="T2" fmla="*/ 11 w 16"/>
                <a:gd name="T3" fmla="*/ 0 h 32"/>
                <a:gd name="T4" fmla="*/ 16 w 16"/>
                <a:gd name="T5" fmla="*/ 29 h 32"/>
                <a:gd name="T6" fmla="*/ 4 w 16"/>
                <a:gd name="T7" fmla="*/ 32 h 32"/>
                <a:gd name="T8" fmla="*/ 0 w 16"/>
                <a:gd name="T9" fmla="*/ 3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32"/>
                <a:gd name="T17" fmla="*/ 16 w 16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32">
                  <a:moveTo>
                    <a:pt x="0" y="3"/>
                  </a:moveTo>
                  <a:lnTo>
                    <a:pt x="11" y="0"/>
                  </a:lnTo>
                  <a:lnTo>
                    <a:pt x="16" y="29"/>
                  </a:lnTo>
                  <a:lnTo>
                    <a:pt x="4" y="3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69" name="Freeform 559"/>
            <p:cNvSpPr>
              <a:spLocks/>
            </p:cNvSpPr>
            <p:nvPr/>
          </p:nvSpPr>
          <p:spPr bwMode="auto">
            <a:xfrm>
              <a:off x="4402" y="2768"/>
              <a:ext cx="15" cy="32"/>
            </a:xfrm>
            <a:custGeom>
              <a:avLst/>
              <a:gdLst>
                <a:gd name="T0" fmla="*/ 0 w 15"/>
                <a:gd name="T1" fmla="*/ 2 h 32"/>
                <a:gd name="T2" fmla="*/ 11 w 15"/>
                <a:gd name="T3" fmla="*/ 0 h 32"/>
                <a:gd name="T4" fmla="*/ 15 w 15"/>
                <a:gd name="T5" fmla="*/ 29 h 32"/>
                <a:gd name="T6" fmla="*/ 3 w 15"/>
                <a:gd name="T7" fmla="*/ 32 h 32"/>
                <a:gd name="T8" fmla="*/ 0 w 15"/>
                <a:gd name="T9" fmla="*/ 2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32"/>
                <a:gd name="T17" fmla="*/ 15 w 15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32">
                  <a:moveTo>
                    <a:pt x="0" y="2"/>
                  </a:moveTo>
                  <a:lnTo>
                    <a:pt x="11" y="0"/>
                  </a:lnTo>
                  <a:lnTo>
                    <a:pt x="15" y="29"/>
                  </a:lnTo>
                  <a:lnTo>
                    <a:pt x="3" y="3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70" name="Freeform 560"/>
            <p:cNvSpPr>
              <a:spLocks/>
            </p:cNvSpPr>
            <p:nvPr/>
          </p:nvSpPr>
          <p:spPr bwMode="auto">
            <a:xfrm>
              <a:off x="4396" y="2769"/>
              <a:ext cx="15" cy="30"/>
            </a:xfrm>
            <a:custGeom>
              <a:avLst/>
              <a:gdLst>
                <a:gd name="T0" fmla="*/ 0 w 15"/>
                <a:gd name="T1" fmla="*/ 2 h 30"/>
                <a:gd name="T2" fmla="*/ 11 w 15"/>
                <a:gd name="T3" fmla="*/ 0 h 30"/>
                <a:gd name="T4" fmla="*/ 15 w 15"/>
                <a:gd name="T5" fmla="*/ 30 h 30"/>
                <a:gd name="T6" fmla="*/ 2 w 15"/>
                <a:gd name="T7" fmla="*/ 30 h 30"/>
                <a:gd name="T8" fmla="*/ 0 w 15"/>
                <a:gd name="T9" fmla="*/ 2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30"/>
                <a:gd name="T17" fmla="*/ 15 w 15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30">
                  <a:moveTo>
                    <a:pt x="0" y="2"/>
                  </a:moveTo>
                  <a:lnTo>
                    <a:pt x="11" y="0"/>
                  </a:lnTo>
                  <a:lnTo>
                    <a:pt x="15" y="30"/>
                  </a:lnTo>
                  <a:lnTo>
                    <a:pt x="2" y="3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71" name="Freeform 561"/>
            <p:cNvSpPr>
              <a:spLocks/>
            </p:cNvSpPr>
            <p:nvPr/>
          </p:nvSpPr>
          <p:spPr bwMode="auto">
            <a:xfrm>
              <a:off x="4391" y="2768"/>
              <a:ext cx="14" cy="33"/>
            </a:xfrm>
            <a:custGeom>
              <a:avLst/>
              <a:gdLst>
                <a:gd name="T0" fmla="*/ 0 w 14"/>
                <a:gd name="T1" fmla="*/ 2 h 33"/>
                <a:gd name="T2" fmla="*/ 11 w 14"/>
                <a:gd name="T3" fmla="*/ 0 h 33"/>
                <a:gd name="T4" fmla="*/ 14 w 14"/>
                <a:gd name="T5" fmla="*/ 29 h 33"/>
                <a:gd name="T6" fmla="*/ 0 w 14"/>
                <a:gd name="T7" fmla="*/ 33 h 33"/>
                <a:gd name="T8" fmla="*/ 0 w 14"/>
                <a:gd name="T9" fmla="*/ 2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3"/>
                <a:gd name="T17" fmla="*/ 14 w 1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3">
                  <a:moveTo>
                    <a:pt x="0" y="2"/>
                  </a:moveTo>
                  <a:lnTo>
                    <a:pt x="11" y="0"/>
                  </a:lnTo>
                  <a:lnTo>
                    <a:pt x="14" y="29"/>
                  </a:lnTo>
                  <a:lnTo>
                    <a:pt x="0" y="3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72" name="Freeform 562"/>
            <p:cNvSpPr>
              <a:spLocks/>
            </p:cNvSpPr>
            <p:nvPr/>
          </p:nvSpPr>
          <p:spPr bwMode="auto">
            <a:xfrm>
              <a:off x="4385" y="2770"/>
              <a:ext cx="14" cy="33"/>
            </a:xfrm>
            <a:custGeom>
              <a:avLst/>
              <a:gdLst>
                <a:gd name="T0" fmla="*/ 0 w 14"/>
                <a:gd name="T1" fmla="*/ 1 h 33"/>
                <a:gd name="T2" fmla="*/ 12 w 14"/>
                <a:gd name="T3" fmla="*/ 0 h 33"/>
                <a:gd name="T4" fmla="*/ 14 w 14"/>
                <a:gd name="T5" fmla="*/ 30 h 33"/>
                <a:gd name="T6" fmla="*/ 0 w 14"/>
                <a:gd name="T7" fmla="*/ 33 h 33"/>
                <a:gd name="T8" fmla="*/ 0 w 14"/>
                <a:gd name="T9" fmla="*/ 1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3"/>
                <a:gd name="T17" fmla="*/ 14 w 1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3">
                  <a:moveTo>
                    <a:pt x="0" y="1"/>
                  </a:moveTo>
                  <a:lnTo>
                    <a:pt x="12" y="0"/>
                  </a:lnTo>
                  <a:lnTo>
                    <a:pt x="14" y="30"/>
                  </a:lnTo>
                  <a:lnTo>
                    <a:pt x="0" y="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73" name="Freeform 563"/>
            <p:cNvSpPr>
              <a:spLocks/>
            </p:cNvSpPr>
            <p:nvPr/>
          </p:nvSpPr>
          <p:spPr bwMode="auto">
            <a:xfrm>
              <a:off x="4389" y="2837"/>
              <a:ext cx="18" cy="34"/>
            </a:xfrm>
            <a:custGeom>
              <a:avLst/>
              <a:gdLst>
                <a:gd name="T0" fmla="*/ 6 w 18"/>
                <a:gd name="T1" fmla="*/ 0 h 34"/>
                <a:gd name="T2" fmla="*/ 0 w 18"/>
                <a:gd name="T3" fmla="*/ 34 h 34"/>
                <a:gd name="T4" fmla="*/ 10 w 18"/>
                <a:gd name="T5" fmla="*/ 33 h 34"/>
                <a:gd name="T6" fmla="*/ 18 w 18"/>
                <a:gd name="T7" fmla="*/ 2 h 34"/>
                <a:gd name="T8" fmla="*/ 6 w 18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4"/>
                <a:gd name="T17" fmla="*/ 18 w 1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4">
                  <a:moveTo>
                    <a:pt x="6" y="0"/>
                  </a:moveTo>
                  <a:lnTo>
                    <a:pt x="0" y="34"/>
                  </a:lnTo>
                  <a:lnTo>
                    <a:pt x="10" y="33"/>
                  </a:lnTo>
                  <a:lnTo>
                    <a:pt x="18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74" name="Freeform 564"/>
            <p:cNvSpPr>
              <a:spLocks/>
            </p:cNvSpPr>
            <p:nvPr/>
          </p:nvSpPr>
          <p:spPr bwMode="auto">
            <a:xfrm>
              <a:off x="4393" y="2839"/>
              <a:ext cx="18" cy="33"/>
            </a:xfrm>
            <a:custGeom>
              <a:avLst/>
              <a:gdLst>
                <a:gd name="T0" fmla="*/ 7 w 18"/>
                <a:gd name="T1" fmla="*/ 0 h 33"/>
                <a:gd name="T2" fmla="*/ 0 w 18"/>
                <a:gd name="T3" fmla="*/ 33 h 33"/>
                <a:gd name="T4" fmla="*/ 10 w 18"/>
                <a:gd name="T5" fmla="*/ 33 h 33"/>
                <a:gd name="T6" fmla="*/ 18 w 18"/>
                <a:gd name="T7" fmla="*/ 3 h 33"/>
                <a:gd name="T8" fmla="*/ 7 w 18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3"/>
                <a:gd name="T17" fmla="*/ 18 w 18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3">
                  <a:moveTo>
                    <a:pt x="7" y="0"/>
                  </a:moveTo>
                  <a:lnTo>
                    <a:pt x="0" y="33"/>
                  </a:lnTo>
                  <a:lnTo>
                    <a:pt x="10" y="33"/>
                  </a:lnTo>
                  <a:lnTo>
                    <a:pt x="18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75" name="Freeform 565"/>
            <p:cNvSpPr>
              <a:spLocks/>
            </p:cNvSpPr>
            <p:nvPr/>
          </p:nvSpPr>
          <p:spPr bwMode="auto">
            <a:xfrm>
              <a:off x="4397" y="2839"/>
              <a:ext cx="19" cy="31"/>
            </a:xfrm>
            <a:custGeom>
              <a:avLst/>
              <a:gdLst>
                <a:gd name="T0" fmla="*/ 8 w 19"/>
                <a:gd name="T1" fmla="*/ 0 h 31"/>
                <a:gd name="T2" fmla="*/ 0 w 19"/>
                <a:gd name="T3" fmla="*/ 31 h 31"/>
                <a:gd name="T4" fmla="*/ 10 w 19"/>
                <a:gd name="T5" fmla="*/ 31 h 31"/>
                <a:gd name="T6" fmla="*/ 19 w 19"/>
                <a:gd name="T7" fmla="*/ 3 h 31"/>
                <a:gd name="T8" fmla="*/ 8 w 19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1"/>
                <a:gd name="T17" fmla="*/ 19 w 19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1">
                  <a:moveTo>
                    <a:pt x="8" y="0"/>
                  </a:moveTo>
                  <a:lnTo>
                    <a:pt x="0" y="31"/>
                  </a:lnTo>
                  <a:lnTo>
                    <a:pt x="10" y="31"/>
                  </a:lnTo>
                  <a:lnTo>
                    <a:pt x="19" y="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76" name="Freeform 566"/>
            <p:cNvSpPr>
              <a:spLocks/>
            </p:cNvSpPr>
            <p:nvPr/>
          </p:nvSpPr>
          <p:spPr bwMode="auto">
            <a:xfrm>
              <a:off x="4402" y="2841"/>
              <a:ext cx="18" cy="31"/>
            </a:xfrm>
            <a:custGeom>
              <a:avLst/>
              <a:gdLst>
                <a:gd name="T0" fmla="*/ 9 w 18"/>
                <a:gd name="T1" fmla="*/ 0 h 31"/>
                <a:gd name="T2" fmla="*/ 0 w 18"/>
                <a:gd name="T3" fmla="*/ 29 h 31"/>
                <a:gd name="T4" fmla="*/ 9 w 18"/>
                <a:gd name="T5" fmla="*/ 31 h 31"/>
                <a:gd name="T6" fmla="*/ 18 w 18"/>
                <a:gd name="T7" fmla="*/ 4 h 31"/>
                <a:gd name="T8" fmla="*/ 9 w 18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1"/>
                <a:gd name="T17" fmla="*/ 18 w 1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1">
                  <a:moveTo>
                    <a:pt x="9" y="0"/>
                  </a:moveTo>
                  <a:lnTo>
                    <a:pt x="0" y="29"/>
                  </a:lnTo>
                  <a:lnTo>
                    <a:pt x="9" y="31"/>
                  </a:lnTo>
                  <a:lnTo>
                    <a:pt x="18" y="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77" name="Freeform 567"/>
            <p:cNvSpPr>
              <a:spLocks/>
            </p:cNvSpPr>
            <p:nvPr/>
          </p:nvSpPr>
          <p:spPr bwMode="auto">
            <a:xfrm>
              <a:off x="4407" y="2842"/>
              <a:ext cx="19" cy="29"/>
            </a:xfrm>
            <a:custGeom>
              <a:avLst/>
              <a:gdLst>
                <a:gd name="T0" fmla="*/ 9 w 19"/>
                <a:gd name="T1" fmla="*/ 0 h 29"/>
                <a:gd name="T2" fmla="*/ 0 w 19"/>
                <a:gd name="T3" fmla="*/ 26 h 29"/>
                <a:gd name="T4" fmla="*/ 9 w 19"/>
                <a:gd name="T5" fmla="*/ 29 h 29"/>
                <a:gd name="T6" fmla="*/ 19 w 19"/>
                <a:gd name="T7" fmla="*/ 5 h 29"/>
                <a:gd name="T8" fmla="*/ 9 w 19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9"/>
                <a:gd name="T17" fmla="*/ 19 w 19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9">
                  <a:moveTo>
                    <a:pt x="9" y="0"/>
                  </a:moveTo>
                  <a:lnTo>
                    <a:pt x="0" y="26"/>
                  </a:lnTo>
                  <a:lnTo>
                    <a:pt x="9" y="29"/>
                  </a:lnTo>
                  <a:lnTo>
                    <a:pt x="19" y="5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78" name="Freeform 568"/>
            <p:cNvSpPr>
              <a:spLocks/>
            </p:cNvSpPr>
            <p:nvPr/>
          </p:nvSpPr>
          <p:spPr bwMode="auto">
            <a:xfrm>
              <a:off x="4411" y="2844"/>
              <a:ext cx="19" cy="27"/>
            </a:xfrm>
            <a:custGeom>
              <a:avLst/>
              <a:gdLst>
                <a:gd name="T0" fmla="*/ 11 w 19"/>
                <a:gd name="T1" fmla="*/ 0 h 27"/>
                <a:gd name="T2" fmla="*/ 0 w 19"/>
                <a:gd name="T3" fmla="*/ 24 h 27"/>
                <a:gd name="T4" fmla="*/ 9 w 19"/>
                <a:gd name="T5" fmla="*/ 27 h 27"/>
                <a:gd name="T6" fmla="*/ 19 w 19"/>
                <a:gd name="T7" fmla="*/ 5 h 27"/>
                <a:gd name="T8" fmla="*/ 11 w 19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7"/>
                <a:gd name="T17" fmla="*/ 19 w 19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7">
                  <a:moveTo>
                    <a:pt x="11" y="0"/>
                  </a:moveTo>
                  <a:lnTo>
                    <a:pt x="0" y="24"/>
                  </a:lnTo>
                  <a:lnTo>
                    <a:pt x="9" y="27"/>
                  </a:lnTo>
                  <a:lnTo>
                    <a:pt x="19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79" name="Freeform 569"/>
            <p:cNvSpPr>
              <a:spLocks/>
            </p:cNvSpPr>
            <p:nvPr/>
          </p:nvSpPr>
          <p:spPr bwMode="auto">
            <a:xfrm>
              <a:off x="4416" y="2847"/>
              <a:ext cx="20" cy="26"/>
            </a:xfrm>
            <a:custGeom>
              <a:avLst/>
              <a:gdLst>
                <a:gd name="T0" fmla="*/ 12 w 20"/>
                <a:gd name="T1" fmla="*/ 0 h 26"/>
                <a:gd name="T2" fmla="*/ 0 w 20"/>
                <a:gd name="T3" fmla="*/ 22 h 26"/>
                <a:gd name="T4" fmla="*/ 8 w 20"/>
                <a:gd name="T5" fmla="*/ 26 h 26"/>
                <a:gd name="T6" fmla="*/ 20 w 20"/>
                <a:gd name="T7" fmla="*/ 5 h 26"/>
                <a:gd name="T8" fmla="*/ 12 w 20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26"/>
                <a:gd name="T17" fmla="*/ 20 w 20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26">
                  <a:moveTo>
                    <a:pt x="12" y="0"/>
                  </a:moveTo>
                  <a:lnTo>
                    <a:pt x="0" y="22"/>
                  </a:lnTo>
                  <a:lnTo>
                    <a:pt x="8" y="26"/>
                  </a:lnTo>
                  <a:lnTo>
                    <a:pt x="20" y="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80" name="Freeform 570"/>
            <p:cNvSpPr>
              <a:spLocks/>
            </p:cNvSpPr>
            <p:nvPr/>
          </p:nvSpPr>
          <p:spPr bwMode="auto">
            <a:xfrm>
              <a:off x="4419" y="2848"/>
              <a:ext cx="20" cy="26"/>
            </a:xfrm>
            <a:custGeom>
              <a:avLst/>
              <a:gdLst>
                <a:gd name="T0" fmla="*/ 13 w 20"/>
                <a:gd name="T1" fmla="*/ 0 h 26"/>
                <a:gd name="T2" fmla="*/ 0 w 20"/>
                <a:gd name="T3" fmla="*/ 22 h 26"/>
                <a:gd name="T4" fmla="*/ 9 w 20"/>
                <a:gd name="T5" fmla="*/ 26 h 26"/>
                <a:gd name="T6" fmla="*/ 20 w 20"/>
                <a:gd name="T7" fmla="*/ 7 h 26"/>
                <a:gd name="T8" fmla="*/ 13 w 20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26"/>
                <a:gd name="T17" fmla="*/ 20 w 20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26">
                  <a:moveTo>
                    <a:pt x="13" y="0"/>
                  </a:moveTo>
                  <a:lnTo>
                    <a:pt x="0" y="22"/>
                  </a:lnTo>
                  <a:lnTo>
                    <a:pt x="9" y="26"/>
                  </a:lnTo>
                  <a:lnTo>
                    <a:pt x="20" y="7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81" name="Freeform 571"/>
            <p:cNvSpPr>
              <a:spLocks/>
            </p:cNvSpPr>
            <p:nvPr/>
          </p:nvSpPr>
          <p:spPr bwMode="auto">
            <a:xfrm>
              <a:off x="4423" y="2852"/>
              <a:ext cx="21" cy="24"/>
            </a:xfrm>
            <a:custGeom>
              <a:avLst/>
              <a:gdLst>
                <a:gd name="T0" fmla="*/ 14 w 21"/>
                <a:gd name="T1" fmla="*/ 0 h 24"/>
                <a:gd name="T2" fmla="*/ 0 w 21"/>
                <a:gd name="T3" fmla="*/ 19 h 24"/>
                <a:gd name="T4" fmla="*/ 9 w 21"/>
                <a:gd name="T5" fmla="*/ 24 h 24"/>
                <a:gd name="T6" fmla="*/ 21 w 21"/>
                <a:gd name="T7" fmla="*/ 7 h 24"/>
                <a:gd name="T8" fmla="*/ 14 w 2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4"/>
                <a:gd name="T17" fmla="*/ 21 w 2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4">
                  <a:moveTo>
                    <a:pt x="14" y="0"/>
                  </a:moveTo>
                  <a:lnTo>
                    <a:pt x="0" y="19"/>
                  </a:lnTo>
                  <a:lnTo>
                    <a:pt x="9" y="24"/>
                  </a:lnTo>
                  <a:lnTo>
                    <a:pt x="21" y="7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82" name="Freeform 572"/>
            <p:cNvSpPr>
              <a:spLocks/>
            </p:cNvSpPr>
            <p:nvPr/>
          </p:nvSpPr>
          <p:spPr bwMode="auto">
            <a:xfrm>
              <a:off x="4427" y="2856"/>
              <a:ext cx="21" cy="22"/>
            </a:xfrm>
            <a:custGeom>
              <a:avLst/>
              <a:gdLst>
                <a:gd name="T0" fmla="*/ 15 w 21"/>
                <a:gd name="T1" fmla="*/ 0 h 22"/>
                <a:gd name="T2" fmla="*/ 0 w 21"/>
                <a:gd name="T3" fmla="*/ 16 h 22"/>
                <a:gd name="T4" fmla="*/ 7 w 21"/>
                <a:gd name="T5" fmla="*/ 22 h 22"/>
                <a:gd name="T6" fmla="*/ 21 w 21"/>
                <a:gd name="T7" fmla="*/ 6 h 22"/>
                <a:gd name="T8" fmla="*/ 15 w 21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15" y="0"/>
                  </a:moveTo>
                  <a:lnTo>
                    <a:pt x="0" y="16"/>
                  </a:lnTo>
                  <a:lnTo>
                    <a:pt x="7" y="22"/>
                  </a:lnTo>
                  <a:lnTo>
                    <a:pt x="21" y="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83" name="Freeform 573"/>
            <p:cNvSpPr>
              <a:spLocks/>
            </p:cNvSpPr>
            <p:nvPr/>
          </p:nvSpPr>
          <p:spPr bwMode="auto">
            <a:xfrm>
              <a:off x="4429" y="2861"/>
              <a:ext cx="24" cy="20"/>
            </a:xfrm>
            <a:custGeom>
              <a:avLst/>
              <a:gdLst>
                <a:gd name="T0" fmla="*/ 24 w 24"/>
                <a:gd name="T1" fmla="*/ 7 h 20"/>
                <a:gd name="T2" fmla="*/ 18 w 24"/>
                <a:gd name="T3" fmla="*/ 0 h 20"/>
                <a:gd name="T4" fmla="*/ 0 w 24"/>
                <a:gd name="T5" fmla="*/ 14 h 20"/>
                <a:gd name="T6" fmla="*/ 8 w 24"/>
                <a:gd name="T7" fmla="*/ 20 h 20"/>
                <a:gd name="T8" fmla="*/ 24 w 24"/>
                <a:gd name="T9" fmla="*/ 7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0"/>
                <a:gd name="T17" fmla="*/ 24 w 24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0">
                  <a:moveTo>
                    <a:pt x="24" y="7"/>
                  </a:moveTo>
                  <a:lnTo>
                    <a:pt x="18" y="0"/>
                  </a:lnTo>
                  <a:lnTo>
                    <a:pt x="0" y="14"/>
                  </a:lnTo>
                  <a:lnTo>
                    <a:pt x="8" y="20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84" name="Freeform 574"/>
            <p:cNvSpPr>
              <a:spLocks/>
            </p:cNvSpPr>
            <p:nvPr/>
          </p:nvSpPr>
          <p:spPr bwMode="auto">
            <a:xfrm>
              <a:off x="4191" y="2717"/>
              <a:ext cx="18" cy="19"/>
            </a:xfrm>
            <a:custGeom>
              <a:avLst/>
              <a:gdLst>
                <a:gd name="T0" fmla="*/ 4 w 18"/>
                <a:gd name="T1" fmla="*/ 0 h 19"/>
                <a:gd name="T2" fmla="*/ 18 w 18"/>
                <a:gd name="T3" fmla="*/ 14 h 19"/>
                <a:gd name="T4" fmla="*/ 13 w 18"/>
                <a:gd name="T5" fmla="*/ 19 h 19"/>
                <a:gd name="T6" fmla="*/ 0 w 18"/>
                <a:gd name="T7" fmla="*/ 4 h 19"/>
                <a:gd name="T8" fmla="*/ 4 w 18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9"/>
                <a:gd name="T17" fmla="*/ 18 w 18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9">
                  <a:moveTo>
                    <a:pt x="4" y="0"/>
                  </a:moveTo>
                  <a:lnTo>
                    <a:pt x="18" y="14"/>
                  </a:lnTo>
                  <a:lnTo>
                    <a:pt x="13" y="19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85" name="Freeform 575"/>
            <p:cNvSpPr>
              <a:spLocks/>
            </p:cNvSpPr>
            <p:nvPr/>
          </p:nvSpPr>
          <p:spPr bwMode="auto">
            <a:xfrm>
              <a:off x="4194" y="2713"/>
              <a:ext cx="18" cy="19"/>
            </a:xfrm>
            <a:custGeom>
              <a:avLst/>
              <a:gdLst>
                <a:gd name="T0" fmla="*/ 0 w 18"/>
                <a:gd name="T1" fmla="*/ 4 h 19"/>
                <a:gd name="T2" fmla="*/ 5 w 18"/>
                <a:gd name="T3" fmla="*/ 0 h 19"/>
                <a:gd name="T4" fmla="*/ 18 w 18"/>
                <a:gd name="T5" fmla="*/ 14 h 19"/>
                <a:gd name="T6" fmla="*/ 14 w 18"/>
                <a:gd name="T7" fmla="*/ 19 h 19"/>
                <a:gd name="T8" fmla="*/ 0 w 18"/>
                <a:gd name="T9" fmla="*/ 4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9"/>
                <a:gd name="T17" fmla="*/ 18 w 18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9">
                  <a:moveTo>
                    <a:pt x="0" y="4"/>
                  </a:moveTo>
                  <a:lnTo>
                    <a:pt x="5" y="0"/>
                  </a:lnTo>
                  <a:lnTo>
                    <a:pt x="18" y="14"/>
                  </a:lnTo>
                  <a:lnTo>
                    <a:pt x="14" y="1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86" name="Freeform 576"/>
            <p:cNvSpPr>
              <a:spLocks/>
            </p:cNvSpPr>
            <p:nvPr/>
          </p:nvSpPr>
          <p:spPr bwMode="auto">
            <a:xfrm>
              <a:off x="4198" y="2709"/>
              <a:ext cx="18" cy="19"/>
            </a:xfrm>
            <a:custGeom>
              <a:avLst/>
              <a:gdLst>
                <a:gd name="T0" fmla="*/ 0 w 18"/>
                <a:gd name="T1" fmla="*/ 5 h 19"/>
                <a:gd name="T2" fmla="*/ 5 w 18"/>
                <a:gd name="T3" fmla="*/ 0 h 19"/>
                <a:gd name="T4" fmla="*/ 18 w 18"/>
                <a:gd name="T5" fmla="*/ 14 h 19"/>
                <a:gd name="T6" fmla="*/ 13 w 18"/>
                <a:gd name="T7" fmla="*/ 19 h 19"/>
                <a:gd name="T8" fmla="*/ 0 w 18"/>
                <a:gd name="T9" fmla="*/ 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9"/>
                <a:gd name="T17" fmla="*/ 18 w 18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9">
                  <a:moveTo>
                    <a:pt x="0" y="5"/>
                  </a:moveTo>
                  <a:lnTo>
                    <a:pt x="5" y="0"/>
                  </a:lnTo>
                  <a:lnTo>
                    <a:pt x="18" y="14"/>
                  </a:lnTo>
                  <a:lnTo>
                    <a:pt x="13" y="1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87" name="Freeform 577"/>
            <p:cNvSpPr>
              <a:spLocks/>
            </p:cNvSpPr>
            <p:nvPr/>
          </p:nvSpPr>
          <p:spPr bwMode="auto">
            <a:xfrm>
              <a:off x="4202" y="2706"/>
              <a:ext cx="17" cy="19"/>
            </a:xfrm>
            <a:custGeom>
              <a:avLst/>
              <a:gdLst>
                <a:gd name="T0" fmla="*/ 0 w 17"/>
                <a:gd name="T1" fmla="*/ 4 h 19"/>
                <a:gd name="T2" fmla="*/ 5 w 17"/>
                <a:gd name="T3" fmla="*/ 0 h 19"/>
                <a:gd name="T4" fmla="*/ 17 w 17"/>
                <a:gd name="T5" fmla="*/ 14 h 19"/>
                <a:gd name="T6" fmla="*/ 12 w 17"/>
                <a:gd name="T7" fmla="*/ 19 h 19"/>
                <a:gd name="T8" fmla="*/ 0 w 17"/>
                <a:gd name="T9" fmla="*/ 4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0" y="4"/>
                  </a:moveTo>
                  <a:lnTo>
                    <a:pt x="5" y="0"/>
                  </a:lnTo>
                  <a:lnTo>
                    <a:pt x="17" y="14"/>
                  </a:lnTo>
                  <a:lnTo>
                    <a:pt x="12" y="1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88" name="Freeform 578"/>
            <p:cNvSpPr>
              <a:spLocks/>
            </p:cNvSpPr>
            <p:nvPr/>
          </p:nvSpPr>
          <p:spPr bwMode="auto">
            <a:xfrm>
              <a:off x="4206" y="2702"/>
              <a:ext cx="17" cy="19"/>
            </a:xfrm>
            <a:custGeom>
              <a:avLst/>
              <a:gdLst>
                <a:gd name="T0" fmla="*/ 0 w 17"/>
                <a:gd name="T1" fmla="*/ 4 h 19"/>
                <a:gd name="T2" fmla="*/ 5 w 17"/>
                <a:gd name="T3" fmla="*/ 0 h 19"/>
                <a:gd name="T4" fmla="*/ 17 w 17"/>
                <a:gd name="T5" fmla="*/ 14 h 19"/>
                <a:gd name="T6" fmla="*/ 12 w 17"/>
                <a:gd name="T7" fmla="*/ 19 h 19"/>
                <a:gd name="T8" fmla="*/ 0 w 17"/>
                <a:gd name="T9" fmla="*/ 4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0" y="4"/>
                  </a:moveTo>
                  <a:lnTo>
                    <a:pt x="5" y="0"/>
                  </a:lnTo>
                  <a:lnTo>
                    <a:pt x="17" y="14"/>
                  </a:lnTo>
                  <a:lnTo>
                    <a:pt x="12" y="1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89" name="Freeform 579"/>
            <p:cNvSpPr>
              <a:spLocks/>
            </p:cNvSpPr>
            <p:nvPr/>
          </p:nvSpPr>
          <p:spPr bwMode="auto">
            <a:xfrm>
              <a:off x="4210" y="2699"/>
              <a:ext cx="16" cy="19"/>
            </a:xfrm>
            <a:custGeom>
              <a:avLst/>
              <a:gdLst>
                <a:gd name="T0" fmla="*/ 0 w 16"/>
                <a:gd name="T1" fmla="*/ 4 h 19"/>
                <a:gd name="T2" fmla="*/ 5 w 16"/>
                <a:gd name="T3" fmla="*/ 0 h 19"/>
                <a:gd name="T4" fmla="*/ 16 w 16"/>
                <a:gd name="T5" fmla="*/ 14 h 19"/>
                <a:gd name="T6" fmla="*/ 11 w 16"/>
                <a:gd name="T7" fmla="*/ 19 h 19"/>
                <a:gd name="T8" fmla="*/ 0 w 16"/>
                <a:gd name="T9" fmla="*/ 4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9"/>
                <a:gd name="T17" fmla="*/ 16 w 16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9">
                  <a:moveTo>
                    <a:pt x="0" y="4"/>
                  </a:moveTo>
                  <a:lnTo>
                    <a:pt x="5" y="0"/>
                  </a:lnTo>
                  <a:lnTo>
                    <a:pt x="16" y="14"/>
                  </a:lnTo>
                  <a:lnTo>
                    <a:pt x="11" y="1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90" name="Freeform 580"/>
            <p:cNvSpPr>
              <a:spLocks/>
            </p:cNvSpPr>
            <p:nvPr/>
          </p:nvSpPr>
          <p:spPr bwMode="auto">
            <a:xfrm>
              <a:off x="4214" y="2695"/>
              <a:ext cx="15" cy="19"/>
            </a:xfrm>
            <a:custGeom>
              <a:avLst/>
              <a:gdLst>
                <a:gd name="T0" fmla="*/ 0 w 15"/>
                <a:gd name="T1" fmla="*/ 4 h 19"/>
                <a:gd name="T2" fmla="*/ 5 w 15"/>
                <a:gd name="T3" fmla="*/ 0 h 19"/>
                <a:gd name="T4" fmla="*/ 15 w 15"/>
                <a:gd name="T5" fmla="*/ 14 h 19"/>
                <a:gd name="T6" fmla="*/ 10 w 15"/>
                <a:gd name="T7" fmla="*/ 19 h 19"/>
                <a:gd name="T8" fmla="*/ 0 w 15"/>
                <a:gd name="T9" fmla="*/ 4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9"/>
                <a:gd name="T17" fmla="*/ 15 w 15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9">
                  <a:moveTo>
                    <a:pt x="0" y="4"/>
                  </a:moveTo>
                  <a:lnTo>
                    <a:pt x="5" y="0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91" name="Freeform 581"/>
            <p:cNvSpPr>
              <a:spLocks/>
            </p:cNvSpPr>
            <p:nvPr/>
          </p:nvSpPr>
          <p:spPr bwMode="auto">
            <a:xfrm>
              <a:off x="4218" y="2692"/>
              <a:ext cx="15" cy="19"/>
            </a:xfrm>
            <a:custGeom>
              <a:avLst/>
              <a:gdLst>
                <a:gd name="T0" fmla="*/ 0 w 15"/>
                <a:gd name="T1" fmla="*/ 4 h 19"/>
                <a:gd name="T2" fmla="*/ 5 w 15"/>
                <a:gd name="T3" fmla="*/ 0 h 19"/>
                <a:gd name="T4" fmla="*/ 15 w 15"/>
                <a:gd name="T5" fmla="*/ 14 h 19"/>
                <a:gd name="T6" fmla="*/ 10 w 15"/>
                <a:gd name="T7" fmla="*/ 19 h 19"/>
                <a:gd name="T8" fmla="*/ 0 w 15"/>
                <a:gd name="T9" fmla="*/ 4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9"/>
                <a:gd name="T17" fmla="*/ 15 w 15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9">
                  <a:moveTo>
                    <a:pt x="0" y="4"/>
                  </a:moveTo>
                  <a:lnTo>
                    <a:pt x="5" y="0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92" name="Freeform 582"/>
            <p:cNvSpPr>
              <a:spLocks/>
            </p:cNvSpPr>
            <p:nvPr/>
          </p:nvSpPr>
          <p:spPr bwMode="auto">
            <a:xfrm>
              <a:off x="4221" y="2688"/>
              <a:ext cx="15" cy="19"/>
            </a:xfrm>
            <a:custGeom>
              <a:avLst/>
              <a:gdLst>
                <a:gd name="T0" fmla="*/ 0 w 15"/>
                <a:gd name="T1" fmla="*/ 4 h 19"/>
                <a:gd name="T2" fmla="*/ 6 w 15"/>
                <a:gd name="T3" fmla="*/ 0 h 19"/>
                <a:gd name="T4" fmla="*/ 15 w 15"/>
                <a:gd name="T5" fmla="*/ 14 h 19"/>
                <a:gd name="T6" fmla="*/ 10 w 15"/>
                <a:gd name="T7" fmla="*/ 19 h 19"/>
                <a:gd name="T8" fmla="*/ 0 w 15"/>
                <a:gd name="T9" fmla="*/ 4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9"/>
                <a:gd name="T17" fmla="*/ 15 w 15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9">
                  <a:moveTo>
                    <a:pt x="0" y="4"/>
                  </a:moveTo>
                  <a:lnTo>
                    <a:pt x="6" y="0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93" name="Freeform 583"/>
            <p:cNvSpPr>
              <a:spLocks/>
            </p:cNvSpPr>
            <p:nvPr/>
          </p:nvSpPr>
          <p:spPr bwMode="auto">
            <a:xfrm>
              <a:off x="3324" y="2266"/>
              <a:ext cx="1628" cy="1616"/>
            </a:xfrm>
            <a:custGeom>
              <a:avLst/>
              <a:gdLst>
                <a:gd name="T0" fmla="*/ 376 w 1628"/>
                <a:gd name="T1" fmla="*/ 422 h 1616"/>
                <a:gd name="T2" fmla="*/ 524 w 1628"/>
                <a:gd name="T3" fmla="*/ 459 h 1616"/>
                <a:gd name="T4" fmla="*/ 715 w 1628"/>
                <a:gd name="T5" fmla="*/ 460 h 1616"/>
                <a:gd name="T6" fmla="*/ 860 w 1628"/>
                <a:gd name="T7" fmla="*/ 314 h 1616"/>
                <a:gd name="T8" fmla="*/ 830 w 1628"/>
                <a:gd name="T9" fmla="*/ 161 h 1616"/>
                <a:gd name="T10" fmla="*/ 896 w 1628"/>
                <a:gd name="T11" fmla="*/ 71 h 1616"/>
                <a:gd name="T12" fmla="*/ 1016 w 1628"/>
                <a:gd name="T13" fmla="*/ 31 h 1616"/>
                <a:gd name="T14" fmla="*/ 1092 w 1628"/>
                <a:gd name="T15" fmla="*/ 2 h 1616"/>
                <a:gd name="T16" fmla="*/ 1150 w 1628"/>
                <a:gd name="T17" fmla="*/ 44 h 1616"/>
                <a:gd name="T18" fmla="*/ 1231 w 1628"/>
                <a:gd name="T19" fmla="*/ 207 h 1616"/>
                <a:gd name="T20" fmla="*/ 1197 w 1628"/>
                <a:gd name="T21" fmla="*/ 301 h 1616"/>
                <a:gd name="T22" fmla="*/ 1126 w 1628"/>
                <a:gd name="T23" fmla="*/ 402 h 1616"/>
                <a:gd name="T24" fmla="*/ 1051 w 1628"/>
                <a:gd name="T25" fmla="*/ 404 h 1616"/>
                <a:gd name="T26" fmla="*/ 946 w 1628"/>
                <a:gd name="T27" fmla="*/ 439 h 1616"/>
                <a:gd name="T28" fmla="*/ 886 w 1628"/>
                <a:gd name="T29" fmla="*/ 460 h 1616"/>
                <a:gd name="T30" fmla="*/ 972 w 1628"/>
                <a:gd name="T31" fmla="*/ 503 h 1616"/>
                <a:gd name="T32" fmla="*/ 1150 w 1628"/>
                <a:gd name="T33" fmla="*/ 433 h 1616"/>
                <a:gd name="T34" fmla="*/ 1311 w 1628"/>
                <a:gd name="T35" fmla="*/ 319 h 1616"/>
                <a:gd name="T36" fmla="*/ 1628 w 1628"/>
                <a:gd name="T37" fmla="*/ 507 h 1616"/>
                <a:gd name="T38" fmla="*/ 1602 w 1628"/>
                <a:gd name="T39" fmla="*/ 648 h 1616"/>
                <a:gd name="T40" fmla="*/ 1460 w 1628"/>
                <a:gd name="T41" fmla="*/ 769 h 1616"/>
                <a:gd name="T42" fmla="*/ 1229 w 1628"/>
                <a:gd name="T43" fmla="*/ 719 h 1616"/>
                <a:gd name="T44" fmla="*/ 1124 w 1628"/>
                <a:gd name="T45" fmla="*/ 641 h 1616"/>
                <a:gd name="T46" fmla="*/ 995 w 1628"/>
                <a:gd name="T47" fmla="*/ 608 h 1616"/>
                <a:gd name="T48" fmla="*/ 879 w 1628"/>
                <a:gd name="T49" fmla="*/ 609 h 1616"/>
                <a:gd name="T50" fmla="*/ 959 w 1628"/>
                <a:gd name="T51" fmla="*/ 677 h 1616"/>
                <a:gd name="T52" fmla="*/ 1105 w 1628"/>
                <a:gd name="T53" fmla="*/ 673 h 1616"/>
                <a:gd name="T54" fmla="*/ 1204 w 1628"/>
                <a:gd name="T55" fmla="*/ 775 h 1616"/>
                <a:gd name="T56" fmla="*/ 1116 w 1628"/>
                <a:gd name="T57" fmla="*/ 971 h 1616"/>
                <a:gd name="T58" fmla="*/ 975 w 1628"/>
                <a:gd name="T59" fmla="*/ 929 h 1616"/>
                <a:gd name="T60" fmla="*/ 862 w 1628"/>
                <a:gd name="T61" fmla="*/ 744 h 1616"/>
                <a:gd name="T62" fmla="*/ 491 w 1628"/>
                <a:gd name="T63" fmla="*/ 624 h 1616"/>
                <a:gd name="T64" fmla="*/ 500 w 1628"/>
                <a:gd name="T65" fmla="*/ 692 h 1616"/>
                <a:gd name="T66" fmla="*/ 648 w 1628"/>
                <a:gd name="T67" fmla="*/ 863 h 1616"/>
                <a:gd name="T68" fmla="*/ 837 w 1628"/>
                <a:gd name="T69" fmla="*/ 972 h 1616"/>
                <a:gd name="T70" fmla="*/ 1015 w 1628"/>
                <a:gd name="T71" fmla="*/ 970 h 1616"/>
                <a:gd name="T72" fmla="*/ 1162 w 1628"/>
                <a:gd name="T73" fmla="*/ 1019 h 1616"/>
                <a:gd name="T74" fmla="*/ 1291 w 1628"/>
                <a:gd name="T75" fmla="*/ 1129 h 1616"/>
                <a:gd name="T76" fmla="*/ 1285 w 1628"/>
                <a:gd name="T77" fmla="*/ 1388 h 1616"/>
                <a:gd name="T78" fmla="*/ 1183 w 1628"/>
                <a:gd name="T79" fmla="*/ 1584 h 1616"/>
                <a:gd name="T80" fmla="*/ 1005 w 1628"/>
                <a:gd name="T81" fmla="*/ 1605 h 1616"/>
                <a:gd name="T82" fmla="*/ 766 w 1628"/>
                <a:gd name="T83" fmla="*/ 1470 h 1616"/>
                <a:gd name="T84" fmla="*/ 725 w 1628"/>
                <a:gd name="T85" fmla="*/ 1345 h 1616"/>
                <a:gd name="T86" fmla="*/ 697 w 1628"/>
                <a:gd name="T87" fmla="*/ 1149 h 1616"/>
                <a:gd name="T88" fmla="*/ 598 w 1628"/>
                <a:gd name="T89" fmla="*/ 1040 h 1616"/>
                <a:gd name="T90" fmla="*/ 504 w 1628"/>
                <a:gd name="T91" fmla="*/ 1021 h 1616"/>
                <a:gd name="T92" fmla="*/ 504 w 1628"/>
                <a:gd name="T93" fmla="*/ 1095 h 1616"/>
                <a:gd name="T94" fmla="*/ 566 w 1628"/>
                <a:gd name="T95" fmla="*/ 1182 h 1616"/>
                <a:gd name="T96" fmla="*/ 652 w 1628"/>
                <a:gd name="T97" fmla="*/ 1263 h 1616"/>
                <a:gd name="T98" fmla="*/ 643 w 1628"/>
                <a:gd name="T99" fmla="*/ 1360 h 1616"/>
                <a:gd name="T100" fmla="*/ 581 w 1628"/>
                <a:gd name="T101" fmla="*/ 1503 h 1616"/>
                <a:gd name="T102" fmla="*/ 462 w 1628"/>
                <a:gd name="T103" fmla="*/ 1614 h 1616"/>
                <a:gd name="T104" fmla="*/ 387 w 1628"/>
                <a:gd name="T105" fmla="*/ 1584 h 1616"/>
                <a:gd name="T106" fmla="*/ 249 w 1628"/>
                <a:gd name="T107" fmla="*/ 1495 h 1616"/>
                <a:gd name="T108" fmla="*/ 212 w 1628"/>
                <a:gd name="T109" fmla="*/ 1312 h 1616"/>
                <a:gd name="T110" fmla="*/ 284 w 1628"/>
                <a:gd name="T111" fmla="*/ 1255 h 1616"/>
                <a:gd name="T112" fmla="*/ 346 w 1628"/>
                <a:gd name="T113" fmla="*/ 1167 h 1616"/>
                <a:gd name="T114" fmla="*/ 376 w 1628"/>
                <a:gd name="T115" fmla="*/ 1033 h 1616"/>
                <a:gd name="T116" fmla="*/ 371 w 1628"/>
                <a:gd name="T117" fmla="*/ 877 h 1616"/>
                <a:gd name="T118" fmla="*/ 302 w 1628"/>
                <a:gd name="T119" fmla="*/ 725 h 1616"/>
                <a:gd name="T120" fmla="*/ 124 w 1628"/>
                <a:gd name="T121" fmla="*/ 550 h 161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28"/>
                <a:gd name="T184" fmla="*/ 0 h 1616"/>
                <a:gd name="T185" fmla="*/ 1628 w 1628"/>
                <a:gd name="T186" fmla="*/ 1616 h 161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28" h="1616">
                  <a:moveTo>
                    <a:pt x="137" y="257"/>
                  </a:moveTo>
                  <a:lnTo>
                    <a:pt x="161" y="269"/>
                  </a:lnTo>
                  <a:lnTo>
                    <a:pt x="184" y="282"/>
                  </a:lnTo>
                  <a:lnTo>
                    <a:pt x="206" y="295"/>
                  </a:lnTo>
                  <a:lnTo>
                    <a:pt x="227" y="309"/>
                  </a:lnTo>
                  <a:lnTo>
                    <a:pt x="248" y="322"/>
                  </a:lnTo>
                  <a:lnTo>
                    <a:pt x="267" y="336"/>
                  </a:lnTo>
                  <a:lnTo>
                    <a:pt x="285" y="351"/>
                  </a:lnTo>
                  <a:lnTo>
                    <a:pt x="303" y="366"/>
                  </a:lnTo>
                  <a:lnTo>
                    <a:pt x="319" y="382"/>
                  </a:lnTo>
                  <a:lnTo>
                    <a:pt x="334" y="397"/>
                  </a:lnTo>
                  <a:lnTo>
                    <a:pt x="338" y="401"/>
                  </a:lnTo>
                  <a:lnTo>
                    <a:pt x="342" y="404"/>
                  </a:lnTo>
                  <a:lnTo>
                    <a:pt x="347" y="407"/>
                  </a:lnTo>
                  <a:lnTo>
                    <a:pt x="351" y="411"/>
                  </a:lnTo>
                  <a:lnTo>
                    <a:pt x="356" y="414"/>
                  </a:lnTo>
                  <a:lnTo>
                    <a:pt x="361" y="416"/>
                  </a:lnTo>
                  <a:lnTo>
                    <a:pt x="366" y="419"/>
                  </a:lnTo>
                  <a:lnTo>
                    <a:pt x="371" y="420"/>
                  </a:lnTo>
                  <a:lnTo>
                    <a:pt x="376" y="422"/>
                  </a:lnTo>
                  <a:lnTo>
                    <a:pt x="380" y="423"/>
                  </a:lnTo>
                  <a:lnTo>
                    <a:pt x="386" y="423"/>
                  </a:lnTo>
                  <a:lnTo>
                    <a:pt x="395" y="425"/>
                  </a:lnTo>
                  <a:lnTo>
                    <a:pt x="406" y="428"/>
                  </a:lnTo>
                  <a:lnTo>
                    <a:pt x="419" y="430"/>
                  </a:lnTo>
                  <a:lnTo>
                    <a:pt x="433" y="433"/>
                  </a:lnTo>
                  <a:lnTo>
                    <a:pt x="447" y="437"/>
                  </a:lnTo>
                  <a:lnTo>
                    <a:pt x="461" y="440"/>
                  </a:lnTo>
                  <a:lnTo>
                    <a:pt x="473" y="444"/>
                  </a:lnTo>
                  <a:lnTo>
                    <a:pt x="485" y="448"/>
                  </a:lnTo>
                  <a:lnTo>
                    <a:pt x="495" y="452"/>
                  </a:lnTo>
                  <a:lnTo>
                    <a:pt x="497" y="453"/>
                  </a:lnTo>
                  <a:lnTo>
                    <a:pt x="500" y="455"/>
                  </a:lnTo>
                  <a:lnTo>
                    <a:pt x="503" y="456"/>
                  </a:lnTo>
                  <a:lnTo>
                    <a:pt x="507" y="457"/>
                  </a:lnTo>
                  <a:lnTo>
                    <a:pt x="511" y="458"/>
                  </a:lnTo>
                  <a:lnTo>
                    <a:pt x="515" y="459"/>
                  </a:lnTo>
                  <a:lnTo>
                    <a:pt x="520" y="459"/>
                  </a:lnTo>
                  <a:lnTo>
                    <a:pt x="524" y="459"/>
                  </a:lnTo>
                  <a:lnTo>
                    <a:pt x="529" y="458"/>
                  </a:lnTo>
                  <a:lnTo>
                    <a:pt x="534" y="457"/>
                  </a:lnTo>
                  <a:lnTo>
                    <a:pt x="541" y="457"/>
                  </a:lnTo>
                  <a:lnTo>
                    <a:pt x="549" y="457"/>
                  </a:lnTo>
                  <a:lnTo>
                    <a:pt x="560" y="457"/>
                  </a:lnTo>
                  <a:lnTo>
                    <a:pt x="572" y="457"/>
                  </a:lnTo>
                  <a:lnTo>
                    <a:pt x="586" y="458"/>
                  </a:lnTo>
                  <a:lnTo>
                    <a:pt x="601" y="459"/>
                  </a:lnTo>
                  <a:lnTo>
                    <a:pt x="617" y="459"/>
                  </a:lnTo>
                  <a:lnTo>
                    <a:pt x="633" y="460"/>
                  </a:lnTo>
                  <a:lnTo>
                    <a:pt x="649" y="461"/>
                  </a:lnTo>
                  <a:lnTo>
                    <a:pt x="664" y="463"/>
                  </a:lnTo>
                  <a:lnTo>
                    <a:pt x="668" y="463"/>
                  </a:lnTo>
                  <a:lnTo>
                    <a:pt x="674" y="464"/>
                  </a:lnTo>
                  <a:lnTo>
                    <a:pt x="681" y="464"/>
                  </a:lnTo>
                  <a:lnTo>
                    <a:pt x="689" y="463"/>
                  </a:lnTo>
                  <a:lnTo>
                    <a:pt x="698" y="462"/>
                  </a:lnTo>
                  <a:lnTo>
                    <a:pt x="707" y="461"/>
                  </a:lnTo>
                  <a:lnTo>
                    <a:pt x="715" y="460"/>
                  </a:lnTo>
                  <a:lnTo>
                    <a:pt x="723" y="458"/>
                  </a:lnTo>
                  <a:lnTo>
                    <a:pt x="731" y="456"/>
                  </a:lnTo>
                  <a:lnTo>
                    <a:pt x="736" y="453"/>
                  </a:lnTo>
                  <a:lnTo>
                    <a:pt x="745" y="447"/>
                  </a:lnTo>
                  <a:lnTo>
                    <a:pt x="755" y="438"/>
                  </a:lnTo>
                  <a:lnTo>
                    <a:pt x="767" y="427"/>
                  </a:lnTo>
                  <a:lnTo>
                    <a:pt x="780" y="413"/>
                  </a:lnTo>
                  <a:lnTo>
                    <a:pt x="793" y="399"/>
                  </a:lnTo>
                  <a:lnTo>
                    <a:pt x="806" y="384"/>
                  </a:lnTo>
                  <a:lnTo>
                    <a:pt x="818" y="370"/>
                  </a:lnTo>
                  <a:lnTo>
                    <a:pt x="828" y="358"/>
                  </a:lnTo>
                  <a:lnTo>
                    <a:pt x="836" y="348"/>
                  </a:lnTo>
                  <a:lnTo>
                    <a:pt x="840" y="342"/>
                  </a:lnTo>
                  <a:lnTo>
                    <a:pt x="843" y="337"/>
                  </a:lnTo>
                  <a:lnTo>
                    <a:pt x="848" y="332"/>
                  </a:lnTo>
                  <a:lnTo>
                    <a:pt x="852" y="328"/>
                  </a:lnTo>
                  <a:lnTo>
                    <a:pt x="855" y="323"/>
                  </a:lnTo>
                  <a:lnTo>
                    <a:pt x="858" y="319"/>
                  </a:lnTo>
                  <a:lnTo>
                    <a:pt x="860" y="314"/>
                  </a:lnTo>
                  <a:lnTo>
                    <a:pt x="860" y="310"/>
                  </a:lnTo>
                  <a:lnTo>
                    <a:pt x="860" y="306"/>
                  </a:lnTo>
                  <a:lnTo>
                    <a:pt x="857" y="303"/>
                  </a:lnTo>
                  <a:lnTo>
                    <a:pt x="852" y="301"/>
                  </a:lnTo>
                  <a:lnTo>
                    <a:pt x="845" y="298"/>
                  </a:lnTo>
                  <a:lnTo>
                    <a:pt x="837" y="295"/>
                  </a:lnTo>
                  <a:lnTo>
                    <a:pt x="829" y="291"/>
                  </a:lnTo>
                  <a:lnTo>
                    <a:pt x="822" y="285"/>
                  </a:lnTo>
                  <a:lnTo>
                    <a:pt x="815" y="277"/>
                  </a:lnTo>
                  <a:lnTo>
                    <a:pt x="810" y="267"/>
                  </a:lnTo>
                  <a:lnTo>
                    <a:pt x="806" y="254"/>
                  </a:lnTo>
                  <a:lnTo>
                    <a:pt x="803" y="239"/>
                  </a:lnTo>
                  <a:lnTo>
                    <a:pt x="803" y="221"/>
                  </a:lnTo>
                  <a:lnTo>
                    <a:pt x="806" y="198"/>
                  </a:lnTo>
                  <a:lnTo>
                    <a:pt x="809" y="189"/>
                  </a:lnTo>
                  <a:lnTo>
                    <a:pt x="814" y="180"/>
                  </a:lnTo>
                  <a:lnTo>
                    <a:pt x="819" y="172"/>
                  </a:lnTo>
                  <a:lnTo>
                    <a:pt x="825" y="166"/>
                  </a:lnTo>
                  <a:lnTo>
                    <a:pt x="830" y="161"/>
                  </a:lnTo>
                  <a:lnTo>
                    <a:pt x="836" y="157"/>
                  </a:lnTo>
                  <a:lnTo>
                    <a:pt x="841" y="153"/>
                  </a:lnTo>
                  <a:lnTo>
                    <a:pt x="846" y="150"/>
                  </a:lnTo>
                  <a:lnTo>
                    <a:pt x="850" y="148"/>
                  </a:lnTo>
                  <a:lnTo>
                    <a:pt x="854" y="147"/>
                  </a:lnTo>
                  <a:lnTo>
                    <a:pt x="856" y="147"/>
                  </a:lnTo>
                  <a:lnTo>
                    <a:pt x="859" y="147"/>
                  </a:lnTo>
                  <a:lnTo>
                    <a:pt x="862" y="146"/>
                  </a:lnTo>
                  <a:lnTo>
                    <a:pt x="866" y="145"/>
                  </a:lnTo>
                  <a:lnTo>
                    <a:pt x="869" y="144"/>
                  </a:lnTo>
                  <a:lnTo>
                    <a:pt x="872" y="141"/>
                  </a:lnTo>
                  <a:lnTo>
                    <a:pt x="874" y="138"/>
                  </a:lnTo>
                  <a:lnTo>
                    <a:pt x="876" y="134"/>
                  </a:lnTo>
                  <a:lnTo>
                    <a:pt x="877" y="129"/>
                  </a:lnTo>
                  <a:lnTo>
                    <a:pt x="877" y="121"/>
                  </a:lnTo>
                  <a:lnTo>
                    <a:pt x="879" y="110"/>
                  </a:lnTo>
                  <a:lnTo>
                    <a:pt x="883" y="98"/>
                  </a:lnTo>
                  <a:lnTo>
                    <a:pt x="888" y="84"/>
                  </a:lnTo>
                  <a:lnTo>
                    <a:pt x="896" y="71"/>
                  </a:lnTo>
                  <a:lnTo>
                    <a:pt x="905" y="58"/>
                  </a:lnTo>
                  <a:lnTo>
                    <a:pt x="916" y="45"/>
                  </a:lnTo>
                  <a:lnTo>
                    <a:pt x="928" y="35"/>
                  </a:lnTo>
                  <a:lnTo>
                    <a:pt x="942" y="27"/>
                  </a:lnTo>
                  <a:lnTo>
                    <a:pt x="958" y="22"/>
                  </a:lnTo>
                  <a:lnTo>
                    <a:pt x="974" y="20"/>
                  </a:lnTo>
                  <a:lnTo>
                    <a:pt x="978" y="19"/>
                  </a:lnTo>
                  <a:lnTo>
                    <a:pt x="983" y="20"/>
                  </a:lnTo>
                  <a:lnTo>
                    <a:pt x="988" y="21"/>
                  </a:lnTo>
                  <a:lnTo>
                    <a:pt x="993" y="22"/>
                  </a:lnTo>
                  <a:lnTo>
                    <a:pt x="997" y="23"/>
                  </a:lnTo>
                  <a:lnTo>
                    <a:pt x="1001" y="24"/>
                  </a:lnTo>
                  <a:lnTo>
                    <a:pt x="1005" y="25"/>
                  </a:lnTo>
                  <a:lnTo>
                    <a:pt x="1007" y="26"/>
                  </a:lnTo>
                  <a:lnTo>
                    <a:pt x="1009" y="27"/>
                  </a:lnTo>
                  <a:lnTo>
                    <a:pt x="1010" y="27"/>
                  </a:lnTo>
                  <a:lnTo>
                    <a:pt x="1012" y="29"/>
                  </a:lnTo>
                  <a:lnTo>
                    <a:pt x="1013" y="30"/>
                  </a:lnTo>
                  <a:lnTo>
                    <a:pt x="1016" y="31"/>
                  </a:lnTo>
                  <a:lnTo>
                    <a:pt x="1018" y="31"/>
                  </a:lnTo>
                  <a:lnTo>
                    <a:pt x="1021" y="30"/>
                  </a:lnTo>
                  <a:lnTo>
                    <a:pt x="1024" y="29"/>
                  </a:lnTo>
                  <a:lnTo>
                    <a:pt x="1026" y="27"/>
                  </a:lnTo>
                  <a:lnTo>
                    <a:pt x="1029" y="25"/>
                  </a:lnTo>
                  <a:lnTo>
                    <a:pt x="1030" y="23"/>
                  </a:lnTo>
                  <a:lnTo>
                    <a:pt x="1032" y="20"/>
                  </a:lnTo>
                  <a:lnTo>
                    <a:pt x="1033" y="16"/>
                  </a:lnTo>
                  <a:lnTo>
                    <a:pt x="1036" y="13"/>
                  </a:lnTo>
                  <a:lnTo>
                    <a:pt x="1041" y="10"/>
                  </a:lnTo>
                  <a:lnTo>
                    <a:pt x="1046" y="8"/>
                  </a:lnTo>
                  <a:lnTo>
                    <a:pt x="1052" y="5"/>
                  </a:lnTo>
                  <a:lnTo>
                    <a:pt x="1058" y="3"/>
                  </a:lnTo>
                  <a:lnTo>
                    <a:pt x="1064" y="1"/>
                  </a:lnTo>
                  <a:lnTo>
                    <a:pt x="1070" y="0"/>
                  </a:lnTo>
                  <a:lnTo>
                    <a:pt x="1075" y="0"/>
                  </a:lnTo>
                  <a:lnTo>
                    <a:pt x="1081" y="0"/>
                  </a:lnTo>
                  <a:lnTo>
                    <a:pt x="1086" y="1"/>
                  </a:lnTo>
                  <a:lnTo>
                    <a:pt x="1092" y="2"/>
                  </a:lnTo>
                  <a:lnTo>
                    <a:pt x="1097" y="5"/>
                  </a:lnTo>
                  <a:lnTo>
                    <a:pt x="1103" y="8"/>
                  </a:lnTo>
                  <a:lnTo>
                    <a:pt x="1108" y="11"/>
                  </a:lnTo>
                  <a:lnTo>
                    <a:pt x="1113" y="15"/>
                  </a:lnTo>
                  <a:lnTo>
                    <a:pt x="1117" y="19"/>
                  </a:lnTo>
                  <a:lnTo>
                    <a:pt x="1121" y="22"/>
                  </a:lnTo>
                  <a:lnTo>
                    <a:pt x="1123" y="26"/>
                  </a:lnTo>
                  <a:lnTo>
                    <a:pt x="1124" y="29"/>
                  </a:lnTo>
                  <a:lnTo>
                    <a:pt x="1125" y="32"/>
                  </a:lnTo>
                  <a:lnTo>
                    <a:pt x="1126" y="34"/>
                  </a:lnTo>
                  <a:lnTo>
                    <a:pt x="1127" y="36"/>
                  </a:lnTo>
                  <a:lnTo>
                    <a:pt x="1129" y="38"/>
                  </a:lnTo>
                  <a:lnTo>
                    <a:pt x="1131" y="39"/>
                  </a:lnTo>
                  <a:lnTo>
                    <a:pt x="1133" y="41"/>
                  </a:lnTo>
                  <a:lnTo>
                    <a:pt x="1136" y="42"/>
                  </a:lnTo>
                  <a:lnTo>
                    <a:pt x="1139" y="43"/>
                  </a:lnTo>
                  <a:lnTo>
                    <a:pt x="1143" y="43"/>
                  </a:lnTo>
                  <a:lnTo>
                    <a:pt x="1146" y="44"/>
                  </a:lnTo>
                  <a:lnTo>
                    <a:pt x="1150" y="44"/>
                  </a:lnTo>
                  <a:lnTo>
                    <a:pt x="1157" y="44"/>
                  </a:lnTo>
                  <a:lnTo>
                    <a:pt x="1164" y="45"/>
                  </a:lnTo>
                  <a:lnTo>
                    <a:pt x="1172" y="48"/>
                  </a:lnTo>
                  <a:lnTo>
                    <a:pt x="1180" y="52"/>
                  </a:lnTo>
                  <a:lnTo>
                    <a:pt x="1189" y="56"/>
                  </a:lnTo>
                  <a:lnTo>
                    <a:pt x="1198" y="63"/>
                  </a:lnTo>
                  <a:lnTo>
                    <a:pt x="1206" y="72"/>
                  </a:lnTo>
                  <a:lnTo>
                    <a:pt x="1213" y="84"/>
                  </a:lnTo>
                  <a:lnTo>
                    <a:pt x="1218" y="98"/>
                  </a:lnTo>
                  <a:lnTo>
                    <a:pt x="1223" y="109"/>
                  </a:lnTo>
                  <a:lnTo>
                    <a:pt x="1226" y="120"/>
                  </a:lnTo>
                  <a:lnTo>
                    <a:pt x="1229" y="131"/>
                  </a:lnTo>
                  <a:lnTo>
                    <a:pt x="1232" y="142"/>
                  </a:lnTo>
                  <a:lnTo>
                    <a:pt x="1234" y="153"/>
                  </a:lnTo>
                  <a:lnTo>
                    <a:pt x="1235" y="164"/>
                  </a:lnTo>
                  <a:lnTo>
                    <a:pt x="1236" y="174"/>
                  </a:lnTo>
                  <a:lnTo>
                    <a:pt x="1236" y="185"/>
                  </a:lnTo>
                  <a:lnTo>
                    <a:pt x="1234" y="196"/>
                  </a:lnTo>
                  <a:lnTo>
                    <a:pt x="1231" y="207"/>
                  </a:lnTo>
                  <a:lnTo>
                    <a:pt x="1230" y="209"/>
                  </a:lnTo>
                  <a:lnTo>
                    <a:pt x="1229" y="211"/>
                  </a:lnTo>
                  <a:lnTo>
                    <a:pt x="1228" y="214"/>
                  </a:lnTo>
                  <a:lnTo>
                    <a:pt x="1226" y="215"/>
                  </a:lnTo>
                  <a:lnTo>
                    <a:pt x="1224" y="217"/>
                  </a:lnTo>
                  <a:lnTo>
                    <a:pt x="1223" y="219"/>
                  </a:lnTo>
                  <a:lnTo>
                    <a:pt x="1223" y="222"/>
                  </a:lnTo>
                  <a:lnTo>
                    <a:pt x="1223" y="225"/>
                  </a:lnTo>
                  <a:lnTo>
                    <a:pt x="1223" y="229"/>
                  </a:lnTo>
                  <a:lnTo>
                    <a:pt x="1224" y="234"/>
                  </a:lnTo>
                  <a:lnTo>
                    <a:pt x="1225" y="240"/>
                  </a:lnTo>
                  <a:lnTo>
                    <a:pt x="1225" y="248"/>
                  </a:lnTo>
                  <a:lnTo>
                    <a:pt x="1224" y="255"/>
                  </a:lnTo>
                  <a:lnTo>
                    <a:pt x="1223" y="263"/>
                  </a:lnTo>
                  <a:lnTo>
                    <a:pt x="1220" y="272"/>
                  </a:lnTo>
                  <a:lnTo>
                    <a:pt x="1217" y="280"/>
                  </a:lnTo>
                  <a:lnTo>
                    <a:pt x="1212" y="287"/>
                  </a:lnTo>
                  <a:lnTo>
                    <a:pt x="1208" y="293"/>
                  </a:lnTo>
                  <a:lnTo>
                    <a:pt x="1203" y="298"/>
                  </a:lnTo>
                  <a:lnTo>
                    <a:pt x="1197" y="301"/>
                  </a:lnTo>
                  <a:lnTo>
                    <a:pt x="1193" y="302"/>
                  </a:lnTo>
                  <a:lnTo>
                    <a:pt x="1191" y="303"/>
                  </a:lnTo>
                  <a:lnTo>
                    <a:pt x="1188" y="305"/>
                  </a:lnTo>
                  <a:lnTo>
                    <a:pt x="1187" y="306"/>
                  </a:lnTo>
                  <a:lnTo>
                    <a:pt x="1186" y="309"/>
                  </a:lnTo>
                  <a:lnTo>
                    <a:pt x="1186" y="311"/>
                  </a:lnTo>
                  <a:lnTo>
                    <a:pt x="1186" y="314"/>
                  </a:lnTo>
                  <a:lnTo>
                    <a:pt x="1186" y="317"/>
                  </a:lnTo>
                  <a:lnTo>
                    <a:pt x="1186" y="320"/>
                  </a:lnTo>
                  <a:lnTo>
                    <a:pt x="1186" y="323"/>
                  </a:lnTo>
                  <a:lnTo>
                    <a:pt x="1186" y="328"/>
                  </a:lnTo>
                  <a:lnTo>
                    <a:pt x="1186" y="335"/>
                  </a:lnTo>
                  <a:lnTo>
                    <a:pt x="1184" y="345"/>
                  </a:lnTo>
                  <a:lnTo>
                    <a:pt x="1181" y="356"/>
                  </a:lnTo>
                  <a:lnTo>
                    <a:pt x="1177" y="368"/>
                  </a:lnTo>
                  <a:lnTo>
                    <a:pt x="1169" y="379"/>
                  </a:lnTo>
                  <a:lnTo>
                    <a:pt x="1158" y="388"/>
                  </a:lnTo>
                  <a:lnTo>
                    <a:pt x="1144" y="396"/>
                  </a:lnTo>
                  <a:lnTo>
                    <a:pt x="1126" y="402"/>
                  </a:lnTo>
                  <a:lnTo>
                    <a:pt x="1103" y="403"/>
                  </a:lnTo>
                  <a:lnTo>
                    <a:pt x="1099" y="403"/>
                  </a:lnTo>
                  <a:lnTo>
                    <a:pt x="1096" y="402"/>
                  </a:lnTo>
                  <a:lnTo>
                    <a:pt x="1092" y="402"/>
                  </a:lnTo>
                  <a:lnTo>
                    <a:pt x="1089" y="401"/>
                  </a:lnTo>
                  <a:lnTo>
                    <a:pt x="1086" y="400"/>
                  </a:lnTo>
                  <a:lnTo>
                    <a:pt x="1083" y="399"/>
                  </a:lnTo>
                  <a:lnTo>
                    <a:pt x="1079" y="399"/>
                  </a:lnTo>
                  <a:lnTo>
                    <a:pt x="1076" y="398"/>
                  </a:lnTo>
                  <a:lnTo>
                    <a:pt x="1074" y="397"/>
                  </a:lnTo>
                  <a:lnTo>
                    <a:pt x="1072" y="397"/>
                  </a:lnTo>
                  <a:lnTo>
                    <a:pt x="1069" y="397"/>
                  </a:lnTo>
                  <a:lnTo>
                    <a:pt x="1066" y="397"/>
                  </a:lnTo>
                  <a:lnTo>
                    <a:pt x="1064" y="397"/>
                  </a:lnTo>
                  <a:lnTo>
                    <a:pt x="1062" y="397"/>
                  </a:lnTo>
                  <a:lnTo>
                    <a:pt x="1059" y="397"/>
                  </a:lnTo>
                  <a:lnTo>
                    <a:pt x="1057" y="399"/>
                  </a:lnTo>
                  <a:lnTo>
                    <a:pt x="1055" y="401"/>
                  </a:lnTo>
                  <a:lnTo>
                    <a:pt x="1051" y="404"/>
                  </a:lnTo>
                  <a:lnTo>
                    <a:pt x="1047" y="409"/>
                  </a:lnTo>
                  <a:lnTo>
                    <a:pt x="1042" y="415"/>
                  </a:lnTo>
                  <a:lnTo>
                    <a:pt x="1038" y="421"/>
                  </a:lnTo>
                  <a:lnTo>
                    <a:pt x="1033" y="427"/>
                  </a:lnTo>
                  <a:lnTo>
                    <a:pt x="1027" y="431"/>
                  </a:lnTo>
                  <a:lnTo>
                    <a:pt x="1022" y="436"/>
                  </a:lnTo>
                  <a:lnTo>
                    <a:pt x="1016" y="439"/>
                  </a:lnTo>
                  <a:lnTo>
                    <a:pt x="1009" y="442"/>
                  </a:lnTo>
                  <a:lnTo>
                    <a:pt x="1002" y="445"/>
                  </a:lnTo>
                  <a:lnTo>
                    <a:pt x="995" y="447"/>
                  </a:lnTo>
                  <a:lnTo>
                    <a:pt x="988" y="447"/>
                  </a:lnTo>
                  <a:lnTo>
                    <a:pt x="980" y="448"/>
                  </a:lnTo>
                  <a:lnTo>
                    <a:pt x="976" y="448"/>
                  </a:lnTo>
                  <a:lnTo>
                    <a:pt x="971" y="447"/>
                  </a:lnTo>
                  <a:lnTo>
                    <a:pt x="967" y="446"/>
                  </a:lnTo>
                  <a:lnTo>
                    <a:pt x="961" y="444"/>
                  </a:lnTo>
                  <a:lnTo>
                    <a:pt x="956" y="442"/>
                  </a:lnTo>
                  <a:lnTo>
                    <a:pt x="951" y="440"/>
                  </a:lnTo>
                  <a:lnTo>
                    <a:pt x="946" y="439"/>
                  </a:lnTo>
                  <a:lnTo>
                    <a:pt x="942" y="436"/>
                  </a:lnTo>
                  <a:lnTo>
                    <a:pt x="939" y="434"/>
                  </a:lnTo>
                  <a:lnTo>
                    <a:pt x="938" y="432"/>
                  </a:lnTo>
                  <a:lnTo>
                    <a:pt x="936" y="430"/>
                  </a:lnTo>
                  <a:lnTo>
                    <a:pt x="934" y="428"/>
                  </a:lnTo>
                  <a:lnTo>
                    <a:pt x="932" y="427"/>
                  </a:lnTo>
                  <a:lnTo>
                    <a:pt x="930" y="427"/>
                  </a:lnTo>
                  <a:lnTo>
                    <a:pt x="927" y="426"/>
                  </a:lnTo>
                  <a:lnTo>
                    <a:pt x="924" y="427"/>
                  </a:lnTo>
                  <a:lnTo>
                    <a:pt x="921" y="428"/>
                  </a:lnTo>
                  <a:lnTo>
                    <a:pt x="917" y="429"/>
                  </a:lnTo>
                  <a:lnTo>
                    <a:pt x="914" y="431"/>
                  </a:lnTo>
                  <a:lnTo>
                    <a:pt x="911" y="434"/>
                  </a:lnTo>
                  <a:lnTo>
                    <a:pt x="907" y="438"/>
                  </a:lnTo>
                  <a:lnTo>
                    <a:pt x="902" y="443"/>
                  </a:lnTo>
                  <a:lnTo>
                    <a:pt x="898" y="447"/>
                  </a:lnTo>
                  <a:lnTo>
                    <a:pt x="894" y="451"/>
                  </a:lnTo>
                  <a:lnTo>
                    <a:pt x="890" y="456"/>
                  </a:lnTo>
                  <a:lnTo>
                    <a:pt x="886" y="460"/>
                  </a:lnTo>
                  <a:lnTo>
                    <a:pt x="882" y="464"/>
                  </a:lnTo>
                  <a:lnTo>
                    <a:pt x="877" y="468"/>
                  </a:lnTo>
                  <a:lnTo>
                    <a:pt x="874" y="471"/>
                  </a:lnTo>
                  <a:lnTo>
                    <a:pt x="870" y="475"/>
                  </a:lnTo>
                  <a:lnTo>
                    <a:pt x="867" y="479"/>
                  </a:lnTo>
                  <a:lnTo>
                    <a:pt x="863" y="482"/>
                  </a:lnTo>
                  <a:lnTo>
                    <a:pt x="862" y="486"/>
                  </a:lnTo>
                  <a:lnTo>
                    <a:pt x="862" y="490"/>
                  </a:lnTo>
                  <a:lnTo>
                    <a:pt x="862" y="493"/>
                  </a:lnTo>
                  <a:lnTo>
                    <a:pt x="864" y="496"/>
                  </a:lnTo>
                  <a:lnTo>
                    <a:pt x="867" y="499"/>
                  </a:lnTo>
                  <a:lnTo>
                    <a:pt x="871" y="501"/>
                  </a:lnTo>
                  <a:lnTo>
                    <a:pt x="877" y="502"/>
                  </a:lnTo>
                  <a:lnTo>
                    <a:pt x="885" y="503"/>
                  </a:lnTo>
                  <a:lnTo>
                    <a:pt x="896" y="503"/>
                  </a:lnTo>
                  <a:lnTo>
                    <a:pt x="911" y="503"/>
                  </a:lnTo>
                  <a:lnTo>
                    <a:pt x="930" y="503"/>
                  </a:lnTo>
                  <a:lnTo>
                    <a:pt x="950" y="503"/>
                  </a:lnTo>
                  <a:lnTo>
                    <a:pt x="972" y="503"/>
                  </a:lnTo>
                  <a:lnTo>
                    <a:pt x="994" y="503"/>
                  </a:lnTo>
                  <a:lnTo>
                    <a:pt x="1014" y="503"/>
                  </a:lnTo>
                  <a:lnTo>
                    <a:pt x="1032" y="503"/>
                  </a:lnTo>
                  <a:lnTo>
                    <a:pt x="1046" y="503"/>
                  </a:lnTo>
                  <a:lnTo>
                    <a:pt x="1055" y="503"/>
                  </a:lnTo>
                  <a:lnTo>
                    <a:pt x="1062" y="503"/>
                  </a:lnTo>
                  <a:lnTo>
                    <a:pt x="1070" y="502"/>
                  </a:lnTo>
                  <a:lnTo>
                    <a:pt x="1079" y="502"/>
                  </a:lnTo>
                  <a:lnTo>
                    <a:pt x="1089" y="501"/>
                  </a:lnTo>
                  <a:lnTo>
                    <a:pt x="1098" y="498"/>
                  </a:lnTo>
                  <a:lnTo>
                    <a:pt x="1107" y="495"/>
                  </a:lnTo>
                  <a:lnTo>
                    <a:pt x="1116" y="490"/>
                  </a:lnTo>
                  <a:lnTo>
                    <a:pt x="1124" y="484"/>
                  </a:lnTo>
                  <a:lnTo>
                    <a:pt x="1131" y="476"/>
                  </a:lnTo>
                  <a:lnTo>
                    <a:pt x="1137" y="467"/>
                  </a:lnTo>
                  <a:lnTo>
                    <a:pt x="1138" y="461"/>
                  </a:lnTo>
                  <a:lnTo>
                    <a:pt x="1141" y="453"/>
                  </a:lnTo>
                  <a:lnTo>
                    <a:pt x="1144" y="443"/>
                  </a:lnTo>
                  <a:lnTo>
                    <a:pt x="1150" y="433"/>
                  </a:lnTo>
                  <a:lnTo>
                    <a:pt x="1157" y="421"/>
                  </a:lnTo>
                  <a:lnTo>
                    <a:pt x="1165" y="410"/>
                  </a:lnTo>
                  <a:lnTo>
                    <a:pt x="1175" y="398"/>
                  </a:lnTo>
                  <a:lnTo>
                    <a:pt x="1186" y="388"/>
                  </a:lnTo>
                  <a:lnTo>
                    <a:pt x="1200" y="380"/>
                  </a:lnTo>
                  <a:lnTo>
                    <a:pt x="1215" y="374"/>
                  </a:lnTo>
                  <a:lnTo>
                    <a:pt x="1221" y="373"/>
                  </a:lnTo>
                  <a:lnTo>
                    <a:pt x="1228" y="371"/>
                  </a:lnTo>
                  <a:lnTo>
                    <a:pt x="1235" y="368"/>
                  </a:lnTo>
                  <a:lnTo>
                    <a:pt x="1244" y="365"/>
                  </a:lnTo>
                  <a:lnTo>
                    <a:pt x="1252" y="362"/>
                  </a:lnTo>
                  <a:lnTo>
                    <a:pt x="1261" y="358"/>
                  </a:lnTo>
                  <a:lnTo>
                    <a:pt x="1269" y="354"/>
                  </a:lnTo>
                  <a:lnTo>
                    <a:pt x="1277" y="349"/>
                  </a:lnTo>
                  <a:lnTo>
                    <a:pt x="1284" y="343"/>
                  </a:lnTo>
                  <a:lnTo>
                    <a:pt x="1289" y="337"/>
                  </a:lnTo>
                  <a:lnTo>
                    <a:pt x="1297" y="331"/>
                  </a:lnTo>
                  <a:lnTo>
                    <a:pt x="1303" y="325"/>
                  </a:lnTo>
                  <a:lnTo>
                    <a:pt x="1311" y="319"/>
                  </a:lnTo>
                  <a:lnTo>
                    <a:pt x="1319" y="313"/>
                  </a:lnTo>
                  <a:lnTo>
                    <a:pt x="1329" y="308"/>
                  </a:lnTo>
                  <a:lnTo>
                    <a:pt x="1340" y="303"/>
                  </a:lnTo>
                  <a:lnTo>
                    <a:pt x="1352" y="299"/>
                  </a:lnTo>
                  <a:lnTo>
                    <a:pt x="1368" y="296"/>
                  </a:lnTo>
                  <a:lnTo>
                    <a:pt x="1385" y="294"/>
                  </a:lnTo>
                  <a:lnTo>
                    <a:pt x="1406" y="294"/>
                  </a:lnTo>
                  <a:lnTo>
                    <a:pt x="1427" y="297"/>
                  </a:lnTo>
                  <a:lnTo>
                    <a:pt x="1452" y="305"/>
                  </a:lnTo>
                  <a:lnTo>
                    <a:pt x="1479" y="317"/>
                  </a:lnTo>
                  <a:lnTo>
                    <a:pt x="1506" y="334"/>
                  </a:lnTo>
                  <a:lnTo>
                    <a:pt x="1533" y="354"/>
                  </a:lnTo>
                  <a:lnTo>
                    <a:pt x="1559" y="377"/>
                  </a:lnTo>
                  <a:lnTo>
                    <a:pt x="1583" y="402"/>
                  </a:lnTo>
                  <a:lnTo>
                    <a:pt x="1602" y="429"/>
                  </a:lnTo>
                  <a:lnTo>
                    <a:pt x="1617" y="457"/>
                  </a:lnTo>
                  <a:lnTo>
                    <a:pt x="1626" y="487"/>
                  </a:lnTo>
                  <a:lnTo>
                    <a:pt x="1627" y="496"/>
                  </a:lnTo>
                  <a:lnTo>
                    <a:pt x="1628" y="507"/>
                  </a:lnTo>
                  <a:lnTo>
                    <a:pt x="1628" y="516"/>
                  </a:lnTo>
                  <a:lnTo>
                    <a:pt x="1627" y="526"/>
                  </a:lnTo>
                  <a:lnTo>
                    <a:pt x="1626" y="536"/>
                  </a:lnTo>
                  <a:lnTo>
                    <a:pt x="1625" y="544"/>
                  </a:lnTo>
                  <a:lnTo>
                    <a:pt x="1623" y="553"/>
                  </a:lnTo>
                  <a:lnTo>
                    <a:pt x="1622" y="559"/>
                  </a:lnTo>
                  <a:lnTo>
                    <a:pt x="1621" y="565"/>
                  </a:lnTo>
                  <a:lnTo>
                    <a:pt x="1620" y="570"/>
                  </a:lnTo>
                  <a:lnTo>
                    <a:pt x="1617" y="579"/>
                  </a:lnTo>
                  <a:lnTo>
                    <a:pt x="1615" y="587"/>
                  </a:lnTo>
                  <a:lnTo>
                    <a:pt x="1613" y="595"/>
                  </a:lnTo>
                  <a:lnTo>
                    <a:pt x="1611" y="603"/>
                  </a:lnTo>
                  <a:lnTo>
                    <a:pt x="1609" y="610"/>
                  </a:lnTo>
                  <a:lnTo>
                    <a:pt x="1607" y="617"/>
                  </a:lnTo>
                  <a:lnTo>
                    <a:pt x="1607" y="623"/>
                  </a:lnTo>
                  <a:lnTo>
                    <a:pt x="1605" y="629"/>
                  </a:lnTo>
                  <a:lnTo>
                    <a:pt x="1605" y="633"/>
                  </a:lnTo>
                  <a:lnTo>
                    <a:pt x="1605" y="637"/>
                  </a:lnTo>
                  <a:lnTo>
                    <a:pt x="1602" y="648"/>
                  </a:lnTo>
                  <a:lnTo>
                    <a:pt x="1598" y="660"/>
                  </a:lnTo>
                  <a:lnTo>
                    <a:pt x="1592" y="673"/>
                  </a:lnTo>
                  <a:lnTo>
                    <a:pt x="1583" y="686"/>
                  </a:lnTo>
                  <a:lnTo>
                    <a:pt x="1574" y="699"/>
                  </a:lnTo>
                  <a:lnTo>
                    <a:pt x="1564" y="711"/>
                  </a:lnTo>
                  <a:lnTo>
                    <a:pt x="1555" y="723"/>
                  </a:lnTo>
                  <a:lnTo>
                    <a:pt x="1546" y="732"/>
                  </a:lnTo>
                  <a:lnTo>
                    <a:pt x="1538" y="739"/>
                  </a:lnTo>
                  <a:lnTo>
                    <a:pt x="1531" y="743"/>
                  </a:lnTo>
                  <a:lnTo>
                    <a:pt x="1525" y="748"/>
                  </a:lnTo>
                  <a:lnTo>
                    <a:pt x="1519" y="752"/>
                  </a:lnTo>
                  <a:lnTo>
                    <a:pt x="1513" y="756"/>
                  </a:lnTo>
                  <a:lnTo>
                    <a:pt x="1505" y="760"/>
                  </a:lnTo>
                  <a:lnTo>
                    <a:pt x="1498" y="763"/>
                  </a:lnTo>
                  <a:lnTo>
                    <a:pt x="1490" y="765"/>
                  </a:lnTo>
                  <a:lnTo>
                    <a:pt x="1482" y="767"/>
                  </a:lnTo>
                  <a:lnTo>
                    <a:pt x="1475" y="768"/>
                  </a:lnTo>
                  <a:lnTo>
                    <a:pt x="1467" y="769"/>
                  </a:lnTo>
                  <a:lnTo>
                    <a:pt x="1460" y="769"/>
                  </a:lnTo>
                  <a:lnTo>
                    <a:pt x="1454" y="770"/>
                  </a:lnTo>
                  <a:lnTo>
                    <a:pt x="1448" y="770"/>
                  </a:lnTo>
                  <a:lnTo>
                    <a:pt x="1442" y="769"/>
                  </a:lnTo>
                  <a:lnTo>
                    <a:pt x="1436" y="769"/>
                  </a:lnTo>
                  <a:lnTo>
                    <a:pt x="1430" y="769"/>
                  </a:lnTo>
                  <a:lnTo>
                    <a:pt x="1423" y="769"/>
                  </a:lnTo>
                  <a:lnTo>
                    <a:pt x="1416" y="771"/>
                  </a:lnTo>
                  <a:lnTo>
                    <a:pt x="1408" y="772"/>
                  </a:lnTo>
                  <a:lnTo>
                    <a:pt x="1400" y="775"/>
                  </a:lnTo>
                  <a:lnTo>
                    <a:pt x="1391" y="780"/>
                  </a:lnTo>
                  <a:lnTo>
                    <a:pt x="1383" y="783"/>
                  </a:lnTo>
                  <a:lnTo>
                    <a:pt x="1371" y="784"/>
                  </a:lnTo>
                  <a:lnTo>
                    <a:pt x="1357" y="785"/>
                  </a:lnTo>
                  <a:lnTo>
                    <a:pt x="1340" y="784"/>
                  </a:lnTo>
                  <a:lnTo>
                    <a:pt x="1321" y="781"/>
                  </a:lnTo>
                  <a:lnTo>
                    <a:pt x="1302" y="777"/>
                  </a:lnTo>
                  <a:lnTo>
                    <a:pt x="1282" y="768"/>
                  </a:lnTo>
                  <a:lnTo>
                    <a:pt x="1263" y="756"/>
                  </a:lnTo>
                  <a:lnTo>
                    <a:pt x="1246" y="740"/>
                  </a:lnTo>
                  <a:lnTo>
                    <a:pt x="1229" y="719"/>
                  </a:lnTo>
                  <a:lnTo>
                    <a:pt x="1226" y="714"/>
                  </a:lnTo>
                  <a:lnTo>
                    <a:pt x="1223" y="709"/>
                  </a:lnTo>
                  <a:lnTo>
                    <a:pt x="1220" y="704"/>
                  </a:lnTo>
                  <a:lnTo>
                    <a:pt x="1217" y="700"/>
                  </a:lnTo>
                  <a:lnTo>
                    <a:pt x="1214" y="695"/>
                  </a:lnTo>
                  <a:lnTo>
                    <a:pt x="1212" y="692"/>
                  </a:lnTo>
                  <a:lnTo>
                    <a:pt x="1209" y="690"/>
                  </a:lnTo>
                  <a:lnTo>
                    <a:pt x="1205" y="688"/>
                  </a:lnTo>
                  <a:lnTo>
                    <a:pt x="1201" y="686"/>
                  </a:lnTo>
                  <a:lnTo>
                    <a:pt x="1197" y="686"/>
                  </a:lnTo>
                  <a:lnTo>
                    <a:pt x="1187" y="685"/>
                  </a:lnTo>
                  <a:lnTo>
                    <a:pt x="1178" y="683"/>
                  </a:lnTo>
                  <a:lnTo>
                    <a:pt x="1170" y="679"/>
                  </a:lnTo>
                  <a:lnTo>
                    <a:pt x="1161" y="674"/>
                  </a:lnTo>
                  <a:lnTo>
                    <a:pt x="1152" y="669"/>
                  </a:lnTo>
                  <a:lnTo>
                    <a:pt x="1144" y="662"/>
                  </a:lnTo>
                  <a:lnTo>
                    <a:pt x="1137" y="655"/>
                  </a:lnTo>
                  <a:lnTo>
                    <a:pt x="1130" y="648"/>
                  </a:lnTo>
                  <a:lnTo>
                    <a:pt x="1124" y="641"/>
                  </a:lnTo>
                  <a:lnTo>
                    <a:pt x="1119" y="633"/>
                  </a:lnTo>
                  <a:lnTo>
                    <a:pt x="1118" y="631"/>
                  </a:lnTo>
                  <a:lnTo>
                    <a:pt x="1117" y="627"/>
                  </a:lnTo>
                  <a:lnTo>
                    <a:pt x="1116" y="623"/>
                  </a:lnTo>
                  <a:lnTo>
                    <a:pt x="1114" y="619"/>
                  </a:lnTo>
                  <a:lnTo>
                    <a:pt x="1112" y="615"/>
                  </a:lnTo>
                  <a:lnTo>
                    <a:pt x="1109" y="611"/>
                  </a:lnTo>
                  <a:lnTo>
                    <a:pt x="1105" y="607"/>
                  </a:lnTo>
                  <a:lnTo>
                    <a:pt x="1100" y="604"/>
                  </a:lnTo>
                  <a:lnTo>
                    <a:pt x="1094" y="602"/>
                  </a:lnTo>
                  <a:lnTo>
                    <a:pt x="1086" y="602"/>
                  </a:lnTo>
                  <a:lnTo>
                    <a:pt x="1079" y="602"/>
                  </a:lnTo>
                  <a:lnTo>
                    <a:pt x="1069" y="602"/>
                  </a:lnTo>
                  <a:lnTo>
                    <a:pt x="1058" y="603"/>
                  </a:lnTo>
                  <a:lnTo>
                    <a:pt x="1046" y="604"/>
                  </a:lnTo>
                  <a:lnTo>
                    <a:pt x="1034" y="605"/>
                  </a:lnTo>
                  <a:lnTo>
                    <a:pt x="1021" y="606"/>
                  </a:lnTo>
                  <a:lnTo>
                    <a:pt x="1008" y="607"/>
                  </a:lnTo>
                  <a:lnTo>
                    <a:pt x="995" y="608"/>
                  </a:lnTo>
                  <a:lnTo>
                    <a:pt x="984" y="609"/>
                  </a:lnTo>
                  <a:lnTo>
                    <a:pt x="973" y="609"/>
                  </a:lnTo>
                  <a:lnTo>
                    <a:pt x="961" y="609"/>
                  </a:lnTo>
                  <a:lnTo>
                    <a:pt x="950" y="608"/>
                  </a:lnTo>
                  <a:lnTo>
                    <a:pt x="939" y="607"/>
                  </a:lnTo>
                  <a:lnTo>
                    <a:pt x="931" y="606"/>
                  </a:lnTo>
                  <a:lnTo>
                    <a:pt x="923" y="605"/>
                  </a:lnTo>
                  <a:lnTo>
                    <a:pt x="916" y="604"/>
                  </a:lnTo>
                  <a:lnTo>
                    <a:pt x="910" y="602"/>
                  </a:lnTo>
                  <a:lnTo>
                    <a:pt x="904" y="601"/>
                  </a:lnTo>
                  <a:lnTo>
                    <a:pt x="900" y="599"/>
                  </a:lnTo>
                  <a:lnTo>
                    <a:pt x="896" y="599"/>
                  </a:lnTo>
                  <a:lnTo>
                    <a:pt x="891" y="599"/>
                  </a:lnTo>
                  <a:lnTo>
                    <a:pt x="888" y="600"/>
                  </a:lnTo>
                  <a:lnTo>
                    <a:pt x="885" y="601"/>
                  </a:lnTo>
                  <a:lnTo>
                    <a:pt x="882" y="602"/>
                  </a:lnTo>
                  <a:lnTo>
                    <a:pt x="880" y="604"/>
                  </a:lnTo>
                  <a:lnTo>
                    <a:pt x="880" y="606"/>
                  </a:lnTo>
                  <a:lnTo>
                    <a:pt x="879" y="609"/>
                  </a:lnTo>
                  <a:lnTo>
                    <a:pt x="880" y="613"/>
                  </a:lnTo>
                  <a:lnTo>
                    <a:pt x="882" y="618"/>
                  </a:lnTo>
                  <a:lnTo>
                    <a:pt x="885" y="624"/>
                  </a:lnTo>
                  <a:lnTo>
                    <a:pt x="888" y="630"/>
                  </a:lnTo>
                  <a:lnTo>
                    <a:pt x="893" y="635"/>
                  </a:lnTo>
                  <a:lnTo>
                    <a:pt x="897" y="641"/>
                  </a:lnTo>
                  <a:lnTo>
                    <a:pt x="903" y="646"/>
                  </a:lnTo>
                  <a:lnTo>
                    <a:pt x="908" y="650"/>
                  </a:lnTo>
                  <a:lnTo>
                    <a:pt x="914" y="654"/>
                  </a:lnTo>
                  <a:lnTo>
                    <a:pt x="920" y="658"/>
                  </a:lnTo>
                  <a:lnTo>
                    <a:pt x="925" y="661"/>
                  </a:lnTo>
                  <a:lnTo>
                    <a:pt x="930" y="665"/>
                  </a:lnTo>
                  <a:lnTo>
                    <a:pt x="935" y="669"/>
                  </a:lnTo>
                  <a:lnTo>
                    <a:pt x="939" y="672"/>
                  </a:lnTo>
                  <a:lnTo>
                    <a:pt x="944" y="673"/>
                  </a:lnTo>
                  <a:lnTo>
                    <a:pt x="947" y="675"/>
                  </a:lnTo>
                  <a:lnTo>
                    <a:pt x="951" y="676"/>
                  </a:lnTo>
                  <a:lnTo>
                    <a:pt x="956" y="677"/>
                  </a:lnTo>
                  <a:lnTo>
                    <a:pt x="959" y="677"/>
                  </a:lnTo>
                  <a:lnTo>
                    <a:pt x="964" y="676"/>
                  </a:lnTo>
                  <a:lnTo>
                    <a:pt x="968" y="675"/>
                  </a:lnTo>
                  <a:lnTo>
                    <a:pt x="973" y="673"/>
                  </a:lnTo>
                  <a:lnTo>
                    <a:pt x="978" y="670"/>
                  </a:lnTo>
                  <a:lnTo>
                    <a:pt x="982" y="667"/>
                  </a:lnTo>
                  <a:lnTo>
                    <a:pt x="988" y="663"/>
                  </a:lnTo>
                  <a:lnTo>
                    <a:pt x="995" y="660"/>
                  </a:lnTo>
                  <a:lnTo>
                    <a:pt x="1001" y="658"/>
                  </a:lnTo>
                  <a:lnTo>
                    <a:pt x="1008" y="655"/>
                  </a:lnTo>
                  <a:lnTo>
                    <a:pt x="1015" y="653"/>
                  </a:lnTo>
                  <a:lnTo>
                    <a:pt x="1023" y="652"/>
                  </a:lnTo>
                  <a:lnTo>
                    <a:pt x="1031" y="652"/>
                  </a:lnTo>
                  <a:lnTo>
                    <a:pt x="1039" y="652"/>
                  </a:lnTo>
                  <a:lnTo>
                    <a:pt x="1048" y="653"/>
                  </a:lnTo>
                  <a:lnTo>
                    <a:pt x="1057" y="655"/>
                  </a:lnTo>
                  <a:lnTo>
                    <a:pt x="1068" y="657"/>
                  </a:lnTo>
                  <a:lnTo>
                    <a:pt x="1079" y="661"/>
                  </a:lnTo>
                  <a:lnTo>
                    <a:pt x="1092" y="666"/>
                  </a:lnTo>
                  <a:lnTo>
                    <a:pt x="1105" y="673"/>
                  </a:lnTo>
                  <a:lnTo>
                    <a:pt x="1117" y="682"/>
                  </a:lnTo>
                  <a:lnTo>
                    <a:pt x="1129" y="693"/>
                  </a:lnTo>
                  <a:lnTo>
                    <a:pt x="1139" y="706"/>
                  </a:lnTo>
                  <a:lnTo>
                    <a:pt x="1147" y="720"/>
                  </a:lnTo>
                  <a:lnTo>
                    <a:pt x="1153" y="737"/>
                  </a:lnTo>
                  <a:lnTo>
                    <a:pt x="1154" y="743"/>
                  </a:lnTo>
                  <a:lnTo>
                    <a:pt x="1155" y="748"/>
                  </a:lnTo>
                  <a:lnTo>
                    <a:pt x="1155" y="752"/>
                  </a:lnTo>
                  <a:lnTo>
                    <a:pt x="1156" y="756"/>
                  </a:lnTo>
                  <a:lnTo>
                    <a:pt x="1157" y="758"/>
                  </a:lnTo>
                  <a:lnTo>
                    <a:pt x="1159" y="761"/>
                  </a:lnTo>
                  <a:lnTo>
                    <a:pt x="1161" y="762"/>
                  </a:lnTo>
                  <a:lnTo>
                    <a:pt x="1164" y="763"/>
                  </a:lnTo>
                  <a:lnTo>
                    <a:pt x="1167" y="763"/>
                  </a:lnTo>
                  <a:lnTo>
                    <a:pt x="1172" y="764"/>
                  </a:lnTo>
                  <a:lnTo>
                    <a:pt x="1178" y="764"/>
                  </a:lnTo>
                  <a:lnTo>
                    <a:pt x="1186" y="766"/>
                  </a:lnTo>
                  <a:lnTo>
                    <a:pt x="1195" y="769"/>
                  </a:lnTo>
                  <a:lnTo>
                    <a:pt x="1204" y="775"/>
                  </a:lnTo>
                  <a:lnTo>
                    <a:pt x="1214" y="782"/>
                  </a:lnTo>
                  <a:lnTo>
                    <a:pt x="1224" y="792"/>
                  </a:lnTo>
                  <a:lnTo>
                    <a:pt x="1233" y="805"/>
                  </a:lnTo>
                  <a:lnTo>
                    <a:pt x="1240" y="822"/>
                  </a:lnTo>
                  <a:lnTo>
                    <a:pt x="1246" y="842"/>
                  </a:lnTo>
                  <a:lnTo>
                    <a:pt x="1249" y="866"/>
                  </a:lnTo>
                  <a:lnTo>
                    <a:pt x="1249" y="876"/>
                  </a:lnTo>
                  <a:lnTo>
                    <a:pt x="1246" y="889"/>
                  </a:lnTo>
                  <a:lnTo>
                    <a:pt x="1242" y="903"/>
                  </a:lnTo>
                  <a:lnTo>
                    <a:pt x="1235" y="917"/>
                  </a:lnTo>
                  <a:lnTo>
                    <a:pt x="1227" y="931"/>
                  </a:lnTo>
                  <a:lnTo>
                    <a:pt x="1217" y="944"/>
                  </a:lnTo>
                  <a:lnTo>
                    <a:pt x="1203" y="955"/>
                  </a:lnTo>
                  <a:lnTo>
                    <a:pt x="1187" y="964"/>
                  </a:lnTo>
                  <a:lnTo>
                    <a:pt x="1169" y="970"/>
                  </a:lnTo>
                  <a:lnTo>
                    <a:pt x="1148" y="971"/>
                  </a:lnTo>
                  <a:lnTo>
                    <a:pt x="1137" y="971"/>
                  </a:lnTo>
                  <a:lnTo>
                    <a:pt x="1126" y="971"/>
                  </a:lnTo>
                  <a:lnTo>
                    <a:pt x="1116" y="971"/>
                  </a:lnTo>
                  <a:lnTo>
                    <a:pt x="1106" y="970"/>
                  </a:lnTo>
                  <a:lnTo>
                    <a:pt x="1098" y="969"/>
                  </a:lnTo>
                  <a:lnTo>
                    <a:pt x="1089" y="968"/>
                  </a:lnTo>
                  <a:lnTo>
                    <a:pt x="1081" y="966"/>
                  </a:lnTo>
                  <a:lnTo>
                    <a:pt x="1073" y="963"/>
                  </a:lnTo>
                  <a:lnTo>
                    <a:pt x="1065" y="960"/>
                  </a:lnTo>
                  <a:lnTo>
                    <a:pt x="1057" y="957"/>
                  </a:lnTo>
                  <a:lnTo>
                    <a:pt x="1048" y="952"/>
                  </a:lnTo>
                  <a:lnTo>
                    <a:pt x="1039" y="947"/>
                  </a:lnTo>
                  <a:lnTo>
                    <a:pt x="1032" y="943"/>
                  </a:lnTo>
                  <a:lnTo>
                    <a:pt x="1025" y="940"/>
                  </a:lnTo>
                  <a:lnTo>
                    <a:pt x="1019" y="938"/>
                  </a:lnTo>
                  <a:lnTo>
                    <a:pt x="1013" y="936"/>
                  </a:lnTo>
                  <a:lnTo>
                    <a:pt x="1008" y="934"/>
                  </a:lnTo>
                  <a:lnTo>
                    <a:pt x="1003" y="934"/>
                  </a:lnTo>
                  <a:lnTo>
                    <a:pt x="998" y="934"/>
                  </a:lnTo>
                  <a:lnTo>
                    <a:pt x="993" y="935"/>
                  </a:lnTo>
                  <a:lnTo>
                    <a:pt x="984" y="933"/>
                  </a:lnTo>
                  <a:lnTo>
                    <a:pt x="975" y="929"/>
                  </a:lnTo>
                  <a:lnTo>
                    <a:pt x="964" y="923"/>
                  </a:lnTo>
                  <a:lnTo>
                    <a:pt x="952" y="916"/>
                  </a:lnTo>
                  <a:lnTo>
                    <a:pt x="941" y="906"/>
                  </a:lnTo>
                  <a:lnTo>
                    <a:pt x="931" y="896"/>
                  </a:lnTo>
                  <a:lnTo>
                    <a:pt x="922" y="884"/>
                  </a:lnTo>
                  <a:lnTo>
                    <a:pt x="914" y="871"/>
                  </a:lnTo>
                  <a:lnTo>
                    <a:pt x="908" y="858"/>
                  </a:lnTo>
                  <a:lnTo>
                    <a:pt x="905" y="844"/>
                  </a:lnTo>
                  <a:lnTo>
                    <a:pt x="903" y="831"/>
                  </a:lnTo>
                  <a:lnTo>
                    <a:pt x="902" y="819"/>
                  </a:lnTo>
                  <a:lnTo>
                    <a:pt x="900" y="808"/>
                  </a:lnTo>
                  <a:lnTo>
                    <a:pt x="899" y="799"/>
                  </a:lnTo>
                  <a:lnTo>
                    <a:pt x="897" y="791"/>
                  </a:lnTo>
                  <a:lnTo>
                    <a:pt x="894" y="783"/>
                  </a:lnTo>
                  <a:lnTo>
                    <a:pt x="891" y="775"/>
                  </a:lnTo>
                  <a:lnTo>
                    <a:pt x="886" y="768"/>
                  </a:lnTo>
                  <a:lnTo>
                    <a:pt x="879" y="761"/>
                  </a:lnTo>
                  <a:lnTo>
                    <a:pt x="870" y="753"/>
                  </a:lnTo>
                  <a:lnTo>
                    <a:pt x="862" y="744"/>
                  </a:lnTo>
                  <a:lnTo>
                    <a:pt x="852" y="732"/>
                  </a:lnTo>
                  <a:lnTo>
                    <a:pt x="840" y="719"/>
                  </a:lnTo>
                  <a:lnTo>
                    <a:pt x="828" y="705"/>
                  </a:lnTo>
                  <a:lnTo>
                    <a:pt x="814" y="692"/>
                  </a:lnTo>
                  <a:lnTo>
                    <a:pt x="799" y="679"/>
                  </a:lnTo>
                  <a:lnTo>
                    <a:pt x="784" y="667"/>
                  </a:lnTo>
                  <a:lnTo>
                    <a:pt x="769" y="659"/>
                  </a:lnTo>
                  <a:lnTo>
                    <a:pt x="754" y="653"/>
                  </a:lnTo>
                  <a:lnTo>
                    <a:pt x="740" y="652"/>
                  </a:lnTo>
                  <a:lnTo>
                    <a:pt x="728" y="652"/>
                  </a:lnTo>
                  <a:lnTo>
                    <a:pt x="710" y="651"/>
                  </a:lnTo>
                  <a:lnTo>
                    <a:pt x="689" y="650"/>
                  </a:lnTo>
                  <a:lnTo>
                    <a:pt x="664" y="649"/>
                  </a:lnTo>
                  <a:lnTo>
                    <a:pt x="637" y="647"/>
                  </a:lnTo>
                  <a:lnTo>
                    <a:pt x="607" y="644"/>
                  </a:lnTo>
                  <a:lnTo>
                    <a:pt x="577" y="641"/>
                  </a:lnTo>
                  <a:lnTo>
                    <a:pt x="547" y="636"/>
                  </a:lnTo>
                  <a:lnTo>
                    <a:pt x="518" y="631"/>
                  </a:lnTo>
                  <a:lnTo>
                    <a:pt x="491" y="624"/>
                  </a:lnTo>
                  <a:lnTo>
                    <a:pt x="485" y="624"/>
                  </a:lnTo>
                  <a:lnTo>
                    <a:pt x="479" y="622"/>
                  </a:lnTo>
                  <a:lnTo>
                    <a:pt x="475" y="621"/>
                  </a:lnTo>
                  <a:lnTo>
                    <a:pt x="470" y="620"/>
                  </a:lnTo>
                  <a:lnTo>
                    <a:pt x="467" y="619"/>
                  </a:lnTo>
                  <a:lnTo>
                    <a:pt x="465" y="619"/>
                  </a:lnTo>
                  <a:lnTo>
                    <a:pt x="463" y="620"/>
                  </a:lnTo>
                  <a:lnTo>
                    <a:pt x="462" y="622"/>
                  </a:lnTo>
                  <a:lnTo>
                    <a:pt x="463" y="625"/>
                  </a:lnTo>
                  <a:lnTo>
                    <a:pt x="465" y="630"/>
                  </a:lnTo>
                  <a:lnTo>
                    <a:pt x="469" y="635"/>
                  </a:lnTo>
                  <a:lnTo>
                    <a:pt x="472" y="641"/>
                  </a:lnTo>
                  <a:lnTo>
                    <a:pt x="476" y="647"/>
                  </a:lnTo>
                  <a:lnTo>
                    <a:pt x="480" y="653"/>
                  </a:lnTo>
                  <a:lnTo>
                    <a:pt x="484" y="660"/>
                  </a:lnTo>
                  <a:lnTo>
                    <a:pt x="488" y="666"/>
                  </a:lnTo>
                  <a:lnTo>
                    <a:pt x="492" y="673"/>
                  </a:lnTo>
                  <a:lnTo>
                    <a:pt x="495" y="679"/>
                  </a:lnTo>
                  <a:lnTo>
                    <a:pt x="498" y="686"/>
                  </a:lnTo>
                  <a:lnTo>
                    <a:pt x="500" y="692"/>
                  </a:lnTo>
                  <a:lnTo>
                    <a:pt x="502" y="699"/>
                  </a:lnTo>
                  <a:lnTo>
                    <a:pt x="504" y="707"/>
                  </a:lnTo>
                  <a:lnTo>
                    <a:pt x="507" y="715"/>
                  </a:lnTo>
                  <a:lnTo>
                    <a:pt x="510" y="723"/>
                  </a:lnTo>
                  <a:lnTo>
                    <a:pt x="513" y="730"/>
                  </a:lnTo>
                  <a:lnTo>
                    <a:pt x="518" y="738"/>
                  </a:lnTo>
                  <a:lnTo>
                    <a:pt x="524" y="745"/>
                  </a:lnTo>
                  <a:lnTo>
                    <a:pt x="532" y="752"/>
                  </a:lnTo>
                  <a:lnTo>
                    <a:pt x="540" y="759"/>
                  </a:lnTo>
                  <a:lnTo>
                    <a:pt x="550" y="766"/>
                  </a:lnTo>
                  <a:lnTo>
                    <a:pt x="563" y="776"/>
                  </a:lnTo>
                  <a:lnTo>
                    <a:pt x="575" y="786"/>
                  </a:lnTo>
                  <a:lnTo>
                    <a:pt x="587" y="798"/>
                  </a:lnTo>
                  <a:lnTo>
                    <a:pt x="599" y="809"/>
                  </a:lnTo>
                  <a:lnTo>
                    <a:pt x="610" y="822"/>
                  </a:lnTo>
                  <a:lnTo>
                    <a:pt x="621" y="833"/>
                  </a:lnTo>
                  <a:lnTo>
                    <a:pt x="631" y="844"/>
                  </a:lnTo>
                  <a:lnTo>
                    <a:pt x="640" y="854"/>
                  </a:lnTo>
                  <a:lnTo>
                    <a:pt x="648" y="863"/>
                  </a:lnTo>
                  <a:lnTo>
                    <a:pt x="654" y="871"/>
                  </a:lnTo>
                  <a:lnTo>
                    <a:pt x="661" y="879"/>
                  </a:lnTo>
                  <a:lnTo>
                    <a:pt x="672" y="888"/>
                  </a:lnTo>
                  <a:lnTo>
                    <a:pt x="686" y="900"/>
                  </a:lnTo>
                  <a:lnTo>
                    <a:pt x="700" y="912"/>
                  </a:lnTo>
                  <a:lnTo>
                    <a:pt x="716" y="924"/>
                  </a:lnTo>
                  <a:lnTo>
                    <a:pt x="731" y="937"/>
                  </a:lnTo>
                  <a:lnTo>
                    <a:pt x="746" y="948"/>
                  </a:lnTo>
                  <a:lnTo>
                    <a:pt x="759" y="957"/>
                  </a:lnTo>
                  <a:lnTo>
                    <a:pt x="768" y="965"/>
                  </a:lnTo>
                  <a:lnTo>
                    <a:pt x="774" y="970"/>
                  </a:lnTo>
                  <a:lnTo>
                    <a:pt x="779" y="972"/>
                  </a:lnTo>
                  <a:lnTo>
                    <a:pt x="785" y="974"/>
                  </a:lnTo>
                  <a:lnTo>
                    <a:pt x="792" y="975"/>
                  </a:lnTo>
                  <a:lnTo>
                    <a:pt x="800" y="976"/>
                  </a:lnTo>
                  <a:lnTo>
                    <a:pt x="809" y="976"/>
                  </a:lnTo>
                  <a:lnTo>
                    <a:pt x="818" y="976"/>
                  </a:lnTo>
                  <a:lnTo>
                    <a:pt x="828" y="974"/>
                  </a:lnTo>
                  <a:lnTo>
                    <a:pt x="837" y="972"/>
                  </a:lnTo>
                  <a:lnTo>
                    <a:pt x="845" y="969"/>
                  </a:lnTo>
                  <a:lnTo>
                    <a:pt x="853" y="965"/>
                  </a:lnTo>
                  <a:lnTo>
                    <a:pt x="862" y="963"/>
                  </a:lnTo>
                  <a:lnTo>
                    <a:pt x="870" y="961"/>
                  </a:lnTo>
                  <a:lnTo>
                    <a:pt x="877" y="959"/>
                  </a:lnTo>
                  <a:lnTo>
                    <a:pt x="886" y="957"/>
                  </a:lnTo>
                  <a:lnTo>
                    <a:pt x="894" y="955"/>
                  </a:lnTo>
                  <a:lnTo>
                    <a:pt x="903" y="953"/>
                  </a:lnTo>
                  <a:lnTo>
                    <a:pt x="911" y="952"/>
                  </a:lnTo>
                  <a:lnTo>
                    <a:pt x="921" y="951"/>
                  </a:lnTo>
                  <a:lnTo>
                    <a:pt x="930" y="951"/>
                  </a:lnTo>
                  <a:lnTo>
                    <a:pt x="939" y="951"/>
                  </a:lnTo>
                  <a:lnTo>
                    <a:pt x="950" y="952"/>
                  </a:lnTo>
                  <a:lnTo>
                    <a:pt x="961" y="954"/>
                  </a:lnTo>
                  <a:lnTo>
                    <a:pt x="971" y="956"/>
                  </a:lnTo>
                  <a:lnTo>
                    <a:pt x="983" y="959"/>
                  </a:lnTo>
                  <a:lnTo>
                    <a:pt x="994" y="962"/>
                  </a:lnTo>
                  <a:lnTo>
                    <a:pt x="1005" y="966"/>
                  </a:lnTo>
                  <a:lnTo>
                    <a:pt x="1015" y="970"/>
                  </a:lnTo>
                  <a:lnTo>
                    <a:pt x="1023" y="974"/>
                  </a:lnTo>
                  <a:lnTo>
                    <a:pt x="1030" y="979"/>
                  </a:lnTo>
                  <a:lnTo>
                    <a:pt x="1035" y="984"/>
                  </a:lnTo>
                  <a:lnTo>
                    <a:pt x="1040" y="988"/>
                  </a:lnTo>
                  <a:lnTo>
                    <a:pt x="1045" y="992"/>
                  </a:lnTo>
                  <a:lnTo>
                    <a:pt x="1050" y="995"/>
                  </a:lnTo>
                  <a:lnTo>
                    <a:pt x="1056" y="998"/>
                  </a:lnTo>
                  <a:lnTo>
                    <a:pt x="1061" y="1000"/>
                  </a:lnTo>
                  <a:lnTo>
                    <a:pt x="1067" y="1001"/>
                  </a:lnTo>
                  <a:lnTo>
                    <a:pt x="1073" y="1002"/>
                  </a:lnTo>
                  <a:lnTo>
                    <a:pt x="1079" y="1002"/>
                  </a:lnTo>
                  <a:lnTo>
                    <a:pt x="1084" y="1002"/>
                  </a:lnTo>
                  <a:lnTo>
                    <a:pt x="1090" y="1002"/>
                  </a:lnTo>
                  <a:lnTo>
                    <a:pt x="1099" y="1002"/>
                  </a:lnTo>
                  <a:lnTo>
                    <a:pt x="1111" y="1004"/>
                  </a:lnTo>
                  <a:lnTo>
                    <a:pt x="1123" y="1006"/>
                  </a:lnTo>
                  <a:lnTo>
                    <a:pt x="1136" y="1009"/>
                  </a:lnTo>
                  <a:lnTo>
                    <a:pt x="1149" y="1014"/>
                  </a:lnTo>
                  <a:lnTo>
                    <a:pt x="1162" y="1019"/>
                  </a:lnTo>
                  <a:lnTo>
                    <a:pt x="1175" y="1026"/>
                  </a:lnTo>
                  <a:lnTo>
                    <a:pt x="1187" y="1034"/>
                  </a:lnTo>
                  <a:lnTo>
                    <a:pt x="1198" y="1044"/>
                  </a:lnTo>
                  <a:lnTo>
                    <a:pt x="1208" y="1055"/>
                  </a:lnTo>
                  <a:lnTo>
                    <a:pt x="1209" y="1058"/>
                  </a:lnTo>
                  <a:lnTo>
                    <a:pt x="1210" y="1060"/>
                  </a:lnTo>
                  <a:lnTo>
                    <a:pt x="1212" y="1062"/>
                  </a:lnTo>
                  <a:lnTo>
                    <a:pt x="1214" y="1064"/>
                  </a:lnTo>
                  <a:lnTo>
                    <a:pt x="1217" y="1065"/>
                  </a:lnTo>
                  <a:lnTo>
                    <a:pt x="1220" y="1067"/>
                  </a:lnTo>
                  <a:lnTo>
                    <a:pt x="1224" y="1068"/>
                  </a:lnTo>
                  <a:lnTo>
                    <a:pt x="1228" y="1070"/>
                  </a:lnTo>
                  <a:lnTo>
                    <a:pt x="1232" y="1072"/>
                  </a:lnTo>
                  <a:lnTo>
                    <a:pt x="1237" y="1075"/>
                  </a:lnTo>
                  <a:lnTo>
                    <a:pt x="1243" y="1079"/>
                  </a:lnTo>
                  <a:lnTo>
                    <a:pt x="1253" y="1086"/>
                  </a:lnTo>
                  <a:lnTo>
                    <a:pt x="1265" y="1097"/>
                  </a:lnTo>
                  <a:lnTo>
                    <a:pt x="1277" y="1111"/>
                  </a:lnTo>
                  <a:lnTo>
                    <a:pt x="1291" y="1129"/>
                  </a:lnTo>
                  <a:lnTo>
                    <a:pt x="1303" y="1150"/>
                  </a:lnTo>
                  <a:lnTo>
                    <a:pt x="1314" y="1175"/>
                  </a:lnTo>
                  <a:lnTo>
                    <a:pt x="1323" y="1204"/>
                  </a:lnTo>
                  <a:lnTo>
                    <a:pt x="1329" y="1237"/>
                  </a:lnTo>
                  <a:lnTo>
                    <a:pt x="1331" y="1274"/>
                  </a:lnTo>
                  <a:lnTo>
                    <a:pt x="1331" y="1283"/>
                  </a:lnTo>
                  <a:lnTo>
                    <a:pt x="1329" y="1294"/>
                  </a:lnTo>
                  <a:lnTo>
                    <a:pt x="1326" y="1306"/>
                  </a:lnTo>
                  <a:lnTo>
                    <a:pt x="1322" y="1319"/>
                  </a:lnTo>
                  <a:lnTo>
                    <a:pt x="1318" y="1331"/>
                  </a:lnTo>
                  <a:lnTo>
                    <a:pt x="1313" y="1344"/>
                  </a:lnTo>
                  <a:lnTo>
                    <a:pt x="1308" y="1355"/>
                  </a:lnTo>
                  <a:lnTo>
                    <a:pt x="1303" y="1365"/>
                  </a:lnTo>
                  <a:lnTo>
                    <a:pt x="1298" y="1372"/>
                  </a:lnTo>
                  <a:lnTo>
                    <a:pt x="1293" y="1378"/>
                  </a:lnTo>
                  <a:lnTo>
                    <a:pt x="1291" y="1380"/>
                  </a:lnTo>
                  <a:lnTo>
                    <a:pt x="1289" y="1382"/>
                  </a:lnTo>
                  <a:lnTo>
                    <a:pt x="1286" y="1385"/>
                  </a:lnTo>
                  <a:lnTo>
                    <a:pt x="1285" y="1388"/>
                  </a:lnTo>
                  <a:lnTo>
                    <a:pt x="1283" y="1391"/>
                  </a:lnTo>
                  <a:lnTo>
                    <a:pt x="1281" y="1395"/>
                  </a:lnTo>
                  <a:lnTo>
                    <a:pt x="1280" y="1399"/>
                  </a:lnTo>
                  <a:lnTo>
                    <a:pt x="1278" y="1404"/>
                  </a:lnTo>
                  <a:lnTo>
                    <a:pt x="1278" y="1409"/>
                  </a:lnTo>
                  <a:lnTo>
                    <a:pt x="1278" y="1416"/>
                  </a:lnTo>
                  <a:lnTo>
                    <a:pt x="1279" y="1424"/>
                  </a:lnTo>
                  <a:lnTo>
                    <a:pt x="1280" y="1434"/>
                  </a:lnTo>
                  <a:lnTo>
                    <a:pt x="1279" y="1446"/>
                  </a:lnTo>
                  <a:lnTo>
                    <a:pt x="1277" y="1461"/>
                  </a:lnTo>
                  <a:lnTo>
                    <a:pt x="1274" y="1477"/>
                  </a:lnTo>
                  <a:lnTo>
                    <a:pt x="1268" y="1494"/>
                  </a:lnTo>
                  <a:lnTo>
                    <a:pt x="1258" y="1511"/>
                  </a:lnTo>
                  <a:lnTo>
                    <a:pt x="1246" y="1529"/>
                  </a:lnTo>
                  <a:lnTo>
                    <a:pt x="1230" y="1547"/>
                  </a:lnTo>
                  <a:lnTo>
                    <a:pt x="1210" y="1565"/>
                  </a:lnTo>
                  <a:lnTo>
                    <a:pt x="1203" y="1571"/>
                  </a:lnTo>
                  <a:lnTo>
                    <a:pt x="1194" y="1577"/>
                  </a:lnTo>
                  <a:lnTo>
                    <a:pt x="1183" y="1584"/>
                  </a:lnTo>
                  <a:lnTo>
                    <a:pt x="1172" y="1590"/>
                  </a:lnTo>
                  <a:lnTo>
                    <a:pt x="1159" y="1595"/>
                  </a:lnTo>
                  <a:lnTo>
                    <a:pt x="1145" y="1601"/>
                  </a:lnTo>
                  <a:lnTo>
                    <a:pt x="1130" y="1605"/>
                  </a:lnTo>
                  <a:lnTo>
                    <a:pt x="1116" y="1608"/>
                  </a:lnTo>
                  <a:lnTo>
                    <a:pt x="1101" y="1611"/>
                  </a:lnTo>
                  <a:lnTo>
                    <a:pt x="1086" y="1612"/>
                  </a:lnTo>
                  <a:lnTo>
                    <a:pt x="1074" y="1612"/>
                  </a:lnTo>
                  <a:lnTo>
                    <a:pt x="1064" y="1612"/>
                  </a:lnTo>
                  <a:lnTo>
                    <a:pt x="1055" y="1610"/>
                  </a:lnTo>
                  <a:lnTo>
                    <a:pt x="1049" y="1609"/>
                  </a:lnTo>
                  <a:lnTo>
                    <a:pt x="1042" y="1608"/>
                  </a:lnTo>
                  <a:lnTo>
                    <a:pt x="1037" y="1607"/>
                  </a:lnTo>
                  <a:lnTo>
                    <a:pt x="1032" y="1605"/>
                  </a:lnTo>
                  <a:lnTo>
                    <a:pt x="1027" y="1604"/>
                  </a:lnTo>
                  <a:lnTo>
                    <a:pt x="1022" y="1603"/>
                  </a:lnTo>
                  <a:lnTo>
                    <a:pt x="1017" y="1603"/>
                  </a:lnTo>
                  <a:lnTo>
                    <a:pt x="1012" y="1604"/>
                  </a:lnTo>
                  <a:lnTo>
                    <a:pt x="1005" y="1605"/>
                  </a:lnTo>
                  <a:lnTo>
                    <a:pt x="999" y="1606"/>
                  </a:lnTo>
                  <a:lnTo>
                    <a:pt x="992" y="1608"/>
                  </a:lnTo>
                  <a:lnTo>
                    <a:pt x="985" y="1610"/>
                  </a:lnTo>
                  <a:lnTo>
                    <a:pt x="977" y="1613"/>
                  </a:lnTo>
                  <a:lnTo>
                    <a:pt x="969" y="1615"/>
                  </a:lnTo>
                  <a:lnTo>
                    <a:pt x="961" y="1616"/>
                  </a:lnTo>
                  <a:lnTo>
                    <a:pt x="952" y="1616"/>
                  </a:lnTo>
                  <a:lnTo>
                    <a:pt x="943" y="1616"/>
                  </a:lnTo>
                  <a:lnTo>
                    <a:pt x="932" y="1614"/>
                  </a:lnTo>
                  <a:lnTo>
                    <a:pt x="919" y="1612"/>
                  </a:lnTo>
                  <a:lnTo>
                    <a:pt x="904" y="1607"/>
                  </a:lnTo>
                  <a:lnTo>
                    <a:pt x="887" y="1601"/>
                  </a:lnTo>
                  <a:lnTo>
                    <a:pt x="868" y="1591"/>
                  </a:lnTo>
                  <a:lnTo>
                    <a:pt x="849" y="1578"/>
                  </a:lnTo>
                  <a:lnTo>
                    <a:pt x="830" y="1561"/>
                  </a:lnTo>
                  <a:lnTo>
                    <a:pt x="809" y="1540"/>
                  </a:lnTo>
                  <a:lnTo>
                    <a:pt x="790" y="1513"/>
                  </a:lnTo>
                  <a:lnTo>
                    <a:pt x="772" y="1480"/>
                  </a:lnTo>
                  <a:lnTo>
                    <a:pt x="766" y="1470"/>
                  </a:lnTo>
                  <a:lnTo>
                    <a:pt x="760" y="1460"/>
                  </a:lnTo>
                  <a:lnTo>
                    <a:pt x="755" y="1449"/>
                  </a:lnTo>
                  <a:lnTo>
                    <a:pt x="751" y="1439"/>
                  </a:lnTo>
                  <a:lnTo>
                    <a:pt x="748" y="1428"/>
                  </a:lnTo>
                  <a:lnTo>
                    <a:pt x="745" y="1418"/>
                  </a:lnTo>
                  <a:lnTo>
                    <a:pt x="743" y="1409"/>
                  </a:lnTo>
                  <a:lnTo>
                    <a:pt x="742" y="1401"/>
                  </a:lnTo>
                  <a:lnTo>
                    <a:pt x="741" y="1395"/>
                  </a:lnTo>
                  <a:lnTo>
                    <a:pt x="742" y="1390"/>
                  </a:lnTo>
                  <a:lnTo>
                    <a:pt x="742" y="1386"/>
                  </a:lnTo>
                  <a:lnTo>
                    <a:pt x="741" y="1382"/>
                  </a:lnTo>
                  <a:lnTo>
                    <a:pt x="741" y="1379"/>
                  </a:lnTo>
                  <a:lnTo>
                    <a:pt x="740" y="1375"/>
                  </a:lnTo>
                  <a:lnTo>
                    <a:pt x="740" y="1371"/>
                  </a:lnTo>
                  <a:lnTo>
                    <a:pt x="738" y="1367"/>
                  </a:lnTo>
                  <a:lnTo>
                    <a:pt x="736" y="1362"/>
                  </a:lnTo>
                  <a:lnTo>
                    <a:pt x="734" y="1357"/>
                  </a:lnTo>
                  <a:lnTo>
                    <a:pt x="730" y="1352"/>
                  </a:lnTo>
                  <a:lnTo>
                    <a:pt x="725" y="1345"/>
                  </a:lnTo>
                  <a:lnTo>
                    <a:pt x="720" y="1340"/>
                  </a:lnTo>
                  <a:lnTo>
                    <a:pt x="715" y="1334"/>
                  </a:lnTo>
                  <a:lnTo>
                    <a:pt x="710" y="1327"/>
                  </a:lnTo>
                  <a:lnTo>
                    <a:pt x="706" y="1319"/>
                  </a:lnTo>
                  <a:lnTo>
                    <a:pt x="701" y="1310"/>
                  </a:lnTo>
                  <a:lnTo>
                    <a:pt x="697" y="1300"/>
                  </a:lnTo>
                  <a:lnTo>
                    <a:pt x="694" y="1289"/>
                  </a:lnTo>
                  <a:lnTo>
                    <a:pt x="692" y="1278"/>
                  </a:lnTo>
                  <a:lnTo>
                    <a:pt x="689" y="1267"/>
                  </a:lnTo>
                  <a:lnTo>
                    <a:pt x="689" y="1254"/>
                  </a:lnTo>
                  <a:lnTo>
                    <a:pt x="688" y="1241"/>
                  </a:lnTo>
                  <a:lnTo>
                    <a:pt x="689" y="1229"/>
                  </a:lnTo>
                  <a:lnTo>
                    <a:pt x="689" y="1216"/>
                  </a:lnTo>
                  <a:lnTo>
                    <a:pt x="691" y="1203"/>
                  </a:lnTo>
                  <a:lnTo>
                    <a:pt x="692" y="1192"/>
                  </a:lnTo>
                  <a:lnTo>
                    <a:pt x="694" y="1180"/>
                  </a:lnTo>
                  <a:lnTo>
                    <a:pt x="695" y="1170"/>
                  </a:lnTo>
                  <a:lnTo>
                    <a:pt x="696" y="1161"/>
                  </a:lnTo>
                  <a:lnTo>
                    <a:pt x="697" y="1155"/>
                  </a:lnTo>
                  <a:lnTo>
                    <a:pt x="697" y="1149"/>
                  </a:lnTo>
                  <a:lnTo>
                    <a:pt x="697" y="1145"/>
                  </a:lnTo>
                  <a:lnTo>
                    <a:pt x="698" y="1142"/>
                  </a:lnTo>
                  <a:lnTo>
                    <a:pt x="699" y="1139"/>
                  </a:lnTo>
                  <a:lnTo>
                    <a:pt x="700" y="1136"/>
                  </a:lnTo>
                  <a:lnTo>
                    <a:pt x="699" y="1133"/>
                  </a:lnTo>
                  <a:lnTo>
                    <a:pt x="698" y="1129"/>
                  </a:lnTo>
                  <a:lnTo>
                    <a:pt x="695" y="1124"/>
                  </a:lnTo>
                  <a:lnTo>
                    <a:pt x="689" y="1116"/>
                  </a:lnTo>
                  <a:lnTo>
                    <a:pt x="681" y="1107"/>
                  </a:lnTo>
                  <a:lnTo>
                    <a:pt x="671" y="1096"/>
                  </a:lnTo>
                  <a:lnTo>
                    <a:pt x="667" y="1093"/>
                  </a:lnTo>
                  <a:lnTo>
                    <a:pt x="661" y="1089"/>
                  </a:lnTo>
                  <a:lnTo>
                    <a:pt x="655" y="1084"/>
                  </a:lnTo>
                  <a:lnTo>
                    <a:pt x="646" y="1078"/>
                  </a:lnTo>
                  <a:lnTo>
                    <a:pt x="637" y="1071"/>
                  </a:lnTo>
                  <a:lnTo>
                    <a:pt x="627" y="1063"/>
                  </a:lnTo>
                  <a:lnTo>
                    <a:pt x="617" y="1056"/>
                  </a:lnTo>
                  <a:lnTo>
                    <a:pt x="607" y="1048"/>
                  </a:lnTo>
                  <a:lnTo>
                    <a:pt x="598" y="1040"/>
                  </a:lnTo>
                  <a:lnTo>
                    <a:pt x="590" y="1033"/>
                  </a:lnTo>
                  <a:lnTo>
                    <a:pt x="584" y="1027"/>
                  </a:lnTo>
                  <a:lnTo>
                    <a:pt x="578" y="1019"/>
                  </a:lnTo>
                  <a:lnTo>
                    <a:pt x="570" y="1011"/>
                  </a:lnTo>
                  <a:lnTo>
                    <a:pt x="561" y="1002"/>
                  </a:lnTo>
                  <a:lnTo>
                    <a:pt x="553" y="993"/>
                  </a:lnTo>
                  <a:lnTo>
                    <a:pt x="545" y="984"/>
                  </a:lnTo>
                  <a:lnTo>
                    <a:pt x="537" y="977"/>
                  </a:lnTo>
                  <a:lnTo>
                    <a:pt x="530" y="971"/>
                  </a:lnTo>
                  <a:lnTo>
                    <a:pt x="524" y="967"/>
                  </a:lnTo>
                  <a:lnTo>
                    <a:pt x="520" y="966"/>
                  </a:lnTo>
                  <a:lnTo>
                    <a:pt x="516" y="967"/>
                  </a:lnTo>
                  <a:lnTo>
                    <a:pt x="514" y="971"/>
                  </a:lnTo>
                  <a:lnTo>
                    <a:pt x="512" y="977"/>
                  </a:lnTo>
                  <a:lnTo>
                    <a:pt x="510" y="985"/>
                  </a:lnTo>
                  <a:lnTo>
                    <a:pt x="508" y="994"/>
                  </a:lnTo>
                  <a:lnTo>
                    <a:pt x="507" y="1004"/>
                  </a:lnTo>
                  <a:lnTo>
                    <a:pt x="505" y="1013"/>
                  </a:lnTo>
                  <a:lnTo>
                    <a:pt x="504" y="1021"/>
                  </a:lnTo>
                  <a:lnTo>
                    <a:pt x="502" y="1029"/>
                  </a:lnTo>
                  <a:lnTo>
                    <a:pt x="502" y="1034"/>
                  </a:lnTo>
                  <a:lnTo>
                    <a:pt x="501" y="1038"/>
                  </a:lnTo>
                  <a:lnTo>
                    <a:pt x="501" y="1042"/>
                  </a:lnTo>
                  <a:lnTo>
                    <a:pt x="500" y="1046"/>
                  </a:lnTo>
                  <a:lnTo>
                    <a:pt x="499" y="1050"/>
                  </a:lnTo>
                  <a:lnTo>
                    <a:pt x="499" y="1055"/>
                  </a:lnTo>
                  <a:lnTo>
                    <a:pt x="499" y="1061"/>
                  </a:lnTo>
                  <a:lnTo>
                    <a:pt x="498" y="1066"/>
                  </a:lnTo>
                  <a:lnTo>
                    <a:pt x="498" y="1071"/>
                  </a:lnTo>
                  <a:lnTo>
                    <a:pt x="498" y="1078"/>
                  </a:lnTo>
                  <a:lnTo>
                    <a:pt x="498" y="1084"/>
                  </a:lnTo>
                  <a:lnTo>
                    <a:pt x="498" y="1087"/>
                  </a:lnTo>
                  <a:lnTo>
                    <a:pt x="498" y="1089"/>
                  </a:lnTo>
                  <a:lnTo>
                    <a:pt x="499" y="1092"/>
                  </a:lnTo>
                  <a:lnTo>
                    <a:pt x="499" y="1093"/>
                  </a:lnTo>
                  <a:lnTo>
                    <a:pt x="501" y="1094"/>
                  </a:lnTo>
                  <a:lnTo>
                    <a:pt x="502" y="1095"/>
                  </a:lnTo>
                  <a:lnTo>
                    <a:pt x="504" y="1095"/>
                  </a:lnTo>
                  <a:lnTo>
                    <a:pt x="506" y="1096"/>
                  </a:lnTo>
                  <a:lnTo>
                    <a:pt x="508" y="1096"/>
                  </a:lnTo>
                  <a:lnTo>
                    <a:pt x="510" y="1096"/>
                  </a:lnTo>
                  <a:lnTo>
                    <a:pt x="518" y="1097"/>
                  </a:lnTo>
                  <a:lnTo>
                    <a:pt x="526" y="1099"/>
                  </a:lnTo>
                  <a:lnTo>
                    <a:pt x="532" y="1102"/>
                  </a:lnTo>
                  <a:lnTo>
                    <a:pt x="539" y="1106"/>
                  </a:lnTo>
                  <a:lnTo>
                    <a:pt x="545" y="1112"/>
                  </a:lnTo>
                  <a:lnTo>
                    <a:pt x="550" y="1118"/>
                  </a:lnTo>
                  <a:lnTo>
                    <a:pt x="555" y="1125"/>
                  </a:lnTo>
                  <a:lnTo>
                    <a:pt x="558" y="1134"/>
                  </a:lnTo>
                  <a:lnTo>
                    <a:pt x="561" y="1144"/>
                  </a:lnTo>
                  <a:lnTo>
                    <a:pt x="562" y="1155"/>
                  </a:lnTo>
                  <a:lnTo>
                    <a:pt x="563" y="1161"/>
                  </a:lnTo>
                  <a:lnTo>
                    <a:pt x="563" y="1166"/>
                  </a:lnTo>
                  <a:lnTo>
                    <a:pt x="563" y="1171"/>
                  </a:lnTo>
                  <a:lnTo>
                    <a:pt x="564" y="1175"/>
                  </a:lnTo>
                  <a:lnTo>
                    <a:pt x="564" y="1179"/>
                  </a:lnTo>
                  <a:lnTo>
                    <a:pt x="566" y="1182"/>
                  </a:lnTo>
                  <a:lnTo>
                    <a:pt x="569" y="1184"/>
                  </a:lnTo>
                  <a:lnTo>
                    <a:pt x="572" y="1186"/>
                  </a:lnTo>
                  <a:lnTo>
                    <a:pt x="578" y="1187"/>
                  </a:lnTo>
                  <a:lnTo>
                    <a:pt x="585" y="1187"/>
                  </a:lnTo>
                  <a:lnTo>
                    <a:pt x="592" y="1187"/>
                  </a:lnTo>
                  <a:lnTo>
                    <a:pt x="598" y="1189"/>
                  </a:lnTo>
                  <a:lnTo>
                    <a:pt x="605" y="1192"/>
                  </a:lnTo>
                  <a:lnTo>
                    <a:pt x="612" y="1195"/>
                  </a:lnTo>
                  <a:lnTo>
                    <a:pt x="618" y="1200"/>
                  </a:lnTo>
                  <a:lnTo>
                    <a:pt x="624" y="1205"/>
                  </a:lnTo>
                  <a:lnTo>
                    <a:pt x="630" y="1211"/>
                  </a:lnTo>
                  <a:lnTo>
                    <a:pt x="635" y="1218"/>
                  </a:lnTo>
                  <a:lnTo>
                    <a:pt x="640" y="1226"/>
                  </a:lnTo>
                  <a:lnTo>
                    <a:pt x="644" y="1235"/>
                  </a:lnTo>
                  <a:lnTo>
                    <a:pt x="646" y="1241"/>
                  </a:lnTo>
                  <a:lnTo>
                    <a:pt x="648" y="1246"/>
                  </a:lnTo>
                  <a:lnTo>
                    <a:pt x="650" y="1251"/>
                  </a:lnTo>
                  <a:lnTo>
                    <a:pt x="651" y="1257"/>
                  </a:lnTo>
                  <a:lnTo>
                    <a:pt x="652" y="1263"/>
                  </a:lnTo>
                  <a:lnTo>
                    <a:pt x="653" y="1269"/>
                  </a:lnTo>
                  <a:lnTo>
                    <a:pt x="654" y="1275"/>
                  </a:lnTo>
                  <a:lnTo>
                    <a:pt x="653" y="1281"/>
                  </a:lnTo>
                  <a:lnTo>
                    <a:pt x="652" y="1289"/>
                  </a:lnTo>
                  <a:lnTo>
                    <a:pt x="651" y="1296"/>
                  </a:lnTo>
                  <a:lnTo>
                    <a:pt x="649" y="1301"/>
                  </a:lnTo>
                  <a:lnTo>
                    <a:pt x="647" y="1307"/>
                  </a:lnTo>
                  <a:lnTo>
                    <a:pt x="645" y="1311"/>
                  </a:lnTo>
                  <a:lnTo>
                    <a:pt x="643" y="1315"/>
                  </a:lnTo>
                  <a:lnTo>
                    <a:pt x="641" y="1319"/>
                  </a:lnTo>
                  <a:lnTo>
                    <a:pt x="639" y="1323"/>
                  </a:lnTo>
                  <a:lnTo>
                    <a:pt x="637" y="1327"/>
                  </a:lnTo>
                  <a:lnTo>
                    <a:pt x="636" y="1332"/>
                  </a:lnTo>
                  <a:lnTo>
                    <a:pt x="635" y="1337"/>
                  </a:lnTo>
                  <a:lnTo>
                    <a:pt x="634" y="1344"/>
                  </a:lnTo>
                  <a:lnTo>
                    <a:pt x="635" y="1348"/>
                  </a:lnTo>
                  <a:lnTo>
                    <a:pt x="637" y="1351"/>
                  </a:lnTo>
                  <a:lnTo>
                    <a:pt x="640" y="1355"/>
                  </a:lnTo>
                  <a:lnTo>
                    <a:pt x="643" y="1360"/>
                  </a:lnTo>
                  <a:lnTo>
                    <a:pt x="647" y="1365"/>
                  </a:lnTo>
                  <a:lnTo>
                    <a:pt x="651" y="1371"/>
                  </a:lnTo>
                  <a:lnTo>
                    <a:pt x="655" y="1379"/>
                  </a:lnTo>
                  <a:lnTo>
                    <a:pt x="658" y="1388"/>
                  </a:lnTo>
                  <a:lnTo>
                    <a:pt x="659" y="1399"/>
                  </a:lnTo>
                  <a:lnTo>
                    <a:pt x="660" y="1412"/>
                  </a:lnTo>
                  <a:lnTo>
                    <a:pt x="658" y="1419"/>
                  </a:lnTo>
                  <a:lnTo>
                    <a:pt x="657" y="1428"/>
                  </a:lnTo>
                  <a:lnTo>
                    <a:pt x="654" y="1438"/>
                  </a:lnTo>
                  <a:lnTo>
                    <a:pt x="649" y="1449"/>
                  </a:lnTo>
                  <a:lnTo>
                    <a:pt x="644" y="1460"/>
                  </a:lnTo>
                  <a:lnTo>
                    <a:pt x="637" y="1471"/>
                  </a:lnTo>
                  <a:lnTo>
                    <a:pt x="627" y="1482"/>
                  </a:lnTo>
                  <a:lnTo>
                    <a:pt x="616" y="1490"/>
                  </a:lnTo>
                  <a:lnTo>
                    <a:pt x="603" y="1496"/>
                  </a:lnTo>
                  <a:lnTo>
                    <a:pt x="587" y="1499"/>
                  </a:lnTo>
                  <a:lnTo>
                    <a:pt x="584" y="1500"/>
                  </a:lnTo>
                  <a:lnTo>
                    <a:pt x="583" y="1501"/>
                  </a:lnTo>
                  <a:lnTo>
                    <a:pt x="581" y="1503"/>
                  </a:lnTo>
                  <a:lnTo>
                    <a:pt x="580" y="1505"/>
                  </a:lnTo>
                  <a:lnTo>
                    <a:pt x="578" y="1508"/>
                  </a:lnTo>
                  <a:lnTo>
                    <a:pt x="578" y="1510"/>
                  </a:lnTo>
                  <a:lnTo>
                    <a:pt x="577" y="1513"/>
                  </a:lnTo>
                  <a:lnTo>
                    <a:pt x="577" y="1516"/>
                  </a:lnTo>
                  <a:lnTo>
                    <a:pt x="578" y="1519"/>
                  </a:lnTo>
                  <a:lnTo>
                    <a:pt x="578" y="1521"/>
                  </a:lnTo>
                  <a:lnTo>
                    <a:pt x="577" y="1529"/>
                  </a:lnTo>
                  <a:lnTo>
                    <a:pt x="575" y="1539"/>
                  </a:lnTo>
                  <a:lnTo>
                    <a:pt x="572" y="1550"/>
                  </a:lnTo>
                  <a:lnTo>
                    <a:pt x="567" y="1562"/>
                  </a:lnTo>
                  <a:lnTo>
                    <a:pt x="560" y="1574"/>
                  </a:lnTo>
                  <a:lnTo>
                    <a:pt x="551" y="1585"/>
                  </a:lnTo>
                  <a:lnTo>
                    <a:pt x="540" y="1596"/>
                  </a:lnTo>
                  <a:lnTo>
                    <a:pt x="525" y="1605"/>
                  </a:lnTo>
                  <a:lnTo>
                    <a:pt x="508" y="1612"/>
                  </a:lnTo>
                  <a:lnTo>
                    <a:pt x="487" y="1616"/>
                  </a:lnTo>
                  <a:lnTo>
                    <a:pt x="473" y="1616"/>
                  </a:lnTo>
                  <a:lnTo>
                    <a:pt x="462" y="1614"/>
                  </a:lnTo>
                  <a:lnTo>
                    <a:pt x="451" y="1610"/>
                  </a:lnTo>
                  <a:lnTo>
                    <a:pt x="442" y="1604"/>
                  </a:lnTo>
                  <a:lnTo>
                    <a:pt x="433" y="1597"/>
                  </a:lnTo>
                  <a:lnTo>
                    <a:pt x="426" y="1590"/>
                  </a:lnTo>
                  <a:lnTo>
                    <a:pt x="420" y="1582"/>
                  </a:lnTo>
                  <a:lnTo>
                    <a:pt x="415" y="1575"/>
                  </a:lnTo>
                  <a:lnTo>
                    <a:pt x="411" y="1567"/>
                  </a:lnTo>
                  <a:lnTo>
                    <a:pt x="407" y="1561"/>
                  </a:lnTo>
                  <a:lnTo>
                    <a:pt x="405" y="1559"/>
                  </a:lnTo>
                  <a:lnTo>
                    <a:pt x="402" y="1558"/>
                  </a:lnTo>
                  <a:lnTo>
                    <a:pt x="401" y="1558"/>
                  </a:lnTo>
                  <a:lnTo>
                    <a:pt x="400" y="1559"/>
                  </a:lnTo>
                  <a:lnTo>
                    <a:pt x="399" y="1561"/>
                  </a:lnTo>
                  <a:lnTo>
                    <a:pt x="398" y="1564"/>
                  </a:lnTo>
                  <a:lnTo>
                    <a:pt x="396" y="1567"/>
                  </a:lnTo>
                  <a:lnTo>
                    <a:pt x="394" y="1571"/>
                  </a:lnTo>
                  <a:lnTo>
                    <a:pt x="393" y="1574"/>
                  </a:lnTo>
                  <a:lnTo>
                    <a:pt x="391" y="1578"/>
                  </a:lnTo>
                  <a:lnTo>
                    <a:pt x="387" y="1584"/>
                  </a:lnTo>
                  <a:lnTo>
                    <a:pt x="381" y="1588"/>
                  </a:lnTo>
                  <a:lnTo>
                    <a:pt x="374" y="1593"/>
                  </a:lnTo>
                  <a:lnTo>
                    <a:pt x="367" y="1596"/>
                  </a:lnTo>
                  <a:lnTo>
                    <a:pt x="359" y="1598"/>
                  </a:lnTo>
                  <a:lnTo>
                    <a:pt x="351" y="1599"/>
                  </a:lnTo>
                  <a:lnTo>
                    <a:pt x="343" y="1599"/>
                  </a:lnTo>
                  <a:lnTo>
                    <a:pt x="335" y="1599"/>
                  </a:lnTo>
                  <a:lnTo>
                    <a:pt x="327" y="1598"/>
                  </a:lnTo>
                  <a:lnTo>
                    <a:pt x="320" y="1596"/>
                  </a:lnTo>
                  <a:lnTo>
                    <a:pt x="311" y="1592"/>
                  </a:lnTo>
                  <a:lnTo>
                    <a:pt x="302" y="1588"/>
                  </a:lnTo>
                  <a:lnTo>
                    <a:pt x="293" y="1581"/>
                  </a:lnTo>
                  <a:lnTo>
                    <a:pt x="283" y="1573"/>
                  </a:lnTo>
                  <a:lnTo>
                    <a:pt x="273" y="1564"/>
                  </a:lnTo>
                  <a:lnTo>
                    <a:pt x="265" y="1553"/>
                  </a:lnTo>
                  <a:lnTo>
                    <a:pt x="257" y="1541"/>
                  </a:lnTo>
                  <a:lnTo>
                    <a:pt x="252" y="1527"/>
                  </a:lnTo>
                  <a:lnTo>
                    <a:pt x="249" y="1511"/>
                  </a:lnTo>
                  <a:lnTo>
                    <a:pt x="249" y="1495"/>
                  </a:lnTo>
                  <a:lnTo>
                    <a:pt x="249" y="1494"/>
                  </a:lnTo>
                  <a:lnTo>
                    <a:pt x="250" y="1491"/>
                  </a:lnTo>
                  <a:lnTo>
                    <a:pt x="251" y="1487"/>
                  </a:lnTo>
                  <a:lnTo>
                    <a:pt x="252" y="1481"/>
                  </a:lnTo>
                  <a:lnTo>
                    <a:pt x="253" y="1476"/>
                  </a:lnTo>
                  <a:lnTo>
                    <a:pt x="253" y="1470"/>
                  </a:lnTo>
                  <a:lnTo>
                    <a:pt x="252" y="1464"/>
                  </a:lnTo>
                  <a:lnTo>
                    <a:pt x="251" y="1459"/>
                  </a:lnTo>
                  <a:lnTo>
                    <a:pt x="248" y="1456"/>
                  </a:lnTo>
                  <a:lnTo>
                    <a:pt x="244" y="1454"/>
                  </a:lnTo>
                  <a:lnTo>
                    <a:pt x="236" y="1448"/>
                  </a:lnTo>
                  <a:lnTo>
                    <a:pt x="228" y="1440"/>
                  </a:lnTo>
                  <a:lnTo>
                    <a:pt x="219" y="1431"/>
                  </a:lnTo>
                  <a:lnTo>
                    <a:pt x="212" y="1419"/>
                  </a:lnTo>
                  <a:lnTo>
                    <a:pt x="206" y="1406"/>
                  </a:lnTo>
                  <a:lnTo>
                    <a:pt x="202" y="1391"/>
                  </a:lnTo>
                  <a:lnTo>
                    <a:pt x="199" y="1374"/>
                  </a:lnTo>
                  <a:lnTo>
                    <a:pt x="200" y="1355"/>
                  </a:lnTo>
                  <a:lnTo>
                    <a:pt x="204" y="1335"/>
                  </a:lnTo>
                  <a:lnTo>
                    <a:pt x="212" y="1312"/>
                  </a:lnTo>
                  <a:lnTo>
                    <a:pt x="214" y="1309"/>
                  </a:lnTo>
                  <a:lnTo>
                    <a:pt x="217" y="1304"/>
                  </a:lnTo>
                  <a:lnTo>
                    <a:pt x="222" y="1299"/>
                  </a:lnTo>
                  <a:lnTo>
                    <a:pt x="227" y="1293"/>
                  </a:lnTo>
                  <a:lnTo>
                    <a:pt x="234" y="1288"/>
                  </a:lnTo>
                  <a:lnTo>
                    <a:pt x="242" y="1283"/>
                  </a:lnTo>
                  <a:lnTo>
                    <a:pt x="250" y="1278"/>
                  </a:lnTo>
                  <a:lnTo>
                    <a:pt x="260" y="1274"/>
                  </a:lnTo>
                  <a:lnTo>
                    <a:pt x="271" y="1272"/>
                  </a:lnTo>
                  <a:lnTo>
                    <a:pt x="284" y="1271"/>
                  </a:lnTo>
                  <a:lnTo>
                    <a:pt x="286" y="1270"/>
                  </a:lnTo>
                  <a:lnTo>
                    <a:pt x="287" y="1269"/>
                  </a:lnTo>
                  <a:lnTo>
                    <a:pt x="288" y="1267"/>
                  </a:lnTo>
                  <a:lnTo>
                    <a:pt x="288" y="1266"/>
                  </a:lnTo>
                  <a:lnTo>
                    <a:pt x="288" y="1264"/>
                  </a:lnTo>
                  <a:lnTo>
                    <a:pt x="288" y="1261"/>
                  </a:lnTo>
                  <a:lnTo>
                    <a:pt x="287" y="1260"/>
                  </a:lnTo>
                  <a:lnTo>
                    <a:pt x="286" y="1257"/>
                  </a:lnTo>
                  <a:lnTo>
                    <a:pt x="284" y="1255"/>
                  </a:lnTo>
                  <a:lnTo>
                    <a:pt x="283" y="1252"/>
                  </a:lnTo>
                  <a:lnTo>
                    <a:pt x="281" y="1249"/>
                  </a:lnTo>
                  <a:lnTo>
                    <a:pt x="279" y="1242"/>
                  </a:lnTo>
                  <a:lnTo>
                    <a:pt x="278" y="1234"/>
                  </a:lnTo>
                  <a:lnTo>
                    <a:pt x="278" y="1225"/>
                  </a:lnTo>
                  <a:lnTo>
                    <a:pt x="279" y="1215"/>
                  </a:lnTo>
                  <a:lnTo>
                    <a:pt x="282" y="1205"/>
                  </a:lnTo>
                  <a:lnTo>
                    <a:pt x="287" y="1195"/>
                  </a:lnTo>
                  <a:lnTo>
                    <a:pt x="294" y="1186"/>
                  </a:lnTo>
                  <a:lnTo>
                    <a:pt x="305" y="1178"/>
                  </a:lnTo>
                  <a:lnTo>
                    <a:pt x="318" y="1173"/>
                  </a:lnTo>
                  <a:lnTo>
                    <a:pt x="324" y="1172"/>
                  </a:lnTo>
                  <a:lnTo>
                    <a:pt x="328" y="1170"/>
                  </a:lnTo>
                  <a:lnTo>
                    <a:pt x="333" y="1170"/>
                  </a:lnTo>
                  <a:lnTo>
                    <a:pt x="336" y="1169"/>
                  </a:lnTo>
                  <a:lnTo>
                    <a:pt x="339" y="1169"/>
                  </a:lnTo>
                  <a:lnTo>
                    <a:pt x="341" y="1168"/>
                  </a:lnTo>
                  <a:lnTo>
                    <a:pt x="344" y="1167"/>
                  </a:lnTo>
                  <a:lnTo>
                    <a:pt x="346" y="1167"/>
                  </a:lnTo>
                  <a:lnTo>
                    <a:pt x="348" y="1167"/>
                  </a:lnTo>
                  <a:lnTo>
                    <a:pt x="351" y="1167"/>
                  </a:lnTo>
                  <a:lnTo>
                    <a:pt x="353" y="1168"/>
                  </a:lnTo>
                  <a:lnTo>
                    <a:pt x="355" y="1169"/>
                  </a:lnTo>
                  <a:lnTo>
                    <a:pt x="357" y="1169"/>
                  </a:lnTo>
                  <a:lnTo>
                    <a:pt x="360" y="1167"/>
                  </a:lnTo>
                  <a:lnTo>
                    <a:pt x="363" y="1165"/>
                  </a:lnTo>
                  <a:lnTo>
                    <a:pt x="365" y="1161"/>
                  </a:lnTo>
                  <a:lnTo>
                    <a:pt x="367" y="1155"/>
                  </a:lnTo>
                  <a:lnTo>
                    <a:pt x="368" y="1145"/>
                  </a:lnTo>
                  <a:lnTo>
                    <a:pt x="369" y="1133"/>
                  </a:lnTo>
                  <a:lnTo>
                    <a:pt x="369" y="1123"/>
                  </a:lnTo>
                  <a:lnTo>
                    <a:pt x="370" y="1111"/>
                  </a:lnTo>
                  <a:lnTo>
                    <a:pt x="370" y="1098"/>
                  </a:lnTo>
                  <a:lnTo>
                    <a:pt x="371" y="1082"/>
                  </a:lnTo>
                  <a:lnTo>
                    <a:pt x="373" y="1067"/>
                  </a:lnTo>
                  <a:lnTo>
                    <a:pt x="374" y="1050"/>
                  </a:lnTo>
                  <a:lnTo>
                    <a:pt x="376" y="1033"/>
                  </a:lnTo>
                  <a:lnTo>
                    <a:pt x="376" y="1016"/>
                  </a:lnTo>
                  <a:lnTo>
                    <a:pt x="377" y="1000"/>
                  </a:lnTo>
                  <a:lnTo>
                    <a:pt x="377" y="984"/>
                  </a:lnTo>
                  <a:lnTo>
                    <a:pt x="376" y="981"/>
                  </a:lnTo>
                  <a:lnTo>
                    <a:pt x="375" y="977"/>
                  </a:lnTo>
                  <a:lnTo>
                    <a:pt x="374" y="974"/>
                  </a:lnTo>
                  <a:lnTo>
                    <a:pt x="372" y="970"/>
                  </a:lnTo>
                  <a:lnTo>
                    <a:pt x="371" y="965"/>
                  </a:lnTo>
                  <a:lnTo>
                    <a:pt x="369" y="960"/>
                  </a:lnTo>
                  <a:lnTo>
                    <a:pt x="368" y="954"/>
                  </a:lnTo>
                  <a:lnTo>
                    <a:pt x="367" y="948"/>
                  </a:lnTo>
                  <a:lnTo>
                    <a:pt x="366" y="940"/>
                  </a:lnTo>
                  <a:lnTo>
                    <a:pt x="366" y="933"/>
                  </a:lnTo>
                  <a:lnTo>
                    <a:pt x="366" y="925"/>
                  </a:lnTo>
                  <a:lnTo>
                    <a:pt x="367" y="916"/>
                  </a:lnTo>
                  <a:lnTo>
                    <a:pt x="368" y="906"/>
                  </a:lnTo>
                  <a:lnTo>
                    <a:pt x="369" y="896"/>
                  </a:lnTo>
                  <a:lnTo>
                    <a:pt x="370" y="886"/>
                  </a:lnTo>
                  <a:lnTo>
                    <a:pt x="371" y="877"/>
                  </a:lnTo>
                  <a:lnTo>
                    <a:pt x="371" y="867"/>
                  </a:lnTo>
                  <a:lnTo>
                    <a:pt x="372" y="859"/>
                  </a:lnTo>
                  <a:lnTo>
                    <a:pt x="371" y="851"/>
                  </a:lnTo>
                  <a:lnTo>
                    <a:pt x="371" y="844"/>
                  </a:lnTo>
                  <a:lnTo>
                    <a:pt x="370" y="838"/>
                  </a:lnTo>
                  <a:lnTo>
                    <a:pt x="368" y="832"/>
                  </a:lnTo>
                  <a:lnTo>
                    <a:pt x="367" y="826"/>
                  </a:lnTo>
                  <a:lnTo>
                    <a:pt x="365" y="819"/>
                  </a:lnTo>
                  <a:lnTo>
                    <a:pt x="362" y="812"/>
                  </a:lnTo>
                  <a:lnTo>
                    <a:pt x="359" y="806"/>
                  </a:lnTo>
                  <a:lnTo>
                    <a:pt x="354" y="798"/>
                  </a:lnTo>
                  <a:lnTo>
                    <a:pt x="349" y="791"/>
                  </a:lnTo>
                  <a:lnTo>
                    <a:pt x="343" y="782"/>
                  </a:lnTo>
                  <a:lnTo>
                    <a:pt x="334" y="773"/>
                  </a:lnTo>
                  <a:lnTo>
                    <a:pt x="328" y="764"/>
                  </a:lnTo>
                  <a:lnTo>
                    <a:pt x="321" y="755"/>
                  </a:lnTo>
                  <a:lnTo>
                    <a:pt x="314" y="746"/>
                  </a:lnTo>
                  <a:lnTo>
                    <a:pt x="308" y="735"/>
                  </a:lnTo>
                  <a:lnTo>
                    <a:pt x="302" y="725"/>
                  </a:lnTo>
                  <a:lnTo>
                    <a:pt x="295" y="714"/>
                  </a:lnTo>
                  <a:lnTo>
                    <a:pt x="289" y="703"/>
                  </a:lnTo>
                  <a:lnTo>
                    <a:pt x="283" y="692"/>
                  </a:lnTo>
                  <a:lnTo>
                    <a:pt x="278" y="681"/>
                  </a:lnTo>
                  <a:lnTo>
                    <a:pt x="273" y="670"/>
                  </a:lnTo>
                  <a:lnTo>
                    <a:pt x="268" y="660"/>
                  </a:lnTo>
                  <a:lnTo>
                    <a:pt x="264" y="651"/>
                  </a:lnTo>
                  <a:lnTo>
                    <a:pt x="259" y="642"/>
                  </a:lnTo>
                  <a:lnTo>
                    <a:pt x="253" y="633"/>
                  </a:lnTo>
                  <a:lnTo>
                    <a:pt x="247" y="626"/>
                  </a:lnTo>
                  <a:lnTo>
                    <a:pt x="240" y="618"/>
                  </a:lnTo>
                  <a:lnTo>
                    <a:pt x="232" y="610"/>
                  </a:lnTo>
                  <a:lnTo>
                    <a:pt x="223" y="604"/>
                  </a:lnTo>
                  <a:lnTo>
                    <a:pt x="212" y="598"/>
                  </a:lnTo>
                  <a:lnTo>
                    <a:pt x="200" y="592"/>
                  </a:lnTo>
                  <a:lnTo>
                    <a:pt x="187" y="586"/>
                  </a:lnTo>
                  <a:lnTo>
                    <a:pt x="169" y="577"/>
                  </a:lnTo>
                  <a:lnTo>
                    <a:pt x="148" y="564"/>
                  </a:lnTo>
                  <a:lnTo>
                    <a:pt x="124" y="550"/>
                  </a:lnTo>
                  <a:lnTo>
                    <a:pt x="98" y="534"/>
                  </a:lnTo>
                  <a:lnTo>
                    <a:pt x="74" y="518"/>
                  </a:lnTo>
                  <a:lnTo>
                    <a:pt x="50" y="502"/>
                  </a:lnTo>
                  <a:lnTo>
                    <a:pt x="29" y="488"/>
                  </a:lnTo>
                  <a:lnTo>
                    <a:pt x="12" y="477"/>
                  </a:lnTo>
                  <a:lnTo>
                    <a:pt x="0" y="468"/>
                  </a:lnTo>
                </a:path>
              </a:pathLst>
            </a:custGeom>
            <a:solidFill>
              <a:srgbClr val="FF99CC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94" name="Freeform 584"/>
            <p:cNvSpPr>
              <a:spLocks/>
            </p:cNvSpPr>
            <p:nvPr/>
          </p:nvSpPr>
          <p:spPr bwMode="auto">
            <a:xfrm>
              <a:off x="3345" y="2282"/>
              <a:ext cx="1589" cy="1579"/>
            </a:xfrm>
            <a:custGeom>
              <a:avLst/>
              <a:gdLst>
                <a:gd name="T0" fmla="*/ 237 w 1589"/>
                <a:gd name="T1" fmla="*/ 549 h 1579"/>
                <a:gd name="T2" fmla="*/ 292 w 1589"/>
                <a:gd name="T3" fmla="*/ 657 h 1579"/>
                <a:gd name="T4" fmla="*/ 380 w 1589"/>
                <a:gd name="T5" fmla="*/ 814 h 1579"/>
                <a:gd name="T6" fmla="*/ 374 w 1589"/>
                <a:gd name="T7" fmla="*/ 1007 h 1579"/>
                <a:gd name="T8" fmla="*/ 329 w 1589"/>
                <a:gd name="T9" fmla="*/ 1171 h 1579"/>
                <a:gd name="T10" fmla="*/ 283 w 1589"/>
                <a:gd name="T11" fmla="*/ 1239 h 1579"/>
                <a:gd name="T12" fmla="*/ 245 w 1589"/>
                <a:gd name="T13" fmla="*/ 1278 h 1579"/>
                <a:gd name="T14" fmla="*/ 236 w 1589"/>
                <a:gd name="T15" fmla="*/ 1420 h 1579"/>
                <a:gd name="T16" fmla="*/ 286 w 1589"/>
                <a:gd name="T17" fmla="*/ 1549 h 1579"/>
                <a:gd name="T18" fmla="*/ 395 w 1589"/>
                <a:gd name="T19" fmla="*/ 1521 h 1579"/>
                <a:gd name="T20" fmla="*/ 534 w 1589"/>
                <a:gd name="T21" fmla="*/ 1497 h 1579"/>
                <a:gd name="T22" fmla="*/ 599 w 1589"/>
                <a:gd name="T23" fmla="*/ 1444 h 1579"/>
                <a:gd name="T24" fmla="*/ 592 w 1589"/>
                <a:gd name="T25" fmla="*/ 1315 h 1579"/>
                <a:gd name="T26" fmla="*/ 573 w 1589"/>
                <a:gd name="T27" fmla="*/ 1197 h 1579"/>
                <a:gd name="T28" fmla="*/ 512 w 1589"/>
                <a:gd name="T29" fmla="*/ 1113 h 1579"/>
                <a:gd name="T30" fmla="*/ 466 w 1589"/>
                <a:gd name="T31" fmla="*/ 965 h 1579"/>
                <a:gd name="T32" fmla="*/ 582 w 1589"/>
                <a:gd name="T33" fmla="*/ 971 h 1579"/>
                <a:gd name="T34" fmla="*/ 692 w 1589"/>
                <a:gd name="T35" fmla="*/ 1096 h 1579"/>
                <a:gd name="T36" fmla="*/ 693 w 1589"/>
                <a:gd name="T37" fmla="*/ 1276 h 1579"/>
                <a:gd name="T38" fmla="*/ 744 w 1589"/>
                <a:gd name="T39" fmla="*/ 1402 h 1579"/>
                <a:gd name="T40" fmla="*/ 970 w 1589"/>
                <a:gd name="T41" fmla="*/ 1568 h 1579"/>
                <a:gd name="T42" fmla="*/ 1174 w 1589"/>
                <a:gd name="T43" fmla="*/ 1534 h 1579"/>
                <a:gd name="T44" fmla="*/ 1256 w 1589"/>
                <a:gd name="T45" fmla="*/ 1350 h 1579"/>
                <a:gd name="T46" fmla="*/ 1224 w 1589"/>
                <a:gd name="T47" fmla="*/ 1087 h 1579"/>
                <a:gd name="T48" fmla="*/ 1101 w 1589"/>
                <a:gd name="T49" fmla="*/ 1009 h 1579"/>
                <a:gd name="T50" fmla="*/ 959 w 1589"/>
                <a:gd name="T51" fmla="*/ 962 h 1579"/>
                <a:gd name="T52" fmla="*/ 783 w 1589"/>
                <a:gd name="T53" fmla="*/ 985 h 1579"/>
                <a:gd name="T54" fmla="*/ 610 w 1589"/>
                <a:gd name="T55" fmla="*/ 887 h 1579"/>
                <a:gd name="T56" fmla="*/ 477 w 1589"/>
                <a:gd name="T57" fmla="*/ 761 h 1579"/>
                <a:gd name="T58" fmla="*/ 404 w 1589"/>
                <a:gd name="T59" fmla="*/ 574 h 1579"/>
                <a:gd name="T60" fmla="*/ 602 w 1589"/>
                <a:gd name="T61" fmla="*/ 591 h 1579"/>
                <a:gd name="T62" fmla="*/ 832 w 1589"/>
                <a:gd name="T63" fmla="*/ 682 h 1579"/>
                <a:gd name="T64" fmla="*/ 915 w 1589"/>
                <a:gd name="T65" fmla="*/ 861 h 1579"/>
                <a:gd name="T66" fmla="*/ 1044 w 1589"/>
                <a:gd name="T67" fmla="*/ 926 h 1579"/>
                <a:gd name="T68" fmla="*/ 1197 w 1589"/>
                <a:gd name="T69" fmla="*/ 898 h 1579"/>
                <a:gd name="T70" fmla="*/ 1122 w 1589"/>
                <a:gd name="T71" fmla="*/ 750 h 1579"/>
                <a:gd name="T72" fmla="*/ 952 w 1589"/>
                <a:gd name="T73" fmla="*/ 671 h 1579"/>
                <a:gd name="T74" fmla="*/ 861 w 1589"/>
                <a:gd name="T75" fmla="*/ 561 h 1579"/>
                <a:gd name="T76" fmla="*/ 1049 w 1589"/>
                <a:gd name="T77" fmla="*/ 553 h 1579"/>
                <a:gd name="T78" fmla="*/ 1156 w 1589"/>
                <a:gd name="T79" fmla="*/ 649 h 1579"/>
                <a:gd name="T80" fmla="*/ 1236 w 1589"/>
                <a:gd name="T81" fmla="*/ 709 h 1579"/>
                <a:gd name="T82" fmla="*/ 1410 w 1589"/>
                <a:gd name="T83" fmla="*/ 736 h 1579"/>
                <a:gd name="T84" fmla="*/ 1563 w 1589"/>
                <a:gd name="T85" fmla="*/ 631 h 1579"/>
                <a:gd name="T86" fmla="*/ 1561 w 1589"/>
                <a:gd name="T87" fmla="*/ 411 h 1579"/>
                <a:gd name="T88" fmla="*/ 1301 w 1589"/>
                <a:gd name="T89" fmla="*/ 313 h 1579"/>
                <a:gd name="T90" fmla="*/ 1153 w 1589"/>
                <a:gd name="T91" fmla="*/ 404 h 1579"/>
                <a:gd name="T92" fmla="*/ 1014 w 1589"/>
                <a:gd name="T93" fmla="*/ 523 h 1579"/>
                <a:gd name="T94" fmla="*/ 841 w 1589"/>
                <a:gd name="T95" fmla="*/ 440 h 1579"/>
                <a:gd name="T96" fmla="*/ 928 w 1589"/>
                <a:gd name="T97" fmla="*/ 407 h 1579"/>
                <a:gd name="T98" fmla="*/ 1035 w 1589"/>
                <a:gd name="T99" fmla="*/ 366 h 1579"/>
                <a:gd name="T100" fmla="*/ 1143 w 1589"/>
                <a:gd name="T101" fmla="*/ 345 h 1579"/>
                <a:gd name="T102" fmla="*/ 1178 w 1589"/>
                <a:gd name="T103" fmla="*/ 265 h 1579"/>
                <a:gd name="T104" fmla="*/ 1200 w 1589"/>
                <a:gd name="T105" fmla="*/ 171 h 1579"/>
                <a:gd name="T106" fmla="*/ 1126 w 1589"/>
                <a:gd name="T107" fmla="*/ 41 h 1579"/>
                <a:gd name="T108" fmla="*/ 1045 w 1589"/>
                <a:gd name="T109" fmla="*/ 1 h 1579"/>
                <a:gd name="T110" fmla="*/ 983 w 1589"/>
                <a:gd name="T111" fmla="*/ 26 h 1579"/>
                <a:gd name="T112" fmla="*/ 877 w 1589"/>
                <a:gd name="T113" fmla="*/ 83 h 1579"/>
                <a:gd name="T114" fmla="*/ 837 w 1589"/>
                <a:gd name="T115" fmla="*/ 144 h 1579"/>
                <a:gd name="T116" fmla="*/ 822 w 1589"/>
                <a:gd name="T117" fmla="*/ 264 h 1579"/>
                <a:gd name="T118" fmla="*/ 824 w 1589"/>
                <a:gd name="T119" fmla="*/ 349 h 1579"/>
                <a:gd name="T120" fmla="*/ 630 w 1589"/>
                <a:gd name="T121" fmla="*/ 482 h 1579"/>
                <a:gd name="T122" fmla="*/ 458 w 1589"/>
                <a:gd name="T123" fmla="*/ 480 h 1579"/>
                <a:gd name="T124" fmla="*/ 278 w 1589"/>
                <a:gd name="T125" fmla="*/ 408 h 15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89"/>
                <a:gd name="T190" fmla="*/ 0 h 1579"/>
                <a:gd name="T191" fmla="*/ 1589 w 1589"/>
                <a:gd name="T192" fmla="*/ 1579 h 157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89" h="1579">
                  <a:moveTo>
                    <a:pt x="0" y="420"/>
                  </a:moveTo>
                  <a:lnTo>
                    <a:pt x="14" y="428"/>
                  </a:lnTo>
                  <a:lnTo>
                    <a:pt x="29" y="438"/>
                  </a:lnTo>
                  <a:lnTo>
                    <a:pt x="47" y="450"/>
                  </a:lnTo>
                  <a:lnTo>
                    <a:pt x="66" y="461"/>
                  </a:lnTo>
                  <a:lnTo>
                    <a:pt x="85" y="474"/>
                  </a:lnTo>
                  <a:lnTo>
                    <a:pt x="105" y="485"/>
                  </a:lnTo>
                  <a:lnTo>
                    <a:pt x="124" y="495"/>
                  </a:lnTo>
                  <a:lnTo>
                    <a:pt x="141" y="504"/>
                  </a:lnTo>
                  <a:lnTo>
                    <a:pt x="156" y="511"/>
                  </a:lnTo>
                  <a:lnTo>
                    <a:pt x="169" y="515"/>
                  </a:lnTo>
                  <a:lnTo>
                    <a:pt x="176" y="517"/>
                  </a:lnTo>
                  <a:lnTo>
                    <a:pt x="184" y="520"/>
                  </a:lnTo>
                  <a:lnTo>
                    <a:pt x="192" y="524"/>
                  </a:lnTo>
                  <a:lnTo>
                    <a:pt x="200" y="528"/>
                  </a:lnTo>
                  <a:lnTo>
                    <a:pt x="208" y="532"/>
                  </a:lnTo>
                  <a:lnTo>
                    <a:pt x="216" y="537"/>
                  </a:lnTo>
                  <a:lnTo>
                    <a:pt x="224" y="542"/>
                  </a:lnTo>
                  <a:lnTo>
                    <a:pt x="231" y="545"/>
                  </a:lnTo>
                  <a:lnTo>
                    <a:pt x="237" y="549"/>
                  </a:lnTo>
                  <a:lnTo>
                    <a:pt x="241" y="552"/>
                  </a:lnTo>
                  <a:lnTo>
                    <a:pt x="245" y="554"/>
                  </a:lnTo>
                  <a:lnTo>
                    <a:pt x="248" y="557"/>
                  </a:lnTo>
                  <a:lnTo>
                    <a:pt x="250" y="560"/>
                  </a:lnTo>
                  <a:lnTo>
                    <a:pt x="251" y="563"/>
                  </a:lnTo>
                  <a:lnTo>
                    <a:pt x="252" y="566"/>
                  </a:lnTo>
                  <a:lnTo>
                    <a:pt x="252" y="569"/>
                  </a:lnTo>
                  <a:lnTo>
                    <a:pt x="253" y="573"/>
                  </a:lnTo>
                  <a:lnTo>
                    <a:pt x="253" y="576"/>
                  </a:lnTo>
                  <a:lnTo>
                    <a:pt x="255" y="579"/>
                  </a:lnTo>
                  <a:lnTo>
                    <a:pt x="256" y="583"/>
                  </a:lnTo>
                  <a:lnTo>
                    <a:pt x="261" y="591"/>
                  </a:lnTo>
                  <a:lnTo>
                    <a:pt x="264" y="600"/>
                  </a:lnTo>
                  <a:lnTo>
                    <a:pt x="268" y="609"/>
                  </a:lnTo>
                  <a:lnTo>
                    <a:pt x="272" y="618"/>
                  </a:lnTo>
                  <a:lnTo>
                    <a:pt x="276" y="628"/>
                  </a:lnTo>
                  <a:lnTo>
                    <a:pt x="280" y="637"/>
                  </a:lnTo>
                  <a:lnTo>
                    <a:pt x="286" y="647"/>
                  </a:lnTo>
                  <a:lnTo>
                    <a:pt x="292" y="657"/>
                  </a:lnTo>
                  <a:lnTo>
                    <a:pt x="298" y="667"/>
                  </a:lnTo>
                  <a:lnTo>
                    <a:pt x="307" y="678"/>
                  </a:lnTo>
                  <a:lnTo>
                    <a:pt x="315" y="686"/>
                  </a:lnTo>
                  <a:lnTo>
                    <a:pt x="323" y="694"/>
                  </a:lnTo>
                  <a:lnTo>
                    <a:pt x="331" y="703"/>
                  </a:lnTo>
                  <a:lnTo>
                    <a:pt x="339" y="712"/>
                  </a:lnTo>
                  <a:lnTo>
                    <a:pt x="346" y="722"/>
                  </a:lnTo>
                  <a:lnTo>
                    <a:pt x="353" y="731"/>
                  </a:lnTo>
                  <a:lnTo>
                    <a:pt x="360" y="741"/>
                  </a:lnTo>
                  <a:lnTo>
                    <a:pt x="364" y="750"/>
                  </a:lnTo>
                  <a:lnTo>
                    <a:pt x="369" y="758"/>
                  </a:lnTo>
                  <a:lnTo>
                    <a:pt x="371" y="765"/>
                  </a:lnTo>
                  <a:lnTo>
                    <a:pt x="372" y="772"/>
                  </a:lnTo>
                  <a:lnTo>
                    <a:pt x="374" y="779"/>
                  </a:lnTo>
                  <a:lnTo>
                    <a:pt x="375" y="785"/>
                  </a:lnTo>
                  <a:lnTo>
                    <a:pt x="377" y="792"/>
                  </a:lnTo>
                  <a:lnTo>
                    <a:pt x="378" y="799"/>
                  </a:lnTo>
                  <a:lnTo>
                    <a:pt x="378" y="806"/>
                  </a:lnTo>
                  <a:lnTo>
                    <a:pt x="380" y="814"/>
                  </a:lnTo>
                  <a:lnTo>
                    <a:pt x="380" y="823"/>
                  </a:lnTo>
                  <a:lnTo>
                    <a:pt x="380" y="833"/>
                  </a:lnTo>
                  <a:lnTo>
                    <a:pt x="380" y="844"/>
                  </a:lnTo>
                  <a:lnTo>
                    <a:pt x="381" y="853"/>
                  </a:lnTo>
                  <a:lnTo>
                    <a:pt x="381" y="864"/>
                  </a:lnTo>
                  <a:lnTo>
                    <a:pt x="380" y="875"/>
                  </a:lnTo>
                  <a:lnTo>
                    <a:pt x="380" y="887"/>
                  </a:lnTo>
                  <a:lnTo>
                    <a:pt x="380" y="900"/>
                  </a:lnTo>
                  <a:lnTo>
                    <a:pt x="379" y="912"/>
                  </a:lnTo>
                  <a:lnTo>
                    <a:pt x="378" y="924"/>
                  </a:lnTo>
                  <a:lnTo>
                    <a:pt x="377" y="935"/>
                  </a:lnTo>
                  <a:lnTo>
                    <a:pt x="377" y="946"/>
                  </a:lnTo>
                  <a:lnTo>
                    <a:pt x="377" y="955"/>
                  </a:lnTo>
                  <a:lnTo>
                    <a:pt x="376" y="963"/>
                  </a:lnTo>
                  <a:lnTo>
                    <a:pt x="375" y="972"/>
                  </a:lnTo>
                  <a:lnTo>
                    <a:pt x="375" y="981"/>
                  </a:lnTo>
                  <a:lnTo>
                    <a:pt x="375" y="989"/>
                  </a:lnTo>
                  <a:lnTo>
                    <a:pt x="374" y="998"/>
                  </a:lnTo>
                  <a:lnTo>
                    <a:pt x="374" y="1007"/>
                  </a:lnTo>
                  <a:lnTo>
                    <a:pt x="373" y="1015"/>
                  </a:lnTo>
                  <a:lnTo>
                    <a:pt x="373" y="1024"/>
                  </a:lnTo>
                  <a:lnTo>
                    <a:pt x="373" y="1032"/>
                  </a:lnTo>
                  <a:lnTo>
                    <a:pt x="372" y="1040"/>
                  </a:lnTo>
                  <a:lnTo>
                    <a:pt x="372" y="1055"/>
                  </a:lnTo>
                  <a:lnTo>
                    <a:pt x="370" y="1071"/>
                  </a:lnTo>
                  <a:lnTo>
                    <a:pt x="370" y="1088"/>
                  </a:lnTo>
                  <a:lnTo>
                    <a:pt x="369" y="1105"/>
                  </a:lnTo>
                  <a:lnTo>
                    <a:pt x="367" y="1121"/>
                  </a:lnTo>
                  <a:lnTo>
                    <a:pt x="366" y="1136"/>
                  </a:lnTo>
                  <a:lnTo>
                    <a:pt x="363" y="1149"/>
                  </a:lnTo>
                  <a:lnTo>
                    <a:pt x="360" y="1160"/>
                  </a:lnTo>
                  <a:lnTo>
                    <a:pt x="357" y="1167"/>
                  </a:lnTo>
                  <a:lnTo>
                    <a:pt x="352" y="1170"/>
                  </a:lnTo>
                  <a:lnTo>
                    <a:pt x="347" y="1170"/>
                  </a:lnTo>
                  <a:lnTo>
                    <a:pt x="342" y="1171"/>
                  </a:lnTo>
                  <a:lnTo>
                    <a:pt x="337" y="1171"/>
                  </a:lnTo>
                  <a:lnTo>
                    <a:pt x="333" y="1171"/>
                  </a:lnTo>
                  <a:lnTo>
                    <a:pt x="329" y="1171"/>
                  </a:lnTo>
                  <a:lnTo>
                    <a:pt x="325" y="1171"/>
                  </a:lnTo>
                  <a:lnTo>
                    <a:pt x="321" y="1171"/>
                  </a:lnTo>
                  <a:lnTo>
                    <a:pt x="318" y="1171"/>
                  </a:lnTo>
                  <a:lnTo>
                    <a:pt x="314" y="1172"/>
                  </a:lnTo>
                  <a:lnTo>
                    <a:pt x="311" y="1173"/>
                  </a:lnTo>
                  <a:lnTo>
                    <a:pt x="306" y="1174"/>
                  </a:lnTo>
                  <a:lnTo>
                    <a:pt x="301" y="1176"/>
                  </a:lnTo>
                  <a:lnTo>
                    <a:pt x="296" y="1178"/>
                  </a:lnTo>
                  <a:lnTo>
                    <a:pt x="291" y="1181"/>
                  </a:lnTo>
                  <a:lnTo>
                    <a:pt x="287" y="1185"/>
                  </a:lnTo>
                  <a:lnTo>
                    <a:pt x="284" y="1190"/>
                  </a:lnTo>
                  <a:lnTo>
                    <a:pt x="281" y="1194"/>
                  </a:lnTo>
                  <a:lnTo>
                    <a:pt x="279" y="1201"/>
                  </a:lnTo>
                  <a:lnTo>
                    <a:pt x="278" y="1208"/>
                  </a:lnTo>
                  <a:lnTo>
                    <a:pt x="278" y="1218"/>
                  </a:lnTo>
                  <a:lnTo>
                    <a:pt x="279" y="1223"/>
                  </a:lnTo>
                  <a:lnTo>
                    <a:pt x="280" y="1228"/>
                  </a:lnTo>
                  <a:lnTo>
                    <a:pt x="282" y="1234"/>
                  </a:lnTo>
                  <a:lnTo>
                    <a:pt x="283" y="1239"/>
                  </a:lnTo>
                  <a:lnTo>
                    <a:pt x="285" y="1243"/>
                  </a:lnTo>
                  <a:lnTo>
                    <a:pt x="286" y="1248"/>
                  </a:lnTo>
                  <a:lnTo>
                    <a:pt x="287" y="1252"/>
                  </a:lnTo>
                  <a:lnTo>
                    <a:pt x="287" y="1256"/>
                  </a:lnTo>
                  <a:lnTo>
                    <a:pt x="287" y="1259"/>
                  </a:lnTo>
                  <a:lnTo>
                    <a:pt x="286" y="1263"/>
                  </a:lnTo>
                  <a:lnTo>
                    <a:pt x="285" y="1264"/>
                  </a:lnTo>
                  <a:lnTo>
                    <a:pt x="284" y="1266"/>
                  </a:lnTo>
                  <a:lnTo>
                    <a:pt x="282" y="1268"/>
                  </a:lnTo>
                  <a:lnTo>
                    <a:pt x="280" y="1270"/>
                  </a:lnTo>
                  <a:lnTo>
                    <a:pt x="277" y="1272"/>
                  </a:lnTo>
                  <a:lnTo>
                    <a:pt x="274" y="1274"/>
                  </a:lnTo>
                  <a:lnTo>
                    <a:pt x="270" y="1275"/>
                  </a:lnTo>
                  <a:lnTo>
                    <a:pt x="267" y="1276"/>
                  </a:lnTo>
                  <a:lnTo>
                    <a:pt x="262" y="1276"/>
                  </a:lnTo>
                  <a:lnTo>
                    <a:pt x="258" y="1276"/>
                  </a:lnTo>
                  <a:lnTo>
                    <a:pt x="252" y="1276"/>
                  </a:lnTo>
                  <a:lnTo>
                    <a:pt x="245" y="1278"/>
                  </a:lnTo>
                  <a:lnTo>
                    <a:pt x="238" y="1281"/>
                  </a:lnTo>
                  <a:lnTo>
                    <a:pt x="230" y="1285"/>
                  </a:lnTo>
                  <a:lnTo>
                    <a:pt x="223" y="1291"/>
                  </a:lnTo>
                  <a:lnTo>
                    <a:pt x="216" y="1299"/>
                  </a:lnTo>
                  <a:lnTo>
                    <a:pt x="209" y="1310"/>
                  </a:lnTo>
                  <a:lnTo>
                    <a:pt x="204" y="1323"/>
                  </a:lnTo>
                  <a:lnTo>
                    <a:pt x="199" y="1340"/>
                  </a:lnTo>
                  <a:lnTo>
                    <a:pt x="198" y="1352"/>
                  </a:lnTo>
                  <a:lnTo>
                    <a:pt x="198" y="1362"/>
                  </a:lnTo>
                  <a:lnTo>
                    <a:pt x="198" y="1371"/>
                  </a:lnTo>
                  <a:lnTo>
                    <a:pt x="201" y="1380"/>
                  </a:lnTo>
                  <a:lnTo>
                    <a:pt x="204" y="1387"/>
                  </a:lnTo>
                  <a:lnTo>
                    <a:pt x="207" y="1394"/>
                  </a:lnTo>
                  <a:lnTo>
                    <a:pt x="213" y="1401"/>
                  </a:lnTo>
                  <a:lnTo>
                    <a:pt x="219" y="1407"/>
                  </a:lnTo>
                  <a:lnTo>
                    <a:pt x="225" y="1413"/>
                  </a:lnTo>
                  <a:lnTo>
                    <a:pt x="233" y="1419"/>
                  </a:lnTo>
                  <a:lnTo>
                    <a:pt x="234" y="1420"/>
                  </a:lnTo>
                  <a:lnTo>
                    <a:pt x="236" y="1420"/>
                  </a:lnTo>
                  <a:lnTo>
                    <a:pt x="238" y="1422"/>
                  </a:lnTo>
                  <a:lnTo>
                    <a:pt x="241" y="1424"/>
                  </a:lnTo>
                  <a:lnTo>
                    <a:pt x="244" y="1427"/>
                  </a:lnTo>
                  <a:lnTo>
                    <a:pt x="247" y="1430"/>
                  </a:lnTo>
                  <a:lnTo>
                    <a:pt x="249" y="1434"/>
                  </a:lnTo>
                  <a:lnTo>
                    <a:pt x="251" y="1437"/>
                  </a:lnTo>
                  <a:lnTo>
                    <a:pt x="252" y="1441"/>
                  </a:lnTo>
                  <a:lnTo>
                    <a:pt x="251" y="1445"/>
                  </a:lnTo>
                  <a:lnTo>
                    <a:pt x="249" y="1454"/>
                  </a:lnTo>
                  <a:lnTo>
                    <a:pt x="247" y="1464"/>
                  </a:lnTo>
                  <a:lnTo>
                    <a:pt x="247" y="1474"/>
                  </a:lnTo>
                  <a:lnTo>
                    <a:pt x="247" y="1485"/>
                  </a:lnTo>
                  <a:lnTo>
                    <a:pt x="249" y="1495"/>
                  </a:lnTo>
                  <a:lnTo>
                    <a:pt x="252" y="1506"/>
                  </a:lnTo>
                  <a:lnTo>
                    <a:pt x="256" y="1517"/>
                  </a:lnTo>
                  <a:lnTo>
                    <a:pt x="262" y="1526"/>
                  </a:lnTo>
                  <a:lnTo>
                    <a:pt x="269" y="1535"/>
                  </a:lnTo>
                  <a:lnTo>
                    <a:pt x="278" y="1544"/>
                  </a:lnTo>
                  <a:lnTo>
                    <a:pt x="286" y="1549"/>
                  </a:lnTo>
                  <a:lnTo>
                    <a:pt x="295" y="1554"/>
                  </a:lnTo>
                  <a:lnTo>
                    <a:pt x="306" y="1559"/>
                  </a:lnTo>
                  <a:lnTo>
                    <a:pt x="316" y="1561"/>
                  </a:lnTo>
                  <a:lnTo>
                    <a:pt x="328" y="1562"/>
                  </a:lnTo>
                  <a:lnTo>
                    <a:pt x="338" y="1560"/>
                  </a:lnTo>
                  <a:lnTo>
                    <a:pt x="348" y="1556"/>
                  </a:lnTo>
                  <a:lnTo>
                    <a:pt x="356" y="1549"/>
                  </a:lnTo>
                  <a:lnTo>
                    <a:pt x="361" y="1538"/>
                  </a:lnTo>
                  <a:lnTo>
                    <a:pt x="364" y="1523"/>
                  </a:lnTo>
                  <a:lnTo>
                    <a:pt x="364" y="1519"/>
                  </a:lnTo>
                  <a:lnTo>
                    <a:pt x="366" y="1516"/>
                  </a:lnTo>
                  <a:lnTo>
                    <a:pt x="367" y="1513"/>
                  </a:lnTo>
                  <a:lnTo>
                    <a:pt x="370" y="1510"/>
                  </a:lnTo>
                  <a:lnTo>
                    <a:pt x="373" y="1508"/>
                  </a:lnTo>
                  <a:lnTo>
                    <a:pt x="377" y="1507"/>
                  </a:lnTo>
                  <a:lnTo>
                    <a:pt x="381" y="1508"/>
                  </a:lnTo>
                  <a:lnTo>
                    <a:pt x="385" y="1510"/>
                  </a:lnTo>
                  <a:lnTo>
                    <a:pt x="390" y="1514"/>
                  </a:lnTo>
                  <a:lnTo>
                    <a:pt x="395" y="1521"/>
                  </a:lnTo>
                  <a:lnTo>
                    <a:pt x="401" y="1529"/>
                  </a:lnTo>
                  <a:lnTo>
                    <a:pt x="406" y="1538"/>
                  </a:lnTo>
                  <a:lnTo>
                    <a:pt x="411" y="1546"/>
                  </a:lnTo>
                  <a:lnTo>
                    <a:pt x="417" y="1554"/>
                  </a:lnTo>
                  <a:lnTo>
                    <a:pt x="422" y="1561"/>
                  </a:lnTo>
                  <a:lnTo>
                    <a:pt x="429" y="1567"/>
                  </a:lnTo>
                  <a:lnTo>
                    <a:pt x="436" y="1572"/>
                  </a:lnTo>
                  <a:lnTo>
                    <a:pt x="444" y="1575"/>
                  </a:lnTo>
                  <a:lnTo>
                    <a:pt x="453" y="1577"/>
                  </a:lnTo>
                  <a:lnTo>
                    <a:pt x="463" y="1577"/>
                  </a:lnTo>
                  <a:lnTo>
                    <a:pt x="474" y="1575"/>
                  </a:lnTo>
                  <a:lnTo>
                    <a:pt x="483" y="1573"/>
                  </a:lnTo>
                  <a:lnTo>
                    <a:pt x="494" y="1570"/>
                  </a:lnTo>
                  <a:lnTo>
                    <a:pt x="503" y="1565"/>
                  </a:lnTo>
                  <a:lnTo>
                    <a:pt x="512" y="1559"/>
                  </a:lnTo>
                  <a:lnTo>
                    <a:pt x="520" y="1551"/>
                  </a:lnTo>
                  <a:lnTo>
                    <a:pt x="526" y="1542"/>
                  </a:lnTo>
                  <a:lnTo>
                    <a:pt x="531" y="1529"/>
                  </a:lnTo>
                  <a:lnTo>
                    <a:pt x="534" y="1514"/>
                  </a:lnTo>
                  <a:lnTo>
                    <a:pt x="534" y="1497"/>
                  </a:lnTo>
                  <a:lnTo>
                    <a:pt x="534" y="1493"/>
                  </a:lnTo>
                  <a:lnTo>
                    <a:pt x="534" y="1489"/>
                  </a:lnTo>
                  <a:lnTo>
                    <a:pt x="534" y="1484"/>
                  </a:lnTo>
                  <a:lnTo>
                    <a:pt x="534" y="1480"/>
                  </a:lnTo>
                  <a:lnTo>
                    <a:pt x="535" y="1475"/>
                  </a:lnTo>
                  <a:lnTo>
                    <a:pt x="536" y="1471"/>
                  </a:lnTo>
                  <a:lnTo>
                    <a:pt x="538" y="1467"/>
                  </a:lnTo>
                  <a:lnTo>
                    <a:pt x="541" y="1464"/>
                  </a:lnTo>
                  <a:lnTo>
                    <a:pt x="545" y="1462"/>
                  </a:lnTo>
                  <a:lnTo>
                    <a:pt x="551" y="1461"/>
                  </a:lnTo>
                  <a:lnTo>
                    <a:pt x="557" y="1460"/>
                  </a:lnTo>
                  <a:lnTo>
                    <a:pt x="563" y="1460"/>
                  </a:lnTo>
                  <a:lnTo>
                    <a:pt x="569" y="1460"/>
                  </a:lnTo>
                  <a:lnTo>
                    <a:pt x="575" y="1458"/>
                  </a:lnTo>
                  <a:lnTo>
                    <a:pt x="580" y="1457"/>
                  </a:lnTo>
                  <a:lnTo>
                    <a:pt x="586" y="1455"/>
                  </a:lnTo>
                  <a:lnTo>
                    <a:pt x="591" y="1452"/>
                  </a:lnTo>
                  <a:lnTo>
                    <a:pt x="595" y="1449"/>
                  </a:lnTo>
                  <a:lnTo>
                    <a:pt x="599" y="1444"/>
                  </a:lnTo>
                  <a:lnTo>
                    <a:pt x="602" y="1438"/>
                  </a:lnTo>
                  <a:lnTo>
                    <a:pt x="605" y="1431"/>
                  </a:lnTo>
                  <a:lnTo>
                    <a:pt x="609" y="1424"/>
                  </a:lnTo>
                  <a:lnTo>
                    <a:pt x="612" y="1417"/>
                  </a:lnTo>
                  <a:lnTo>
                    <a:pt x="615" y="1409"/>
                  </a:lnTo>
                  <a:lnTo>
                    <a:pt x="617" y="1401"/>
                  </a:lnTo>
                  <a:lnTo>
                    <a:pt x="617" y="1392"/>
                  </a:lnTo>
                  <a:lnTo>
                    <a:pt x="616" y="1383"/>
                  </a:lnTo>
                  <a:lnTo>
                    <a:pt x="613" y="1374"/>
                  </a:lnTo>
                  <a:lnTo>
                    <a:pt x="607" y="1364"/>
                  </a:lnTo>
                  <a:lnTo>
                    <a:pt x="598" y="1353"/>
                  </a:lnTo>
                  <a:lnTo>
                    <a:pt x="594" y="1350"/>
                  </a:lnTo>
                  <a:lnTo>
                    <a:pt x="592" y="1346"/>
                  </a:lnTo>
                  <a:lnTo>
                    <a:pt x="590" y="1341"/>
                  </a:lnTo>
                  <a:lnTo>
                    <a:pt x="589" y="1335"/>
                  </a:lnTo>
                  <a:lnTo>
                    <a:pt x="588" y="1330"/>
                  </a:lnTo>
                  <a:lnTo>
                    <a:pt x="589" y="1325"/>
                  </a:lnTo>
                  <a:lnTo>
                    <a:pt x="590" y="1320"/>
                  </a:lnTo>
                  <a:lnTo>
                    <a:pt x="592" y="1315"/>
                  </a:lnTo>
                  <a:lnTo>
                    <a:pt x="595" y="1310"/>
                  </a:lnTo>
                  <a:lnTo>
                    <a:pt x="598" y="1306"/>
                  </a:lnTo>
                  <a:lnTo>
                    <a:pt x="600" y="1302"/>
                  </a:lnTo>
                  <a:lnTo>
                    <a:pt x="603" y="1297"/>
                  </a:lnTo>
                  <a:lnTo>
                    <a:pt x="606" y="1291"/>
                  </a:lnTo>
                  <a:lnTo>
                    <a:pt x="608" y="1283"/>
                  </a:lnTo>
                  <a:lnTo>
                    <a:pt x="611" y="1275"/>
                  </a:lnTo>
                  <a:lnTo>
                    <a:pt x="611" y="1267"/>
                  </a:lnTo>
                  <a:lnTo>
                    <a:pt x="612" y="1258"/>
                  </a:lnTo>
                  <a:lnTo>
                    <a:pt x="610" y="1248"/>
                  </a:lnTo>
                  <a:lnTo>
                    <a:pt x="607" y="1239"/>
                  </a:lnTo>
                  <a:lnTo>
                    <a:pt x="602" y="1231"/>
                  </a:lnTo>
                  <a:lnTo>
                    <a:pt x="600" y="1227"/>
                  </a:lnTo>
                  <a:lnTo>
                    <a:pt x="597" y="1222"/>
                  </a:lnTo>
                  <a:lnTo>
                    <a:pt x="594" y="1216"/>
                  </a:lnTo>
                  <a:lnTo>
                    <a:pt x="590" y="1211"/>
                  </a:lnTo>
                  <a:lnTo>
                    <a:pt x="585" y="1206"/>
                  </a:lnTo>
                  <a:lnTo>
                    <a:pt x="580" y="1201"/>
                  </a:lnTo>
                  <a:lnTo>
                    <a:pt x="573" y="1197"/>
                  </a:lnTo>
                  <a:lnTo>
                    <a:pt x="565" y="1194"/>
                  </a:lnTo>
                  <a:lnTo>
                    <a:pt x="555" y="1192"/>
                  </a:lnTo>
                  <a:lnTo>
                    <a:pt x="544" y="1191"/>
                  </a:lnTo>
                  <a:lnTo>
                    <a:pt x="540" y="1191"/>
                  </a:lnTo>
                  <a:lnTo>
                    <a:pt x="535" y="1191"/>
                  </a:lnTo>
                  <a:lnTo>
                    <a:pt x="531" y="1190"/>
                  </a:lnTo>
                  <a:lnTo>
                    <a:pt x="527" y="1189"/>
                  </a:lnTo>
                  <a:lnTo>
                    <a:pt x="523" y="1187"/>
                  </a:lnTo>
                  <a:lnTo>
                    <a:pt x="520" y="1183"/>
                  </a:lnTo>
                  <a:lnTo>
                    <a:pt x="519" y="1178"/>
                  </a:lnTo>
                  <a:lnTo>
                    <a:pt x="517" y="1172"/>
                  </a:lnTo>
                  <a:lnTo>
                    <a:pt x="518" y="1164"/>
                  </a:lnTo>
                  <a:lnTo>
                    <a:pt x="520" y="1154"/>
                  </a:lnTo>
                  <a:lnTo>
                    <a:pt x="520" y="1148"/>
                  </a:lnTo>
                  <a:lnTo>
                    <a:pt x="520" y="1141"/>
                  </a:lnTo>
                  <a:lnTo>
                    <a:pt x="519" y="1134"/>
                  </a:lnTo>
                  <a:lnTo>
                    <a:pt x="518" y="1126"/>
                  </a:lnTo>
                  <a:lnTo>
                    <a:pt x="515" y="1119"/>
                  </a:lnTo>
                  <a:lnTo>
                    <a:pt x="512" y="1113"/>
                  </a:lnTo>
                  <a:lnTo>
                    <a:pt x="506" y="1106"/>
                  </a:lnTo>
                  <a:lnTo>
                    <a:pt x="500" y="1102"/>
                  </a:lnTo>
                  <a:lnTo>
                    <a:pt x="491" y="1099"/>
                  </a:lnTo>
                  <a:lnTo>
                    <a:pt x="480" y="1097"/>
                  </a:lnTo>
                  <a:lnTo>
                    <a:pt x="474" y="1098"/>
                  </a:lnTo>
                  <a:lnTo>
                    <a:pt x="468" y="1097"/>
                  </a:lnTo>
                  <a:lnTo>
                    <a:pt x="464" y="1096"/>
                  </a:lnTo>
                  <a:lnTo>
                    <a:pt x="461" y="1094"/>
                  </a:lnTo>
                  <a:lnTo>
                    <a:pt x="458" y="1091"/>
                  </a:lnTo>
                  <a:lnTo>
                    <a:pt x="457" y="1087"/>
                  </a:lnTo>
                  <a:lnTo>
                    <a:pt x="457" y="1081"/>
                  </a:lnTo>
                  <a:lnTo>
                    <a:pt x="457" y="1073"/>
                  </a:lnTo>
                  <a:lnTo>
                    <a:pt x="457" y="1063"/>
                  </a:lnTo>
                  <a:lnTo>
                    <a:pt x="458" y="1051"/>
                  </a:lnTo>
                  <a:lnTo>
                    <a:pt x="459" y="1040"/>
                  </a:lnTo>
                  <a:lnTo>
                    <a:pt x="460" y="1025"/>
                  </a:lnTo>
                  <a:lnTo>
                    <a:pt x="461" y="1006"/>
                  </a:lnTo>
                  <a:lnTo>
                    <a:pt x="463" y="986"/>
                  </a:lnTo>
                  <a:lnTo>
                    <a:pt x="466" y="965"/>
                  </a:lnTo>
                  <a:lnTo>
                    <a:pt x="469" y="946"/>
                  </a:lnTo>
                  <a:lnTo>
                    <a:pt x="474" y="928"/>
                  </a:lnTo>
                  <a:lnTo>
                    <a:pt x="480" y="915"/>
                  </a:lnTo>
                  <a:lnTo>
                    <a:pt x="486" y="906"/>
                  </a:lnTo>
                  <a:lnTo>
                    <a:pt x="495" y="904"/>
                  </a:lnTo>
                  <a:lnTo>
                    <a:pt x="500" y="906"/>
                  </a:lnTo>
                  <a:lnTo>
                    <a:pt x="505" y="908"/>
                  </a:lnTo>
                  <a:lnTo>
                    <a:pt x="511" y="911"/>
                  </a:lnTo>
                  <a:lnTo>
                    <a:pt x="516" y="915"/>
                  </a:lnTo>
                  <a:lnTo>
                    <a:pt x="522" y="919"/>
                  </a:lnTo>
                  <a:lnTo>
                    <a:pt x="528" y="924"/>
                  </a:lnTo>
                  <a:lnTo>
                    <a:pt x="534" y="930"/>
                  </a:lnTo>
                  <a:lnTo>
                    <a:pt x="540" y="936"/>
                  </a:lnTo>
                  <a:lnTo>
                    <a:pt x="546" y="943"/>
                  </a:lnTo>
                  <a:lnTo>
                    <a:pt x="553" y="949"/>
                  </a:lnTo>
                  <a:lnTo>
                    <a:pt x="560" y="956"/>
                  </a:lnTo>
                  <a:lnTo>
                    <a:pt x="568" y="961"/>
                  </a:lnTo>
                  <a:lnTo>
                    <a:pt x="575" y="966"/>
                  </a:lnTo>
                  <a:lnTo>
                    <a:pt x="582" y="971"/>
                  </a:lnTo>
                  <a:lnTo>
                    <a:pt x="589" y="975"/>
                  </a:lnTo>
                  <a:lnTo>
                    <a:pt x="596" y="980"/>
                  </a:lnTo>
                  <a:lnTo>
                    <a:pt x="602" y="983"/>
                  </a:lnTo>
                  <a:lnTo>
                    <a:pt x="608" y="987"/>
                  </a:lnTo>
                  <a:lnTo>
                    <a:pt x="613" y="991"/>
                  </a:lnTo>
                  <a:lnTo>
                    <a:pt x="617" y="995"/>
                  </a:lnTo>
                  <a:lnTo>
                    <a:pt x="622" y="1003"/>
                  </a:lnTo>
                  <a:lnTo>
                    <a:pt x="628" y="1010"/>
                  </a:lnTo>
                  <a:lnTo>
                    <a:pt x="634" y="1018"/>
                  </a:lnTo>
                  <a:lnTo>
                    <a:pt x="641" y="1027"/>
                  </a:lnTo>
                  <a:lnTo>
                    <a:pt x="648" y="1036"/>
                  </a:lnTo>
                  <a:lnTo>
                    <a:pt x="656" y="1045"/>
                  </a:lnTo>
                  <a:lnTo>
                    <a:pt x="663" y="1054"/>
                  </a:lnTo>
                  <a:lnTo>
                    <a:pt x="670" y="1063"/>
                  </a:lnTo>
                  <a:lnTo>
                    <a:pt x="676" y="1071"/>
                  </a:lnTo>
                  <a:lnTo>
                    <a:pt x="681" y="1079"/>
                  </a:lnTo>
                  <a:lnTo>
                    <a:pt x="686" y="1085"/>
                  </a:lnTo>
                  <a:lnTo>
                    <a:pt x="690" y="1091"/>
                  </a:lnTo>
                  <a:lnTo>
                    <a:pt x="692" y="1096"/>
                  </a:lnTo>
                  <a:lnTo>
                    <a:pt x="694" y="1101"/>
                  </a:lnTo>
                  <a:lnTo>
                    <a:pt x="696" y="1105"/>
                  </a:lnTo>
                  <a:lnTo>
                    <a:pt x="696" y="1109"/>
                  </a:lnTo>
                  <a:lnTo>
                    <a:pt x="697" y="1113"/>
                  </a:lnTo>
                  <a:lnTo>
                    <a:pt x="697" y="1118"/>
                  </a:lnTo>
                  <a:lnTo>
                    <a:pt x="696" y="1123"/>
                  </a:lnTo>
                  <a:lnTo>
                    <a:pt x="696" y="1128"/>
                  </a:lnTo>
                  <a:lnTo>
                    <a:pt x="695" y="1137"/>
                  </a:lnTo>
                  <a:lnTo>
                    <a:pt x="694" y="1147"/>
                  </a:lnTo>
                  <a:lnTo>
                    <a:pt x="692" y="1159"/>
                  </a:lnTo>
                  <a:lnTo>
                    <a:pt x="690" y="1171"/>
                  </a:lnTo>
                  <a:lnTo>
                    <a:pt x="688" y="1185"/>
                  </a:lnTo>
                  <a:lnTo>
                    <a:pt x="687" y="1199"/>
                  </a:lnTo>
                  <a:lnTo>
                    <a:pt x="686" y="1214"/>
                  </a:lnTo>
                  <a:lnTo>
                    <a:pt x="685" y="1230"/>
                  </a:lnTo>
                  <a:lnTo>
                    <a:pt x="687" y="1245"/>
                  </a:lnTo>
                  <a:lnTo>
                    <a:pt x="688" y="1261"/>
                  </a:lnTo>
                  <a:lnTo>
                    <a:pt x="690" y="1268"/>
                  </a:lnTo>
                  <a:lnTo>
                    <a:pt x="693" y="1276"/>
                  </a:lnTo>
                  <a:lnTo>
                    <a:pt x="697" y="1284"/>
                  </a:lnTo>
                  <a:lnTo>
                    <a:pt x="701" y="1292"/>
                  </a:lnTo>
                  <a:lnTo>
                    <a:pt x="706" y="1300"/>
                  </a:lnTo>
                  <a:lnTo>
                    <a:pt x="711" y="1307"/>
                  </a:lnTo>
                  <a:lnTo>
                    <a:pt x="717" y="1315"/>
                  </a:lnTo>
                  <a:lnTo>
                    <a:pt x="723" y="1321"/>
                  </a:lnTo>
                  <a:lnTo>
                    <a:pt x="728" y="1327"/>
                  </a:lnTo>
                  <a:lnTo>
                    <a:pt x="734" y="1332"/>
                  </a:lnTo>
                  <a:lnTo>
                    <a:pt x="737" y="1337"/>
                  </a:lnTo>
                  <a:lnTo>
                    <a:pt x="739" y="1343"/>
                  </a:lnTo>
                  <a:lnTo>
                    <a:pt x="739" y="1349"/>
                  </a:lnTo>
                  <a:lnTo>
                    <a:pt x="740" y="1355"/>
                  </a:lnTo>
                  <a:lnTo>
                    <a:pt x="741" y="1362"/>
                  </a:lnTo>
                  <a:lnTo>
                    <a:pt x="741" y="1368"/>
                  </a:lnTo>
                  <a:lnTo>
                    <a:pt x="741" y="1374"/>
                  </a:lnTo>
                  <a:lnTo>
                    <a:pt x="741" y="1380"/>
                  </a:lnTo>
                  <a:lnTo>
                    <a:pt x="741" y="1386"/>
                  </a:lnTo>
                  <a:lnTo>
                    <a:pt x="741" y="1392"/>
                  </a:lnTo>
                  <a:lnTo>
                    <a:pt x="744" y="1402"/>
                  </a:lnTo>
                  <a:lnTo>
                    <a:pt x="750" y="1418"/>
                  </a:lnTo>
                  <a:lnTo>
                    <a:pt x="759" y="1439"/>
                  </a:lnTo>
                  <a:lnTo>
                    <a:pt x="772" y="1463"/>
                  </a:lnTo>
                  <a:lnTo>
                    <a:pt x="788" y="1488"/>
                  </a:lnTo>
                  <a:lnTo>
                    <a:pt x="808" y="1513"/>
                  </a:lnTo>
                  <a:lnTo>
                    <a:pt x="830" y="1536"/>
                  </a:lnTo>
                  <a:lnTo>
                    <a:pt x="856" y="1555"/>
                  </a:lnTo>
                  <a:lnTo>
                    <a:pt x="884" y="1571"/>
                  </a:lnTo>
                  <a:lnTo>
                    <a:pt x="915" y="1579"/>
                  </a:lnTo>
                  <a:lnTo>
                    <a:pt x="920" y="1579"/>
                  </a:lnTo>
                  <a:lnTo>
                    <a:pt x="925" y="1579"/>
                  </a:lnTo>
                  <a:lnTo>
                    <a:pt x="929" y="1578"/>
                  </a:lnTo>
                  <a:lnTo>
                    <a:pt x="934" y="1577"/>
                  </a:lnTo>
                  <a:lnTo>
                    <a:pt x="939" y="1576"/>
                  </a:lnTo>
                  <a:lnTo>
                    <a:pt x="944" y="1575"/>
                  </a:lnTo>
                  <a:lnTo>
                    <a:pt x="950" y="1574"/>
                  </a:lnTo>
                  <a:lnTo>
                    <a:pt x="956" y="1572"/>
                  </a:lnTo>
                  <a:lnTo>
                    <a:pt x="963" y="1570"/>
                  </a:lnTo>
                  <a:lnTo>
                    <a:pt x="970" y="1568"/>
                  </a:lnTo>
                  <a:lnTo>
                    <a:pt x="973" y="1567"/>
                  </a:lnTo>
                  <a:lnTo>
                    <a:pt x="975" y="1566"/>
                  </a:lnTo>
                  <a:lnTo>
                    <a:pt x="978" y="1565"/>
                  </a:lnTo>
                  <a:lnTo>
                    <a:pt x="982" y="1564"/>
                  </a:lnTo>
                  <a:lnTo>
                    <a:pt x="986" y="1564"/>
                  </a:lnTo>
                  <a:lnTo>
                    <a:pt x="992" y="1564"/>
                  </a:lnTo>
                  <a:lnTo>
                    <a:pt x="999" y="1565"/>
                  </a:lnTo>
                  <a:lnTo>
                    <a:pt x="1008" y="1566"/>
                  </a:lnTo>
                  <a:lnTo>
                    <a:pt x="1019" y="1569"/>
                  </a:lnTo>
                  <a:lnTo>
                    <a:pt x="1032" y="1573"/>
                  </a:lnTo>
                  <a:lnTo>
                    <a:pt x="1042" y="1573"/>
                  </a:lnTo>
                  <a:lnTo>
                    <a:pt x="1053" y="1574"/>
                  </a:lnTo>
                  <a:lnTo>
                    <a:pt x="1065" y="1574"/>
                  </a:lnTo>
                  <a:lnTo>
                    <a:pt x="1079" y="1573"/>
                  </a:lnTo>
                  <a:lnTo>
                    <a:pt x="1094" y="1571"/>
                  </a:lnTo>
                  <a:lnTo>
                    <a:pt x="1109" y="1568"/>
                  </a:lnTo>
                  <a:lnTo>
                    <a:pt x="1125" y="1563"/>
                  </a:lnTo>
                  <a:lnTo>
                    <a:pt x="1141" y="1556"/>
                  </a:lnTo>
                  <a:lnTo>
                    <a:pt x="1158" y="1546"/>
                  </a:lnTo>
                  <a:lnTo>
                    <a:pt x="1174" y="1534"/>
                  </a:lnTo>
                  <a:lnTo>
                    <a:pt x="1184" y="1524"/>
                  </a:lnTo>
                  <a:lnTo>
                    <a:pt x="1194" y="1515"/>
                  </a:lnTo>
                  <a:lnTo>
                    <a:pt x="1203" y="1506"/>
                  </a:lnTo>
                  <a:lnTo>
                    <a:pt x="1213" y="1495"/>
                  </a:lnTo>
                  <a:lnTo>
                    <a:pt x="1220" y="1484"/>
                  </a:lnTo>
                  <a:lnTo>
                    <a:pt x="1228" y="1471"/>
                  </a:lnTo>
                  <a:lnTo>
                    <a:pt x="1233" y="1456"/>
                  </a:lnTo>
                  <a:lnTo>
                    <a:pt x="1237" y="1439"/>
                  </a:lnTo>
                  <a:lnTo>
                    <a:pt x="1239" y="1420"/>
                  </a:lnTo>
                  <a:lnTo>
                    <a:pt x="1238" y="1397"/>
                  </a:lnTo>
                  <a:lnTo>
                    <a:pt x="1237" y="1393"/>
                  </a:lnTo>
                  <a:lnTo>
                    <a:pt x="1237" y="1390"/>
                  </a:lnTo>
                  <a:lnTo>
                    <a:pt x="1237" y="1385"/>
                  </a:lnTo>
                  <a:lnTo>
                    <a:pt x="1238" y="1380"/>
                  </a:lnTo>
                  <a:lnTo>
                    <a:pt x="1240" y="1375"/>
                  </a:lnTo>
                  <a:lnTo>
                    <a:pt x="1242" y="1369"/>
                  </a:lnTo>
                  <a:lnTo>
                    <a:pt x="1245" y="1363"/>
                  </a:lnTo>
                  <a:lnTo>
                    <a:pt x="1250" y="1356"/>
                  </a:lnTo>
                  <a:lnTo>
                    <a:pt x="1256" y="1350"/>
                  </a:lnTo>
                  <a:lnTo>
                    <a:pt x="1262" y="1342"/>
                  </a:lnTo>
                  <a:lnTo>
                    <a:pt x="1268" y="1335"/>
                  </a:lnTo>
                  <a:lnTo>
                    <a:pt x="1273" y="1325"/>
                  </a:lnTo>
                  <a:lnTo>
                    <a:pt x="1279" y="1312"/>
                  </a:lnTo>
                  <a:lnTo>
                    <a:pt x="1283" y="1298"/>
                  </a:lnTo>
                  <a:lnTo>
                    <a:pt x="1287" y="1282"/>
                  </a:lnTo>
                  <a:lnTo>
                    <a:pt x="1290" y="1265"/>
                  </a:lnTo>
                  <a:lnTo>
                    <a:pt x="1291" y="1247"/>
                  </a:lnTo>
                  <a:lnTo>
                    <a:pt x="1290" y="1228"/>
                  </a:lnTo>
                  <a:lnTo>
                    <a:pt x="1287" y="1210"/>
                  </a:lnTo>
                  <a:lnTo>
                    <a:pt x="1281" y="1191"/>
                  </a:lnTo>
                  <a:lnTo>
                    <a:pt x="1278" y="1184"/>
                  </a:lnTo>
                  <a:lnTo>
                    <a:pt x="1275" y="1173"/>
                  </a:lnTo>
                  <a:lnTo>
                    <a:pt x="1270" y="1159"/>
                  </a:lnTo>
                  <a:lnTo>
                    <a:pt x="1264" y="1145"/>
                  </a:lnTo>
                  <a:lnTo>
                    <a:pt x="1256" y="1130"/>
                  </a:lnTo>
                  <a:lnTo>
                    <a:pt x="1247" y="1114"/>
                  </a:lnTo>
                  <a:lnTo>
                    <a:pt x="1237" y="1100"/>
                  </a:lnTo>
                  <a:lnTo>
                    <a:pt x="1224" y="1087"/>
                  </a:lnTo>
                  <a:lnTo>
                    <a:pt x="1211" y="1077"/>
                  </a:lnTo>
                  <a:lnTo>
                    <a:pt x="1195" y="1071"/>
                  </a:lnTo>
                  <a:lnTo>
                    <a:pt x="1192" y="1069"/>
                  </a:lnTo>
                  <a:lnTo>
                    <a:pt x="1189" y="1068"/>
                  </a:lnTo>
                  <a:lnTo>
                    <a:pt x="1186" y="1066"/>
                  </a:lnTo>
                  <a:lnTo>
                    <a:pt x="1183" y="1065"/>
                  </a:lnTo>
                  <a:lnTo>
                    <a:pt x="1180" y="1062"/>
                  </a:lnTo>
                  <a:lnTo>
                    <a:pt x="1177" y="1060"/>
                  </a:lnTo>
                  <a:lnTo>
                    <a:pt x="1174" y="1056"/>
                  </a:lnTo>
                  <a:lnTo>
                    <a:pt x="1171" y="1052"/>
                  </a:lnTo>
                  <a:lnTo>
                    <a:pt x="1168" y="1048"/>
                  </a:lnTo>
                  <a:lnTo>
                    <a:pt x="1165" y="1043"/>
                  </a:lnTo>
                  <a:lnTo>
                    <a:pt x="1160" y="1040"/>
                  </a:lnTo>
                  <a:lnTo>
                    <a:pt x="1154" y="1035"/>
                  </a:lnTo>
                  <a:lnTo>
                    <a:pt x="1147" y="1029"/>
                  </a:lnTo>
                  <a:lnTo>
                    <a:pt x="1138" y="1023"/>
                  </a:lnTo>
                  <a:lnTo>
                    <a:pt x="1127" y="1018"/>
                  </a:lnTo>
                  <a:lnTo>
                    <a:pt x="1115" y="1013"/>
                  </a:lnTo>
                  <a:lnTo>
                    <a:pt x="1101" y="1009"/>
                  </a:lnTo>
                  <a:lnTo>
                    <a:pt x="1086" y="1007"/>
                  </a:lnTo>
                  <a:lnTo>
                    <a:pt x="1069" y="1007"/>
                  </a:lnTo>
                  <a:lnTo>
                    <a:pt x="1052" y="1009"/>
                  </a:lnTo>
                  <a:lnTo>
                    <a:pt x="1046" y="1009"/>
                  </a:lnTo>
                  <a:lnTo>
                    <a:pt x="1041" y="1008"/>
                  </a:lnTo>
                  <a:lnTo>
                    <a:pt x="1036" y="1007"/>
                  </a:lnTo>
                  <a:lnTo>
                    <a:pt x="1030" y="1005"/>
                  </a:lnTo>
                  <a:lnTo>
                    <a:pt x="1025" y="1003"/>
                  </a:lnTo>
                  <a:lnTo>
                    <a:pt x="1019" y="1000"/>
                  </a:lnTo>
                  <a:lnTo>
                    <a:pt x="1014" y="997"/>
                  </a:lnTo>
                  <a:lnTo>
                    <a:pt x="1008" y="993"/>
                  </a:lnTo>
                  <a:lnTo>
                    <a:pt x="1003" y="989"/>
                  </a:lnTo>
                  <a:lnTo>
                    <a:pt x="998" y="986"/>
                  </a:lnTo>
                  <a:lnTo>
                    <a:pt x="995" y="982"/>
                  </a:lnTo>
                  <a:lnTo>
                    <a:pt x="990" y="978"/>
                  </a:lnTo>
                  <a:lnTo>
                    <a:pt x="984" y="974"/>
                  </a:lnTo>
                  <a:lnTo>
                    <a:pt x="977" y="970"/>
                  </a:lnTo>
                  <a:lnTo>
                    <a:pt x="968" y="966"/>
                  </a:lnTo>
                  <a:lnTo>
                    <a:pt x="959" y="962"/>
                  </a:lnTo>
                  <a:lnTo>
                    <a:pt x="949" y="959"/>
                  </a:lnTo>
                  <a:lnTo>
                    <a:pt x="937" y="957"/>
                  </a:lnTo>
                  <a:lnTo>
                    <a:pt x="925" y="955"/>
                  </a:lnTo>
                  <a:lnTo>
                    <a:pt x="911" y="955"/>
                  </a:lnTo>
                  <a:lnTo>
                    <a:pt x="898" y="955"/>
                  </a:lnTo>
                  <a:lnTo>
                    <a:pt x="886" y="957"/>
                  </a:lnTo>
                  <a:lnTo>
                    <a:pt x="874" y="959"/>
                  </a:lnTo>
                  <a:lnTo>
                    <a:pt x="864" y="961"/>
                  </a:lnTo>
                  <a:lnTo>
                    <a:pt x="854" y="964"/>
                  </a:lnTo>
                  <a:lnTo>
                    <a:pt x="846" y="968"/>
                  </a:lnTo>
                  <a:lnTo>
                    <a:pt x="838" y="971"/>
                  </a:lnTo>
                  <a:lnTo>
                    <a:pt x="831" y="974"/>
                  </a:lnTo>
                  <a:lnTo>
                    <a:pt x="825" y="976"/>
                  </a:lnTo>
                  <a:lnTo>
                    <a:pt x="820" y="978"/>
                  </a:lnTo>
                  <a:lnTo>
                    <a:pt x="815" y="979"/>
                  </a:lnTo>
                  <a:lnTo>
                    <a:pt x="809" y="981"/>
                  </a:lnTo>
                  <a:lnTo>
                    <a:pt x="801" y="983"/>
                  </a:lnTo>
                  <a:lnTo>
                    <a:pt x="793" y="984"/>
                  </a:lnTo>
                  <a:lnTo>
                    <a:pt x="783" y="985"/>
                  </a:lnTo>
                  <a:lnTo>
                    <a:pt x="773" y="985"/>
                  </a:lnTo>
                  <a:lnTo>
                    <a:pt x="761" y="985"/>
                  </a:lnTo>
                  <a:lnTo>
                    <a:pt x="748" y="982"/>
                  </a:lnTo>
                  <a:lnTo>
                    <a:pt x="735" y="979"/>
                  </a:lnTo>
                  <a:lnTo>
                    <a:pt x="721" y="974"/>
                  </a:lnTo>
                  <a:lnTo>
                    <a:pt x="715" y="972"/>
                  </a:lnTo>
                  <a:lnTo>
                    <a:pt x="708" y="968"/>
                  </a:lnTo>
                  <a:lnTo>
                    <a:pt x="699" y="962"/>
                  </a:lnTo>
                  <a:lnTo>
                    <a:pt x="690" y="955"/>
                  </a:lnTo>
                  <a:lnTo>
                    <a:pt x="680" y="947"/>
                  </a:lnTo>
                  <a:lnTo>
                    <a:pt x="670" y="939"/>
                  </a:lnTo>
                  <a:lnTo>
                    <a:pt x="659" y="931"/>
                  </a:lnTo>
                  <a:lnTo>
                    <a:pt x="650" y="923"/>
                  </a:lnTo>
                  <a:lnTo>
                    <a:pt x="641" y="917"/>
                  </a:lnTo>
                  <a:lnTo>
                    <a:pt x="634" y="911"/>
                  </a:lnTo>
                  <a:lnTo>
                    <a:pt x="627" y="906"/>
                  </a:lnTo>
                  <a:lnTo>
                    <a:pt x="621" y="900"/>
                  </a:lnTo>
                  <a:lnTo>
                    <a:pt x="616" y="893"/>
                  </a:lnTo>
                  <a:lnTo>
                    <a:pt x="610" y="887"/>
                  </a:lnTo>
                  <a:lnTo>
                    <a:pt x="605" y="880"/>
                  </a:lnTo>
                  <a:lnTo>
                    <a:pt x="599" y="872"/>
                  </a:lnTo>
                  <a:lnTo>
                    <a:pt x="594" y="864"/>
                  </a:lnTo>
                  <a:lnTo>
                    <a:pt x="588" y="857"/>
                  </a:lnTo>
                  <a:lnTo>
                    <a:pt x="582" y="850"/>
                  </a:lnTo>
                  <a:lnTo>
                    <a:pt x="576" y="844"/>
                  </a:lnTo>
                  <a:lnTo>
                    <a:pt x="570" y="838"/>
                  </a:lnTo>
                  <a:lnTo>
                    <a:pt x="563" y="832"/>
                  </a:lnTo>
                  <a:lnTo>
                    <a:pt x="556" y="824"/>
                  </a:lnTo>
                  <a:lnTo>
                    <a:pt x="549" y="816"/>
                  </a:lnTo>
                  <a:lnTo>
                    <a:pt x="542" y="809"/>
                  </a:lnTo>
                  <a:lnTo>
                    <a:pt x="534" y="802"/>
                  </a:lnTo>
                  <a:lnTo>
                    <a:pt x="525" y="795"/>
                  </a:lnTo>
                  <a:lnTo>
                    <a:pt x="517" y="789"/>
                  </a:lnTo>
                  <a:lnTo>
                    <a:pt x="509" y="783"/>
                  </a:lnTo>
                  <a:lnTo>
                    <a:pt x="500" y="779"/>
                  </a:lnTo>
                  <a:lnTo>
                    <a:pt x="492" y="775"/>
                  </a:lnTo>
                  <a:lnTo>
                    <a:pt x="484" y="768"/>
                  </a:lnTo>
                  <a:lnTo>
                    <a:pt x="477" y="761"/>
                  </a:lnTo>
                  <a:lnTo>
                    <a:pt x="471" y="752"/>
                  </a:lnTo>
                  <a:lnTo>
                    <a:pt x="465" y="743"/>
                  </a:lnTo>
                  <a:lnTo>
                    <a:pt x="459" y="733"/>
                  </a:lnTo>
                  <a:lnTo>
                    <a:pt x="455" y="723"/>
                  </a:lnTo>
                  <a:lnTo>
                    <a:pt x="451" y="713"/>
                  </a:lnTo>
                  <a:lnTo>
                    <a:pt x="449" y="704"/>
                  </a:lnTo>
                  <a:lnTo>
                    <a:pt x="447" y="694"/>
                  </a:lnTo>
                  <a:lnTo>
                    <a:pt x="445" y="684"/>
                  </a:lnTo>
                  <a:lnTo>
                    <a:pt x="442" y="671"/>
                  </a:lnTo>
                  <a:lnTo>
                    <a:pt x="438" y="658"/>
                  </a:lnTo>
                  <a:lnTo>
                    <a:pt x="434" y="645"/>
                  </a:lnTo>
                  <a:lnTo>
                    <a:pt x="429" y="631"/>
                  </a:lnTo>
                  <a:lnTo>
                    <a:pt x="425" y="618"/>
                  </a:lnTo>
                  <a:lnTo>
                    <a:pt x="420" y="606"/>
                  </a:lnTo>
                  <a:lnTo>
                    <a:pt x="416" y="597"/>
                  </a:lnTo>
                  <a:lnTo>
                    <a:pt x="412" y="588"/>
                  </a:lnTo>
                  <a:lnTo>
                    <a:pt x="409" y="583"/>
                  </a:lnTo>
                  <a:lnTo>
                    <a:pt x="406" y="579"/>
                  </a:lnTo>
                  <a:lnTo>
                    <a:pt x="404" y="574"/>
                  </a:lnTo>
                  <a:lnTo>
                    <a:pt x="403" y="569"/>
                  </a:lnTo>
                  <a:lnTo>
                    <a:pt x="403" y="565"/>
                  </a:lnTo>
                  <a:lnTo>
                    <a:pt x="404" y="562"/>
                  </a:lnTo>
                  <a:lnTo>
                    <a:pt x="406" y="559"/>
                  </a:lnTo>
                  <a:lnTo>
                    <a:pt x="411" y="557"/>
                  </a:lnTo>
                  <a:lnTo>
                    <a:pt x="417" y="556"/>
                  </a:lnTo>
                  <a:lnTo>
                    <a:pt x="426" y="558"/>
                  </a:lnTo>
                  <a:lnTo>
                    <a:pt x="438" y="561"/>
                  </a:lnTo>
                  <a:lnTo>
                    <a:pt x="451" y="565"/>
                  </a:lnTo>
                  <a:lnTo>
                    <a:pt x="466" y="569"/>
                  </a:lnTo>
                  <a:lnTo>
                    <a:pt x="481" y="573"/>
                  </a:lnTo>
                  <a:lnTo>
                    <a:pt x="497" y="577"/>
                  </a:lnTo>
                  <a:lnTo>
                    <a:pt x="514" y="580"/>
                  </a:lnTo>
                  <a:lnTo>
                    <a:pt x="530" y="583"/>
                  </a:lnTo>
                  <a:lnTo>
                    <a:pt x="546" y="585"/>
                  </a:lnTo>
                  <a:lnTo>
                    <a:pt x="562" y="587"/>
                  </a:lnTo>
                  <a:lnTo>
                    <a:pt x="576" y="589"/>
                  </a:lnTo>
                  <a:lnTo>
                    <a:pt x="589" y="590"/>
                  </a:lnTo>
                  <a:lnTo>
                    <a:pt x="602" y="591"/>
                  </a:lnTo>
                  <a:lnTo>
                    <a:pt x="618" y="591"/>
                  </a:lnTo>
                  <a:lnTo>
                    <a:pt x="635" y="593"/>
                  </a:lnTo>
                  <a:lnTo>
                    <a:pt x="653" y="593"/>
                  </a:lnTo>
                  <a:lnTo>
                    <a:pt x="671" y="595"/>
                  </a:lnTo>
                  <a:lnTo>
                    <a:pt x="690" y="596"/>
                  </a:lnTo>
                  <a:lnTo>
                    <a:pt x="707" y="598"/>
                  </a:lnTo>
                  <a:lnTo>
                    <a:pt x="722" y="600"/>
                  </a:lnTo>
                  <a:lnTo>
                    <a:pt x="735" y="602"/>
                  </a:lnTo>
                  <a:lnTo>
                    <a:pt x="745" y="605"/>
                  </a:lnTo>
                  <a:lnTo>
                    <a:pt x="754" y="608"/>
                  </a:lnTo>
                  <a:lnTo>
                    <a:pt x="763" y="614"/>
                  </a:lnTo>
                  <a:lnTo>
                    <a:pt x="772" y="620"/>
                  </a:lnTo>
                  <a:lnTo>
                    <a:pt x="782" y="628"/>
                  </a:lnTo>
                  <a:lnTo>
                    <a:pt x="791" y="637"/>
                  </a:lnTo>
                  <a:lnTo>
                    <a:pt x="800" y="646"/>
                  </a:lnTo>
                  <a:lnTo>
                    <a:pt x="809" y="656"/>
                  </a:lnTo>
                  <a:lnTo>
                    <a:pt x="817" y="665"/>
                  </a:lnTo>
                  <a:lnTo>
                    <a:pt x="825" y="674"/>
                  </a:lnTo>
                  <a:lnTo>
                    <a:pt x="832" y="682"/>
                  </a:lnTo>
                  <a:lnTo>
                    <a:pt x="839" y="691"/>
                  </a:lnTo>
                  <a:lnTo>
                    <a:pt x="847" y="700"/>
                  </a:lnTo>
                  <a:lnTo>
                    <a:pt x="856" y="709"/>
                  </a:lnTo>
                  <a:lnTo>
                    <a:pt x="864" y="719"/>
                  </a:lnTo>
                  <a:lnTo>
                    <a:pt x="871" y="728"/>
                  </a:lnTo>
                  <a:lnTo>
                    <a:pt x="878" y="738"/>
                  </a:lnTo>
                  <a:lnTo>
                    <a:pt x="884" y="747"/>
                  </a:lnTo>
                  <a:lnTo>
                    <a:pt x="889" y="756"/>
                  </a:lnTo>
                  <a:lnTo>
                    <a:pt x="892" y="764"/>
                  </a:lnTo>
                  <a:lnTo>
                    <a:pt x="893" y="772"/>
                  </a:lnTo>
                  <a:lnTo>
                    <a:pt x="894" y="780"/>
                  </a:lnTo>
                  <a:lnTo>
                    <a:pt x="895" y="790"/>
                  </a:lnTo>
                  <a:lnTo>
                    <a:pt x="896" y="799"/>
                  </a:lnTo>
                  <a:lnTo>
                    <a:pt x="897" y="810"/>
                  </a:lnTo>
                  <a:lnTo>
                    <a:pt x="898" y="821"/>
                  </a:lnTo>
                  <a:lnTo>
                    <a:pt x="901" y="831"/>
                  </a:lnTo>
                  <a:lnTo>
                    <a:pt x="903" y="840"/>
                  </a:lnTo>
                  <a:lnTo>
                    <a:pt x="906" y="849"/>
                  </a:lnTo>
                  <a:lnTo>
                    <a:pt x="910" y="856"/>
                  </a:lnTo>
                  <a:lnTo>
                    <a:pt x="915" y="861"/>
                  </a:lnTo>
                  <a:lnTo>
                    <a:pt x="921" y="866"/>
                  </a:lnTo>
                  <a:lnTo>
                    <a:pt x="926" y="872"/>
                  </a:lnTo>
                  <a:lnTo>
                    <a:pt x="932" y="877"/>
                  </a:lnTo>
                  <a:lnTo>
                    <a:pt x="937" y="882"/>
                  </a:lnTo>
                  <a:lnTo>
                    <a:pt x="943" y="887"/>
                  </a:lnTo>
                  <a:lnTo>
                    <a:pt x="948" y="891"/>
                  </a:lnTo>
                  <a:lnTo>
                    <a:pt x="954" y="895"/>
                  </a:lnTo>
                  <a:lnTo>
                    <a:pt x="960" y="898"/>
                  </a:lnTo>
                  <a:lnTo>
                    <a:pt x="967" y="901"/>
                  </a:lnTo>
                  <a:lnTo>
                    <a:pt x="974" y="901"/>
                  </a:lnTo>
                  <a:lnTo>
                    <a:pt x="981" y="903"/>
                  </a:lnTo>
                  <a:lnTo>
                    <a:pt x="989" y="904"/>
                  </a:lnTo>
                  <a:lnTo>
                    <a:pt x="997" y="906"/>
                  </a:lnTo>
                  <a:lnTo>
                    <a:pt x="1005" y="909"/>
                  </a:lnTo>
                  <a:lnTo>
                    <a:pt x="1013" y="912"/>
                  </a:lnTo>
                  <a:lnTo>
                    <a:pt x="1021" y="915"/>
                  </a:lnTo>
                  <a:lnTo>
                    <a:pt x="1029" y="919"/>
                  </a:lnTo>
                  <a:lnTo>
                    <a:pt x="1037" y="923"/>
                  </a:lnTo>
                  <a:lnTo>
                    <a:pt x="1044" y="926"/>
                  </a:lnTo>
                  <a:lnTo>
                    <a:pt x="1050" y="929"/>
                  </a:lnTo>
                  <a:lnTo>
                    <a:pt x="1058" y="931"/>
                  </a:lnTo>
                  <a:lnTo>
                    <a:pt x="1065" y="933"/>
                  </a:lnTo>
                  <a:lnTo>
                    <a:pt x="1072" y="934"/>
                  </a:lnTo>
                  <a:lnTo>
                    <a:pt x="1078" y="936"/>
                  </a:lnTo>
                  <a:lnTo>
                    <a:pt x="1085" y="937"/>
                  </a:lnTo>
                  <a:lnTo>
                    <a:pt x="1092" y="938"/>
                  </a:lnTo>
                  <a:lnTo>
                    <a:pt x="1099" y="939"/>
                  </a:lnTo>
                  <a:lnTo>
                    <a:pt x="1105" y="940"/>
                  </a:lnTo>
                  <a:lnTo>
                    <a:pt x="1112" y="940"/>
                  </a:lnTo>
                  <a:lnTo>
                    <a:pt x="1120" y="940"/>
                  </a:lnTo>
                  <a:lnTo>
                    <a:pt x="1129" y="939"/>
                  </a:lnTo>
                  <a:lnTo>
                    <a:pt x="1139" y="938"/>
                  </a:lnTo>
                  <a:lnTo>
                    <a:pt x="1149" y="935"/>
                  </a:lnTo>
                  <a:lnTo>
                    <a:pt x="1159" y="932"/>
                  </a:lnTo>
                  <a:lnTo>
                    <a:pt x="1170" y="926"/>
                  </a:lnTo>
                  <a:lnTo>
                    <a:pt x="1180" y="920"/>
                  </a:lnTo>
                  <a:lnTo>
                    <a:pt x="1188" y="910"/>
                  </a:lnTo>
                  <a:lnTo>
                    <a:pt x="1197" y="898"/>
                  </a:lnTo>
                  <a:lnTo>
                    <a:pt x="1203" y="883"/>
                  </a:lnTo>
                  <a:lnTo>
                    <a:pt x="1208" y="865"/>
                  </a:lnTo>
                  <a:lnTo>
                    <a:pt x="1209" y="859"/>
                  </a:lnTo>
                  <a:lnTo>
                    <a:pt x="1210" y="849"/>
                  </a:lnTo>
                  <a:lnTo>
                    <a:pt x="1210" y="836"/>
                  </a:lnTo>
                  <a:lnTo>
                    <a:pt x="1208" y="823"/>
                  </a:lnTo>
                  <a:lnTo>
                    <a:pt x="1205" y="808"/>
                  </a:lnTo>
                  <a:lnTo>
                    <a:pt x="1199" y="794"/>
                  </a:lnTo>
                  <a:lnTo>
                    <a:pt x="1191" y="781"/>
                  </a:lnTo>
                  <a:lnTo>
                    <a:pt x="1179" y="771"/>
                  </a:lnTo>
                  <a:lnTo>
                    <a:pt x="1165" y="764"/>
                  </a:lnTo>
                  <a:lnTo>
                    <a:pt x="1146" y="762"/>
                  </a:lnTo>
                  <a:lnTo>
                    <a:pt x="1142" y="761"/>
                  </a:lnTo>
                  <a:lnTo>
                    <a:pt x="1138" y="761"/>
                  </a:lnTo>
                  <a:lnTo>
                    <a:pt x="1134" y="760"/>
                  </a:lnTo>
                  <a:lnTo>
                    <a:pt x="1131" y="759"/>
                  </a:lnTo>
                  <a:lnTo>
                    <a:pt x="1128" y="757"/>
                  </a:lnTo>
                  <a:lnTo>
                    <a:pt x="1125" y="755"/>
                  </a:lnTo>
                  <a:lnTo>
                    <a:pt x="1122" y="750"/>
                  </a:lnTo>
                  <a:lnTo>
                    <a:pt x="1119" y="745"/>
                  </a:lnTo>
                  <a:lnTo>
                    <a:pt x="1117" y="738"/>
                  </a:lnTo>
                  <a:lnTo>
                    <a:pt x="1115" y="729"/>
                  </a:lnTo>
                  <a:lnTo>
                    <a:pt x="1113" y="720"/>
                  </a:lnTo>
                  <a:lnTo>
                    <a:pt x="1109" y="710"/>
                  </a:lnTo>
                  <a:lnTo>
                    <a:pt x="1104" y="701"/>
                  </a:lnTo>
                  <a:lnTo>
                    <a:pt x="1097" y="691"/>
                  </a:lnTo>
                  <a:lnTo>
                    <a:pt x="1088" y="681"/>
                  </a:lnTo>
                  <a:lnTo>
                    <a:pt x="1078" y="673"/>
                  </a:lnTo>
                  <a:lnTo>
                    <a:pt x="1065" y="665"/>
                  </a:lnTo>
                  <a:lnTo>
                    <a:pt x="1051" y="659"/>
                  </a:lnTo>
                  <a:lnTo>
                    <a:pt x="1035" y="654"/>
                  </a:lnTo>
                  <a:lnTo>
                    <a:pt x="1017" y="651"/>
                  </a:lnTo>
                  <a:lnTo>
                    <a:pt x="1000" y="652"/>
                  </a:lnTo>
                  <a:lnTo>
                    <a:pt x="986" y="654"/>
                  </a:lnTo>
                  <a:lnTo>
                    <a:pt x="975" y="659"/>
                  </a:lnTo>
                  <a:lnTo>
                    <a:pt x="966" y="663"/>
                  </a:lnTo>
                  <a:lnTo>
                    <a:pt x="959" y="667"/>
                  </a:lnTo>
                  <a:lnTo>
                    <a:pt x="952" y="671"/>
                  </a:lnTo>
                  <a:lnTo>
                    <a:pt x="946" y="674"/>
                  </a:lnTo>
                  <a:lnTo>
                    <a:pt x="938" y="675"/>
                  </a:lnTo>
                  <a:lnTo>
                    <a:pt x="928" y="674"/>
                  </a:lnTo>
                  <a:lnTo>
                    <a:pt x="915" y="671"/>
                  </a:lnTo>
                  <a:lnTo>
                    <a:pt x="907" y="666"/>
                  </a:lnTo>
                  <a:lnTo>
                    <a:pt x="898" y="659"/>
                  </a:lnTo>
                  <a:lnTo>
                    <a:pt x="887" y="651"/>
                  </a:lnTo>
                  <a:lnTo>
                    <a:pt x="876" y="643"/>
                  </a:lnTo>
                  <a:lnTo>
                    <a:pt x="865" y="634"/>
                  </a:lnTo>
                  <a:lnTo>
                    <a:pt x="855" y="623"/>
                  </a:lnTo>
                  <a:lnTo>
                    <a:pt x="847" y="614"/>
                  </a:lnTo>
                  <a:lnTo>
                    <a:pt x="841" y="603"/>
                  </a:lnTo>
                  <a:lnTo>
                    <a:pt x="837" y="593"/>
                  </a:lnTo>
                  <a:lnTo>
                    <a:pt x="836" y="583"/>
                  </a:lnTo>
                  <a:lnTo>
                    <a:pt x="838" y="576"/>
                  </a:lnTo>
                  <a:lnTo>
                    <a:pt x="842" y="571"/>
                  </a:lnTo>
                  <a:lnTo>
                    <a:pt x="847" y="566"/>
                  </a:lnTo>
                  <a:lnTo>
                    <a:pt x="854" y="563"/>
                  </a:lnTo>
                  <a:lnTo>
                    <a:pt x="861" y="561"/>
                  </a:lnTo>
                  <a:lnTo>
                    <a:pt x="869" y="560"/>
                  </a:lnTo>
                  <a:lnTo>
                    <a:pt x="876" y="559"/>
                  </a:lnTo>
                  <a:lnTo>
                    <a:pt x="884" y="558"/>
                  </a:lnTo>
                  <a:lnTo>
                    <a:pt x="892" y="557"/>
                  </a:lnTo>
                  <a:lnTo>
                    <a:pt x="898" y="556"/>
                  </a:lnTo>
                  <a:lnTo>
                    <a:pt x="904" y="554"/>
                  </a:lnTo>
                  <a:lnTo>
                    <a:pt x="912" y="554"/>
                  </a:lnTo>
                  <a:lnTo>
                    <a:pt x="920" y="552"/>
                  </a:lnTo>
                  <a:lnTo>
                    <a:pt x="929" y="551"/>
                  </a:lnTo>
                  <a:lnTo>
                    <a:pt x="940" y="551"/>
                  </a:lnTo>
                  <a:lnTo>
                    <a:pt x="950" y="550"/>
                  </a:lnTo>
                  <a:lnTo>
                    <a:pt x="961" y="549"/>
                  </a:lnTo>
                  <a:lnTo>
                    <a:pt x="974" y="549"/>
                  </a:lnTo>
                  <a:lnTo>
                    <a:pt x="986" y="549"/>
                  </a:lnTo>
                  <a:lnTo>
                    <a:pt x="998" y="549"/>
                  </a:lnTo>
                  <a:lnTo>
                    <a:pt x="1011" y="549"/>
                  </a:lnTo>
                  <a:lnTo>
                    <a:pt x="1024" y="550"/>
                  </a:lnTo>
                  <a:lnTo>
                    <a:pt x="1037" y="551"/>
                  </a:lnTo>
                  <a:lnTo>
                    <a:pt x="1049" y="553"/>
                  </a:lnTo>
                  <a:lnTo>
                    <a:pt x="1061" y="556"/>
                  </a:lnTo>
                  <a:lnTo>
                    <a:pt x="1072" y="559"/>
                  </a:lnTo>
                  <a:lnTo>
                    <a:pt x="1082" y="563"/>
                  </a:lnTo>
                  <a:lnTo>
                    <a:pt x="1090" y="568"/>
                  </a:lnTo>
                  <a:lnTo>
                    <a:pt x="1097" y="573"/>
                  </a:lnTo>
                  <a:lnTo>
                    <a:pt x="1102" y="579"/>
                  </a:lnTo>
                  <a:lnTo>
                    <a:pt x="1106" y="585"/>
                  </a:lnTo>
                  <a:lnTo>
                    <a:pt x="1108" y="592"/>
                  </a:lnTo>
                  <a:lnTo>
                    <a:pt x="1111" y="599"/>
                  </a:lnTo>
                  <a:lnTo>
                    <a:pt x="1113" y="606"/>
                  </a:lnTo>
                  <a:lnTo>
                    <a:pt x="1116" y="613"/>
                  </a:lnTo>
                  <a:lnTo>
                    <a:pt x="1119" y="619"/>
                  </a:lnTo>
                  <a:lnTo>
                    <a:pt x="1123" y="626"/>
                  </a:lnTo>
                  <a:lnTo>
                    <a:pt x="1128" y="633"/>
                  </a:lnTo>
                  <a:lnTo>
                    <a:pt x="1135" y="639"/>
                  </a:lnTo>
                  <a:lnTo>
                    <a:pt x="1143" y="644"/>
                  </a:lnTo>
                  <a:lnTo>
                    <a:pt x="1148" y="647"/>
                  </a:lnTo>
                  <a:lnTo>
                    <a:pt x="1152" y="648"/>
                  </a:lnTo>
                  <a:lnTo>
                    <a:pt x="1156" y="649"/>
                  </a:lnTo>
                  <a:lnTo>
                    <a:pt x="1160" y="650"/>
                  </a:lnTo>
                  <a:lnTo>
                    <a:pt x="1163" y="650"/>
                  </a:lnTo>
                  <a:lnTo>
                    <a:pt x="1167" y="650"/>
                  </a:lnTo>
                  <a:lnTo>
                    <a:pt x="1171" y="650"/>
                  </a:lnTo>
                  <a:lnTo>
                    <a:pt x="1174" y="650"/>
                  </a:lnTo>
                  <a:lnTo>
                    <a:pt x="1177" y="651"/>
                  </a:lnTo>
                  <a:lnTo>
                    <a:pt x="1180" y="651"/>
                  </a:lnTo>
                  <a:lnTo>
                    <a:pt x="1185" y="652"/>
                  </a:lnTo>
                  <a:lnTo>
                    <a:pt x="1190" y="654"/>
                  </a:lnTo>
                  <a:lnTo>
                    <a:pt x="1195" y="657"/>
                  </a:lnTo>
                  <a:lnTo>
                    <a:pt x="1200" y="660"/>
                  </a:lnTo>
                  <a:lnTo>
                    <a:pt x="1204" y="664"/>
                  </a:lnTo>
                  <a:lnTo>
                    <a:pt x="1209" y="668"/>
                  </a:lnTo>
                  <a:lnTo>
                    <a:pt x="1213" y="674"/>
                  </a:lnTo>
                  <a:lnTo>
                    <a:pt x="1217" y="680"/>
                  </a:lnTo>
                  <a:lnTo>
                    <a:pt x="1222" y="686"/>
                  </a:lnTo>
                  <a:lnTo>
                    <a:pt x="1226" y="693"/>
                  </a:lnTo>
                  <a:lnTo>
                    <a:pt x="1230" y="701"/>
                  </a:lnTo>
                  <a:lnTo>
                    <a:pt x="1236" y="709"/>
                  </a:lnTo>
                  <a:lnTo>
                    <a:pt x="1242" y="717"/>
                  </a:lnTo>
                  <a:lnTo>
                    <a:pt x="1250" y="725"/>
                  </a:lnTo>
                  <a:lnTo>
                    <a:pt x="1259" y="732"/>
                  </a:lnTo>
                  <a:lnTo>
                    <a:pt x="1270" y="739"/>
                  </a:lnTo>
                  <a:lnTo>
                    <a:pt x="1281" y="744"/>
                  </a:lnTo>
                  <a:lnTo>
                    <a:pt x="1294" y="749"/>
                  </a:lnTo>
                  <a:lnTo>
                    <a:pt x="1309" y="752"/>
                  </a:lnTo>
                  <a:lnTo>
                    <a:pt x="1325" y="753"/>
                  </a:lnTo>
                  <a:lnTo>
                    <a:pt x="1341" y="753"/>
                  </a:lnTo>
                  <a:lnTo>
                    <a:pt x="1353" y="752"/>
                  </a:lnTo>
                  <a:lnTo>
                    <a:pt x="1362" y="750"/>
                  </a:lnTo>
                  <a:lnTo>
                    <a:pt x="1369" y="748"/>
                  </a:lnTo>
                  <a:lnTo>
                    <a:pt x="1375" y="745"/>
                  </a:lnTo>
                  <a:lnTo>
                    <a:pt x="1379" y="742"/>
                  </a:lnTo>
                  <a:lnTo>
                    <a:pt x="1384" y="740"/>
                  </a:lnTo>
                  <a:lnTo>
                    <a:pt x="1389" y="738"/>
                  </a:lnTo>
                  <a:lnTo>
                    <a:pt x="1395" y="737"/>
                  </a:lnTo>
                  <a:lnTo>
                    <a:pt x="1402" y="736"/>
                  </a:lnTo>
                  <a:lnTo>
                    <a:pt x="1410" y="736"/>
                  </a:lnTo>
                  <a:lnTo>
                    <a:pt x="1419" y="736"/>
                  </a:lnTo>
                  <a:lnTo>
                    <a:pt x="1429" y="736"/>
                  </a:lnTo>
                  <a:lnTo>
                    <a:pt x="1439" y="736"/>
                  </a:lnTo>
                  <a:lnTo>
                    <a:pt x="1450" y="736"/>
                  </a:lnTo>
                  <a:lnTo>
                    <a:pt x="1460" y="734"/>
                  </a:lnTo>
                  <a:lnTo>
                    <a:pt x="1470" y="731"/>
                  </a:lnTo>
                  <a:lnTo>
                    <a:pt x="1479" y="728"/>
                  </a:lnTo>
                  <a:lnTo>
                    <a:pt x="1488" y="724"/>
                  </a:lnTo>
                  <a:lnTo>
                    <a:pt x="1497" y="718"/>
                  </a:lnTo>
                  <a:lnTo>
                    <a:pt x="1502" y="714"/>
                  </a:lnTo>
                  <a:lnTo>
                    <a:pt x="1509" y="708"/>
                  </a:lnTo>
                  <a:lnTo>
                    <a:pt x="1517" y="702"/>
                  </a:lnTo>
                  <a:lnTo>
                    <a:pt x="1525" y="694"/>
                  </a:lnTo>
                  <a:lnTo>
                    <a:pt x="1533" y="686"/>
                  </a:lnTo>
                  <a:lnTo>
                    <a:pt x="1541" y="677"/>
                  </a:lnTo>
                  <a:lnTo>
                    <a:pt x="1548" y="667"/>
                  </a:lnTo>
                  <a:lnTo>
                    <a:pt x="1555" y="656"/>
                  </a:lnTo>
                  <a:lnTo>
                    <a:pt x="1560" y="644"/>
                  </a:lnTo>
                  <a:lnTo>
                    <a:pt x="1563" y="631"/>
                  </a:lnTo>
                  <a:lnTo>
                    <a:pt x="1564" y="626"/>
                  </a:lnTo>
                  <a:lnTo>
                    <a:pt x="1566" y="620"/>
                  </a:lnTo>
                  <a:lnTo>
                    <a:pt x="1566" y="615"/>
                  </a:lnTo>
                  <a:lnTo>
                    <a:pt x="1568" y="610"/>
                  </a:lnTo>
                  <a:lnTo>
                    <a:pt x="1569" y="603"/>
                  </a:lnTo>
                  <a:lnTo>
                    <a:pt x="1570" y="598"/>
                  </a:lnTo>
                  <a:lnTo>
                    <a:pt x="1571" y="592"/>
                  </a:lnTo>
                  <a:lnTo>
                    <a:pt x="1572" y="586"/>
                  </a:lnTo>
                  <a:lnTo>
                    <a:pt x="1574" y="579"/>
                  </a:lnTo>
                  <a:lnTo>
                    <a:pt x="1576" y="573"/>
                  </a:lnTo>
                  <a:lnTo>
                    <a:pt x="1579" y="566"/>
                  </a:lnTo>
                  <a:lnTo>
                    <a:pt x="1582" y="555"/>
                  </a:lnTo>
                  <a:lnTo>
                    <a:pt x="1585" y="541"/>
                  </a:lnTo>
                  <a:lnTo>
                    <a:pt x="1588" y="525"/>
                  </a:lnTo>
                  <a:lnTo>
                    <a:pt x="1589" y="506"/>
                  </a:lnTo>
                  <a:lnTo>
                    <a:pt x="1589" y="487"/>
                  </a:lnTo>
                  <a:lnTo>
                    <a:pt x="1586" y="467"/>
                  </a:lnTo>
                  <a:lnTo>
                    <a:pt x="1581" y="448"/>
                  </a:lnTo>
                  <a:lnTo>
                    <a:pt x="1573" y="429"/>
                  </a:lnTo>
                  <a:lnTo>
                    <a:pt x="1561" y="411"/>
                  </a:lnTo>
                  <a:lnTo>
                    <a:pt x="1553" y="400"/>
                  </a:lnTo>
                  <a:lnTo>
                    <a:pt x="1543" y="387"/>
                  </a:lnTo>
                  <a:lnTo>
                    <a:pt x="1530" y="373"/>
                  </a:lnTo>
                  <a:lnTo>
                    <a:pt x="1516" y="359"/>
                  </a:lnTo>
                  <a:lnTo>
                    <a:pt x="1500" y="345"/>
                  </a:lnTo>
                  <a:lnTo>
                    <a:pt x="1483" y="331"/>
                  </a:lnTo>
                  <a:lnTo>
                    <a:pt x="1464" y="318"/>
                  </a:lnTo>
                  <a:lnTo>
                    <a:pt x="1446" y="308"/>
                  </a:lnTo>
                  <a:lnTo>
                    <a:pt x="1426" y="299"/>
                  </a:lnTo>
                  <a:lnTo>
                    <a:pt x="1406" y="293"/>
                  </a:lnTo>
                  <a:lnTo>
                    <a:pt x="1392" y="293"/>
                  </a:lnTo>
                  <a:lnTo>
                    <a:pt x="1379" y="292"/>
                  </a:lnTo>
                  <a:lnTo>
                    <a:pt x="1367" y="293"/>
                  </a:lnTo>
                  <a:lnTo>
                    <a:pt x="1355" y="293"/>
                  </a:lnTo>
                  <a:lnTo>
                    <a:pt x="1344" y="295"/>
                  </a:lnTo>
                  <a:lnTo>
                    <a:pt x="1333" y="298"/>
                  </a:lnTo>
                  <a:lnTo>
                    <a:pt x="1322" y="301"/>
                  </a:lnTo>
                  <a:lnTo>
                    <a:pt x="1311" y="307"/>
                  </a:lnTo>
                  <a:lnTo>
                    <a:pt x="1301" y="313"/>
                  </a:lnTo>
                  <a:lnTo>
                    <a:pt x="1291" y="321"/>
                  </a:lnTo>
                  <a:lnTo>
                    <a:pt x="1284" y="327"/>
                  </a:lnTo>
                  <a:lnTo>
                    <a:pt x="1277" y="333"/>
                  </a:lnTo>
                  <a:lnTo>
                    <a:pt x="1270" y="338"/>
                  </a:lnTo>
                  <a:lnTo>
                    <a:pt x="1262" y="344"/>
                  </a:lnTo>
                  <a:lnTo>
                    <a:pt x="1255" y="348"/>
                  </a:lnTo>
                  <a:lnTo>
                    <a:pt x="1247" y="352"/>
                  </a:lnTo>
                  <a:lnTo>
                    <a:pt x="1239" y="356"/>
                  </a:lnTo>
                  <a:lnTo>
                    <a:pt x="1231" y="359"/>
                  </a:lnTo>
                  <a:lnTo>
                    <a:pt x="1222" y="361"/>
                  </a:lnTo>
                  <a:lnTo>
                    <a:pt x="1213" y="363"/>
                  </a:lnTo>
                  <a:lnTo>
                    <a:pt x="1205" y="364"/>
                  </a:lnTo>
                  <a:lnTo>
                    <a:pt x="1197" y="368"/>
                  </a:lnTo>
                  <a:lnTo>
                    <a:pt x="1189" y="372"/>
                  </a:lnTo>
                  <a:lnTo>
                    <a:pt x="1181" y="378"/>
                  </a:lnTo>
                  <a:lnTo>
                    <a:pt x="1173" y="383"/>
                  </a:lnTo>
                  <a:lnTo>
                    <a:pt x="1166" y="390"/>
                  </a:lnTo>
                  <a:lnTo>
                    <a:pt x="1159" y="397"/>
                  </a:lnTo>
                  <a:lnTo>
                    <a:pt x="1153" y="404"/>
                  </a:lnTo>
                  <a:lnTo>
                    <a:pt x="1147" y="411"/>
                  </a:lnTo>
                  <a:lnTo>
                    <a:pt x="1142" y="418"/>
                  </a:lnTo>
                  <a:lnTo>
                    <a:pt x="1138" y="427"/>
                  </a:lnTo>
                  <a:lnTo>
                    <a:pt x="1134" y="436"/>
                  </a:lnTo>
                  <a:lnTo>
                    <a:pt x="1131" y="446"/>
                  </a:lnTo>
                  <a:lnTo>
                    <a:pt x="1128" y="457"/>
                  </a:lnTo>
                  <a:lnTo>
                    <a:pt x="1124" y="468"/>
                  </a:lnTo>
                  <a:lnTo>
                    <a:pt x="1119" y="478"/>
                  </a:lnTo>
                  <a:lnTo>
                    <a:pt x="1114" y="488"/>
                  </a:lnTo>
                  <a:lnTo>
                    <a:pt x="1106" y="497"/>
                  </a:lnTo>
                  <a:lnTo>
                    <a:pt x="1098" y="504"/>
                  </a:lnTo>
                  <a:lnTo>
                    <a:pt x="1087" y="509"/>
                  </a:lnTo>
                  <a:lnTo>
                    <a:pt x="1081" y="511"/>
                  </a:lnTo>
                  <a:lnTo>
                    <a:pt x="1073" y="513"/>
                  </a:lnTo>
                  <a:lnTo>
                    <a:pt x="1063" y="515"/>
                  </a:lnTo>
                  <a:lnTo>
                    <a:pt x="1052" y="517"/>
                  </a:lnTo>
                  <a:lnTo>
                    <a:pt x="1040" y="519"/>
                  </a:lnTo>
                  <a:lnTo>
                    <a:pt x="1028" y="521"/>
                  </a:lnTo>
                  <a:lnTo>
                    <a:pt x="1014" y="523"/>
                  </a:lnTo>
                  <a:lnTo>
                    <a:pt x="999" y="523"/>
                  </a:lnTo>
                  <a:lnTo>
                    <a:pt x="984" y="524"/>
                  </a:lnTo>
                  <a:lnTo>
                    <a:pt x="969" y="523"/>
                  </a:lnTo>
                  <a:lnTo>
                    <a:pt x="952" y="522"/>
                  </a:lnTo>
                  <a:lnTo>
                    <a:pt x="933" y="521"/>
                  </a:lnTo>
                  <a:lnTo>
                    <a:pt x="913" y="519"/>
                  </a:lnTo>
                  <a:lnTo>
                    <a:pt x="893" y="517"/>
                  </a:lnTo>
                  <a:lnTo>
                    <a:pt x="873" y="514"/>
                  </a:lnTo>
                  <a:lnTo>
                    <a:pt x="856" y="510"/>
                  </a:lnTo>
                  <a:lnTo>
                    <a:pt x="840" y="505"/>
                  </a:lnTo>
                  <a:lnTo>
                    <a:pt x="829" y="497"/>
                  </a:lnTo>
                  <a:lnTo>
                    <a:pt x="821" y="488"/>
                  </a:lnTo>
                  <a:lnTo>
                    <a:pt x="819" y="477"/>
                  </a:lnTo>
                  <a:lnTo>
                    <a:pt x="820" y="469"/>
                  </a:lnTo>
                  <a:lnTo>
                    <a:pt x="822" y="463"/>
                  </a:lnTo>
                  <a:lnTo>
                    <a:pt x="826" y="456"/>
                  </a:lnTo>
                  <a:lnTo>
                    <a:pt x="830" y="451"/>
                  </a:lnTo>
                  <a:lnTo>
                    <a:pt x="835" y="445"/>
                  </a:lnTo>
                  <a:lnTo>
                    <a:pt x="841" y="440"/>
                  </a:lnTo>
                  <a:lnTo>
                    <a:pt x="846" y="436"/>
                  </a:lnTo>
                  <a:lnTo>
                    <a:pt x="851" y="432"/>
                  </a:lnTo>
                  <a:lnTo>
                    <a:pt x="855" y="428"/>
                  </a:lnTo>
                  <a:lnTo>
                    <a:pt x="859" y="424"/>
                  </a:lnTo>
                  <a:lnTo>
                    <a:pt x="862" y="421"/>
                  </a:lnTo>
                  <a:lnTo>
                    <a:pt x="865" y="418"/>
                  </a:lnTo>
                  <a:lnTo>
                    <a:pt x="869" y="414"/>
                  </a:lnTo>
                  <a:lnTo>
                    <a:pt x="872" y="411"/>
                  </a:lnTo>
                  <a:lnTo>
                    <a:pt x="876" y="407"/>
                  </a:lnTo>
                  <a:lnTo>
                    <a:pt x="881" y="404"/>
                  </a:lnTo>
                  <a:lnTo>
                    <a:pt x="887" y="401"/>
                  </a:lnTo>
                  <a:lnTo>
                    <a:pt x="892" y="399"/>
                  </a:lnTo>
                  <a:lnTo>
                    <a:pt x="898" y="397"/>
                  </a:lnTo>
                  <a:lnTo>
                    <a:pt x="904" y="397"/>
                  </a:lnTo>
                  <a:lnTo>
                    <a:pt x="909" y="397"/>
                  </a:lnTo>
                  <a:lnTo>
                    <a:pt x="913" y="399"/>
                  </a:lnTo>
                  <a:lnTo>
                    <a:pt x="918" y="401"/>
                  </a:lnTo>
                  <a:lnTo>
                    <a:pt x="923" y="404"/>
                  </a:lnTo>
                  <a:lnTo>
                    <a:pt x="928" y="407"/>
                  </a:lnTo>
                  <a:lnTo>
                    <a:pt x="934" y="410"/>
                  </a:lnTo>
                  <a:lnTo>
                    <a:pt x="941" y="412"/>
                  </a:lnTo>
                  <a:lnTo>
                    <a:pt x="949" y="414"/>
                  </a:lnTo>
                  <a:lnTo>
                    <a:pt x="958" y="415"/>
                  </a:lnTo>
                  <a:lnTo>
                    <a:pt x="968" y="415"/>
                  </a:lnTo>
                  <a:lnTo>
                    <a:pt x="974" y="414"/>
                  </a:lnTo>
                  <a:lnTo>
                    <a:pt x="980" y="413"/>
                  </a:lnTo>
                  <a:lnTo>
                    <a:pt x="985" y="410"/>
                  </a:lnTo>
                  <a:lnTo>
                    <a:pt x="991" y="407"/>
                  </a:lnTo>
                  <a:lnTo>
                    <a:pt x="996" y="403"/>
                  </a:lnTo>
                  <a:lnTo>
                    <a:pt x="1001" y="398"/>
                  </a:lnTo>
                  <a:lnTo>
                    <a:pt x="1006" y="392"/>
                  </a:lnTo>
                  <a:lnTo>
                    <a:pt x="1011" y="387"/>
                  </a:lnTo>
                  <a:lnTo>
                    <a:pt x="1016" y="381"/>
                  </a:lnTo>
                  <a:lnTo>
                    <a:pt x="1021" y="375"/>
                  </a:lnTo>
                  <a:lnTo>
                    <a:pt x="1024" y="372"/>
                  </a:lnTo>
                  <a:lnTo>
                    <a:pt x="1028" y="369"/>
                  </a:lnTo>
                  <a:lnTo>
                    <a:pt x="1031" y="367"/>
                  </a:lnTo>
                  <a:lnTo>
                    <a:pt x="1035" y="366"/>
                  </a:lnTo>
                  <a:lnTo>
                    <a:pt x="1040" y="364"/>
                  </a:lnTo>
                  <a:lnTo>
                    <a:pt x="1045" y="363"/>
                  </a:lnTo>
                  <a:lnTo>
                    <a:pt x="1049" y="363"/>
                  </a:lnTo>
                  <a:lnTo>
                    <a:pt x="1054" y="363"/>
                  </a:lnTo>
                  <a:lnTo>
                    <a:pt x="1058" y="364"/>
                  </a:lnTo>
                  <a:lnTo>
                    <a:pt x="1063" y="366"/>
                  </a:lnTo>
                  <a:lnTo>
                    <a:pt x="1068" y="368"/>
                  </a:lnTo>
                  <a:lnTo>
                    <a:pt x="1074" y="370"/>
                  </a:lnTo>
                  <a:lnTo>
                    <a:pt x="1081" y="371"/>
                  </a:lnTo>
                  <a:lnTo>
                    <a:pt x="1088" y="371"/>
                  </a:lnTo>
                  <a:lnTo>
                    <a:pt x="1095" y="371"/>
                  </a:lnTo>
                  <a:lnTo>
                    <a:pt x="1102" y="370"/>
                  </a:lnTo>
                  <a:lnTo>
                    <a:pt x="1108" y="369"/>
                  </a:lnTo>
                  <a:lnTo>
                    <a:pt x="1115" y="367"/>
                  </a:lnTo>
                  <a:lnTo>
                    <a:pt x="1121" y="364"/>
                  </a:lnTo>
                  <a:lnTo>
                    <a:pt x="1126" y="361"/>
                  </a:lnTo>
                  <a:lnTo>
                    <a:pt x="1133" y="355"/>
                  </a:lnTo>
                  <a:lnTo>
                    <a:pt x="1139" y="350"/>
                  </a:lnTo>
                  <a:lnTo>
                    <a:pt x="1143" y="345"/>
                  </a:lnTo>
                  <a:lnTo>
                    <a:pt x="1146" y="340"/>
                  </a:lnTo>
                  <a:lnTo>
                    <a:pt x="1148" y="335"/>
                  </a:lnTo>
                  <a:lnTo>
                    <a:pt x="1149" y="330"/>
                  </a:lnTo>
                  <a:lnTo>
                    <a:pt x="1150" y="325"/>
                  </a:lnTo>
                  <a:lnTo>
                    <a:pt x="1150" y="319"/>
                  </a:lnTo>
                  <a:lnTo>
                    <a:pt x="1150" y="312"/>
                  </a:lnTo>
                  <a:lnTo>
                    <a:pt x="1149" y="304"/>
                  </a:lnTo>
                  <a:lnTo>
                    <a:pt x="1149" y="300"/>
                  </a:lnTo>
                  <a:lnTo>
                    <a:pt x="1149" y="295"/>
                  </a:lnTo>
                  <a:lnTo>
                    <a:pt x="1149" y="292"/>
                  </a:lnTo>
                  <a:lnTo>
                    <a:pt x="1149" y="287"/>
                  </a:lnTo>
                  <a:lnTo>
                    <a:pt x="1151" y="284"/>
                  </a:lnTo>
                  <a:lnTo>
                    <a:pt x="1152" y="281"/>
                  </a:lnTo>
                  <a:lnTo>
                    <a:pt x="1154" y="278"/>
                  </a:lnTo>
                  <a:lnTo>
                    <a:pt x="1157" y="275"/>
                  </a:lnTo>
                  <a:lnTo>
                    <a:pt x="1162" y="273"/>
                  </a:lnTo>
                  <a:lnTo>
                    <a:pt x="1168" y="272"/>
                  </a:lnTo>
                  <a:lnTo>
                    <a:pt x="1174" y="269"/>
                  </a:lnTo>
                  <a:lnTo>
                    <a:pt x="1178" y="265"/>
                  </a:lnTo>
                  <a:lnTo>
                    <a:pt x="1182" y="259"/>
                  </a:lnTo>
                  <a:lnTo>
                    <a:pt x="1184" y="252"/>
                  </a:lnTo>
                  <a:lnTo>
                    <a:pt x="1186" y="244"/>
                  </a:lnTo>
                  <a:lnTo>
                    <a:pt x="1187" y="235"/>
                  </a:lnTo>
                  <a:lnTo>
                    <a:pt x="1187" y="227"/>
                  </a:lnTo>
                  <a:lnTo>
                    <a:pt x="1187" y="219"/>
                  </a:lnTo>
                  <a:lnTo>
                    <a:pt x="1186" y="213"/>
                  </a:lnTo>
                  <a:lnTo>
                    <a:pt x="1186" y="208"/>
                  </a:lnTo>
                  <a:lnTo>
                    <a:pt x="1185" y="204"/>
                  </a:lnTo>
                  <a:lnTo>
                    <a:pt x="1185" y="200"/>
                  </a:lnTo>
                  <a:lnTo>
                    <a:pt x="1185" y="197"/>
                  </a:lnTo>
                  <a:lnTo>
                    <a:pt x="1185" y="195"/>
                  </a:lnTo>
                  <a:lnTo>
                    <a:pt x="1186" y="193"/>
                  </a:lnTo>
                  <a:lnTo>
                    <a:pt x="1187" y="191"/>
                  </a:lnTo>
                  <a:lnTo>
                    <a:pt x="1188" y="188"/>
                  </a:lnTo>
                  <a:lnTo>
                    <a:pt x="1191" y="186"/>
                  </a:lnTo>
                  <a:lnTo>
                    <a:pt x="1193" y="183"/>
                  </a:lnTo>
                  <a:lnTo>
                    <a:pt x="1197" y="179"/>
                  </a:lnTo>
                  <a:lnTo>
                    <a:pt x="1200" y="171"/>
                  </a:lnTo>
                  <a:lnTo>
                    <a:pt x="1201" y="161"/>
                  </a:lnTo>
                  <a:lnTo>
                    <a:pt x="1201" y="150"/>
                  </a:lnTo>
                  <a:lnTo>
                    <a:pt x="1200" y="137"/>
                  </a:lnTo>
                  <a:lnTo>
                    <a:pt x="1197" y="124"/>
                  </a:lnTo>
                  <a:lnTo>
                    <a:pt x="1193" y="110"/>
                  </a:lnTo>
                  <a:lnTo>
                    <a:pt x="1188" y="97"/>
                  </a:lnTo>
                  <a:lnTo>
                    <a:pt x="1182" y="83"/>
                  </a:lnTo>
                  <a:lnTo>
                    <a:pt x="1176" y="71"/>
                  </a:lnTo>
                  <a:lnTo>
                    <a:pt x="1168" y="59"/>
                  </a:lnTo>
                  <a:lnTo>
                    <a:pt x="1164" y="56"/>
                  </a:lnTo>
                  <a:lnTo>
                    <a:pt x="1161" y="53"/>
                  </a:lnTo>
                  <a:lnTo>
                    <a:pt x="1157" y="49"/>
                  </a:lnTo>
                  <a:lnTo>
                    <a:pt x="1154" y="48"/>
                  </a:lnTo>
                  <a:lnTo>
                    <a:pt x="1151" y="46"/>
                  </a:lnTo>
                  <a:lnTo>
                    <a:pt x="1146" y="44"/>
                  </a:lnTo>
                  <a:lnTo>
                    <a:pt x="1142" y="43"/>
                  </a:lnTo>
                  <a:lnTo>
                    <a:pt x="1137" y="42"/>
                  </a:lnTo>
                  <a:lnTo>
                    <a:pt x="1132" y="42"/>
                  </a:lnTo>
                  <a:lnTo>
                    <a:pt x="1126" y="41"/>
                  </a:lnTo>
                  <a:lnTo>
                    <a:pt x="1123" y="41"/>
                  </a:lnTo>
                  <a:lnTo>
                    <a:pt x="1119" y="40"/>
                  </a:lnTo>
                  <a:lnTo>
                    <a:pt x="1116" y="40"/>
                  </a:lnTo>
                  <a:lnTo>
                    <a:pt x="1111" y="39"/>
                  </a:lnTo>
                  <a:lnTo>
                    <a:pt x="1108" y="38"/>
                  </a:lnTo>
                  <a:lnTo>
                    <a:pt x="1103" y="36"/>
                  </a:lnTo>
                  <a:lnTo>
                    <a:pt x="1099" y="34"/>
                  </a:lnTo>
                  <a:lnTo>
                    <a:pt x="1095" y="30"/>
                  </a:lnTo>
                  <a:lnTo>
                    <a:pt x="1091" y="26"/>
                  </a:lnTo>
                  <a:lnTo>
                    <a:pt x="1088" y="21"/>
                  </a:lnTo>
                  <a:lnTo>
                    <a:pt x="1086" y="15"/>
                  </a:lnTo>
                  <a:lnTo>
                    <a:pt x="1083" y="10"/>
                  </a:lnTo>
                  <a:lnTo>
                    <a:pt x="1079" y="6"/>
                  </a:lnTo>
                  <a:lnTo>
                    <a:pt x="1075" y="3"/>
                  </a:lnTo>
                  <a:lnTo>
                    <a:pt x="1071" y="2"/>
                  </a:lnTo>
                  <a:lnTo>
                    <a:pt x="1066" y="0"/>
                  </a:lnTo>
                  <a:lnTo>
                    <a:pt x="1060" y="0"/>
                  </a:lnTo>
                  <a:lnTo>
                    <a:pt x="1055" y="0"/>
                  </a:lnTo>
                  <a:lnTo>
                    <a:pt x="1050" y="0"/>
                  </a:lnTo>
                  <a:lnTo>
                    <a:pt x="1045" y="1"/>
                  </a:lnTo>
                  <a:lnTo>
                    <a:pt x="1041" y="1"/>
                  </a:lnTo>
                  <a:lnTo>
                    <a:pt x="1039" y="2"/>
                  </a:lnTo>
                  <a:lnTo>
                    <a:pt x="1036" y="2"/>
                  </a:lnTo>
                  <a:lnTo>
                    <a:pt x="1033" y="3"/>
                  </a:lnTo>
                  <a:lnTo>
                    <a:pt x="1029" y="5"/>
                  </a:lnTo>
                  <a:lnTo>
                    <a:pt x="1026" y="7"/>
                  </a:lnTo>
                  <a:lnTo>
                    <a:pt x="1024" y="9"/>
                  </a:lnTo>
                  <a:lnTo>
                    <a:pt x="1021" y="13"/>
                  </a:lnTo>
                  <a:lnTo>
                    <a:pt x="1019" y="17"/>
                  </a:lnTo>
                  <a:lnTo>
                    <a:pt x="1017" y="21"/>
                  </a:lnTo>
                  <a:lnTo>
                    <a:pt x="1015" y="24"/>
                  </a:lnTo>
                  <a:lnTo>
                    <a:pt x="1012" y="26"/>
                  </a:lnTo>
                  <a:lnTo>
                    <a:pt x="1008" y="28"/>
                  </a:lnTo>
                  <a:lnTo>
                    <a:pt x="1003" y="28"/>
                  </a:lnTo>
                  <a:lnTo>
                    <a:pt x="998" y="28"/>
                  </a:lnTo>
                  <a:lnTo>
                    <a:pt x="994" y="28"/>
                  </a:lnTo>
                  <a:lnTo>
                    <a:pt x="989" y="28"/>
                  </a:lnTo>
                  <a:lnTo>
                    <a:pt x="986" y="27"/>
                  </a:lnTo>
                  <a:lnTo>
                    <a:pt x="983" y="26"/>
                  </a:lnTo>
                  <a:lnTo>
                    <a:pt x="981" y="26"/>
                  </a:lnTo>
                  <a:lnTo>
                    <a:pt x="980" y="25"/>
                  </a:lnTo>
                  <a:lnTo>
                    <a:pt x="978" y="23"/>
                  </a:lnTo>
                  <a:lnTo>
                    <a:pt x="976" y="22"/>
                  </a:lnTo>
                  <a:lnTo>
                    <a:pt x="974" y="20"/>
                  </a:lnTo>
                  <a:lnTo>
                    <a:pt x="970" y="19"/>
                  </a:lnTo>
                  <a:lnTo>
                    <a:pt x="966" y="19"/>
                  </a:lnTo>
                  <a:lnTo>
                    <a:pt x="961" y="18"/>
                  </a:lnTo>
                  <a:lnTo>
                    <a:pt x="955" y="17"/>
                  </a:lnTo>
                  <a:lnTo>
                    <a:pt x="939" y="19"/>
                  </a:lnTo>
                  <a:lnTo>
                    <a:pt x="925" y="24"/>
                  </a:lnTo>
                  <a:lnTo>
                    <a:pt x="913" y="31"/>
                  </a:lnTo>
                  <a:lnTo>
                    <a:pt x="903" y="40"/>
                  </a:lnTo>
                  <a:lnTo>
                    <a:pt x="894" y="51"/>
                  </a:lnTo>
                  <a:lnTo>
                    <a:pt x="887" y="62"/>
                  </a:lnTo>
                  <a:lnTo>
                    <a:pt x="881" y="73"/>
                  </a:lnTo>
                  <a:lnTo>
                    <a:pt x="877" y="83"/>
                  </a:lnTo>
                  <a:lnTo>
                    <a:pt x="874" y="92"/>
                  </a:lnTo>
                  <a:lnTo>
                    <a:pt x="872" y="99"/>
                  </a:lnTo>
                  <a:lnTo>
                    <a:pt x="871" y="103"/>
                  </a:lnTo>
                  <a:lnTo>
                    <a:pt x="870" y="107"/>
                  </a:lnTo>
                  <a:lnTo>
                    <a:pt x="870" y="109"/>
                  </a:lnTo>
                  <a:lnTo>
                    <a:pt x="870" y="111"/>
                  </a:lnTo>
                  <a:lnTo>
                    <a:pt x="870" y="113"/>
                  </a:lnTo>
                  <a:lnTo>
                    <a:pt x="870" y="114"/>
                  </a:lnTo>
                  <a:lnTo>
                    <a:pt x="869" y="117"/>
                  </a:lnTo>
                  <a:lnTo>
                    <a:pt x="867" y="121"/>
                  </a:lnTo>
                  <a:lnTo>
                    <a:pt x="864" y="127"/>
                  </a:lnTo>
                  <a:lnTo>
                    <a:pt x="861" y="134"/>
                  </a:lnTo>
                  <a:lnTo>
                    <a:pt x="859" y="136"/>
                  </a:lnTo>
                  <a:lnTo>
                    <a:pt x="857" y="137"/>
                  </a:lnTo>
                  <a:lnTo>
                    <a:pt x="854" y="138"/>
                  </a:lnTo>
                  <a:lnTo>
                    <a:pt x="850" y="139"/>
                  </a:lnTo>
                  <a:lnTo>
                    <a:pt x="846" y="140"/>
                  </a:lnTo>
                  <a:lnTo>
                    <a:pt x="842" y="142"/>
                  </a:lnTo>
                  <a:lnTo>
                    <a:pt x="837" y="144"/>
                  </a:lnTo>
                  <a:lnTo>
                    <a:pt x="832" y="146"/>
                  </a:lnTo>
                  <a:lnTo>
                    <a:pt x="826" y="149"/>
                  </a:lnTo>
                  <a:lnTo>
                    <a:pt x="821" y="154"/>
                  </a:lnTo>
                  <a:lnTo>
                    <a:pt x="816" y="159"/>
                  </a:lnTo>
                  <a:lnTo>
                    <a:pt x="812" y="165"/>
                  </a:lnTo>
                  <a:lnTo>
                    <a:pt x="809" y="173"/>
                  </a:lnTo>
                  <a:lnTo>
                    <a:pt x="805" y="181"/>
                  </a:lnTo>
                  <a:lnTo>
                    <a:pt x="804" y="189"/>
                  </a:lnTo>
                  <a:lnTo>
                    <a:pt x="802" y="198"/>
                  </a:lnTo>
                  <a:lnTo>
                    <a:pt x="801" y="207"/>
                  </a:lnTo>
                  <a:lnTo>
                    <a:pt x="800" y="216"/>
                  </a:lnTo>
                  <a:lnTo>
                    <a:pt x="800" y="224"/>
                  </a:lnTo>
                  <a:lnTo>
                    <a:pt x="801" y="232"/>
                  </a:lnTo>
                  <a:lnTo>
                    <a:pt x="802" y="239"/>
                  </a:lnTo>
                  <a:lnTo>
                    <a:pt x="805" y="245"/>
                  </a:lnTo>
                  <a:lnTo>
                    <a:pt x="808" y="251"/>
                  </a:lnTo>
                  <a:lnTo>
                    <a:pt x="812" y="256"/>
                  </a:lnTo>
                  <a:lnTo>
                    <a:pt x="816" y="261"/>
                  </a:lnTo>
                  <a:lnTo>
                    <a:pt x="822" y="264"/>
                  </a:lnTo>
                  <a:lnTo>
                    <a:pt x="827" y="267"/>
                  </a:lnTo>
                  <a:lnTo>
                    <a:pt x="834" y="270"/>
                  </a:lnTo>
                  <a:lnTo>
                    <a:pt x="841" y="271"/>
                  </a:lnTo>
                  <a:lnTo>
                    <a:pt x="849" y="272"/>
                  </a:lnTo>
                  <a:lnTo>
                    <a:pt x="853" y="272"/>
                  </a:lnTo>
                  <a:lnTo>
                    <a:pt x="856" y="273"/>
                  </a:lnTo>
                  <a:lnTo>
                    <a:pt x="859" y="275"/>
                  </a:lnTo>
                  <a:lnTo>
                    <a:pt x="862" y="277"/>
                  </a:lnTo>
                  <a:lnTo>
                    <a:pt x="864" y="280"/>
                  </a:lnTo>
                  <a:lnTo>
                    <a:pt x="865" y="284"/>
                  </a:lnTo>
                  <a:lnTo>
                    <a:pt x="865" y="287"/>
                  </a:lnTo>
                  <a:lnTo>
                    <a:pt x="864" y="291"/>
                  </a:lnTo>
                  <a:lnTo>
                    <a:pt x="863" y="295"/>
                  </a:lnTo>
                  <a:lnTo>
                    <a:pt x="861" y="299"/>
                  </a:lnTo>
                  <a:lnTo>
                    <a:pt x="857" y="306"/>
                  </a:lnTo>
                  <a:lnTo>
                    <a:pt x="851" y="315"/>
                  </a:lnTo>
                  <a:lnTo>
                    <a:pt x="843" y="325"/>
                  </a:lnTo>
                  <a:lnTo>
                    <a:pt x="834" y="336"/>
                  </a:lnTo>
                  <a:lnTo>
                    <a:pt x="824" y="349"/>
                  </a:lnTo>
                  <a:lnTo>
                    <a:pt x="815" y="361"/>
                  </a:lnTo>
                  <a:lnTo>
                    <a:pt x="804" y="373"/>
                  </a:lnTo>
                  <a:lnTo>
                    <a:pt x="795" y="384"/>
                  </a:lnTo>
                  <a:lnTo>
                    <a:pt x="785" y="394"/>
                  </a:lnTo>
                  <a:lnTo>
                    <a:pt x="778" y="400"/>
                  </a:lnTo>
                  <a:lnTo>
                    <a:pt x="773" y="406"/>
                  </a:lnTo>
                  <a:lnTo>
                    <a:pt x="767" y="414"/>
                  </a:lnTo>
                  <a:lnTo>
                    <a:pt x="759" y="423"/>
                  </a:lnTo>
                  <a:lnTo>
                    <a:pt x="751" y="434"/>
                  </a:lnTo>
                  <a:lnTo>
                    <a:pt x="741" y="444"/>
                  </a:lnTo>
                  <a:lnTo>
                    <a:pt x="730" y="454"/>
                  </a:lnTo>
                  <a:lnTo>
                    <a:pt x="718" y="463"/>
                  </a:lnTo>
                  <a:lnTo>
                    <a:pt x="704" y="471"/>
                  </a:lnTo>
                  <a:lnTo>
                    <a:pt x="691" y="477"/>
                  </a:lnTo>
                  <a:lnTo>
                    <a:pt x="676" y="480"/>
                  </a:lnTo>
                  <a:lnTo>
                    <a:pt x="662" y="480"/>
                  </a:lnTo>
                  <a:lnTo>
                    <a:pt x="650" y="481"/>
                  </a:lnTo>
                  <a:lnTo>
                    <a:pt x="639" y="482"/>
                  </a:lnTo>
                  <a:lnTo>
                    <a:pt x="630" y="482"/>
                  </a:lnTo>
                  <a:lnTo>
                    <a:pt x="622" y="482"/>
                  </a:lnTo>
                  <a:lnTo>
                    <a:pt x="613" y="482"/>
                  </a:lnTo>
                  <a:lnTo>
                    <a:pt x="604" y="482"/>
                  </a:lnTo>
                  <a:lnTo>
                    <a:pt x="594" y="481"/>
                  </a:lnTo>
                  <a:lnTo>
                    <a:pt x="583" y="481"/>
                  </a:lnTo>
                  <a:lnTo>
                    <a:pt x="571" y="481"/>
                  </a:lnTo>
                  <a:lnTo>
                    <a:pt x="559" y="481"/>
                  </a:lnTo>
                  <a:lnTo>
                    <a:pt x="547" y="481"/>
                  </a:lnTo>
                  <a:lnTo>
                    <a:pt x="537" y="481"/>
                  </a:lnTo>
                  <a:lnTo>
                    <a:pt x="528" y="482"/>
                  </a:lnTo>
                  <a:lnTo>
                    <a:pt x="520" y="482"/>
                  </a:lnTo>
                  <a:lnTo>
                    <a:pt x="512" y="482"/>
                  </a:lnTo>
                  <a:lnTo>
                    <a:pt x="505" y="482"/>
                  </a:lnTo>
                  <a:lnTo>
                    <a:pt x="497" y="482"/>
                  </a:lnTo>
                  <a:lnTo>
                    <a:pt x="490" y="482"/>
                  </a:lnTo>
                  <a:lnTo>
                    <a:pt x="483" y="482"/>
                  </a:lnTo>
                  <a:lnTo>
                    <a:pt x="475" y="482"/>
                  </a:lnTo>
                  <a:lnTo>
                    <a:pt x="466" y="481"/>
                  </a:lnTo>
                  <a:lnTo>
                    <a:pt x="458" y="480"/>
                  </a:lnTo>
                  <a:lnTo>
                    <a:pt x="449" y="478"/>
                  </a:lnTo>
                  <a:lnTo>
                    <a:pt x="440" y="476"/>
                  </a:lnTo>
                  <a:lnTo>
                    <a:pt x="431" y="474"/>
                  </a:lnTo>
                  <a:lnTo>
                    <a:pt x="421" y="472"/>
                  </a:lnTo>
                  <a:lnTo>
                    <a:pt x="411" y="469"/>
                  </a:lnTo>
                  <a:lnTo>
                    <a:pt x="401" y="468"/>
                  </a:lnTo>
                  <a:lnTo>
                    <a:pt x="391" y="466"/>
                  </a:lnTo>
                  <a:lnTo>
                    <a:pt x="383" y="465"/>
                  </a:lnTo>
                  <a:lnTo>
                    <a:pt x="373" y="463"/>
                  </a:lnTo>
                  <a:lnTo>
                    <a:pt x="364" y="460"/>
                  </a:lnTo>
                  <a:lnTo>
                    <a:pt x="353" y="457"/>
                  </a:lnTo>
                  <a:lnTo>
                    <a:pt x="343" y="454"/>
                  </a:lnTo>
                  <a:lnTo>
                    <a:pt x="333" y="449"/>
                  </a:lnTo>
                  <a:lnTo>
                    <a:pt x="323" y="444"/>
                  </a:lnTo>
                  <a:lnTo>
                    <a:pt x="312" y="438"/>
                  </a:lnTo>
                  <a:lnTo>
                    <a:pt x="303" y="431"/>
                  </a:lnTo>
                  <a:lnTo>
                    <a:pt x="293" y="424"/>
                  </a:lnTo>
                  <a:lnTo>
                    <a:pt x="288" y="418"/>
                  </a:lnTo>
                  <a:lnTo>
                    <a:pt x="278" y="408"/>
                  </a:lnTo>
                  <a:lnTo>
                    <a:pt x="264" y="395"/>
                  </a:lnTo>
                  <a:lnTo>
                    <a:pt x="247" y="380"/>
                  </a:lnTo>
                  <a:lnTo>
                    <a:pt x="226" y="363"/>
                  </a:lnTo>
                  <a:lnTo>
                    <a:pt x="202" y="345"/>
                  </a:lnTo>
                  <a:lnTo>
                    <a:pt x="178" y="326"/>
                  </a:lnTo>
                  <a:lnTo>
                    <a:pt x="150" y="309"/>
                  </a:lnTo>
                  <a:lnTo>
                    <a:pt x="123" y="291"/>
                  </a:lnTo>
                  <a:lnTo>
                    <a:pt x="94" y="276"/>
                  </a:lnTo>
                </a:path>
              </a:pathLst>
            </a:custGeom>
            <a:solidFill>
              <a:srgbClr val="FF99CC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95" name="Freeform 585"/>
            <p:cNvSpPr>
              <a:spLocks/>
            </p:cNvSpPr>
            <p:nvPr/>
          </p:nvSpPr>
          <p:spPr bwMode="auto">
            <a:xfrm>
              <a:off x="3865" y="2837"/>
              <a:ext cx="66" cy="11"/>
            </a:xfrm>
            <a:custGeom>
              <a:avLst/>
              <a:gdLst>
                <a:gd name="T0" fmla="*/ 66 w 66"/>
                <a:gd name="T1" fmla="*/ 0 h 11"/>
                <a:gd name="T2" fmla="*/ 59 w 66"/>
                <a:gd name="T3" fmla="*/ 2 h 11"/>
                <a:gd name="T4" fmla="*/ 51 w 66"/>
                <a:gd name="T5" fmla="*/ 4 h 11"/>
                <a:gd name="T6" fmla="*/ 45 w 66"/>
                <a:gd name="T7" fmla="*/ 5 h 11"/>
                <a:gd name="T8" fmla="*/ 40 w 66"/>
                <a:gd name="T9" fmla="*/ 6 h 11"/>
                <a:gd name="T10" fmla="*/ 34 w 66"/>
                <a:gd name="T11" fmla="*/ 7 h 11"/>
                <a:gd name="T12" fmla="*/ 28 w 66"/>
                <a:gd name="T13" fmla="*/ 7 h 11"/>
                <a:gd name="T14" fmla="*/ 22 w 66"/>
                <a:gd name="T15" fmla="*/ 7 h 11"/>
                <a:gd name="T16" fmla="*/ 15 w 66"/>
                <a:gd name="T17" fmla="*/ 7 h 11"/>
                <a:gd name="T18" fmla="*/ 8 w 66"/>
                <a:gd name="T19" fmla="*/ 7 h 11"/>
                <a:gd name="T20" fmla="*/ 0 w 66"/>
                <a:gd name="T21" fmla="*/ 6 h 11"/>
                <a:gd name="T22" fmla="*/ 0 w 66"/>
                <a:gd name="T23" fmla="*/ 6 h 11"/>
                <a:gd name="T24" fmla="*/ 8 w 66"/>
                <a:gd name="T25" fmla="*/ 7 h 11"/>
                <a:gd name="T26" fmla="*/ 15 w 66"/>
                <a:gd name="T27" fmla="*/ 8 h 11"/>
                <a:gd name="T28" fmla="*/ 22 w 66"/>
                <a:gd name="T29" fmla="*/ 10 h 11"/>
                <a:gd name="T30" fmla="*/ 28 w 66"/>
                <a:gd name="T31" fmla="*/ 11 h 11"/>
                <a:gd name="T32" fmla="*/ 34 w 66"/>
                <a:gd name="T33" fmla="*/ 11 h 11"/>
                <a:gd name="T34" fmla="*/ 40 w 66"/>
                <a:gd name="T35" fmla="*/ 11 h 11"/>
                <a:gd name="T36" fmla="*/ 46 w 66"/>
                <a:gd name="T37" fmla="*/ 10 h 11"/>
                <a:gd name="T38" fmla="*/ 52 w 66"/>
                <a:gd name="T39" fmla="*/ 8 h 11"/>
                <a:gd name="T40" fmla="*/ 59 w 66"/>
                <a:gd name="T41" fmla="*/ 5 h 11"/>
                <a:gd name="T42" fmla="*/ 66 w 66"/>
                <a:gd name="T43" fmla="*/ 0 h 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6"/>
                <a:gd name="T67" fmla="*/ 0 h 11"/>
                <a:gd name="T68" fmla="*/ 66 w 66"/>
                <a:gd name="T69" fmla="*/ 11 h 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6" h="11">
                  <a:moveTo>
                    <a:pt x="66" y="0"/>
                  </a:moveTo>
                  <a:lnTo>
                    <a:pt x="59" y="2"/>
                  </a:lnTo>
                  <a:lnTo>
                    <a:pt x="51" y="4"/>
                  </a:lnTo>
                  <a:lnTo>
                    <a:pt x="45" y="5"/>
                  </a:lnTo>
                  <a:lnTo>
                    <a:pt x="40" y="6"/>
                  </a:lnTo>
                  <a:lnTo>
                    <a:pt x="34" y="7"/>
                  </a:lnTo>
                  <a:lnTo>
                    <a:pt x="28" y="7"/>
                  </a:lnTo>
                  <a:lnTo>
                    <a:pt x="22" y="7"/>
                  </a:lnTo>
                  <a:lnTo>
                    <a:pt x="15" y="7"/>
                  </a:lnTo>
                  <a:lnTo>
                    <a:pt x="8" y="7"/>
                  </a:lnTo>
                  <a:lnTo>
                    <a:pt x="0" y="6"/>
                  </a:lnTo>
                  <a:lnTo>
                    <a:pt x="8" y="7"/>
                  </a:lnTo>
                  <a:lnTo>
                    <a:pt x="15" y="8"/>
                  </a:lnTo>
                  <a:lnTo>
                    <a:pt x="22" y="10"/>
                  </a:lnTo>
                  <a:lnTo>
                    <a:pt x="28" y="11"/>
                  </a:lnTo>
                  <a:lnTo>
                    <a:pt x="34" y="11"/>
                  </a:lnTo>
                  <a:lnTo>
                    <a:pt x="40" y="11"/>
                  </a:lnTo>
                  <a:lnTo>
                    <a:pt x="46" y="10"/>
                  </a:lnTo>
                  <a:lnTo>
                    <a:pt x="52" y="8"/>
                  </a:lnTo>
                  <a:lnTo>
                    <a:pt x="59" y="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96" name="Freeform 586"/>
            <p:cNvSpPr>
              <a:spLocks/>
            </p:cNvSpPr>
            <p:nvPr/>
          </p:nvSpPr>
          <p:spPr bwMode="auto">
            <a:xfrm>
              <a:off x="3820" y="3138"/>
              <a:ext cx="23" cy="41"/>
            </a:xfrm>
            <a:custGeom>
              <a:avLst/>
              <a:gdLst>
                <a:gd name="T0" fmla="*/ 23 w 23"/>
                <a:gd name="T1" fmla="*/ 1 h 41"/>
                <a:gd name="T2" fmla="*/ 20 w 23"/>
                <a:gd name="T3" fmla="*/ 0 h 41"/>
                <a:gd name="T4" fmla="*/ 17 w 23"/>
                <a:gd name="T5" fmla="*/ 2 h 41"/>
                <a:gd name="T6" fmla="*/ 14 w 23"/>
                <a:gd name="T7" fmla="*/ 4 h 41"/>
                <a:gd name="T8" fmla="*/ 11 w 23"/>
                <a:gd name="T9" fmla="*/ 7 h 41"/>
                <a:gd name="T10" fmla="*/ 8 w 23"/>
                <a:gd name="T11" fmla="*/ 11 h 41"/>
                <a:gd name="T12" fmla="*/ 6 w 23"/>
                <a:gd name="T13" fmla="*/ 16 h 41"/>
                <a:gd name="T14" fmla="*/ 4 w 23"/>
                <a:gd name="T15" fmla="*/ 21 h 41"/>
                <a:gd name="T16" fmla="*/ 3 w 23"/>
                <a:gd name="T17" fmla="*/ 27 h 41"/>
                <a:gd name="T18" fmla="*/ 1 w 23"/>
                <a:gd name="T19" fmla="*/ 34 h 41"/>
                <a:gd name="T20" fmla="*/ 0 w 23"/>
                <a:gd name="T21" fmla="*/ 41 h 41"/>
                <a:gd name="T22" fmla="*/ 0 w 23"/>
                <a:gd name="T23" fmla="*/ 41 h 41"/>
                <a:gd name="T24" fmla="*/ 2 w 23"/>
                <a:gd name="T25" fmla="*/ 39 h 41"/>
                <a:gd name="T26" fmla="*/ 5 w 23"/>
                <a:gd name="T27" fmla="*/ 34 h 41"/>
                <a:gd name="T28" fmla="*/ 7 w 23"/>
                <a:gd name="T29" fmla="*/ 30 h 41"/>
                <a:gd name="T30" fmla="*/ 10 w 23"/>
                <a:gd name="T31" fmla="*/ 24 h 41"/>
                <a:gd name="T32" fmla="*/ 13 w 23"/>
                <a:gd name="T33" fmla="*/ 18 h 41"/>
                <a:gd name="T34" fmla="*/ 15 w 23"/>
                <a:gd name="T35" fmla="*/ 13 h 41"/>
                <a:gd name="T36" fmla="*/ 17 w 23"/>
                <a:gd name="T37" fmla="*/ 8 h 41"/>
                <a:gd name="T38" fmla="*/ 20 w 23"/>
                <a:gd name="T39" fmla="*/ 4 h 41"/>
                <a:gd name="T40" fmla="*/ 22 w 23"/>
                <a:gd name="T41" fmla="*/ 2 h 41"/>
                <a:gd name="T42" fmla="*/ 23 w 23"/>
                <a:gd name="T43" fmla="*/ 1 h 4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3"/>
                <a:gd name="T67" fmla="*/ 0 h 41"/>
                <a:gd name="T68" fmla="*/ 23 w 23"/>
                <a:gd name="T69" fmla="*/ 41 h 4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3" h="41">
                  <a:moveTo>
                    <a:pt x="23" y="1"/>
                  </a:moveTo>
                  <a:lnTo>
                    <a:pt x="20" y="0"/>
                  </a:lnTo>
                  <a:lnTo>
                    <a:pt x="17" y="2"/>
                  </a:lnTo>
                  <a:lnTo>
                    <a:pt x="14" y="4"/>
                  </a:lnTo>
                  <a:lnTo>
                    <a:pt x="11" y="7"/>
                  </a:lnTo>
                  <a:lnTo>
                    <a:pt x="8" y="11"/>
                  </a:lnTo>
                  <a:lnTo>
                    <a:pt x="6" y="16"/>
                  </a:lnTo>
                  <a:lnTo>
                    <a:pt x="4" y="21"/>
                  </a:lnTo>
                  <a:lnTo>
                    <a:pt x="3" y="27"/>
                  </a:lnTo>
                  <a:lnTo>
                    <a:pt x="1" y="34"/>
                  </a:lnTo>
                  <a:lnTo>
                    <a:pt x="0" y="41"/>
                  </a:lnTo>
                  <a:lnTo>
                    <a:pt x="2" y="39"/>
                  </a:lnTo>
                  <a:lnTo>
                    <a:pt x="5" y="34"/>
                  </a:lnTo>
                  <a:lnTo>
                    <a:pt x="7" y="30"/>
                  </a:lnTo>
                  <a:lnTo>
                    <a:pt x="10" y="24"/>
                  </a:lnTo>
                  <a:lnTo>
                    <a:pt x="13" y="18"/>
                  </a:lnTo>
                  <a:lnTo>
                    <a:pt x="15" y="13"/>
                  </a:lnTo>
                  <a:lnTo>
                    <a:pt x="17" y="8"/>
                  </a:lnTo>
                  <a:lnTo>
                    <a:pt x="20" y="4"/>
                  </a:lnTo>
                  <a:lnTo>
                    <a:pt x="22" y="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97" name="Freeform 587"/>
            <p:cNvSpPr>
              <a:spLocks/>
            </p:cNvSpPr>
            <p:nvPr/>
          </p:nvSpPr>
          <p:spPr bwMode="auto">
            <a:xfrm>
              <a:off x="4142" y="2725"/>
              <a:ext cx="31" cy="44"/>
            </a:xfrm>
            <a:custGeom>
              <a:avLst/>
              <a:gdLst>
                <a:gd name="T0" fmla="*/ 31 w 31"/>
                <a:gd name="T1" fmla="*/ 0 h 44"/>
                <a:gd name="T2" fmla="*/ 26 w 31"/>
                <a:gd name="T3" fmla="*/ 3 h 44"/>
                <a:gd name="T4" fmla="*/ 21 w 31"/>
                <a:gd name="T5" fmla="*/ 6 h 44"/>
                <a:gd name="T6" fmla="*/ 16 w 31"/>
                <a:gd name="T7" fmla="*/ 11 h 44"/>
                <a:gd name="T8" fmla="*/ 12 w 31"/>
                <a:gd name="T9" fmla="*/ 15 h 44"/>
                <a:gd name="T10" fmla="*/ 8 w 31"/>
                <a:gd name="T11" fmla="*/ 20 h 44"/>
                <a:gd name="T12" fmla="*/ 5 w 31"/>
                <a:gd name="T13" fmla="*/ 26 h 44"/>
                <a:gd name="T14" fmla="*/ 2 w 31"/>
                <a:gd name="T15" fmla="*/ 31 h 44"/>
                <a:gd name="T16" fmla="*/ 1 w 31"/>
                <a:gd name="T17" fmla="*/ 35 h 44"/>
                <a:gd name="T18" fmla="*/ 0 w 31"/>
                <a:gd name="T19" fmla="*/ 40 h 44"/>
                <a:gd name="T20" fmla="*/ 0 w 31"/>
                <a:gd name="T21" fmla="*/ 44 h 44"/>
                <a:gd name="T22" fmla="*/ 0 w 31"/>
                <a:gd name="T23" fmla="*/ 44 h 44"/>
                <a:gd name="T24" fmla="*/ 4 w 31"/>
                <a:gd name="T25" fmla="*/ 37 h 44"/>
                <a:gd name="T26" fmla="*/ 7 w 31"/>
                <a:gd name="T27" fmla="*/ 31 h 44"/>
                <a:gd name="T28" fmla="*/ 10 w 31"/>
                <a:gd name="T29" fmla="*/ 25 h 44"/>
                <a:gd name="T30" fmla="*/ 14 w 31"/>
                <a:gd name="T31" fmla="*/ 20 h 44"/>
                <a:gd name="T32" fmla="*/ 17 w 31"/>
                <a:gd name="T33" fmla="*/ 16 h 44"/>
                <a:gd name="T34" fmla="*/ 20 w 31"/>
                <a:gd name="T35" fmla="*/ 12 h 44"/>
                <a:gd name="T36" fmla="*/ 23 w 31"/>
                <a:gd name="T37" fmla="*/ 8 h 44"/>
                <a:gd name="T38" fmla="*/ 25 w 31"/>
                <a:gd name="T39" fmla="*/ 5 h 44"/>
                <a:gd name="T40" fmla="*/ 28 w 31"/>
                <a:gd name="T41" fmla="*/ 2 h 44"/>
                <a:gd name="T42" fmla="*/ 31 w 31"/>
                <a:gd name="T43" fmla="*/ 0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1"/>
                <a:gd name="T67" fmla="*/ 0 h 44"/>
                <a:gd name="T68" fmla="*/ 31 w 31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1" h="44">
                  <a:moveTo>
                    <a:pt x="31" y="0"/>
                  </a:moveTo>
                  <a:lnTo>
                    <a:pt x="26" y="3"/>
                  </a:lnTo>
                  <a:lnTo>
                    <a:pt x="21" y="6"/>
                  </a:lnTo>
                  <a:lnTo>
                    <a:pt x="16" y="11"/>
                  </a:lnTo>
                  <a:lnTo>
                    <a:pt x="12" y="15"/>
                  </a:lnTo>
                  <a:lnTo>
                    <a:pt x="8" y="20"/>
                  </a:lnTo>
                  <a:lnTo>
                    <a:pt x="5" y="26"/>
                  </a:lnTo>
                  <a:lnTo>
                    <a:pt x="2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4" y="37"/>
                  </a:lnTo>
                  <a:lnTo>
                    <a:pt x="7" y="31"/>
                  </a:lnTo>
                  <a:lnTo>
                    <a:pt x="10" y="25"/>
                  </a:lnTo>
                  <a:lnTo>
                    <a:pt x="14" y="20"/>
                  </a:lnTo>
                  <a:lnTo>
                    <a:pt x="17" y="16"/>
                  </a:lnTo>
                  <a:lnTo>
                    <a:pt x="20" y="12"/>
                  </a:lnTo>
                  <a:lnTo>
                    <a:pt x="23" y="8"/>
                  </a:lnTo>
                  <a:lnTo>
                    <a:pt x="25" y="5"/>
                  </a:lnTo>
                  <a:lnTo>
                    <a:pt x="28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0421" name="Oval 588"/>
          <p:cNvSpPr>
            <a:spLocks noChangeArrowheads="1"/>
          </p:cNvSpPr>
          <p:nvPr/>
        </p:nvSpPr>
        <p:spPr bwMode="auto">
          <a:xfrm>
            <a:off x="4484688" y="4325938"/>
            <a:ext cx="38100" cy="42862"/>
          </a:xfrm>
          <a:prstGeom prst="ellipse">
            <a:avLst/>
          </a:prstGeom>
          <a:solidFill>
            <a:srgbClr val="00B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0422" name="Oval 589"/>
          <p:cNvSpPr>
            <a:spLocks noChangeArrowheads="1"/>
          </p:cNvSpPr>
          <p:nvPr/>
        </p:nvSpPr>
        <p:spPr bwMode="auto">
          <a:xfrm>
            <a:off x="4549775" y="4195763"/>
            <a:ext cx="39688" cy="42862"/>
          </a:xfrm>
          <a:prstGeom prst="ellipse">
            <a:avLst/>
          </a:prstGeom>
          <a:solidFill>
            <a:srgbClr val="00B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0423" name="Oval 590"/>
          <p:cNvSpPr>
            <a:spLocks noChangeArrowheads="1"/>
          </p:cNvSpPr>
          <p:nvPr/>
        </p:nvSpPr>
        <p:spPr bwMode="auto">
          <a:xfrm>
            <a:off x="4154488" y="4649788"/>
            <a:ext cx="38100" cy="42862"/>
          </a:xfrm>
          <a:prstGeom prst="ellipse">
            <a:avLst/>
          </a:prstGeom>
          <a:solidFill>
            <a:srgbClr val="00B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0424" name="Oval 591"/>
          <p:cNvSpPr>
            <a:spLocks noChangeArrowheads="1"/>
          </p:cNvSpPr>
          <p:nvPr/>
        </p:nvSpPr>
        <p:spPr bwMode="auto">
          <a:xfrm>
            <a:off x="4352925" y="4519613"/>
            <a:ext cx="38100" cy="44450"/>
          </a:xfrm>
          <a:prstGeom prst="ellipse">
            <a:avLst/>
          </a:prstGeom>
          <a:solidFill>
            <a:srgbClr val="00B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60425" name="Group 592"/>
          <p:cNvGrpSpPr>
            <a:grpSpLocks/>
          </p:cNvGrpSpPr>
          <p:nvPr/>
        </p:nvGrpSpPr>
        <p:grpSpPr bwMode="auto">
          <a:xfrm>
            <a:off x="3890963" y="4714876"/>
            <a:ext cx="196850" cy="130175"/>
            <a:chOff x="576" y="1440"/>
            <a:chExt cx="240" cy="144"/>
          </a:xfrm>
        </p:grpSpPr>
        <p:sp>
          <p:nvSpPr>
            <p:cNvPr id="60970" name="Oval 593"/>
            <p:cNvSpPr>
              <a:spLocks noChangeArrowheads="1"/>
            </p:cNvSpPr>
            <p:nvPr/>
          </p:nvSpPr>
          <p:spPr bwMode="auto">
            <a:xfrm>
              <a:off x="672" y="1440"/>
              <a:ext cx="48" cy="48"/>
            </a:xfrm>
            <a:prstGeom prst="ellipse">
              <a:avLst/>
            </a:prstGeom>
            <a:solidFill>
              <a:srgbClr val="00B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60971" name="Oval 594"/>
            <p:cNvSpPr>
              <a:spLocks noChangeArrowheads="1"/>
            </p:cNvSpPr>
            <p:nvPr/>
          </p:nvSpPr>
          <p:spPr bwMode="auto">
            <a:xfrm>
              <a:off x="768" y="1536"/>
              <a:ext cx="48" cy="48"/>
            </a:xfrm>
            <a:prstGeom prst="ellipse">
              <a:avLst/>
            </a:prstGeom>
            <a:solidFill>
              <a:srgbClr val="00B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483" name="Oval 595"/>
            <p:cNvSpPr>
              <a:spLocks noChangeArrowheads="1"/>
            </p:cNvSpPr>
            <p:nvPr/>
          </p:nvSpPr>
          <p:spPr bwMode="auto">
            <a:xfrm>
              <a:off x="576" y="1487"/>
              <a:ext cx="46" cy="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0973" name="Oval 596"/>
            <p:cNvSpPr>
              <a:spLocks noChangeArrowheads="1"/>
            </p:cNvSpPr>
            <p:nvPr/>
          </p:nvSpPr>
          <p:spPr bwMode="auto">
            <a:xfrm>
              <a:off x="672" y="1488"/>
              <a:ext cx="47" cy="48"/>
            </a:xfrm>
            <a:prstGeom prst="ellipse">
              <a:avLst/>
            </a:prstGeom>
            <a:solidFill>
              <a:srgbClr val="00B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latin typeface="Calibri" charset="0"/>
              </a:endParaRPr>
            </a:p>
          </p:txBody>
        </p:sp>
      </p:grpSp>
      <p:sp>
        <p:nvSpPr>
          <p:cNvPr id="60426" name="Freeform 7"/>
          <p:cNvSpPr>
            <a:spLocks noChangeAspect="1"/>
          </p:cNvSpPr>
          <p:nvPr/>
        </p:nvSpPr>
        <p:spPr bwMode="auto">
          <a:xfrm rot="3753911">
            <a:off x="6211889" y="4511676"/>
            <a:ext cx="414337" cy="665163"/>
          </a:xfrm>
          <a:custGeom>
            <a:avLst/>
            <a:gdLst>
              <a:gd name="T0" fmla="*/ 2147483647 w 5425"/>
              <a:gd name="T1" fmla="*/ 2147483647 h 11984"/>
              <a:gd name="T2" fmla="*/ 2147483647 w 5425"/>
              <a:gd name="T3" fmla="*/ 2147483647 h 11984"/>
              <a:gd name="T4" fmla="*/ 2147483647 w 5425"/>
              <a:gd name="T5" fmla="*/ 2147483647 h 11984"/>
              <a:gd name="T6" fmla="*/ 2147483647 w 5425"/>
              <a:gd name="T7" fmla="*/ 2147483647 h 11984"/>
              <a:gd name="T8" fmla="*/ 2147483647 w 5425"/>
              <a:gd name="T9" fmla="*/ 2147483647 h 11984"/>
              <a:gd name="T10" fmla="*/ 2147483647 w 5425"/>
              <a:gd name="T11" fmla="*/ 2147483647 h 11984"/>
              <a:gd name="T12" fmla="*/ 2147483647 w 5425"/>
              <a:gd name="T13" fmla="*/ 2147483647 h 11984"/>
              <a:gd name="T14" fmla="*/ 2147483647 w 5425"/>
              <a:gd name="T15" fmla="*/ 2147483647 h 11984"/>
              <a:gd name="T16" fmla="*/ 2147483647 w 5425"/>
              <a:gd name="T17" fmla="*/ 2147483647 h 11984"/>
              <a:gd name="T18" fmla="*/ 2147483647 w 5425"/>
              <a:gd name="T19" fmla="*/ 2147483647 h 11984"/>
              <a:gd name="T20" fmla="*/ 2147483647 w 5425"/>
              <a:gd name="T21" fmla="*/ 2147483647 h 11984"/>
              <a:gd name="T22" fmla="*/ 2147483647 w 5425"/>
              <a:gd name="T23" fmla="*/ 2147483647 h 11984"/>
              <a:gd name="T24" fmla="*/ 2147483647 w 5425"/>
              <a:gd name="T25" fmla="*/ 2147483647 h 119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425"/>
              <a:gd name="T40" fmla="*/ 0 h 11984"/>
              <a:gd name="T41" fmla="*/ 5425 w 5425"/>
              <a:gd name="T42" fmla="*/ 11984 h 119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425" h="11984">
                <a:moveTo>
                  <a:pt x="4234" y="11984"/>
                </a:moveTo>
                <a:cubicBezTo>
                  <a:pt x="4251" y="11388"/>
                  <a:pt x="4578" y="10650"/>
                  <a:pt x="4335" y="8386"/>
                </a:cubicBezTo>
                <a:cubicBezTo>
                  <a:pt x="4083" y="5971"/>
                  <a:pt x="3840" y="5703"/>
                  <a:pt x="3966" y="5518"/>
                </a:cubicBezTo>
                <a:cubicBezTo>
                  <a:pt x="4461" y="4915"/>
                  <a:pt x="5316" y="4193"/>
                  <a:pt x="5383" y="2659"/>
                </a:cubicBezTo>
                <a:cubicBezTo>
                  <a:pt x="5425" y="1971"/>
                  <a:pt x="4486" y="1837"/>
                  <a:pt x="4486" y="2416"/>
                </a:cubicBezTo>
                <a:cubicBezTo>
                  <a:pt x="4486" y="2868"/>
                  <a:pt x="3781" y="4520"/>
                  <a:pt x="3672" y="4302"/>
                </a:cubicBezTo>
                <a:cubicBezTo>
                  <a:pt x="3563" y="4084"/>
                  <a:pt x="3236" y="1946"/>
                  <a:pt x="3815" y="1116"/>
                </a:cubicBezTo>
                <a:cubicBezTo>
                  <a:pt x="4083" y="755"/>
                  <a:pt x="3278" y="0"/>
                  <a:pt x="2792" y="847"/>
                </a:cubicBezTo>
                <a:cubicBezTo>
                  <a:pt x="1735" y="2768"/>
                  <a:pt x="3563" y="7766"/>
                  <a:pt x="3236" y="8302"/>
                </a:cubicBezTo>
                <a:cubicBezTo>
                  <a:pt x="2968" y="7690"/>
                  <a:pt x="1316" y="7196"/>
                  <a:pt x="931" y="4898"/>
                </a:cubicBezTo>
                <a:cubicBezTo>
                  <a:pt x="830" y="4336"/>
                  <a:pt x="0" y="4562"/>
                  <a:pt x="17" y="5116"/>
                </a:cubicBezTo>
                <a:cubicBezTo>
                  <a:pt x="84" y="7741"/>
                  <a:pt x="2675" y="8537"/>
                  <a:pt x="3329" y="10080"/>
                </a:cubicBezTo>
                <a:cubicBezTo>
                  <a:pt x="3639" y="10852"/>
                  <a:pt x="3220" y="11573"/>
                  <a:pt x="3194" y="11967"/>
                </a:cubicBezTo>
              </a:path>
            </a:pathLst>
          </a:custGeom>
          <a:solidFill>
            <a:srgbClr val="0097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6" tIns="45716" rIns="91436" bIns="45716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427" name="Freeform 43"/>
          <p:cNvSpPr>
            <a:spLocks noChangeAspect="1"/>
          </p:cNvSpPr>
          <p:nvPr/>
        </p:nvSpPr>
        <p:spPr bwMode="auto">
          <a:xfrm rot="4802297">
            <a:off x="6411913" y="3978276"/>
            <a:ext cx="290513" cy="862012"/>
          </a:xfrm>
          <a:custGeom>
            <a:avLst/>
            <a:gdLst>
              <a:gd name="T0" fmla="*/ 2147483647 w 5425"/>
              <a:gd name="T1" fmla="*/ 2147483647 h 11984"/>
              <a:gd name="T2" fmla="*/ 2147483647 w 5425"/>
              <a:gd name="T3" fmla="*/ 2147483647 h 11984"/>
              <a:gd name="T4" fmla="*/ 2147483647 w 5425"/>
              <a:gd name="T5" fmla="*/ 2147483647 h 11984"/>
              <a:gd name="T6" fmla="*/ 2147483647 w 5425"/>
              <a:gd name="T7" fmla="*/ 2147483647 h 11984"/>
              <a:gd name="T8" fmla="*/ 2147483647 w 5425"/>
              <a:gd name="T9" fmla="*/ 2147483647 h 11984"/>
              <a:gd name="T10" fmla="*/ 2147483647 w 5425"/>
              <a:gd name="T11" fmla="*/ 2147483647 h 11984"/>
              <a:gd name="T12" fmla="*/ 2147483647 w 5425"/>
              <a:gd name="T13" fmla="*/ 2147483647 h 11984"/>
              <a:gd name="T14" fmla="*/ 2147483647 w 5425"/>
              <a:gd name="T15" fmla="*/ 2147483647 h 11984"/>
              <a:gd name="T16" fmla="*/ 2147483647 w 5425"/>
              <a:gd name="T17" fmla="*/ 2147483647 h 11984"/>
              <a:gd name="T18" fmla="*/ 2147483647 w 5425"/>
              <a:gd name="T19" fmla="*/ 2147483647 h 11984"/>
              <a:gd name="T20" fmla="*/ 2147483647 w 5425"/>
              <a:gd name="T21" fmla="*/ 2147483647 h 11984"/>
              <a:gd name="T22" fmla="*/ 2147483647 w 5425"/>
              <a:gd name="T23" fmla="*/ 2147483647 h 11984"/>
              <a:gd name="T24" fmla="*/ 2147483647 w 5425"/>
              <a:gd name="T25" fmla="*/ 2147483647 h 119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425"/>
              <a:gd name="T40" fmla="*/ 0 h 11984"/>
              <a:gd name="T41" fmla="*/ 5425 w 5425"/>
              <a:gd name="T42" fmla="*/ 11984 h 119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425" h="11984">
                <a:moveTo>
                  <a:pt x="4234" y="11984"/>
                </a:moveTo>
                <a:cubicBezTo>
                  <a:pt x="4251" y="11388"/>
                  <a:pt x="4578" y="10650"/>
                  <a:pt x="4335" y="8386"/>
                </a:cubicBezTo>
                <a:cubicBezTo>
                  <a:pt x="4083" y="5971"/>
                  <a:pt x="3840" y="5703"/>
                  <a:pt x="3966" y="5518"/>
                </a:cubicBezTo>
                <a:cubicBezTo>
                  <a:pt x="4461" y="4915"/>
                  <a:pt x="5316" y="4193"/>
                  <a:pt x="5383" y="2659"/>
                </a:cubicBezTo>
                <a:cubicBezTo>
                  <a:pt x="5425" y="1971"/>
                  <a:pt x="4486" y="1837"/>
                  <a:pt x="4486" y="2416"/>
                </a:cubicBezTo>
                <a:cubicBezTo>
                  <a:pt x="4486" y="2868"/>
                  <a:pt x="3781" y="4520"/>
                  <a:pt x="3672" y="4302"/>
                </a:cubicBezTo>
                <a:cubicBezTo>
                  <a:pt x="3563" y="4084"/>
                  <a:pt x="3236" y="1946"/>
                  <a:pt x="3815" y="1116"/>
                </a:cubicBezTo>
                <a:cubicBezTo>
                  <a:pt x="4083" y="755"/>
                  <a:pt x="3278" y="0"/>
                  <a:pt x="2792" y="847"/>
                </a:cubicBezTo>
                <a:cubicBezTo>
                  <a:pt x="1735" y="2768"/>
                  <a:pt x="3563" y="7766"/>
                  <a:pt x="3236" y="8302"/>
                </a:cubicBezTo>
                <a:cubicBezTo>
                  <a:pt x="2968" y="7690"/>
                  <a:pt x="1316" y="7196"/>
                  <a:pt x="931" y="4898"/>
                </a:cubicBezTo>
                <a:cubicBezTo>
                  <a:pt x="830" y="4336"/>
                  <a:pt x="0" y="4562"/>
                  <a:pt x="17" y="5116"/>
                </a:cubicBezTo>
                <a:cubicBezTo>
                  <a:pt x="84" y="7741"/>
                  <a:pt x="2675" y="8537"/>
                  <a:pt x="3329" y="10080"/>
                </a:cubicBezTo>
                <a:cubicBezTo>
                  <a:pt x="3639" y="10852"/>
                  <a:pt x="3220" y="11573"/>
                  <a:pt x="3194" y="11967"/>
                </a:cubicBezTo>
              </a:path>
            </a:pathLst>
          </a:custGeom>
          <a:solidFill>
            <a:srgbClr val="0097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6" tIns="45716" rIns="91436" bIns="45716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0428" name="Group 126"/>
          <p:cNvGrpSpPr>
            <a:grpSpLocks noChangeAspect="1"/>
          </p:cNvGrpSpPr>
          <p:nvPr/>
        </p:nvGrpSpPr>
        <p:grpSpPr bwMode="auto">
          <a:xfrm rot="5400000">
            <a:off x="6219826" y="4181476"/>
            <a:ext cx="236537" cy="239712"/>
            <a:chOff x="2176" y="1436"/>
            <a:chExt cx="1399" cy="1439"/>
          </a:xfrm>
        </p:grpSpPr>
        <p:sp>
          <p:nvSpPr>
            <p:cNvPr id="60850" name="Freeform 6"/>
            <p:cNvSpPr>
              <a:spLocks noChangeAspect="1"/>
            </p:cNvSpPr>
            <p:nvPr/>
          </p:nvSpPr>
          <p:spPr bwMode="auto">
            <a:xfrm>
              <a:off x="2297" y="1564"/>
              <a:ext cx="1224" cy="1227"/>
            </a:xfrm>
            <a:custGeom>
              <a:avLst/>
              <a:gdLst>
                <a:gd name="T0" fmla="*/ 0 w 20400"/>
                <a:gd name="T1" fmla="*/ 0 h 20450"/>
                <a:gd name="T2" fmla="*/ 0 w 20400"/>
                <a:gd name="T3" fmla="*/ 0 h 20450"/>
                <a:gd name="T4" fmla="*/ 0 w 20400"/>
                <a:gd name="T5" fmla="*/ 0 h 20450"/>
                <a:gd name="T6" fmla="*/ 0 w 20400"/>
                <a:gd name="T7" fmla="*/ 0 h 20450"/>
                <a:gd name="T8" fmla="*/ 0 w 20400"/>
                <a:gd name="T9" fmla="*/ 0 h 20450"/>
                <a:gd name="T10" fmla="*/ 0 w 20400"/>
                <a:gd name="T11" fmla="*/ 0 h 20450"/>
                <a:gd name="T12" fmla="*/ 0 w 20400"/>
                <a:gd name="T13" fmla="*/ 0 h 20450"/>
                <a:gd name="T14" fmla="*/ 0 w 20400"/>
                <a:gd name="T15" fmla="*/ 0 h 20450"/>
                <a:gd name="T16" fmla="*/ 0 w 20400"/>
                <a:gd name="T17" fmla="*/ 0 h 20450"/>
                <a:gd name="T18" fmla="*/ 0 w 20400"/>
                <a:gd name="T19" fmla="*/ 0 h 20450"/>
                <a:gd name="T20" fmla="*/ 0 w 20400"/>
                <a:gd name="T21" fmla="*/ 0 h 20450"/>
                <a:gd name="T22" fmla="*/ 0 w 20400"/>
                <a:gd name="T23" fmla="*/ 0 h 20450"/>
                <a:gd name="T24" fmla="*/ 0 w 20400"/>
                <a:gd name="T25" fmla="*/ 0 h 20450"/>
                <a:gd name="T26" fmla="*/ 0 w 20400"/>
                <a:gd name="T27" fmla="*/ 0 h 20450"/>
                <a:gd name="T28" fmla="*/ 0 w 20400"/>
                <a:gd name="T29" fmla="*/ 0 h 204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400"/>
                <a:gd name="T46" fmla="*/ 0 h 20450"/>
                <a:gd name="T47" fmla="*/ 20400 w 20400"/>
                <a:gd name="T48" fmla="*/ 20450 h 204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400" h="20450">
                  <a:moveTo>
                    <a:pt x="25" y="9939"/>
                  </a:moveTo>
                  <a:cubicBezTo>
                    <a:pt x="25" y="10461"/>
                    <a:pt x="50" y="11629"/>
                    <a:pt x="473" y="12921"/>
                  </a:cubicBezTo>
                  <a:cubicBezTo>
                    <a:pt x="920" y="14362"/>
                    <a:pt x="1442" y="15083"/>
                    <a:pt x="1914" y="15804"/>
                  </a:cubicBezTo>
                  <a:cubicBezTo>
                    <a:pt x="2262" y="16325"/>
                    <a:pt x="3653" y="18139"/>
                    <a:pt x="6337" y="19233"/>
                  </a:cubicBezTo>
                  <a:cubicBezTo>
                    <a:pt x="9393" y="20450"/>
                    <a:pt x="13890" y="20202"/>
                    <a:pt x="17121" y="16872"/>
                  </a:cubicBezTo>
                  <a:cubicBezTo>
                    <a:pt x="18388" y="15555"/>
                    <a:pt x="20400" y="12698"/>
                    <a:pt x="19779" y="8374"/>
                  </a:cubicBezTo>
                  <a:cubicBezTo>
                    <a:pt x="19580" y="7007"/>
                    <a:pt x="18686" y="3553"/>
                    <a:pt x="14859" y="1317"/>
                  </a:cubicBezTo>
                  <a:cubicBezTo>
                    <a:pt x="17295" y="2684"/>
                    <a:pt x="18885" y="5417"/>
                    <a:pt x="18885" y="8772"/>
                  </a:cubicBezTo>
                  <a:cubicBezTo>
                    <a:pt x="18885" y="14039"/>
                    <a:pt x="14859" y="18860"/>
                    <a:pt x="9940" y="19506"/>
                  </a:cubicBezTo>
                  <a:cubicBezTo>
                    <a:pt x="14859" y="18860"/>
                    <a:pt x="18885" y="14039"/>
                    <a:pt x="18885" y="8772"/>
                  </a:cubicBezTo>
                  <a:cubicBezTo>
                    <a:pt x="18885" y="5417"/>
                    <a:pt x="17295" y="2684"/>
                    <a:pt x="14859" y="1317"/>
                  </a:cubicBezTo>
                  <a:cubicBezTo>
                    <a:pt x="14139" y="944"/>
                    <a:pt x="12449" y="25"/>
                    <a:pt x="10039" y="25"/>
                  </a:cubicBezTo>
                  <a:cubicBezTo>
                    <a:pt x="7504" y="0"/>
                    <a:pt x="5666" y="969"/>
                    <a:pt x="5169" y="1267"/>
                  </a:cubicBezTo>
                  <a:cubicBezTo>
                    <a:pt x="3429" y="2261"/>
                    <a:pt x="2311" y="3379"/>
                    <a:pt x="1293" y="5094"/>
                  </a:cubicBezTo>
                  <a:cubicBezTo>
                    <a:pt x="497" y="6436"/>
                    <a:pt x="0" y="8349"/>
                    <a:pt x="25" y="9939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51" name="Freeform 7"/>
            <p:cNvSpPr>
              <a:spLocks noChangeAspect="1"/>
            </p:cNvSpPr>
            <p:nvPr/>
          </p:nvSpPr>
          <p:spPr bwMode="auto">
            <a:xfrm>
              <a:off x="2176" y="1566"/>
              <a:ext cx="1315" cy="1195"/>
            </a:xfrm>
            <a:custGeom>
              <a:avLst/>
              <a:gdLst>
                <a:gd name="T0" fmla="*/ 0 w 21916"/>
                <a:gd name="T1" fmla="*/ 0 h 19917"/>
                <a:gd name="T2" fmla="*/ 0 w 21916"/>
                <a:gd name="T3" fmla="*/ 0 h 19917"/>
                <a:gd name="T4" fmla="*/ 0 w 21916"/>
                <a:gd name="T5" fmla="*/ 0 h 19917"/>
                <a:gd name="T6" fmla="*/ 0 w 21916"/>
                <a:gd name="T7" fmla="*/ 0 h 19917"/>
                <a:gd name="T8" fmla="*/ 0 w 21916"/>
                <a:gd name="T9" fmla="*/ 0 h 19917"/>
                <a:gd name="T10" fmla="*/ 0 w 21916"/>
                <a:gd name="T11" fmla="*/ 0 h 19917"/>
                <a:gd name="T12" fmla="*/ 0 w 21916"/>
                <a:gd name="T13" fmla="*/ 0 h 19917"/>
                <a:gd name="T14" fmla="*/ 0 w 21916"/>
                <a:gd name="T15" fmla="*/ 0 h 19917"/>
                <a:gd name="T16" fmla="*/ 0 w 21916"/>
                <a:gd name="T17" fmla="*/ 0 h 19917"/>
                <a:gd name="T18" fmla="*/ 0 w 21916"/>
                <a:gd name="T19" fmla="*/ 0 h 19917"/>
                <a:gd name="T20" fmla="*/ 0 w 21916"/>
                <a:gd name="T21" fmla="*/ 0 h 19917"/>
                <a:gd name="T22" fmla="*/ 0 w 21916"/>
                <a:gd name="T23" fmla="*/ 0 h 19917"/>
                <a:gd name="T24" fmla="*/ 0 w 21916"/>
                <a:gd name="T25" fmla="*/ 0 h 19917"/>
                <a:gd name="T26" fmla="*/ 0 w 21916"/>
                <a:gd name="T27" fmla="*/ 0 h 19917"/>
                <a:gd name="T28" fmla="*/ 0 w 21916"/>
                <a:gd name="T29" fmla="*/ 0 h 19917"/>
                <a:gd name="T30" fmla="*/ 0 w 21916"/>
                <a:gd name="T31" fmla="*/ 0 h 19917"/>
                <a:gd name="T32" fmla="*/ 0 w 21916"/>
                <a:gd name="T33" fmla="*/ 0 h 19917"/>
                <a:gd name="T34" fmla="*/ 0 w 21916"/>
                <a:gd name="T35" fmla="*/ 0 h 19917"/>
                <a:gd name="T36" fmla="*/ 0 w 21916"/>
                <a:gd name="T37" fmla="*/ 0 h 19917"/>
                <a:gd name="T38" fmla="*/ 0 w 21916"/>
                <a:gd name="T39" fmla="*/ 0 h 19917"/>
                <a:gd name="T40" fmla="*/ 0 w 21916"/>
                <a:gd name="T41" fmla="*/ 0 h 19917"/>
                <a:gd name="T42" fmla="*/ 0 w 21916"/>
                <a:gd name="T43" fmla="*/ 0 h 19917"/>
                <a:gd name="T44" fmla="*/ 0 w 21916"/>
                <a:gd name="T45" fmla="*/ 0 h 19917"/>
                <a:gd name="T46" fmla="*/ 0 w 21916"/>
                <a:gd name="T47" fmla="*/ 0 h 19917"/>
                <a:gd name="T48" fmla="*/ 0 w 21916"/>
                <a:gd name="T49" fmla="*/ 0 h 19917"/>
                <a:gd name="T50" fmla="*/ 0 w 21916"/>
                <a:gd name="T51" fmla="*/ 0 h 19917"/>
                <a:gd name="T52" fmla="*/ 0 w 21916"/>
                <a:gd name="T53" fmla="*/ 0 h 19917"/>
                <a:gd name="T54" fmla="*/ 0 w 21916"/>
                <a:gd name="T55" fmla="*/ 0 h 19917"/>
                <a:gd name="T56" fmla="*/ 0 w 21916"/>
                <a:gd name="T57" fmla="*/ 0 h 19917"/>
                <a:gd name="T58" fmla="*/ 0 w 21916"/>
                <a:gd name="T59" fmla="*/ 0 h 19917"/>
                <a:gd name="T60" fmla="*/ 0 w 21916"/>
                <a:gd name="T61" fmla="*/ 0 h 19917"/>
                <a:gd name="T62" fmla="*/ 0 w 21916"/>
                <a:gd name="T63" fmla="*/ 0 h 19917"/>
                <a:gd name="T64" fmla="*/ 0 w 21916"/>
                <a:gd name="T65" fmla="*/ 0 h 19917"/>
                <a:gd name="T66" fmla="*/ 0 w 21916"/>
                <a:gd name="T67" fmla="*/ 0 h 19917"/>
                <a:gd name="T68" fmla="*/ 0 w 21916"/>
                <a:gd name="T69" fmla="*/ 0 h 19917"/>
                <a:gd name="T70" fmla="*/ 0 w 21916"/>
                <a:gd name="T71" fmla="*/ 0 h 19917"/>
                <a:gd name="T72" fmla="*/ 0 w 21916"/>
                <a:gd name="T73" fmla="*/ 0 h 19917"/>
                <a:gd name="T74" fmla="*/ 0 w 21916"/>
                <a:gd name="T75" fmla="*/ 0 h 19917"/>
                <a:gd name="T76" fmla="*/ 0 w 21916"/>
                <a:gd name="T77" fmla="*/ 0 h 19917"/>
                <a:gd name="T78" fmla="*/ 0 w 21916"/>
                <a:gd name="T79" fmla="*/ 0 h 19917"/>
                <a:gd name="T80" fmla="*/ 0 w 21916"/>
                <a:gd name="T81" fmla="*/ 0 h 19917"/>
                <a:gd name="T82" fmla="*/ 0 w 21916"/>
                <a:gd name="T83" fmla="*/ 0 h 19917"/>
                <a:gd name="T84" fmla="*/ 0 w 21916"/>
                <a:gd name="T85" fmla="*/ 0 h 19917"/>
                <a:gd name="T86" fmla="*/ 0 w 21916"/>
                <a:gd name="T87" fmla="*/ 0 h 19917"/>
                <a:gd name="T88" fmla="*/ 0 w 21916"/>
                <a:gd name="T89" fmla="*/ 0 h 19917"/>
                <a:gd name="T90" fmla="*/ 0 w 21916"/>
                <a:gd name="T91" fmla="*/ 0 h 19917"/>
                <a:gd name="T92" fmla="*/ 0 w 21916"/>
                <a:gd name="T93" fmla="*/ 0 h 19917"/>
                <a:gd name="T94" fmla="*/ 0 w 21916"/>
                <a:gd name="T95" fmla="*/ 0 h 19917"/>
                <a:gd name="T96" fmla="*/ 0 w 21916"/>
                <a:gd name="T97" fmla="*/ 0 h 19917"/>
                <a:gd name="T98" fmla="*/ 0 w 21916"/>
                <a:gd name="T99" fmla="*/ 0 h 19917"/>
                <a:gd name="T100" fmla="*/ 0 w 21916"/>
                <a:gd name="T101" fmla="*/ 0 h 19917"/>
                <a:gd name="T102" fmla="*/ 0 w 21916"/>
                <a:gd name="T103" fmla="*/ 0 h 199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916"/>
                <a:gd name="T157" fmla="*/ 0 h 19917"/>
                <a:gd name="T158" fmla="*/ 21916 w 21916"/>
                <a:gd name="T159" fmla="*/ 19917 h 199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916" h="19917">
                  <a:moveTo>
                    <a:pt x="20898" y="8742"/>
                  </a:moveTo>
                  <a:cubicBezTo>
                    <a:pt x="20898" y="14007"/>
                    <a:pt x="16872" y="18824"/>
                    <a:pt x="11952" y="19470"/>
                  </a:cubicBezTo>
                  <a:cubicBezTo>
                    <a:pt x="11952" y="19470"/>
                    <a:pt x="11927" y="19470"/>
                    <a:pt x="11927" y="19470"/>
                  </a:cubicBezTo>
                  <a:cubicBezTo>
                    <a:pt x="3280" y="19917"/>
                    <a:pt x="0" y="10580"/>
                    <a:pt x="3827" y="6209"/>
                  </a:cubicBezTo>
                  <a:cubicBezTo>
                    <a:pt x="8001" y="1441"/>
                    <a:pt x="16822" y="5414"/>
                    <a:pt x="17295" y="12293"/>
                  </a:cubicBezTo>
                  <a:cubicBezTo>
                    <a:pt x="17667" y="17558"/>
                    <a:pt x="13816" y="18849"/>
                    <a:pt x="11952" y="19470"/>
                  </a:cubicBezTo>
                  <a:cubicBezTo>
                    <a:pt x="16872" y="18824"/>
                    <a:pt x="20898" y="14007"/>
                    <a:pt x="20898" y="8742"/>
                  </a:cubicBezTo>
                  <a:cubicBezTo>
                    <a:pt x="20898" y="5389"/>
                    <a:pt x="19307" y="2658"/>
                    <a:pt x="16872" y="1292"/>
                  </a:cubicBezTo>
                  <a:cubicBezTo>
                    <a:pt x="16723" y="1217"/>
                    <a:pt x="16524" y="1093"/>
                    <a:pt x="16375" y="1019"/>
                  </a:cubicBezTo>
                  <a:cubicBezTo>
                    <a:pt x="16127" y="919"/>
                    <a:pt x="15829" y="770"/>
                    <a:pt x="15605" y="671"/>
                  </a:cubicBezTo>
                  <a:cubicBezTo>
                    <a:pt x="15182" y="522"/>
                    <a:pt x="15182" y="522"/>
                    <a:pt x="15182" y="522"/>
                  </a:cubicBezTo>
                  <a:cubicBezTo>
                    <a:pt x="15033" y="472"/>
                    <a:pt x="14835" y="423"/>
                    <a:pt x="14685" y="373"/>
                  </a:cubicBezTo>
                  <a:cubicBezTo>
                    <a:pt x="14338" y="274"/>
                    <a:pt x="14338" y="274"/>
                    <a:pt x="14338" y="274"/>
                  </a:cubicBezTo>
                  <a:cubicBezTo>
                    <a:pt x="14238" y="249"/>
                    <a:pt x="14089" y="224"/>
                    <a:pt x="13990" y="199"/>
                  </a:cubicBezTo>
                  <a:cubicBezTo>
                    <a:pt x="13716" y="149"/>
                    <a:pt x="13716" y="149"/>
                    <a:pt x="13716" y="149"/>
                  </a:cubicBezTo>
                  <a:cubicBezTo>
                    <a:pt x="13617" y="125"/>
                    <a:pt x="13518" y="125"/>
                    <a:pt x="13418" y="100"/>
                  </a:cubicBezTo>
                  <a:cubicBezTo>
                    <a:pt x="13170" y="75"/>
                    <a:pt x="13170" y="75"/>
                    <a:pt x="13170" y="75"/>
                  </a:cubicBezTo>
                  <a:cubicBezTo>
                    <a:pt x="13095" y="50"/>
                    <a:pt x="12996" y="50"/>
                    <a:pt x="12921" y="50"/>
                  </a:cubicBezTo>
                  <a:cubicBezTo>
                    <a:pt x="12698" y="25"/>
                    <a:pt x="12698" y="25"/>
                    <a:pt x="12698" y="25"/>
                  </a:cubicBezTo>
                  <a:cubicBezTo>
                    <a:pt x="12648" y="25"/>
                    <a:pt x="12548" y="25"/>
                    <a:pt x="12474" y="0"/>
                  </a:cubicBezTo>
                  <a:cubicBezTo>
                    <a:pt x="12275" y="0"/>
                    <a:pt x="12275" y="0"/>
                    <a:pt x="12275" y="0"/>
                  </a:cubicBezTo>
                  <a:cubicBezTo>
                    <a:pt x="12201" y="0"/>
                    <a:pt x="12126" y="0"/>
                    <a:pt x="12051" y="0"/>
                  </a:cubicBezTo>
                  <a:cubicBezTo>
                    <a:pt x="11828" y="0"/>
                    <a:pt x="11828" y="0"/>
                    <a:pt x="11828" y="0"/>
                  </a:cubicBezTo>
                  <a:cubicBezTo>
                    <a:pt x="11778" y="0"/>
                    <a:pt x="11679" y="0"/>
                    <a:pt x="11604" y="0"/>
                  </a:cubicBezTo>
                  <a:cubicBezTo>
                    <a:pt x="11381" y="25"/>
                    <a:pt x="11381" y="25"/>
                    <a:pt x="11381" y="25"/>
                  </a:cubicBezTo>
                  <a:cubicBezTo>
                    <a:pt x="11331" y="25"/>
                    <a:pt x="11231" y="25"/>
                    <a:pt x="11157" y="25"/>
                  </a:cubicBezTo>
                  <a:cubicBezTo>
                    <a:pt x="10908" y="50"/>
                    <a:pt x="10908" y="50"/>
                    <a:pt x="10908" y="50"/>
                  </a:cubicBezTo>
                  <a:cubicBezTo>
                    <a:pt x="10834" y="75"/>
                    <a:pt x="10734" y="75"/>
                    <a:pt x="10635" y="75"/>
                  </a:cubicBezTo>
                  <a:cubicBezTo>
                    <a:pt x="10312" y="125"/>
                    <a:pt x="10312" y="125"/>
                    <a:pt x="10312" y="125"/>
                  </a:cubicBezTo>
                  <a:cubicBezTo>
                    <a:pt x="9368" y="323"/>
                    <a:pt x="8921" y="472"/>
                    <a:pt x="8200" y="745"/>
                  </a:cubicBezTo>
                  <a:cubicBezTo>
                    <a:pt x="7678" y="969"/>
                    <a:pt x="7678" y="969"/>
                    <a:pt x="7678" y="969"/>
                  </a:cubicBezTo>
                  <a:cubicBezTo>
                    <a:pt x="7032" y="1317"/>
                    <a:pt x="6982" y="1341"/>
                    <a:pt x="6585" y="1590"/>
                  </a:cubicBezTo>
                  <a:cubicBezTo>
                    <a:pt x="6038" y="1962"/>
                    <a:pt x="6038" y="1962"/>
                    <a:pt x="6038" y="1962"/>
                  </a:cubicBezTo>
                  <a:cubicBezTo>
                    <a:pt x="5814" y="2161"/>
                    <a:pt x="5491" y="2409"/>
                    <a:pt x="5268" y="2608"/>
                  </a:cubicBezTo>
                  <a:cubicBezTo>
                    <a:pt x="4746" y="3130"/>
                    <a:pt x="4746" y="3130"/>
                    <a:pt x="4746" y="3130"/>
                  </a:cubicBezTo>
                  <a:cubicBezTo>
                    <a:pt x="4572" y="3328"/>
                    <a:pt x="4323" y="3601"/>
                    <a:pt x="4150" y="3825"/>
                  </a:cubicBezTo>
                  <a:cubicBezTo>
                    <a:pt x="3702" y="4421"/>
                    <a:pt x="3702" y="4421"/>
                    <a:pt x="3702" y="4421"/>
                  </a:cubicBezTo>
                  <a:cubicBezTo>
                    <a:pt x="3578" y="4644"/>
                    <a:pt x="3379" y="4942"/>
                    <a:pt x="3255" y="5166"/>
                  </a:cubicBezTo>
                  <a:cubicBezTo>
                    <a:pt x="2907" y="5861"/>
                    <a:pt x="2907" y="5861"/>
                    <a:pt x="2907" y="5861"/>
                  </a:cubicBezTo>
                  <a:cubicBezTo>
                    <a:pt x="2808" y="6085"/>
                    <a:pt x="2683" y="6408"/>
                    <a:pt x="2584" y="6656"/>
                  </a:cubicBezTo>
                  <a:cubicBezTo>
                    <a:pt x="2360" y="7401"/>
                    <a:pt x="2360" y="7401"/>
                    <a:pt x="2360" y="7401"/>
                  </a:cubicBezTo>
                  <a:cubicBezTo>
                    <a:pt x="2311" y="7649"/>
                    <a:pt x="2211" y="7997"/>
                    <a:pt x="2186" y="8245"/>
                  </a:cubicBezTo>
                  <a:cubicBezTo>
                    <a:pt x="2062" y="9040"/>
                    <a:pt x="2062" y="9040"/>
                    <a:pt x="2062" y="9040"/>
                  </a:cubicBezTo>
                  <a:cubicBezTo>
                    <a:pt x="2062" y="9288"/>
                    <a:pt x="2037" y="9661"/>
                    <a:pt x="2037" y="9909"/>
                  </a:cubicBezTo>
                  <a:cubicBezTo>
                    <a:pt x="2062" y="10729"/>
                    <a:pt x="2062" y="10729"/>
                    <a:pt x="2062" y="10729"/>
                  </a:cubicBezTo>
                  <a:cubicBezTo>
                    <a:pt x="2112" y="11151"/>
                    <a:pt x="2186" y="11722"/>
                    <a:pt x="2286" y="12144"/>
                  </a:cubicBezTo>
                  <a:cubicBezTo>
                    <a:pt x="2485" y="12889"/>
                    <a:pt x="2485" y="12889"/>
                    <a:pt x="2485" y="12889"/>
                  </a:cubicBezTo>
                  <a:cubicBezTo>
                    <a:pt x="2559" y="13138"/>
                    <a:pt x="2683" y="13460"/>
                    <a:pt x="2783" y="13709"/>
                  </a:cubicBezTo>
                  <a:cubicBezTo>
                    <a:pt x="3081" y="14404"/>
                    <a:pt x="3081" y="14404"/>
                    <a:pt x="3081" y="14404"/>
                  </a:cubicBezTo>
                  <a:cubicBezTo>
                    <a:pt x="3205" y="14628"/>
                    <a:pt x="3379" y="14926"/>
                    <a:pt x="3503" y="15149"/>
                  </a:cubicBezTo>
                  <a:cubicBezTo>
                    <a:pt x="3926" y="15770"/>
                    <a:pt x="3926" y="15770"/>
                    <a:pt x="3926" y="15770"/>
                  </a:cubicBezTo>
                  <a:cubicBezTo>
                    <a:pt x="4100" y="15969"/>
                    <a:pt x="4299" y="16242"/>
                    <a:pt x="4473" y="16440"/>
                  </a:cubicBezTo>
                  <a:cubicBezTo>
                    <a:pt x="4970" y="16987"/>
                    <a:pt x="4970" y="16987"/>
                    <a:pt x="4970" y="16987"/>
                  </a:cubicBezTo>
                  <a:cubicBezTo>
                    <a:pt x="5168" y="17161"/>
                    <a:pt x="5442" y="17434"/>
                    <a:pt x="5665" y="17608"/>
                  </a:cubicBezTo>
                  <a:cubicBezTo>
                    <a:pt x="6187" y="18005"/>
                    <a:pt x="6187" y="18005"/>
                    <a:pt x="6187" y="18005"/>
                  </a:cubicBezTo>
                  <a:cubicBezTo>
                    <a:pt x="6460" y="18179"/>
                    <a:pt x="6808" y="18427"/>
                    <a:pt x="7082" y="18576"/>
                  </a:cubicBezTo>
                  <a:cubicBezTo>
                    <a:pt x="7579" y="18849"/>
                    <a:pt x="7579" y="18849"/>
                    <a:pt x="7579" y="18849"/>
                  </a:cubicBezTo>
                  <a:cubicBezTo>
                    <a:pt x="7802" y="18949"/>
                    <a:pt x="8125" y="19098"/>
                    <a:pt x="8349" y="19197"/>
                  </a:cubicBezTo>
                  <a:cubicBezTo>
                    <a:pt x="8771" y="19346"/>
                    <a:pt x="8771" y="19346"/>
                    <a:pt x="8771" y="19346"/>
                  </a:cubicBezTo>
                  <a:cubicBezTo>
                    <a:pt x="8921" y="19396"/>
                    <a:pt x="9119" y="19445"/>
                    <a:pt x="9268" y="19495"/>
                  </a:cubicBezTo>
                  <a:cubicBezTo>
                    <a:pt x="9591" y="19594"/>
                    <a:pt x="9591" y="19594"/>
                    <a:pt x="9591" y="19594"/>
                  </a:cubicBezTo>
                  <a:cubicBezTo>
                    <a:pt x="9716" y="19619"/>
                    <a:pt x="9840" y="19644"/>
                    <a:pt x="9964" y="19669"/>
                  </a:cubicBezTo>
                  <a:cubicBezTo>
                    <a:pt x="10238" y="19718"/>
                    <a:pt x="10238" y="19718"/>
                    <a:pt x="10238" y="19718"/>
                  </a:cubicBezTo>
                  <a:cubicBezTo>
                    <a:pt x="10312" y="19743"/>
                    <a:pt x="10436" y="19743"/>
                    <a:pt x="10511" y="19768"/>
                  </a:cubicBezTo>
                  <a:cubicBezTo>
                    <a:pt x="10759" y="19793"/>
                    <a:pt x="10759" y="19793"/>
                    <a:pt x="10759" y="19793"/>
                  </a:cubicBezTo>
                  <a:cubicBezTo>
                    <a:pt x="10834" y="19793"/>
                    <a:pt x="10933" y="19818"/>
                    <a:pt x="11008" y="19818"/>
                  </a:cubicBezTo>
                  <a:cubicBezTo>
                    <a:pt x="11231" y="19843"/>
                    <a:pt x="11231" y="19843"/>
                    <a:pt x="11231" y="19843"/>
                  </a:cubicBezTo>
                  <a:cubicBezTo>
                    <a:pt x="11306" y="19843"/>
                    <a:pt x="11405" y="19843"/>
                    <a:pt x="11455" y="19867"/>
                  </a:cubicBezTo>
                  <a:cubicBezTo>
                    <a:pt x="11679" y="19867"/>
                    <a:pt x="11679" y="19867"/>
                    <a:pt x="11679" y="19867"/>
                  </a:cubicBezTo>
                  <a:cubicBezTo>
                    <a:pt x="11753" y="19867"/>
                    <a:pt x="11828" y="19867"/>
                    <a:pt x="11902" y="19867"/>
                  </a:cubicBezTo>
                  <a:cubicBezTo>
                    <a:pt x="12101" y="19867"/>
                    <a:pt x="12101" y="19867"/>
                    <a:pt x="12101" y="19867"/>
                  </a:cubicBezTo>
                  <a:cubicBezTo>
                    <a:pt x="12176" y="19867"/>
                    <a:pt x="12275" y="19867"/>
                    <a:pt x="12325" y="19867"/>
                  </a:cubicBezTo>
                  <a:cubicBezTo>
                    <a:pt x="12548" y="19843"/>
                    <a:pt x="12548" y="19843"/>
                    <a:pt x="12548" y="19843"/>
                  </a:cubicBezTo>
                  <a:cubicBezTo>
                    <a:pt x="12623" y="19843"/>
                    <a:pt x="12722" y="19843"/>
                    <a:pt x="12797" y="19843"/>
                  </a:cubicBezTo>
                  <a:cubicBezTo>
                    <a:pt x="13045" y="19818"/>
                    <a:pt x="13045" y="19818"/>
                    <a:pt x="13045" y="19818"/>
                  </a:cubicBezTo>
                  <a:cubicBezTo>
                    <a:pt x="13120" y="19793"/>
                    <a:pt x="13219" y="19793"/>
                    <a:pt x="13294" y="19793"/>
                  </a:cubicBezTo>
                  <a:cubicBezTo>
                    <a:pt x="13617" y="19743"/>
                    <a:pt x="13617" y="19743"/>
                    <a:pt x="13617" y="19743"/>
                  </a:cubicBezTo>
                  <a:cubicBezTo>
                    <a:pt x="14362" y="19594"/>
                    <a:pt x="14835" y="19470"/>
                    <a:pt x="15630" y="19172"/>
                  </a:cubicBezTo>
                  <a:cubicBezTo>
                    <a:pt x="16152" y="18949"/>
                    <a:pt x="16152" y="18949"/>
                    <a:pt x="16152" y="18949"/>
                  </a:cubicBezTo>
                  <a:cubicBezTo>
                    <a:pt x="16798" y="18626"/>
                    <a:pt x="16847" y="18601"/>
                    <a:pt x="17270" y="18353"/>
                  </a:cubicBezTo>
                  <a:cubicBezTo>
                    <a:pt x="17816" y="17980"/>
                    <a:pt x="17816" y="17980"/>
                    <a:pt x="17816" y="17980"/>
                  </a:cubicBezTo>
                  <a:cubicBezTo>
                    <a:pt x="18065" y="17781"/>
                    <a:pt x="18388" y="17533"/>
                    <a:pt x="18612" y="17334"/>
                  </a:cubicBezTo>
                  <a:cubicBezTo>
                    <a:pt x="19133" y="16838"/>
                    <a:pt x="19133" y="16838"/>
                    <a:pt x="19133" y="16838"/>
                  </a:cubicBezTo>
                  <a:cubicBezTo>
                    <a:pt x="19307" y="16614"/>
                    <a:pt x="19556" y="16341"/>
                    <a:pt x="19730" y="16142"/>
                  </a:cubicBezTo>
                  <a:cubicBezTo>
                    <a:pt x="20177" y="15522"/>
                    <a:pt x="20177" y="15522"/>
                    <a:pt x="20177" y="15522"/>
                  </a:cubicBezTo>
                  <a:cubicBezTo>
                    <a:pt x="20326" y="15323"/>
                    <a:pt x="20525" y="15025"/>
                    <a:pt x="20649" y="14777"/>
                  </a:cubicBezTo>
                  <a:cubicBezTo>
                    <a:pt x="20997" y="14106"/>
                    <a:pt x="20997" y="14106"/>
                    <a:pt x="20997" y="14106"/>
                  </a:cubicBezTo>
                  <a:cubicBezTo>
                    <a:pt x="21096" y="13883"/>
                    <a:pt x="21246" y="13560"/>
                    <a:pt x="21320" y="13311"/>
                  </a:cubicBezTo>
                  <a:cubicBezTo>
                    <a:pt x="21569" y="12566"/>
                    <a:pt x="21569" y="12566"/>
                    <a:pt x="21569" y="12566"/>
                  </a:cubicBezTo>
                  <a:cubicBezTo>
                    <a:pt x="21618" y="12318"/>
                    <a:pt x="21693" y="11970"/>
                    <a:pt x="21743" y="11722"/>
                  </a:cubicBezTo>
                  <a:cubicBezTo>
                    <a:pt x="21867" y="10927"/>
                    <a:pt x="21867" y="10927"/>
                    <a:pt x="21867" y="10927"/>
                  </a:cubicBezTo>
                  <a:cubicBezTo>
                    <a:pt x="21892" y="10629"/>
                    <a:pt x="21916" y="10257"/>
                    <a:pt x="21916" y="9959"/>
                  </a:cubicBezTo>
                  <a:cubicBezTo>
                    <a:pt x="21892" y="9139"/>
                    <a:pt x="21892" y="9139"/>
                    <a:pt x="21892" y="9139"/>
                  </a:cubicBezTo>
                  <a:cubicBezTo>
                    <a:pt x="21842" y="8891"/>
                    <a:pt x="21817" y="8543"/>
                    <a:pt x="21767" y="8270"/>
                  </a:cubicBezTo>
                  <a:cubicBezTo>
                    <a:pt x="21618" y="7500"/>
                    <a:pt x="21618" y="7500"/>
                    <a:pt x="21618" y="7500"/>
                  </a:cubicBezTo>
                  <a:cubicBezTo>
                    <a:pt x="21544" y="7252"/>
                    <a:pt x="21444" y="6929"/>
                    <a:pt x="21370" y="6681"/>
                  </a:cubicBezTo>
                  <a:cubicBezTo>
                    <a:pt x="21096" y="5961"/>
                    <a:pt x="21096" y="5961"/>
                    <a:pt x="21096" y="5961"/>
                  </a:cubicBezTo>
                  <a:cubicBezTo>
                    <a:pt x="20972" y="5737"/>
                    <a:pt x="20848" y="5414"/>
                    <a:pt x="20724" y="5191"/>
                  </a:cubicBezTo>
                  <a:cubicBezTo>
                    <a:pt x="20326" y="4545"/>
                    <a:pt x="20326" y="4545"/>
                    <a:pt x="20326" y="4545"/>
                  </a:cubicBezTo>
                  <a:cubicBezTo>
                    <a:pt x="20177" y="4346"/>
                    <a:pt x="19978" y="4048"/>
                    <a:pt x="19829" y="3850"/>
                  </a:cubicBezTo>
                  <a:cubicBezTo>
                    <a:pt x="19357" y="3279"/>
                    <a:pt x="19357" y="3279"/>
                    <a:pt x="19357" y="3279"/>
                  </a:cubicBezTo>
                  <a:cubicBezTo>
                    <a:pt x="19158" y="3080"/>
                    <a:pt x="18910" y="2832"/>
                    <a:pt x="18711" y="2633"/>
                  </a:cubicBezTo>
                  <a:cubicBezTo>
                    <a:pt x="18189" y="2186"/>
                    <a:pt x="18189" y="2186"/>
                    <a:pt x="18189" y="2186"/>
                  </a:cubicBezTo>
                  <a:cubicBezTo>
                    <a:pt x="17493" y="1664"/>
                    <a:pt x="17419" y="1615"/>
                    <a:pt x="16872" y="1292"/>
                  </a:cubicBezTo>
                  <a:cubicBezTo>
                    <a:pt x="19307" y="2658"/>
                    <a:pt x="20898" y="5389"/>
                    <a:pt x="20898" y="8742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52" name="Freeform 8"/>
            <p:cNvSpPr>
              <a:spLocks noChangeAspect="1"/>
            </p:cNvSpPr>
            <p:nvPr/>
          </p:nvSpPr>
          <p:spPr bwMode="auto">
            <a:xfrm>
              <a:off x="2176" y="1566"/>
              <a:ext cx="1315" cy="1309"/>
            </a:xfrm>
            <a:custGeom>
              <a:avLst/>
              <a:gdLst>
                <a:gd name="T0" fmla="*/ 0 w 10958"/>
                <a:gd name="T1" fmla="*/ 0 h 10909"/>
                <a:gd name="T2" fmla="*/ 0 w 10958"/>
                <a:gd name="T3" fmla="*/ 0 h 10909"/>
                <a:gd name="T4" fmla="*/ 0 w 10958"/>
                <a:gd name="T5" fmla="*/ 0 h 10909"/>
                <a:gd name="T6" fmla="*/ 0 w 10958"/>
                <a:gd name="T7" fmla="*/ 0 h 10909"/>
                <a:gd name="T8" fmla="*/ 0 w 10958"/>
                <a:gd name="T9" fmla="*/ 0 h 10909"/>
                <a:gd name="T10" fmla="*/ 0 w 10958"/>
                <a:gd name="T11" fmla="*/ 0 h 10909"/>
                <a:gd name="T12" fmla="*/ 0 w 10958"/>
                <a:gd name="T13" fmla="*/ 0 h 10909"/>
                <a:gd name="T14" fmla="*/ 0 w 10958"/>
                <a:gd name="T15" fmla="*/ 0 h 10909"/>
                <a:gd name="T16" fmla="*/ 0 w 10958"/>
                <a:gd name="T17" fmla="*/ 0 h 10909"/>
                <a:gd name="T18" fmla="*/ 0 w 10958"/>
                <a:gd name="T19" fmla="*/ 0 h 10909"/>
                <a:gd name="T20" fmla="*/ 0 w 10958"/>
                <a:gd name="T21" fmla="*/ 0 h 10909"/>
                <a:gd name="T22" fmla="*/ 0 w 10958"/>
                <a:gd name="T23" fmla="*/ 0 h 10909"/>
                <a:gd name="T24" fmla="*/ 0 w 10958"/>
                <a:gd name="T25" fmla="*/ 0 h 10909"/>
                <a:gd name="T26" fmla="*/ 0 w 10958"/>
                <a:gd name="T27" fmla="*/ 0 h 10909"/>
                <a:gd name="T28" fmla="*/ 0 w 10958"/>
                <a:gd name="T29" fmla="*/ 0 h 10909"/>
                <a:gd name="T30" fmla="*/ 0 w 10958"/>
                <a:gd name="T31" fmla="*/ 0 h 10909"/>
                <a:gd name="T32" fmla="*/ 0 w 10958"/>
                <a:gd name="T33" fmla="*/ 0 h 10909"/>
                <a:gd name="T34" fmla="*/ 0 w 10958"/>
                <a:gd name="T35" fmla="*/ 0 h 10909"/>
                <a:gd name="T36" fmla="*/ 0 w 10958"/>
                <a:gd name="T37" fmla="*/ 0 h 10909"/>
                <a:gd name="T38" fmla="*/ 0 w 10958"/>
                <a:gd name="T39" fmla="*/ 0 h 10909"/>
                <a:gd name="T40" fmla="*/ 0 w 10958"/>
                <a:gd name="T41" fmla="*/ 0 h 10909"/>
                <a:gd name="T42" fmla="*/ 0 w 10958"/>
                <a:gd name="T43" fmla="*/ 0 h 10909"/>
                <a:gd name="T44" fmla="*/ 0 w 10958"/>
                <a:gd name="T45" fmla="*/ 0 h 10909"/>
                <a:gd name="T46" fmla="*/ 0 w 10958"/>
                <a:gd name="T47" fmla="*/ 0 h 10909"/>
                <a:gd name="T48" fmla="*/ 0 w 10958"/>
                <a:gd name="T49" fmla="*/ 0 h 10909"/>
                <a:gd name="T50" fmla="*/ 0 w 10958"/>
                <a:gd name="T51" fmla="*/ 0 h 10909"/>
                <a:gd name="T52" fmla="*/ 0 w 10958"/>
                <a:gd name="T53" fmla="*/ 0 h 10909"/>
                <a:gd name="T54" fmla="*/ 0 w 10958"/>
                <a:gd name="T55" fmla="*/ 0 h 10909"/>
                <a:gd name="T56" fmla="*/ 0 w 10958"/>
                <a:gd name="T57" fmla="*/ 0 h 10909"/>
                <a:gd name="T58" fmla="*/ 0 w 10958"/>
                <a:gd name="T59" fmla="*/ 0 h 10909"/>
                <a:gd name="T60" fmla="*/ 0 w 10958"/>
                <a:gd name="T61" fmla="*/ 0 h 10909"/>
                <a:gd name="T62" fmla="*/ 0 w 10958"/>
                <a:gd name="T63" fmla="*/ 0 h 10909"/>
                <a:gd name="T64" fmla="*/ 0 w 10958"/>
                <a:gd name="T65" fmla="*/ 0 h 10909"/>
                <a:gd name="T66" fmla="*/ 0 w 10958"/>
                <a:gd name="T67" fmla="*/ 0 h 10909"/>
                <a:gd name="T68" fmla="*/ 0 w 10958"/>
                <a:gd name="T69" fmla="*/ 0 h 10909"/>
                <a:gd name="T70" fmla="*/ 0 w 10958"/>
                <a:gd name="T71" fmla="*/ 0 h 10909"/>
                <a:gd name="T72" fmla="*/ 0 w 10958"/>
                <a:gd name="T73" fmla="*/ 0 h 10909"/>
                <a:gd name="T74" fmla="*/ 0 w 10958"/>
                <a:gd name="T75" fmla="*/ 0 h 10909"/>
                <a:gd name="T76" fmla="*/ 0 w 10958"/>
                <a:gd name="T77" fmla="*/ 0 h 10909"/>
                <a:gd name="T78" fmla="*/ 0 w 10958"/>
                <a:gd name="T79" fmla="*/ 0 h 10909"/>
                <a:gd name="T80" fmla="*/ 0 w 10958"/>
                <a:gd name="T81" fmla="*/ 0 h 10909"/>
                <a:gd name="T82" fmla="*/ 0 w 10958"/>
                <a:gd name="T83" fmla="*/ 0 h 10909"/>
                <a:gd name="T84" fmla="*/ 0 w 10958"/>
                <a:gd name="T85" fmla="*/ 0 h 10909"/>
                <a:gd name="T86" fmla="*/ 0 w 10958"/>
                <a:gd name="T87" fmla="*/ 0 h 10909"/>
                <a:gd name="T88" fmla="*/ 0 w 10958"/>
                <a:gd name="T89" fmla="*/ 0 h 10909"/>
                <a:gd name="T90" fmla="*/ 0 w 10958"/>
                <a:gd name="T91" fmla="*/ 0 h 10909"/>
                <a:gd name="T92" fmla="*/ 0 w 10958"/>
                <a:gd name="T93" fmla="*/ 0 h 10909"/>
                <a:gd name="T94" fmla="*/ 0 w 10958"/>
                <a:gd name="T95" fmla="*/ 0 h 10909"/>
                <a:gd name="T96" fmla="*/ 0 w 10958"/>
                <a:gd name="T97" fmla="*/ 0 h 10909"/>
                <a:gd name="T98" fmla="*/ 0 w 10958"/>
                <a:gd name="T99" fmla="*/ 0 h 10909"/>
                <a:gd name="T100" fmla="*/ 0 w 10958"/>
                <a:gd name="T101" fmla="*/ 0 h 10909"/>
                <a:gd name="T102" fmla="*/ 0 w 10958"/>
                <a:gd name="T103" fmla="*/ 0 h 109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958"/>
                <a:gd name="T157" fmla="*/ 0 h 10909"/>
                <a:gd name="T158" fmla="*/ 10958 w 10958"/>
                <a:gd name="T159" fmla="*/ 10909 h 109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958" h="10909">
                  <a:moveTo>
                    <a:pt x="10449" y="4374"/>
                  </a:moveTo>
                  <a:cubicBezTo>
                    <a:pt x="10449" y="6560"/>
                    <a:pt x="9070" y="8586"/>
                    <a:pt x="7194" y="9405"/>
                  </a:cubicBezTo>
                  <a:cubicBezTo>
                    <a:pt x="7119" y="9443"/>
                    <a:pt x="7032" y="9480"/>
                    <a:pt x="6970" y="9517"/>
                  </a:cubicBezTo>
                  <a:cubicBezTo>
                    <a:pt x="3678" y="10909"/>
                    <a:pt x="0" y="7157"/>
                    <a:pt x="1367" y="3790"/>
                  </a:cubicBezTo>
                  <a:cubicBezTo>
                    <a:pt x="2460" y="1094"/>
                    <a:pt x="6958" y="1206"/>
                    <a:pt x="8474" y="4722"/>
                  </a:cubicBezTo>
                  <a:cubicBezTo>
                    <a:pt x="9269" y="6573"/>
                    <a:pt x="8734" y="8548"/>
                    <a:pt x="7194" y="9405"/>
                  </a:cubicBezTo>
                  <a:cubicBezTo>
                    <a:pt x="9070" y="8586"/>
                    <a:pt x="10449" y="6560"/>
                    <a:pt x="10449" y="4374"/>
                  </a:cubicBezTo>
                  <a:cubicBezTo>
                    <a:pt x="10449" y="2696"/>
                    <a:pt x="9654" y="1330"/>
                    <a:pt x="8436" y="647"/>
                  </a:cubicBezTo>
                  <a:cubicBezTo>
                    <a:pt x="8362" y="609"/>
                    <a:pt x="8262" y="547"/>
                    <a:pt x="8188" y="510"/>
                  </a:cubicBezTo>
                  <a:cubicBezTo>
                    <a:pt x="8064" y="460"/>
                    <a:pt x="7914" y="386"/>
                    <a:pt x="7803" y="336"/>
                  </a:cubicBezTo>
                  <a:cubicBezTo>
                    <a:pt x="7591" y="261"/>
                    <a:pt x="7591" y="261"/>
                    <a:pt x="7591" y="261"/>
                  </a:cubicBezTo>
                  <a:cubicBezTo>
                    <a:pt x="7517" y="237"/>
                    <a:pt x="7418" y="212"/>
                    <a:pt x="7343" y="187"/>
                  </a:cubicBezTo>
                  <a:cubicBezTo>
                    <a:pt x="7169" y="137"/>
                    <a:pt x="7169" y="137"/>
                    <a:pt x="7169" y="137"/>
                  </a:cubicBezTo>
                  <a:cubicBezTo>
                    <a:pt x="7119" y="125"/>
                    <a:pt x="7045" y="112"/>
                    <a:pt x="6995" y="100"/>
                  </a:cubicBezTo>
                  <a:cubicBezTo>
                    <a:pt x="6858" y="75"/>
                    <a:pt x="6858" y="75"/>
                    <a:pt x="6858" y="75"/>
                  </a:cubicBezTo>
                  <a:cubicBezTo>
                    <a:pt x="6809" y="63"/>
                    <a:pt x="6759" y="63"/>
                    <a:pt x="6709" y="50"/>
                  </a:cubicBezTo>
                  <a:cubicBezTo>
                    <a:pt x="6585" y="38"/>
                    <a:pt x="6585" y="38"/>
                    <a:pt x="6585" y="38"/>
                  </a:cubicBezTo>
                  <a:cubicBezTo>
                    <a:pt x="6548" y="25"/>
                    <a:pt x="6498" y="25"/>
                    <a:pt x="6461" y="25"/>
                  </a:cubicBezTo>
                  <a:cubicBezTo>
                    <a:pt x="6349" y="13"/>
                    <a:pt x="6349" y="13"/>
                    <a:pt x="6349" y="13"/>
                  </a:cubicBezTo>
                  <a:cubicBezTo>
                    <a:pt x="6324" y="13"/>
                    <a:pt x="6274" y="13"/>
                    <a:pt x="6237" y="0"/>
                  </a:cubicBezTo>
                  <a:cubicBezTo>
                    <a:pt x="6138" y="0"/>
                    <a:pt x="6138" y="0"/>
                    <a:pt x="6138" y="0"/>
                  </a:cubicBezTo>
                  <a:cubicBezTo>
                    <a:pt x="6101" y="0"/>
                    <a:pt x="6063" y="0"/>
                    <a:pt x="6026" y="0"/>
                  </a:cubicBezTo>
                  <a:cubicBezTo>
                    <a:pt x="5914" y="0"/>
                    <a:pt x="5914" y="0"/>
                    <a:pt x="5914" y="0"/>
                  </a:cubicBezTo>
                  <a:cubicBezTo>
                    <a:pt x="5889" y="0"/>
                    <a:pt x="5840" y="0"/>
                    <a:pt x="5802" y="0"/>
                  </a:cubicBezTo>
                  <a:cubicBezTo>
                    <a:pt x="5691" y="13"/>
                    <a:pt x="5691" y="13"/>
                    <a:pt x="5691" y="13"/>
                  </a:cubicBezTo>
                  <a:cubicBezTo>
                    <a:pt x="5666" y="13"/>
                    <a:pt x="5616" y="13"/>
                    <a:pt x="5579" y="13"/>
                  </a:cubicBezTo>
                  <a:cubicBezTo>
                    <a:pt x="5454" y="25"/>
                    <a:pt x="5454" y="25"/>
                    <a:pt x="5454" y="25"/>
                  </a:cubicBezTo>
                  <a:cubicBezTo>
                    <a:pt x="5417" y="38"/>
                    <a:pt x="5367" y="38"/>
                    <a:pt x="5318" y="38"/>
                  </a:cubicBezTo>
                  <a:cubicBezTo>
                    <a:pt x="5156" y="63"/>
                    <a:pt x="5156" y="63"/>
                    <a:pt x="5156" y="63"/>
                  </a:cubicBezTo>
                  <a:cubicBezTo>
                    <a:pt x="4684" y="162"/>
                    <a:pt x="4461" y="237"/>
                    <a:pt x="4100" y="373"/>
                  </a:cubicBezTo>
                  <a:cubicBezTo>
                    <a:pt x="3839" y="485"/>
                    <a:pt x="3839" y="485"/>
                    <a:pt x="3839" y="485"/>
                  </a:cubicBezTo>
                  <a:cubicBezTo>
                    <a:pt x="3516" y="659"/>
                    <a:pt x="3491" y="671"/>
                    <a:pt x="3293" y="796"/>
                  </a:cubicBezTo>
                  <a:cubicBezTo>
                    <a:pt x="3019" y="982"/>
                    <a:pt x="3019" y="982"/>
                    <a:pt x="3019" y="982"/>
                  </a:cubicBezTo>
                  <a:cubicBezTo>
                    <a:pt x="2907" y="1081"/>
                    <a:pt x="2746" y="1206"/>
                    <a:pt x="2634" y="1305"/>
                  </a:cubicBezTo>
                  <a:cubicBezTo>
                    <a:pt x="2373" y="1566"/>
                    <a:pt x="2373" y="1566"/>
                    <a:pt x="2373" y="1566"/>
                  </a:cubicBezTo>
                  <a:cubicBezTo>
                    <a:pt x="2286" y="1665"/>
                    <a:pt x="2162" y="1802"/>
                    <a:pt x="2075" y="1914"/>
                  </a:cubicBezTo>
                  <a:cubicBezTo>
                    <a:pt x="1851" y="2212"/>
                    <a:pt x="1851" y="2212"/>
                    <a:pt x="1851" y="2212"/>
                  </a:cubicBezTo>
                  <a:cubicBezTo>
                    <a:pt x="1789" y="2324"/>
                    <a:pt x="1690" y="2473"/>
                    <a:pt x="1628" y="2585"/>
                  </a:cubicBezTo>
                  <a:cubicBezTo>
                    <a:pt x="1454" y="2933"/>
                    <a:pt x="1454" y="2933"/>
                    <a:pt x="1454" y="2933"/>
                  </a:cubicBezTo>
                  <a:cubicBezTo>
                    <a:pt x="1404" y="3044"/>
                    <a:pt x="1342" y="3206"/>
                    <a:pt x="1292" y="3330"/>
                  </a:cubicBezTo>
                  <a:cubicBezTo>
                    <a:pt x="1180" y="3703"/>
                    <a:pt x="1180" y="3703"/>
                    <a:pt x="1180" y="3703"/>
                  </a:cubicBezTo>
                  <a:cubicBezTo>
                    <a:pt x="1156" y="3827"/>
                    <a:pt x="1106" y="4001"/>
                    <a:pt x="1093" y="4125"/>
                  </a:cubicBezTo>
                  <a:cubicBezTo>
                    <a:pt x="1031" y="4523"/>
                    <a:pt x="1031" y="4523"/>
                    <a:pt x="1031" y="4523"/>
                  </a:cubicBezTo>
                  <a:cubicBezTo>
                    <a:pt x="1031" y="4647"/>
                    <a:pt x="1019" y="4833"/>
                    <a:pt x="1019" y="4958"/>
                  </a:cubicBezTo>
                  <a:cubicBezTo>
                    <a:pt x="1031" y="5368"/>
                    <a:pt x="1031" y="5368"/>
                    <a:pt x="1031" y="5368"/>
                  </a:cubicBezTo>
                  <a:cubicBezTo>
                    <a:pt x="1056" y="5579"/>
                    <a:pt x="1093" y="5865"/>
                    <a:pt x="1143" y="6076"/>
                  </a:cubicBezTo>
                  <a:cubicBezTo>
                    <a:pt x="1243" y="6449"/>
                    <a:pt x="1243" y="6449"/>
                    <a:pt x="1243" y="6449"/>
                  </a:cubicBezTo>
                  <a:cubicBezTo>
                    <a:pt x="1280" y="6573"/>
                    <a:pt x="1342" y="6734"/>
                    <a:pt x="1392" y="6859"/>
                  </a:cubicBezTo>
                  <a:cubicBezTo>
                    <a:pt x="1541" y="7206"/>
                    <a:pt x="1541" y="7206"/>
                    <a:pt x="1541" y="7206"/>
                  </a:cubicBezTo>
                  <a:cubicBezTo>
                    <a:pt x="1603" y="7318"/>
                    <a:pt x="1690" y="7467"/>
                    <a:pt x="1752" y="7579"/>
                  </a:cubicBezTo>
                  <a:cubicBezTo>
                    <a:pt x="1963" y="7890"/>
                    <a:pt x="1963" y="7890"/>
                    <a:pt x="1963" y="7890"/>
                  </a:cubicBezTo>
                  <a:cubicBezTo>
                    <a:pt x="2050" y="7989"/>
                    <a:pt x="2150" y="8126"/>
                    <a:pt x="2237" y="8225"/>
                  </a:cubicBezTo>
                  <a:cubicBezTo>
                    <a:pt x="2485" y="8499"/>
                    <a:pt x="2485" y="8499"/>
                    <a:pt x="2485" y="8499"/>
                  </a:cubicBezTo>
                  <a:cubicBezTo>
                    <a:pt x="2584" y="8586"/>
                    <a:pt x="2721" y="8722"/>
                    <a:pt x="2833" y="8809"/>
                  </a:cubicBezTo>
                  <a:cubicBezTo>
                    <a:pt x="3094" y="9008"/>
                    <a:pt x="3094" y="9008"/>
                    <a:pt x="3094" y="9008"/>
                  </a:cubicBezTo>
                  <a:cubicBezTo>
                    <a:pt x="3230" y="9095"/>
                    <a:pt x="3404" y="9219"/>
                    <a:pt x="3541" y="9294"/>
                  </a:cubicBezTo>
                  <a:cubicBezTo>
                    <a:pt x="3790" y="9430"/>
                    <a:pt x="3790" y="9430"/>
                    <a:pt x="3790" y="9430"/>
                  </a:cubicBezTo>
                  <a:cubicBezTo>
                    <a:pt x="3901" y="9480"/>
                    <a:pt x="4063" y="9555"/>
                    <a:pt x="4175" y="9604"/>
                  </a:cubicBezTo>
                  <a:cubicBezTo>
                    <a:pt x="4386" y="9679"/>
                    <a:pt x="4386" y="9679"/>
                    <a:pt x="4386" y="9679"/>
                  </a:cubicBezTo>
                  <a:cubicBezTo>
                    <a:pt x="4461" y="9704"/>
                    <a:pt x="4560" y="9729"/>
                    <a:pt x="4634" y="9753"/>
                  </a:cubicBezTo>
                  <a:cubicBezTo>
                    <a:pt x="4796" y="9803"/>
                    <a:pt x="4796" y="9803"/>
                    <a:pt x="4796" y="9803"/>
                  </a:cubicBezTo>
                  <a:cubicBezTo>
                    <a:pt x="4858" y="9815"/>
                    <a:pt x="4920" y="9828"/>
                    <a:pt x="4982" y="9840"/>
                  </a:cubicBezTo>
                  <a:cubicBezTo>
                    <a:pt x="5119" y="9865"/>
                    <a:pt x="5119" y="9865"/>
                    <a:pt x="5119" y="9865"/>
                  </a:cubicBezTo>
                  <a:cubicBezTo>
                    <a:pt x="5156" y="9878"/>
                    <a:pt x="5218" y="9878"/>
                    <a:pt x="5256" y="9890"/>
                  </a:cubicBezTo>
                  <a:cubicBezTo>
                    <a:pt x="5380" y="9902"/>
                    <a:pt x="5380" y="9902"/>
                    <a:pt x="5380" y="9902"/>
                  </a:cubicBezTo>
                  <a:cubicBezTo>
                    <a:pt x="5417" y="9902"/>
                    <a:pt x="5467" y="9915"/>
                    <a:pt x="5504" y="9915"/>
                  </a:cubicBezTo>
                  <a:cubicBezTo>
                    <a:pt x="5616" y="9927"/>
                    <a:pt x="5616" y="9927"/>
                    <a:pt x="5616" y="9927"/>
                  </a:cubicBezTo>
                  <a:cubicBezTo>
                    <a:pt x="5653" y="9927"/>
                    <a:pt x="5703" y="9927"/>
                    <a:pt x="5728" y="9940"/>
                  </a:cubicBezTo>
                  <a:cubicBezTo>
                    <a:pt x="5840" y="9940"/>
                    <a:pt x="5840" y="9940"/>
                    <a:pt x="5840" y="9940"/>
                  </a:cubicBezTo>
                  <a:cubicBezTo>
                    <a:pt x="5877" y="9940"/>
                    <a:pt x="5914" y="9940"/>
                    <a:pt x="5951" y="9940"/>
                  </a:cubicBezTo>
                  <a:cubicBezTo>
                    <a:pt x="6051" y="9940"/>
                    <a:pt x="6051" y="9940"/>
                    <a:pt x="6051" y="9940"/>
                  </a:cubicBezTo>
                  <a:cubicBezTo>
                    <a:pt x="6088" y="9940"/>
                    <a:pt x="6138" y="9940"/>
                    <a:pt x="6163" y="9940"/>
                  </a:cubicBezTo>
                  <a:cubicBezTo>
                    <a:pt x="6274" y="9927"/>
                    <a:pt x="6274" y="9927"/>
                    <a:pt x="6274" y="9927"/>
                  </a:cubicBezTo>
                  <a:cubicBezTo>
                    <a:pt x="6312" y="9927"/>
                    <a:pt x="6361" y="9927"/>
                    <a:pt x="6399" y="9927"/>
                  </a:cubicBezTo>
                  <a:cubicBezTo>
                    <a:pt x="6523" y="9915"/>
                    <a:pt x="6523" y="9915"/>
                    <a:pt x="6523" y="9915"/>
                  </a:cubicBezTo>
                  <a:cubicBezTo>
                    <a:pt x="6560" y="9902"/>
                    <a:pt x="6610" y="9902"/>
                    <a:pt x="6647" y="9902"/>
                  </a:cubicBezTo>
                  <a:cubicBezTo>
                    <a:pt x="6809" y="9878"/>
                    <a:pt x="6809" y="9878"/>
                    <a:pt x="6809" y="9878"/>
                  </a:cubicBezTo>
                  <a:cubicBezTo>
                    <a:pt x="7181" y="9803"/>
                    <a:pt x="7418" y="9741"/>
                    <a:pt x="7815" y="9592"/>
                  </a:cubicBezTo>
                  <a:cubicBezTo>
                    <a:pt x="8076" y="9480"/>
                    <a:pt x="8076" y="9480"/>
                    <a:pt x="8076" y="9480"/>
                  </a:cubicBezTo>
                  <a:cubicBezTo>
                    <a:pt x="8399" y="9319"/>
                    <a:pt x="8424" y="9306"/>
                    <a:pt x="8635" y="9182"/>
                  </a:cubicBezTo>
                  <a:cubicBezTo>
                    <a:pt x="8908" y="8995"/>
                    <a:pt x="8908" y="8995"/>
                    <a:pt x="8908" y="8995"/>
                  </a:cubicBezTo>
                  <a:cubicBezTo>
                    <a:pt x="9033" y="8896"/>
                    <a:pt x="9194" y="8772"/>
                    <a:pt x="9306" y="8672"/>
                  </a:cubicBezTo>
                  <a:cubicBezTo>
                    <a:pt x="9567" y="8424"/>
                    <a:pt x="9567" y="8424"/>
                    <a:pt x="9567" y="8424"/>
                  </a:cubicBezTo>
                  <a:cubicBezTo>
                    <a:pt x="9654" y="8312"/>
                    <a:pt x="9778" y="8176"/>
                    <a:pt x="9865" y="8076"/>
                  </a:cubicBezTo>
                  <a:cubicBezTo>
                    <a:pt x="10089" y="7766"/>
                    <a:pt x="10089" y="7766"/>
                    <a:pt x="10089" y="7766"/>
                  </a:cubicBezTo>
                  <a:cubicBezTo>
                    <a:pt x="10163" y="7666"/>
                    <a:pt x="10263" y="7517"/>
                    <a:pt x="10325" y="7393"/>
                  </a:cubicBezTo>
                  <a:cubicBezTo>
                    <a:pt x="10499" y="7057"/>
                    <a:pt x="10499" y="7057"/>
                    <a:pt x="10499" y="7057"/>
                  </a:cubicBezTo>
                  <a:cubicBezTo>
                    <a:pt x="10548" y="6946"/>
                    <a:pt x="10623" y="6784"/>
                    <a:pt x="10660" y="6660"/>
                  </a:cubicBezTo>
                  <a:cubicBezTo>
                    <a:pt x="10785" y="6287"/>
                    <a:pt x="10785" y="6287"/>
                    <a:pt x="10785" y="6287"/>
                  </a:cubicBezTo>
                  <a:cubicBezTo>
                    <a:pt x="10809" y="6163"/>
                    <a:pt x="10847" y="5989"/>
                    <a:pt x="10871" y="5865"/>
                  </a:cubicBezTo>
                  <a:cubicBezTo>
                    <a:pt x="10934" y="5467"/>
                    <a:pt x="10934" y="5467"/>
                    <a:pt x="10934" y="5467"/>
                  </a:cubicBezTo>
                  <a:cubicBezTo>
                    <a:pt x="10946" y="5318"/>
                    <a:pt x="10958" y="5132"/>
                    <a:pt x="10958" y="4983"/>
                  </a:cubicBezTo>
                  <a:cubicBezTo>
                    <a:pt x="10946" y="4573"/>
                    <a:pt x="10946" y="4573"/>
                    <a:pt x="10946" y="4573"/>
                  </a:cubicBezTo>
                  <a:cubicBezTo>
                    <a:pt x="10921" y="4448"/>
                    <a:pt x="10909" y="4274"/>
                    <a:pt x="10884" y="4138"/>
                  </a:cubicBezTo>
                  <a:cubicBezTo>
                    <a:pt x="10809" y="3753"/>
                    <a:pt x="10809" y="3753"/>
                    <a:pt x="10809" y="3753"/>
                  </a:cubicBezTo>
                  <a:cubicBezTo>
                    <a:pt x="10772" y="3628"/>
                    <a:pt x="10722" y="3467"/>
                    <a:pt x="10685" y="3343"/>
                  </a:cubicBezTo>
                  <a:cubicBezTo>
                    <a:pt x="10548" y="2982"/>
                    <a:pt x="10548" y="2982"/>
                    <a:pt x="10548" y="2982"/>
                  </a:cubicBezTo>
                  <a:cubicBezTo>
                    <a:pt x="10486" y="2870"/>
                    <a:pt x="10424" y="2709"/>
                    <a:pt x="10362" y="2597"/>
                  </a:cubicBezTo>
                  <a:cubicBezTo>
                    <a:pt x="10163" y="2274"/>
                    <a:pt x="10163" y="2274"/>
                    <a:pt x="10163" y="2274"/>
                  </a:cubicBezTo>
                  <a:cubicBezTo>
                    <a:pt x="10089" y="2175"/>
                    <a:pt x="9989" y="2026"/>
                    <a:pt x="9915" y="1926"/>
                  </a:cubicBezTo>
                  <a:cubicBezTo>
                    <a:pt x="9679" y="1640"/>
                    <a:pt x="9679" y="1640"/>
                    <a:pt x="9679" y="1640"/>
                  </a:cubicBezTo>
                  <a:cubicBezTo>
                    <a:pt x="9579" y="1541"/>
                    <a:pt x="9455" y="1417"/>
                    <a:pt x="9356" y="1317"/>
                  </a:cubicBezTo>
                  <a:cubicBezTo>
                    <a:pt x="9095" y="1094"/>
                    <a:pt x="9095" y="1094"/>
                    <a:pt x="9095" y="1094"/>
                  </a:cubicBezTo>
                  <a:cubicBezTo>
                    <a:pt x="8747" y="833"/>
                    <a:pt x="8710" y="808"/>
                    <a:pt x="8436" y="647"/>
                  </a:cubicBezTo>
                  <a:cubicBezTo>
                    <a:pt x="9654" y="1330"/>
                    <a:pt x="10449" y="2696"/>
                    <a:pt x="10449" y="4374"/>
                  </a:cubicBezTo>
                </a:path>
              </a:pathLst>
            </a:custGeom>
            <a:solidFill>
              <a:srgbClr val="F9A8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53" name="Freeform 9"/>
            <p:cNvSpPr>
              <a:spLocks noChangeAspect="1"/>
            </p:cNvSpPr>
            <p:nvPr/>
          </p:nvSpPr>
          <p:spPr bwMode="auto">
            <a:xfrm>
              <a:off x="2207" y="1566"/>
              <a:ext cx="1223" cy="1082"/>
            </a:xfrm>
            <a:custGeom>
              <a:avLst/>
              <a:gdLst>
                <a:gd name="T0" fmla="*/ 0 w 20384"/>
                <a:gd name="T1" fmla="*/ 0 h 18034"/>
                <a:gd name="T2" fmla="*/ 0 w 20384"/>
                <a:gd name="T3" fmla="*/ 0 h 18034"/>
                <a:gd name="T4" fmla="*/ 0 w 20384"/>
                <a:gd name="T5" fmla="*/ 0 h 18034"/>
                <a:gd name="T6" fmla="*/ 0 w 20384"/>
                <a:gd name="T7" fmla="*/ 0 h 18034"/>
                <a:gd name="T8" fmla="*/ 0 w 20384"/>
                <a:gd name="T9" fmla="*/ 0 h 18034"/>
                <a:gd name="T10" fmla="*/ 0 w 20384"/>
                <a:gd name="T11" fmla="*/ 0 h 18034"/>
                <a:gd name="T12" fmla="*/ 0 w 20384"/>
                <a:gd name="T13" fmla="*/ 0 h 18034"/>
                <a:gd name="T14" fmla="*/ 0 w 20384"/>
                <a:gd name="T15" fmla="*/ 0 h 18034"/>
                <a:gd name="T16" fmla="*/ 0 w 20384"/>
                <a:gd name="T17" fmla="*/ 0 h 18034"/>
                <a:gd name="T18" fmla="*/ 0 w 20384"/>
                <a:gd name="T19" fmla="*/ 0 h 18034"/>
                <a:gd name="T20" fmla="*/ 0 w 20384"/>
                <a:gd name="T21" fmla="*/ 0 h 18034"/>
                <a:gd name="T22" fmla="*/ 0 w 20384"/>
                <a:gd name="T23" fmla="*/ 0 h 18034"/>
                <a:gd name="T24" fmla="*/ 0 w 20384"/>
                <a:gd name="T25" fmla="*/ 0 h 18034"/>
                <a:gd name="T26" fmla="*/ 0 w 20384"/>
                <a:gd name="T27" fmla="*/ 0 h 18034"/>
                <a:gd name="T28" fmla="*/ 0 w 20384"/>
                <a:gd name="T29" fmla="*/ 0 h 18034"/>
                <a:gd name="T30" fmla="*/ 0 w 20384"/>
                <a:gd name="T31" fmla="*/ 0 h 18034"/>
                <a:gd name="T32" fmla="*/ 0 w 20384"/>
                <a:gd name="T33" fmla="*/ 0 h 18034"/>
                <a:gd name="T34" fmla="*/ 0 w 20384"/>
                <a:gd name="T35" fmla="*/ 0 h 18034"/>
                <a:gd name="T36" fmla="*/ 0 w 20384"/>
                <a:gd name="T37" fmla="*/ 0 h 18034"/>
                <a:gd name="T38" fmla="*/ 0 w 20384"/>
                <a:gd name="T39" fmla="*/ 0 h 18034"/>
                <a:gd name="T40" fmla="*/ 0 w 20384"/>
                <a:gd name="T41" fmla="*/ 0 h 18034"/>
                <a:gd name="T42" fmla="*/ 0 w 20384"/>
                <a:gd name="T43" fmla="*/ 0 h 18034"/>
                <a:gd name="T44" fmla="*/ 0 w 20384"/>
                <a:gd name="T45" fmla="*/ 0 h 18034"/>
                <a:gd name="T46" fmla="*/ 0 w 20384"/>
                <a:gd name="T47" fmla="*/ 0 h 18034"/>
                <a:gd name="T48" fmla="*/ 0 w 20384"/>
                <a:gd name="T49" fmla="*/ 0 h 18034"/>
                <a:gd name="T50" fmla="*/ 0 w 20384"/>
                <a:gd name="T51" fmla="*/ 0 h 18034"/>
                <a:gd name="T52" fmla="*/ 0 w 20384"/>
                <a:gd name="T53" fmla="*/ 0 h 18034"/>
                <a:gd name="T54" fmla="*/ 0 w 20384"/>
                <a:gd name="T55" fmla="*/ 0 h 18034"/>
                <a:gd name="T56" fmla="*/ 0 w 20384"/>
                <a:gd name="T57" fmla="*/ 0 h 18034"/>
                <a:gd name="T58" fmla="*/ 0 w 20384"/>
                <a:gd name="T59" fmla="*/ 0 h 18034"/>
                <a:gd name="T60" fmla="*/ 0 w 20384"/>
                <a:gd name="T61" fmla="*/ 0 h 18034"/>
                <a:gd name="T62" fmla="*/ 0 w 20384"/>
                <a:gd name="T63" fmla="*/ 0 h 18034"/>
                <a:gd name="T64" fmla="*/ 0 w 20384"/>
                <a:gd name="T65" fmla="*/ 0 h 18034"/>
                <a:gd name="T66" fmla="*/ 0 w 20384"/>
                <a:gd name="T67" fmla="*/ 0 h 18034"/>
                <a:gd name="T68" fmla="*/ 0 w 20384"/>
                <a:gd name="T69" fmla="*/ 0 h 18034"/>
                <a:gd name="T70" fmla="*/ 0 w 20384"/>
                <a:gd name="T71" fmla="*/ 0 h 18034"/>
                <a:gd name="T72" fmla="*/ 0 w 20384"/>
                <a:gd name="T73" fmla="*/ 0 h 18034"/>
                <a:gd name="T74" fmla="*/ 0 w 20384"/>
                <a:gd name="T75" fmla="*/ 0 h 18034"/>
                <a:gd name="T76" fmla="*/ 0 w 20384"/>
                <a:gd name="T77" fmla="*/ 0 h 18034"/>
                <a:gd name="T78" fmla="*/ 0 w 20384"/>
                <a:gd name="T79" fmla="*/ 0 h 18034"/>
                <a:gd name="T80" fmla="*/ 0 w 20384"/>
                <a:gd name="T81" fmla="*/ 0 h 18034"/>
                <a:gd name="T82" fmla="*/ 0 w 20384"/>
                <a:gd name="T83" fmla="*/ 0 h 18034"/>
                <a:gd name="T84" fmla="*/ 0 w 20384"/>
                <a:gd name="T85" fmla="*/ 0 h 18034"/>
                <a:gd name="T86" fmla="*/ 0 w 20384"/>
                <a:gd name="T87" fmla="*/ 0 h 18034"/>
                <a:gd name="T88" fmla="*/ 0 w 20384"/>
                <a:gd name="T89" fmla="*/ 0 h 18034"/>
                <a:gd name="T90" fmla="*/ 0 w 20384"/>
                <a:gd name="T91" fmla="*/ 0 h 18034"/>
                <a:gd name="T92" fmla="*/ 0 w 20384"/>
                <a:gd name="T93" fmla="*/ 0 h 1803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384"/>
                <a:gd name="T142" fmla="*/ 0 h 18034"/>
                <a:gd name="T143" fmla="*/ 20384 w 20384"/>
                <a:gd name="T144" fmla="*/ 18034 h 1803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384" h="18034">
                  <a:moveTo>
                    <a:pt x="1915" y="12768"/>
                  </a:moveTo>
                  <a:cubicBezTo>
                    <a:pt x="0" y="5863"/>
                    <a:pt x="6339" y="1069"/>
                    <a:pt x="12703" y="4621"/>
                  </a:cubicBezTo>
                  <a:cubicBezTo>
                    <a:pt x="17376" y="7229"/>
                    <a:pt x="19489" y="14209"/>
                    <a:pt x="15313" y="18034"/>
                  </a:cubicBezTo>
                  <a:cubicBezTo>
                    <a:pt x="18296" y="16071"/>
                    <a:pt x="20384" y="12519"/>
                    <a:pt x="20384" y="8744"/>
                  </a:cubicBezTo>
                  <a:cubicBezTo>
                    <a:pt x="20384" y="5391"/>
                    <a:pt x="18793" y="2658"/>
                    <a:pt x="16357" y="1292"/>
                  </a:cubicBezTo>
                  <a:cubicBezTo>
                    <a:pt x="16208" y="1218"/>
                    <a:pt x="16009" y="1093"/>
                    <a:pt x="15860" y="1019"/>
                  </a:cubicBezTo>
                  <a:cubicBezTo>
                    <a:pt x="15611" y="920"/>
                    <a:pt x="15313" y="770"/>
                    <a:pt x="15089" y="671"/>
                  </a:cubicBezTo>
                  <a:cubicBezTo>
                    <a:pt x="14667" y="522"/>
                    <a:pt x="14667" y="522"/>
                    <a:pt x="14667" y="522"/>
                  </a:cubicBezTo>
                  <a:cubicBezTo>
                    <a:pt x="14517" y="472"/>
                    <a:pt x="14319" y="423"/>
                    <a:pt x="14169" y="373"/>
                  </a:cubicBezTo>
                  <a:cubicBezTo>
                    <a:pt x="13821" y="274"/>
                    <a:pt x="13821" y="274"/>
                    <a:pt x="13821" y="274"/>
                  </a:cubicBezTo>
                  <a:cubicBezTo>
                    <a:pt x="13722" y="249"/>
                    <a:pt x="13573" y="224"/>
                    <a:pt x="13473" y="199"/>
                  </a:cubicBezTo>
                  <a:cubicBezTo>
                    <a:pt x="13200" y="150"/>
                    <a:pt x="13200" y="150"/>
                    <a:pt x="13200" y="150"/>
                  </a:cubicBezTo>
                  <a:cubicBezTo>
                    <a:pt x="13100" y="125"/>
                    <a:pt x="13001" y="125"/>
                    <a:pt x="12902" y="100"/>
                  </a:cubicBezTo>
                  <a:cubicBezTo>
                    <a:pt x="12653" y="75"/>
                    <a:pt x="12653" y="75"/>
                    <a:pt x="12653" y="75"/>
                  </a:cubicBezTo>
                  <a:cubicBezTo>
                    <a:pt x="12578" y="50"/>
                    <a:pt x="12479" y="50"/>
                    <a:pt x="12404" y="50"/>
                  </a:cubicBezTo>
                  <a:cubicBezTo>
                    <a:pt x="12181" y="25"/>
                    <a:pt x="12181" y="25"/>
                    <a:pt x="12181" y="25"/>
                  </a:cubicBezTo>
                  <a:cubicBezTo>
                    <a:pt x="12131" y="25"/>
                    <a:pt x="12032" y="25"/>
                    <a:pt x="11957" y="0"/>
                  </a:cubicBezTo>
                  <a:cubicBezTo>
                    <a:pt x="11758" y="0"/>
                    <a:pt x="11758" y="0"/>
                    <a:pt x="11758" y="0"/>
                  </a:cubicBezTo>
                  <a:cubicBezTo>
                    <a:pt x="11684" y="0"/>
                    <a:pt x="11609" y="0"/>
                    <a:pt x="11534" y="0"/>
                  </a:cubicBezTo>
                  <a:cubicBezTo>
                    <a:pt x="11311" y="0"/>
                    <a:pt x="11311" y="0"/>
                    <a:pt x="11311" y="0"/>
                  </a:cubicBezTo>
                  <a:cubicBezTo>
                    <a:pt x="11261" y="0"/>
                    <a:pt x="11162" y="0"/>
                    <a:pt x="11087" y="0"/>
                  </a:cubicBezTo>
                  <a:cubicBezTo>
                    <a:pt x="10863" y="25"/>
                    <a:pt x="10863" y="25"/>
                    <a:pt x="10863" y="25"/>
                  </a:cubicBezTo>
                  <a:cubicBezTo>
                    <a:pt x="10814" y="25"/>
                    <a:pt x="10714" y="25"/>
                    <a:pt x="10640" y="25"/>
                  </a:cubicBezTo>
                  <a:cubicBezTo>
                    <a:pt x="10391" y="50"/>
                    <a:pt x="10391" y="50"/>
                    <a:pt x="10391" y="50"/>
                  </a:cubicBezTo>
                  <a:cubicBezTo>
                    <a:pt x="10316" y="75"/>
                    <a:pt x="10217" y="75"/>
                    <a:pt x="10118" y="75"/>
                  </a:cubicBezTo>
                  <a:cubicBezTo>
                    <a:pt x="9794" y="125"/>
                    <a:pt x="9794" y="125"/>
                    <a:pt x="9794" y="125"/>
                  </a:cubicBezTo>
                  <a:cubicBezTo>
                    <a:pt x="8850" y="323"/>
                    <a:pt x="8402" y="472"/>
                    <a:pt x="7682" y="746"/>
                  </a:cubicBezTo>
                  <a:cubicBezTo>
                    <a:pt x="7159" y="969"/>
                    <a:pt x="7159" y="969"/>
                    <a:pt x="7159" y="969"/>
                  </a:cubicBezTo>
                  <a:cubicBezTo>
                    <a:pt x="6513" y="1317"/>
                    <a:pt x="6463" y="1342"/>
                    <a:pt x="6066" y="1590"/>
                  </a:cubicBezTo>
                  <a:cubicBezTo>
                    <a:pt x="5519" y="1963"/>
                    <a:pt x="5519" y="1963"/>
                    <a:pt x="5519" y="1963"/>
                  </a:cubicBezTo>
                  <a:cubicBezTo>
                    <a:pt x="5295" y="2161"/>
                    <a:pt x="4972" y="2410"/>
                    <a:pt x="4748" y="2609"/>
                  </a:cubicBezTo>
                  <a:cubicBezTo>
                    <a:pt x="4226" y="3130"/>
                    <a:pt x="4226" y="3130"/>
                    <a:pt x="4226" y="3130"/>
                  </a:cubicBezTo>
                  <a:cubicBezTo>
                    <a:pt x="4052" y="3329"/>
                    <a:pt x="3804" y="3602"/>
                    <a:pt x="3630" y="3826"/>
                  </a:cubicBezTo>
                  <a:cubicBezTo>
                    <a:pt x="3182" y="4422"/>
                    <a:pt x="3182" y="4422"/>
                    <a:pt x="3182" y="4422"/>
                  </a:cubicBezTo>
                  <a:cubicBezTo>
                    <a:pt x="3058" y="4645"/>
                    <a:pt x="2859" y="4943"/>
                    <a:pt x="2735" y="5167"/>
                  </a:cubicBezTo>
                  <a:cubicBezTo>
                    <a:pt x="2387" y="5863"/>
                    <a:pt x="2387" y="5863"/>
                    <a:pt x="2387" y="5863"/>
                  </a:cubicBezTo>
                  <a:cubicBezTo>
                    <a:pt x="2287" y="6086"/>
                    <a:pt x="2163" y="6409"/>
                    <a:pt x="2064" y="6657"/>
                  </a:cubicBezTo>
                  <a:cubicBezTo>
                    <a:pt x="1840" y="7403"/>
                    <a:pt x="1840" y="7403"/>
                    <a:pt x="1840" y="7403"/>
                  </a:cubicBezTo>
                  <a:cubicBezTo>
                    <a:pt x="1790" y="7651"/>
                    <a:pt x="1691" y="7999"/>
                    <a:pt x="1666" y="8247"/>
                  </a:cubicBezTo>
                  <a:cubicBezTo>
                    <a:pt x="1542" y="9042"/>
                    <a:pt x="1542" y="9042"/>
                    <a:pt x="1542" y="9042"/>
                  </a:cubicBezTo>
                  <a:cubicBezTo>
                    <a:pt x="1542" y="9290"/>
                    <a:pt x="1517" y="9663"/>
                    <a:pt x="1517" y="9911"/>
                  </a:cubicBezTo>
                  <a:cubicBezTo>
                    <a:pt x="1542" y="10731"/>
                    <a:pt x="1542" y="10731"/>
                    <a:pt x="1542" y="10731"/>
                  </a:cubicBezTo>
                  <a:cubicBezTo>
                    <a:pt x="1591" y="11153"/>
                    <a:pt x="1666" y="11725"/>
                    <a:pt x="1765" y="12147"/>
                  </a:cubicBezTo>
                  <a:cubicBezTo>
                    <a:pt x="1964" y="12892"/>
                    <a:pt x="1964" y="12892"/>
                    <a:pt x="1964" y="12892"/>
                  </a:cubicBezTo>
                  <a:cubicBezTo>
                    <a:pt x="2188" y="13513"/>
                    <a:pt x="2188" y="13513"/>
                    <a:pt x="2188" y="13513"/>
                  </a:cubicBezTo>
                  <a:cubicBezTo>
                    <a:pt x="1939" y="12818"/>
                    <a:pt x="1939" y="12818"/>
                    <a:pt x="1939" y="12818"/>
                  </a:cubicBezTo>
                  <a:cubicBezTo>
                    <a:pt x="1939" y="12793"/>
                    <a:pt x="1915" y="12793"/>
                    <a:pt x="1915" y="12768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54" name="Freeform 10"/>
            <p:cNvSpPr>
              <a:spLocks noChangeAspect="1"/>
            </p:cNvSpPr>
            <p:nvPr/>
          </p:nvSpPr>
          <p:spPr bwMode="auto">
            <a:xfrm>
              <a:off x="2579" y="1643"/>
              <a:ext cx="912" cy="1180"/>
            </a:xfrm>
            <a:custGeom>
              <a:avLst/>
              <a:gdLst>
                <a:gd name="T0" fmla="*/ 0 w 7600"/>
                <a:gd name="T1" fmla="*/ 0 h 9833"/>
                <a:gd name="T2" fmla="*/ 0 w 7600"/>
                <a:gd name="T3" fmla="*/ 0 h 9833"/>
                <a:gd name="T4" fmla="*/ 0 w 7600"/>
                <a:gd name="T5" fmla="*/ 0 h 9833"/>
                <a:gd name="T6" fmla="*/ 0 w 7600"/>
                <a:gd name="T7" fmla="*/ 0 h 9833"/>
                <a:gd name="T8" fmla="*/ 0 w 7600"/>
                <a:gd name="T9" fmla="*/ 0 h 9833"/>
                <a:gd name="T10" fmla="*/ 0 w 7600"/>
                <a:gd name="T11" fmla="*/ 0 h 9833"/>
                <a:gd name="T12" fmla="*/ 0 w 7600"/>
                <a:gd name="T13" fmla="*/ 0 h 9833"/>
                <a:gd name="T14" fmla="*/ 0 w 7600"/>
                <a:gd name="T15" fmla="*/ 0 h 9833"/>
                <a:gd name="T16" fmla="*/ 0 w 7600"/>
                <a:gd name="T17" fmla="*/ 0 h 9833"/>
                <a:gd name="T18" fmla="*/ 0 w 7600"/>
                <a:gd name="T19" fmla="*/ 0 h 9833"/>
                <a:gd name="T20" fmla="*/ 0 w 7600"/>
                <a:gd name="T21" fmla="*/ 0 h 9833"/>
                <a:gd name="T22" fmla="*/ 0 w 7600"/>
                <a:gd name="T23" fmla="*/ 0 h 9833"/>
                <a:gd name="T24" fmla="*/ 0 w 7600"/>
                <a:gd name="T25" fmla="*/ 0 h 9833"/>
                <a:gd name="T26" fmla="*/ 0 w 7600"/>
                <a:gd name="T27" fmla="*/ 0 h 9833"/>
                <a:gd name="T28" fmla="*/ 0 w 7600"/>
                <a:gd name="T29" fmla="*/ 0 h 9833"/>
                <a:gd name="T30" fmla="*/ 0 w 7600"/>
                <a:gd name="T31" fmla="*/ 0 h 9833"/>
                <a:gd name="T32" fmla="*/ 0 w 7600"/>
                <a:gd name="T33" fmla="*/ 0 h 9833"/>
                <a:gd name="T34" fmla="*/ 0 w 7600"/>
                <a:gd name="T35" fmla="*/ 0 h 9833"/>
                <a:gd name="T36" fmla="*/ 0 w 7600"/>
                <a:gd name="T37" fmla="*/ 0 h 9833"/>
                <a:gd name="T38" fmla="*/ 0 w 7600"/>
                <a:gd name="T39" fmla="*/ 0 h 9833"/>
                <a:gd name="T40" fmla="*/ 0 w 7600"/>
                <a:gd name="T41" fmla="*/ 0 h 9833"/>
                <a:gd name="T42" fmla="*/ 0 w 7600"/>
                <a:gd name="T43" fmla="*/ 0 h 9833"/>
                <a:gd name="T44" fmla="*/ 0 w 7600"/>
                <a:gd name="T45" fmla="*/ 0 h 9833"/>
                <a:gd name="T46" fmla="*/ 0 w 7600"/>
                <a:gd name="T47" fmla="*/ 0 h 9833"/>
                <a:gd name="T48" fmla="*/ 0 w 7600"/>
                <a:gd name="T49" fmla="*/ 0 h 9833"/>
                <a:gd name="T50" fmla="*/ 0 w 7600"/>
                <a:gd name="T51" fmla="*/ 0 h 9833"/>
                <a:gd name="T52" fmla="*/ 0 w 7600"/>
                <a:gd name="T53" fmla="*/ 0 h 9833"/>
                <a:gd name="T54" fmla="*/ 0 w 7600"/>
                <a:gd name="T55" fmla="*/ 0 h 9833"/>
                <a:gd name="T56" fmla="*/ 0 w 7600"/>
                <a:gd name="T57" fmla="*/ 0 h 9833"/>
                <a:gd name="T58" fmla="*/ 0 w 7600"/>
                <a:gd name="T59" fmla="*/ 0 h 9833"/>
                <a:gd name="T60" fmla="*/ 0 w 7600"/>
                <a:gd name="T61" fmla="*/ 0 h 9833"/>
                <a:gd name="T62" fmla="*/ 0 w 7600"/>
                <a:gd name="T63" fmla="*/ 0 h 9833"/>
                <a:gd name="T64" fmla="*/ 0 w 7600"/>
                <a:gd name="T65" fmla="*/ 0 h 9833"/>
                <a:gd name="T66" fmla="*/ 0 w 7600"/>
                <a:gd name="T67" fmla="*/ 0 h 9833"/>
                <a:gd name="T68" fmla="*/ 0 w 7600"/>
                <a:gd name="T69" fmla="*/ 0 h 9833"/>
                <a:gd name="T70" fmla="*/ 0 w 7600"/>
                <a:gd name="T71" fmla="*/ 0 h 9833"/>
                <a:gd name="T72" fmla="*/ 0 w 7600"/>
                <a:gd name="T73" fmla="*/ 0 h 9833"/>
                <a:gd name="T74" fmla="*/ 0 w 7600"/>
                <a:gd name="T75" fmla="*/ 0 h 9833"/>
                <a:gd name="T76" fmla="*/ 0 w 7600"/>
                <a:gd name="T77" fmla="*/ 0 h 9833"/>
                <a:gd name="T78" fmla="*/ 0 w 7600"/>
                <a:gd name="T79" fmla="*/ 0 h 9833"/>
                <a:gd name="T80" fmla="*/ 0 w 7600"/>
                <a:gd name="T81" fmla="*/ 0 h 9833"/>
                <a:gd name="T82" fmla="*/ 0 w 7600"/>
                <a:gd name="T83" fmla="*/ 0 h 9833"/>
                <a:gd name="T84" fmla="*/ 0 w 7600"/>
                <a:gd name="T85" fmla="*/ 0 h 9833"/>
                <a:gd name="T86" fmla="*/ 0 w 7600"/>
                <a:gd name="T87" fmla="*/ 0 h 9833"/>
                <a:gd name="T88" fmla="*/ 0 w 7600"/>
                <a:gd name="T89" fmla="*/ 0 h 9833"/>
                <a:gd name="T90" fmla="*/ 0 w 7600"/>
                <a:gd name="T91" fmla="*/ 0 h 9833"/>
                <a:gd name="T92" fmla="*/ 0 w 7600"/>
                <a:gd name="T93" fmla="*/ 0 h 9833"/>
                <a:gd name="T94" fmla="*/ 0 w 7600"/>
                <a:gd name="T95" fmla="*/ 0 h 9833"/>
                <a:gd name="T96" fmla="*/ 0 w 7600"/>
                <a:gd name="T97" fmla="*/ 0 h 9833"/>
                <a:gd name="T98" fmla="*/ 0 w 7600"/>
                <a:gd name="T99" fmla="*/ 0 h 9833"/>
                <a:gd name="T100" fmla="*/ 0 w 7600"/>
                <a:gd name="T101" fmla="*/ 0 h 9833"/>
                <a:gd name="T102" fmla="*/ 0 w 7600"/>
                <a:gd name="T103" fmla="*/ 0 h 9833"/>
                <a:gd name="T104" fmla="*/ 0 w 7600"/>
                <a:gd name="T105" fmla="*/ 0 h 983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00"/>
                <a:gd name="T160" fmla="*/ 0 h 9833"/>
                <a:gd name="T161" fmla="*/ 7600 w 7600"/>
                <a:gd name="T162" fmla="*/ 9833 h 983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00" h="9833">
                  <a:moveTo>
                    <a:pt x="7091" y="3730"/>
                  </a:moveTo>
                  <a:cubicBezTo>
                    <a:pt x="7091" y="5619"/>
                    <a:pt x="6048" y="7397"/>
                    <a:pt x="4558" y="8379"/>
                  </a:cubicBezTo>
                  <a:cubicBezTo>
                    <a:pt x="4496" y="8429"/>
                    <a:pt x="4409" y="8491"/>
                    <a:pt x="4347" y="8553"/>
                  </a:cubicBezTo>
                  <a:cubicBezTo>
                    <a:pt x="3776" y="8976"/>
                    <a:pt x="2211" y="9833"/>
                    <a:pt x="0" y="8553"/>
                  </a:cubicBezTo>
                  <a:cubicBezTo>
                    <a:pt x="137" y="8628"/>
                    <a:pt x="299" y="8715"/>
                    <a:pt x="435" y="8789"/>
                  </a:cubicBezTo>
                  <a:cubicBezTo>
                    <a:pt x="547" y="8839"/>
                    <a:pt x="708" y="8914"/>
                    <a:pt x="820" y="8963"/>
                  </a:cubicBezTo>
                  <a:cubicBezTo>
                    <a:pt x="1031" y="9038"/>
                    <a:pt x="1031" y="9038"/>
                    <a:pt x="1031" y="9038"/>
                  </a:cubicBezTo>
                  <a:cubicBezTo>
                    <a:pt x="1106" y="9063"/>
                    <a:pt x="1205" y="9088"/>
                    <a:pt x="1280" y="9112"/>
                  </a:cubicBezTo>
                  <a:cubicBezTo>
                    <a:pt x="1441" y="9162"/>
                    <a:pt x="1441" y="9162"/>
                    <a:pt x="1441" y="9162"/>
                  </a:cubicBezTo>
                  <a:cubicBezTo>
                    <a:pt x="1503" y="9175"/>
                    <a:pt x="1565" y="9187"/>
                    <a:pt x="1627" y="9199"/>
                  </a:cubicBezTo>
                  <a:cubicBezTo>
                    <a:pt x="1764" y="9224"/>
                    <a:pt x="1764" y="9224"/>
                    <a:pt x="1764" y="9224"/>
                  </a:cubicBezTo>
                  <a:cubicBezTo>
                    <a:pt x="1801" y="9237"/>
                    <a:pt x="1863" y="9237"/>
                    <a:pt x="1900" y="9249"/>
                  </a:cubicBezTo>
                  <a:cubicBezTo>
                    <a:pt x="2025" y="9262"/>
                    <a:pt x="2025" y="9262"/>
                    <a:pt x="2025" y="9262"/>
                  </a:cubicBezTo>
                  <a:cubicBezTo>
                    <a:pt x="2062" y="9262"/>
                    <a:pt x="2112" y="9274"/>
                    <a:pt x="2149" y="9274"/>
                  </a:cubicBezTo>
                  <a:cubicBezTo>
                    <a:pt x="2261" y="9286"/>
                    <a:pt x="2261" y="9286"/>
                    <a:pt x="2261" y="9286"/>
                  </a:cubicBezTo>
                  <a:cubicBezTo>
                    <a:pt x="2298" y="9286"/>
                    <a:pt x="2348" y="9286"/>
                    <a:pt x="2372" y="9299"/>
                  </a:cubicBezTo>
                  <a:cubicBezTo>
                    <a:pt x="2484" y="9299"/>
                    <a:pt x="2484" y="9299"/>
                    <a:pt x="2484" y="9299"/>
                  </a:cubicBezTo>
                  <a:cubicBezTo>
                    <a:pt x="2521" y="9299"/>
                    <a:pt x="2559" y="9299"/>
                    <a:pt x="2596" y="9299"/>
                  </a:cubicBezTo>
                  <a:cubicBezTo>
                    <a:pt x="2695" y="9299"/>
                    <a:pt x="2695" y="9299"/>
                    <a:pt x="2695" y="9299"/>
                  </a:cubicBezTo>
                  <a:cubicBezTo>
                    <a:pt x="2732" y="9299"/>
                    <a:pt x="2782" y="9299"/>
                    <a:pt x="2807" y="9299"/>
                  </a:cubicBezTo>
                  <a:cubicBezTo>
                    <a:pt x="2919" y="9286"/>
                    <a:pt x="2919" y="9286"/>
                    <a:pt x="2919" y="9286"/>
                  </a:cubicBezTo>
                  <a:cubicBezTo>
                    <a:pt x="2956" y="9286"/>
                    <a:pt x="3006" y="9286"/>
                    <a:pt x="3043" y="9286"/>
                  </a:cubicBezTo>
                  <a:cubicBezTo>
                    <a:pt x="3167" y="9274"/>
                    <a:pt x="3167" y="9274"/>
                    <a:pt x="3167" y="9274"/>
                  </a:cubicBezTo>
                  <a:cubicBezTo>
                    <a:pt x="3204" y="9262"/>
                    <a:pt x="3254" y="9262"/>
                    <a:pt x="3291" y="9262"/>
                  </a:cubicBezTo>
                  <a:cubicBezTo>
                    <a:pt x="3453" y="9237"/>
                    <a:pt x="3453" y="9237"/>
                    <a:pt x="3453" y="9237"/>
                  </a:cubicBezTo>
                  <a:cubicBezTo>
                    <a:pt x="3825" y="9162"/>
                    <a:pt x="4061" y="9100"/>
                    <a:pt x="4459" y="8951"/>
                  </a:cubicBezTo>
                  <a:cubicBezTo>
                    <a:pt x="4719" y="8839"/>
                    <a:pt x="4719" y="8839"/>
                    <a:pt x="4719" y="8839"/>
                  </a:cubicBezTo>
                  <a:cubicBezTo>
                    <a:pt x="5042" y="8677"/>
                    <a:pt x="5067" y="8665"/>
                    <a:pt x="5278" y="8541"/>
                  </a:cubicBezTo>
                  <a:cubicBezTo>
                    <a:pt x="5551" y="8354"/>
                    <a:pt x="5551" y="8354"/>
                    <a:pt x="5551" y="8354"/>
                  </a:cubicBezTo>
                  <a:cubicBezTo>
                    <a:pt x="5676" y="8255"/>
                    <a:pt x="5837" y="8130"/>
                    <a:pt x="5949" y="8031"/>
                  </a:cubicBezTo>
                  <a:cubicBezTo>
                    <a:pt x="6210" y="7782"/>
                    <a:pt x="6210" y="7782"/>
                    <a:pt x="6210" y="7782"/>
                  </a:cubicBezTo>
                  <a:cubicBezTo>
                    <a:pt x="6297" y="7670"/>
                    <a:pt x="6421" y="7534"/>
                    <a:pt x="6508" y="7434"/>
                  </a:cubicBezTo>
                  <a:cubicBezTo>
                    <a:pt x="6731" y="7123"/>
                    <a:pt x="6731" y="7123"/>
                    <a:pt x="6731" y="7123"/>
                  </a:cubicBezTo>
                  <a:cubicBezTo>
                    <a:pt x="6806" y="7024"/>
                    <a:pt x="6905" y="6875"/>
                    <a:pt x="6967" y="6750"/>
                  </a:cubicBezTo>
                  <a:cubicBezTo>
                    <a:pt x="7141" y="6415"/>
                    <a:pt x="7141" y="6415"/>
                    <a:pt x="7141" y="6415"/>
                  </a:cubicBezTo>
                  <a:cubicBezTo>
                    <a:pt x="7191" y="6303"/>
                    <a:pt x="7265" y="6141"/>
                    <a:pt x="7302" y="6017"/>
                  </a:cubicBezTo>
                  <a:cubicBezTo>
                    <a:pt x="7427" y="5644"/>
                    <a:pt x="7427" y="5644"/>
                    <a:pt x="7427" y="5644"/>
                  </a:cubicBezTo>
                  <a:cubicBezTo>
                    <a:pt x="7451" y="5520"/>
                    <a:pt x="7489" y="5346"/>
                    <a:pt x="7514" y="5221"/>
                  </a:cubicBezTo>
                  <a:cubicBezTo>
                    <a:pt x="7576" y="4824"/>
                    <a:pt x="7576" y="4824"/>
                    <a:pt x="7576" y="4824"/>
                  </a:cubicBezTo>
                  <a:cubicBezTo>
                    <a:pt x="7588" y="4674"/>
                    <a:pt x="7600" y="4488"/>
                    <a:pt x="7600" y="4339"/>
                  </a:cubicBezTo>
                  <a:cubicBezTo>
                    <a:pt x="7588" y="3928"/>
                    <a:pt x="7588" y="3928"/>
                    <a:pt x="7588" y="3928"/>
                  </a:cubicBezTo>
                  <a:cubicBezTo>
                    <a:pt x="7563" y="3804"/>
                    <a:pt x="7551" y="3630"/>
                    <a:pt x="7526" y="3493"/>
                  </a:cubicBezTo>
                  <a:cubicBezTo>
                    <a:pt x="7451" y="3108"/>
                    <a:pt x="7451" y="3108"/>
                    <a:pt x="7451" y="3108"/>
                  </a:cubicBezTo>
                  <a:cubicBezTo>
                    <a:pt x="7414" y="2984"/>
                    <a:pt x="7365" y="2822"/>
                    <a:pt x="7327" y="2698"/>
                  </a:cubicBezTo>
                  <a:cubicBezTo>
                    <a:pt x="7191" y="2337"/>
                    <a:pt x="7191" y="2337"/>
                    <a:pt x="7191" y="2337"/>
                  </a:cubicBezTo>
                  <a:cubicBezTo>
                    <a:pt x="7129" y="2225"/>
                    <a:pt x="7066" y="2064"/>
                    <a:pt x="7004" y="1952"/>
                  </a:cubicBezTo>
                  <a:cubicBezTo>
                    <a:pt x="6806" y="1629"/>
                    <a:pt x="6806" y="1629"/>
                    <a:pt x="6806" y="1629"/>
                  </a:cubicBezTo>
                  <a:cubicBezTo>
                    <a:pt x="6731" y="1529"/>
                    <a:pt x="6632" y="1380"/>
                    <a:pt x="6557" y="1281"/>
                  </a:cubicBezTo>
                  <a:cubicBezTo>
                    <a:pt x="6321" y="995"/>
                    <a:pt x="6321" y="995"/>
                    <a:pt x="6321" y="995"/>
                  </a:cubicBezTo>
                  <a:cubicBezTo>
                    <a:pt x="6222" y="895"/>
                    <a:pt x="6098" y="771"/>
                    <a:pt x="5999" y="671"/>
                  </a:cubicBezTo>
                  <a:cubicBezTo>
                    <a:pt x="5738" y="448"/>
                    <a:pt x="5738" y="448"/>
                    <a:pt x="5738" y="448"/>
                  </a:cubicBezTo>
                  <a:cubicBezTo>
                    <a:pt x="5390" y="187"/>
                    <a:pt x="5353" y="162"/>
                    <a:pt x="5080" y="0"/>
                  </a:cubicBezTo>
                  <a:cubicBezTo>
                    <a:pt x="6297" y="684"/>
                    <a:pt x="7091" y="2051"/>
                    <a:pt x="7091" y="3730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55" name="Freeform 11"/>
            <p:cNvSpPr>
              <a:spLocks noChangeAspect="1"/>
            </p:cNvSpPr>
            <p:nvPr/>
          </p:nvSpPr>
          <p:spPr bwMode="auto">
            <a:xfrm>
              <a:off x="2249" y="1566"/>
              <a:ext cx="1181" cy="1033"/>
            </a:xfrm>
            <a:custGeom>
              <a:avLst/>
              <a:gdLst>
                <a:gd name="T0" fmla="*/ 0 w 19684"/>
                <a:gd name="T1" fmla="*/ 0 h 17217"/>
                <a:gd name="T2" fmla="*/ 0 w 19684"/>
                <a:gd name="T3" fmla="*/ 0 h 17217"/>
                <a:gd name="T4" fmla="*/ 0 w 19684"/>
                <a:gd name="T5" fmla="*/ 0 h 17217"/>
                <a:gd name="T6" fmla="*/ 0 w 19684"/>
                <a:gd name="T7" fmla="*/ 0 h 17217"/>
                <a:gd name="T8" fmla="*/ 0 w 19684"/>
                <a:gd name="T9" fmla="*/ 0 h 17217"/>
                <a:gd name="T10" fmla="*/ 0 w 19684"/>
                <a:gd name="T11" fmla="*/ 0 h 17217"/>
                <a:gd name="T12" fmla="*/ 0 w 19684"/>
                <a:gd name="T13" fmla="*/ 0 h 17217"/>
                <a:gd name="T14" fmla="*/ 0 w 19684"/>
                <a:gd name="T15" fmla="*/ 0 h 17217"/>
                <a:gd name="T16" fmla="*/ 0 w 19684"/>
                <a:gd name="T17" fmla="*/ 0 h 17217"/>
                <a:gd name="T18" fmla="*/ 0 w 19684"/>
                <a:gd name="T19" fmla="*/ 0 h 17217"/>
                <a:gd name="T20" fmla="*/ 0 w 19684"/>
                <a:gd name="T21" fmla="*/ 0 h 17217"/>
                <a:gd name="T22" fmla="*/ 0 w 19684"/>
                <a:gd name="T23" fmla="*/ 0 h 17217"/>
                <a:gd name="T24" fmla="*/ 0 w 19684"/>
                <a:gd name="T25" fmla="*/ 0 h 17217"/>
                <a:gd name="T26" fmla="*/ 0 w 19684"/>
                <a:gd name="T27" fmla="*/ 0 h 17217"/>
                <a:gd name="T28" fmla="*/ 0 w 19684"/>
                <a:gd name="T29" fmla="*/ 0 h 17217"/>
                <a:gd name="T30" fmla="*/ 0 w 19684"/>
                <a:gd name="T31" fmla="*/ 0 h 17217"/>
                <a:gd name="T32" fmla="*/ 0 w 19684"/>
                <a:gd name="T33" fmla="*/ 0 h 17217"/>
                <a:gd name="T34" fmla="*/ 0 w 19684"/>
                <a:gd name="T35" fmla="*/ 0 h 17217"/>
                <a:gd name="T36" fmla="*/ 0 w 19684"/>
                <a:gd name="T37" fmla="*/ 0 h 17217"/>
                <a:gd name="T38" fmla="*/ 0 w 19684"/>
                <a:gd name="T39" fmla="*/ 0 h 17217"/>
                <a:gd name="T40" fmla="*/ 0 w 19684"/>
                <a:gd name="T41" fmla="*/ 0 h 17217"/>
                <a:gd name="T42" fmla="*/ 0 w 19684"/>
                <a:gd name="T43" fmla="*/ 0 h 17217"/>
                <a:gd name="T44" fmla="*/ 0 w 19684"/>
                <a:gd name="T45" fmla="*/ 0 h 17217"/>
                <a:gd name="T46" fmla="*/ 0 w 19684"/>
                <a:gd name="T47" fmla="*/ 0 h 17217"/>
                <a:gd name="T48" fmla="*/ 0 w 19684"/>
                <a:gd name="T49" fmla="*/ 0 h 17217"/>
                <a:gd name="T50" fmla="*/ 0 w 19684"/>
                <a:gd name="T51" fmla="*/ 0 h 17217"/>
                <a:gd name="T52" fmla="*/ 0 w 19684"/>
                <a:gd name="T53" fmla="*/ 0 h 17217"/>
                <a:gd name="T54" fmla="*/ 0 w 19684"/>
                <a:gd name="T55" fmla="*/ 0 h 17217"/>
                <a:gd name="T56" fmla="*/ 0 w 19684"/>
                <a:gd name="T57" fmla="*/ 0 h 17217"/>
                <a:gd name="T58" fmla="*/ 0 w 19684"/>
                <a:gd name="T59" fmla="*/ 0 h 17217"/>
                <a:gd name="T60" fmla="*/ 0 w 19684"/>
                <a:gd name="T61" fmla="*/ 0 h 17217"/>
                <a:gd name="T62" fmla="*/ 0 w 19684"/>
                <a:gd name="T63" fmla="*/ 0 h 17217"/>
                <a:gd name="T64" fmla="*/ 0 w 19684"/>
                <a:gd name="T65" fmla="*/ 0 h 17217"/>
                <a:gd name="T66" fmla="*/ 0 w 19684"/>
                <a:gd name="T67" fmla="*/ 0 h 17217"/>
                <a:gd name="T68" fmla="*/ 0 w 19684"/>
                <a:gd name="T69" fmla="*/ 0 h 17217"/>
                <a:gd name="T70" fmla="*/ 0 w 19684"/>
                <a:gd name="T71" fmla="*/ 0 h 17217"/>
                <a:gd name="T72" fmla="*/ 0 w 19684"/>
                <a:gd name="T73" fmla="*/ 0 h 17217"/>
                <a:gd name="T74" fmla="*/ 0 w 19684"/>
                <a:gd name="T75" fmla="*/ 0 h 17217"/>
                <a:gd name="T76" fmla="*/ 0 w 19684"/>
                <a:gd name="T77" fmla="*/ 0 h 17217"/>
                <a:gd name="T78" fmla="*/ 0 w 19684"/>
                <a:gd name="T79" fmla="*/ 0 h 17217"/>
                <a:gd name="T80" fmla="*/ 0 w 19684"/>
                <a:gd name="T81" fmla="*/ 0 h 17217"/>
                <a:gd name="T82" fmla="*/ 0 w 19684"/>
                <a:gd name="T83" fmla="*/ 0 h 17217"/>
                <a:gd name="T84" fmla="*/ 0 w 19684"/>
                <a:gd name="T85" fmla="*/ 0 h 17217"/>
                <a:gd name="T86" fmla="*/ 0 w 19684"/>
                <a:gd name="T87" fmla="*/ 0 h 172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684"/>
                <a:gd name="T133" fmla="*/ 0 h 17217"/>
                <a:gd name="T134" fmla="*/ 19684 w 19684"/>
                <a:gd name="T135" fmla="*/ 17217 h 172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684" h="17217">
                  <a:moveTo>
                    <a:pt x="945" y="11503"/>
                  </a:moveTo>
                  <a:cubicBezTo>
                    <a:pt x="0" y="3578"/>
                    <a:pt x="8078" y="746"/>
                    <a:pt x="13595" y="5218"/>
                  </a:cubicBezTo>
                  <a:cubicBezTo>
                    <a:pt x="16403" y="7528"/>
                    <a:pt x="18938" y="12770"/>
                    <a:pt x="15707" y="17217"/>
                  </a:cubicBezTo>
                  <a:cubicBezTo>
                    <a:pt x="18093" y="15180"/>
                    <a:pt x="19684" y="12050"/>
                    <a:pt x="19684" y="8745"/>
                  </a:cubicBezTo>
                  <a:cubicBezTo>
                    <a:pt x="19684" y="5392"/>
                    <a:pt x="18093" y="2659"/>
                    <a:pt x="15658" y="1292"/>
                  </a:cubicBezTo>
                  <a:cubicBezTo>
                    <a:pt x="15509" y="1218"/>
                    <a:pt x="15310" y="1094"/>
                    <a:pt x="15161" y="1019"/>
                  </a:cubicBezTo>
                  <a:cubicBezTo>
                    <a:pt x="14912" y="920"/>
                    <a:pt x="14614" y="771"/>
                    <a:pt x="14390" y="671"/>
                  </a:cubicBezTo>
                  <a:cubicBezTo>
                    <a:pt x="13968" y="522"/>
                    <a:pt x="13968" y="522"/>
                    <a:pt x="13968" y="522"/>
                  </a:cubicBezTo>
                  <a:cubicBezTo>
                    <a:pt x="13819" y="472"/>
                    <a:pt x="13620" y="423"/>
                    <a:pt x="13471" y="373"/>
                  </a:cubicBezTo>
                  <a:cubicBezTo>
                    <a:pt x="13123" y="274"/>
                    <a:pt x="13123" y="274"/>
                    <a:pt x="13123" y="274"/>
                  </a:cubicBezTo>
                  <a:cubicBezTo>
                    <a:pt x="13023" y="249"/>
                    <a:pt x="12874" y="224"/>
                    <a:pt x="12775" y="199"/>
                  </a:cubicBezTo>
                  <a:cubicBezTo>
                    <a:pt x="12501" y="150"/>
                    <a:pt x="12501" y="150"/>
                    <a:pt x="12501" y="150"/>
                  </a:cubicBezTo>
                  <a:cubicBezTo>
                    <a:pt x="12402" y="125"/>
                    <a:pt x="12303" y="125"/>
                    <a:pt x="12203" y="100"/>
                  </a:cubicBezTo>
                  <a:cubicBezTo>
                    <a:pt x="11955" y="75"/>
                    <a:pt x="11955" y="75"/>
                    <a:pt x="11955" y="75"/>
                  </a:cubicBezTo>
                  <a:cubicBezTo>
                    <a:pt x="11880" y="50"/>
                    <a:pt x="11781" y="50"/>
                    <a:pt x="11706" y="50"/>
                  </a:cubicBezTo>
                  <a:cubicBezTo>
                    <a:pt x="11482" y="25"/>
                    <a:pt x="11482" y="25"/>
                    <a:pt x="11482" y="25"/>
                  </a:cubicBezTo>
                  <a:cubicBezTo>
                    <a:pt x="11433" y="25"/>
                    <a:pt x="11333" y="25"/>
                    <a:pt x="11259" y="0"/>
                  </a:cubicBezTo>
                  <a:cubicBezTo>
                    <a:pt x="11060" y="0"/>
                    <a:pt x="11060" y="0"/>
                    <a:pt x="11060" y="0"/>
                  </a:cubicBezTo>
                  <a:cubicBezTo>
                    <a:pt x="10985" y="0"/>
                    <a:pt x="10911" y="0"/>
                    <a:pt x="10836" y="0"/>
                  </a:cubicBezTo>
                  <a:cubicBezTo>
                    <a:pt x="10613" y="0"/>
                    <a:pt x="10613" y="0"/>
                    <a:pt x="10613" y="0"/>
                  </a:cubicBezTo>
                  <a:cubicBezTo>
                    <a:pt x="10563" y="0"/>
                    <a:pt x="10463" y="0"/>
                    <a:pt x="10389" y="0"/>
                  </a:cubicBezTo>
                  <a:cubicBezTo>
                    <a:pt x="10165" y="25"/>
                    <a:pt x="10165" y="25"/>
                    <a:pt x="10165" y="25"/>
                  </a:cubicBezTo>
                  <a:cubicBezTo>
                    <a:pt x="10116" y="25"/>
                    <a:pt x="10016" y="25"/>
                    <a:pt x="9942" y="25"/>
                  </a:cubicBezTo>
                  <a:cubicBezTo>
                    <a:pt x="9693" y="50"/>
                    <a:pt x="9693" y="50"/>
                    <a:pt x="9693" y="50"/>
                  </a:cubicBezTo>
                  <a:cubicBezTo>
                    <a:pt x="9618" y="75"/>
                    <a:pt x="9519" y="75"/>
                    <a:pt x="9420" y="75"/>
                  </a:cubicBezTo>
                  <a:cubicBezTo>
                    <a:pt x="9097" y="125"/>
                    <a:pt x="9097" y="125"/>
                    <a:pt x="9097" y="125"/>
                  </a:cubicBezTo>
                  <a:cubicBezTo>
                    <a:pt x="8152" y="323"/>
                    <a:pt x="7705" y="472"/>
                    <a:pt x="6984" y="746"/>
                  </a:cubicBezTo>
                  <a:cubicBezTo>
                    <a:pt x="6462" y="969"/>
                    <a:pt x="6462" y="969"/>
                    <a:pt x="6462" y="969"/>
                  </a:cubicBezTo>
                  <a:cubicBezTo>
                    <a:pt x="5816" y="1317"/>
                    <a:pt x="5766" y="1342"/>
                    <a:pt x="5369" y="1590"/>
                  </a:cubicBezTo>
                  <a:cubicBezTo>
                    <a:pt x="4822" y="1963"/>
                    <a:pt x="4822" y="1963"/>
                    <a:pt x="4822" y="1963"/>
                  </a:cubicBezTo>
                  <a:cubicBezTo>
                    <a:pt x="4598" y="2162"/>
                    <a:pt x="4275" y="2410"/>
                    <a:pt x="4051" y="2609"/>
                  </a:cubicBezTo>
                  <a:cubicBezTo>
                    <a:pt x="3530" y="3131"/>
                    <a:pt x="3530" y="3131"/>
                    <a:pt x="3530" y="3131"/>
                  </a:cubicBezTo>
                  <a:cubicBezTo>
                    <a:pt x="3356" y="3330"/>
                    <a:pt x="3107" y="3603"/>
                    <a:pt x="2933" y="3826"/>
                  </a:cubicBezTo>
                  <a:cubicBezTo>
                    <a:pt x="2486" y="4423"/>
                    <a:pt x="2486" y="4423"/>
                    <a:pt x="2486" y="4423"/>
                  </a:cubicBezTo>
                  <a:cubicBezTo>
                    <a:pt x="2361" y="4646"/>
                    <a:pt x="2163" y="4944"/>
                    <a:pt x="2038" y="5168"/>
                  </a:cubicBezTo>
                  <a:cubicBezTo>
                    <a:pt x="1690" y="5864"/>
                    <a:pt x="1690" y="5864"/>
                    <a:pt x="1690" y="5864"/>
                  </a:cubicBezTo>
                  <a:cubicBezTo>
                    <a:pt x="1591" y="6087"/>
                    <a:pt x="1467" y="6410"/>
                    <a:pt x="1367" y="6659"/>
                  </a:cubicBezTo>
                  <a:cubicBezTo>
                    <a:pt x="1144" y="7404"/>
                    <a:pt x="1144" y="7404"/>
                    <a:pt x="1144" y="7404"/>
                  </a:cubicBezTo>
                  <a:cubicBezTo>
                    <a:pt x="1094" y="7652"/>
                    <a:pt x="995" y="8000"/>
                    <a:pt x="970" y="8249"/>
                  </a:cubicBezTo>
                  <a:cubicBezTo>
                    <a:pt x="845" y="9044"/>
                    <a:pt x="845" y="9044"/>
                    <a:pt x="845" y="9044"/>
                  </a:cubicBezTo>
                  <a:cubicBezTo>
                    <a:pt x="845" y="9292"/>
                    <a:pt x="821" y="9665"/>
                    <a:pt x="821" y="9913"/>
                  </a:cubicBezTo>
                  <a:cubicBezTo>
                    <a:pt x="845" y="10733"/>
                    <a:pt x="845" y="10733"/>
                    <a:pt x="845" y="10733"/>
                  </a:cubicBezTo>
                  <a:cubicBezTo>
                    <a:pt x="870" y="11006"/>
                    <a:pt x="920" y="11379"/>
                    <a:pt x="970" y="11652"/>
                  </a:cubicBezTo>
                  <a:cubicBezTo>
                    <a:pt x="945" y="11503"/>
                    <a:pt x="945" y="11503"/>
                    <a:pt x="945" y="11503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56" name="Freeform 12"/>
            <p:cNvSpPr>
              <a:spLocks noChangeAspect="1"/>
            </p:cNvSpPr>
            <p:nvPr/>
          </p:nvSpPr>
          <p:spPr bwMode="auto">
            <a:xfrm>
              <a:off x="2692" y="1643"/>
              <a:ext cx="799" cy="1164"/>
            </a:xfrm>
            <a:custGeom>
              <a:avLst/>
              <a:gdLst>
                <a:gd name="T0" fmla="*/ 0 w 6658"/>
                <a:gd name="T1" fmla="*/ 0 h 9700"/>
                <a:gd name="T2" fmla="*/ 0 w 6658"/>
                <a:gd name="T3" fmla="*/ 0 h 9700"/>
                <a:gd name="T4" fmla="*/ 0 w 6658"/>
                <a:gd name="T5" fmla="*/ 0 h 9700"/>
                <a:gd name="T6" fmla="*/ 0 w 6658"/>
                <a:gd name="T7" fmla="*/ 0 h 9700"/>
                <a:gd name="T8" fmla="*/ 0 w 6658"/>
                <a:gd name="T9" fmla="*/ 0 h 9700"/>
                <a:gd name="T10" fmla="*/ 0 w 6658"/>
                <a:gd name="T11" fmla="*/ 0 h 9700"/>
                <a:gd name="T12" fmla="*/ 0 w 6658"/>
                <a:gd name="T13" fmla="*/ 0 h 9700"/>
                <a:gd name="T14" fmla="*/ 0 w 6658"/>
                <a:gd name="T15" fmla="*/ 0 h 9700"/>
                <a:gd name="T16" fmla="*/ 0 w 6658"/>
                <a:gd name="T17" fmla="*/ 0 h 9700"/>
                <a:gd name="T18" fmla="*/ 0 w 6658"/>
                <a:gd name="T19" fmla="*/ 0 h 9700"/>
                <a:gd name="T20" fmla="*/ 0 w 6658"/>
                <a:gd name="T21" fmla="*/ 0 h 9700"/>
                <a:gd name="T22" fmla="*/ 0 w 6658"/>
                <a:gd name="T23" fmla="*/ 0 h 9700"/>
                <a:gd name="T24" fmla="*/ 0 w 6658"/>
                <a:gd name="T25" fmla="*/ 0 h 9700"/>
                <a:gd name="T26" fmla="*/ 0 w 6658"/>
                <a:gd name="T27" fmla="*/ 0 h 9700"/>
                <a:gd name="T28" fmla="*/ 0 w 6658"/>
                <a:gd name="T29" fmla="*/ 0 h 9700"/>
                <a:gd name="T30" fmla="*/ 0 w 6658"/>
                <a:gd name="T31" fmla="*/ 0 h 9700"/>
                <a:gd name="T32" fmla="*/ 0 w 6658"/>
                <a:gd name="T33" fmla="*/ 0 h 9700"/>
                <a:gd name="T34" fmla="*/ 0 w 6658"/>
                <a:gd name="T35" fmla="*/ 0 h 9700"/>
                <a:gd name="T36" fmla="*/ 0 w 6658"/>
                <a:gd name="T37" fmla="*/ 0 h 9700"/>
                <a:gd name="T38" fmla="*/ 0 w 6658"/>
                <a:gd name="T39" fmla="*/ 0 h 9700"/>
                <a:gd name="T40" fmla="*/ 0 w 6658"/>
                <a:gd name="T41" fmla="*/ 0 h 9700"/>
                <a:gd name="T42" fmla="*/ 0 w 6658"/>
                <a:gd name="T43" fmla="*/ 0 h 9700"/>
                <a:gd name="T44" fmla="*/ 0 w 6658"/>
                <a:gd name="T45" fmla="*/ 0 h 9700"/>
                <a:gd name="T46" fmla="*/ 0 w 6658"/>
                <a:gd name="T47" fmla="*/ 0 h 9700"/>
                <a:gd name="T48" fmla="*/ 0 w 6658"/>
                <a:gd name="T49" fmla="*/ 0 h 9700"/>
                <a:gd name="T50" fmla="*/ 0 w 6658"/>
                <a:gd name="T51" fmla="*/ 0 h 9700"/>
                <a:gd name="T52" fmla="*/ 0 w 6658"/>
                <a:gd name="T53" fmla="*/ 0 h 9700"/>
                <a:gd name="T54" fmla="*/ 0 w 6658"/>
                <a:gd name="T55" fmla="*/ 0 h 9700"/>
                <a:gd name="T56" fmla="*/ 0 w 6658"/>
                <a:gd name="T57" fmla="*/ 0 h 9700"/>
                <a:gd name="T58" fmla="*/ 0 w 6658"/>
                <a:gd name="T59" fmla="*/ 0 h 9700"/>
                <a:gd name="T60" fmla="*/ 0 w 6658"/>
                <a:gd name="T61" fmla="*/ 0 h 9700"/>
                <a:gd name="T62" fmla="*/ 0 w 6658"/>
                <a:gd name="T63" fmla="*/ 0 h 9700"/>
                <a:gd name="T64" fmla="*/ 0 w 6658"/>
                <a:gd name="T65" fmla="*/ 0 h 9700"/>
                <a:gd name="T66" fmla="*/ 0 w 6658"/>
                <a:gd name="T67" fmla="*/ 0 h 9700"/>
                <a:gd name="T68" fmla="*/ 0 w 6658"/>
                <a:gd name="T69" fmla="*/ 0 h 9700"/>
                <a:gd name="T70" fmla="*/ 0 w 6658"/>
                <a:gd name="T71" fmla="*/ 0 h 9700"/>
                <a:gd name="T72" fmla="*/ 0 w 6658"/>
                <a:gd name="T73" fmla="*/ 0 h 9700"/>
                <a:gd name="T74" fmla="*/ 0 w 6658"/>
                <a:gd name="T75" fmla="*/ 0 h 9700"/>
                <a:gd name="T76" fmla="*/ 0 w 6658"/>
                <a:gd name="T77" fmla="*/ 0 h 9700"/>
                <a:gd name="T78" fmla="*/ 0 w 6658"/>
                <a:gd name="T79" fmla="*/ 0 h 9700"/>
                <a:gd name="T80" fmla="*/ 0 w 6658"/>
                <a:gd name="T81" fmla="*/ 0 h 9700"/>
                <a:gd name="T82" fmla="*/ 0 w 6658"/>
                <a:gd name="T83" fmla="*/ 0 h 9700"/>
                <a:gd name="T84" fmla="*/ 0 w 6658"/>
                <a:gd name="T85" fmla="*/ 0 h 9700"/>
                <a:gd name="T86" fmla="*/ 0 w 6658"/>
                <a:gd name="T87" fmla="*/ 0 h 9700"/>
                <a:gd name="T88" fmla="*/ 0 w 6658"/>
                <a:gd name="T89" fmla="*/ 0 h 9700"/>
                <a:gd name="T90" fmla="*/ 0 w 6658"/>
                <a:gd name="T91" fmla="*/ 0 h 9700"/>
                <a:gd name="T92" fmla="*/ 0 w 6658"/>
                <a:gd name="T93" fmla="*/ 0 h 9700"/>
                <a:gd name="T94" fmla="*/ 0 w 6658"/>
                <a:gd name="T95" fmla="*/ 0 h 9700"/>
                <a:gd name="T96" fmla="*/ 0 w 6658"/>
                <a:gd name="T97" fmla="*/ 0 h 9700"/>
                <a:gd name="T98" fmla="*/ 0 w 6658"/>
                <a:gd name="T99" fmla="*/ 0 h 9700"/>
                <a:gd name="T100" fmla="*/ 0 w 6658"/>
                <a:gd name="T101" fmla="*/ 0 h 97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658"/>
                <a:gd name="T154" fmla="*/ 0 h 9700"/>
                <a:gd name="T155" fmla="*/ 6658 w 6658"/>
                <a:gd name="T156" fmla="*/ 9700 h 97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658" h="9700">
                  <a:moveTo>
                    <a:pt x="6149" y="3726"/>
                  </a:moveTo>
                  <a:cubicBezTo>
                    <a:pt x="6149" y="5378"/>
                    <a:pt x="5354" y="6943"/>
                    <a:pt x="4162" y="7961"/>
                  </a:cubicBezTo>
                  <a:cubicBezTo>
                    <a:pt x="4137" y="7986"/>
                    <a:pt x="4099" y="8036"/>
                    <a:pt x="4075" y="8061"/>
                  </a:cubicBezTo>
                  <a:cubicBezTo>
                    <a:pt x="2634" y="9700"/>
                    <a:pt x="745" y="9265"/>
                    <a:pt x="0" y="9005"/>
                  </a:cubicBezTo>
                  <a:cubicBezTo>
                    <a:pt x="211" y="9067"/>
                    <a:pt x="211" y="9067"/>
                    <a:pt x="211" y="9067"/>
                  </a:cubicBezTo>
                  <a:cubicBezTo>
                    <a:pt x="336" y="9104"/>
                    <a:pt x="336" y="9104"/>
                    <a:pt x="336" y="9104"/>
                  </a:cubicBezTo>
                  <a:cubicBezTo>
                    <a:pt x="497" y="9154"/>
                    <a:pt x="497" y="9154"/>
                    <a:pt x="497" y="9154"/>
                  </a:cubicBezTo>
                  <a:cubicBezTo>
                    <a:pt x="559" y="9166"/>
                    <a:pt x="621" y="9178"/>
                    <a:pt x="683" y="9191"/>
                  </a:cubicBezTo>
                  <a:cubicBezTo>
                    <a:pt x="820" y="9216"/>
                    <a:pt x="820" y="9216"/>
                    <a:pt x="820" y="9216"/>
                  </a:cubicBezTo>
                  <a:cubicBezTo>
                    <a:pt x="857" y="9228"/>
                    <a:pt x="919" y="9228"/>
                    <a:pt x="957" y="9241"/>
                  </a:cubicBezTo>
                  <a:cubicBezTo>
                    <a:pt x="1081" y="9253"/>
                    <a:pt x="1081" y="9253"/>
                    <a:pt x="1081" y="9253"/>
                  </a:cubicBezTo>
                  <a:cubicBezTo>
                    <a:pt x="1118" y="9253"/>
                    <a:pt x="1168" y="9265"/>
                    <a:pt x="1205" y="9265"/>
                  </a:cubicBezTo>
                  <a:cubicBezTo>
                    <a:pt x="1317" y="9278"/>
                    <a:pt x="1317" y="9278"/>
                    <a:pt x="1317" y="9278"/>
                  </a:cubicBezTo>
                  <a:cubicBezTo>
                    <a:pt x="1354" y="9278"/>
                    <a:pt x="1404" y="9278"/>
                    <a:pt x="1429" y="9290"/>
                  </a:cubicBezTo>
                  <a:cubicBezTo>
                    <a:pt x="1540" y="9290"/>
                    <a:pt x="1540" y="9290"/>
                    <a:pt x="1540" y="9290"/>
                  </a:cubicBezTo>
                  <a:cubicBezTo>
                    <a:pt x="1578" y="9290"/>
                    <a:pt x="1615" y="9290"/>
                    <a:pt x="1652" y="9290"/>
                  </a:cubicBezTo>
                  <a:cubicBezTo>
                    <a:pt x="1752" y="9290"/>
                    <a:pt x="1752" y="9290"/>
                    <a:pt x="1752" y="9290"/>
                  </a:cubicBezTo>
                  <a:cubicBezTo>
                    <a:pt x="1789" y="9290"/>
                    <a:pt x="1839" y="9290"/>
                    <a:pt x="1863" y="9290"/>
                  </a:cubicBezTo>
                  <a:cubicBezTo>
                    <a:pt x="1975" y="9278"/>
                    <a:pt x="1975" y="9278"/>
                    <a:pt x="1975" y="9278"/>
                  </a:cubicBezTo>
                  <a:cubicBezTo>
                    <a:pt x="2013" y="9278"/>
                    <a:pt x="2062" y="9278"/>
                    <a:pt x="2099" y="9278"/>
                  </a:cubicBezTo>
                  <a:cubicBezTo>
                    <a:pt x="2224" y="9265"/>
                    <a:pt x="2224" y="9265"/>
                    <a:pt x="2224" y="9265"/>
                  </a:cubicBezTo>
                  <a:cubicBezTo>
                    <a:pt x="2261" y="9253"/>
                    <a:pt x="2311" y="9253"/>
                    <a:pt x="2348" y="9253"/>
                  </a:cubicBezTo>
                  <a:cubicBezTo>
                    <a:pt x="2509" y="9228"/>
                    <a:pt x="2509" y="9228"/>
                    <a:pt x="2509" y="9228"/>
                  </a:cubicBezTo>
                  <a:cubicBezTo>
                    <a:pt x="2882" y="9154"/>
                    <a:pt x="3118" y="9092"/>
                    <a:pt x="3516" y="8943"/>
                  </a:cubicBezTo>
                  <a:cubicBezTo>
                    <a:pt x="3777" y="8831"/>
                    <a:pt x="3777" y="8831"/>
                    <a:pt x="3777" y="8831"/>
                  </a:cubicBezTo>
                  <a:cubicBezTo>
                    <a:pt x="4099" y="8669"/>
                    <a:pt x="4124" y="8657"/>
                    <a:pt x="4336" y="8533"/>
                  </a:cubicBezTo>
                  <a:cubicBezTo>
                    <a:pt x="4609" y="8346"/>
                    <a:pt x="4609" y="8346"/>
                    <a:pt x="4609" y="8346"/>
                  </a:cubicBezTo>
                  <a:cubicBezTo>
                    <a:pt x="4733" y="8247"/>
                    <a:pt x="4895" y="8123"/>
                    <a:pt x="5006" y="8023"/>
                  </a:cubicBezTo>
                  <a:cubicBezTo>
                    <a:pt x="5267" y="7775"/>
                    <a:pt x="5267" y="7775"/>
                    <a:pt x="5267" y="7775"/>
                  </a:cubicBezTo>
                  <a:cubicBezTo>
                    <a:pt x="5354" y="7663"/>
                    <a:pt x="5478" y="7527"/>
                    <a:pt x="5565" y="7427"/>
                  </a:cubicBezTo>
                  <a:cubicBezTo>
                    <a:pt x="5789" y="7117"/>
                    <a:pt x="5789" y="7117"/>
                    <a:pt x="5789" y="7117"/>
                  </a:cubicBezTo>
                  <a:cubicBezTo>
                    <a:pt x="5863" y="7017"/>
                    <a:pt x="5963" y="6868"/>
                    <a:pt x="6025" y="6744"/>
                  </a:cubicBezTo>
                  <a:cubicBezTo>
                    <a:pt x="6199" y="6409"/>
                    <a:pt x="6199" y="6409"/>
                    <a:pt x="6199" y="6409"/>
                  </a:cubicBezTo>
                  <a:cubicBezTo>
                    <a:pt x="6249" y="6297"/>
                    <a:pt x="6323" y="6136"/>
                    <a:pt x="6360" y="6011"/>
                  </a:cubicBezTo>
                  <a:cubicBezTo>
                    <a:pt x="6485" y="5639"/>
                    <a:pt x="6485" y="5639"/>
                    <a:pt x="6485" y="5639"/>
                  </a:cubicBezTo>
                  <a:cubicBezTo>
                    <a:pt x="6509" y="5515"/>
                    <a:pt x="6547" y="5341"/>
                    <a:pt x="6572" y="5217"/>
                  </a:cubicBezTo>
                  <a:cubicBezTo>
                    <a:pt x="6634" y="4819"/>
                    <a:pt x="6634" y="4819"/>
                    <a:pt x="6634" y="4819"/>
                  </a:cubicBezTo>
                  <a:cubicBezTo>
                    <a:pt x="6646" y="4670"/>
                    <a:pt x="6658" y="4484"/>
                    <a:pt x="6658" y="4335"/>
                  </a:cubicBezTo>
                  <a:cubicBezTo>
                    <a:pt x="6646" y="3925"/>
                    <a:pt x="6646" y="3925"/>
                    <a:pt x="6646" y="3925"/>
                  </a:cubicBezTo>
                  <a:cubicBezTo>
                    <a:pt x="6621" y="3801"/>
                    <a:pt x="6609" y="3627"/>
                    <a:pt x="6584" y="3490"/>
                  </a:cubicBezTo>
                  <a:cubicBezTo>
                    <a:pt x="6509" y="3105"/>
                    <a:pt x="6509" y="3105"/>
                    <a:pt x="6509" y="3105"/>
                  </a:cubicBezTo>
                  <a:cubicBezTo>
                    <a:pt x="6472" y="2981"/>
                    <a:pt x="6422" y="2819"/>
                    <a:pt x="6385" y="2695"/>
                  </a:cubicBezTo>
                  <a:cubicBezTo>
                    <a:pt x="6249" y="2335"/>
                    <a:pt x="6249" y="2335"/>
                    <a:pt x="6249" y="2335"/>
                  </a:cubicBezTo>
                  <a:cubicBezTo>
                    <a:pt x="6186" y="2223"/>
                    <a:pt x="6124" y="2062"/>
                    <a:pt x="6062" y="1950"/>
                  </a:cubicBezTo>
                  <a:cubicBezTo>
                    <a:pt x="5863" y="1627"/>
                    <a:pt x="5863" y="1627"/>
                    <a:pt x="5863" y="1627"/>
                  </a:cubicBezTo>
                  <a:cubicBezTo>
                    <a:pt x="5789" y="1528"/>
                    <a:pt x="5690" y="1379"/>
                    <a:pt x="5615" y="1279"/>
                  </a:cubicBezTo>
                  <a:cubicBezTo>
                    <a:pt x="5379" y="994"/>
                    <a:pt x="5379" y="994"/>
                    <a:pt x="5379" y="994"/>
                  </a:cubicBezTo>
                  <a:cubicBezTo>
                    <a:pt x="5280" y="894"/>
                    <a:pt x="5155" y="770"/>
                    <a:pt x="5056" y="671"/>
                  </a:cubicBezTo>
                  <a:cubicBezTo>
                    <a:pt x="4795" y="447"/>
                    <a:pt x="4795" y="447"/>
                    <a:pt x="4795" y="447"/>
                  </a:cubicBezTo>
                  <a:cubicBezTo>
                    <a:pt x="4447" y="186"/>
                    <a:pt x="4410" y="162"/>
                    <a:pt x="4137" y="0"/>
                  </a:cubicBezTo>
                  <a:cubicBezTo>
                    <a:pt x="5354" y="683"/>
                    <a:pt x="6149" y="2049"/>
                    <a:pt x="6149" y="3726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57" name="Freeform 13"/>
            <p:cNvSpPr>
              <a:spLocks noChangeAspect="1"/>
            </p:cNvSpPr>
            <p:nvPr/>
          </p:nvSpPr>
          <p:spPr bwMode="auto">
            <a:xfrm>
              <a:off x="2298" y="1566"/>
              <a:ext cx="1132" cy="980"/>
            </a:xfrm>
            <a:custGeom>
              <a:avLst/>
              <a:gdLst>
                <a:gd name="T0" fmla="*/ 0 w 18867"/>
                <a:gd name="T1" fmla="*/ 0 h 16334"/>
                <a:gd name="T2" fmla="*/ 0 w 18867"/>
                <a:gd name="T3" fmla="*/ 0 h 16334"/>
                <a:gd name="T4" fmla="*/ 0 w 18867"/>
                <a:gd name="T5" fmla="*/ 0 h 16334"/>
                <a:gd name="T6" fmla="*/ 0 w 18867"/>
                <a:gd name="T7" fmla="*/ 0 h 16334"/>
                <a:gd name="T8" fmla="*/ 0 w 18867"/>
                <a:gd name="T9" fmla="*/ 0 h 16334"/>
                <a:gd name="T10" fmla="*/ 0 w 18867"/>
                <a:gd name="T11" fmla="*/ 0 h 16334"/>
                <a:gd name="T12" fmla="*/ 0 w 18867"/>
                <a:gd name="T13" fmla="*/ 0 h 16334"/>
                <a:gd name="T14" fmla="*/ 0 w 18867"/>
                <a:gd name="T15" fmla="*/ 0 h 16334"/>
                <a:gd name="T16" fmla="*/ 0 w 18867"/>
                <a:gd name="T17" fmla="*/ 0 h 16334"/>
                <a:gd name="T18" fmla="*/ 0 w 18867"/>
                <a:gd name="T19" fmla="*/ 0 h 16334"/>
                <a:gd name="T20" fmla="*/ 0 w 18867"/>
                <a:gd name="T21" fmla="*/ 0 h 16334"/>
                <a:gd name="T22" fmla="*/ 0 w 18867"/>
                <a:gd name="T23" fmla="*/ 0 h 16334"/>
                <a:gd name="T24" fmla="*/ 0 w 18867"/>
                <a:gd name="T25" fmla="*/ 0 h 16334"/>
                <a:gd name="T26" fmla="*/ 0 w 18867"/>
                <a:gd name="T27" fmla="*/ 0 h 16334"/>
                <a:gd name="T28" fmla="*/ 0 w 18867"/>
                <a:gd name="T29" fmla="*/ 0 h 16334"/>
                <a:gd name="T30" fmla="*/ 0 w 18867"/>
                <a:gd name="T31" fmla="*/ 0 h 16334"/>
                <a:gd name="T32" fmla="*/ 0 w 18867"/>
                <a:gd name="T33" fmla="*/ 0 h 16334"/>
                <a:gd name="T34" fmla="*/ 0 w 18867"/>
                <a:gd name="T35" fmla="*/ 0 h 16334"/>
                <a:gd name="T36" fmla="*/ 0 w 18867"/>
                <a:gd name="T37" fmla="*/ 0 h 16334"/>
                <a:gd name="T38" fmla="*/ 0 w 18867"/>
                <a:gd name="T39" fmla="*/ 0 h 16334"/>
                <a:gd name="T40" fmla="*/ 0 w 18867"/>
                <a:gd name="T41" fmla="*/ 0 h 16334"/>
                <a:gd name="T42" fmla="*/ 0 w 18867"/>
                <a:gd name="T43" fmla="*/ 0 h 16334"/>
                <a:gd name="T44" fmla="*/ 0 w 18867"/>
                <a:gd name="T45" fmla="*/ 0 h 16334"/>
                <a:gd name="T46" fmla="*/ 0 w 18867"/>
                <a:gd name="T47" fmla="*/ 0 h 16334"/>
                <a:gd name="T48" fmla="*/ 0 w 18867"/>
                <a:gd name="T49" fmla="*/ 0 h 16334"/>
                <a:gd name="T50" fmla="*/ 0 w 18867"/>
                <a:gd name="T51" fmla="*/ 0 h 16334"/>
                <a:gd name="T52" fmla="*/ 0 w 18867"/>
                <a:gd name="T53" fmla="*/ 0 h 16334"/>
                <a:gd name="T54" fmla="*/ 0 w 18867"/>
                <a:gd name="T55" fmla="*/ 0 h 16334"/>
                <a:gd name="T56" fmla="*/ 0 w 18867"/>
                <a:gd name="T57" fmla="*/ 0 h 16334"/>
                <a:gd name="T58" fmla="*/ 0 w 18867"/>
                <a:gd name="T59" fmla="*/ 0 h 16334"/>
                <a:gd name="T60" fmla="*/ 0 w 18867"/>
                <a:gd name="T61" fmla="*/ 0 h 16334"/>
                <a:gd name="T62" fmla="*/ 0 w 18867"/>
                <a:gd name="T63" fmla="*/ 0 h 16334"/>
                <a:gd name="T64" fmla="*/ 0 w 18867"/>
                <a:gd name="T65" fmla="*/ 0 h 16334"/>
                <a:gd name="T66" fmla="*/ 0 w 18867"/>
                <a:gd name="T67" fmla="*/ 0 h 16334"/>
                <a:gd name="T68" fmla="*/ 0 w 18867"/>
                <a:gd name="T69" fmla="*/ 0 h 16334"/>
                <a:gd name="T70" fmla="*/ 0 w 18867"/>
                <a:gd name="T71" fmla="*/ 0 h 16334"/>
                <a:gd name="T72" fmla="*/ 0 w 18867"/>
                <a:gd name="T73" fmla="*/ 0 h 16334"/>
                <a:gd name="T74" fmla="*/ 0 w 18867"/>
                <a:gd name="T75" fmla="*/ 0 h 16334"/>
                <a:gd name="T76" fmla="*/ 0 w 18867"/>
                <a:gd name="T77" fmla="*/ 0 h 16334"/>
                <a:gd name="T78" fmla="*/ 0 w 18867"/>
                <a:gd name="T79" fmla="*/ 0 h 16334"/>
                <a:gd name="T80" fmla="*/ 0 w 18867"/>
                <a:gd name="T81" fmla="*/ 0 h 16334"/>
                <a:gd name="T82" fmla="*/ 0 w 18867"/>
                <a:gd name="T83" fmla="*/ 0 h 163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867"/>
                <a:gd name="T127" fmla="*/ 0 h 16334"/>
                <a:gd name="T128" fmla="*/ 18867 w 18867"/>
                <a:gd name="T129" fmla="*/ 16334 h 163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867" h="16334">
                  <a:moveTo>
                    <a:pt x="0" y="9920"/>
                  </a:moveTo>
                  <a:cubicBezTo>
                    <a:pt x="398" y="1467"/>
                    <a:pt x="9570" y="970"/>
                    <a:pt x="14020" y="5793"/>
                  </a:cubicBezTo>
                  <a:cubicBezTo>
                    <a:pt x="16903" y="8925"/>
                    <a:pt x="17624" y="13152"/>
                    <a:pt x="15809" y="16334"/>
                  </a:cubicBezTo>
                  <a:cubicBezTo>
                    <a:pt x="17674" y="14345"/>
                    <a:pt x="18867" y="11610"/>
                    <a:pt x="18867" y="8751"/>
                  </a:cubicBezTo>
                  <a:cubicBezTo>
                    <a:pt x="18867" y="5395"/>
                    <a:pt x="17276" y="2661"/>
                    <a:pt x="14840" y="1293"/>
                  </a:cubicBezTo>
                  <a:cubicBezTo>
                    <a:pt x="14691" y="1219"/>
                    <a:pt x="14492" y="1094"/>
                    <a:pt x="14343" y="1020"/>
                  </a:cubicBezTo>
                  <a:cubicBezTo>
                    <a:pt x="14094" y="920"/>
                    <a:pt x="13796" y="771"/>
                    <a:pt x="13572" y="672"/>
                  </a:cubicBezTo>
                  <a:cubicBezTo>
                    <a:pt x="13150" y="523"/>
                    <a:pt x="13150" y="523"/>
                    <a:pt x="13150" y="523"/>
                  </a:cubicBezTo>
                  <a:cubicBezTo>
                    <a:pt x="13000" y="473"/>
                    <a:pt x="12802" y="423"/>
                    <a:pt x="12652" y="373"/>
                  </a:cubicBezTo>
                  <a:cubicBezTo>
                    <a:pt x="12304" y="274"/>
                    <a:pt x="12304" y="274"/>
                    <a:pt x="12304" y="274"/>
                  </a:cubicBezTo>
                  <a:cubicBezTo>
                    <a:pt x="12205" y="249"/>
                    <a:pt x="12056" y="224"/>
                    <a:pt x="11956" y="199"/>
                  </a:cubicBezTo>
                  <a:cubicBezTo>
                    <a:pt x="11683" y="150"/>
                    <a:pt x="11683" y="150"/>
                    <a:pt x="11683" y="150"/>
                  </a:cubicBezTo>
                  <a:cubicBezTo>
                    <a:pt x="11584" y="125"/>
                    <a:pt x="11484" y="125"/>
                    <a:pt x="11385" y="100"/>
                  </a:cubicBezTo>
                  <a:cubicBezTo>
                    <a:pt x="11136" y="75"/>
                    <a:pt x="11136" y="75"/>
                    <a:pt x="11136" y="75"/>
                  </a:cubicBezTo>
                  <a:cubicBezTo>
                    <a:pt x="11062" y="50"/>
                    <a:pt x="10962" y="50"/>
                    <a:pt x="10888" y="50"/>
                  </a:cubicBezTo>
                  <a:cubicBezTo>
                    <a:pt x="10664" y="25"/>
                    <a:pt x="10664" y="25"/>
                    <a:pt x="10664" y="25"/>
                  </a:cubicBezTo>
                  <a:cubicBezTo>
                    <a:pt x="10614" y="25"/>
                    <a:pt x="10515" y="25"/>
                    <a:pt x="10440" y="0"/>
                  </a:cubicBezTo>
                  <a:cubicBezTo>
                    <a:pt x="10241" y="0"/>
                    <a:pt x="10241" y="0"/>
                    <a:pt x="10241" y="0"/>
                  </a:cubicBezTo>
                  <a:cubicBezTo>
                    <a:pt x="10167" y="0"/>
                    <a:pt x="10092" y="0"/>
                    <a:pt x="10018" y="0"/>
                  </a:cubicBezTo>
                  <a:cubicBezTo>
                    <a:pt x="9794" y="0"/>
                    <a:pt x="9794" y="0"/>
                    <a:pt x="9794" y="0"/>
                  </a:cubicBezTo>
                  <a:cubicBezTo>
                    <a:pt x="9744" y="0"/>
                    <a:pt x="9645" y="0"/>
                    <a:pt x="9570" y="0"/>
                  </a:cubicBezTo>
                  <a:cubicBezTo>
                    <a:pt x="9346" y="25"/>
                    <a:pt x="9346" y="25"/>
                    <a:pt x="9346" y="25"/>
                  </a:cubicBezTo>
                  <a:cubicBezTo>
                    <a:pt x="9297" y="25"/>
                    <a:pt x="9197" y="25"/>
                    <a:pt x="9123" y="25"/>
                  </a:cubicBezTo>
                  <a:cubicBezTo>
                    <a:pt x="8874" y="50"/>
                    <a:pt x="8874" y="50"/>
                    <a:pt x="8874" y="50"/>
                  </a:cubicBezTo>
                  <a:cubicBezTo>
                    <a:pt x="8800" y="75"/>
                    <a:pt x="8700" y="75"/>
                    <a:pt x="8601" y="75"/>
                  </a:cubicBezTo>
                  <a:cubicBezTo>
                    <a:pt x="8278" y="125"/>
                    <a:pt x="8278" y="125"/>
                    <a:pt x="8278" y="125"/>
                  </a:cubicBezTo>
                  <a:cubicBezTo>
                    <a:pt x="7333" y="324"/>
                    <a:pt x="6886" y="473"/>
                    <a:pt x="6165" y="746"/>
                  </a:cubicBezTo>
                  <a:cubicBezTo>
                    <a:pt x="5643" y="970"/>
                    <a:pt x="5643" y="970"/>
                    <a:pt x="5643" y="970"/>
                  </a:cubicBezTo>
                  <a:cubicBezTo>
                    <a:pt x="4996" y="1318"/>
                    <a:pt x="4947" y="1343"/>
                    <a:pt x="4549" y="1592"/>
                  </a:cubicBezTo>
                  <a:cubicBezTo>
                    <a:pt x="4002" y="1964"/>
                    <a:pt x="4002" y="1964"/>
                    <a:pt x="4002" y="1964"/>
                  </a:cubicBezTo>
                  <a:cubicBezTo>
                    <a:pt x="3778" y="2163"/>
                    <a:pt x="3455" y="2412"/>
                    <a:pt x="3232" y="2611"/>
                  </a:cubicBezTo>
                  <a:cubicBezTo>
                    <a:pt x="2710" y="3133"/>
                    <a:pt x="2710" y="3133"/>
                    <a:pt x="2710" y="3133"/>
                  </a:cubicBezTo>
                  <a:cubicBezTo>
                    <a:pt x="2536" y="3332"/>
                    <a:pt x="2287" y="3605"/>
                    <a:pt x="2113" y="3829"/>
                  </a:cubicBezTo>
                  <a:cubicBezTo>
                    <a:pt x="1666" y="4426"/>
                    <a:pt x="1666" y="4426"/>
                    <a:pt x="1666" y="4426"/>
                  </a:cubicBezTo>
                  <a:cubicBezTo>
                    <a:pt x="1541" y="4649"/>
                    <a:pt x="1342" y="4948"/>
                    <a:pt x="1218" y="5171"/>
                  </a:cubicBezTo>
                  <a:cubicBezTo>
                    <a:pt x="870" y="5868"/>
                    <a:pt x="870" y="5868"/>
                    <a:pt x="870" y="5868"/>
                  </a:cubicBezTo>
                  <a:cubicBezTo>
                    <a:pt x="771" y="6091"/>
                    <a:pt x="646" y="6414"/>
                    <a:pt x="547" y="6663"/>
                  </a:cubicBezTo>
                  <a:cubicBezTo>
                    <a:pt x="323" y="7409"/>
                    <a:pt x="323" y="7409"/>
                    <a:pt x="323" y="7409"/>
                  </a:cubicBezTo>
                  <a:cubicBezTo>
                    <a:pt x="274" y="7657"/>
                    <a:pt x="174" y="8006"/>
                    <a:pt x="149" y="8254"/>
                  </a:cubicBezTo>
                  <a:cubicBezTo>
                    <a:pt x="25" y="9050"/>
                    <a:pt x="25" y="9050"/>
                    <a:pt x="25" y="9050"/>
                  </a:cubicBezTo>
                  <a:cubicBezTo>
                    <a:pt x="25" y="9298"/>
                    <a:pt x="0" y="9671"/>
                    <a:pt x="0" y="9920"/>
                  </a:cubicBezTo>
                  <a:cubicBezTo>
                    <a:pt x="0" y="9920"/>
                    <a:pt x="0" y="9920"/>
                    <a:pt x="0" y="9920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58" name="Freeform 14"/>
            <p:cNvSpPr>
              <a:spLocks noChangeAspect="1"/>
            </p:cNvSpPr>
            <p:nvPr/>
          </p:nvSpPr>
          <p:spPr bwMode="auto">
            <a:xfrm>
              <a:off x="2786" y="1643"/>
              <a:ext cx="705" cy="1129"/>
            </a:xfrm>
            <a:custGeom>
              <a:avLst/>
              <a:gdLst>
                <a:gd name="T0" fmla="*/ 0 w 11750"/>
                <a:gd name="T1" fmla="*/ 0 h 18816"/>
                <a:gd name="T2" fmla="*/ 0 w 11750"/>
                <a:gd name="T3" fmla="*/ 0 h 18816"/>
                <a:gd name="T4" fmla="*/ 0 w 11750"/>
                <a:gd name="T5" fmla="*/ 0 h 18816"/>
                <a:gd name="T6" fmla="*/ 0 w 11750"/>
                <a:gd name="T7" fmla="*/ 0 h 18816"/>
                <a:gd name="T8" fmla="*/ 0 w 11750"/>
                <a:gd name="T9" fmla="*/ 0 h 18816"/>
                <a:gd name="T10" fmla="*/ 0 w 11750"/>
                <a:gd name="T11" fmla="*/ 0 h 18816"/>
                <a:gd name="T12" fmla="*/ 0 w 11750"/>
                <a:gd name="T13" fmla="*/ 0 h 18816"/>
                <a:gd name="T14" fmla="*/ 0 w 11750"/>
                <a:gd name="T15" fmla="*/ 0 h 18816"/>
                <a:gd name="T16" fmla="*/ 0 w 11750"/>
                <a:gd name="T17" fmla="*/ 0 h 18816"/>
                <a:gd name="T18" fmla="*/ 0 w 11750"/>
                <a:gd name="T19" fmla="*/ 0 h 18816"/>
                <a:gd name="T20" fmla="*/ 0 w 11750"/>
                <a:gd name="T21" fmla="*/ 0 h 18816"/>
                <a:gd name="T22" fmla="*/ 0 w 11750"/>
                <a:gd name="T23" fmla="*/ 0 h 18816"/>
                <a:gd name="T24" fmla="*/ 0 w 11750"/>
                <a:gd name="T25" fmla="*/ 0 h 18816"/>
                <a:gd name="T26" fmla="*/ 0 w 11750"/>
                <a:gd name="T27" fmla="*/ 0 h 18816"/>
                <a:gd name="T28" fmla="*/ 0 w 11750"/>
                <a:gd name="T29" fmla="*/ 0 h 18816"/>
                <a:gd name="T30" fmla="*/ 0 w 11750"/>
                <a:gd name="T31" fmla="*/ 0 h 18816"/>
                <a:gd name="T32" fmla="*/ 0 w 11750"/>
                <a:gd name="T33" fmla="*/ 0 h 18816"/>
                <a:gd name="T34" fmla="*/ 0 w 11750"/>
                <a:gd name="T35" fmla="*/ 0 h 18816"/>
                <a:gd name="T36" fmla="*/ 0 w 11750"/>
                <a:gd name="T37" fmla="*/ 0 h 18816"/>
                <a:gd name="T38" fmla="*/ 0 w 11750"/>
                <a:gd name="T39" fmla="*/ 0 h 18816"/>
                <a:gd name="T40" fmla="*/ 0 w 11750"/>
                <a:gd name="T41" fmla="*/ 0 h 18816"/>
                <a:gd name="T42" fmla="*/ 0 w 11750"/>
                <a:gd name="T43" fmla="*/ 0 h 18816"/>
                <a:gd name="T44" fmla="*/ 0 w 11750"/>
                <a:gd name="T45" fmla="*/ 0 h 18816"/>
                <a:gd name="T46" fmla="*/ 0 w 11750"/>
                <a:gd name="T47" fmla="*/ 0 h 18816"/>
                <a:gd name="T48" fmla="*/ 0 w 11750"/>
                <a:gd name="T49" fmla="*/ 0 h 18816"/>
                <a:gd name="T50" fmla="*/ 0 w 11750"/>
                <a:gd name="T51" fmla="*/ 0 h 18816"/>
                <a:gd name="T52" fmla="*/ 0 w 11750"/>
                <a:gd name="T53" fmla="*/ 0 h 18816"/>
                <a:gd name="T54" fmla="*/ 0 w 11750"/>
                <a:gd name="T55" fmla="*/ 0 h 18816"/>
                <a:gd name="T56" fmla="*/ 0 w 11750"/>
                <a:gd name="T57" fmla="*/ 0 h 18816"/>
                <a:gd name="T58" fmla="*/ 0 w 11750"/>
                <a:gd name="T59" fmla="*/ 0 h 18816"/>
                <a:gd name="T60" fmla="*/ 0 w 11750"/>
                <a:gd name="T61" fmla="*/ 0 h 18816"/>
                <a:gd name="T62" fmla="*/ 0 w 11750"/>
                <a:gd name="T63" fmla="*/ 0 h 18816"/>
                <a:gd name="T64" fmla="*/ 0 w 11750"/>
                <a:gd name="T65" fmla="*/ 0 h 18816"/>
                <a:gd name="T66" fmla="*/ 0 w 11750"/>
                <a:gd name="T67" fmla="*/ 0 h 18816"/>
                <a:gd name="T68" fmla="*/ 0 w 11750"/>
                <a:gd name="T69" fmla="*/ 0 h 18816"/>
                <a:gd name="T70" fmla="*/ 0 w 11750"/>
                <a:gd name="T71" fmla="*/ 0 h 18816"/>
                <a:gd name="T72" fmla="*/ 0 w 11750"/>
                <a:gd name="T73" fmla="*/ 0 h 18816"/>
                <a:gd name="T74" fmla="*/ 0 w 11750"/>
                <a:gd name="T75" fmla="*/ 0 h 18816"/>
                <a:gd name="T76" fmla="*/ 0 w 11750"/>
                <a:gd name="T77" fmla="*/ 0 h 18816"/>
                <a:gd name="T78" fmla="*/ 0 w 11750"/>
                <a:gd name="T79" fmla="*/ 0 h 18816"/>
                <a:gd name="T80" fmla="*/ 0 w 11750"/>
                <a:gd name="T81" fmla="*/ 0 h 18816"/>
                <a:gd name="T82" fmla="*/ 0 w 11750"/>
                <a:gd name="T83" fmla="*/ 0 h 18816"/>
                <a:gd name="T84" fmla="*/ 0 w 11750"/>
                <a:gd name="T85" fmla="*/ 0 h 18816"/>
                <a:gd name="T86" fmla="*/ 0 w 11750"/>
                <a:gd name="T87" fmla="*/ 0 h 18816"/>
                <a:gd name="T88" fmla="*/ 0 w 11750"/>
                <a:gd name="T89" fmla="*/ 0 h 18816"/>
                <a:gd name="T90" fmla="*/ 0 w 11750"/>
                <a:gd name="T91" fmla="*/ 0 h 18816"/>
                <a:gd name="T92" fmla="*/ 0 w 11750"/>
                <a:gd name="T93" fmla="*/ 0 h 188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750"/>
                <a:gd name="T142" fmla="*/ 0 h 18816"/>
                <a:gd name="T143" fmla="*/ 11750 w 11750"/>
                <a:gd name="T144" fmla="*/ 18816 h 1881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750" h="18816">
                  <a:moveTo>
                    <a:pt x="10732" y="7457"/>
                  </a:moveTo>
                  <a:cubicBezTo>
                    <a:pt x="10732" y="10315"/>
                    <a:pt x="9540" y="13050"/>
                    <a:pt x="7676" y="15038"/>
                  </a:cubicBezTo>
                  <a:cubicBezTo>
                    <a:pt x="7577" y="15187"/>
                    <a:pt x="7478" y="15386"/>
                    <a:pt x="7378" y="15535"/>
                  </a:cubicBezTo>
                  <a:cubicBezTo>
                    <a:pt x="5118" y="18618"/>
                    <a:pt x="2137" y="18816"/>
                    <a:pt x="0" y="18444"/>
                  </a:cubicBezTo>
                  <a:cubicBezTo>
                    <a:pt x="299" y="18468"/>
                    <a:pt x="299" y="18468"/>
                    <a:pt x="299" y="18468"/>
                  </a:cubicBezTo>
                  <a:cubicBezTo>
                    <a:pt x="348" y="18493"/>
                    <a:pt x="348" y="18493"/>
                    <a:pt x="348" y="18493"/>
                  </a:cubicBezTo>
                  <a:cubicBezTo>
                    <a:pt x="597" y="18518"/>
                    <a:pt x="597" y="18518"/>
                    <a:pt x="597" y="18518"/>
                  </a:cubicBezTo>
                  <a:cubicBezTo>
                    <a:pt x="671" y="18518"/>
                    <a:pt x="771" y="18543"/>
                    <a:pt x="845" y="18543"/>
                  </a:cubicBezTo>
                  <a:cubicBezTo>
                    <a:pt x="1069" y="18568"/>
                    <a:pt x="1069" y="18568"/>
                    <a:pt x="1069" y="18568"/>
                  </a:cubicBezTo>
                  <a:cubicBezTo>
                    <a:pt x="1143" y="18568"/>
                    <a:pt x="1243" y="18568"/>
                    <a:pt x="1292" y="18593"/>
                  </a:cubicBezTo>
                  <a:cubicBezTo>
                    <a:pt x="1516" y="18593"/>
                    <a:pt x="1516" y="18593"/>
                    <a:pt x="1516" y="18593"/>
                  </a:cubicBezTo>
                  <a:cubicBezTo>
                    <a:pt x="1590" y="18593"/>
                    <a:pt x="1665" y="18593"/>
                    <a:pt x="1739" y="18593"/>
                  </a:cubicBezTo>
                  <a:cubicBezTo>
                    <a:pt x="1938" y="18593"/>
                    <a:pt x="1938" y="18593"/>
                    <a:pt x="1938" y="18593"/>
                  </a:cubicBezTo>
                  <a:cubicBezTo>
                    <a:pt x="2013" y="18593"/>
                    <a:pt x="2112" y="18593"/>
                    <a:pt x="2162" y="18593"/>
                  </a:cubicBezTo>
                  <a:cubicBezTo>
                    <a:pt x="2385" y="18568"/>
                    <a:pt x="2385" y="18568"/>
                    <a:pt x="2385" y="18568"/>
                  </a:cubicBezTo>
                  <a:cubicBezTo>
                    <a:pt x="2460" y="18568"/>
                    <a:pt x="2559" y="18568"/>
                    <a:pt x="2634" y="18568"/>
                  </a:cubicBezTo>
                  <a:cubicBezTo>
                    <a:pt x="2882" y="18543"/>
                    <a:pt x="2882" y="18543"/>
                    <a:pt x="2882" y="18543"/>
                  </a:cubicBezTo>
                  <a:cubicBezTo>
                    <a:pt x="2957" y="18518"/>
                    <a:pt x="3056" y="18518"/>
                    <a:pt x="3130" y="18518"/>
                  </a:cubicBezTo>
                  <a:cubicBezTo>
                    <a:pt x="3453" y="18468"/>
                    <a:pt x="3453" y="18468"/>
                    <a:pt x="3453" y="18468"/>
                  </a:cubicBezTo>
                  <a:cubicBezTo>
                    <a:pt x="4199" y="18319"/>
                    <a:pt x="4671" y="18195"/>
                    <a:pt x="5466" y="17897"/>
                  </a:cubicBezTo>
                  <a:cubicBezTo>
                    <a:pt x="5987" y="17673"/>
                    <a:pt x="5987" y="17673"/>
                    <a:pt x="5987" y="17673"/>
                  </a:cubicBezTo>
                  <a:cubicBezTo>
                    <a:pt x="6633" y="17350"/>
                    <a:pt x="6683" y="17325"/>
                    <a:pt x="7105" y="17076"/>
                  </a:cubicBezTo>
                  <a:cubicBezTo>
                    <a:pt x="7652" y="16704"/>
                    <a:pt x="7652" y="16704"/>
                    <a:pt x="7652" y="16704"/>
                  </a:cubicBezTo>
                  <a:cubicBezTo>
                    <a:pt x="7900" y="16505"/>
                    <a:pt x="8223" y="16256"/>
                    <a:pt x="8447" y="16057"/>
                  </a:cubicBezTo>
                  <a:cubicBezTo>
                    <a:pt x="8968" y="15560"/>
                    <a:pt x="8968" y="15560"/>
                    <a:pt x="8968" y="15560"/>
                  </a:cubicBezTo>
                  <a:cubicBezTo>
                    <a:pt x="9142" y="15337"/>
                    <a:pt x="9391" y="15063"/>
                    <a:pt x="9564" y="14864"/>
                  </a:cubicBezTo>
                  <a:cubicBezTo>
                    <a:pt x="10012" y="14243"/>
                    <a:pt x="10012" y="14243"/>
                    <a:pt x="10012" y="14243"/>
                  </a:cubicBezTo>
                  <a:cubicBezTo>
                    <a:pt x="10161" y="14044"/>
                    <a:pt x="10359" y="13746"/>
                    <a:pt x="10484" y="13497"/>
                  </a:cubicBezTo>
                  <a:cubicBezTo>
                    <a:pt x="10831" y="12826"/>
                    <a:pt x="10831" y="12826"/>
                    <a:pt x="10831" y="12826"/>
                  </a:cubicBezTo>
                  <a:cubicBezTo>
                    <a:pt x="10931" y="12602"/>
                    <a:pt x="11080" y="12279"/>
                    <a:pt x="11154" y="12031"/>
                  </a:cubicBezTo>
                  <a:cubicBezTo>
                    <a:pt x="11403" y="11285"/>
                    <a:pt x="11403" y="11285"/>
                    <a:pt x="11403" y="11285"/>
                  </a:cubicBezTo>
                  <a:cubicBezTo>
                    <a:pt x="11452" y="11036"/>
                    <a:pt x="11527" y="10688"/>
                    <a:pt x="11577" y="10440"/>
                  </a:cubicBezTo>
                  <a:cubicBezTo>
                    <a:pt x="11701" y="9644"/>
                    <a:pt x="11701" y="9644"/>
                    <a:pt x="11701" y="9644"/>
                  </a:cubicBezTo>
                  <a:cubicBezTo>
                    <a:pt x="11726" y="9346"/>
                    <a:pt x="11750" y="8973"/>
                    <a:pt x="11750" y="8675"/>
                  </a:cubicBezTo>
                  <a:cubicBezTo>
                    <a:pt x="11726" y="7855"/>
                    <a:pt x="11726" y="7855"/>
                    <a:pt x="11726" y="7855"/>
                  </a:cubicBezTo>
                  <a:cubicBezTo>
                    <a:pt x="11676" y="7606"/>
                    <a:pt x="11651" y="7258"/>
                    <a:pt x="11601" y="6985"/>
                  </a:cubicBezTo>
                  <a:cubicBezTo>
                    <a:pt x="11452" y="6214"/>
                    <a:pt x="11452" y="6214"/>
                    <a:pt x="11452" y="6214"/>
                  </a:cubicBezTo>
                  <a:cubicBezTo>
                    <a:pt x="11378" y="5965"/>
                    <a:pt x="11278" y="5642"/>
                    <a:pt x="11204" y="5394"/>
                  </a:cubicBezTo>
                  <a:cubicBezTo>
                    <a:pt x="10931" y="4673"/>
                    <a:pt x="10931" y="4673"/>
                    <a:pt x="10931" y="4673"/>
                  </a:cubicBezTo>
                  <a:cubicBezTo>
                    <a:pt x="10806" y="4449"/>
                    <a:pt x="10682" y="4126"/>
                    <a:pt x="10558" y="3902"/>
                  </a:cubicBezTo>
                  <a:cubicBezTo>
                    <a:pt x="10161" y="3256"/>
                    <a:pt x="10161" y="3256"/>
                    <a:pt x="10161" y="3256"/>
                  </a:cubicBezTo>
                  <a:cubicBezTo>
                    <a:pt x="10012" y="3057"/>
                    <a:pt x="9813" y="2759"/>
                    <a:pt x="9664" y="2560"/>
                  </a:cubicBezTo>
                  <a:cubicBezTo>
                    <a:pt x="9192" y="1988"/>
                    <a:pt x="9192" y="1988"/>
                    <a:pt x="9192" y="1988"/>
                  </a:cubicBezTo>
                  <a:cubicBezTo>
                    <a:pt x="8993" y="1789"/>
                    <a:pt x="8745" y="1541"/>
                    <a:pt x="8546" y="1342"/>
                  </a:cubicBezTo>
                  <a:cubicBezTo>
                    <a:pt x="8024" y="895"/>
                    <a:pt x="8024" y="895"/>
                    <a:pt x="8024" y="895"/>
                  </a:cubicBezTo>
                  <a:cubicBezTo>
                    <a:pt x="7329" y="373"/>
                    <a:pt x="7254" y="323"/>
                    <a:pt x="6708" y="0"/>
                  </a:cubicBezTo>
                  <a:cubicBezTo>
                    <a:pt x="9142" y="1367"/>
                    <a:pt x="10732" y="4101"/>
                    <a:pt x="10732" y="7457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59" name="Freeform 15"/>
            <p:cNvSpPr>
              <a:spLocks noChangeAspect="1"/>
            </p:cNvSpPr>
            <p:nvPr/>
          </p:nvSpPr>
          <p:spPr bwMode="auto">
            <a:xfrm>
              <a:off x="2304" y="1566"/>
              <a:ext cx="1126" cy="921"/>
            </a:xfrm>
            <a:custGeom>
              <a:avLst/>
              <a:gdLst>
                <a:gd name="T0" fmla="*/ 0 w 18767"/>
                <a:gd name="T1" fmla="*/ 0 h 15350"/>
                <a:gd name="T2" fmla="*/ 0 w 18767"/>
                <a:gd name="T3" fmla="*/ 0 h 15350"/>
                <a:gd name="T4" fmla="*/ 0 w 18767"/>
                <a:gd name="T5" fmla="*/ 0 h 15350"/>
                <a:gd name="T6" fmla="*/ 0 w 18767"/>
                <a:gd name="T7" fmla="*/ 0 h 15350"/>
                <a:gd name="T8" fmla="*/ 0 w 18767"/>
                <a:gd name="T9" fmla="*/ 0 h 15350"/>
                <a:gd name="T10" fmla="*/ 0 w 18767"/>
                <a:gd name="T11" fmla="*/ 0 h 15350"/>
                <a:gd name="T12" fmla="*/ 0 w 18767"/>
                <a:gd name="T13" fmla="*/ 0 h 15350"/>
                <a:gd name="T14" fmla="*/ 0 w 18767"/>
                <a:gd name="T15" fmla="*/ 0 h 15350"/>
                <a:gd name="T16" fmla="*/ 0 w 18767"/>
                <a:gd name="T17" fmla="*/ 0 h 15350"/>
                <a:gd name="T18" fmla="*/ 0 w 18767"/>
                <a:gd name="T19" fmla="*/ 0 h 15350"/>
                <a:gd name="T20" fmla="*/ 0 w 18767"/>
                <a:gd name="T21" fmla="*/ 0 h 15350"/>
                <a:gd name="T22" fmla="*/ 0 w 18767"/>
                <a:gd name="T23" fmla="*/ 0 h 15350"/>
                <a:gd name="T24" fmla="*/ 0 w 18767"/>
                <a:gd name="T25" fmla="*/ 0 h 15350"/>
                <a:gd name="T26" fmla="*/ 0 w 18767"/>
                <a:gd name="T27" fmla="*/ 0 h 15350"/>
                <a:gd name="T28" fmla="*/ 0 w 18767"/>
                <a:gd name="T29" fmla="*/ 0 h 15350"/>
                <a:gd name="T30" fmla="*/ 0 w 18767"/>
                <a:gd name="T31" fmla="*/ 0 h 15350"/>
                <a:gd name="T32" fmla="*/ 0 w 18767"/>
                <a:gd name="T33" fmla="*/ 0 h 15350"/>
                <a:gd name="T34" fmla="*/ 0 w 18767"/>
                <a:gd name="T35" fmla="*/ 0 h 15350"/>
                <a:gd name="T36" fmla="*/ 0 w 18767"/>
                <a:gd name="T37" fmla="*/ 0 h 15350"/>
                <a:gd name="T38" fmla="*/ 0 w 18767"/>
                <a:gd name="T39" fmla="*/ 0 h 15350"/>
                <a:gd name="T40" fmla="*/ 0 w 18767"/>
                <a:gd name="T41" fmla="*/ 0 h 15350"/>
                <a:gd name="T42" fmla="*/ 0 w 18767"/>
                <a:gd name="T43" fmla="*/ 0 h 15350"/>
                <a:gd name="T44" fmla="*/ 0 w 18767"/>
                <a:gd name="T45" fmla="*/ 0 h 15350"/>
                <a:gd name="T46" fmla="*/ 0 w 18767"/>
                <a:gd name="T47" fmla="*/ 0 h 15350"/>
                <a:gd name="T48" fmla="*/ 0 w 18767"/>
                <a:gd name="T49" fmla="*/ 0 h 15350"/>
                <a:gd name="T50" fmla="*/ 0 w 18767"/>
                <a:gd name="T51" fmla="*/ 0 h 15350"/>
                <a:gd name="T52" fmla="*/ 0 w 18767"/>
                <a:gd name="T53" fmla="*/ 0 h 15350"/>
                <a:gd name="T54" fmla="*/ 0 w 18767"/>
                <a:gd name="T55" fmla="*/ 0 h 15350"/>
                <a:gd name="T56" fmla="*/ 0 w 18767"/>
                <a:gd name="T57" fmla="*/ 0 h 15350"/>
                <a:gd name="T58" fmla="*/ 0 w 18767"/>
                <a:gd name="T59" fmla="*/ 0 h 15350"/>
                <a:gd name="T60" fmla="*/ 0 w 18767"/>
                <a:gd name="T61" fmla="*/ 0 h 15350"/>
                <a:gd name="T62" fmla="*/ 0 w 18767"/>
                <a:gd name="T63" fmla="*/ 0 h 15350"/>
                <a:gd name="T64" fmla="*/ 0 w 18767"/>
                <a:gd name="T65" fmla="*/ 0 h 15350"/>
                <a:gd name="T66" fmla="*/ 0 w 18767"/>
                <a:gd name="T67" fmla="*/ 0 h 15350"/>
                <a:gd name="T68" fmla="*/ 0 w 18767"/>
                <a:gd name="T69" fmla="*/ 0 h 15350"/>
                <a:gd name="T70" fmla="*/ 0 w 18767"/>
                <a:gd name="T71" fmla="*/ 0 h 15350"/>
                <a:gd name="T72" fmla="*/ 0 w 18767"/>
                <a:gd name="T73" fmla="*/ 0 h 15350"/>
                <a:gd name="T74" fmla="*/ 0 w 18767"/>
                <a:gd name="T75" fmla="*/ 0 h 15350"/>
                <a:gd name="T76" fmla="*/ 0 w 18767"/>
                <a:gd name="T77" fmla="*/ 0 h 15350"/>
                <a:gd name="T78" fmla="*/ 0 w 18767"/>
                <a:gd name="T79" fmla="*/ 0 h 15350"/>
                <a:gd name="T80" fmla="*/ 0 w 18767"/>
                <a:gd name="T81" fmla="*/ 0 h 153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67"/>
                <a:gd name="T124" fmla="*/ 0 h 15350"/>
                <a:gd name="T125" fmla="*/ 18767 w 18767"/>
                <a:gd name="T126" fmla="*/ 15350 h 153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67" h="15350">
                  <a:moveTo>
                    <a:pt x="124" y="7874"/>
                  </a:moveTo>
                  <a:cubicBezTo>
                    <a:pt x="1815" y="646"/>
                    <a:pt x="11434" y="348"/>
                    <a:pt x="15709" y="7402"/>
                  </a:cubicBezTo>
                  <a:cubicBezTo>
                    <a:pt x="17226" y="9886"/>
                    <a:pt x="17549" y="12941"/>
                    <a:pt x="16530" y="15350"/>
                  </a:cubicBezTo>
                  <a:cubicBezTo>
                    <a:pt x="17922" y="13463"/>
                    <a:pt x="18767" y="11153"/>
                    <a:pt x="18767" y="8744"/>
                  </a:cubicBezTo>
                  <a:cubicBezTo>
                    <a:pt x="18767" y="5390"/>
                    <a:pt x="17176" y="2658"/>
                    <a:pt x="14740" y="1292"/>
                  </a:cubicBezTo>
                  <a:cubicBezTo>
                    <a:pt x="14591" y="1218"/>
                    <a:pt x="14392" y="1093"/>
                    <a:pt x="14243" y="1019"/>
                  </a:cubicBezTo>
                  <a:cubicBezTo>
                    <a:pt x="13994" y="919"/>
                    <a:pt x="13696" y="770"/>
                    <a:pt x="13472" y="671"/>
                  </a:cubicBezTo>
                  <a:cubicBezTo>
                    <a:pt x="13050" y="522"/>
                    <a:pt x="13050" y="522"/>
                    <a:pt x="13050" y="522"/>
                  </a:cubicBezTo>
                  <a:cubicBezTo>
                    <a:pt x="12901" y="472"/>
                    <a:pt x="12702" y="423"/>
                    <a:pt x="12553" y="373"/>
                  </a:cubicBezTo>
                  <a:cubicBezTo>
                    <a:pt x="12205" y="274"/>
                    <a:pt x="12205" y="274"/>
                    <a:pt x="12205" y="274"/>
                  </a:cubicBezTo>
                  <a:cubicBezTo>
                    <a:pt x="12105" y="249"/>
                    <a:pt x="11956" y="224"/>
                    <a:pt x="11857" y="199"/>
                  </a:cubicBezTo>
                  <a:cubicBezTo>
                    <a:pt x="11583" y="149"/>
                    <a:pt x="11583" y="149"/>
                    <a:pt x="11583" y="149"/>
                  </a:cubicBezTo>
                  <a:cubicBezTo>
                    <a:pt x="11484" y="125"/>
                    <a:pt x="11384" y="125"/>
                    <a:pt x="11285" y="100"/>
                  </a:cubicBezTo>
                  <a:cubicBezTo>
                    <a:pt x="11036" y="75"/>
                    <a:pt x="11036" y="75"/>
                    <a:pt x="11036" y="75"/>
                  </a:cubicBezTo>
                  <a:cubicBezTo>
                    <a:pt x="10962" y="50"/>
                    <a:pt x="10862" y="50"/>
                    <a:pt x="10788" y="50"/>
                  </a:cubicBezTo>
                  <a:cubicBezTo>
                    <a:pt x="10564" y="25"/>
                    <a:pt x="10564" y="25"/>
                    <a:pt x="10564" y="25"/>
                  </a:cubicBezTo>
                  <a:cubicBezTo>
                    <a:pt x="10514" y="25"/>
                    <a:pt x="10415" y="25"/>
                    <a:pt x="10340" y="0"/>
                  </a:cubicBezTo>
                  <a:cubicBezTo>
                    <a:pt x="10142" y="0"/>
                    <a:pt x="10142" y="0"/>
                    <a:pt x="10142" y="0"/>
                  </a:cubicBezTo>
                  <a:cubicBezTo>
                    <a:pt x="10067" y="0"/>
                    <a:pt x="9992" y="0"/>
                    <a:pt x="9918" y="0"/>
                  </a:cubicBezTo>
                  <a:cubicBezTo>
                    <a:pt x="9694" y="0"/>
                    <a:pt x="9694" y="0"/>
                    <a:pt x="9694" y="0"/>
                  </a:cubicBezTo>
                  <a:cubicBezTo>
                    <a:pt x="9644" y="0"/>
                    <a:pt x="9545" y="0"/>
                    <a:pt x="9470" y="0"/>
                  </a:cubicBezTo>
                  <a:cubicBezTo>
                    <a:pt x="9247" y="25"/>
                    <a:pt x="9247" y="25"/>
                    <a:pt x="9247" y="25"/>
                  </a:cubicBezTo>
                  <a:cubicBezTo>
                    <a:pt x="9197" y="25"/>
                    <a:pt x="9098" y="25"/>
                    <a:pt x="9023" y="25"/>
                  </a:cubicBezTo>
                  <a:cubicBezTo>
                    <a:pt x="8774" y="50"/>
                    <a:pt x="8774" y="50"/>
                    <a:pt x="8774" y="50"/>
                  </a:cubicBezTo>
                  <a:cubicBezTo>
                    <a:pt x="8700" y="75"/>
                    <a:pt x="8600" y="75"/>
                    <a:pt x="8501" y="75"/>
                  </a:cubicBezTo>
                  <a:cubicBezTo>
                    <a:pt x="8178" y="125"/>
                    <a:pt x="8178" y="125"/>
                    <a:pt x="8178" y="125"/>
                  </a:cubicBezTo>
                  <a:cubicBezTo>
                    <a:pt x="7233" y="323"/>
                    <a:pt x="6786" y="472"/>
                    <a:pt x="6065" y="746"/>
                  </a:cubicBezTo>
                  <a:cubicBezTo>
                    <a:pt x="5543" y="969"/>
                    <a:pt x="5543" y="969"/>
                    <a:pt x="5543" y="969"/>
                  </a:cubicBezTo>
                  <a:cubicBezTo>
                    <a:pt x="4897" y="1317"/>
                    <a:pt x="4847" y="1342"/>
                    <a:pt x="4449" y="1590"/>
                  </a:cubicBezTo>
                  <a:cubicBezTo>
                    <a:pt x="3903" y="1963"/>
                    <a:pt x="3903" y="1963"/>
                    <a:pt x="3903" y="1963"/>
                  </a:cubicBezTo>
                  <a:cubicBezTo>
                    <a:pt x="3679" y="2161"/>
                    <a:pt x="3356" y="2410"/>
                    <a:pt x="3132" y="2608"/>
                  </a:cubicBezTo>
                  <a:cubicBezTo>
                    <a:pt x="2610" y="3130"/>
                    <a:pt x="2610" y="3130"/>
                    <a:pt x="2610" y="3130"/>
                  </a:cubicBezTo>
                  <a:cubicBezTo>
                    <a:pt x="2436" y="3329"/>
                    <a:pt x="2188" y="3602"/>
                    <a:pt x="2014" y="3826"/>
                  </a:cubicBezTo>
                  <a:cubicBezTo>
                    <a:pt x="1566" y="4422"/>
                    <a:pt x="1566" y="4422"/>
                    <a:pt x="1566" y="4422"/>
                  </a:cubicBezTo>
                  <a:cubicBezTo>
                    <a:pt x="1442" y="4645"/>
                    <a:pt x="1243" y="4943"/>
                    <a:pt x="1119" y="5167"/>
                  </a:cubicBezTo>
                  <a:cubicBezTo>
                    <a:pt x="771" y="5862"/>
                    <a:pt x="771" y="5862"/>
                    <a:pt x="771" y="5862"/>
                  </a:cubicBezTo>
                  <a:cubicBezTo>
                    <a:pt x="671" y="6086"/>
                    <a:pt x="547" y="6409"/>
                    <a:pt x="448" y="6657"/>
                  </a:cubicBezTo>
                  <a:cubicBezTo>
                    <a:pt x="224" y="7402"/>
                    <a:pt x="224" y="7402"/>
                    <a:pt x="224" y="7402"/>
                  </a:cubicBezTo>
                  <a:cubicBezTo>
                    <a:pt x="174" y="7651"/>
                    <a:pt x="75" y="7998"/>
                    <a:pt x="50" y="8247"/>
                  </a:cubicBezTo>
                  <a:cubicBezTo>
                    <a:pt x="25" y="8321"/>
                    <a:pt x="0" y="8421"/>
                    <a:pt x="0" y="8495"/>
                  </a:cubicBezTo>
                  <a:cubicBezTo>
                    <a:pt x="25" y="8321"/>
                    <a:pt x="75" y="8048"/>
                    <a:pt x="124" y="7874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60" name="Freeform 16"/>
            <p:cNvSpPr>
              <a:spLocks noChangeAspect="1"/>
            </p:cNvSpPr>
            <p:nvPr/>
          </p:nvSpPr>
          <p:spPr bwMode="auto">
            <a:xfrm>
              <a:off x="2879" y="1643"/>
              <a:ext cx="612" cy="1118"/>
            </a:xfrm>
            <a:custGeom>
              <a:avLst/>
              <a:gdLst>
                <a:gd name="T0" fmla="*/ 0 w 10200"/>
                <a:gd name="T1" fmla="*/ 0 h 18633"/>
                <a:gd name="T2" fmla="*/ 0 w 10200"/>
                <a:gd name="T3" fmla="*/ 0 h 18633"/>
                <a:gd name="T4" fmla="*/ 0 w 10200"/>
                <a:gd name="T5" fmla="*/ 0 h 18633"/>
                <a:gd name="T6" fmla="*/ 0 w 10200"/>
                <a:gd name="T7" fmla="*/ 0 h 18633"/>
                <a:gd name="T8" fmla="*/ 0 w 10200"/>
                <a:gd name="T9" fmla="*/ 0 h 18633"/>
                <a:gd name="T10" fmla="*/ 0 w 10200"/>
                <a:gd name="T11" fmla="*/ 0 h 18633"/>
                <a:gd name="T12" fmla="*/ 0 w 10200"/>
                <a:gd name="T13" fmla="*/ 0 h 18633"/>
                <a:gd name="T14" fmla="*/ 0 w 10200"/>
                <a:gd name="T15" fmla="*/ 0 h 18633"/>
                <a:gd name="T16" fmla="*/ 0 w 10200"/>
                <a:gd name="T17" fmla="*/ 0 h 18633"/>
                <a:gd name="T18" fmla="*/ 0 w 10200"/>
                <a:gd name="T19" fmla="*/ 0 h 18633"/>
                <a:gd name="T20" fmla="*/ 0 w 10200"/>
                <a:gd name="T21" fmla="*/ 0 h 18633"/>
                <a:gd name="T22" fmla="*/ 0 w 10200"/>
                <a:gd name="T23" fmla="*/ 0 h 18633"/>
                <a:gd name="T24" fmla="*/ 0 w 10200"/>
                <a:gd name="T25" fmla="*/ 0 h 18633"/>
                <a:gd name="T26" fmla="*/ 0 w 10200"/>
                <a:gd name="T27" fmla="*/ 0 h 18633"/>
                <a:gd name="T28" fmla="*/ 0 w 10200"/>
                <a:gd name="T29" fmla="*/ 0 h 18633"/>
                <a:gd name="T30" fmla="*/ 0 w 10200"/>
                <a:gd name="T31" fmla="*/ 0 h 18633"/>
                <a:gd name="T32" fmla="*/ 0 w 10200"/>
                <a:gd name="T33" fmla="*/ 0 h 18633"/>
                <a:gd name="T34" fmla="*/ 0 w 10200"/>
                <a:gd name="T35" fmla="*/ 0 h 18633"/>
                <a:gd name="T36" fmla="*/ 0 w 10200"/>
                <a:gd name="T37" fmla="*/ 0 h 18633"/>
                <a:gd name="T38" fmla="*/ 0 w 10200"/>
                <a:gd name="T39" fmla="*/ 0 h 18633"/>
                <a:gd name="T40" fmla="*/ 0 w 10200"/>
                <a:gd name="T41" fmla="*/ 0 h 18633"/>
                <a:gd name="T42" fmla="*/ 0 w 10200"/>
                <a:gd name="T43" fmla="*/ 0 h 18633"/>
                <a:gd name="T44" fmla="*/ 0 w 10200"/>
                <a:gd name="T45" fmla="*/ 0 h 18633"/>
                <a:gd name="T46" fmla="*/ 0 w 10200"/>
                <a:gd name="T47" fmla="*/ 0 h 18633"/>
                <a:gd name="T48" fmla="*/ 0 w 10200"/>
                <a:gd name="T49" fmla="*/ 0 h 18633"/>
                <a:gd name="T50" fmla="*/ 0 w 10200"/>
                <a:gd name="T51" fmla="*/ 0 h 18633"/>
                <a:gd name="T52" fmla="*/ 0 w 10200"/>
                <a:gd name="T53" fmla="*/ 0 h 18633"/>
                <a:gd name="T54" fmla="*/ 0 w 10200"/>
                <a:gd name="T55" fmla="*/ 0 h 18633"/>
                <a:gd name="T56" fmla="*/ 0 w 10200"/>
                <a:gd name="T57" fmla="*/ 0 h 18633"/>
                <a:gd name="T58" fmla="*/ 0 w 10200"/>
                <a:gd name="T59" fmla="*/ 0 h 18633"/>
                <a:gd name="T60" fmla="*/ 0 w 10200"/>
                <a:gd name="T61" fmla="*/ 0 h 18633"/>
                <a:gd name="T62" fmla="*/ 0 w 10200"/>
                <a:gd name="T63" fmla="*/ 0 h 18633"/>
                <a:gd name="T64" fmla="*/ 0 w 10200"/>
                <a:gd name="T65" fmla="*/ 0 h 18633"/>
                <a:gd name="T66" fmla="*/ 0 w 10200"/>
                <a:gd name="T67" fmla="*/ 0 h 18633"/>
                <a:gd name="T68" fmla="*/ 0 w 10200"/>
                <a:gd name="T69" fmla="*/ 0 h 18633"/>
                <a:gd name="T70" fmla="*/ 0 w 10200"/>
                <a:gd name="T71" fmla="*/ 0 h 18633"/>
                <a:gd name="T72" fmla="*/ 0 w 10200"/>
                <a:gd name="T73" fmla="*/ 0 h 18633"/>
                <a:gd name="T74" fmla="*/ 0 w 10200"/>
                <a:gd name="T75" fmla="*/ 0 h 18633"/>
                <a:gd name="T76" fmla="*/ 0 w 10200"/>
                <a:gd name="T77" fmla="*/ 0 h 1863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200"/>
                <a:gd name="T118" fmla="*/ 0 h 18633"/>
                <a:gd name="T119" fmla="*/ 10200 w 10200"/>
                <a:gd name="T120" fmla="*/ 18633 h 1863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200" h="18633">
                  <a:moveTo>
                    <a:pt x="9183" y="7453"/>
                  </a:moveTo>
                  <a:cubicBezTo>
                    <a:pt x="9183" y="9863"/>
                    <a:pt x="8339" y="12174"/>
                    <a:pt x="6949" y="14062"/>
                  </a:cubicBezTo>
                  <a:cubicBezTo>
                    <a:pt x="6949" y="14062"/>
                    <a:pt x="6949" y="14062"/>
                    <a:pt x="6949" y="14062"/>
                  </a:cubicBezTo>
                  <a:cubicBezTo>
                    <a:pt x="6155" y="16347"/>
                    <a:pt x="3723" y="18633"/>
                    <a:pt x="0" y="18583"/>
                  </a:cubicBezTo>
                  <a:cubicBezTo>
                    <a:pt x="125" y="18583"/>
                    <a:pt x="298" y="18583"/>
                    <a:pt x="398" y="18583"/>
                  </a:cubicBezTo>
                  <a:cubicBezTo>
                    <a:pt x="472" y="18583"/>
                    <a:pt x="571" y="18583"/>
                    <a:pt x="621" y="18583"/>
                  </a:cubicBezTo>
                  <a:cubicBezTo>
                    <a:pt x="844" y="18559"/>
                    <a:pt x="844" y="18559"/>
                    <a:pt x="844" y="18559"/>
                  </a:cubicBezTo>
                  <a:cubicBezTo>
                    <a:pt x="919" y="18559"/>
                    <a:pt x="1018" y="18559"/>
                    <a:pt x="1092" y="18559"/>
                  </a:cubicBezTo>
                  <a:cubicBezTo>
                    <a:pt x="1341" y="18534"/>
                    <a:pt x="1341" y="18534"/>
                    <a:pt x="1341" y="18534"/>
                  </a:cubicBezTo>
                  <a:cubicBezTo>
                    <a:pt x="1415" y="18509"/>
                    <a:pt x="1514" y="18509"/>
                    <a:pt x="1589" y="18509"/>
                  </a:cubicBezTo>
                  <a:cubicBezTo>
                    <a:pt x="1911" y="18459"/>
                    <a:pt x="1911" y="18459"/>
                    <a:pt x="1911" y="18459"/>
                  </a:cubicBezTo>
                  <a:cubicBezTo>
                    <a:pt x="2656" y="18310"/>
                    <a:pt x="3127" y="18186"/>
                    <a:pt x="3922" y="17888"/>
                  </a:cubicBezTo>
                  <a:cubicBezTo>
                    <a:pt x="4443" y="17664"/>
                    <a:pt x="4443" y="17664"/>
                    <a:pt x="4443" y="17664"/>
                  </a:cubicBezTo>
                  <a:cubicBezTo>
                    <a:pt x="5088" y="17341"/>
                    <a:pt x="5138" y="17316"/>
                    <a:pt x="5560" y="17068"/>
                  </a:cubicBezTo>
                  <a:cubicBezTo>
                    <a:pt x="6106" y="16695"/>
                    <a:pt x="6106" y="16695"/>
                    <a:pt x="6106" y="16695"/>
                  </a:cubicBezTo>
                  <a:cubicBezTo>
                    <a:pt x="6354" y="16497"/>
                    <a:pt x="6676" y="16248"/>
                    <a:pt x="6900" y="16049"/>
                  </a:cubicBezTo>
                  <a:cubicBezTo>
                    <a:pt x="7421" y="15552"/>
                    <a:pt x="7421" y="15552"/>
                    <a:pt x="7421" y="15552"/>
                  </a:cubicBezTo>
                  <a:cubicBezTo>
                    <a:pt x="7595" y="15329"/>
                    <a:pt x="7843" y="15056"/>
                    <a:pt x="8017" y="14857"/>
                  </a:cubicBezTo>
                  <a:cubicBezTo>
                    <a:pt x="8463" y="14236"/>
                    <a:pt x="8463" y="14236"/>
                    <a:pt x="8463" y="14236"/>
                  </a:cubicBezTo>
                  <a:cubicBezTo>
                    <a:pt x="8612" y="14037"/>
                    <a:pt x="8811" y="13739"/>
                    <a:pt x="8935" y="13490"/>
                  </a:cubicBezTo>
                  <a:cubicBezTo>
                    <a:pt x="9282" y="12820"/>
                    <a:pt x="9282" y="12820"/>
                    <a:pt x="9282" y="12820"/>
                  </a:cubicBezTo>
                  <a:cubicBezTo>
                    <a:pt x="9381" y="12596"/>
                    <a:pt x="9530" y="12273"/>
                    <a:pt x="9605" y="12025"/>
                  </a:cubicBezTo>
                  <a:cubicBezTo>
                    <a:pt x="9853" y="11279"/>
                    <a:pt x="9853" y="11279"/>
                    <a:pt x="9853" y="11279"/>
                  </a:cubicBezTo>
                  <a:cubicBezTo>
                    <a:pt x="9903" y="11031"/>
                    <a:pt x="9977" y="10683"/>
                    <a:pt x="10027" y="10434"/>
                  </a:cubicBezTo>
                  <a:cubicBezTo>
                    <a:pt x="10151" y="9639"/>
                    <a:pt x="10151" y="9639"/>
                    <a:pt x="10151" y="9639"/>
                  </a:cubicBezTo>
                  <a:cubicBezTo>
                    <a:pt x="10176" y="9341"/>
                    <a:pt x="10200" y="8969"/>
                    <a:pt x="10200" y="8671"/>
                  </a:cubicBezTo>
                  <a:cubicBezTo>
                    <a:pt x="10176" y="7851"/>
                    <a:pt x="10176" y="7851"/>
                    <a:pt x="10176" y="7851"/>
                  </a:cubicBezTo>
                  <a:cubicBezTo>
                    <a:pt x="10126" y="7602"/>
                    <a:pt x="10101" y="7254"/>
                    <a:pt x="10052" y="6981"/>
                  </a:cubicBezTo>
                  <a:cubicBezTo>
                    <a:pt x="9903" y="6211"/>
                    <a:pt x="9903" y="6211"/>
                    <a:pt x="9903" y="6211"/>
                  </a:cubicBezTo>
                  <a:cubicBezTo>
                    <a:pt x="9828" y="5962"/>
                    <a:pt x="9729" y="5639"/>
                    <a:pt x="9654" y="5391"/>
                  </a:cubicBezTo>
                  <a:cubicBezTo>
                    <a:pt x="9381" y="4671"/>
                    <a:pt x="9381" y="4671"/>
                    <a:pt x="9381" y="4671"/>
                  </a:cubicBezTo>
                  <a:cubicBezTo>
                    <a:pt x="9257" y="4447"/>
                    <a:pt x="9133" y="4124"/>
                    <a:pt x="9009" y="3900"/>
                  </a:cubicBezTo>
                  <a:cubicBezTo>
                    <a:pt x="8612" y="3254"/>
                    <a:pt x="8612" y="3254"/>
                    <a:pt x="8612" y="3254"/>
                  </a:cubicBezTo>
                  <a:cubicBezTo>
                    <a:pt x="8463" y="3056"/>
                    <a:pt x="8265" y="2758"/>
                    <a:pt x="8116" y="2559"/>
                  </a:cubicBezTo>
                  <a:cubicBezTo>
                    <a:pt x="7644" y="1987"/>
                    <a:pt x="7644" y="1987"/>
                    <a:pt x="7644" y="1987"/>
                  </a:cubicBezTo>
                  <a:cubicBezTo>
                    <a:pt x="7446" y="1789"/>
                    <a:pt x="7198" y="1540"/>
                    <a:pt x="6999" y="1341"/>
                  </a:cubicBezTo>
                  <a:cubicBezTo>
                    <a:pt x="6478" y="894"/>
                    <a:pt x="6478" y="894"/>
                    <a:pt x="6478" y="894"/>
                  </a:cubicBezTo>
                  <a:cubicBezTo>
                    <a:pt x="5783" y="372"/>
                    <a:pt x="5708" y="323"/>
                    <a:pt x="5163" y="0"/>
                  </a:cubicBezTo>
                  <a:cubicBezTo>
                    <a:pt x="7595" y="1366"/>
                    <a:pt x="9183" y="4099"/>
                    <a:pt x="9183" y="7453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61" name="Freeform 17"/>
            <p:cNvSpPr>
              <a:spLocks noChangeAspect="1"/>
            </p:cNvSpPr>
            <p:nvPr/>
          </p:nvSpPr>
          <p:spPr bwMode="auto">
            <a:xfrm>
              <a:off x="2325" y="1514"/>
              <a:ext cx="1105" cy="903"/>
            </a:xfrm>
            <a:custGeom>
              <a:avLst/>
              <a:gdLst>
                <a:gd name="T0" fmla="*/ 0 w 18417"/>
                <a:gd name="T1" fmla="*/ 0 h 15050"/>
                <a:gd name="T2" fmla="*/ 0 w 18417"/>
                <a:gd name="T3" fmla="*/ 0 h 15050"/>
                <a:gd name="T4" fmla="*/ 0 w 18417"/>
                <a:gd name="T5" fmla="*/ 0 h 15050"/>
                <a:gd name="T6" fmla="*/ 0 w 18417"/>
                <a:gd name="T7" fmla="*/ 0 h 15050"/>
                <a:gd name="T8" fmla="*/ 0 w 18417"/>
                <a:gd name="T9" fmla="*/ 0 h 15050"/>
                <a:gd name="T10" fmla="*/ 0 w 18417"/>
                <a:gd name="T11" fmla="*/ 0 h 15050"/>
                <a:gd name="T12" fmla="*/ 0 w 18417"/>
                <a:gd name="T13" fmla="*/ 0 h 15050"/>
                <a:gd name="T14" fmla="*/ 0 w 18417"/>
                <a:gd name="T15" fmla="*/ 0 h 15050"/>
                <a:gd name="T16" fmla="*/ 0 w 18417"/>
                <a:gd name="T17" fmla="*/ 0 h 15050"/>
                <a:gd name="T18" fmla="*/ 0 w 18417"/>
                <a:gd name="T19" fmla="*/ 0 h 15050"/>
                <a:gd name="T20" fmla="*/ 0 w 18417"/>
                <a:gd name="T21" fmla="*/ 0 h 15050"/>
                <a:gd name="T22" fmla="*/ 0 w 18417"/>
                <a:gd name="T23" fmla="*/ 0 h 15050"/>
                <a:gd name="T24" fmla="*/ 0 w 18417"/>
                <a:gd name="T25" fmla="*/ 0 h 15050"/>
                <a:gd name="T26" fmla="*/ 0 w 18417"/>
                <a:gd name="T27" fmla="*/ 0 h 15050"/>
                <a:gd name="T28" fmla="*/ 0 w 18417"/>
                <a:gd name="T29" fmla="*/ 0 h 15050"/>
                <a:gd name="T30" fmla="*/ 0 w 18417"/>
                <a:gd name="T31" fmla="*/ 0 h 15050"/>
                <a:gd name="T32" fmla="*/ 0 w 18417"/>
                <a:gd name="T33" fmla="*/ 0 h 15050"/>
                <a:gd name="T34" fmla="*/ 0 w 18417"/>
                <a:gd name="T35" fmla="*/ 0 h 15050"/>
                <a:gd name="T36" fmla="*/ 0 w 18417"/>
                <a:gd name="T37" fmla="*/ 0 h 15050"/>
                <a:gd name="T38" fmla="*/ 0 w 18417"/>
                <a:gd name="T39" fmla="*/ 0 h 15050"/>
                <a:gd name="T40" fmla="*/ 0 w 18417"/>
                <a:gd name="T41" fmla="*/ 0 h 15050"/>
                <a:gd name="T42" fmla="*/ 0 w 18417"/>
                <a:gd name="T43" fmla="*/ 0 h 15050"/>
                <a:gd name="T44" fmla="*/ 0 w 18417"/>
                <a:gd name="T45" fmla="*/ 0 h 15050"/>
                <a:gd name="T46" fmla="*/ 0 w 18417"/>
                <a:gd name="T47" fmla="*/ 0 h 15050"/>
                <a:gd name="T48" fmla="*/ 0 w 18417"/>
                <a:gd name="T49" fmla="*/ 0 h 15050"/>
                <a:gd name="T50" fmla="*/ 0 w 18417"/>
                <a:gd name="T51" fmla="*/ 0 h 15050"/>
                <a:gd name="T52" fmla="*/ 0 w 18417"/>
                <a:gd name="T53" fmla="*/ 0 h 15050"/>
                <a:gd name="T54" fmla="*/ 0 w 18417"/>
                <a:gd name="T55" fmla="*/ 0 h 15050"/>
                <a:gd name="T56" fmla="*/ 0 w 18417"/>
                <a:gd name="T57" fmla="*/ 0 h 15050"/>
                <a:gd name="T58" fmla="*/ 0 w 18417"/>
                <a:gd name="T59" fmla="*/ 0 h 15050"/>
                <a:gd name="T60" fmla="*/ 0 w 18417"/>
                <a:gd name="T61" fmla="*/ 0 h 15050"/>
                <a:gd name="T62" fmla="*/ 0 w 18417"/>
                <a:gd name="T63" fmla="*/ 0 h 15050"/>
                <a:gd name="T64" fmla="*/ 0 w 18417"/>
                <a:gd name="T65" fmla="*/ 0 h 15050"/>
                <a:gd name="T66" fmla="*/ 0 w 18417"/>
                <a:gd name="T67" fmla="*/ 0 h 15050"/>
                <a:gd name="T68" fmla="*/ 0 w 18417"/>
                <a:gd name="T69" fmla="*/ 0 h 15050"/>
                <a:gd name="T70" fmla="*/ 0 w 18417"/>
                <a:gd name="T71" fmla="*/ 0 h 15050"/>
                <a:gd name="T72" fmla="*/ 0 w 18417"/>
                <a:gd name="T73" fmla="*/ 0 h 15050"/>
                <a:gd name="T74" fmla="*/ 0 w 18417"/>
                <a:gd name="T75" fmla="*/ 0 h 15050"/>
                <a:gd name="T76" fmla="*/ 0 w 18417"/>
                <a:gd name="T77" fmla="*/ 0 h 150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417"/>
                <a:gd name="T118" fmla="*/ 0 h 15050"/>
                <a:gd name="T119" fmla="*/ 18417 w 18417"/>
                <a:gd name="T120" fmla="*/ 15050 h 150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417" h="15050">
                  <a:moveTo>
                    <a:pt x="25" y="7723"/>
                  </a:moveTo>
                  <a:cubicBezTo>
                    <a:pt x="2958" y="0"/>
                    <a:pt x="12874" y="1788"/>
                    <a:pt x="16230" y="8791"/>
                  </a:cubicBezTo>
                  <a:cubicBezTo>
                    <a:pt x="16926" y="10232"/>
                    <a:pt x="17597" y="12467"/>
                    <a:pt x="16926" y="15050"/>
                  </a:cubicBezTo>
                  <a:cubicBezTo>
                    <a:pt x="17870" y="13411"/>
                    <a:pt x="18417" y="11548"/>
                    <a:pt x="18417" y="9611"/>
                  </a:cubicBezTo>
                  <a:cubicBezTo>
                    <a:pt x="18417" y="6258"/>
                    <a:pt x="16826" y="3526"/>
                    <a:pt x="14390" y="2160"/>
                  </a:cubicBezTo>
                  <a:cubicBezTo>
                    <a:pt x="14241" y="2086"/>
                    <a:pt x="14043" y="1962"/>
                    <a:pt x="13893" y="1887"/>
                  </a:cubicBezTo>
                  <a:cubicBezTo>
                    <a:pt x="13645" y="1788"/>
                    <a:pt x="13347" y="1639"/>
                    <a:pt x="13123" y="1540"/>
                  </a:cubicBezTo>
                  <a:cubicBezTo>
                    <a:pt x="12700" y="1391"/>
                    <a:pt x="12700" y="1391"/>
                    <a:pt x="12700" y="1391"/>
                  </a:cubicBezTo>
                  <a:cubicBezTo>
                    <a:pt x="12551" y="1341"/>
                    <a:pt x="12352" y="1291"/>
                    <a:pt x="12203" y="1242"/>
                  </a:cubicBezTo>
                  <a:cubicBezTo>
                    <a:pt x="11855" y="1142"/>
                    <a:pt x="11855" y="1142"/>
                    <a:pt x="11855" y="1142"/>
                  </a:cubicBezTo>
                  <a:cubicBezTo>
                    <a:pt x="11756" y="1117"/>
                    <a:pt x="11607" y="1093"/>
                    <a:pt x="11507" y="1068"/>
                  </a:cubicBezTo>
                  <a:cubicBezTo>
                    <a:pt x="11234" y="1018"/>
                    <a:pt x="11234" y="1018"/>
                    <a:pt x="11234" y="1018"/>
                  </a:cubicBezTo>
                  <a:cubicBezTo>
                    <a:pt x="11135" y="993"/>
                    <a:pt x="11035" y="993"/>
                    <a:pt x="10936" y="968"/>
                  </a:cubicBezTo>
                  <a:cubicBezTo>
                    <a:pt x="10687" y="944"/>
                    <a:pt x="10687" y="944"/>
                    <a:pt x="10687" y="944"/>
                  </a:cubicBezTo>
                  <a:cubicBezTo>
                    <a:pt x="10613" y="919"/>
                    <a:pt x="10513" y="919"/>
                    <a:pt x="10439" y="919"/>
                  </a:cubicBezTo>
                  <a:cubicBezTo>
                    <a:pt x="10215" y="894"/>
                    <a:pt x="10215" y="894"/>
                    <a:pt x="10215" y="894"/>
                  </a:cubicBezTo>
                  <a:cubicBezTo>
                    <a:pt x="10165" y="894"/>
                    <a:pt x="10066" y="894"/>
                    <a:pt x="9991" y="869"/>
                  </a:cubicBezTo>
                  <a:cubicBezTo>
                    <a:pt x="9793" y="869"/>
                    <a:pt x="9793" y="869"/>
                    <a:pt x="9793" y="869"/>
                  </a:cubicBezTo>
                  <a:cubicBezTo>
                    <a:pt x="9718" y="869"/>
                    <a:pt x="9643" y="869"/>
                    <a:pt x="9569" y="869"/>
                  </a:cubicBezTo>
                  <a:cubicBezTo>
                    <a:pt x="9345" y="869"/>
                    <a:pt x="9345" y="869"/>
                    <a:pt x="9345" y="869"/>
                  </a:cubicBezTo>
                  <a:cubicBezTo>
                    <a:pt x="9295" y="869"/>
                    <a:pt x="9196" y="869"/>
                    <a:pt x="9121" y="869"/>
                  </a:cubicBezTo>
                  <a:cubicBezTo>
                    <a:pt x="8898" y="894"/>
                    <a:pt x="8898" y="894"/>
                    <a:pt x="8898" y="894"/>
                  </a:cubicBezTo>
                  <a:cubicBezTo>
                    <a:pt x="8848" y="894"/>
                    <a:pt x="8749" y="894"/>
                    <a:pt x="8674" y="894"/>
                  </a:cubicBezTo>
                  <a:cubicBezTo>
                    <a:pt x="8426" y="919"/>
                    <a:pt x="8426" y="919"/>
                    <a:pt x="8426" y="919"/>
                  </a:cubicBezTo>
                  <a:cubicBezTo>
                    <a:pt x="8351" y="944"/>
                    <a:pt x="8252" y="944"/>
                    <a:pt x="8152" y="944"/>
                  </a:cubicBezTo>
                  <a:cubicBezTo>
                    <a:pt x="7829" y="993"/>
                    <a:pt x="7829" y="993"/>
                    <a:pt x="7829" y="993"/>
                  </a:cubicBezTo>
                  <a:cubicBezTo>
                    <a:pt x="6885" y="1192"/>
                    <a:pt x="6437" y="1341"/>
                    <a:pt x="5717" y="1614"/>
                  </a:cubicBezTo>
                  <a:cubicBezTo>
                    <a:pt x="5195" y="1838"/>
                    <a:pt x="5195" y="1838"/>
                    <a:pt x="5195" y="1838"/>
                  </a:cubicBezTo>
                  <a:cubicBezTo>
                    <a:pt x="4548" y="2185"/>
                    <a:pt x="4499" y="2210"/>
                    <a:pt x="4101" y="2458"/>
                  </a:cubicBezTo>
                  <a:cubicBezTo>
                    <a:pt x="3554" y="2831"/>
                    <a:pt x="3554" y="2831"/>
                    <a:pt x="3554" y="2831"/>
                  </a:cubicBezTo>
                  <a:cubicBezTo>
                    <a:pt x="3331" y="3030"/>
                    <a:pt x="3007" y="3278"/>
                    <a:pt x="2784" y="3477"/>
                  </a:cubicBezTo>
                  <a:cubicBezTo>
                    <a:pt x="2262" y="3998"/>
                    <a:pt x="2262" y="3998"/>
                    <a:pt x="2262" y="3998"/>
                  </a:cubicBezTo>
                  <a:cubicBezTo>
                    <a:pt x="2088" y="4197"/>
                    <a:pt x="1839" y="4470"/>
                    <a:pt x="1665" y="4694"/>
                  </a:cubicBezTo>
                  <a:cubicBezTo>
                    <a:pt x="1218" y="5290"/>
                    <a:pt x="1218" y="5290"/>
                    <a:pt x="1218" y="5290"/>
                  </a:cubicBezTo>
                  <a:cubicBezTo>
                    <a:pt x="1094" y="5513"/>
                    <a:pt x="895" y="5811"/>
                    <a:pt x="771" y="6035"/>
                  </a:cubicBezTo>
                  <a:cubicBezTo>
                    <a:pt x="423" y="6730"/>
                    <a:pt x="423" y="6730"/>
                    <a:pt x="423" y="6730"/>
                  </a:cubicBezTo>
                  <a:cubicBezTo>
                    <a:pt x="323" y="6954"/>
                    <a:pt x="199" y="7276"/>
                    <a:pt x="100" y="7525"/>
                  </a:cubicBezTo>
                  <a:cubicBezTo>
                    <a:pt x="75" y="7624"/>
                    <a:pt x="25" y="7748"/>
                    <a:pt x="0" y="7823"/>
                  </a:cubicBezTo>
                  <a:cubicBezTo>
                    <a:pt x="0" y="7798"/>
                    <a:pt x="25" y="7748"/>
                    <a:pt x="25" y="7723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62" name="Freeform 18"/>
            <p:cNvSpPr>
              <a:spLocks noChangeAspect="1"/>
            </p:cNvSpPr>
            <p:nvPr/>
          </p:nvSpPr>
          <p:spPr bwMode="auto">
            <a:xfrm>
              <a:off x="2977" y="1643"/>
              <a:ext cx="514" cy="1110"/>
            </a:xfrm>
            <a:custGeom>
              <a:avLst/>
              <a:gdLst>
                <a:gd name="T0" fmla="*/ 0 w 8566"/>
                <a:gd name="T1" fmla="*/ 0 h 18500"/>
                <a:gd name="T2" fmla="*/ 0 w 8566"/>
                <a:gd name="T3" fmla="*/ 0 h 18500"/>
                <a:gd name="T4" fmla="*/ 0 w 8566"/>
                <a:gd name="T5" fmla="*/ 0 h 18500"/>
                <a:gd name="T6" fmla="*/ 0 w 8566"/>
                <a:gd name="T7" fmla="*/ 0 h 18500"/>
                <a:gd name="T8" fmla="*/ 0 w 8566"/>
                <a:gd name="T9" fmla="*/ 0 h 18500"/>
                <a:gd name="T10" fmla="*/ 0 w 8566"/>
                <a:gd name="T11" fmla="*/ 0 h 18500"/>
                <a:gd name="T12" fmla="*/ 0 w 8566"/>
                <a:gd name="T13" fmla="*/ 0 h 18500"/>
                <a:gd name="T14" fmla="*/ 0 w 8566"/>
                <a:gd name="T15" fmla="*/ 0 h 18500"/>
                <a:gd name="T16" fmla="*/ 0 w 8566"/>
                <a:gd name="T17" fmla="*/ 0 h 18500"/>
                <a:gd name="T18" fmla="*/ 0 w 8566"/>
                <a:gd name="T19" fmla="*/ 0 h 18500"/>
                <a:gd name="T20" fmla="*/ 0 w 8566"/>
                <a:gd name="T21" fmla="*/ 0 h 18500"/>
                <a:gd name="T22" fmla="*/ 0 w 8566"/>
                <a:gd name="T23" fmla="*/ 0 h 18500"/>
                <a:gd name="T24" fmla="*/ 0 w 8566"/>
                <a:gd name="T25" fmla="*/ 0 h 18500"/>
                <a:gd name="T26" fmla="*/ 0 w 8566"/>
                <a:gd name="T27" fmla="*/ 0 h 18500"/>
                <a:gd name="T28" fmla="*/ 0 w 8566"/>
                <a:gd name="T29" fmla="*/ 0 h 18500"/>
                <a:gd name="T30" fmla="*/ 0 w 8566"/>
                <a:gd name="T31" fmla="*/ 0 h 18500"/>
                <a:gd name="T32" fmla="*/ 0 w 8566"/>
                <a:gd name="T33" fmla="*/ 0 h 18500"/>
                <a:gd name="T34" fmla="*/ 0 w 8566"/>
                <a:gd name="T35" fmla="*/ 0 h 18500"/>
                <a:gd name="T36" fmla="*/ 0 w 8566"/>
                <a:gd name="T37" fmla="*/ 0 h 18500"/>
                <a:gd name="T38" fmla="*/ 0 w 8566"/>
                <a:gd name="T39" fmla="*/ 0 h 18500"/>
                <a:gd name="T40" fmla="*/ 0 w 8566"/>
                <a:gd name="T41" fmla="*/ 0 h 18500"/>
                <a:gd name="T42" fmla="*/ 0 w 8566"/>
                <a:gd name="T43" fmla="*/ 0 h 18500"/>
                <a:gd name="T44" fmla="*/ 0 w 8566"/>
                <a:gd name="T45" fmla="*/ 0 h 18500"/>
                <a:gd name="T46" fmla="*/ 0 w 8566"/>
                <a:gd name="T47" fmla="*/ 0 h 18500"/>
                <a:gd name="T48" fmla="*/ 0 w 8566"/>
                <a:gd name="T49" fmla="*/ 0 h 18500"/>
                <a:gd name="T50" fmla="*/ 0 w 8566"/>
                <a:gd name="T51" fmla="*/ 0 h 18500"/>
                <a:gd name="T52" fmla="*/ 0 w 8566"/>
                <a:gd name="T53" fmla="*/ 0 h 18500"/>
                <a:gd name="T54" fmla="*/ 0 w 8566"/>
                <a:gd name="T55" fmla="*/ 0 h 18500"/>
                <a:gd name="T56" fmla="*/ 0 w 8566"/>
                <a:gd name="T57" fmla="*/ 0 h 18500"/>
                <a:gd name="T58" fmla="*/ 0 w 8566"/>
                <a:gd name="T59" fmla="*/ 0 h 18500"/>
                <a:gd name="T60" fmla="*/ 0 w 8566"/>
                <a:gd name="T61" fmla="*/ 0 h 18500"/>
                <a:gd name="T62" fmla="*/ 0 w 8566"/>
                <a:gd name="T63" fmla="*/ 0 h 18500"/>
                <a:gd name="T64" fmla="*/ 0 w 8566"/>
                <a:gd name="T65" fmla="*/ 0 h 185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566"/>
                <a:gd name="T100" fmla="*/ 0 h 18500"/>
                <a:gd name="T101" fmla="*/ 8566 w 8566"/>
                <a:gd name="T102" fmla="*/ 18500 h 185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566" h="18500">
                  <a:moveTo>
                    <a:pt x="7548" y="7459"/>
                  </a:moveTo>
                  <a:cubicBezTo>
                    <a:pt x="7548" y="9399"/>
                    <a:pt x="7002" y="11264"/>
                    <a:pt x="6059" y="12905"/>
                  </a:cubicBezTo>
                  <a:cubicBezTo>
                    <a:pt x="6059" y="12905"/>
                    <a:pt x="6059" y="12905"/>
                    <a:pt x="6059" y="12905"/>
                  </a:cubicBezTo>
                  <a:cubicBezTo>
                    <a:pt x="5413" y="15889"/>
                    <a:pt x="3104" y="18052"/>
                    <a:pt x="0" y="18500"/>
                  </a:cubicBezTo>
                  <a:cubicBezTo>
                    <a:pt x="347" y="18450"/>
                    <a:pt x="347" y="18450"/>
                    <a:pt x="347" y="18450"/>
                  </a:cubicBezTo>
                  <a:cubicBezTo>
                    <a:pt x="844" y="18351"/>
                    <a:pt x="1390" y="18251"/>
                    <a:pt x="2284" y="17903"/>
                  </a:cubicBezTo>
                  <a:cubicBezTo>
                    <a:pt x="2806" y="17679"/>
                    <a:pt x="2806" y="17679"/>
                    <a:pt x="2806" y="17679"/>
                  </a:cubicBezTo>
                  <a:cubicBezTo>
                    <a:pt x="3451" y="17356"/>
                    <a:pt x="3501" y="17331"/>
                    <a:pt x="3923" y="17082"/>
                  </a:cubicBezTo>
                  <a:cubicBezTo>
                    <a:pt x="4469" y="16709"/>
                    <a:pt x="4469" y="16709"/>
                    <a:pt x="4469" y="16709"/>
                  </a:cubicBezTo>
                  <a:cubicBezTo>
                    <a:pt x="4718" y="16511"/>
                    <a:pt x="5040" y="16262"/>
                    <a:pt x="5264" y="16063"/>
                  </a:cubicBezTo>
                  <a:cubicBezTo>
                    <a:pt x="5785" y="15566"/>
                    <a:pt x="5785" y="15566"/>
                    <a:pt x="5785" y="15566"/>
                  </a:cubicBezTo>
                  <a:cubicBezTo>
                    <a:pt x="5959" y="15342"/>
                    <a:pt x="6208" y="15068"/>
                    <a:pt x="6381" y="14869"/>
                  </a:cubicBezTo>
                  <a:cubicBezTo>
                    <a:pt x="6828" y="14248"/>
                    <a:pt x="6828" y="14248"/>
                    <a:pt x="6828" y="14248"/>
                  </a:cubicBezTo>
                  <a:cubicBezTo>
                    <a:pt x="6977" y="14049"/>
                    <a:pt x="7176" y="13750"/>
                    <a:pt x="7300" y="13502"/>
                  </a:cubicBezTo>
                  <a:cubicBezTo>
                    <a:pt x="7648" y="12830"/>
                    <a:pt x="7648" y="12830"/>
                    <a:pt x="7648" y="12830"/>
                  </a:cubicBezTo>
                  <a:cubicBezTo>
                    <a:pt x="7747" y="12607"/>
                    <a:pt x="7896" y="12283"/>
                    <a:pt x="7971" y="12035"/>
                  </a:cubicBezTo>
                  <a:cubicBezTo>
                    <a:pt x="8219" y="11289"/>
                    <a:pt x="8219" y="11289"/>
                    <a:pt x="8219" y="11289"/>
                  </a:cubicBezTo>
                  <a:cubicBezTo>
                    <a:pt x="8268" y="11040"/>
                    <a:pt x="8343" y="10692"/>
                    <a:pt x="8393" y="10443"/>
                  </a:cubicBezTo>
                  <a:cubicBezTo>
                    <a:pt x="8517" y="9648"/>
                    <a:pt x="8517" y="9648"/>
                    <a:pt x="8517" y="9648"/>
                  </a:cubicBezTo>
                  <a:cubicBezTo>
                    <a:pt x="8542" y="9349"/>
                    <a:pt x="8566" y="8976"/>
                    <a:pt x="8566" y="8678"/>
                  </a:cubicBezTo>
                  <a:cubicBezTo>
                    <a:pt x="8542" y="7857"/>
                    <a:pt x="8542" y="7857"/>
                    <a:pt x="8542" y="7857"/>
                  </a:cubicBezTo>
                  <a:cubicBezTo>
                    <a:pt x="8492" y="7609"/>
                    <a:pt x="8467" y="7261"/>
                    <a:pt x="8417" y="6987"/>
                  </a:cubicBezTo>
                  <a:cubicBezTo>
                    <a:pt x="8268" y="6216"/>
                    <a:pt x="8268" y="6216"/>
                    <a:pt x="8268" y="6216"/>
                  </a:cubicBezTo>
                  <a:cubicBezTo>
                    <a:pt x="8194" y="5968"/>
                    <a:pt x="8095" y="5644"/>
                    <a:pt x="8020" y="5396"/>
                  </a:cubicBezTo>
                  <a:cubicBezTo>
                    <a:pt x="7747" y="4675"/>
                    <a:pt x="7747" y="4675"/>
                    <a:pt x="7747" y="4675"/>
                  </a:cubicBezTo>
                  <a:cubicBezTo>
                    <a:pt x="7623" y="4451"/>
                    <a:pt x="7499" y="4127"/>
                    <a:pt x="7375" y="3904"/>
                  </a:cubicBezTo>
                  <a:cubicBezTo>
                    <a:pt x="6977" y="3257"/>
                    <a:pt x="6977" y="3257"/>
                    <a:pt x="6977" y="3257"/>
                  </a:cubicBezTo>
                  <a:cubicBezTo>
                    <a:pt x="6828" y="3058"/>
                    <a:pt x="6630" y="2760"/>
                    <a:pt x="6481" y="2561"/>
                  </a:cubicBezTo>
                  <a:cubicBezTo>
                    <a:pt x="6009" y="1989"/>
                    <a:pt x="6009" y="1989"/>
                    <a:pt x="6009" y="1989"/>
                  </a:cubicBezTo>
                  <a:cubicBezTo>
                    <a:pt x="5810" y="1790"/>
                    <a:pt x="5562" y="1541"/>
                    <a:pt x="5363" y="1343"/>
                  </a:cubicBezTo>
                  <a:cubicBezTo>
                    <a:pt x="4842" y="895"/>
                    <a:pt x="4842" y="895"/>
                    <a:pt x="4842" y="895"/>
                  </a:cubicBezTo>
                  <a:cubicBezTo>
                    <a:pt x="4147" y="373"/>
                    <a:pt x="4072" y="323"/>
                    <a:pt x="3526" y="0"/>
                  </a:cubicBezTo>
                  <a:cubicBezTo>
                    <a:pt x="5959" y="1367"/>
                    <a:pt x="7548" y="4103"/>
                    <a:pt x="7548" y="7459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63" name="Freeform 19"/>
            <p:cNvSpPr>
              <a:spLocks noChangeAspect="1"/>
            </p:cNvSpPr>
            <p:nvPr/>
          </p:nvSpPr>
          <p:spPr bwMode="auto">
            <a:xfrm>
              <a:off x="2371" y="1436"/>
              <a:ext cx="1059" cy="893"/>
            </a:xfrm>
            <a:custGeom>
              <a:avLst/>
              <a:gdLst>
                <a:gd name="T0" fmla="*/ 0 w 17650"/>
                <a:gd name="T1" fmla="*/ 0 h 14883"/>
                <a:gd name="T2" fmla="*/ 0 w 17650"/>
                <a:gd name="T3" fmla="*/ 0 h 14883"/>
                <a:gd name="T4" fmla="*/ 0 w 17650"/>
                <a:gd name="T5" fmla="*/ 0 h 14883"/>
                <a:gd name="T6" fmla="*/ 0 w 17650"/>
                <a:gd name="T7" fmla="*/ 0 h 14883"/>
                <a:gd name="T8" fmla="*/ 0 w 17650"/>
                <a:gd name="T9" fmla="*/ 0 h 14883"/>
                <a:gd name="T10" fmla="*/ 0 w 17650"/>
                <a:gd name="T11" fmla="*/ 0 h 14883"/>
                <a:gd name="T12" fmla="*/ 0 w 17650"/>
                <a:gd name="T13" fmla="*/ 0 h 14883"/>
                <a:gd name="T14" fmla="*/ 0 w 17650"/>
                <a:gd name="T15" fmla="*/ 0 h 14883"/>
                <a:gd name="T16" fmla="*/ 0 w 17650"/>
                <a:gd name="T17" fmla="*/ 0 h 14883"/>
                <a:gd name="T18" fmla="*/ 0 w 17650"/>
                <a:gd name="T19" fmla="*/ 0 h 14883"/>
                <a:gd name="T20" fmla="*/ 0 w 17650"/>
                <a:gd name="T21" fmla="*/ 0 h 14883"/>
                <a:gd name="T22" fmla="*/ 0 w 17650"/>
                <a:gd name="T23" fmla="*/ 0 h 14883"/>
                <a:gd name="T24" fmla="*/ 0 w 17650"/>
                <a:gd name="T25" fmla="*/ 0 h 14883"/>
                <a:gd name="T26" fmla="*/ 0 w 17650"/>
                <a:gd name="T27" fmla="*/ 0 h 14883"/>
                <a:gd name="T28" fmla="*/ 0 w 17650"/>
                <a:gd name="T29" fmla="*/ 0 h 14883"/>
                <a:gd name="T30" fmla="*/ 0 w 17650"/>
                <a:gd name="T31" fmla="*/ 0 h 14883"/>
                <a:gd name="T32" fmla="*/ 0 w 17650"/>
                <a:gd name="T33" fmla="*/ 0 h 14883"/>
                <a:gd name="T34" fmla="*/ 0 w 17650"/>
                <a:gd name="T35" fmla="*/ 0 h 14883"/>
                <a:gd name="T36" fmla="*/ 0 w 17650"/>
                <a:gd name="T37" fmla="*/ 0 h 14883"/>
                <a:gd name="T38" fmla="*/ 0 w 17650"/>
                <a:gd name="T39" fmla="*/ 0 h 14883"/>
                <a:gd name="T40" fmla="*/ 0 w 17650"/>
                <a:gd name="T41" fmla="*/ 0 h 14883"/>
                <a:gd name="T42" fmla="*/ 0 w 17650"/>
                <a:gd name="T43" fmla="*/ 0 h 14883"/>
                <a:gd name="T44" fmla="*/ 0 w 17650"/>
                <a:gd name="T45" fmla="*/ 0 h 14883"/>
                <a:gd name="T46" fmla="*/ 0 w 17650"/>
                <a:gd name="T47" fmla="*/ 0 h 14883"/>
                <a:gd name="T48" fmla="*/ 0 w 17650"/>
                <a:gd name="T49" fmla="*/ 0 h 14883"/>
                <a:gd name="T50" fmla="*/ 0 w 17650"/>
                <a:gd name="T51" fmla="*/ 0 h 14883"/>
                <a:gd name="T52" fmla="*/ 0 w 17650"/>
                <a:gd name="T53" fmla="*/ 0 h 14883"/>
                <a:gd name="T54" fmla="*/ 0 w 17650"/>
                <a:gd name="T55" fmla="*/ 0 h 14883"/>
                <a:gd name="T56" fmla="*/ 0 w 17650"/>
                <a:gd name="T57" fmla="*/ 0 h 14883"/>
                <a:gd name="T58" fmla="*/ 0 w 17650"/>
                <a:gd name="T59" fmla="*/ 0 h 14883"/>
                <a:gd name="T60" fmla="*/ 0 w 17650"/>
                <a:gd name="T61" fmla="*/ 0 h 14883"/>
                <a:gd name="T62" fmla="*/ 0 w 17650"/>
                <a:gd name="T63" fmla="*/ 0 h 14883"/>
                <a:gd name="T64" fmla="*/ 0 w 17650"/>
                <a:gd name="T65" fmla="*/ 0 h 14883"/>
                <a:gd name="T66" fmla="*/ 0 w 17650"/>
                <a:gd name="T67" fmla="*/ 0 h 14883"/>
                <a:gd name="T68" fmla="*/ 0 w 17650"/>
                <a:gd name="T69" fmla="*/ 0 h 14883"/>
                <a:gd name="T70" fmla="*/ 0 w 17650"/>
                <a:gd name="T71" fmla="*/ 0 h 14883"/>
                <a:gd name="T72" fmla="*/ 0 w 17650"/>
                <a:gd name="T73" fmla="*/ 0 h 148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650"/>
                <a:gd name="T112" fmla="*/ 0 h 14883"/>
                <a:gd name="T113" fmla="*/ 17650 w 17650"/>
                <a:gd name="T114" fmla="*/ 14883 h 1488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650" h="14883">
                  <a:moveTo>
                    <a:pt x="373" y="6708"/>
                  </a:moveTo>
                  <a:cubicBezTo>
                    <a:pt x="5096" y="0"/>
                    <a:pt x="15437" y="4621"/>
                    <a:pt x="16780" y="12150"/>
                  </a:cubicBezTo>
                  <a:cubicBezTo>
                    <a:pt x="16954" y="13194"/>
                    <a:pt x="17028" y="13541"/>
                    <a:pt x="16879" y="14883"/>
                  </a:cubicBezTo>
                  <a:cubicBezTo>
                    <a:pt x="17376" y="13616"/>
                    <a:pt x="17650" y="12274"/>
                    <a:pt x="17650" y="10908"/>
                  </a:cubicBezTo>
                  <a:cubicBezTo>
                    <a:pt x="17650" y="7553"/>
                    <a:pt x="16059" y="4820"/>
                    <a:pt x="13623" y="3454"/>
                  </a:cubicBezTo>
                  <a:cubicBezTo>
                    <a:pt x="13473" y="3379"/>
                    <a:pt x="13275" y="3255"/>
                    <a:pt x="13125" y="3180"/>
                  </a:cubicBezTo>
                  <a:cubicBezTo>
                    <a:pt x="12877" y="3081"/>
                    <a:pt x="12579" y="2932"/>
                    <a:pt x="12355" y="2832"/>
                  </a:cubicBezTo>
                  <a:cubicBezTo>
                    <a:pt x="11932" y="2683"/>
                    <a:pt x="11932" y="2683"/>
                    <a:pt x="11932" y="2683"/>
                  </a:cubicBezTo>
                  <a:cubicBezTo>
                    <a:pt x="11783" y="2634"/>
                    <a:pt x="11584" y="2584"/>
                    <a:pt x="11435" y="2534"/>
                  </a:cubicBezTo>
                  <a:cubicBezTo>
                    <a:pt x="11087" y="2435"/>
                    <a:pt x="11087" y="2435"/>
                    <a:pt x="11087" y="2435"/>
                  </a:cubicBezTo>
                  <a:cubicBezTo>
                    <a:pt x="10988" y="2410"/>
                    <a:pt x="10838" y="2385"/>
                    <a:pt x="10739" y="2360"/>
                  </a:cubicBezTo>
                  <a:cubicBezTo>
                    <a:pt x="10466" y="2311"/>
                    <a:pt x="10466" y="2311"/>
                    <a:pt x="10466" y="2311"/>
                  </a:cubicBezTo>
                  <a:cubicBezTo>
                    <a:pt x="10366" y="2286"/>
                    <a:pt x="10267" y="2286"/>
                    <a:pt x="10167" y="2261"/>
                  </a:cubicBezTo>
                  <a:cubicBezTo>
                    <a:pt x="9919" y="2236"/>
                    <a:pt x="9919" y="2236"/>
                    <a:pt x="9919" y="2236"/>
                  </a:cubicBezTo>
                  <a:cubicBezTo>
                    <a:pt x="9844" y="2211"/>
                    <a:pt x="9745" y="2211"/>
                    <a:pt x="9670" y="2211"/>
                  </a:cubicBezTo>
                  <a:cubicBezTo>
                    <a:pt x="9446" y="2186"/>
                    <a:pt x="9446" y="2186"/>
                    <a:pt x="9446" y="2186"/>
                  </a:cubicBezTo>
                  <a:cubicBezTo>
                    <a:pt x="9397" y="2186"/>
                    <a:pt x="9297" y="2186"/>
                    <a:pt x="9223" y="2161"/>
                  </a:cubicBezTo>
                  <a:cubicBezTo>
                    <a:pt x="9024" y="2161"/>
                    <a:pt x="9024" y="2161"/>
                    <a:pt x="9024" y="2161"/>
                  </a:cubicBezTo>
                  <a:cubicBezTo>
                    <a:pt x="8949" y="2161"/>
                    <a:pt x="8875" y="2161"/>
                    <a:pt x="8800" y="2161"/>
                  </a:cubicBezTo>
                  <a:cubicBezTo>
                    <a:pt x="8576" y="2161"/>
                    <a:pt x="8576" y="2161"/>
                    <a:pt x="8576" y="2161"/>
                  </a:cubicBezTo>
                  <a:cubicBezTo>
                    <a:pt x="8526" y="2161"/>
                    <a:pt x="8427" y="2161"/>
                    <a:pt x="8352" y="2161"/>
                  </a:cubicBezTo>
                  <a:cubicBezTo>
                    <a:pt x="8129" y="2186"/>
                    <a:pt x="8129" y="2186"/>
                    <a:pt x="8129" y="2186"/>
                  </a:cubicBezTo>
                  <a:cubicBezTo>
                    <a:pt x="8079" y="2186"/>
                    <a:pt x="7980" y="2186"/>
                    <a:pt x="7905" y="2186"/>
                  </a:cubicBezTo>
                  <a:cubicBezTo>
                    <a:pt x="7656" y="2211"/>
                    <a:pt x="7656" y="2211"/>
                    <a:pt x="7656" y="2211"/>
                  </a:cubicBezTo>
                  <a:cubicBezTo>
                    <a:pt x="7582" y="2236"/>
                    <a:pt x="7482" y="2236"/>
                    <a:pt x="7383" y="2236"/>
                  </a:cubicBezTo>
                  <a:cubicBezTo>
                    <a:pt x="7060" y="2286"/>
                    <a:pt x="7060" y="2286"/>
                    <a:pt x="7060" y="2286"/>
                  </a:cubicBezTo>
                  <a:cubicBezTo>
                    <a:pt x="6115" y="2484"/>
                    <a:pt x="5668" y="2634"/>
                    <a:pt x="4947" y="2907"/>
                  </a:cubicBezTo>
                  <a:cubicBezTo>
                    <a:pt x="4425" y="3131"/>
                    <a:pt x="4425" y="3131"/>
                    <a:pt x="4425" y="3131"/>
                  </a:cubicBezTo>
                  <a:cubicBezTo>
                    <a:pt x="3778" y="3478"/>
                    <a:pt x="3729" y="3503"/>
                    <a:pt x="3331" y="3752"/>
                  </a:cubicBezTo>
                  <a:cubicBezTo>
                    <a:pt x="2784" y="4124"/>
                    <a:pt x="2784" y="4124"/>
                    <a:pt x="2784" y="4124"/>
                  </a:cubicBezTo>
                  <a:cubicBezTo>
                    <a:pt x="2560" y="4323"/>
                    <a:pt x="2237" y="4572"/>
                    <a:pt x="2013" y="4770"/>
                  </a:cubicBezTo>
                  <a:cubicBezTo>
                    <a:pt x="1491" y="5292"/>
                    <a:pt x="1491" y="5292"/>
                    <a:pt x="1491" y="5292"/>
                  </a:cubicBezTo>
                  <a:cubicBezTo>
                    <a:pt x="1317" y="5491"/>
                    <a:pt x="1069" y="5764"/>
                    <a:pt x="895" y="5988"/>
                  </a:cubicBezTo>
                  <a:cubicBezTo>
                    <a:pt x="447" y="6584"/>
                    <a:pt x="447" y="6584"/>
                    <a:pt x="447" y="6584"/>
                  </a:cubicBezTo>
                  <a:cubicBezTo>
                    <a:pt x="323" y="6808"/>
                    <a:pt x="124" y="7106"/>
                    <a:pt x="0" y="7330"/>
                  </a:cubicBezTo>
                  <a:cubicBezTo>
                    <a:pt x="273" y="6882"/>
                    <a:pt x="273" y="6882"/>
                    <a:pt x="273" y="6882"/>
                  </a:cubicBezTo>
                  <a:cubicBezTo>
                    <a:pt x="298" y="6833"/>
                    <a:pt x="348" y="6758"/>
                    <a:pt x="373" y="6708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64" name="Freeform 20"/>
            <p:cNvSpPr>
              <a:spLocks noChangeAspect="1"/>
            </p:cNvSpPr>
            <p:nvPr/>
          </p:nvSpPr>
          <p:spPr bwMode="auto">
            <a:xfrm>
              <a:off x="3072" y="1643"/>
              <a:ext cx="419" cy="1089"/>
            </a:xfrm>
            <a:custGeom>
              <a:avLst/>
              <a:gdLst>
                <a:gd name="T0" fmla="*/ 0 w 6983"/>
                <a:gd name="T1" fmla="*/ 0 h 18150"/>
                <a:gd name="T2" fmla="*/ 0 w 6983"/>
                <a:gd name="T3" fmla="*/ 0 h 18150"/>
                <a:gd name="T4" fmla="*/ 0 w 6983"/>
                <a:gd name="T5" fmla="*/ 0 h 18150"/>
                <a:gd name="T6" fmla="*/ 0 w 6983"/>
                <a:gd name="T7" fmla="*/ 0 h 18150"/>
                <a:gd name="T8" fmla="*/ 0 w 6983"/>
                <a:gd name="T9" fmla="*/ 0 h 18150"/>
                <a:gd name="T10" fmla="*/ 0 w 6983"/>
                <a:gd name="T11" fmla="*/ 0 h 18150"/>
                <a:gd name="T12" fmla="*/ 0 w 6983"/>
                <a:gd name="T13" fmla="*/ 0 h 18150"/>
                <a:gd name="T14" fmla="*/ 0 w 6983"/>
                <a:gd name="T15" fmla="*/ 0 h 18150"/>
                <a:gd name="T16" fmla="*/ 0 w 6983"/>
                <a:gd name="T17" fmla="*/ 0 h 18150"/>
                <a:gd name="T18" fmla="*/ 0 w 6983"/>
                <a:gd name="T19" fmla="*/ 0 h 18150"/>
                <a:gd name="T20" fmla="*/ 0 w 6983"/>
                <a:gd name="T21" fmla="*/ 0 h 18150"/>
                <a:gd name="T22" fmla="*/ 0 w 6983"/>
                <a:gd name="T23" fmla="*/ 0 h 18150"/>
                <a:gd name="T24" fmla="*/ 0 w 6983"/>
                <a:gd name="T25" fmla="*/ 0 h 18150"/>
                <a:gd name="T26" fmla="*/ 0 w 6983"/>
                <a:gd name="T27" fmla="*/ 0 h 18150"/>
                <a:gd name="T28" fmla="*/ 0 w 6983"/>
                <a:gd name="T29" fmla="*/ 0 h 18150"/>
                <a:gd name="T30" fmla="*/ 0 w 6983"/>
                <a:gd name="T31" fmla="*/ 0 h 18150"/>
                <a:gd name="T32" fmla="*/ 0 w 6983"/>
                <a:gd name="T33" fmla="*/ 0 h 18150"/>
                <a:gd name="T34" fmla="*/ 0 w 6983"/>
                <a:gd name="T35" fmla="*/ 0 h 18150"/>
                <a:gd name="T36" fmla="*/ 0 w 6983"/>
                <a:gd name="T37" fmla="*/ 0 h 18150"/>
                <a:gd name="T38" fmla="*/ 0 w 6983"/>
                <a:gd name="T39" fmla="*/ 0 h 18150"/>
                <a:gd name="T40" fmla="*/ 0 w 6983"/>
                <a:gd name="T41" fmla="*/ 0 h 18150"/>
                <a:gd name="T42" fmla="*/ 0 w 6983"/>
                <a:gd name="T43" fmla="*/ 0 h 18150"/>
                <a:gd name="T44" fmla="*/ 0 w 6983"/>
                <a:gd name="T45" fmla="*/ 0 h 18150"/>
                <a:gd name="T46" fmla="*/ 0 w 6983"/>
                <a:gd name="T47" fmla="*/ 0 h 18150"/>
                <a:gd name="T48" fmla="*/ 0 w 6983"/>
                <a:gd name="T49" fmla="*/ 0 h 18150"/>
                <a:gd name="T50" fmla="*/ 0 w 6983"/>
                <a:gd name="T51" fmla="*/ 0 h 18150"/>
                <a:gd name="T52" fmla="*/ 0 w 6983"/>
                <a:gd name="T53" fmla="*/ 0 h 18150"/>
                <a:gd name="T54" fmla="*/ 0 w 6983"/>
                <a:gd name="T55" fmla="*/ 0 h 18150"/>
                <a:gd name="T56" fmla="*/ 0 w 6983"/>
                <a:gd name="T57" fmla="*/ 0 h 18150"/>
                <a:gd name="T58" fmla="*/ 0 w 6983"/>
                <a:gd name="T59" fmla="*/ 0 h 18150"/>
                <a:gd name="T60" fmla="*/ 0 w 6983"/>
                <a:gd name="T61" fmla="*/ 0 h 18150"/>
                <a:gd name="T62" fmla="*/ 0 w 6983"/>
                <a:gd name="T63" fmla="*/ 0 h 18150"/>
                <a:gd name="T64" fmla="*/ 0 w 6983"/>
                <a:gd name="T65" fmla="*/ 0 h 18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83"/>
                <a:gd name="T100" fmla="*/ 0 h 18150"/>
                <a:gd name="T101" fmla="*/ 6983 w 6983"/>
                <a:gd name="T102" fmla="*/ 18150 h 18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83" h="18150">
                  <a:moveTo>
                    <a:pt x="5965" y="7459"/>
                  </a:moveTo>
                  <a:cubicBezTo>
                    <a:pt x="5965" y="8826"/>
                    <a:pt x="5691" y="10169"/>
                    <a:pt x="5194" y="11437"/>
                  </a:cubicBezTo>
                  <a:cubicBezTo>
                    <a:pt x="5194" y="11437"/>
                    <a:pt x="5194" y="11437"/>
                    <a:pt x="5194" y="11437"/>
                  </a:cubicBezTo>
                  <a:cubicBezTo>
                    <a:pt x="5144" y="14495"/>
                    <a:pt x="3032" y="17180"/>
                    <a:pt x="0" y="18150"/>
                  </a:cubicBezTo>
                  <a:cubicBezTo>
                    <a:pt x="348" y="18025"/>
                    <a:pt x="348" y="18025"/>
                    <a:pt x="348" y="18025"/>
                  </a:cubicBezTo>
                  <a:cubicBezTo>
                    <a:pt x="696" y="17901"/>
                    <a:pt x="696" y="17901"/>
                    <a:pt x="696" y="17901"/>
                  </a:cubicBezTo>
                  <a:cubicBezTo>
                    <a:pt x="1218" y="17677"/>
                    <a:pt x="1218" y="17677"/>
                    <a:pt x="1218" y="17677"/>
                  </a:cubicBezTo>
                  <a:cubicBezTo>
                    <a:pt x="1864" y="17354"/>
                    <a:pt x="1914" y="17329"/>
                    <a:pt x="2336" y="17081"/>
                  </a:cubicBezTo>
                  <a:cubicBezTo>
                    <a:pt x="2883" y="16708"/>
                    <a:pt x="2883" y="16708"/>
                    <a:pt x="2883" y="16708"/>
                  </a:cubicBezTo>
                  <a:cubicBezTo>
                    <a:pt x="3131" y="16509"/>
                    <a:pt x="3455" y="16260"/>
                    <a:pt x="3678" y="16061"/>
                  </a:cubicBezTo>
                  <a:cubicBezTo>
                    <a:pt x="4200" y="15564"/>
                    <a:pt x="4200" y="15564"/>
                    <a:pt x="4200" y="15564"/>
                  </a:cubicBezTo>
                  <a:cubicBezTo>
                    <a:pt x="4374" y="15340"/>
                    <a:pt x="4623" y="15067"/>
                    <a:pt x="4797" y="14868"/>
                  </a:cubicBezTo>
                  <a:cubicBezTo>
                    <a:pt x="5244" y="14246"/>
                    <a:pt x="5244" y="14246"/>
                    <a:pt x="5244" y="14246"/>
                  </a:cubicBezTo>
                  <a:cubicBezTo>
                    <a:pt x="5393" y="14047"/>
                    <a:pt x="5592" y="13749"/>
                    <a:pt x="5716" y="13500"/>
                  </a:cubicBezTo>
                  <a:cubicBezTo>
                    <a:pt x="6064" y="12829"/>
                    <a:pt x="6064" y="12829"/>
                    <a:pt x="6064" y="12829"/>
                  </a:cubicBezTo>
                  <a:cubicBezTo>
                    <a:pt x="6163" y="12605"/>
                    <a:pt x="6312" y="12282"/>
                    <a:pt x="6387" y="12034"/>
                  </a:cubicBezTo>
                  <a:cubicBezTo>
                    <a:pt x="6636" y="11288"/>
                    <a:pt x="6636" y="11288"/>
                    <a:pt x="6636" y="11288"/>
                  </a:cubicBezTo>
                  <a:cubicBezTo>
                    <a:pt x="6685" y="11039"/>
                    <a:pt x="6760" y="10691"/>
                    <a:pt x="6810" y="10442"/>
                  </a:cubicBezTo>
                  <a:cubicBezTo>
                    <a:pt x="6934" y="9647"/>
                    <a:pt x="6934" y="9647"/>
                    <a:pt x="6934" y="9647"/>
                  </a:cubicBezTo>
                  <a:cubicBezTo>
                    <a:pt x="6959" y="9348"/>
                    <a:pt x="6983" y="8975"/>
                    <a:pt x="6983" y="8677"/>
                  </a:cubicBezTo>
                  <a:cubicBezTo>
                    <a:pt x="6959" y="7857"/>
                    <a:pt x="6959" y="7857"/>
                    <a:pt x="6959" y="7857"/>
                  </a:cubicBezTo>
                  <a:cubicBezTo>
                    <a:pt x="6909" y="7608"/>
                    <a:pt x="6884" y="7260"/>
                    <a:pt x="6834" y="6986"/>
                  </a:cubicBezTo>
                  <a:cubicBezTo>
                    <a:pt x="6685" y="6216"/>
                    <a:pt x="6685" y="6216"/>
                    <a:pt x="6685" y="6216"/>
                  </a:cubicBezTo>
                  <a:cubicBezTo>
                    <a:pt x="6611" y="5967"/>
                    <a:pt x="6511" y="5644"/>
                    <a:pt x="6437" y="5395"/>
                  </a:cubicBezTo>
                  <a:cubicBezTo>
                    <a:pt x="6163" y="4674"/>
                    <a:pt x="6163" y="4674"/>
                    <a:pt x="6163" y="4674"/>
                  </a:cubicBezTo>
                  <a:cubicBezTo>
                    <a:pt x="6039" y="4450"/>
                    <a:pt x="5915" y="4127"/>
                    <a:pt x="5791" y="3903"/>
                  </a:cubicBezTo>
                  <a:cubicBezTo>
                    <a:pt x="5393" y="3257"/>
                    <a:pt x="5393" y="3257"/>
                    <a:pt x="5393" y="3257"/>
                  </a:cubicBezTo>
                  <a:cubicBezTo>
                    <a:pt x="5244" y="3058"/>
                    <a:pt x="5045" y="2760"/>
                    <a:pt x="4896" y="2561"/>
                  </a:cubicBezTo>
                  <a:cubicBezTo>
                    <a:pt x="4424" y="1989"/>
                    <a:pt x="4424" y="1989"/>
                    <a:pt x="4424" y="1989"/>
                  </a:cubicBezTo>
                  <a:cubicBezTo>
                    <a:pt x="4225" y="1790"/>
                    <a:pt x="3976" y="1541"/>
                    <a:pt x="3778" y="1342"/>
                  </a:cubicBezTo>
                  <a:cubicBezTo>
                    <a:pt x="3256" y="895"/>
                    <a:pt x="3256" y="895"/>
                    <a:pt x="3256" y="895"/>
                  </a:cubicBezTo>
                  <a:cubicBezTo>
                    <a:pt x="2560" y="373"/>
                    <a:pt x="2485" y="323"/>
                    <a:pt x="1939" y="0"/>
                  </a:cubicBezTo>
                  <a:cubicBezTo>
                    <a:pt x="4374" y="1367"/>
                    <a:pt x="5965" y="4102"/>
                    <a:pt x="5965" y="7459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65" name="Freeform 21"/>
            <p:cNvSpPr>
              <a:spLocks noChangeAspect="1"/>
            </p:cNvSpPr>
            <p:nvPr/>
          </p:nvSpPr>
          <p:spPr bwMode="auto">
            <a:xfrm>
              <a:off x="2282" y="1721"/>
              <a:ext cx="1048" cy="1074"/>
            </a:xfrm>
            <a:custGeom>
              <a:avLst/>
              <a:gdLst>
                <a:gd name="T0" fmla="*/ 0 w 8734"/>
                <a:gd name="T1" fmla="*/ 0 h 8950"/>
                <a:gd name="T2" fmla="*/ 0 w 8734"/>
                <a:gd name="T3" fmla="*/ 0 h 8950"/>
                <a:gd name="T4" fmla="*/ 0 w 8734"/>
                <a:gd name="T5" fmla="*/ 0 h 8950"/>
                <a:gd name="T6" fmla="*/ 0 w 8734"/>
                <a:gd name="T7" fmla="*/ 0 h 89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34"/>
                <a:gd name="T13" fmla="*/ 0 h 8950"/>
                <a:gd name="T14" fmla="*/ 8734 w 8734"/>
                <a:gd name="T15" fmla="*/ 8950 h 89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34" h="8950">
                  <a:moveTo>
                    <a:pt x="3727" y="8329"/>
                  </a:moveTo>
                  <a:cubicBezTo>
                    <a:pt x="6846" y="8950"/>
                    <a:pt x="8734" y="5611"/>
                    <a:pt x="6833" y="2855"/>
                  </a:cubicBezTo>
                  <a:cubicBezTo>
                    <a:pt x="4883" y="0"/>
                    <a:pt x="796" y="459"/>
                    <a:pt x="311" y="3588"/>
                  </a:cubicBezTo>
                  <a:cubicBezTo>
                    <a:pt x="0" y="5661"/>
                    <a:pt x="1628" y="7920"/>
                    <a:pt x="3727" y="8329"/>
                  </a:cubicBezTo>
                </a:path>
              </a:pathLst>
            </a:custGeom>
            <a:solidFill>
              <a:srgbClr val="F9A5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66" name="Freeform 22"/>
            <p:cNvSpPr>
              <a:spLocks noChangeAspect="1"/>
            </p:cNvSpPr>
            <p:nvPr/>
          </p:nvSpPr>
          <p:spPr bwMode="auto">
            <a:xfrm>
              <a:off x="2267" y="1739"/>
              <a:ext cx="1021" cy="1082"/>
            </a:xfrm>
            <a:custGeom>
              <a:avLst/>
              <a:gdLst>
                <a:gd name="T0" fmla="*/ 0 w 8509"/>
                <a:gd name="T1" fmla="*/ 0 h 9017"/>
                <a:gd name="T2" fmla="*/ 0 w 8509"/>
                <a:gd name="T3" fmla="*/ 0 h 9017"/>
                <a:gd name="T4" fmla="*/ 0 w 8509"/>
                <a:gd name="T5" fmla="*/ 0 h 9017"/>
                <a:gd name="T6" fmla="*/ 0 w 8509"/>
                <a:gd name="T7" fmla="*/ 0 h 90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09"/>
                <a:gd name="T13" fmla="*/ 0 h 9017"/>
                <a:gd name="T14" fmla="*/ 8509 w 8509"/>
                <a:gd name="T15" fmla="*/ 9017 h 90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09" h="9017">
                  <a:moveTo>
                    <a:pt x="3404" y="8023"/>
                  </a:moveTo>
                  <a:cubicBezTo>
                    <a:pt x="6646" y="9017"/>
                    <a:pt x="8509" y="5788"/>
                    <a:pt x="7043" y="3180"/>
                  </a:cubicBezTo>
                  <a:cubicBezTo>
                    <a:pt x="5255" y="0"/>
                    <a:pt x="1280" y="398"/>
                    <a:pt x="584" y="3093"/>
                  </a:cubicBezTo>
                  <a:cubicBezTo>
                    <a:pt x="0" y="5341"/>
                    <a:pt x="1566" y="7452"/>
                    <a:pt x="3404" y="8023"/>
                  </a:cubicBezTo>
                </a:path>
              </a:pathLst>
            </a:custGeom>
            <a:solidFill>
              <a:srgbClr val="F9A41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67" name="Freeform 23"/>
            <p:cNvSpPr>
              <a:spLocks noChangeAspect="1"/>
            </p:cNvSpPr>
            <p:nvPr/>
          </p:nvSpPr>
          <p:spPr bwMode="auto">
            <a:xfrm>
              <a:off x="2262" y="1762"/>
              <a:ext cx="963" cy="1076"/>
            </a:xfrm>
            <a:custGeom>
              <a:avLst/>
              <a:gdLst>
                <a:gd name="T0" fmla="*/ 0 w 8025"/>
                <a:gd name="T1" fmla="*/ 0 h 8966"/>
                <a:gd name="T2" fmla="*/ 0 w 8025"/>
                <a:gd name="T3" fmla="*/ 0 h 8966"/>
                <a:gd name="T4" fmla="*/ 0 w 8025"/>
                <a:gd name="T5" fmla="*/ 0 h 8966"/>
                <a:gd name="T6" fmla="*/ 0 w 8025"/>
                <a:gd name="T7" fmla="*/ 0 h 89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25"/>
                <a:gd name="T13" fmla="*/ 0 h 8966"/>
                <a:gd name="T14" fmla="*/ 8025 w 8025"/>
                <a:gd name="T15" fmla="*/ 8966 h 89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25" h="8966">
                  <a:moveTo>
                    <a:pt x="2824" y="7511"/>
                  </a:moveTo>
                  <a:cubicBezTo>
                    <a:pt x="5624" y="8966"/>
                    <a:pt x="8025" y="6504"/>
                    <a:pt x="7278" y="3942"/>
                  </a:cubicBezTo>
                  <a:cubicBezTo>
                    <a:pt x="6283" y="510"/>
                    <a:pt x="2190" y="0"/>
                    <a:pt x="908" y="2412"/>
                  </a:cubicBezTo>
                  <a:cubicBezTo>
                    <a:pt x="0" y="4129"/>
                    <a:pt x="896" y="6516"/>
                    <a:pt x="2824" y="7511"/>
                  </a:cubicBezTo>
                </a:path>
              </a:pathLst>
            </a:custGeom>
            <a:solidFill>
              <a:srgbClr val="F9A31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68" name="Freeform 24"/>
            <p:cNvSpPr>
              <a:spLocks noChangeAspect="1"/>
            </p:cNvSpPr>
            <p:nvPr/>
          </p:nvSpPr>
          <p:spPr bwMode="auto">
            <a:xfrm>
              <a:off x="2261" y="1752"/>
              <a:ext cx="945" cy="1069"/>
            </a:xfrm>
            <a:custGeom>
              <a:avLst/>
              <a:gdLst>
                <a:gd name="T0" fmla="*/ 0 w 7875"/>
                <a:gd name="T1" fmla="*/ 0 h 8909"/>
                <a:gd name="T2" fmla="*/ 0 w 7875"/>
                <a:gd name="T3" fmla="*/ 0 h 8909"/>
                <a:gd name="T4" fmla="*/ 0 w 7875"/>
                <a:gd name="T5" fmla="*/ 0 h 8909"/>
                <a:gd name="T6" fmla="*/ 0 w 7875"/>
                <a:gd name="T7" fmla="*/ 0 h 89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75"/>
                <a:gd name="T13" fmla="*/ 0 h 8909"/>
                <a:gd name="T14" fmla="*/ 7875 w 7875"/>
                <a:gd name="T15" fmla="*/ 8909 h 89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75" h="8909">
                  <a:moveTo>
                    <a:pt x="2634" y="7443"/>
                  </a:moveTo>
                  <a:cubicBezTo>
                    <a:pt x="5255" y="8909"/>
                    <a:pt x="7875" y="6896"/>
                    <a:pt x="7105" y="4001"/>
                  </a:cubicBezTo>
                  <a:cubicBezTo>
                    <a:pt x="6397" y="1380"/>
                    <a:pt x="2621" y="0"/>
                    <a:pt x="1094" y="2448"/>
                  </a:cubicBezTo>
                  <a:cubicBezTo>
                    <a:pt x="0" y="4188"/>
                    <a:pt x="1007" y="6511"/>
                    <a:pt x="2634" y="7443"/>
                  </a:cubicBezTo>
                </a:path>
              </a:pathLst>
            </a:custGeom>
            <a:solidFill>
              <a:srgbClr val="F8A21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69" name="Freeform 25"/>
            <p:cNvSpPr>
              <a:spLocks noChangeAspect="1"/>
            </p:cNvSpPr>
            <p:nvPr/>
          </p:nvSpPr>
          <p:spPr bwMode="auto">
            <a:xfrm>
              <a:off x="2274" y="1782"/>
              <a:ext cx="875" cy="1027"/>
            </a:xfrm>
            <a:custGeom>
              <a:avLst/>
              <a:gdLst>
                <a:gd name="T0" fmla="*/ 0 w 7291"/>
                <a:gd name="T1" fmla="*/ 0 h 8559"/>
                <a:gd name="T2" fmla="*/ 0 w 7291"/>
                <a:gd name="T3" fmla="*/ 0 h 8559"/>
                <a:gd name="T4" fmla="*/ 0 w 7291"/>
                <a:gd name="T5" fmla="*/ 0 h 8559"/>
                <a:gd name="T6" fmla="*/ 0 w 7291"/>
                <a:gd name="T7" fmla="*/ 0 h 85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91"/>
                <a:gd name="T13" fmla="*/ 0 h 8559"/>
                <a:gd name="T14" fmla="*/ 7291 w 7291"/>
                <a:gd name="T15" fmla="*/ 8559 h 85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91" h="8559">
                  <a:moveTo>
                    <a:pt x="2223" y="6932"/>
                  </a:moveTo>
                  <a:cubicBezTo>
                    <a:pt x="4608" y="8559"/>
                    <a:pt x="7291" y="6994"/>
                    <a:pt x="6919" y="4199"/>
                  </a:cubicBezTo>
                  <a:cubicBezTo>
                    <a:pt x="6546" y="1342"/>
                    <a:pt x="2770" y="0"/>
                    <a:pt x="1155" y="2149"/>
                  </a:cubicBezTo>
                  <a:cubicBezTo>
                    <a:pt x="0" y="3677"/>
                    <a:pt x="770" y="5938"/>
                    <a:pt x="2223" y="6932"/>
                  </a:cubicBezTo>
                </a:path>
              </a:pathLst>
            </a:custGeom>
            <a:solidFill>
              <a:srgbClr val="F8A01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70" name="Freeform 26"/>
            <p:cNvSpPr>
              <a:spLocks noChangeAspect="1"/>
            </p:cNvSpPr>
            <p:nvPr/>
          </p:nvSpPr>
          <p:spPr bwMode="auto">
            <a:xfrm>
              <a:off x="2292" y="1831"/>
              <a:ext cx="844" cy="983"/>
            </a:xfrm>
            <a:custGeom>
              <a:avLst/>
              <a:gdLst>
                <a:gd name="T0" fmla="*/ 0 w 7033"/>
                <a:gd name="T1" fmla="*/ 0 h 8191"/>
                <a:gd name="T2" fmla="*/ 0 w 7033"/>
                <a:gd name="T3" fmla="*/ 0 h 8191"/>
                <a:gd name="T4" fmla="*/ 0 w 7033"/>
                <a:gd name="T5" fmla="*/ 0 h 8191"/>
                <a:gd name="T6" fmla="*/ 0 w 7033"/>
                <a:gd name="T7" fmla="*/ 0 h 81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33"/>
                <a:gd name="T13" fmla="*/ 0 h 8191"/>
                <a:gd name="T14" fmla="*/ 7033 w 7033"/>
                <a:gd name="T15" fmla="*/ 8191 h 81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33" h="8191">
                  <a:moveTo>
                    <a:pt x="2038" y="6426"/>
                  </a:moveTo>
                  <a:cubicBezTo>
                    <a:pt x="4498" y="8191"/>
                    <a:pt x="7033" y="6265"/>
                    <a:pt x="6623" y="3766"/>
                  </a:cubicBezTo>
                  <a:cubicBezTo>
                    <a:pt x="6126" y="795"/>
                    <a:pt x="2261" y="0"/>
                    <a:pt x="1006" y="1964"/>
                  </a:cubicBezTo>
                  <a:cubicBezTo>
                    <a:pt x="0" y="3542"/>
                    <a:pt x="758" y="5506"/>
                    <a:pt x="2038" y="6426"/>
                  </a:cubicBezTo>
                </a:path>
              </a:pathLst>
            </a:custGeom>
            <a:solidFill>
              <a:srgbClr val="F89F1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71" name="Freeform 27"/>
            <p:cNvSpPr>
              <a:spLocks noChangeAspect="1"/>
            </p:cNvSpPr>
            <p:nvPr/>
          </p:nvSpPr>
          <p:spPr bwMode="auto">
            <a:xfrm>
              <a:off x="2317" y="1853"/>
              <a:ext cx="800" cy="956"/>
            </a:xfrm>
            <a:custGeom>
              <a:avLst/>
              <a:gdLst>
                <a:gd name="T0" fmla="*/ 0 w 6667"/>
                <a:gd name="T1" fmla="*/ 0 h 7967"/>
                <a:gd name="T2" fmla="*/ 0 w 6667"/>
                <a:gd name="T3" fmla="*/ 0 h 7967"/>
                <a:gd name="T4" fmla="*/ 0 w 6667"/>
                <a:gd name="T5" fmla="*/ 0 h 7967"/>
                <a:gd name="T6" fmla="*/ 0 w 6667"/>
                <a:gd name="T7" fmla="*/ 0 h 79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7"/>
                <a:gd name="T13" fmla="*/ 0 h 7967"/>
                <a:gd name="T14" fmla="*/ 6667 w 6667"/>
                <a:gd name="T15" fmla="*/ 7967 h 79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7" h="7967">
                  <a:moveTo>
                    <a:pt x="1878" y="6177"/>
                  </a:moveTo>
                  <a:cubicBezTo>
                    <a:pt x="4416" y="7967"/>
                    <a:pt x="6667" y="5742"/>
                    <a:pt x="6256" y="3567"/>
                  </a:cubicBezTo>
                  <a:cubicBezTo>
                    <a:pt x="5697" y="622"/>
                    <a:pt x="2052" y="0"/>
                    <a:pt x="796" y="2026"/>
                  </a:cubicBezTo>
                  <a:cubicBezTo>
                    <a:pt x="0" y="3319"/>
                    <a:pt x="473" y="5146"/>
                    <a:pt x="1878" y="6177"/>
                  </a:cubicBezTo>
                </a:path>
              </a:pathLst>
            </a:custGeom>
            <a:solidFill>
              <a:srgbClr val="F89E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72" name="Freeform 28"/>
            <p:cNvSpPr>
              <a:spLocks noChangeAspect="1"/>
            </p:cNvSpPr>
            <p:nvPr/>
          </p:nvSpPr>
          <p:spPr bwMode="auto">
            <a:xfrm>
              <a:off x="2324" y="1886"/>
              <a:ext cx="736" cy="908"/>
            </a:xfrm>
            <a:custGeom>
              <a:avLst/>
              <a:gdLst>
                <a:gd name="T0" fmla="*/ 0 w 6134"/>
                <a:gd name="T1" fmla="*/ 0 h 7567"/>
                <a:gd name="T2" fmla="*/ 0 w 6134"/>
                <a:gd name="T3" fmla="*/ 0 h 7567"/>
                <a:gd name="T4" fmla="*/ 0 w 6134"/>
                <a:gd name="T5" fmla="*/ 0 h 7567"/>
                <a:gd name="T6" fmla="*/ 0 w 6134"/>
                <a:gd name="T7" fmla="*/ 0 h 75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34"/>
                <a:gd name="T13" fmla="*/ 0 h 7567"/>
                <a:gd name="T14" fmla="*/ 6134 w 6134"/>
                <a:gd name="T15" fmla="*/ 7567 h 75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34" h="7567">
                  <a:moveTo>
                    <a:pt x="1528" y="5566"/>
                  </a:moveTo>
                  <a:cubicBezTo>
                    <a:pt x="3738" y="7567"/>
                    <a:pt x="6134" y="5840"/>
                    <a:pt x="6084" y="3728"/>
                  </a:cubicBezTo>
                  <a:cubicBezTo>
                    <a:pt x="6022" y="820"/>
                    <a:pt x="2595" y="0"/>
                    <a:pt x="1180" y="1454"/>
                  </a:cubicBezTo>
                  <a:cubicBezTo>
                    <a:pt x="0" y="2647"/>
                    <a:pt x="410" y="4548"/>
                    <a:pt x="1528" y="5566"/>
                  </a:cubicBezTo>
                </a:path>
              </a:pathLst>
            </a:custGeom>
            <a:solidFill>
              <a:srgbClr val="F89D1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73" name="Freeform 29"/>
            <p:cNvSpPr>
              <a:spLocks noChangeAspect="1"/>
            </p:cNvSpPr>
            <p:nvPr/>
          </p:nvSpPr>
          <p:spPr bwMode="auto">
            <a:xfrm>
              <a:off x="2341" y="1885"/>
              <a:ext cx="731" cy="888"/>
            </a:xfrm>
            <a:custGeom>
              <a:avLst/>
              <a:gdLst>
                <a:gd name="T0" fmla="*/ 0 w 12183"/>
                <a:gd name="T1" fmla="*/ 0 h 14800"/>
                <a:gd name="T2" fmla="*/ 0 w 12183"/>
                <a:gd name="T3" fmla="*/ 0 h 14800"/>
                <a:gd name="T4" fmla="*/ 0 w 12183"/>
                <a:gd name="T5" fmla="*/ 0 h 14800"/>
                <a:gd name="T6" fmla="*/ 0 w 12183"/>
                <a:gd name="T7" fmla="*/ 0 h 148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183"/>
                <a:gd name="T13" fmla="*/ 0 h 14800"/>
                <a:gd name="T14" fmla="*/ 12183 w 12183"/>
                <a:gd name="T15" fmla="*/ 14800 h 148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183" h="14800">
                  <a:moveTo>
                    <a:pt x="2884" y="11026"/>
                  </a:moveTo>
                  <a:cubicBezTo>
                    <a:pt x="7061" y="14800"/>
                    <a:pt x="12183" y="11324"/>
                    <a:pt x="11586" y="6556"/>
                  </a:cubicBezTo>
                  <a:cubicBezTo>
                    <a:pt x="11015" y="1937"/>
                    <a:pt x="4426" y="0"/>
                    <a:pt x="1790" y="3700"/>
                  </a:cubicBezTo>
                  <a:cubicBezTo>
                    <a:pt x="0" y="6208"/>
                    <a:pt x="1019" y="9337"/>
                    <a:pt x="2884" y="11026"/>
                  </a:cubicBezTo>
                </a:path>
              </a:pathLst>
            </a:custGeom>
            <a:solidFill>
              <a:srgbClr val="F79C1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74" name="Freeform 30"/>
            <p:cNvSpPr>
              <a:spLocks noChangeAspect="1"/>
            </p:cNvSpPr>
            <p:nvPr/>
          </p:nvSpPr>
          <p:spPr bwMode="auto">
            <a:xfrm>
              <a:off x="2349" y="1910"/>
              <a:ext cx="708" cy="853"/>
            </a:xfrm>
            <a:custGeom>
              <a:avLst/>
              <a:gdLst>
                <a:gd name="T0" fmla="*/ 0 w 11800"/>
                <a:gd name="T1" fmla="*/ 0 h 14216"/>
                <a:gd name="T2" fmla="*/ 0 w 11800"/>
                <a:gd name="T3" fmla="*/ 0 h 14216"/>
                <a:gd name="T4" fmla="*/ 0 w 11800"/>
                <a:gd name="T5" fmla="*/ 0 h 14216"/>
                <a:gd name="T6" fmla="*/ 0 w 11800"/>
                <a:gd name="T7" fmla="*/ 0 h 14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00"/>
                <a:gd name="T13" fmla="*/ 0 h 14216"/>
                <a:gd name="T14" fmla="*/ 11800 w 11800"/>
                <a:gd name="T15" fmla="*/ 14216 h 14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00" h="14216">
                  <a:moveTo>
                    <a:pt x="2932" y="10488"/>
                  </a:moveTo>
                  <a:cubicBezTo>
                    <a:pt x="7180" y="14216"/>
                    <a:pt x="11800" y="10165"/>
                    <a:pt x="11254" y="6114"/>
                  </a:cubicBezTo>
                  <a:cubicBezTo>
                    <a:pt x="10633" y="1764"/>
                    <a:pt x="4571" y="0"/>
                    <a:pt x="1963" y="3405"/>
                  </a:cubicBezTo>
                  <a:cubicBezTo>
                    <a:pt x="0" y="5990"/>
                    <a:pt x="1342" y="9121"/>
                    <a:pt x="2932" y="10488"/>
                  </a:cubicBezTo>
                </a:path>
              </a:pathLst>
            </a:custGeom>
            <a:solidFill>
              <a:srgbClr val="F79A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75" name="Freeform 31"/>
            <p:cNvSpPr>
              <a:spLocks noChangeAspect="1"/>
            </p:cNvSpPr>
            <p:nvPr/>
          </p:nvSpPr>
          <p:spPr bwMode="auto">
            <a:xfrm>
              <a:off x="2358" y="1935"/>
              <a:ext cx="671" cy="801"/>
            </a:xfrm>
            <a:custGeom>
              <a:avLst/>
              <a:gdLst>
                <a:gd name="T0" fmla="*/ 0 w 11183"/>
                <a:gd name="T1" fmla="*/ 0 h 13350"/>
                <a:gd name="T2" fmla="*/ 0 w 11183"/>
                <a:gd name="T3" fmla="*/ 0 h 13350"/>
                <a:gd name="T4" fmla="*/ 0 w 11183"/>
                <a:gd name="T5" fmla="*/ 0 h 13350"/>
                <a:gd name="T6" fmla="*/ 0 w 11183"/>
                <a:gd name="T7" fmla="*/ 0 h 133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183"/>
                <a:gd name="T13" fmla="*/ 0 h 13350"/>
                <a:gd name="T14" fmla="*/ 11183 w 11183"/>
                <a:gd name="T15" fmla="*/ 13350 h 133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183" h="13350">
                  <a:moveTo>
                    <a:pt x="2336" y="9298"/>
                  </a:moveTo>
                  <a:cubicBezTo>
                    <a:pt x="5791" y="13350"/>
                    <a:pt x="10686" y="10417"/>
                    <a:pt x="10910" y="6564"/>
                  </a:cubicBezTo>
                  <a:cubicBezTo>
                    <a:pt x="11183" y="2138"/>
                    <a:pt x="5492" y="0"/>
                    <a:pt x="2709" y="2561"/>
                  </a:cubicBezTo>
                  <a:cubicBezTo>
                    <a:pt x="0" y="5047"/>
                    <a:pt x="1292" y="8055"/>
                    <a:pt x="2336" y="9298"/>
                  </a:cubicBezTo>
                </a:path>
              </a:pathLst>
            </a:custGeom>
            <a:solidFill>
              <a:srgbClr val="F799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76" name="Freeform 32"/>
            <p:cNvSpPr>
              <a:spLocks noChangeAspect="1"/>
            </p:cNvSpPr>
            <p:nvPr/>
          </p:nvSpPr>
          <p:spPr bwMode="auto">
            <a:xfrm>
              <a:off x="2394" y="1926"/>
              <a:ext cx="623" cy="780"/>
            </a:xfrm>
            <a:custGeom>
              <a:avLst/>
              <a:gdLst>
                <a:gd name="T0" fmla="*/ 0 w 10383"/>
                <a:gd name="T1" fmla="*/ 0 h 13000"/>
                <a:gd name="T2" fmla="*/ 0 w 10383"/>
                <a:gd name="T3" fmla="*/ 0 h 13000"/>
                <a:gd name="T4" fmla="*/ 0 w 10383"/>
                <a:gd name="T5" fmla="*/ 0 h 13000"/>
                <a:gd name="T6" fmla="*/ 0 w 10383"/>
                <a:gd name="T7" fmla="*/ 0 h 13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83"/>
                <a:gd name="T13" fmla="*/ 0 h 13000"/>
                <a:gd name="T14" fmla="*/ 10383 w 10383"/>
                <a:gd name="T15" fmla="*/ 13000 h 13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83" h="13000">
                  <a:moveTo>
                    <a:pt x="1987" y="9347"/>
                  </a:moveTo>
                  <a:cubicBezTo>
                    <a:pt x="5192" y="13000"/>
                    <a:pt x="9837" y="10241"/>
                    <a:pt x="10110" y="6712"/>
                  </a:cubicBezTo>
                  <a:cubicBezTo>
                    <a:pt x="10383" y="2934"/>
                    <a:pt x="5589" y="0"/>
                    <a:pt x="2261" y="2983"/>
                  </a:cubicBezTo>
                  <a:cubicBezTo>
                    <a:pt x="0" y="5022"/>
                    <a:pt x="745" y="7930"/>
                    <a:pt x="1987" y="9347"/>
                  </a:cubicBezTo>
                </a:path>
              </a:pathLst>
            </a:custGeom>
            <a:solidFill>
              <a:srgbClr val="F798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77" name="Freeform 33"/>
            <p:cNvSpPr>
              <a:spLocks noChangeAspect="1"/>
            </p:cNvSpPr>
            <p:nvPr/>
          </p:nvSpPr>
          <p:spPr bwMode="auto">
            <a:xfrm>
              <a:off x="2419" y="1933"/>
              <a:ext cx="586" cy="745"/>
            </a:xfrm>
            <a:custGeom>
              <a:avLst/>
              <a:gdLst>
                <a:gd name="T0" fmla="*/ 0 w 9766"/>
                <a:gd name="T1" fmla="*/ 0 h 12417"/>
                <a:gd name="T2" fmla="*/ 0 w 9766"/>
                <a:gd name="T3" fmla="*/ 0 h 12417"/>
                <a:gd name="T4" fmla="*/ 0 w 9766"/>
                <a:gd name="T5" fmla="*/ 0 h 12417"/>
                <a:gd name="T6" fmla="*/ 0 w 9766"/>
                <a:gd name="T7" fmla="*/ 0 h 12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66"/>
                <a:gd name="T13" fmla="*/ 0 h 12417"/>
                <a:gd name="T14" fmla="*/ 9766 w 9766"/>
                <a:gd name="T15" fmla="*/ 12417 h 12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66" h="12417">
                  <a:moveTo>
                    <a:pt x="1839" y="9114"/>
                  </a:moveTo>
                  <a:cubicBezTo>
                    <a:pt x="4821" y="12417"/>
                    <a:pt x="9195" y="9834"/>
                    <a:pt x="9468" y="6581"/>
                  </a:cubicBezTo>
                  <a:cubicBezTo>
                    <a:pt x="9766" y="3228"/>
                    <a:pt x="5368" y="0"/>
                    <a:pt x="1839" y="3253"/>
                  </a:cubicBezTo>
                  <a:cubicBezTo>
                    <a:pt x="671" y="4346"/>
                    <a:pt x="0" y="7053"/>
                    <a:pt x="1839" y="9114"/>
                  </a:cubicBezTo>
                </a:path>
              </a:pathLst>
            </a:custGeom>
            <a:solidFill>
              <a:srgbClr val="F7971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78" name="Freeform 34"/>
            <p:cNvSpPr>
              <a:spLocks noChangeAspect="1"/>
            </p:cNvSpPr>
            <p:nvPr/>
          </p:nvSpPr>
          <p:spPr bwMode="auto">
            <a:xfrm>
              <a:off x="2446" y="1974"/>
              <a:ext cx="551" cy="662"/>
            </a:xfrm>
            <a:custGeom>
              <a:avLst/>
              <a:gdLst>
                <a:gd name="T0" fmla="*/ 0 w 9183"/>
                <a:gd name="T1" fmla="*/ 0 h 11034"/>
                <a:gd name="T2" fmla="*/ 0 w 9183"/>
                <a:gd name="T3" fmla="*/ 0 h 11034"/>
                <a:gd name="T4" fmla="*/ 0 w 9183"/>
                <a:gd name="T5" fmla="*/ 0 h 11034"/>
                <a:gd name="T6" fmla="*/ 0 w 9183"/>
                <a:gd name="T7" fmla="*/ 0 h 110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83"/>
                <a:gd name="T13" fmla="*/ 0 h 11034"/>
                <a:gd name="T14" fmla="*/ 9183 w 9183"/>
                <a:gd name="T15" fmla="*/ 11034 h 110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83" h="11034">
                  <a:moveTo>
                    <a:pt x="1712" y="8300"/>
                  </a:moveTo>
                  <a:cubicBezTo>
                    <a:pt x="4393" y="11034"/>
                    <a:pt x="8463" y="9145"/>
                    <a:pt x="8811" y="5890"/>
                  </a:cubicBezTo>
                  <a:cubicBezTo>
                    <a:pt x="9183" y="2187"/>
                    <a:pt x="4815" y="0"/>
                    <a:pt x="1936" y="2436"/>
                  </a:cubicBezTo>
                  <a:cubicBezTo>
                    <a:pt x="0" y="4101"/>
                    <a:pt x="248" y="6809"/>
                    <a:pt x="1712" y="8300"/>
                  </a:cubicBezTo>
                </a:path>
              </a:pathLst>
            </a:custGeom>
            <a:solidFill>
              <a:srgbClr val="F7961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79" name="Freeform 35"/>
            <p:cNvSpPr>
              <a:spLocks noChangeAspect="1"/>
            </p:cNvSpPr>
            <p:nvPr/>
          </p:nvSpPr>
          <p:spPr bwMode="auto">
            <a:xfrm>
              <a:off x="2467" y="2003"/>
              <a:ext cx="523" cy="547"/>
            </a:xfrm>
            <a:custGeom>
              <a:avLst/>
              <a:gdLst>
                <a:gd name="T0" fmla="*/ 0 w 8716"/>
                <a:gd name="T1" fmla="*/ 0 h 9116"/>
                <a:gd name="T2" fmla="*/ 0 w 8716"/>
                <a:gd name="T3" fmla="*/ 0 h 9116"/>
                <a:gd name="T4" fmla="*/ 0 w 8716"/>
                <a:gd name="T5" fmla="*/ 0 h 9116"/>
                <a:gd name="T6" fmla="*/ 0 w 8716"/>
                <a:gd name="T7" fmla="*/ 0 h 9116"/>
                <a:gd name="T8" fmla="*/ 0 w 8716"/>
                <a:gd name="T9" fmla="*/ 0 h 9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16"/>
                <a:gd name="T16" fmla="*/ 0 h 9116"/>
                <a:gd name="T17" fmla="*/ 8716 w 8716"/>
                <a:gd name="T18" fmla="*/ 9116 h 9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16" h="9116">
                  <a:moveTo>
                    <a:pt x="1142" y="6980"/>
                  </a:moveTo>
                  <a:cubicBezTo>
                    <a:pt x="2533" y="9116"/>
                    <a:pt x="4842" y="8769"/>
                    <a:pt x="4867" y="8744"/>
                  </a:cubicBezTo>
                  <a:cubicBezTo>
                    <a:pt x="5637" y="8595"/>
                    <a:pt x="7996" y="8073"/>
                    <a:pt x="8319" y="5415"/>
                  </a:cubicBezTo>
                  <a:cubicBezTo>
                    <a:pt x="8716" y="2211"/>
                    <a:pt x="4991" y="0"/>
                    <a:pt x="2185" y="1764"/>
                  </a:cubicBezTo>
                  <a:cubicBezTo>
                    <a:pt x="496" y="2807"/>
                    <a:pt x="0" y="5291"/>
                    <a:pt x="1142" y="6980"/>
                  </a:cubicBezTo>
                </a:path>
              </a:pathLst>
            </a:custGeom>
            <a:solidFill>
              <a:srgbClr val="F6941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80" name="Freeform 36"/>
            <p:cNvSpPr>
              <a:spLocks noChangeAspect="1"/>
            </p:cNvSpPr>
            <p:nvPr/>
          </p:nvSpPr>
          <p:spPr bwMode="auto">
            <a:xfrm>
              <a:off x="2474" y="2046"/>
              <a:ext cx="497" cy="537"/>
            </a:xfrm>
            <a:custGeom>
              <a:avLst/>
              <a:gdLst>
                <a:gd name="T0" fmla="*/ 0 w 8284"/>
                <a:gd name="T1" fmla="*/ 0 h 8950"/>
                <a:gd name="T2" fmla="*/ 0 w 8284"/>
                <a:gd name="T3" fmla="*/ 0 h 8950"/>
                <a:gd name="T4" fmla="*/ 0 w 8284"/>
                <a:gd name="T5" fmla="*/ 0 h 8950"/>
                <a:gd name="T6" fmla="*/ 0 w 8284"/>
                <a:gd name="T7" fmla="*/ 0 h 8950"/>
                <a:gd name="T8" fmla="*/ 0 w 8284"/>
                <a:gd name="T9" fmla="*/ 0 h 8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4"/>
                <a:gd name="T16" fmla="*/ 0 h 8950"/>
                <a:gd name="T17" fmla="*/ 8284 w 8284"/>
                <a:gd name="T18" fmla="*/ 8950 h 89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4" h="8950">
                  <a:moveTo>
                    <a:pt x="1344" y="6166"/>
                  </a:moveTo>
                  <a:cubicBezTo>
                    <a:pt x="3259" y="8950"/>
                    <a:pt x="7587" y="7981"/>
                    <a:pt x="8060" y="4699"/>
                  </a:cubicBezTo>
                  <a:cubicBezTo>
                    <a:pt x="8284" y="3183"/>
                    <a:pt x="7513" y="1815"/>
                    <a:pt x="5970" y="920"/>
                  </a:cubicBezTo>
                  <a:cubicBezTo>
                    <a:pt x="5548" y="697"/>
                    <a:pt x="4005" y="0"/>
                    <a:pt x="2090" y="1268"/>
                  </a:cubicBezTo>
                  <a:cubicBezTo>
                    <a:pt x="921" y="2039"/>
                    <a:pt x="0" y="4227"/>
                    <a:pt x="1344" y="6166"/>
                  </a:cubicBezTo>
                </a:path>
              </a:pathLst>
            </a:custGeom>
            <a:solidFill>
              <a:srgbClr val="F6931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81" name="Freeform 37"/>
            <p:cNvSpPr>
              <a:spLocks noChangeAspect="1"/>
            </p:cNvSpPr>
            <p:nvPr/>
          </p:nvSpPr>
          <p:spPr bwMode="auto">
            <a:xfrm>
              <a:off x="2501" y="2062"/>
              <a:ext cx="457" cy="495"/>
            </a:xfrm>
            <a:custGeom>
              <a:avLst/>
              <a:gdLst>
                <a:gd name="T0" fmla="*/ 0 w 7617"/>
                <a:gd name="T1" fmla="*/ 0 h 8250"/>
                <a:gd name="T2" fmla="*/ 0 w 7617"/>
                <a:gd name="T3" fmla="*/ 0 h 8250"/>
                <a:gd name="T4" fmla="*/ 0 w 7617"/>
                <a:gd name="T5" fmla="*/ 0 h 8250"/>
                <a:gd name="T6" fmla="*/ 0 w 7617"/>
                <a:gd name="T7" fmla="*/ 0 h 8250"/>
                <a:gd name="T8" fmla="*/ 0 w 7617"/>
                <a:gd name="T9" fmla="*/ 0 h 8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17"/>
                <a:gd name="T16" fmla="*/ 0 h 8250"/>
                <a:gd name="T17" fmla="*/ 7617 w 7617"/>
                <a:gd name="T18" fmla="*/ 8250 h 8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17" h="8250">
                  <a:moveTo>
                    <a:pt x="1170" y="5815"/>
                  </a:moveTo>
                  <a:cubicBezTo>
                    <a:pt x="3112" y="8250"/>
                    <a:pt x="6995" y="7380"/>
                    <a:pt x="7468" y="4398"/>
                  </a:cubicBezTo>
                  <a:cubicBezTo>
                    <a:pt x="7592" y="3728"/>
                    <a:pt x="7617" y="2063"/>
                    <a:pt x="5526" y="820"/>
                  </a:cubicBezTo>
                  <a:cubicBezTo>
                    <a:pt x="4879" y="447"/>
                    <a:pt x="3585" y="0"/>
                    <a:pt x="1842" y="1094"/>
                  </a:cubicBezTo>
                  <a:cubicBezTo>
                    <a:pt x="349" y="2063"/>
                    <a:pt x="0" y="4349"/>
                    <a:pt x="1170" y="5815"/>
                  </a:cubicBezTo>
                </a:path>
              </a:pathLst>
            </a:custGeom>
            <a:solidFill>
              <a:srgbClr val="F69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82" name="Freeform 38"/>
            <p:cNvSpPr>
              <a:spLocks noChangeAspect="1"/>
            </p:cNvSpPr>
            <p:nvPr/>
          </p:nvSpPr>
          <p:spPr bwMode="auto">
            <a:xfrm>
              <a:off x="2494" y="2040"/>
              <a:ext cx="476" cy="508"/>
            </a:xfrm>
            <a:custGeom>
              <a:avLst/>
              <a:gdLst>
                <a:gd name="T0" fmla="*/ 0 w 7933"/>
                <a:gd name="T1" fmla="*/ 0 h 8467"/>
                <a:gd name="T2" fmla="*/ 0 w 7933"/>
                <a:gd name="T3" fmla="*/ 0 h 8467"/>
                <a:gd name="T4" fmla="*/ 0 w 7933"/>
                <a:gd name="T5" fmla="*/ 0 h 8467"/>
                <a:gd name="T6" fmla="*/ 0 w 7933"/>
                <a:gd name="T7" fmla="*/ 0 h 84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3"/>
                <a:gd name="T13" fmla="*/ 0 h 8467"/>
                <a:gd name="T14" fmla="*/ 7933 w 7933"/>
                <a:gd name="T15" fmla="*/ 8467 h 84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3" h="8467">
                  <a:moveTo>
                    <a:pt x="1591" y="6108"/>
                  </a:moveTo>
                  <a:cubicBezTo>
                    <a:pt x="3581" y="8467"/>
                    <a:pt x="6988" y="7300"/>
                    <a:pt x="7436" y="4768"/>
                  </a:cubicBezTo>
                  <a:cubicBezTo>
                    <a:pt x="7933" y="2136"/>
                    <a:pt x="4725" y="0"/>
                    <a:pt x="2412" y="1416"/>
                  </a:cubicBezTo>
                  <a:cubicBezTo>
                    <a:pt x="0" y="2881"/>
                    <a:pt x="970" y="5364"/>
                    <a:pt x="1591" y="6108"/>
                  </a:cubicBezTo>
                </a:path>
              </a:pathLst>
            </a:custGeom>
            <a:solidFill>
              <a:srgbClr val="F79F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83" name="Freeform 39"/>
            <p:cNvSpPr>
              <a:spLocks noChangeAspect="1"/>
            </p:cNvSpPr>
            <p:nvPr/>
          </p:nvSpPr>
          <p:spPr bwMode="auto">
            <a:xfrm>
              <a:off x="2546" y="2097"/>
              <a:ext cx="400" cy="389"/>
            </a:xfrm>
            <a:custGeom>
              <a:avLst/>
              <a:gdLst>
                <a:gd name="T0" fmla="*/ 0 w 6667"/>
                <a:gd name="T1" fmla="*/ 0 h 6484"/>
                <a:gd name="T2" fmla="*/ 0 w 6667"/>
                <a:gd name="T3" fmla="*/ 0 h 6484"/>
                <a:gd name="T4" fmla="*/ 0 w 6667"/>
                <a:gd name="T5" fmla="*/ 0 h 6484"/>
                <a:gd name="T6" fmla="*/ 0 w 6667"/>
                <a:gd name="T7" fmla="*/ 0 h 6484"/>
                <a:gd name="T8" fmla="*/ 0 w 6667"/>
                <a:gd name="T9" fmla="*/ 0 h 6484"/>
                <a:gd name="T10" fmla="*/ 0 w 6667"/>
                <a:gd name="T11" fmla="*/ 0 h 6484"/>
                <a:gd name="T12" fmla="*/ 0 w 6667"/>
                <a:gd name="T13" fmla="*/ 0 h 64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67"/>
                <a:gd name="T22" fmla="*/ 0 h 6484"/>
                <a:gd name="T23" fmla="*/ 6667 w 6667"/>
                <a:gd name="T24" fmla="*/ 6484 h 64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67" h="6484">
                  <a:moveTo>
                    <a:pt x="747" y="4745"/>
                  </a:moveTo>
                  <a:cubicBezTo>
                    <a:pt x="1294" y="5565"/>
                    <a:pt x="2314" y="6484"/>
                    <a:pt x="4155" y="6186"/>
                  </a:cubicBezTo>
                  <a:cubicBezTo>
                    <a:pt x="5050" y="6037"/>
                    <a:pt x="6170" y="5068"/>
                    <a:pt x="6418" y="3826"/>
                  </a:cubicBezTo>
                  <a:cubicBezTo>
                    <a:pt x="6667" y="2683"/>
                    <a:pt x="6145" y="1615"/>
                    <a:pt x="4901" y="646"/>
                  </a:cubicBezTo>
                  <a:cubicBezTo>
                    <a:pt x="4229" y="125"/>
                    <a:pt x="2662" y="0"/>
                    <a:pt x="1966" y="398"/>
                  </a:cubicBezTo>
                  <a:cubicBezTo>
                    <a:pt x="597" y="1218"/>
                    <a:pt x="548" y="1441"/>
                    <a:pt x="224" y="2559"/>
                  </a:cubicBezTo>
                  <a:cubicBezTo>
                    <a:pt x="175" y="2708"/>
                    <a:pt x="0" y="3577"/>
                    <a:pt x="747" y="4745"/>
                  </a:cubicBezTo>
                </a:path>
              </a:pathLst>
            </a:custGeom>
            <a:solidFill>
              <a:srgbClr val="F8A44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84" name="Freeform 40"/>
            <p:cNvSpPr>
              <a:spLocks noChangeAspect="1"/>
            </p:cNvSpPr>
            <p:nvPr/>
          </p:nvSpPr>
          <p:spPr bwMode="auto">
            <a:xfrm>
              <a:off x="2523" y="2099"/>
              <a:ext cx="406" cy="370"/>
            </a:xfrm>
            <a:custGeom>
              <a:avLst/>
              <a:gdLst>
                <a:gd name="T0" fmla="*/ 0 w 6767"/>
                <a:gd name="T1" fmla="*/ 0 h 6166"/>
                <a:gd name="T2" fmla="*/ 0 w 6767"/>
                <a:gd name="T3" fmla="*/ 0 h 6166"/>
                <a:gd name="T4" fmla="*/ 0 w 6767"/>
                <a:gd name="T5" fmla="*/ 0 h 6166"/>
                <a:gd name="T6" fmla="*/ 0 w 6767"/>
                <a:gd name="T7" fmla="*/ 0 h 6166"/>
                <a:gd name="T8" fmla="*/ 0 w 6767"/>
                <a:gd name="T9" fmla="*/ 0 h 6166"/>
                <a:gd name="T10" fmla="*/ 0 w 6767"/>
                <a:gd name="T11" fmla="*/ 0 h 6166"/>
                <a:gd name="T12" fmla="*/ 0 w 6767"/>
                <a:gd name="T13" fmla="*/ 0 h 6166"/>
                <a:gd name="T14" fmla="*/ 0 w 6767"/>
                <a:gd name="T15" fmla="*/ 0 h 61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67"/>
                <a:gd name="T25" fmla="*/ 0 h 6166"/>
                <a:gd name="T26" fmla="*/ 6767 w 6767"/>
                <a:gd name="T27" fmla="*/ 6166 h 61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67" h="6166">
                  <a:moveTo>
                    <a:pt x="1567" y="5023"/>
                  </a:moveTo>
                  <a:cubicBezTo>
                    <a:pt x="2413" y="5893"/>
                    <a:pt x="4005" y="6166"/>
                    <a:pt x="4503" y="5968"/>
                  </a:cubicBezTo>
                  <a:cubicBezTo>
                    <a:pt x="5672" y="5495"/>
                    <a:pt x="5697" y="5470"/>
                    <a:pt x="6319" y="4625"/>
                  </a:cubicBezTo>
                  <a:cubicBezTo>
                    <a:pt x="6568" y="4277"/>
                    <a:pt x="6767" y="3556"/>
                    <a:pt x="6692" y="2884"/>
                  </a:cubicBezTo>
                  <a:cubicBezTo>
                    <a:pt x="6543" y="1939"/>
                    <a:pt x="5896" y="1268"/>
                    <a:pt x="5697" y="1069"/>
                  </a:cubicBezTo>
                  <a:cubicBezTo>
                    <a:pt x="5200" y="597"/>
                    <a:pt x="5200" y="597"/>
                    <a:pt x="3831" y="248"/>
                  </a:cubicBezTo>
                  <a:cubicBezTo>
                    <a:pt x="2961" y="0"/>
                    <a:pt x="1468" y="1044"/>
                    <a:pt x="1219" y="1442"/>
                  </a:cubicBezTo>
                  <a:cubicBezTo>
                    <a:pt x="0" y="3382"/>
                    <a:pt x="1493" y="4973"/>
                    <a:pt x="1567" y="5023"/>
                  </a:cubicBezTo>
                </a:path>
              </a:pathLst>
            </a:custGeom>
            <a:solidFill>
              <a:srgbClr val="F8A9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85" name="Freeform 41"/>
            <p:cNvSpPr>
              <a:spLocks noChangeAspect="1"/>
            </p:cNvSpPr>
            <p:nvPr/>
          </p:nvSpPr>
          <p:spPr bwMode="auto">
            <a:xfrm>
              <a:off x="2570" y="2118"/>
              <a:ext cx="364" cy="341"/>
            </a:xfrm>
            <a:custGeom>
              <a:avLst/>
              <a:gdLst>
                <a:gd name="T0" fmla="*/ 0 w 6067"/>
                <a:gd name="T1" fmla="*/ 0 h 5684"/>
                <a:gd name="T2" fmla="*/ 0 w 6067"/>
                <a:gd name="T3" fmla="*/ 0 h 5684"/>
                <a:gd name="T4" fmla="*/ 0 w 6067"/>
                <a:gd name="T5" fmla="*/ 0 h 5684"/>
                <a:gd name="T6" fmla="*/ 0 w 6067"/>
                <a:gd name="T7" fmla="*/ 0 h 5684"/>
                <a:gd name="T8" fmla="*/ 0 w 6067"/>
                <a:gd name="T9" fmla="*/ 0 h 5684"/>
                <a:gd name="T10" fmla="*/ 0 w 6067"/>
                <a:gd name="T11" fmla="*/ 0 h 5684"/>
                <a:gd name="T12" fmla="*/ 0 w 6067"/>
                <a:gd name="T13" fmla="*/ 0 h 5684"/>
                <a:gd name="T14" fmla="*/ 0 w 6067"/>
                <a:gd name="T15" fmla="*/ 0 h 5684"/>
                <a:gd name="T16" fmla="*/ 0 w 6067"/>
                <a:gd name="T17" fmla="*/ 0 h 56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67"/>
                <a:gd name="T28" fmla="*/ 0 h 5684"/>
                <a:gd name="T29" fmla="*/ 6067 w 6067"/>
                <a:gd name="T30" fmla="*/ 5684 h 56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67" h="5684">
                  <a:moveTo>
                    <a:pt x="448" y="3897"/>
                  </a:moveTo>
                  <a:cubicBezTo>
                    <a:pt x="796" y="4567"/>
                    <a:pt x="1691" y="5684"/>
                    <a:pt x="3680" y="5510"/>
                  </a:cubicBezTo>
                  <a:cubicBezTo>
                    <a:pt x="4252" y="5460"/>
                    <a:pt x="5495" y="4542"/>
                    <a:pt x="5719" y="3475"/>
                  </a:cubicBezTo>
                  <a:cubicBezTo>
                    <a:pt x="6067" y="1862"/>
                    <a:pt x="4799" y="819"/>
                    <a:pt x="4749" y="770"/>
                  </a:cubicBezTo>
                  <a:cubicBezTo>
                    <a:pt x="4078" y="249"/>
                    <a:pt x="3108" y="75"/>
                    <a:pt x="3059" y="75"/>
                  </a:cubicBezTo>
                  <a:cubicBezTo>
                    <a:pt x="2661" y="0"/>
                    <a:pt x="2139" y="125"/>
                    <a:pt x="1766" y="273"/>
                  </a:cubicBezTo>
                  <a:cubicBezTo>
                    <a:pt x="1393" y="447"/>
                    <a:pt x="945" y="795"/>
                    <a:pt x="697" y="1117"/>
                  </a:cubicBezTo>
                  <a:cubicBezTo>
                    <a:pt x="597" y="1217"/>
                    <a:pt x="175" y="2135"/>
                    <a:pt x="175" y="2135"/>
                  </a:cubicBezTo>
                  <a:cubicBezTo>
                    <a:pt x="175" y="2135"/>
                    <a:pt x="0" y="3078"/>
                    <a:pt x="448" y="3897"/>
                  </a:cubicBezTo>
                </a:path>
              </a:pathLst>
            </a:custGeom>
            <a:solidFill>
              <a:srgbClr val="F8AC5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86" name="Freeform 42"/>
            <p:cNvSpPr>
              <a:spLocks noChangeAspect="1"/>
            </p:cNvSpPr>
            <p:nvPr/>
          </p:nvSpPr>
          <p:spPr bwMode="auto">
            <a:xfrm>
              <a:off x="2583" y="2126"/>
              <a:ext cx="339" cy="322"/>
            </a:xfrm>
            <a:custGeom>
              <a:avLst/>
              <a:gdLst>
                <a:gd name="T0" fmla="*/ 0 w 5650"/>
                <a:gd name="T1" fmla="*/ 0 h 5366"/>
                <a:gd name="T2" fmla="*/ 0 w 5650"/>
                <a:gd name="T3" fmla="*/ 0 h 5366"/>
                <a:gd name="T4" fmla="*/ 0 w 5650"/>
                <a:gd name="T5" fmla="*/ 0 h 5366"/>
                <a:gd name="T6" fmla="*/ 0 w 5650"/>
                <a:gd name="T7" fmla="*/ 0 h 5366"/>
                <a:gd name="T8" fmla="*/ 0 w 5650"/>
                <a:gd name="T9" fmla="*/ 0 h 5366"/>
                <a:gd name="T10" fmla="*/ 0 w 5650"/>
                <a:gd name="T11" fmla="*/ 0 h 5366"/>
                <a:gd name="T12" fmla="*/ 0 w 5650"/>
                <a:gd name="T13" fmla="*/ 0 h 5366"/>
                <a:gd name="T14" fmla="*/ 0 w 5650"/>
                <a:gd name="T15" fmla="*/ 0 h 5366"/>
                <a:gd name="T16" fmla="*/ 0 w 5650"/>
                <a:gd name="T17" fmla="*/ 0 h 53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50"/>
                <a:gd name="T28" fmla="*/ 0 h 5366"/>
                <a:gd name="T29" fmla="*/ 5650 w 5650"/>
                <a:gd name="T30" fmla="*/ 5366 h 53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50" h="5366">
                  <a:moveTo>
                    <a:pt x="398" y="3727"/>
                  </a:moveTo>
                  <a:cubicBezTo>
                    <a:pt x="597" y="4124"/>
                    <a:pt x="1469" y="5366"/>
                    <a:pt x="3435" y="5193"/>
                  </a:cubicBezTo>
                  <a:cubicBezTo>
                    <a:pt x="4381" y="4795"/>
                    <a:pt x="4381" y="4795"/>
                    <a:pt x="4381" y="4795"/>
                  </a:cubicBezTo>
                  <a:cubicBezTo>
                    <a:pt x="4879" y="4323"/>
                    <a:pt x="5202" y="4000"/>
                    <a:pt x="5376" y="3329"/>
                  </a:cubicBezTo>
                  <a:cubicBezTo>
                    <a:pt x="5650" y="2186"/>
                    <a:pt x="5028" y="1192"/>
                    <a:pt x="4356" y="646"/>
                  </a:cubicBezTo>
                  <a:cubicBezTo>
                    <a:pt x="3908" y="273"/>
                    <a:pt x="2862" y="49"/>
                    <a:pt x="2838" y="49"/>
                  </a:cubicBezTo>
                  <a:cubicBezTo>
                    <a:pt x="2464" y="0"/>
                    <a:pt x="1917" y="124"/>
                    <a:pt x="1568" y="273"/>
                  </a:cubicBezTo>
                  <a:cubicBezTo>
                    <a:pt x="1394" y="348"/>
                    <a:pt x="523" y="770"/>
                    <a:pt x="125" y="1938"/>
                  </a:cubicBezTo>
                  <a:cubicBezTo>
                    <a:pt x="75" y="2112"/>
                    <a:pt x="0" y="3031"/>
                    <a:pt x="398" y="3727"/>
                  </a:cubicBezTo>
                </a:path>
              </a:pathLst>
            </a:custGeom>
            <a:solidFill>
              <a:srgbClr val="F8AF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87" name="Freeform 43"/>
            <p:cNvSpPr>
              <a:spLocks noChangeAspect="1"/>
            </p:cNvSpPr>
            <p:nvPr/>
          </p:nvSpPr>
          <p:spPr bwMode="auto">
            <a:xfrm>
              <a:off x="2564" y="2134"/>
              <a:ext cx="349" cy="301"/>
            </a:xfrm>
            <a:custGeom>
              <a:avLst/>
              <a:gdLst>
                <a:gd name="T0" fmla="*/ 0 w 5817"/>
                <a:gd name="T1" fmla="*/ 0 h 5017"/>
                <a:gd name="T2" fmla="*/ 0 w 5817"/>
                <a:gd name="T3" fmla="*/ 0 h 5017"/>
                <a:gd name="T4" fmla="*/ 0 w 5817"/>
                <a:gd name="T5" fmla="*/ 0 h 5017"/>
                <a:gd name="T6" fmla="*/ 0 w 5817"/>
                <a:gd name="T7" fmla="*/ 0 h 5017"/>
                <a:gd name="T8" fmla="*/ 0 w 5817"/>
                <a:gd name="T9" fmla="*/ 0 h 5017"/>
                <a:gd name="T10" fmla="*/ 0 w 5817"/>
                <a:gd name="T11" fmla="*/ 0 h 5017"/>
                <a:gd name="T12" fmla="*/ 0 w 5817"/>
                <a:gd name="T13" fmla="*/ 0 h 5017"/>
                <a:gd name="T14" fmla="*/ 0 w 5817"/>
                <a:gd name="T15" fmla="*/ 0 h 5017"/>
                <a:gd name="T16" fmla="*/ 0 w 5817"/>
                <a:gd name="T17" fmla="*/ 0 h 5017"/>
                <a:gd name="T18" fmla="*/ 0 w 5817"/>
                <a:gd name="T19" fmla="*/ 0 h 50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7"/>
                <a:gd name="T31" fmla="*/ 0 h 5017"/>
                <a:gd name="T32" fmla="*/ 5817 w 5817"/>
                <a:gd name="T33" fmla="*/ 5017 h 50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7" h="5017">
                  <a:moveTo>
                    <a:pt x="870" y="3576"/>
                  </a:moveTo>
                  <a:cubicBezTo>
                    <a:pt x="870" y="3576"/>
                    <a:pt x="1492" y="4272"/>
                    <a:pt x="1566" y="4346"/>
                  </a:cubicBezTo>
                  <a:cubicBezTo>
                    <a:pt x="1865" y="4570"/>
                    <a:pt x="2362" y="4744"/>
                    <a:pt x="2710" y="4893"/>
                  </a:cubicBezTo>
                  <a:cubicBezTo>
                    <a:pt x="2983" y="5017"/>
                    <a:pt x="3431" y="4942"/>
                    <a:pt x="3729" y="4917"/>
                  </a:cubicBezTo>
                  <a:cubicBezTo>
                    <a:pt x="4027" y="4893"/>
                    <a:pt x="4450" y="4719"/>
                    <a:pt x="4699" y="4495"/>
                  </a:cubicBezTo>
                  <a:cubicBezTo>
                    <a:pt x="5270" y="3949"/>
                    <a:pt x="5469" y="3452"/>
                    <a:pt x="5544" y="3204"/>
                  </a:cubicBezTo>
                  <a:cubicBezTo>
                    <a:pt x="5668" y="2732"/>
                    <a:pt x="5817" y="1565"/>
                    <a:pt x="4500" y="522"/>
                  </a:cubicBezTo>
                  <a:cubicBezTo>
                    <a:pt x="4152" y="248"/>
                    <a:pt x="3580" y="75"/>
                    <a:pt x="3157" y="50"/>
                  </a:cubicBezTo>
                  <a:cubicBezTo>
                    <a:pt x="2785" y="0"/>
                    <a:pt x="2238" y="124"/>
                    <a:pt x="1890" y="298"/>
                  </a:cubicBezTo>
                  <a:cubicBezTo>
                    <a:pt x="1069" y="671"/>
                    <a:pt x="0" y="2111"/>
                    <a:pt x="870" y="3576"/>
                  </a:cubicBezTo>
                </a:path>
              </a:pathLst>
            </a:custGeom>
            <a:solidFill>
              <a:srgbClr val="F9B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88" name="Freeform 44"/>
            <p:cNvSpPr>
              <a:spLocks noChangeAspect="1"/>
            </p:cNvSpPr>
            <p:nvPr/>
          </p:nvSpPr>
          <p:spPr bwMode="auto">
            <a:xfrm>
              <a:off x="2560" y="2141"/>
              <a:ext cx="344" cy="287"/>
            </a:xfrm>
            <a:custGeom>
              <a:avLst/>
              <a:gdLst>
                <a:gd name="T0" fmla="*/ 0 w 5733"/>
                <a:gd name="T1" fmla="*/ 0 h 4783"/>
                <a:gd name="T2" fmla="*/ 0 w 5733"/>
                <a:gd name="T3" fmla="*/ 0 h 4783"/>
                <a:gd name="T4" fmla="*/ 0 w 5733"/>
                <a:gd name="T5" fmla="*/ 0 h 4783"/>
                <a:gd name="T6" fmla="*/ 0 w 5733"/>
                <a:gd name="T7" fmla="*/ 0 h 4783"/>
                <a:gd name="T8" fmla="*/ 0 w 5733"/>
                <a:gd name="T9" fmla="*/ 0 h 4783"/>
                <a:gd name="T10" fmla="*/ 0 w 5733"/>
                <a:gd name="T11" fmla="*/ 0 h 4783"/>
                <a:gd name="T12" fmla="*/ 0 w 5733"/>
                <a:gd name="T13" fmla="*/ 0 h 4783"/>
                <a:gd name="T14" fmla="*/ 0 w 5733"/>
                <a:gd name="T15" fmla="*/ 0 h 47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33"/>
                <a:gd name="T25" fmla="*/ 0 h 4783"/>
                <a:gd name="T26" fmla="*/ 5733 w 5733"/>
                <a:gd name="T27" fmla="*/ 4783 h 47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33" h="4783">
                  <a:moveTo>
                    <a:pt x="1097" y="3438"/>
                  </a:moveTo>
                  <a:cubicBezTo>
                    <a:pt x="1421" y="3936"/>
                    <a:pt x="2168" y="4783"/>
                    <a:pt x="3764" y="4659"/>
                  </a:cubicBezTo>
                  <a:cubicBezTo>
                    <a:pt x="4088" y="4634"/>
                    <a:pt x="4512" y="4434"/>
                    <a:pt x="4736" y="4210"/>
                  </a:cubicBezTo>
                  <a:cubicBezTo>
                    <a:pt x="5185" y="3812"/>
                    <a:pt x="5459" y="3089"/>
                    <a:pt x="5459" y="3089"/>
                  </a:cubicBezTo>
                  <a:cubicBezTo>
                    <a:pt x="5733" y="2192"/>
                    <a:pt x="5384" y="1196"/>
                    <a:pt x="4562" y="548"/>
                  </a:cubicBezTo>
                  <a:cubicBezTo>
                    <a:pt x="4437" y="473"/>
                    <a:pt x="3390" y="50"/>
                    <a:pt x="3240" y="50"/>
                  </a:cubicBezTo>
                  <a:cubicBezTo>
                    <a:pt x="2842" y="0"/>
                    <a:pt x="2318" y="149"/>
                    <a:pt x="1969" y="324"/>
                  </a:cubicBezTo>
                  <a:cubicBezTo>
                    <a:pt x="1944" y="324"/>
                    <a:pt x="0" y="1594"/>
                    <a:pt x="1097" y="3438"/>
                  </a:cubicBezTo>
                </a:path>
              </a:pathLst>
            </a:custGeom>
            <a:solidFill>
              <a:srgbClr val="F9B56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89" name="Freeform 45"/>
            <p:cNvSpPr>
              <a:spLocks noChangeAspect="1"/>
            </p:cNvSpPr>
            <p:nvPr/>
          </p:nvSpPr>
          <p:spPr bwMode="auto">
            <a:xfrm>
              <a:off x="2577" y="2149"/>
              <a:ext cx="321" cy="267"/>
            </a:xfrm>
            <a:custGeom>
              <a:avLst/>
              <a:gdLst>
                <a:gd name="T0" fmla="*/ 0 w 5350"/>
                <a:gd name="T1" fmla="*/ 0 h 4450"/>
                <a:gd name="T2" fmla="*/ 0 w 5350"/>
                <a:gd name="T3" fmla="*/ 0 h 4450"/>
                <a:gd name="T4" fmla="*/ 0 w 5350"/>
                <a:gd name="T5" fmla="*/ 0 h 4450"/>
                <a:gd name="T6" fmla="*/ 0 w 5350"/>
                <a:gd name="T7" fmla="*/ 0 h 4450"/>
                <a:gd name="T8" fmla="*/ 0 w 5350"/>
                <a:gd name="T9" fmla="*/ 0 h 4450"/>
                <a:gd name="T10" fmla="*/ 0 w 5350"/>
                <a:gd name="T11" fmla="*/ 0 h 4450"/>
                <a:gd name="T12" fmla="*/ 0 w 5350"/>
                <a:gd name="T13" fmla="*/ 0 h 4450"/>
                <a:gd name="T14" fmla="*/ 0 w 5350"/>
                <a:gd name="T15" fmla="*/ 0 h 4450"/>
                <a:gd name="T16" fmla="*/ 0 w 5350"/>
                <a:gd name="T17" fmla="*/ 0 h 44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50"/>
                <a:gd name="T28" fmla="*/ 0 h 4450"/>
                <a:gd name="T29" fmla="*/ 5350 w 5350"/>
                <a:gd name="T30" fmla="*/ 4450 h 44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50" h="4450">
                  <a:moveTo>
                    <a:pt x="1020" y="3257"/>
                  </a:moveTo>
                  <a:cubicBezTo>
                    <a:pt x="1369" y="3853"/>
                    <a:pt x="2140" y="4202"/>
                    <a:pt x="2389" y="4326"/>
                  </a:cubicBezTo>
                  <a:cubicBezTo>
                    <a:pt x="2688" y="4450"/>
                    <a:pt x="3135" y="4425"/>
                    <a:pt x="3459" y="4400"/>
                  </a:cubicBezTo>
                  <a:cubicBezTo>
                    <a:pt x="3782" y="4376"/>
                    <a:pt x="4205" y="4152"/>
                    <a:pt x="4454" y="3928"/>
                  </a:cubicBezTo>
                  <a:cubicBezTo>
                    <a:pt x="4653" y="3729"/>
                    <a:pt x="5052" y="2959"/>
                    <a:pt x="5052" y="2959"/>
                  </a:cubicBezTo>
                  <a:cubicBezTo>
                    <a:pt x="5350" y="2039"/>
                    <a:pt x="4877" y="1069"/>
                    <a:pt x="4280" y="622"/>
                  </a:cubicBezTo>
                  <a:cubicBezTo>
                    <a:pt x="3957" y="348"/>
                    <a:pt x="3384" y="100"/>
                    <a:pt x="2961" y="50"/>
                  </a:cubicBezTo>
                  <a:cubicBezTo>
                    <a:pt x="2563" y="0"/>
                    <a:pt x="2041" y="174"/>
                    <a:pt x="1692" y="348"/>
                  </a:cubicBezTo>
                  <a:cubicBezTo>
                    <a:pt x="1667" y="348"/>
                    <a:pt x="0" y="1591"/>
                    <a:pt x="1020" y="3257"/>
                  </a:cubicBezTo>
                </a:path>
              </a:pathLst>
            </a:custGeom>
            <a:solidFill>
              <a:srgbClr val="F9B76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90" name="Freeform 46"/>
            <p:cNvSpPr>
              <a:spLocks noChangeAspect="1"/>
            </p:cNvSpPr>
            <p:nvPr/>
          </p:nvSpPr>
          <p:spPr bwMode="auto">
            <a:xfrm>
              <a:off x="2620" y="2159"/>
              <a:ext cx="274" cy="248"/>
            </a:xfrm>
            <a:custGeom>
              <a:avLst/>
              <a:gdLst>
                <a:gd name="T0" fmla="*/ 0 w 4566"/>
                <a:gd name="T1" fmla="*/ 0 h 4133"/>
                <a:gd name="T2" fmla="*/ 0 w 4566"/>
                <a:gd name="T3" fmla="*/ 0 h 4133"/>
                <a:gd name="T4" fmla="*/ 0 w 4566"/>
                <a:gd name="T5" fmla="*/ 0 h 4133"/>
                <a:gd name="T6" fmla="*/ 0 w 4566"/>
                <a:gd name="T7" fmla="*/ 0 h 4133"/>
                <a:gd name="T8" fmla="*/ 0 w 4566"/>
                <a:gd name="T9" fmla="*/ 0 h 4133"/>
                <a:gd name="T10" fmla="*/ 0 w 4566"/>
                <a:gd name="T11" fmla="*/ 0 h 4133"/>
                <a:gd name="T12" fmla="*/ 0 w 4566"/>
                <a:gd name="T13" fmla="*/ 0 h 4133"/>
                <a:gd name="T14" fmla="*/ 0 w 4566"/>
                <a:gd name="T15" fmla="*/ 0 h 4133"/>
                <a:gd name="T16" fmla="*/ 0 w 4566"/>
                <a:gd name="T17" fmla="*/ 0 h 4133"/>
                <a:gd name="T18" fmla="*/ 0 w 4566"/>
                <a:gd name="T19" fmla="*/ 0 h 4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66"/>
                <a:gd name="T31" fmla="*/ 0 h 4133"/>
                <a:gd name="T32" fmla="*/ 4566 w 4566"/>
                <a:gd name="T33" fmla="*/ 4133 h 41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66" h="4133">
                  <a:moveTo>
                    <a:pt x="447" y="3062"/>
                  </a:moveTo>
                  <a:cubicBezTo>
                    <a:pt x="447" y="3087"/>
                    <a:pt x="968" y="3685"/>
                    <a:pt x="1638" y="4009"/>
                  </a:cubicBezTo>
                  <a:cubicBezTo>
                    <a:pt x="1936" y="4133"/>
                    <a:pt x="2382" y="4108"/>
                    <a:pt x="2705" y="4083"/>
                  </a:cubicBezTo>
                  <a:cubicBezTo>
                    <a:pt x="2705" y="4083"/>
                    <a:pt x="3599" y="3660"/>
                    <a:pt x="3698" y="3560"/>
                  </a:cubicBezTo>
                  <a:cubicBezTo>
                    <a:pt x="3896" y="3386"/>
                    <a:pt x="4095" y="3038"/>
                    <a:pt x="4169" y="2789"/>
                  </a:cubicBezTo>
                  <a:cubicBezTo>
                    <a:pt x="4566" y="1668"/>
                    <a:pt x="3772" y="772"/>
                    <a:pt x="3549" y="597"/>
                  </a:cubicBezTo>
                  <a:cubicBezTo>
                    <a:pt x="3375" y="448"/>
                    <a:pt x="2407" y="25"/>
                    <a:pt x="2233" y="0"/>
                  </a:cubicBezTo>
                  <a:cubicBezTo>
                    <a:pt x="2184" y="0"/>
                    <a:pt x="1042" y="274"/>
                    <a:pt x="993" y="323"/>
                  </a:cubicBezTo>
                  <a:cubicBezTo>
                    <a:pt x="670" y="523"/>
                    <a:pt x="298" y="921"/>
                    <a:pt x="223" y="1295"/>
                  </a:cubicBezTo>
                  <a:cubicBezTo>
                    <a:pt x="124" y="1793"/>
                    <a:pt x="0" y="2415"/>
                    <a:pt x="447" y="3062"/>
                  </a:cubicBezTo>
                </a:path>
              </a:pathLst>
            </a:custGeom>
            <a:solidFill>
              <a:srgbClr val="F9B96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91" name="Freeform 47"/>
            <p:cNvSpPr>
              <a:spLocks noChangeAspect="1"/>
            </p:cNvSpPr>
            <p:nvPr/>
          </p:nvSpPr>
          <p:spPr bwMode="auto">
            <a:xfrm>
              <a:off x="2616" y="2167"/>
              <a:ext cx="273" cy="231"/>
            </a:xfrm>
            <a:custGeom>
              <a:avLst/>
              <a:gdLst>
                <a:gd name="T0" fmla="*/ 0 w 4550"/>
                <a:gd name="T1" fmla="*/ 0 h 3850"/>
                <a:gd name="T2" fmla="*/ 0 w 4550"/>
                <a:gd name="T3" fmla="*/ 0 h 3850"/>
                <a:gd name="T4" fmla="*/ 0 w 4550"/>
                <a:gd name="T5" fmla="*/ 0 h 3850"/>
                <a:gd name="T6" fmla="*/ 0 w 4550"/>
                <a:gd name="T7" fmla="*/ 0 h 3850"/>
                <a:gd name="T8" fmla="*/ 0 w 4550"/>
                <a:gd name="T9" fmla="*/ 0 h 3850"/>
                <a:gd name="T10" fmla="*/ 0 w 4550"/>
                <a:gd name="T11" fmla="*/ 0 h 3850"/>
                <a:gd name="T12" fmla="*/ 0 w 4550"/>
                <a:gd name="T13" fmla="*/ 0 h 3850"/>
                <a:gd name="T14" fmla="*/ 0 w 4550"/>
                <a:gd name="T15" fmla="*/ 0 h 3850"/>
                <a:gd name="T16" fmla="*/ 0 w 4550"/>
                <a:gd name="T17" fmla="*/ 0 h 38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50"/>
                <a:gd name="T28" fmla="*/ 0 h 3850"/>
                <a:gd name="T29" fmla="*/ 4550 w 4550"/>
                <a:gd name="T30" fmla="*/ 3850 h 38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50" h="3850">
                  <a:moveTo>
                    <a:pt x="696" y="2906"/>
                  </a:moveTo>
                  <a:cubicBezTo>
                    <a:pt x="696" y="2931"/>
                    <a:pt x="1567" y="3651"/>
                    <a:pt x="1666" y="3701"/>
                  </a:cubicBezTo>
                  <a:cubicBezTo>
                    <a:pt x="1964" y="3825"/>
                    <a:pt x="2437" y="3850"/>
                    <a:pt x="2760" y="3825"/>
                  </a:cubicBezTo>
                  <a:cubicBezTo>
                    <a:pt x="2835" y="3800"/>
                    <a:pt x="3580" y="3403"/>
                    <a:pt x="3779" y="3229"/>
                  </a:cubicBezTo>
                  <a:cubicBezTo>
                    <a:pt x="3929" y="3105"/>
                    <a:pt x="4053" y="2857"/>
                    <a:pt x="4127" y="2658"/>
                  </a:cubicBezTo>
                  <a:cubicBezTo>
                    <a:pt x="4550" y="1416"/>
                    <a:pt x="3655" y="646"/>
                    <a:pt x="3630" y="621"/>
                  </a:cubicBezTo>
                  <a:cubicBezTo>
                    <a:pt x="3630" y="621"/>
                    <a:pt x="2412" y="0"/>
                    <a:pt x="2337" y="0"/>
                  </a:cubicBezTo>
                  <a:cubicBezTo>
                    <a:pt x="2288" y="0"/>
                    <a:pt x="1119" y="323"/>
                    <a:pt x="1094" y="373"/>
                  </a:cubicBezTo>
                  <a:cubicBezTo>
                    <a:pt x="423" y="820"/>
                    <a:pt x="0" y="2012"/>
                    <a:pt x="696" y="2906"/>
                  </a:cubicBezTo>
                </a:path>
              </a:pathLst>
            </a:custGeom>
            <a:solidFill>
              <a:srgbClr val="F9BB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92" name="Freeform 48"/>
            <p:cNvSpPr>
              <a:spLocks noChangeAspect="1"/>
            </p:cNvSpPr>
            <p:nvPr/>
          </p:nvSpPr>
          <p:spPr bwMode="auto">
            <a:xfrm>
              <a:off x="2629" y="2173"/>
              <a:ext cx="245" cy="216"/>
            </a:xfrm>
            <a:custGeom>
              <a:avLst/>
              <a:gdLst>
                <a:gd name="T0" fmla="*/ 0 w 4083"/>
                <a:gd name="T1" fmla="*/ 0 h 3600"/>
                <a:gd name="T2" fmla="*/ 0 w 4083"/>
                <a:gd name="T3" fmla="*/ 0 h 3600"/>
                <a:gd name="T4" fmla="*/ 0 w 4083"/>
                <a:gd name="T5" fmla="*/ 0 h 3600"/>
                <a:gd name="T6" fmla="*/ 0 w 4083"/>
                <a:gd name="T7" fmla="*/ 0 h 3600"/>
                <a:gd name="T8" fmla="*/ 0 w 4083"/>
                <a:gd name="T9" fmla="*/ 0 h 3600"/>
                <a:gd name="T10" fmla="*/ 0 w 4083"/>
                <a:gd name="T11" fmla="*/ 0 h 3600"/>
                <a:gd name="T12" fmla="*/ 0 w 4083"/>
                <a:gd name="T13" fmla="*/ 0 h 3600"/>
                <a:gd name="T14" fmla="*/ 0 w 4083"/>
                <a:gd name="T15" fmla="*/ 0 h 3600"/>
                <a:gd name="T16" fmla="*/ 0 w 4083"/>
                <a:gd name="T17" fmla="*/ 0 h 3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83"/>
                <a:gd name="T28" fmla="*/ 0 h 3600"/>
                <a:gd name="T29" fmla="*/ 4083 w 4083"/>
                <a:gd name="T30" fmla="*/ 3600 h 36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83" h="3600">
                  <a:moveTo>
                    <a:pt x="647" y="2781"/>
                  </a:moveTo>
                  <a:cubicBezTo>
                    <a:pt x="821" y="3029"/>
                    <a:pt x="1145" y="3302"/>
                    <a:pt x="1419" y="3402"/>
                  </a:cubicBezTo>
                  <a:cubicBezTo>
                    <a:pt x="1718" y="3550"/>
                    <a:pt x="2191" y="3600"/>
                    <a:pt x="2515" y="3575"/>
                  </a:cubicBezTo>
                  <a:cubicBezTo>
                    <a:pt x="2639" y="3575"/>
                    <a:pt x="3535" y="2930"/>
                    <a:pt x="3535" y="2930"/>
                  </a:cubicBezTo>
                  <a:cubicBezTo>
                    <a:pt x="3635" y="2855"/>
                    <a:pt x="3710" y="2682"/>
                    <a:pt x="3759" y="2557"/>
                  </a:cubicBezTo>
                  <a:cubicBezTo>
                    <a:pt x="4083" y="1614"/>
                    <a:pt x="3535" y="770"/>
                    <a:pt x="3436" y="695"/>
                  </a:cubicBezTo>
                  <a:cubicBezTo>
                    <a:pt x="3062" y="447"/>
                    <a:pt x="2564" y="99"/>
                    <a:pt x="2116" y="50"/>
                  </a:cubicBezTo>
                  <a:cubicBezTo>
                    <a:pt x="1718" y="0"/>
                    <a:pt x="1195" y="224"/>
                    <a:pt x="871" y="447"/>
                  </a:cubicBezTo>
                  <a:cubicBezTo>
                    <a:pt x="348" y="819"/>
                    <a:pt x="0" y="1962"/>
                    <a:pt x="647" y="2781"/>
                  </a:cubicBezTo>
                </a:path>
              </a:pathLst>
            </a:custGeom>
            <a:solidFill>
              <a:srgbClr val="FABD7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93" name="Freeform 49"/>
            <p:cNvSpPr>
              <a:spLocks noChangeAspect="1"/>
            </p:cNvSpPr>
            <p:nvPr/>
          </p:nvSpPr>
          <p:spPr bwMode="auto">
            <a:xfrm>
              <a:off x="2655" y="2181"/>
              <a:ext cx="212" cy="202"/>
            </a:xfrm>
            <a:custGeom>
              <a:avLst/>
              <a:gdLst>
                <a:gd name="T0" fmla="*/ 0 w 3533"/>
                <a:gd name="T1" fmla="*/ 0 h 3367"/>
                <a:gd name="T2" fmla="*/ 0 w 3533"/>
                <a:gd name="T3" fmla="*/ 0 h 3367"/>
                <a:gd name="T4" fmla="*/ 0 w 3533"/>
                <a:gd name="T5" fmla="*/ 0 h 3367"/>
                <a:gd name="T6" fmla="*/ 0 w 3533"/>
                <a:gd name="T7" fmla="*/ 0 h 3367"/>
                <a:gd name="T8" fmla="*/ 0 w 3533"/>
                <a:gd name="T9" fmla="*/ 0 h 3367"/>
                <a:gd name="T10" fmla="*/ 0 w 3533"/>
                <a:gd name="T11" fmla="*/ 0 h 3367"/>
                <a:gd name="T12" fmla="*/ 0 w 3533"/>
                <a:gd name="T13" fmla="*/ 0 h 3367"/>
                <a:gd name="T14" fmla="*/ 0 w 3533"/>
                <a:gd name="T15" fmla="*/ 0 h 3367"/>
                <a:gd name="T16" fmla="*/ 0 w 3533"/>
                <a:gd name="T17" fmla="*/ 0 h 3367"/>
                <a:gd name="T18" fmla="*/ 0 w 3533"/>
                <a:gd name="T19" fmla="*/ 0 h 33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33"/>
                <a:gd name="T31" fmla="*/ 0 h 3367"/>
                <a:gd name="T32" fmla="*/ 3533 w 3533"/>
                <a:gd name="T33" fmla="*/ 3367 h 33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33" h="3367">
                  <a:moveTo>
                    <a:pt x="373" y="2644"/>
                  </a:moveTo>
                  <a:cubicBezTo>
                    <a:pt x="523" y="2794"/>
                    <a:pt x="747" y="3018"/>
                    <a:pt x="946" y="3093"/>
                  </a:cubicBezTo>
                  <a:cubicBezTo>
                    <a:pt x="1269" y="3218"/>
                    <a:pt x="1742" y="3367"/>
                    <a:pt x="2065" y="3292"/>
                  </a:cubicBezTo>
                  <a:cubicBezTo>
                    <a:pt x="2439" y="3218"/>
                    <a:pt x="2812" y="2818"/>
                    <a:pt x="3110" y="2594"/>
                  </a:cubicBezTo>
                  <a:cubicBezTo>
                    <a:pt x="3135" y="2544"/>
                    <a:pt x="3185" y="2469"/>
                    <a:pt x="3210" y="2419"/>
                  </a:cubicBezTo>
                  <a:cubicBezTo>
                    <a:pt x="3533" y="1322"/>
                    <a:pt x="3086" y="823"/>
                    <a:pt x="2887" y="649"/>
                  </a:cubicBezTo>
                  <a:cubicBezTo>
                    <a:pt x="2588" y="375"/>
                    <a:pt x="2090" y="75"/>
                    <a:pt x="1692" y="50"/>
                  </a:cubicBezTo>
                  <a:cubicBezTo>
                    <a:pt x="1319" y="0"/>
                    <a:pt x="846" y="325"/>
                    <a:pt x="473" y="449"/>
                  </a:cubicBezTo>
                  <a:cubicBezTo>
                    <a:pt x="50" y="624"/>
                    <a:pt x="0" y="1771"/>
                    <a:pt x="0" y="1796"/>
                  </a:cubicBezTo>
                  <a:cubicBezTo>
                    <a:pt x="50" y="2070"/>
                    <a:pt x="224" y="2419"/>
                    <a:pt x="373" y="2644"/>
                  </a:cubicBezTo>
                </a:path>
              </a:pathLst>
            </a:custGeom>
            <a:solidFill>
              <a:srgbClr val="FABF7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94" name="Freeform 50"/>
            <p:cNvSpPr>
              <a:spLocks noChangeAspect="1"/>
            </p:cNvSpPr>
            <p:nvPr/>
          </p:nvSpPr>
          <p:spPr bwMode="auto">
            <a:xfrm>
              <a:off x="2658" y="2192"/>
              <a:ext cx="190" cy="182"/>
            </a:xfrm>
            <a:custGeom>
              <a:avLst/>
              <a:gdLst>
                <a:gd name="T0" fmla="*/ 0 w 3167"/>
                <a:gd name="T1" fmla="*/ 0 h 3033"/>
                <a:gd name="T2" fmla="*/ 0 w 3167"/>
                <a:gd name="T3" fmla="*/ 0 h 3033"/>
                <a:gd name="T4" fmla="*/ 0 w 3167"/>
                <a:gd name="T5" fmla="*/ 0 h 3033"/>
                <a:gd name="T6" fmla="*/ 0 w 3167"/>
                <a:gd name="T7" fmla="*/ 0 h 3033"/>
                <a:gd name="T8" fmla="*/ 0 w 3167"/>
                <a:gd name="T9" fmla="*/ 0 h 3033"/>
                <a:gd name="T10" fmla="*/ 0 w 3167"/>
                <a:gd name="T11" fmla="*/ 0 h 3033"/>
                <a:gd name="T12" fmla="*/ 0 w 3167"/>
                <a:gd name="T13" fmla="*/ 0 h 3033"/>
                <a:gd name="T14" fmla="*/ 0 w 3167"/>
                <a:gd name="T15" fmla="*/ 0 h 3033"/>
                <a:gd name="T16" fmla="*/ 0 w 3167"/>
                <a:gd name="T17" fmla="*/ 0 h 3033"/>
                <a:gd name="T18" fmla="*/ 0 w 3167"/>
                <a:gd name="T19" fmla="*/ 0 h 3033"/>
                <a:gd name="T20" fmla="*/ 0 w 3167"/>
                <a:gd name="T21" fmla="*/ 0 h 3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67"/>
                <a:gd name="T34" fmla="*/ 0 h 3033"/>
                <a:gd name="T35" fmla="*/ 3167 w 3167"/>
                <a:gd name="T36" fmla="*/ 3033 h 3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67" h="3033">
                  <a:moveTo>
                    <a:pt x="495" y="2436"/>
                  </a:moveTo>
                  <a:cubicBezTo>
                    <a:pt x="594" y="2536"/>
                    <a:pt x="718" y="2660"/>
                    <a:pt x="841" y="2710"/>
                  </a:cubicBezTo>
                  <a:cubicBezTo>
                    <a:pt x="1163" y="2834"/>
                    <a:pt x="1633" y="3033"/>
                    <a:pt x="1979" y="2959"/>
                  </a:cubicBezTo>
                  <a:cubicBezTo>
                    <a:pt x="2350" y="2884"/>
                    <a:pt x="2697" y="2486"/>
                    <a:pt x="2969" y="2238"/>
                  </a:cubicBezTo>
                  <a:cubicBezTo>
                    <a:pt x="2994" y="2213"/>
                    <a:pt x="2994" y="2138"/>
                    <a:pt x="3018" y="2113"/>
                  </a:cubicBezTo>
                  <a:cubicBezTo>
                    <a:pt x="3068" y="1889"/>
                    <a:pt x="3167" y="1591"/>
                    <a:pt x="3117" y="1367"/>
                  </a:cubicBezTo>
                  <a:cubicBezTo>
                    <a:pt x="3043" y="1069"/>
                    <a:pt x="2820" y="671"/>
                    <a:pt x="2573" y="472"/>
                  </a:cubicBezTo>
                  <a:cubicBezTo>
                    <a:pt x="2326" y="273"/>
                    <a:pt x="1955" y="25"/>
                    <a:pt x="1658" y="25"/>
                  </a:cubicBezTo>
                  <a:cubicBezTo>
                    <a:pt x="1262" y="0"/>
                    <a:pt x="792" y="298"/>
                    <a:pt x="445" y="447"/>
                  </a:cubicBezTo>
                  <a:cubicBezTo>
                    <a:pt x="371" y="497"/>
                    <a:pt x="322" y="572"/>
                    <a:pt x="297" y="646"/>
                  </a:cubicBezTo>
                  <a:cubicBezTo>
                    <a:pt x="0" y="1268"/>
                    <a:pt x="74" y="1865"/>
                    <a:pt x="495" y="2436"/>
                  </a:cubicBezTo>
                </a:path>
              </a:pathLst>
            </a:custGeom>
            <a:solidFill>
              <a:srgbClr val="FAC17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95" name="Freeform 51"/>
            <p:cNvSpPr>
              <a:spLocks noChangeAspect="1"/>
            </p:cNvSpPr>
            <p:nvPr/>
          </p:nvSpPr>
          <p:spPr bwMode="auto">
            <a:xfrm>
              <a:off x="2671" y="2201"/>
              <a:ext cx="167" cy="162"/>
            </a:xfrm>
            <a:custGeom>
              <a:avLst/>
              <a:gdLst>
                <a:gd name="T0" fmla="*/ 0 w 2783"/>
                <a:gd name="T1" fmla="*/ 0 h 2700"/>
                <a:gd name="T2" fmla="*/ 0 w 2783"/>
                <a:gd name="T3" fmla="*/ 0 h 2700"/>
                <a:gd name="T4" fmla="*/ 0 w 2783"/>
                <a:gd name="T5" fmla="*/ 0 h 2700"/>
                <a:gd name="T6" fmla="*/ 0 w 2783"/>
                <a:gd name="T7" fmla="*/ 0 h 2700"/>
                <a:gd name="T8" fmla="*/ 0 w 2783"/>
                <a:gd name="T9" fmla="*/ 0 h 2700"/>
                <a:gd name="T10" fmla="*/ 0 w 2783"/>
                <a:gd name="T11" fmla="*/ 0 h 2700"/>
                <a:gd name="T12" fmla="*/ 0 w 2783"/>
                <a:gd name="T13" fmla="*/ 0 h 2700"/>
                <a:gd name="T14" fmla="*/ 0 w 2783"/>
                <a:gd name="T15" fmla="*/ 0 h 2700"/>
                <a:gd name="T16" fmla="*/ 0 w 2783"/>
                <a:gd name="T17" fmla="*/ 0 h 2700"/>
                <a:gd name="T18" fmla="*/ 0 w 2783"/>
                <a:gd name="T19" fmla="*/ 0 h 2700"/>
                <a:gd name="T20" fmla="*/ 0 w 2783"/>
                <a:gd name="T21" fmla="*/ 0 h 27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3"/>
                <a:gd name="T34" fmla="*/ 0 h 2700"/>
                <a:gd name="T35" fmla="*/ 2783 w 2783"/>
                <a:gd name="T36" fmla="*/ 2700 h 27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3" h="2700">
                  <a:moveTo>
                    <a:pt x="447" y="2254"/>
                  </a:moveTo>
                  <a:cubicBezTo>
                    <a:pt x="472" y="2279"/>
                    <a:pt x="522" y="2328"/>
                    <a:pt x="571" y="2353"/>
                  </a:cubicBezTo>
                  <a:cubicBezTo>
                    <a:pt x="919" y="2452"/>
                    <a:pt x="1391" y="2700"/>
                    <a:pt x="1739" y="2625"/>
                  </a:cubicBezTo>
                  <a:cubicBezTo>
                    <a:pt x="2013" y="2576"/>
                    <a:pt x="2311" y="2303"/>
                    <a:pt x="2485" y="2105"/>
                  </a:cubicBezTo>
                  <a:cubicBezTo>
                    <a:pt x="2634" y="1882"/>
                    <a:pt x="2733" y="1536"/>
                    <a:pt x="2758" y="1288"/>
                  </a:cubicBezTo>
                  <a:cubicBezTo>
                    <a:pt x="2783" y="1263"/>
                    <a:pt x="2783" y="1189"/>
                    <a:pt x="2758" y="1164"/>
                  </a:cubicBezTo>
                  <a:cubicBezTo>
                    <a:pt x="2584" y="916"/>
                    <a:pt x="2361" y="545"/>
                    <a:pt x="2112" y="347"/>
                  </a:cubicBezTo>
                  <a:cubicBezTo>
                    <a:pt x="1938" y="198"/>
                    <a:pt x="1665" y="25"/>
                    <a:pt x="1441" y="0"/>
                  </a:cubicBezTo>
                  <a:cubicBezTo>
                    <a:pt x="1068" y="0"/>
                    <a:pt x="497" y="173"/>
                    <a:pt x="248" y="470"/>
                  </a:cubicBezTo>
                  <a:cubicBezTo>
                    <a:pt x="50" y="693"/>
                    <a:pt x="0" y="1114"/>
                    <a:pt x="50" y="1412"/>
                  </a:cubicBezTo>
                  <a:cubicBezTo>
                    <a:pt x="74" y="1684"/>
                    <a:pt x="273" y="2031"/>
                    <a:pt x="447" y="2254"/>
                  </a:cubicBezTo>
                </a:path>
              </a:pathLst>
            </a:custGeom>
            <a:solidFill>
              <a:srgbClr val="FAC38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96" name="Freeform 52"/>
            <p:cNvSpPr>
              <a:spLocks noChangeAspect="1"/>
            </p:cNvSpPr>
            <p:nvPr/>
          </p:nvSpPr>
          <p:spPr bwMode="auto">
            <a:xfrm>
              <a:off x="2643" y="2210"/>
              <a:ext cx="183" cy="143"/>
            </a:xfrm>
            <a:custGeom>
              <a:avLst/>
              <a:gdLst>
                <a:gd name="T0" fmla="*/ 0 w 3050"/>
                <a:gd name="T1" fmla="*/ 0 h 2383"/>
                <a:gd name="T2" fmla="*/ 0 w 3050"/>
                <a:gd name="T3" fmla="*/ 0 h 2383"/>
                <a:gd name="T4" fmla="*/ 0 w 3050"/>
                <a:gd name="T5" fmla="*/ 0 h 2383"/>
                <a:gd name="T6" fmla="*/ 0 w 3050"/>
                <a:gd name="T7" fmla="*/ 0 h 2383"/>
                <a:gd name="T8" fmla="*/ 0 w 3050"/>
                <a:gd name="T9" fmla="*/ 0 h 2383"/>
                <a:gd name="T10" fmla="*/ 0 w 3050"/>
                <a:gd name="T11" fmla="*/ 0 h 2383"/>
                <a:gd name="T12" fmla="*/ 0 w 3050"/>
                <a:gd name="T13" fmla="*/ 0 h 2383"/>
                <a:gd name="T14" fmla="*/ 0 w 3050"/>
                <a:gd name="T15" fmla="*/ 0 h 23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50"/>
                <a:gd name="T25" fmla="*/ 0 h 2383"/>
                <a:gd name="T26" fmla="*/ 3050 w 3050"/>
                <a:gd name="T27" fmla="*/ 2383 h 23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50" h="2383">
                  <a:moveTo>
                    <a:pt x="992" y="1887"/>
                  </a:moveTo>
                  <a:cubicBezTo>
                    <a:pt x="1042" y="1961"/>
                    <a:pt x="1116" y="2036"/>
                    <a:pt x="1215" y="2085"/>
                  </a:cubicBezTo>
                  <a:cubicBezTo>
                    <a:pt x="1488" y="2185"/>
                    <a:pt x="1885" y="2383"/>
                    <a:pt x="2182" y="2333"/>
                  </a:cubicBezTo>
                  <a:cubicBezTo>
                    <a:pt x="2381" y="2309"/>
                    <a:pt x="2579" y="2110"/>
                    <a:pt x="2678" y="1961"/>
                  </a:cubicBezTo>
                  <a:cubicBezTo>
                    <a:pt x="2852" y="1713"/>
                    <a:pt x="3050" y="1340"/>
                    <a:pt x="3025" y="1067"/>
                  </a:cubicBezTo>
                  <a:cubicBezTo>
                    <a:pt x="2976" y="745"/>
                    <a:pt x="2554" y="422"/>
                    <a:pt x="2331" y="198"/>
                  </a:cubicBezTo>
                  <a:cubicBezTo>
                    <a:pt x="2232" y="99"/>
                    <a:pt x="2058" y="0"/>
                    <a:pt x="1934" y="0"/>
                  </a:cubicBezTo>
                  <a:cubicBezTo>
                    <a:pt x="1587" y="0"/>
                    <a:pt x="0" y="645"/>
                    <a:pt x="992" y="1887"/>
                  </a:cubicBezTo>
                </a:path>
              </a:pathLst>
            </a:custGeom>
            <a:solidFill>
              <a:srgbClr val="FAC5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97" name="Freeform 53"/>
            <p:cNvSpPr>
              <a:spLocks noChangeAspect="1"/>
            </p:cNvSpPr>
            <p:nvPr/>
          </p:nvSpPr>
          <p:spPr bwMode="auto">
            <a:xfrm>
              <a:off x="2691" y="2219"/>
              <a:ext cx="122" cy="123"/>
            </a:xfrm>
            <a:custGeom>
              <a:avLst/>
              <a:gdLst>
                <a:gd name="T0" fmla="*/ 0 w 2033"/>
                <a:gd name="T1" fmla="*/ 0 h 2050"/>
                <a:gd name="T2" fmla="*/ 0 w 2033"/>
                <a:gd name="T3" fmla="*/ 0 h 2050"/>
                <a:gd name="T4" fmla="*/ 0 w 2033"/>
                <a:gd name="T5" fmla="*/ 0 h 2050"/>
                <a:gd name="T6" fmla="*/ 0 w 2033"/>
                <a:gd name="T7" fmla="*/ 0 h 2050"/>
                <a:gd name="T8" fmla="*/ 0 w 2033"/>
                <a:gd name="T9" fmla="*/ 0 h 2050"/>
                <a:gd name="T10" fmla="*/ 0 w 2033"/>
                <a:gd name="T11" fmla="*/ 0 h 2050"/>
                <a:gd name="T12" fmla="*/ 0 w 2033"/>
                <a:gd name="T13" fmla="*/ 0 h 2050"/>
                <a:gd name="T14" fmla="*/ 0 w 2033"/>
                <a:gd name="T15" fmla="*/ 0 h 20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33"/>
                <a:gd name="T25" fmla="*/ 0 h 2050"/>
                <a:gd name="T26" fmla="*/ 2033 w 2033"/>
                <a:gd name="T27" fmla="*/ 2050 h 20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33" h="2050">
                  <a:moveTo>
                    <a:pt x="99" y="1185"/>
                  </a:moveTo>
                  <a:cubicBezTo>
                    <a:pt x="273" y="1432"/>
                    <a:pt x="595" y="1704"/>
                    <a:pt x="868" y="1877"/>
                  </a:cubicBezTo>
                  <a:cubicBezTo>
                    <a:pt x="992" y="1951"/>
                    <a:pt x="1215" y="2050"/>
                    <a:pt x="1364" y="2000"/>
                  </a:cubicBezTo>
                  <a:cubicBezTo>
                    <a:pt x="1463" y="2000"/>
                    <a:pt x="1587" y="1902"/>
                    <a:pt x="1637" y="1828"/>
                  </a:cubicBezTo>
                  <a:cubicBezTo>
                    <a:pt x="1761" y="1556"/>
                    <a:pt x="2033" y="1210"/>
                    <a:pt x="1984" y="914"/>
                  </a:cubicBezTo>
                  <a:cubicBezTo>
                    <a:pt x="1984" y="914"/>
                    <a:pt x="1339" y="0"/>
                    <a:pt x="1141" y="0"/>
                  </a:cubicBezTo>
                  <a:cubicBezTo>
                    <a:pt x="1017" y="0"/>
                    <a:pt x="918" y="0"/>
                    <a:pt x="50" y="963"/>
                  </a:cubicBezTo>
                  <a:cubicBezTo>
                    <a:pt x="0" y="1012"/>
                    <a:pt x="50" y="1136"/>
                    <a:pt x="99" y="1185"/>
                  </a:cubicBezTo>
                </a:path>
              </a:pathLst>
            </a:custGeom>
            <a:solidFill>
              <a:srgbClr val="FAC68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98" name="Freeform 54"/>
            <p:cNvSpPr>
              <a:spLocks noChangeAspect="1"/>
            </p:cNvSpPr>
            <p:nvPr/>
          </p:nvSpPr>
          <p:spPr bwMode="auto">
            <a:xfrm>
              <a:off x="2711" y="2232"/>
              <a:ext cx="84" cy="98"/>
            </a:xfrm>
            <a:custGeom>
              <a:avLst/>
              <a:gdLst>
                <a:gd name="T0" fmla="*/ 0 w 1400"/>
                <a:gd name="T1" fmla="*/ 0 h 1634"/>
                <a:gd name="T2" fmla="*/ 0 w 1400"/>
                <a:gd name="T3" fmla="*/ 0 h 1634"/>
                <a:gd name="T4" fmla="*/ 0 w 1400"/>
                <a:gd name="T5" fmla="*/ 0 h 1634"/>
                <a:gd name="T6" fmla="*/ 0 w 1400"/>
                <a:gd name="T7" fmla="*/ 0 h 1634"/>
                <a:gd name="T8" fmla="*/ 0 w 1400"/>
                <a:gd name="T9" fmla="*/ 0 h 1634"/>
                <a:gd name="T10" fmla="*/ 0 w 1400"/>
                <a:gd name="T11" fmla="*/ 0 h 16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0"/>
                <a:gd name="T19" fmla="*/ 0 h 1634"/>
                <a:gd name="T20" fmla="*/ 1400 w 1400"/>
                <a:gd name="T21" fmla="*/ 1634 h 16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0" h="1634">
                  <a:moveTo>
                    <a:pt x="975" y="1609"/>
                  </a:moveTo>
                  <a:cubicBezTo>
                    <a:pt x="1000" y="1634"/>
                    <a:pt x="1000" y="1634"/>
                    <a:pt x="1000" y="1634"/>
                  </a:cubicBezTo>
                  <a:cubicBezTo>
                    <a:pt x="1050" y="1609"/>
                    <a:pt x="1400" y="718"/>
                    <a:pt x="1400" y="718"/>
                  </a:cubicBezTo>
                  <a:cubicBezTo>
                    <a:pt x="1375" y="446"/>
                    <a:pt x="1100" y="50"/>
                    <a:pt x="825" y="25"/>
                  </a:cubicBezTo>
                  <a:cubicBezTo>
                    <a:pt x="500" y="0"/>
                    <a:pt x="0" y="471"/>
                    <a:pt x="25" y="817"/>
                  </a:cubicBezTo>
                  <a:cubicBezTo>
                    <a:pt x="50" y="1188"/>
                    <a:pt x="650" y="1436"/>
                    <a:pt x="975" y="1609"/>
                  </a:cubicBezTo>
                </a:path>
              </a:pathLst>
            </a:custGeom>
            <a:solidFill>
              <a:srgbClr val="FAC88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99" name="Freeform 55"/>
            <p:cNvSpPr>
              <a:spLocks noChangeAspect="1"/>
            </p:cNvSpPr>
            <p:nvPr/>
          </p:nvSpPr>
          <p:spPr bwMode="auto">
            <a:xfrm>
              <a:off x="2738" y="2255"/>
              <a:ext cx="45" cy="53"/>
            </a:xfrm>
            <a:custGeom>
              <a:avLst/>
              <a:gdLst>
                <a:gd name="T0" fmla="*/ 0 w 750"/>
                <a:gd name="T1" fmla="*/ 0 h 883"/>
                <a:gd name="T2" fmla="*/ 0 w 750"/>
                <a:gd name="T3" fmla="*/ 0 h 883"/>
                <a:gd name="T4" fmla="*/ 0 w 750"/>
                <a:gd name="T5" fmla="*/ 0 h 883"/>
                <a:gd name="T6" fmla="*/ 0 w 750"/>
                <a:gd name="T7" fmla="*/ 0 h 883"/>
                <a:gd name="T8" fmla="*/ 0 w 750"/>
                <a:gd name="T9" fmla="*/ 0 h 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0"/>
                <a:gd name="T16" fmla="*/ 0 h 883"/>
                <a:gd name="T17" fmla="*/ 750 w 750"/>
                <a:gd name="T18" fmla="*/ 883 h 8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0" h="883">
                  <a:moveTo>
                    <a:pt x="500" y="834"/>
                  </a:moveTo>
                  <a:cubicBezTo>
                    <a:pt x="675" y="810"/>
                    <a:pt x="750" y="515"/>
                    <a:pt x="725" y="343"/>
                  </a:cubicBezTo>
                  <a:cubicBezTo>
                    <a:pt x="700" y="221"/>
                    <a:pt x="550" y="0"/>
                    <a:pt x="425" y="0"/>
                  </a:cubicBezTo>
                  <a:cubicBezTo>
                    <a:pt x="250" y="0"/>
                    <a:pt x="0" y="221"/>
                    <a:pt x="0" y="392"/>
                  </a:cubicBezTo>
                  <a:cubicBezTo>
                    <a:pt x="0" y="613"/>
                    <a:pt x="300" y="883"/>
                    <a:pt x="500" y="834"/>
                  </a:cubicBezTo>
                </a:path>
              </a:pathLst>
            </a:custGeom>
            <a:solidFill>
              <a:srgbClr val="FBC99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00" name="Freeform 56"/>
            <p:cNvSpPr>
              <a:spLocks noChangeAspect="1"/>
            </p:cNvSpPr>
            <p:nvPr/>
          </p:nvSpPr>
          <p:spPr bwMode="auto">
            <a:xfrm>
              <a:off x="2519" y="1743"/>
              <a:ext cx="918" cy="778"/>
            </a:xfrm>
            <a:custGeom>
              <a:avLst/>
              <a:gdLst>
                <a:gd name="T0" fmla="*/ 0 w 15308"/>
                <a:gd name="T1" fmla="*/ 0 h 12957"/>
                <a:gd name="T2" fmla="*/ 0 w 15308"/>
                <a:gd name="T3" fmla="*/ 0 h 12957"/>
                <a:gd name="T4" fmla="*/ 0 w 15308"/>
                <a:gd name="T5" fmla="*/ 0 h 12957"/>
                <a:gd name="T6" fmla="*/ 0 w 15308"/>
                <a:gd name="T7" fmla="*/ 0 h 12957"/>
                <a:gd name="T8" fmla="*/ 0 w 15308"/>
                <a:gd name="T9" fmla="*/ 0 h 12957"/>
                <a:gd name="T10" fmla="*/ 0 w 15308"/>
                <a:gd name="T11" fmla="*/ 0 h 12957"/>
                <a:gd name="T12" fmla="*/ 0 w 15308"/>
                <a:gd name="T13" fmla="*/ 0 h 12957"/>
                <a:gd name="T14" fmla="*/ 0 w 15308"/>
                <a:gd name="T15" fmla="*/ 0 h 12957"/>
                <a:gd name="T16" fmla="*/ 0 w 15308"/>
                <a:gd name="T17" fmla="*/ 0 h 12957"/>
                <a:gd name="T18" fmla="*/ 0 w 15308"/>
                <a:gd name="T19" fmla="*/ 0 h 12957"/>
                <a:gd name="T20" fmla="*/ 0 w 15308"/>
                <a:gd name="T21" fmla="*/ 0 h 12957"/>
                <a:gd name="T22" fmla="*/ 0 w 15308"/>
                <a:gd name="T23" fmla="*/ 0 h 12957"/>
                <a:gd name="T24" fmla="*/ 0 w 15308"/>
                <a:gd name="T25" fmla="*/ 0 h 12957"/>
                <a:gd name="T26" fmla="*/ 0 w 15308"/>
                <a:gd name="T27" fmla="*/ 0 h 12957"/>
                <a:gd name="T28" fmla="*/ 0 w 15308"/>
                <a:gd name="T29" fmla="*/ 0 h 12957"/>
                <a:gd name="T30" fmla="*/ 0 w 15308"/>
                <a:gd name="T31" fmla="*/ 0 h 12957"/>
                <a:gd name="T32" fmla="*/ 0 w 15308"/>
                <a:gd name="T33" fmla="*/ 0 h 12957"/>
                <a:gd name="T34" fmla="*/ 0 w 15308"/>
                <a:gd name="T35" fmla="*/ 0 h 12957"/>
                <a:gd name="T36" fmla="*/ 0 w 15308"/>
                <a:gd name="T37" fmla="*/ 0 h 12957"/>
                <a:gd name="T38" fmla="*/ 0 w 15308"/>
                <a:gd name="T39" fmla="*/ 0 h 129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308"/>
                <a:gd name="T61" fmla="*/ 0 h 12957"/>
                <a:gd name="T62" fmla="*/ 15308 w 15308"/>
                <a:gd name="T63" fmla="*/ 12957 h 1295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308" h="12957">
                  <a:moveTo>
                    <a:pt x="992" y="6479"/>
                  </a:moveTo>
                  <a:cubicBezTo>
                    <a:pt x="1984" y="7880"/>
                    <a:pt x="3091" y="7642"/>
                    <a:pt x="3961" y="6758"/>
                  </a:cubicBezTo>
                  <a:cubicBezTo>
                    <a:pt x="4832" y="5874"/>
                    <a:pt x="5591" y="1932"/>
                    <a:pt x="6191" y="1140"/>
                  </a:cubicBezTo>
                  <a:cubicBezTo>
                    <a:pt x="6790" y="348"/>
                    <a:pt x="7128" y="1638"/>
                    <a:pt x="7592" y="1980"/>
                  </a:cubicBezTo>
                  <a:cubicBezTo>
                    <a:pt x="8057" y="2321"/>
                    <a:pt x="8424" y="3012"/>
                    <a:pt x="8922" y="3206"/>
                  </a:cubicBezTo>
                  <a:cubicBezTo>
                    <a:pt x="9421" y="3400"/>
                    <a:pt x="10101" y="2959"/>
                    <a:pt x="10599" y="3153"/>
                  </a:cubicBezTo>
                  <a:cubicBezTo>
                    <a:pt x="11097" y="3346"/>
                    <a:pt x="11519" y="4019"/>
                    <a:pt x="11919" y="4398"/>
                  </a:cubicBezTo>
                  <a:cubicBezTo>
                    <a:pt x="12319" y="4776"/>
                    <a:pt x="13246" y="4583"/>
                    <a:pt x="12939" y="5412"/>
                  </a:cubicBezTo>
                  <a:cubicBezTo>
                    <a:pt x="12632" y="6241"/>
                    <a:pt x="10407" y="8247"/>
                    <a:pt x="10082" y="9445"/>
                  </a:cubicBezTo>
                  <a:cubicBezTo>
                    <a:pt x="9758" y="10642"/>
                    <a:pt x="9887" y="12199"/>
                    <a:pt x="11044" y="12578"/>
                  </a:cubicBezTo>
                  <a:cubicBezTo>
                    <a:pt x="12201" y="12957"/>
                    <a:pt x="14615" y="9799"/>
                    <a:pt x="14962" y="8519"/>
                  </a:cubicBezTo>
                  <a:cubicBezTo>
                    <a:pt x="15308" y="7238"/>
                    <a:pt x="13634" y="5569"/>
                    <a:pt x="13116" y="4869"/>
                  </a:cubicBezTo>
                  <a:cubicBezTo>
                    <a:pt x="12598" y="4168"/>
                    <a:pt x="12002" y="4702"/>
                    <a:pt x="11837" y="4259"/>
                  </a:cubicBezTo>
                  <a:cubicBezTo>
                    <a:pt x="11671" y="3817"/>
                    <a:pt x="12274" y="2767"/>
                    <a:pt x="12114" y="2187"/>
                  </a:cubicBezTo>
                  <a:cubicBezTo>
                    <a:pt x="11955" y="1606"/>
                    <a:pt x="11917" y="1302"/>
                    <a:pt x="10902" y="739"/>
                  </a:cubicBezTo>
                  <a:cubicBezTo>
                    <a:pt x="9887" y="176"/>
                    <a:pt x="9201" y="0"/>
                    <a:pt x="8657" y="18"/>
                  </a:cubicBezTo>
                  <a:cubicBezTo>
                    <a:pt x="7990" y="18"/>
                    <a:pt x="7365" y="607"/>
                    <a:pt x="6893" y="781"/>
                  </a:cubicBezTo>
                  <a:cubicBezTo>
                    <a:pt x="6422" y="956"/>
                    <a:pt x="6659" y="846"/>
                    <a:pt x="5841" y="1001"/>
                  </a:cubicBezTo>
                  <a:cubicBezTo>
                    <a:pt x="5023" y="1157"/>
                    <a:pt x="2796" y="823"/>
                    <a:pt x="1995" y="1744"/>
                  </a:cubicBezTo>
                  <a:cubicBezTo>
                    <a:pt x="1193" y="2665"/>
                    <a:pt x="0" y="5077"/>
                    <a:pt x="992" y="6479"/>
                  </a:cubicBezTo>
                </a:path>
              </a:pathLst>
            </a:cu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01" name="Freeform 57"/>
            <p:cNvSpPr>
              <a:spLocks noChangeAspect="1"/>
            </p:cNvSpPr>
            <p:nvPr/>
          </p:nvSpPr>
          <p:spPr bwMode="auto">
            <a:xfrm>
              <a:off x="2764" y="2275"/>
              <a:ext cx="2" cy="5"/>
            </a:xfrm>
            <a:custGeom>
              <a:avLst/>
              <a:gdLst>
                <a:gd name="T0" fmla="*/ 0 w 33"/>
                <a:gd name="T1" fmla="*/ 0 h 83"/>
                <a:gd name="T2" fmla="*/ 0 w 33"/>
                <a:gd name="T3" fmla="*/ 0 h 83"/>
                <a:gd name="T4" fmla="*/ 0 w 33"/>
                <a:gd name="T5" fmla="*/ 0 h 83"/>
                <a:gd name="T6" fmla="*/ 0 w 33"/>
                <a:gd name="T7" fmla="*/ 0 h 83"/>
                <a:gd name="T8" fmla="*/ 0 w 33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3"/>
                <a:gd name="T17" fmla="*/ 33 w 33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3">
                  <a:moveTo>
                    <a:pt x="16" y="83"/>
                  </a:moveTo>
                  <a:cubicBezTo>
                    <a:pt x="33" y="56"/>
                    <a:pt x="33" y="56"/>
                    <a:pt x="33" y="28"/>
                  </a:cubicBezTo>
                  <a:cubicBezTo>
                    <a:pt x="33" y="28"/>
                    <a:pt x="16" y="0"/>
                    <a:pt x="16" y="0"/>
                  </a:cubicBezTo>
                  <a:cubicBezTo>
                    <a:pt x="0" y="0"/>
                    <a:pt x="0" y="28"/>
                    <a:pt x="0" y="28"/>
                  </a:cubicBezTo>
                  <a:cubicBezTo>
                    <a:pt x="0" y="56"/>
                    <a:pt x="16" y="83"/>
                    <a:pt x="16" y="83"/>
                  </a:cubicBezTo>
                </a:path>
              </a:pathLst>
            </a:custGeom>
            <a:solidFill>
              <a:srgbClr val="FBCB9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02" name="Freeform 58"/>
            <p:cNvSpPr>
              <a:spLocks noChangeAspect="1"/>
            </p:cNvSpPr>
            <p:nvPr/>
          </p:nvSpPr>
          <p:spPr bwMode="auto">
            <a:xfrm>
              <a:off x="2298" y="1566"/>
              <a:ext cx="1277" cy="1192"/>
            </a:xfrm>
            <a:custGeom>
              <a:avLst/>
              <a:gdLst>
                <a:gd name="T0" fmla="*/ 0 w 21283"/>
                <a:gd name="T1" fmla="*/ 0 h 19867"/>
                <a:gd name="T2" fmla="*/ 0 w 21283"/>
                <a:gd name="T3" fmla="*/ 0 h 19867"/>
                <a:gd name="T4" fmla="*/ 0 w 21283"/>
                <a:gd name="T5" fmla="*/ 0 h 19867"/>
                <a:gd name="T6" fmla="*/ 0 w 21283"/>
                <a:gd name="T7" fmla="*/ 0 h 19867"/>
                <a:gd name="T8" fmla="*/ 0 w 21283"/>
                <a:gd name="T9" fmla="*/ 0 h 19867"/>
                <a:gd name="T10" fmla="*/ 0 w 21283"/>
                <a:gd name="T11" fmla="*/ 0 h 19867"/>
                <a:gd name="T12" fmla="*/ 0 w 21283"/>
                <a:gd name="T13" fmla="*/ 0 h 19867"/>
                <a:gd name="T14" fmla="*/ 0 w 21283"/>
                <a:gd name="T15" fmla="*/ 0 h 19867"/>
                <a:gd name="T16" fmla="*/ 0 w 21283"/>
                <a:gd name="T17" fmla="*/ 0 h 19867"/>
                <a:gd name="T18" fmla="*/ 0 w 21283"/>
                <a:gd name="T19" fmla="*/ 0 h 19867"/>
                <a:gd name="T20" fmla="*/ 0 w 21283"/>
                <a:gd name="T21" fmla="*/ 0 h 19867"/>
                <a:gd name="T22" fmla="*/ 0 w 21283"/>
                <a:gd name="T23" fmla="*/ 0 h 19867"/>
                <a:gd name="T24" fmla="*/ 0 w 21283"/>
                <a:gd name="T25" fmla="*/ 0 h 19867"/>
                <a:gd name="T26" fmla="*/ 0 w 21283"/>
                <a:gd name="T27" fmla="*/ 0 h 19867"/>
                <a:gd name="T28" fmla="*/ 0 w 21283"/>
                <a:gd name="T29" fmla="*/ 0 h 19867"/>
                <a:gd name="T30" fmla="*/ 0 w 21283"/>
                <a:gd name="T31" fmla="*/ 0 h 19867"/>
                <a:gd name="T32" fmla="*/ 0 w 21283"/>
                <a:gd name="T33" fmla="*/ 0 h 19867"/>
                <a:gd name="T34" fmla="*/ 0 w 21283"/>
                <a:gd name="T35" fmla="*/ 0 h 19867"/>
                <a:gd name="T36" fmla="*/ 0 w 21283"/>
                <a:gd name="T37" fmla="*/ 0 h 19867"/>
                <a:gd name="T38" fmla="*/ 0 w 21283"/>
                <a:gd name="T39" fmla="*/ 0 h 19867"/>
                <a:gd name="T40" fmla="*/ 0 w 21283"/>
                <a:gd name="T41" fmla="*/ 0 h 19867"/>
                <a:gd name="T42" fmla="*/ 0 w 21283"/>
                <a:gd name="T43" fmla="*/ 0 h 19867"/>
                <a:gd name="T44" fmla="*/ 0 w 21283"/>
                <a:gd name="T45" fmla="*/ 0 h 19867"/>
                <a:gd name="T46" fmla="*/ 0 w 21283"/>
                <a:gd name="T47" fmla="*/ 0 h 19867"/>
                <a:gd name="T48" fmla="*/ 0 w 21283"/>
                <a:gd name="T49" fmla="*/ 0 h 19867"/>
                <a:gd name="T50" fmla="*/ 0 w 21283"/>
                <a:gd name="T51" fmla="*/ 0 h 19867"/>
                <a:gd name="T52" fmla="*/ 0 w 21283"/>
                <a:gd name="T53" fmla="*/ 0 h 19867"/>
                <a:gd name="T54" fmla="*/ 0 w 21283"/>
                <a:gd name="T55" fmla="*/ 0 h 19867"/>
                <a:gd name="T56" fmla="*/ 0 w 21283"/>
                <a:gd name="T57" fmla="*/ 0 h 19867"/>
                <a:gd name="T58" fmla="*/ 0 w 21283"/>
                <a:gd name="T59" fmla="*/ 0 h 19867"/>
                <a:gd name="T60" fmla="*/ 0 w 21283"/>
                <a:gd name="T61" fmla="*/ 0 h 19867"/>
                <a:gd name="T62" fmla="*/ 0 w 21283"/>
                <a:gd name="T63" fmla="*/ 0 h 19867"/>
                <a:gd name="T64" fmla="*/ 0 w 21283"/>
                <a:gd name="T65" fmla="*/ 0 h 19867"/>
                <a:gd name="T66" fmla="*/ 0 w 21283"/>
                <a:gd name="T67" fmla="*/ 0 h 19867"/>
                <a:gd name="T68" fmla="*/ 0 w 21283"/>
                <a:gd name="T69" fmla="*/ 0 h 19867"/>
                <a:gd name="T70" fmla="*/ 0 w 21283"/>
                <a:gd name="T71" fmla="*/ 0 h 19867"/>
                <a:gd name="T72" fmla="*/ 0 w 21283"/>
                <a:gd name="T73" fmla="*/ 0 h 19867"/>
                <a:gd name="T74" fmla="*/ 0 w 21283"/>
                <a:gd name="T75" fmla="*/ 0 h 19867"/>
                <a:gd name="T76" fmla="*/ 0 w 21283"/>
                <a:gd name="T77" fmla="*/ 0 h 19867"/>
                <a:gd name="T78" fmla="*/ 0 w 21283"/>
                <a:gd name="T79" fmla="*/ 0 h 19867"/>
                <a:gd name="T80" fmla="*/ 0 w 21283"/>
                <a:gd name="T81" fmla="*/ 0 h 19867"/>
                <a:gd name="T82" fmla="*/ 0 w 21283"/>
                <a:gd name="T83" fmla="*/ 0 h 19867"/>
                <a:gd name="T84" fmla="*/ 0 w 21283"/>
                <a:gd name="T85" fmla="*/ 0 h 19867"/>
                <a:gd name="T86" fmla="*/ 0 w 21283"/>
                <a:gd name="T87" fmla="*/ 0 h 19867"/>
                <a:gd name="T88" fmla="*/ 0 w 21283"/>
                <a:gd name="T89" fmla="*/ 0 h 19867"/>
                <a:gd name="T90" fmla="*/ 0 w 21283"/>
                <a:gd name="T91" fmla="*/ 0 h 19867"/>
                <a:gd name="T92" fmla="*/ 0 w 21283"/>
                <a:gd name="T93" fmla="*/ 0 h 19867"/>
                <a:gd name="T94" fmla="*/ 0 w 21283"/>
                <a:gd name="T95" fmla="*/ 0 h 19867"/>
                <a:gd name="T96" fmla="*/ 0 w 21283"/>
                <a:gd name="T97" fmla="*/ 0 h 19867"/>
                <a:gd name="T98" fmla="*/ 0 w 21283"/>
                <a:gd name="T99" fmla="*/ 0 h 19867"/>
                <a:gd name="T100" fmla="*/ 0 w 21283"/>
                <a:gd name="T101" fmla="*/ 0 h 1986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283"/>
                <a:gd name="T154" fmla="*/ 0 h 19867"/>
                <a:gd name="T155" fmla="*/ 21283 w 21283"/>
                <a:gd name="T156" fmla="*/ 19867 h 1986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283" h="19867">
                  <a:moveTo>
                    <a:pt x="14844" y="1292"/>
                  </a:moveTo>
                  <a:cubicBezTo>
                    <a:pt x="15490" y="1664"/>
                    <a:pt x="15988" y="2012"/>
                    <a:pt x="16684" y="2633"/>
                  </a:cubicBezTo>
                  <a:cubicBezTo>
                    <a:pt x="17206" y="3154"/>
                    <a:pt x="17206" y="3154"/>
                    <a:pt x="17206" y="3154"/>
                  </a:cubicBezTo>
                  <a:cubicBezTo>
                    <a:pt x="17380" y="3353"/>
                    <a:pt x="17629" y="3626"/>
                    <a:pt x="17803" y="3850"/>
                  </a:cubicBezTo>
                  <a:cubicBezTo>
                    <a:pt x="18250" y="4446"/>
                    <a:pt x="18250" y="4446"/>
                    <a:pt x="18250" y="4446"/>
                  </a:cubicBezTo>
                  <a:cubicBezTo>
                    <a:pt x="18374" y="4669"/>
                    <a:pt x="18573" y="4967"/>
                    <a:pt x="18698" y="5191"/>
                  </a:cubicBezTo>
                  <a:cubicBezTo>
                    <a:pt x="19021" y="5886"/>
                    <a:pt x="19021" y="5886"/>
                    <a:pt x="19021" y="5886"/>
                  </a:cubicBezTo>
                  <a:cubicBezTo>
                    <a:pt x="19120" y="6134"/>
                    <a:pt x="19270" y="6432"/>
                    <a:pt x="19344" y="6681"/>
                  </a:cubicBezTo>
                  <a:cubicBezTo>
                    <a:pt x="19568" y="7426"/>
                    <a:pt x="19568" y="7426"/>
                    <a:pt x="19568" y="7426"/>
                  </a:cubicBezTo>
                  <a:cubicBezTo>
                    <a:pt x="19618" y="7674"/>
                    <a:pt x="19717" y="8022"/>
                    <a:pt x="19742" y="8270"/>
                  </a:cubicBezTo>
                  <a:cubicBezTo>
                    <a:pt x="19841" y="9065"/>
                    <a:pt x="19841" y="9065"/>
                    <a:pt x="19841" y="9065"/>
                  </a:cubicBezTo>
                  <a:cubicBezTo>
                    <a:pt x="19866" y="9338"/>
                    <a:pt x="19891" y="9685"/>
                    <a:pt x="19891" y="9959"/>
                  </a:cubicBezTo>
                  <a:cubicBezTo>
                    <a:pt x="19866" y="10753"/>
                    <a:pt x="19866" y="10753"/>
                    <a:pt x="19866" y="10753"/>
                  </a:cubicBezTo>
                  <a:cubicBezTo>
                    <a:pt x="19817" y="11051"/>
                    <a:pt x="19767" y="11449"/>
                    <a:pt x="19717" y="11722"/>
                  </a:cubicBezTo>
                  <a:cubicBezTo>
                    <a:pt x="19543" y="12492"/>
                    <a:pt x="19543" y="12492"/>
                    <a:pt x="19543" y="12492"/>
                  </a:cubicBezTo>
                  <a:cubicBezTo>
                    <a:pt x="19468" y="12740"/>
                    <a:pt x="19394" y="13063"/>
                    <a:pt x="19294" y="13311"/>
                  </a:cubicBezTo>
                  <a:cubicBezTo>
                    <a:pt x="18996" y="14031"/>
                    <a:pt x="18996" y="14031"/>
                    <a:pt x="18996" y="14031"/>
                  </a:cubicBezTo>
                  <a:cubicBezTo>
                    <a:pt x="18897" y="14255"/>
                    <a:pt x="18747" y="14553"/>
                    <a:pt x="18623" y="14776"/>
                  </a:cubicBezTo>
                  <a:cubicBezTo>
                    <a:pt x="18225" y="15422"/>
                    <a:pt x="18225" y="15422"/>
                    <a:pt x="18225" y="15422"/>
                  </a:cubicBezTo>
                  <a:cubicBezTo>
                    <a:pt x="18076" y="15645"/>
                    <a:pt x="17877" y="15919"/>
                    <a:pt x="17703" y="16142"/>
                  </a:cubicBezTo>
                  <a:cubicBezTo>
                    <a:pt x="17231" y="16688"/>
                    <a:pt x="17231" y="16688"/>
                    <a:pt x="17231" y="16688"/>
                  </a:cubicBezTo>
                  <a:cubicBezTo>
                    <a:pt x="17032" y="16887"/>
                    <a:pt x="16783" y="17135"/>
                    <a:pt x="16584" y="17334"/>
                  </a:cubicBezTo>
                  <a:cubicBezTo>
                    <a:pt x="16062" y="17756"/>
                    <a:pt x="16062" y="17756"/>
                    <a:pt x="16062" y="17756"/>
                  </a:cubicBezTo>
                  <a:cubicBezTo>
                    <a:pt x="15813" y="17955"/>
                    <a:pt x="15490" y="18178"/>
                    <a:pt x="15242" y="18352"/>
                  </a:cubicBezTo>
                  <a:cubicBezTo>
                    <a:pt x="14744" y="18650"/>
                    <a:pt x="14744" y="18650"/>
                    <a:pt x="14744" y="18650"/>
                  </a:cubicBezTo>
                  <a:cubicBezTo>
                    <a:pt x="14073" y="18973"/>
                    <a:pt x="14048" y="18998"/>
                    <a:pt x="13601" y="19172"/>
                  </a:cubicBezTo>
                  <a:cubicBezTo>
                    <a:pt x="13252" y="19296"/>
                    <a:pt x="13252" y="19296"/>
                    <a:pt x="13252" y="19296"/>
                  </a:cubicBezTo>
                  <a:cubicBezTo>
                    <a:pt x="12730" y="19470"/>
                    <a:pt x="12233" y="19644"/>
                    <a:pt x="11263" y="19793"/>
                  </a:cubicBezTo>
                  <a:cubicBezTo>
                    <a:pt x="11015" y="19817"/>
                    <a:pt x="11015" y="19817"/>
                    <a:pt x="11015" y="19817"/>
                  </a:cubicBezTo>
                  <a:cubicBezTo>
                    <a:pt x="10940" y="19817"/>
                    <a:pt x="10841" y="19842"/>
                    <a:pt x="10766" y="19842"/>
                  </a:cubicBezTo>
                  <a:cubicBezTo>
                    <a:pt x="10517" y="19842"/>
                    <a:pt x="10517" y="19842"/>
                    <a:pt x="10517" y="19842"/>
                  </a:cubicBezTo>
                  <a:cubicBezTo>
                    <a:pt x="10468" y="19867"/>
                    <a:pt x="10368" y="19867"/>
                    <a:pt x="10294" y="19867"/>
                  </a:cubicBezTo>
                  <a:cubicBezTo>
                    <a:pt x="10070" y="19867"/>
                    <a:pt x="10070" y="19867"/>
                    <a:pt x="10070" y="19867"/>
                  </a:cubicBezTo>
                  <a:cubicBezTo>
                    <a:pt x="10020" y="19867"/>
                    <a:pt x="9921" y="19867"/>
                    <a:pt x="9871" y="19867"/>
                  </a:cubicBezTo>
                  <a:cubicBezTo>
                    <a:pt x="9647" y="19867"/>
                    <a:pt x="9647" y="19867"/>
                    <a:pt x="9647" y="19867"/>
                  </a:cubicBezTo>
                  <a:cubicBezTo>
                    <a:pt x="9573" y="19867"/>
                    <a:pt x="9498" y="19867"/>
                    <a:pt x="9423" y="19867"/>
                  </a:cubicBezTo>
                  <a:cubicBezTo>
                    <a:pt x="9200" y="19842"/>
                    <a:pt x="9200" y="19842"/>
                    <a:pt x="9200" y="19842"/>
                  </a:cubicBezTo>
                  <a:cubicBezTo>
                    <a:pt x="9150" y="19842"/>
                    <a:pt x="9051" y="19817"/>
                    <a:pt x="8976" y="19817"/>
                  </a:cubicBezTo>
                  <a:cubicBezTo>
                    <a:pt x="8752" y="19793"/>
                    <a:pt x="8752" y="19793"/>
                    <a:pt x="8752" y="19793"/>
                  </a:cubicBezTo>
                  <a:cubicBezTo>
                    <a:pt x="8678" y="19793"/>
                    <a:pt x="8553" y="19768"/>
                    <a:pt x="8479" y="19768"/>
                  </a:cubicBezTo>
                  <a:cubicBezTo>
                    <a:pt x="8205" y="19718"/>
                    <a:pt x="8205" y="19718"/>
                    <a:pt x="8205" y="19718"/>
                  </a:cubicBezTo>
                  <a:cubicBezTo>
                    <a:pt x="8131" y="19693"/>
                    <a:pt x="8006" y="19693"/>
                    <a:pt x="7932" y="19668"/>
                  </a:cubicBezTo>
                  <a:cubicBezTo>
                    <a:pt x="7584" y="19594"/>
                    <a:pt x="7584" y="19594"/>
                    <a:pt x="7584" y="19594"/>
                  </a:cubicBezTo>
                  <a:cubicBezTo>
                    <a:pt x="7484" y="19569"/>
                    <a:pt x="7335" y="19519"/>
                    <a:pt x="7235" y="19495"/>
                  </a:cubicBezTo>
                  <a:cubicBezTo>
                    <a:pt x="6813" y="19370"/>
                    <a:pt x="6813" y="19370"/>
                    <a:pt x="6813" y="19370"/>
                  </a:cubicBezTo>
                  <a:cubicBezTo>
                    <a:pt x="6664" y="19321"/>
                    <a:pt x="6465" y="19246"/>
                    <a:pt x="6316" y="19197"/>
                  </a:cubicBezTo>
                  <a:cubicBezTo>
                    <a:pt x="5818" y="18973"/>
                    <a:pt x="5818" y="18973"/>
                    <a:pt x="5818" y="18973"/>
                  </a:cubicBezTo>
                  <a:cubicBezTo>
                    <a:pt x="5570" y="18849"/>
                    <a:pt x="5271" y="18700"/>
                    <a:pt x="5047" y="18576"/>
                  </a:cubicBezTo>
                  <a:cubicBezTo>
                    <a:pt x="4476" y="18228"/>
                    <a:pt x="4476" y="18228"/>
                    <a:pt x="4476" y="18228"/>
                  </a:cubicBezTo>
                  <a:cubicBezTo>
                    <a:pt x="4202" y="18054"/>
                    <a:pt x="3879" y="17806"/>
                    <a:pt x="3630" y="17607"/>
                  </a:cubicBezTo>
                  <a:cubicBezTo>
                    <a:pt x="3083" y="17135"/>
                    <a:pt x="3083" y="17135"/>
                    <a:pt x="3083" y="17135"/>
                  </a:cubicBezTo>
                  <a:cubicBezTo>
                    <a:pt x="2884" y="16912"/>
                    <a:pt x="2611" y="16664"/>
                    <a:pt x="2437" y="16440"/>
                  </a:cubicBezTo>
                  <a:cubicBezTo>
                    <a:pt x="1964" y="15869"/>
                    <a:pt x="1964" y="15869"/>
                    <a:pt x="1964" y="15869"/>
                  </a:cubicBezTo>
                  <a:cubicBezTo>
                    <a:pt x="1815" y="15645"/>
                    <a:pt x="1616" y="15372"/>
                    <a:pt x="1467" y="15149"/>
                  </a:cubicBezTo>
                  <a:cubicBezTo>
                    <a:pt x="1094" y="14478"/>
                    <a:pt x="1094" y="14478"/>
                    <a:pt x="1094" y="14478"/>
                  </a:cubicBezTo>
                  <a:cubicBezTo>
                    <a:pt x="995" y="14255"/>
                    <a:pt x="846" y="13932"/>
                    <a:pt x="746" y="13708"/>
                  </a:cubicBezTo>
                  <a:cubicBezTo>
                    <a:pt x="473" y="12963"/>
                    <a:pt x="473" y="12963"/>
                    <a:pt x="473" y="12963"/>
                  </a:cubicBezTo>
                  <a:cubicBezTo>
                    <a:pt x="398" y="12715"/>
                    <a:pt x="299" y="12392"/>
                    <a:pt x="249" y="12144"/>
                  </a:cubicBezTo>
                  <a:cubicBezTo>
                    <a:pt x="100" y="11374"/>
                    <a:pt x="100" y="11374"/>
                    <a:pt x="100" y="11374"/>
                  </a:cubicBezTo>
                  <a:cubicBezTo>
                    <a:pt x="50" y="10927"/>
                    <a:pt x="0" y="10356"/>
                    <a:pt x="0" y="9909"/>
                  </a:cubicBezTo>
                  <a:cubicBezTo>
                    <a:pt x="25" y="9114"/>
                    <a:pt x="25" y="9114"/>
                    <a:pt x="25" y="9114"/>
                  </a:cubicBezTo>
                  <a:cubicBezTo>
                    <a:pt x="50" y="8841"/>
                    <a:pt x="100" y="8493"/>
                    <a:pt x="149" y="8245"/>
                  </a:cubicBezTo>
                  <a:cubicBezTo>
                    <a:pt x="299" y="7475"/>
                    <a:pt x="299" y="7475"/>
                    <a:pt x="299" y="7475"/>
                  </a:cubicBezTo>
                  <a:cubicBezTo>
                    <a:pt x="373" y="7227"/>
                    <a:pt x="473" y="6904"/>
                    <a:pt x="547" y="6656"/>
                  </a:cubicBezTo>
                  <a:cubicBezTo>
                    <a:pt x="846" y="5936"/>
                    <a:pt x="846" y="5936"/>
                    <a:pt x="846" y="5936"/>
                  </a:cubicBezTo>
                  <a:cubicBezTo>
                    <a:pt x="945" y="5712"/>
                    <a:pt x="1094" y="5389"/>
                    <a:pt x="1218" y="5166"/>
                  </a:cubicBezTo>
                  <a:cubicBezTo>
                    <a:pt x="1591" y="4520"/>
                    <a:pt x="1591" y="4520"/>
                    <a:pt x="1591" y="4520"/>
                  </a:cubicBezTo>
                  <a:cubicBezTo>
                    <a:pt x="1741" y="4297"/>
                    <a:pt x="1940" y="4023"/>
                    <a:pt x="2114" y="3825"/>
                  </a:cubicBezTo>
                  <a:cubicBezTo>
                    <a:pt x="2586" y="3254"/>
                    <a:pt x="2586" y="3254"/>
                    <a:pt x="2586" y="3254"/>
                  </a:cubicBezTo>
                  <a:cubicBezTo>
                    <a:pt x="2760" y="3055"/>
                    <a:pt x="3034" y="2807"/>
                    <a:pt x="3232" y="2608"/>
                  </a:cubicBezTo>
                  <a:cubicBezTo>
                    <a:pt x="3755" y="2161"/>
                    <a:pt x="3755" y="2161"/>
                    <a:pt x="3755" y="2161"/>
                  </a:cubicBezTo>
                  <a:cubicBezTo>
                    <a:pt x="3978" y="1987"/>
                    <a:pt x="4302" y="1739"/>
                    <a:pt x="4550" y="1590"/>
                  </a:cubicBezTo>
                  <a:cubicBezTo>
                    <a:pt x="5072" y="1267"/>
                    <a:pt x="5072" y="1267"/>
                    <a:pt x="5072" y="1267"/>
                  </a:cubicBezTo>
                  <a:cubicBezTo>
                    <a:pt x="5744" y="919"/>
                    <a:pt x="5769" y="919"/>
                    <a:pt x="6166" y="745"/>
                  </a:cubicBezTo>
                  <a:cubicBezTo>
                    <a:pt x="6539" y="596"/>
                    <a:pt x="6539" y="596"/>
                    <a:pt x="6539" y="596"/>
                  </a:cubicBezTo>
                  <a:cubicBezTo>
                    <a:pt x="7186" y="373"/>
                    <a:pt x="7658" y="224"/>
                    <a:pt x="8603" y="75"/>
                  </a:cubicBezTo>
                  <a:cubicBezTo>
                    <a:pt x="8876" y="50"/>
                    <a:pt x="8876" y="50"/>
                    <a:pt x="8876" y="50"/>
                  </a:cubicBezTo>
                  <a:cubicBezTo>
                    <a:pt x="8951" y="50"/>
                    <a:pt x="9051" y="25"/>
                    <a:pt x="9125" y="25"/>
                  </a:cubicBezTo>
                  <a:cubicBezTo>
                    <a:pt x="9349" y="25"/>
                    <a:pt x="9349" y="25"/>
                    <a:pt x="9349" y="25"/>
                  </a:cubicBezTo>
                  <a:cubicBezTo>
                    <a:pt x="9423" y="0"/>
                    <a:pt x="9523" y="0"/>
                    <a:pt x="9573" y="0"/>
                  </a:cubicBezTo>
                  <a:cubicBezTo>
                    <a:pt x="9796" y="0"/>
                    <a:pt x="9796" y="0"/>
                    <a:pt x="9796" y="0"/>
                  </a:cubicBezTo>
                  <a:cubicBezTo>
                    <a:pt x="9871" y="0"/>
                    <a:pt x="9946" y="0"/>
                    <a:pt x="10020" y="0"/>
                  </a:cubicBezTo>
                  <a:cubicBezTo>
                    <a:pt x="10244" y="0"/>
                    <a:pt x="10244" y="0"/>
                    <a:pt x="10244" y="0"/>
                  </a:cubicBezTo>
                  <a:cubicBezTo>
                    <a:pt x="10294" y="0"/>
                    <a:pt x="10393" y="0"/>
                    <a:pt x="10443" y="0"/>
                  </a:cubicBezTo>
                  <a:cubicBezTo>
                    <a:pt x="10667" y="25"/>
                    <a:pt x="10667" y="25"/>
                    <a:pt x="10667" y="25"/>
                  </a:cubicBezTo>
                  <a:cubicBezTo>
                    <a:pt x="10741" y="25"/>
                    <a:pt x="10841" y="25"/>
                    <a:pt x="10890" y="50"/>
                  </a:cubicBezTo>
                  <a:cubicBezTo>
                    <a:pt x="11139" y="75"/>
                    <a:pt x="11139" y="75"/>
                    <a:pt x="11139" y="75"/>
                  </a:cubicBezTo>
                  <a:cubicBezTo>
                    <a:pt x="11214" y="75"/>
                    <a:pt x="11313" y="100"/>
                    <a:pt x="11388" y="100"/>
                  </a:cubicBezTo>
                  <a:cubicBezTo>
                    <a:pt x="11661" y="149"/>
                    <a:pt x="11661" y="149"/>
                    <a:pt x="11661" y="149"/>
                  </a:cubicBezTo>
                  <a:cubicBezTo>
                    <a:pt x="11761" y="174"/>
                    <a:pt x="11885" y="174"/>
                    <a:pt x="11960" y="199"/>
                  </a:cubicBezTo>
                  <a:cubicBezTo>
                    <a:pt x="12283" y="274"/>
                    <a:pt x="12283" y="274"/>
                    <a:pt x="12283" y="274"/>
                  </a:cubicBezTo>
                  <a:cubicBezTo>
                    <a:pt x="12407" y="298"/>
                    <a:pt x="12556" y="348"/>
                    <a:pt x="12656" y="373"/>
                  </a:cubicBezTo>
                  <a:cubicBezTo>
                    <a:pt x="13078" y="497"/>
                    <a:pt x="13078" y="497"/>
                    <a:pt x="13078" y="497"/>
                  </a:cubicBezTo>
                  <a:cubicBezTo>
                    <a:pt x="13228" y="547"/>
                    <a:pt x="13427" y="621"/>
                    <a:pt x="13576" y="671"/>
                  </a:cubicBezTo>
                  <a:cubicBezTo>
                    <a:pt x="14073" y="894"/>
                    <a:pt x="14073" y="894"/>
                    <a:pt x="14073" y="894"/>
                  </a:cubicBezTo>
                  <a:cubicBezTo>
                    <a:pt x="14322" y="1019"/>
                    <a:pt x="14620" y="1168"/>
                    <a:pt x="14844" y="1292"/>
                  </a:cubicBezTo>
                  <a:cubicBezTo>
                    <a:pt x="13451" y="497"/>
                    <a:pt x="11761" y="149"/>
                    <a:pt x="9970" y="398"/>
                  </a:cubicBezTo>
                  <a:cubicBezTo>
                    <a:pt x="9970" y="398"/>
                    <a:pt x="9970" y="398"/>
                    <a:pt x="9970" y="398"/>
                  </a:cubicBezTo>
                  <a:cubicBezTo>
                    <a:pt x="1293" y="2956"/>
                    <a:pt x="4351" y="12268"/>
                    <a:pt x="9672" y="14900"/>
                  </a:cubicBezTo>
                  <a:cubicBezTo>
                    <a:pt x="15689" y="17880"/>
                    <a:pt x="21283" y="13112"/>
                    <a:pt x="19294" y="6681"/>
                  </a:cubicBezTo>
                  <a:cubicBezTo>
                    <a:pt x="18548" y="4297"/>
                    <a:pt x="16385" y="348"/>
                    <a:pt x="9970" y="398"/>
                  </a:cubicBezTo>
                  <a:cubicBezTo>
                    <a:pt x="11761" y="149"/>
                    <a:pt x="13451" y="497"/>
                    <a:pt x="14844" y="1292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03" name="Freeform 59"/>
            <p:cNvSpPr>
              <a:spLocks noChangeAspect="1"/>
            </p:cNvSpPr>
            <p:nvPr/>
          </p:nvSpPr>
          <p:spPr bwMode="auto">
            <a:xfrm>
              <a:off x="2298" y="1480"/>
              <a:ext cx="1232" cy="1278"/>
            </a:xfrm>
            <a:custGeom>
              <a:avLst/>
              <a:gdLst>
                <a:gd name="T0" fmla="*/ 0 w 20533"/>
                <a:gd name="T1" fmla="*/ 0 h 21300"/>
                <a:gd name="T2" fmla="*/ 0 w 20533"/>
                <a:gd name="T3" fmla="*/ 0 h 21300"/>
                <a:gd name="T4" fmla="*/ 0 w 20533"/>
                <a:gd name="T5" fmla="*/ 0 h 21300"/>
                <a:gd name="T6" fmla="*/ 0 w 20533"/>
                <a:gd name="T7" fmla="*/ 0 h 21300"/>
                <a:gd name="T8" fmla="*/ 0 w 20533"/>
                <a:gd name="T9" fmla="*/ 0 h 21300"/>
                <a:gd name="T10" fmla="*/ 0 w 20533"/>
                <a:gd name="T11" fmla="*/ 0 h 21300"/>
                <a:gd name="T12" fmla="*/ 0 w 20533"/>
                <a:gd name="T13" fmla="*/ 0 h 21300"/>
                <a:gd name="T14" fmla="*/ 0 w 20533"/>
                <a:gd name="T15" fmla="*/ 0 h 21300"/>
                <a:gd name="T16" fmla="*/ 0 w 20533"/>
                <a:gd name="T17" fmla="*/ 0 h 21300"/>
                <a:gd name="T18" fmla="*/ 0 w 20533"/>
                <a:gd name="T19" fmla="*/ 0 h 21300"/>
                <a:gd name="T20" fmla="*/ 0 w 20533"/>
                <a:gd name="T21" fmla="*/ 0 h 21300"/>
                <a:gd name="T22" fmla="*/ 0 w 20533"/>
                <a:gd name="T23" fmla="*/ 0 h 21300"/>
                <a:gd name="T24" fmla="*/ 0 w 20533"/>
                <a:gd name="T25" fmla="*/ 0 h 21300"/>
                <a:gd name="T26" fmla="*/ 0 w 20533"/>
                <a:gd name="T27" fmla="*/ 0 h 21300"/>
                <a:gd name="T28" fmla="*/ 0 w 20533"/>
                <a:gd name="T29" fmla="*/ 0 h 21300"/>
                <a:gd name="T30" fmla="*/ 0 w 20533"/>
                <a:gd name="T31" fmla="*/ 0 h 21300"/>
                <a:gd name="T32" fmla="*/ 0 w 20533"/>
                <a:gd name="T33" fmla="*/ 0 h 21300"/>
                <a:gd name="T34" fmla="*/ 0 w 20533"/>
                <a:gd name="T35" fmla="*/ 0 h 21300"/>
                <a:gd name="T36" fmla="*/ 0 w 20533"/>
                <a:gd name="T37" fmla="*/ 0 h 21300"/>
                <a:gd name="T38" fmla="*/ 0 w 20533"/>
                <a:gd name="T39" fmla="*/ 0 h 21300"/>
                <a:gd name="T40" fmla="*/ 0 w 20533"/>
                <a:gd name="T41" fmla="*/ 0 h 21300"/>
                <a:gd name="T42" fmla="*/ 0 w 20533"/>
                <a:gd name="T43" fmla="*/ 0 h 21300"/>
                <a:gd name="T44" fmla="*/ 0 w 20533"/>
                <a:gd name="T45" fmla="*/ 0 h 21300"/>
                <a:gd name="T46" fmla="*/ 0 w 20533"/>
                <a:gd name="T47" fmla="*/ 0 h 21300"/>
                <a:gd name="T48" fmla="*/ 0 w 20533"/>
                <a:gd name="T49" fmla="*/ 0 h 21300"/>
                <a:gd name="T50" fmla="*/ 0 w 20533"/>
                <a:gd name="T51" fmla="*/ 0 h 21300"/>
                <a:gd name="T52" fmla="*/ 0 w 20533"/>
                <a:gd name="T53" fmla="*/ 0 h 21300"/>
                <a:gd name="T54" fmla="*/ 0 w 20533"/>
                <a:gd name="T55" fmla="*/ 0 h 21300"/>
                <a:gd name="T56" fmla="*/ 0 w 20533"/>
                <a:gd name="T57" fmla="*/ 0 h 21300"/>
                <a:gd name="T58" fmla="*/ 0 w 20533"/>
                <a:gd name="T59" fmla="*/ 0 h 21300"/>
                <a:gd name="T60" fmla="*/ 0 w 20533"/>
                <a:gd name="T61" fmla="*/ 0 h 21300"/>
                <a:gd name="T62" fmla="*/ 0 w 20533"/>
                <a:gd name="T63" fmla="*/ 0 h 21300"/>
                <a:gd name="T64" fmla="*/ 0 w 20533"/>
                <a:gd name="T65" fmla="*/ 0 h 21300"/>
                <a:gd name="T66" fmla="*/ 0 w 20533"/>
                <a:gd name="T67" fmla="*/ 0 h 21300"/>
                <a:gd name="T68" fmla="*/ 0 w 20533"/>
                <a:gd name="T69" fmla="*/ 0 h 21300"/>
                <a:gd name="T70" fmla="*/ 0 w 20533"/>
                <a:gd name="T71" fmla="*/ 0 h 21300"/>
                <a:gd name="T72" fmla="*/ 0 w 20533"/>
                <a:gd name="T73" fmla="*/ 0 h 21300"/>
                <a:gd name="T74" fmla="*/ 0 w 20533"/>
                <a:gd name="T75" fmla="*/ 0 h 21300"/>
                <a:gd name="T76" fmla="*/ 0 w 20533"/>
                <a:gd name="T77" fmla="*/ 0 h 21300"/>
                <a:gd name="T78" fmla="*/ 0 w 20533"/>
                <a:gd name="T79" fmla="*/ 0 h 21300"/>
                <a:gd name="T80" fmla="*/ 0 w 20533"/>
                <a:gd name="T81" fmla="*/ 0 h 21300"/>
                <a:gd name="T82" fmla="*/ 0 w 20533"/>
                <a:gd name="T83" fmla="*/ 0 h 21300"/>
                <a:gd name="T84" fmla="*/ 0 w 20533"/>
                <a:gd name="T85" fmla="*/ 0 h 21300"/>
                <a:gd name="T86" fmla="*/ 0 w 20533"/>
                <a:gd name="T87" fmla="*/ 0 h 21300"/>
                <a:gd name="T88" fmla="*/ 0 w 20533"/>
                <a:gd name="T89" fmla="*/ 0 h 21300"/>
                <a:gd name="T90" fmla="*/ 0 w 20533"/>
                <a:gd name="T91" fmla="*/ 0 h 21300"/>
                <a:gd name="T92" fmla="*/ 0 w 20533"/>
                <a:gd name="T93" fmla="*/ 0 h 21300"/>
                <a:gd name="T94" fmla="*/ 0 w 20533"/>
                <a:gd name="T95" fmla="*/ 0 h 21300"/>
                <a:gd name="T96" fmla="*/ 0 w 20533"/>
                <a:gd name="T97" fmla="*/ 0 h 21300"/>
                <a:gd name="T98" fmla="*/ 0 w 20533"/>
                <a:gd name="T99" fmla="*/ 0 h 21300"/>
                <a:gd name="T100" fmla="*/ 0 w 20533"/>
                <a:gd name="T101" fmla="*/ 0 h 213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533"/>
                <a:gd name="T154" fmla="*/ 0 h 21300"/>
                <a:gd name="T155" fmla="*/ 20533 w 20533"/>
                <a:gd name="T156" fmla="*/ 21300 h 213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533" h="21300">
                  <a:moveTo>
                    <a:pt x="14841" y="2731"/>
                  </a:moveTo>
                  <a:cubicBezTo>
                    <a:pt x="15487" y="3103"/>
                    <a:pt x="15984" y="3451"/>
                    <a:pt x="16680" y="4071"/>
                  </a:cubicBezTo>
                  <a:cubicBezTo>
                    <a:pt x="17202" y="4593"/>
                    <a:pt x="17202" y="4593"/>
                    <a:pt x="17202" y="4593"/>
                  </a:cubicBezTo>
                  <a:cubicBezTo>
                    <a:pt x="17376" y="4791"/>
                    <a:pt x="17625" y="5064"/>
                    <a:pt x="17799" y="5288"/>
                  </a:cubicBezTo>
                  <a:cubicBezTo>
                    <a:pt x="18246" y="5884"/>
                    <a:pt x="18246" y="5884"/>
                    <a:pt x="18246" y="5884"/>
                  </a:cubicBezTo>
                  <a:cubicBezTo>
                    <a:pt x="18371" y="6107"/>
                    <a:pt x="18570" y="6405"/>
                    <a:pt x="18694" y="6628"/>
                  </a:cubicBezTo>
                  <a:cubicBezTo>
                    <a:pt x="19017" y="7324"/>
                    <a:pt x="19017" y="7324"/>
                    <a:pt x="19017" y="7324"/>
                  </a:cubicBezTo>
                  <a:cubicBezTo>
                    <a:pt x="19117" y="7572"/>
                    <a:pt x="19266" y="7870"/>
                    <a:pt x="19340" y="8118"/>
                  </a:cubicBezTo>
                  <a:cubicBezTo>
                    <a:pt x="19564" y="8863"/>
                    <a:pt x="19564" y="8863"/>
                    <a:pt x="19564" y="8863"/>
                  </a:cubicBezTo>
                  <a:cubicBezTo>
                    <a:pt x="19614" y="9111"/>
                    <a:pt x="19713" y="9459"/>
                    <a:pt x="19738" y="9707"/>
                  </a:cubicBezTo>
                  <a:cubicBezTo>
                    <a:pt x="19837" y="10501"/>
                    <a:pt x="19837" y="10501"/>
                    <a:pt x="19837" y="10501"/>
                  </a:cubicBezTo>
                  <a:cubicBezTo>
                    <a:pt x="19862" y="10774"/>
                    <a:pt x="19887" y="11122"/>
                    <a:pt x="19887" y="11395"/>
                  </a:cubicBezTo>
                  <a:cubicBezTo>
                    <a:pt x="19862" y="12189"/>
                    <a:pt x="19862" y="12189"/>
                    <a:pt x="19862" y="12189"/>
                  </a:cubicBezTo>
                  <a:cubicBezTo>
                    <a:pt x="19813" y="12487"/>
                    <a:pt x="19763" y="12884"/>
                    <a:pt x="19713" y="13157"/>
                  </a:cubicBezTo>
                  <a:cubicBezTo>
                    <a:pt x="19539" y="13927"/>
                    <a:pt x="19539" y="13927"/>
                    <a:pt x="19539" y="13927"/>
                  </a:cubicBezTo>
                  <a:cubicBezTo>
                    <a:pt x="19465" y="14175"/>
                    <a:pt x="19390" y="14498"/>
                    <a:pt x="19291" y="14746"/>
                  </a:cubicBezTo>
                  <a:cubicBezTo>
                    <a:pt x="18992" y="15466"/>
                    <a:pt x="18992" y="15466"/>
                    <a:pt x="18992" y="15466"/>
                  </a:cubicBezTo>
                  <a:cubicBezTo>
                    <a:pt x="18893" y="15690"/>
                    <a:pt x="18744" y="15988"/>
                    <a:pt x="18619" y="16211"/>
                  </a:cubicBezTo>
                  <a:cubicBezTo>
                    <a:pt x="18222" y="16856"/>
                    <a:pt x="18222" y="16856"/>
                    <a:pt x="18222" y="16856"/>
                  </a:cubicBezTo>
                  <a:cubicBezTo>
                    <a:pt x="18072" y="17080"/>
                    <a:pt x="17874" y="17353"/>
                    <a:pt x="17700" y="17576"/>
                  </a:cubicBezTo>
                  <a:cubicBezTo>
                    <a:pt x="17227" y="18123"/>
                    <a:pt x="17227" y="18123"/>
                    <a:pt x="17227" y="18123"/>
                  </a:cubicBezTo>
                  <a:cubicBezTo>
                    <a:pt x="17028" y="18321"/>
                    <a:pt x="16780" y="18569"/>
                    <a:pt x="16581" y="18768"/>
                  </a:cubicBezTo>
                  <a:cubicBezTo>
                    <a:pt x="16059" y="19190"/>
                    <a:pt x="16059" y="19190"/>
                    <a:pt x="16059" y="19190"/>
                  </a:cubicBezTo>
                  <a:cubicBezTo>
                    <a:pt x="15810" y="19389"/>
                    <a:pt x="15487" y="19612"/>
                    <a:pt x="15239" y="19786"/>
                  </a:cubicBezTo>
                  <a:cubicBezTo>
                    <a:pt x="14741" y="20084"/>
                    <a:pt x="14741" y="20084"/>
                    <a:pt x="14741" y="20084"/>
                  </a:cubicBezTo>
                  <a:cubicBezTo>
                    <a:pt x="14070" y="20406"/>
                    <a:pt x="14045" y="20431"/>
                    <a:pt x="13598" y="20605"/>
                  </a:cubicBezTo>
                  <a:cubicBezTo>
                    <a:pt x="13250" y="20729"/>
                    <a:pt x="13250" y="20729"/>
                    <a:pt x="13250" y="20729"/>
                  </a:cubicBezTo>
                  <a:cubicBezTo>
                    <a:pt x="12728" y="20903"/>
                    <a:pt x="12231" y="21077"/>
                    <a:pt x="11261" y="21226"/>
                  </a:cubicBezTo>
                  <a:cubicBezTo>
                    <a:pt x="11013" y="21250"/>
                    <a:pt x="11013" y="21250"/>
                    <a:pt x="11013" y="21250"/>
                  </a:cubicBezTo>
                  <a:cubicBezTo>
                    <a:pt x="10938" y="21250"/>
                    <a:pt x="10839" y="21275"/>
                    <a:pt x="10764" y="21275"/>
                  </a:cubicBezTo>
                  <a:cubicBezTo>
                    <a:pt x="10515" y="21275"/>
                    <a:pt x="10515" y="21275"/>
                    <a:pt x="10515" y="21275"/>
                  </a:cubicBezTo>
                  <a:cubicBezTo>
                    <a:pt x="10466" y="21300"/>
                    <a:pt x="10366" y="21300"/>
                    <a:pt x="10292" y="21300"/>
                  </a:cubicBezTo>
                  <a:cubicBezTo>
                    <a:pt x="10068" y="21300"/>
                    <a:pt x="10068" y="21300"/>
                    <a:pt x="10068" y="21300"/>
                  </a:cubicBezTo>
                  <a:cubicBezTo>
                    <a:pt x="10018" y="21300"/>
                    <a:pt x="9919" y="21300"/>
                    <a:pt x="9869" y="21300"/>
                  </a:cubicBezTo>
                  <a:cubicBezTo>
                    <a:pt x="9645" y="21300"/>
                    <a:pt x="9645" y="21300"/>
                    <a:pt x="9645" y="21300"/>
                  </a:cubicBezTo>
                  <a:cubicBezTo>
                    <a:pt x="9571" y="21300"/>
                    <a:pt x="9496" y="21300"/>
                    <a:pt x="9422" y="21300"/>
                  </a:cubicBezTo>
                  <a:cubicBezTo>
                    <a:pt x="9198" y="21275"/>
                    <a:pt x="9198" y="21275"/>
                    <a:pt x="9198" y="21275"/>
                  </a:cubicBezTo>
                  <a:cubicBezTo>
                    <a:pt x="9148" y="21275"/>
                    <a:pt x="9049" y="21250"/>
                    <a:pt x="8974" y="21250"/>
                  </a:cubicBezTo>
                  <a:cubicBezTo>
                    <a:pt x="8750" y="21226"/>
                    <a:pt x="8750" y="21226"/>
                    <a:pt x="8750" y="21226"/>
                  </a:cubicBezTo>
                  <a:cubicBezTo>
                    <a:pt x="8676" y="21226"/>
                    <a:pt x="8552" y="21201"/>
                    <a:pt x="8477" y="21201"/>
                  </a:cubicBezTo>
                  <a:cubicBezTo>
                    <a:pt x="8204" y="21151"/>
                    <a:pt x="8204" y="21151"/>
                    <a:pt x="8204" y="21151"/>
                  </a:cubicBezTo>
                  <a:cubicBezTo>
                    <a:pt x="8129" y="21126"/>
                    <a:pt x="8005" y="21126"/>
                    <a:pt x="7930" y="21102"/>
                  </a:cubicBezTo>
                  <a:cubicBezTo>
                    <a:pt x="7582" y="21027"/>
                    <a:pt x="7582" y="21027"/>
                    <a:pt x="7582" y="21027"/>
                  </a:cubicBezTo>
                  <a:cubicBezTo>
                    <a:pt x="7483" y="21002"/>
                    <a:pt x="7333" y="20953"/>
                    <a:pt x="7234" y="20928"/>
                  </a:cubicBezTo>
                  <a:cubicBezTo>
                    <a:pt x="6811" y="20804"/>
                    <a:pt x="6811" y="20804"/>
                    <a:pt x="6811" y="20804"/>
                  </a:cubicBezTo>
                  <a:cubicBezTo>
                    <a:pt x="6662" y="20754"/>
                    <a:pt x="6463" y="20680"/>
                    <a:pt x="6314" y="20630"/>
                  </a:cubicBezTo>
                  <a:cubicBezTo>
                    <a:pt x="5817" y="20406"/>
                    <a:pt x="5817" y="20406"/>
                    <a:pt x="5817" y="20406"/>
                  </a:cubicBezTo>
                  <a:cubicBezTo>
                    <a:pt x="5568" y="20282"/>
                    <a:pt x="5270" y="20133"/>
                    <a:pt x="5046" y="20009"/>
                  </a:cubicBezTo>
                  <a:cubicBezTo>
                    <a:pt x="4475" y="19662"/>
                    <a:pt x="4475" y="19662"/>
                    <a:pt x="4475" y="19662"/>
                  </a:cubicBezTo>
                  <a:cubicBezTo>
                    <a:pt x="4201" y="19488"/>
                    <a:pt x="3878" y="19240"/>
                    <a:pt x="3630" y="19041"/>
                  </a:cubicBezTo>
                  <a:cubicBezTo>
                    <a:pt x="3083" y="18569"/>
                    <a:pt x="3083" y="18569"/>
                    <a:pt x="3083" y="18569"/>
                  </a:cubicBezTo>
                  <a:cubicBezTo>
                    <a:pt x="2884" y="18346"/>
                    <a:pt x="2610" y="18098"/>
                    <a:pt x="2436" y="17874"/>
                  </a:cubicBezTo>
                  <a:cubicBezTo>
                    <a:pt x="1964" y="17303"/>
                    <a:pt x="1964" y="17303"/>
                    <a:pt x="1964" y="17303"/>
                  </a:cubicBezTo>
                  <a:cubicBezTo>
                    <a:pt x="1815" y="17080"/>
                    <a:pt x="1616" y="16807"/>
                    <a:pt x="1467" y="16583"/>
                  </a:cubicBezTo>
                  <a:cubicBezTo>
                    <a:pt x="1094" y="15913"/>
                    <a:pt x="1094" y="15913"/>
                    <a:pt x="1094" y="15913"/>
                  </a:cubicBezTo>
                  <a:cubicBezTo>
                    <a:pt x="994" y="15690"/>
                    <a:pt x="845" y="15367"/>
                    <a:pt x="746" y="15143"/>
                  </a:cubicBezTo>
                  <a:cubicBezTo>
                    <a:pt x="472" y="14399"/>
                    <a:pt x="472" y="14399"/>
                    <a:pt x="472" y="14399"/>
                  </a:cubicBezTo>
                  <a:cubicBezTo>
                    <a:pt x="398" y="14150"/>
                    <a:pt x="298" y="13828"/>
                    <a:pt x="249" y="13580"/>
                  </a:cubicBezTo>
                  <a:cubicBezTo>
                    <a:pt x="100" y="12810"/>
                    <a:pt x="100" y="12810"/>
                    <a:pt x="100" y="12810"/>
                  </a:cubicBezTo>
                  <a:cubicBezTo>
                    <a:pt x="50" y="12363"/>
                    <a:pt x="0" y="11792"/>
                    <a:pt x="0" y="11345"/>
                  </a:cubicBezTo>
                  <a:cubicBezTo>
                    <a:pt x="25" y="10551"/>
                    <a:pt x="25" y="10551"/>
                    <a:pt x="25" y="10551"/>
                  </a:cubicBezTo>
                  <a:cubicBezTo>
                    <a:pt x="50" y="10278"/>
                    <a:pt x="100" y="9930"/>
                    <a:pt x="149" y="9682"/>
                  </a:cubicBezTo>
                  <a:cubicBezTo>
                    <a:pt x="298" y="8912"/>
                    <a:pt x="298" y="8912"/>
                    <a:pt x="298" y="8912"/>
                  </a:cubicBezTo>
                  <a:cubicBezTo>
                    <a:pt x="373" y="8664"/>
                    <a:pt x="472" y="8341"/>
                    <a:pt x="547" y="8093"/>
                  </a:cubicBezTo>
                  <a:cubicBezTo>
                    <a:pt x="845" y="7373"/>
                    <a:pt x="845" y="7373"/>
                    <a:pt x="845" y="7373"/>
                  </a:cubicBezTo>
                  <a:cubicBezTo>
                    <a:pt x="945" y="7150"/>
                    <a:pt x="1094" y="6827"/>
                    <a:pt x="1218" y="6604"/>
                  </a:cubicBezTo>
                  <a:cubicBezTo>
                    <a:pt x="1591" y="5958"/>
                    <a:pt x="1591" y="5958"/>
                    <a:pt x="1591" y="5958"/>
                  </a:cubicBezTo>
                  <a:cubicBezTo>
                    <a:pt x="1740" y="5735"/>
                    <a:pt x="1939" y="5462"/>
                    <a:pt x="2113" y="5263"/>
                  </a:cubicBezTo>
                  <a:cubicBezTo>
                    <a:pt x="2585" y="4692"/>
                    <a:pt x="2585" y="4692"/>
                    <a:pt x="2585" y="4692"/>
                  </a:cubicBezTo>
                  <a:cubicBezTo>
                    <a:pt x="2759" y="4493"/>
                    <a:pt x="3033" y="4245"/>
                    <a:pt x="3232" y="4047"/>
                  </a:cubicBezTo>
                  <a:cubicBezTo>
                    <a:pt x="3754" y="3600"/>
                    <a:pt x="3754" y="3600"/>
                    <a:pt x="3754" y="3600"/>
                  </a:cubicBezTo>
                  <a:cubicBezTo>
                    <a:pt x="3978" y="3426"/>
                    <a:pt x="4301" y="3178"/>
                    <a:pt x="4549" y="3029"/>
                  </a:cubicBezTo>
                  <a:cubicBezTo>
                    <a:pt x="5071" y="2706"/>
                    <a:pt x="5071" y="2706"/>
                    <a:pt x="5071" y="2706"/>
                  </a:cubicBezTo>
                  <a:cubicBezTo>
                    <a:pt x="5743" y="2359"/>
                    <a:pt x="5767" y="2359"/>
                    <a:pt x="6165" y="2185"/>
                  </a:cubicBezTo>
                  <a:cubicBezTo>
                    <a:pt x="6538" y="2036"/>
                    <a:pt x="6538" y="2036"/>
                    <a:pt x="6538" y="2036"/>
                  </a:cubicBezTo>
                  <a:cubicBezTo>
                    <a:pt x="7184" y="1812"/>
                    <a:pt x="7657" y="1663"/>
                    <a:pt x="8601" y="1514"/>
                  </a:cubicBezTo>
                  <a:cubicBezTo>
                    <a:pt x="8875" y="1490"/>
                    <a:pt x="8875" y="1490"/>
                    <a:pt x="8875" y="1490"/>
                  </a:cubicBezTo>
                  <a:cubicBezTo>
                    <a:pt x="8949" y="1490"/>
                    <a:pt x="9049" y="1465"/>
                    <a:pt x="9123" y="1465"/>
                  </a:cubicBezTo>
                  <a:cubicBezTo>
                    <a:pt x="9347" y="1465"/>
                    <a:pt x="9347" y="1465"/>
                    <a:pt x="9347" y="1465"/>
                  </a:cubicBezTo>
                  <a:cubicBezTo>
                    <a:pt x="9422" y="1440"/>
                    <a:pt x="9521" y="1440"/>
                    <a:pt x="9571" y="1440"/>
                  </a:cubicBezTo>
                  <a:cubicBezTo>
                    <a:pt x="9794" y="1440"/>
                    <a:pt x="9794" y="1440"/>
                    <a:pt x="9794" y="1440"/>
                  </a:cubicBezTo>
                  <a:cubicBezTo>
                    <a:pt x="9869" y="1440"/>
                    <a:pt x="9944" y="1440"/>
                    <a:pt x="10018" y="1440"/>
                  </a:cubicBezTo>
                  <a:cubicBezTo>
                    <a:pt x="10242" y="1440"/>
                    <a:pt x="10242" y="1440"/>
                    <a:pt x="10242" y="1440"/>
                  </a:cubicBezTo>
                  <a:cubicBezTo>
                    <a:pt x="10292" y="1440"/>
                    <a:pt x="10391" y="1440"/>
                    <a:pt x="10441" y="1440"/>
                  </a:cubicBezTo>
                  <a:cubicBezTo>
                    <a:pt x="10665" y="1465"/>
                    <a:pt x="10665" y="1465"/>
                    <a:pt x="10665" y="1465"/>
                  </a:cubicBezTo>
                  <a:cubicBezTo>
                    <a:pt x="10739" y="1465"/>
                    <a:pt x="10839" y="1465"/>
                    <a:pt x="10888" y="1490"/>
                  </a:cubicBezTo>
                  <a:cubicBezTo>
                    <a:pt x="11137" y="1514"/>
                    <a:pt x="11137" y="1514"/>
                    <a:pt x="11137" y="1514"/>
                  </a:cubicBezTo>
                  <a:cubicBezTo>
                    <a:pt x="11211" y="1514"/>
                    <a:pt x="11311" y="1539"/>
                    <a:pt x="11385" y="1539"/>
                  </a:cubicBezTo>
                  <a:cubicBezTo>
                    <a:pt x="11659" y="1589"/>
                    <a:pt x="11659" y="1589"/>
                    <a:pt x="11659" y="1589"/>
                  </a:cubicBezTo>
                  <a:cubicBezTo>
                    <a:pt x="11758" y="1614"/>
                    <a:pt x="11883" y="1614"/>
                    <a:pt x="11957" y="1639"/>
                  </a:cubicBezTo>
                  <a:cubicBezTo>
                    <a:pt x="12280" y="1713"/>
                    <a:pt x="12280" y="1713"/>
                    <a:pt x="12280" y="1713"/>
                  </a:cubicBezTo>
                  <a:cubicBezTo>
                    <a:pt x="12405" y="1738"/>
                    <a:pt x="12554" y="1788"/>
                    <a:pt x="12653" y="1812"/>
                  </a:cubicBezTo>
                  <a:cubicBezTo>
                    <a:pt x="13076" y="1936"/>
                    <a:pt x="13076" y="1936"/>
                    <a:pt x="13076" y="1936"/>
                  </a:cubicBezTo>
                  <a:cubicBezTo>
                    <a:pt x="13225" y="1986"/>
                    <a:pt x="13424" y="2061"/>
                    <a:pt x="13573" y="2110"/>
                  </a:cubicBezTo>
                  <a:cubicBezTo>
                    <a:pt x="14070" y="2334"/>
                    <a:pt x="14070" y="2334"/>
                    <a:pt x="14070" y="2334"/>
                  </a:cubicBezTo>
                  <a:cubicBezTo>
                    <a:pt x="14319" y="2458"/>
                    <a:pt x="14617" y="2607"/>
                    <a:pt x="14841" y="2731"/>
                  </a:cubicBezTo>
                  <a:cubicBezTo>
                    <a:pt x="14368" y="2458"/>
                    <a:pt x="13846" y="2234"/>
                    <a:pt x="13300" y="2061"/>
                  </a:cubicBezTo>
                  <a:cubicBezTo>
                    <a:pt x="13300" y="2061"/>
                    <a:pt x="13300" y="2061"/>
                    <a:pt x="13300" y="2061"/>
                  </a:cubicBezTo>
                  <a:cubicBezTo>
                    <a:pt x="5941" y="0"/>
                    <a:pt x="2063" y="7100"/>
                    <a:pt x="5469" y="12884"/>
                  </a:cubicBezTo>
                  <a:cubicBezTo>
                    <a:pt x="9297" y="19364"/>
                    <a:pt x="18122" y="19066"/>
                    <a:pt x="19614" y="12413"/>
                  </a:cubicBezTo>
                  <a:cubicBezTo>
                    <a:pt x="20533" y="8168"/>
                    <a:pt x="17700" y="3550"/>
                    <a:pt x="13300" y="2061"/>
                  </a:cubicBezTo>
                  <a:cubicBezTo>
                    <a:pt x="13846" y="2234"/>
                    <a:pt x="14368" y="2458"/>
                    <a:pt x="14841" y="2731"/>
                  </a:cubicBezTo>
                </a:path>
              </a:pathLst>
            </a:custGeom>
            <a:solidFill>
              <a:srgbClr val="F9A8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04" name="Freeform 60"/>
            <p:cNvSpPr>
              <a:spLocks noChangeAspect="1"/>
            </p:cNvSpPr>
            <p:nvPr/>
          </p:nvSpPr>
          <p:spPr bwMode="auto">
            <a:xfrm>
              <a:off x="2298" y="1436"/>
              <a:ext cx="1219" cy="1322"/>
            </a:xfrm>
            <a:custGeom>
              <a:avLst/>
              <a:gdLst>
                <a:gd name="T0" fmla="*/ 0 w 20317"/>
                <a:gd name="T1" fmla="*/ 0 h 22033"/>
                <a:gd name="T2" fmla="*/ 0 w 20317"/>
                <a:gd name="T3" fmla="*/ 0 h 22033"/>
                <a:gd name="T4" fmla="*/ 0 w 20317"/>
                <a:gd name="T5" fmla="*/ 0 h 22033"/>
                <a:gd name="T6" fmla="*/ 0 w 20317"/>
                <a:gd name="T7" fmla="*/ 0 h 22033"/>
                <a:gd name="T8" fmla="*/ 0 w 20317"/>
                <a:gd name="T9" fmla="*/ 0 h 22033"/>
                <a:gd name="T10" fmla="*/ 0 w 20317"/>
                <a:gd name="T11" fmla="*/ 0 h 22033"/>
                <a:gd name="T12" fmla="*/ 0 w 20317"/>
                <a:gd name="T13" fmla="*/ 0 h 22033"/>
                <a:gd name="T14" fmla="*/ 0 w 20317"/>
                <a:gd name="T15" fmla="*/ 0 h 22033"/>
                <a:gd name="T16" fmla="*/ 0 w 20317"/>
                <a:gd name="T17" fmla="*/ 0 h 22033"/>
                <a:gd name="T18" fmla="*/ 0 w 20317"/>
                <a:gd name="T19" fmla="*/ 0 h 22033"/>
                <a:gd name="T20" fmla="*/ 0 w 20317"/>
                <a:gd name="T21" fmla="*/ 0 h 22033"/>
                <a:gd name="T22" fmla="*/ 0 w 20317"/>
                <a:gd name="T23" fmla="*/ 0 h 22033"/>
                <a:gd name="T24" fmla="*/ 0 w 20317"/>
                <a:gd name="T25" fmla="*/ 0 h 22033"/>
                <a:gd name="T26" fmla="*/ 0 w 20317"/>
                <a:gd name="T27" fmla="*/ 0 h 22033"/>
                <a:gd name="T28" fmla="*/ 0 w 20317"/>
                <a:gd name="T29" fmla="*/ 0 h 22033"/>
                <a:gd name="T30" fmla="*/ 0 w 20317"/>
                <a:gd name="T31" fmla="*/ 0 h 22033"/>
                <a:gd name="T32" fmla="*/ 0 w 20317"/>
                <a:gd name="T33" fmla="*/ 0 h 22033"/>
                <a:gd name="T34" fmla="*/ 0 w 20317"/>
                <a:gd name="T35" fmla="*/ 0 h 22033"/>
                <a:gd name="T36" fmla="*/ 0 w 20317"/>
                <a:gd name="T37" fmla="*/ 0 h 22033"/>
                <a:gd name="T38" fmla="*/ 0 w 20317"/>
                <a:gd name="T39" fmla="*/ 0 h 22033"/>
                <a:gd name="T40" fmla="*/ 0 w 20317"/>
                <a:gd name="T41" fmla="*/ 0 h 22033"/>
                <a:gd name="T42" fmla="*/ 0 w 20317"/>
                <a:gd name="T43" fmla="*/ 0 h 22033"/>
                <a:gd name="T44" fmla="*/ 0 w 20317"/>
                <a:gd name="T45" fmla="*/ 0 h 22033"/>
                <a:gd name="T46" fmla="*/ 0 w 20317"/>
                <a:gd name="T47" fmla="*/ 0 h 22033"/>
                <a:gd name="T48" fmla="*/ 0 w 20317"/>
                <a:gd name="T49" fmla="*/ 0 h 22033"/>
                <a:gd name="T50" fmla="*/ 0 w 20317"/>
                <a:gd name="T51" fmla="*/ 0 h 22033"/>
                <a:gd name="T52" fmla="*/ 0 w 20317"/>
                <a:gd name="T53" fmla="*/ 0 h 22033"/>
                <a:gd name="T54" fmla="*/ 0 w 20317"/>
                <a:gd name="T55" fmla="*/ 0 h 22033"/>
                <a:gd name="T56" fmla="*/ 0 w 20317"/>
                <a:gd name="T57" fmla="*/ 0 h 22033"/>
                <a:gd name="T58" fmla="*/ 0 w 20317"/>
                <a:gd name="T59" fmla="*/ 0 h 22033"/>
                <a:gd name="T60" fmla="*/ 0 w 20317"/>
                <a:gd name="T61" fmla="*/ 0 h 22033"/>
                <a:gd name="T62" fmla="*/ 0 w 20317"/>
                <a:gd name="T63" fmla="*/ 0 h 22033"/>
                <a:gd name="T64" fmla="*/ 0 w 20317"/>
                <a:gd name="T65" fmla="*/ 0 h 22033"/>
                <a:gd name="T66" fmla="*/ 0 w 20317"/>
                <a:gd name="T67" fmla="*/ 0 h 22033"/>
                <a:gd name="T68" fmla="*/ 0 w 20317"/>
                <a:gd name="T69" fmla="*/ 0 h 22033"/>
                <a:gd name="T70" fmla="*/ 0 w 20317"/>
                <a:gd name="T71" fmla="*/ 0 h 22033"/>
                <a:gd name="T72" fmla="*/ 0 w 20317"/>
                <a:gd name="T73" fmla="*/ 0 h 22033"/>
                <a:gd name="T74" fmla="*/ 0 w 20317"/>
                <a:gd name="T75" fmla="*/ 0 h 22033"/>
                <a:gd name="T76" fmla="*/ 0 w 20317"/>
                <a:gd name="T77" fmla="*/ 0 h 22033"/>
                <a:gd name="T78" fmla="*/ 0 w 20317"/>
                <a:gd name="T79" fmla="*/ 0 h 22033"/>
                <a:gd name="T80" fmla="*/ 0 w 20317"/>
                <a:gd name="T81" fmla="*/ 0 h 22033"/>
                <a:gd name="T82" fmla="*/ 0 w 20317"/>
                <a:gd name="T83" fmla="*/ 0 h 22033"/>
                <a:gd name="T84" fmla="*/ 0 w 20317"/>
                <a:gd name="T85" fmla="*/ 0 h 22033"/>
                <a:gd name="T86" fmla="*/ 0 w 20317"/>
                <a:gd name="T87" fmla="*/ 0 h 22033"/>
                <a:gd name="T88" fmla="*/ 0 w 20317"/>
                <a:gd name="T89" fmla="*/ 0 h 22033"/>
                <a:gd name="T90" fmla="*/ 0 w 20317"/>
                <a:gd name="T91" fmla="*/ 0 h 22033"/>
                <a:gd name="T92" fmla="*/ 0 w 20317"/>
                <a:gd name="T93" fmla="*/ 0 h 2203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317"/>
                <a:gd name="T142" fmla="*/ 0 h 22033"/>
                <a:gd name="T143" fmla="*/ 20317 w 20317"/>
                <a:gd name="T144" fmla="*/ 22033 h 2203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317" h="22033">
                  <a:moveTo>
                    <a:pt x="19347" y="8843"/>
                  </a:moveTo>
                  <a:cubicBezTo>
                    <a:pt x="19446" y="9166"/>
                    <a:pt x="19621" y="9663"/>
                    <a:pt x="19745" y="10433"/>
                  </a:cubicBezTo>
                  <a:cubicBezTo>
                    <a:pt x="19844" y="11228"/>
                    <a:pt x="19844" y="11228"/>
                    <a:pt x="19844" y="11228"/>
                  </a:cubicBezTo>
                  <a:cubicBezTo>
                    <a:pt x="19869" y="11501"/>
                    <a:pt x="19894" y="11849"/>
                    <a:pt x="19894" y="12122"/>
                  </a:cubicBezTo>
                  <a:cubicBezTo>
                    <a:pt x="19869" y="12917"/>
                    <a:pt x="19869" y="12917"/>
                    <a:pt x="19869" y="12917"/>
                  </a:cubicBezTo>
                  <a:cubicBezTo>
                    <a:pt x="19819" y="13215"/>
                    <a:pt x="19770" y="13612"/>
                    <a:pt x="19720" y="13886"/>
                  </a:cubicBezTo>
                  <a:cubicBezTo>
                    <a:pt x="19546" y="14656"/>
                    <a:pt x="19546" y="14656"/>
                    <a:pt x="19546" y="14656"/>
                  </a:cubicBezTo>
                  <a:cubicBezTo>
                    <a:pt x="19471" y="14904"/>
                    <a:pt x="19397" y="15227"/>
                    <a:pt x="19297" y="15475"/>
                  </a:cubicBezTo>
                  <a:cubicBezTo>
                    <a:pt x="18999" y="16196"/>
                    <a:pt x="18999" y="16196"/>
                    <a:pt x="18999" y="16196"/>
                  </a:cubicBezTo>
                  <a:cubicBezTo>
                    <a:pt x="18899" y="16419"/>
                    <a:pt x="18750" y="16717"/>
                    <a:pt x="18626" y="16941"/>
                  </a:cubicBezTo>
                  <a:cubicBezTo>
                    <a:pt x="18228" y="17587"/>
                    <a:pt x="18228" y="17587"/>
                    <a:pt x="18228" y="17587"/>
                  </a:cubicBezTo>
                  <a:cubicBezTo>
                    <a:pt x="18079" y="17810"/>
                    <a:pt x="17880" y="18084"/>
                    <a:pt x="17706" y="18307"/>
                  </a:cubicBezTo>
                  <a:cubicBezTo>
                    <a:pt x="17233" y="18854"/>
                    <a:pt x="17233" y="18854"/>
                    <a:pt x="17233" y="18854"/>
                  </a:cubicBezTo>
                  <a:cubicBezTo>
                    <a:pt x="17034" y="19052"/>
                    <a:pt x="16786" y="19301"/>
                    <a:pt x="16587" y="19499"/>
                  </a:cubicBezTo>
                  <a:cubicBezTo>
                    <a:pt x="16064" y="19922"/>
                    <a:pt x="16064" y="19922"/>
                    <a:pt x="16064" y="19922"/>
                  </a:cubicBezTo>
                  <a:cubicBezTo>
                    <a:pt x="15816" y="20120"/>
                    <a:pt x="15493" y="20344"/>
                    <a:pt x="15244" y="20518"/>
                  </a:cubicBezTo>
                  <a:cubicBezTo>
                    <a:pt x="14747" y="20816"/>
                    <a:pt x="14747" y="20816"/>
                    <a:pt x="14747" y="20816"/>
                  </a:cubicBezTo>
                  <a:cubicBezTo>
                    <a:pt x="14075" y="21139"/>
                    <a:pt x="14050" y="21164"/>
                    <a:pt x="13603" y="21338"/>
                  </a:cubicBezTo>
                  <a:cubicBezTo>
                    <a:pt x="13254" y="21462"/>
                    <a:pt x="13254" y="21462"/>
                    <a:pt x="13254" y="21462"/>
                  </a:cubicBezTo>
                  <a:cubicBezTo>
                    <a:pt x="12732" y="21636"/>
                    <a:pt x="12235" y="21810"/>
                    <a:pt x="11265" y="21959"/>
                  </a:cubicBezTo>
                  <a:cubicBezTo>
                    <a:pt x="11016" y="21983"/>
                    <a:pt x="11016" y="21983"/>
                    <a:pt x="11016" y="21983"/>
                  </a:cubicBezTo>
                  <a:cubicBezTo>
                    <a:pt x="10942" y="21983"/>
                    <a:pt x="10842" y="22008"/>
                    <a:pt x="10768" y="22008"/>
                  </a:cubicBezTo>
                  <a:cubicBezTo>
                    <a:pt x="10519" y="22008"/>
                    <a:pt x="10519" y="22008"/>
                    <a:pt x="10519" y="22008"/>
                  </a:cubicBezTo>
                  <a:cubicBezTo>
                    <a:pt x="10469" y="22033"/>
                    <a:pt x="10370" y="22033"/>
                    <a:pt x="10295" y="22033"/>
                  </a:cubicBezTo>
                  <a:cubicBezTo>
                    <a:pt x="10071" y="22033"/>
                    <a:pt x="10071" y="22033"/>
                    <a:pt x="10071" y="22033"/>
                  </a:cubicBezTo>
                  <a:cubicBezTo>
                    <a:pt x="10022" y="22033"/>
                    <a:pt x="9922" y="22033"/>
                    <a:pt x="9872" y="22033"/>
                  </a:cubicBezTo>
                  <a:cubicBezTo>
                    <a:pt x="9649" y="22033"/>
                    <a:pt x="9649" y="22033"/>
                    <a:pt x="9649" y="22033"/>
                  </a:cubicBezTo>
                  <a:cubicBezTo>
                    <a:pt x="9574" y="22033"/>
                    <a:pt x="9499" y="22033"/>
                    <a:pt x="9425" y="22033"/>
                  </a:cubicBezTo>
                  <a:cubicBezTo>
                    <a:pt x="9201" y="22008"/>
                    <a:pt x="9201" y="22008"/>
                    <a:pt x="9201" y="22008"/>
                  </a:cubicBezTo>
                  <a:cubicBezTo>
                    <a:pt x="9151" y="22008"/>
                    <a:pt x="9052" y="21983"/>
                    <a:pt x="8977" y="21983"/>
                  </a:cubicBezTo>
                  <a:cubicBezTo>
                    <a:pt x="8753" y="21959"/>
                    <a:pt x="8753" y="21959"/>
                    <a:pt x="8753" y="21959"/>
                  </a:cubicBezTo>
                  <a:cubicBezTo>
                    <a:pt x="8679" y="21959"/>
                    <a:pt x="8555" y="21934"/>
                    <a:pt x="8480" y="21934"/>
                  </a:cubicBezTo>
                  <a:cubicBezTo>
                    <a:pt x="8206" y="21884"/>
                    <a:pt x="8206" y="21884"/>
                    <a:pt x="8206" y="21884"/>
                  </a:cubicBezTo>
                  <a:cubicBezTo>
                    <a:pt x="8132" y="21859"/>
                    <a:pt x="8007" y="21859"/>
                    <a:pt x="7933" y="21834"/>
                  </a:cubicBezTo>
                  <a:cubicBezTo>
                    <a:pt x="7585" y="21760"/>
                    <a:pt x="7585" y="21760"/>
                    <a:pt x="7585" y="21760"/>
                  </a:cubicBezTo>
                  <a:cubicBezTo>
                    <a:pt x="7485" y="21735"/>
                    <a:pt x="7336" y="21685"/>
                    <a:pt x="7237" y="21661"/>
                  </a:cubicBezTo>
                  <a:cubicBezTo>
                    <a:pt x="6814" y="21536"/>
                    <a:pt x="6814" y="21536"/>
                    <a:pt x="6814" y="21536"/>
                  </a:cubicBezTo>
                  <a:cubicBezTo>
                    <a:pt x="6665" y="21487"/>
                    <a:pt x="6466" y="21412"/>
                    <a:pt x="6316" y="21362"/>
                  </a:cubicBezTo>
                  <a:cubicBezTo>
                    <a:pt x="5819" y="21139"/>
                    <a:pt x="5819" y="21139"/>
                    <a:pt x="5819" y="21139"/>
                  </a:cubicBezTo>
                  <a:cubicBezTo>
                    <a:pt x="5570" y="21015"/>
                    <a:pt x="5272" y="20866"/>
                    <a:pt x="5048" y="20741"/>
                  </a:cubicBezTo>
                  <a:cubicBezTo>
                    <a:pt x="4476" y="20394"/>
                    <a:pt x="4476" y="20394"/>
                    <a:pt x="4476" y="20394"/>
                  </a:cubicBezTo>
                  <a:cubicBezTo>
                    <a:pt x="4203" y="20220"/>
                    <a:pt x="3879" y="19971"/>
                    <a:pt x="3631" y="19773"/>
                  </a:cubicBezTo>
                  <a:cubicBezTo>
                    <a:pt x="3084" y="19301"/>
                    <a:pt x="3084" y="19301"/>
                    <a:pt x="3084" y="19301"/>
                  </a:cubicBezTo>
                  <a:cubicBezTo>
                    <a:pt x="2885" y="19077"/>
                    <a:pt x="2611" y="18829"/>
                    <a:pt x="2437" y="18605"/>
                  </a:cubicBezTo>
                  <a:cubicBezTo>
                    <a:pt x="1965" y="18034"/>
                    <a:pt x="1965" y="18034"/>
                    <a:pt x="1965" y="18034"/>
                  </a:cubicBezTo>
                  <a:cubicBezTo>
                    <a:pt x="1815" y="17810"/>
                    <a:pt x="1617" y="17537"/>
                    <a:pt x="1467" y="17313"/>
                  </a:cubicBezTo>
                  <a:cubicBezTo>
                    <a:pt x="1094" y="16643"/>
                    <a:pt x="1094" y="16643"/>
                    <a:pt x="1094" y="16643"/>
                  </a:cubicBezTo>
                  <a:cubicBezTo>
                    <a:pt x="995" y="16419"/>
                    <a:pt x="846" y="16096"/>
                    <a:pt x="746" y="15873"/>
                  </a:cubicBezTo>
                  <a:cubicBezTo>
                    <a:pt x="473" y="15128"/>
                    <a:pt x="473" y="15128"/>
                    <a:pt x="473" y="15128"/>
                  </a:cubicBezTo>
                  <a:cubicBezTo>
                    <a:pt x="398" y="14879"/>
                    <a:pt x="299" y="14556"/>
                    <a:pt x="249" y="14308"/>
                  </a:cubicBezTo>
                  <a:cubicBezTo>
                    <a:pt x="100" y="13538"/>
                    <a:pt x="100" y="13538"/>
                    <a:pt x="100" y="13538"/>
                  </a:cubicBezTo>
                  <a:cubicBezTo>
                    <a:pt x="50" y="13091"/>
                    <a:pt x="0" y="12519"/>
                    <a:pt x="0" y="12072"/>
                  </a:cubicBezTo>
                  <a:cubicBezTo>
                    <a:pt x="25" y="11277"/>
                    <a:pt x="25" y="11277"/>
                    <a:pt x="25" y="11277"/>
                  </a:cubicBezTo>
                  <a:cubicBezTo>
                    <a:pt x="50" y="11004"/>
                    <a:pt x="100" y="10656"/>
                    <a:pt x="149" y="10408"/>
                  </a:cubicBezTo>
                  <a:cubicBezTo>
                    <a:pt x="299" y="9638"/>
                    <a:pt x="299" y="9638"/>
                    <a:pt x="299" y="9638"/>
                  </a:cubicBezTo>
                  <a:cubicBezTo>
                    <a:pt x="373" y="9389"/>
                    <a:pt x="473" y="9067"/>
                    <a:pt x="547" y="8818"/>
                  </a:cubicBezTo>
                  <a:cubicBezTo>
                    <a:pt x="846" y="8098"/>
                    <a:pt x="846" y="8098"/>
                    <a:pt x="846" y="8098"/>
                  </a:cubicBezTo>
                  <a:cubicBezTo>
                    <a:pt x="945" y="7874"/>
                    <a:pt x="1094" y="7551"/>
                    <a:pt x="1219" y="7328"/>
                  </a:cubicBezTo>
                  <a:cubicBezTo>
                    <a:pt x="1592" y="6682"/>
                    <a:pt x="1592" y="6682"/>
                    <a:pt x="1592" y="6682"/>
                  </a:cubicBezTo>
                  <a:cubicBezTo>
                    <a:pt x="1741" y="6458"/>
                    <a:pt x="1940" y="6185"/>
                    <a:pt x="2114" y="5986"/>
                  </a:cubicBezTo>
                  <a:cubicBezTo>
                    <a:pt x="2586" y="5415"/>
                    <a:pt x="2586" y="5415"/>
                    <a:pt x="2586" y="5415"/>
                  </a:cubicBezTo>
                  <a:cubicBezTo>
                    <a:pt x="2760" y="5216"/>
                    <a:pt x="3034" y="4968"/>
                    <a:pt x="3233" y="4769"/>
                  </a:cubicBezTo>
                  <a:cubicBezTo>
                    <a:pt x="3755" y="4322"/>
                    <a:pt x="3755" y="4322"/>
                    <a:pt x="3755" y="4322"/>
                  </a:cubicBezTo>
                  <a:cubicBezTo>
                    <a:pt x="3979" y="4148"/>
                    <a:pt x="4302" y="3900"/>
                    <a:pt x="4551" y="3751"/>
                  </a:cubicBezTo>
                  <a:cubicBezTo>
                    <a:pt x="5073" y="3428"/>
                    <a:pt x="5073" y="3428"/>
                    <a:pt x="5073" y="3428"/>
                  </a:cubicBezTo>
                  <a:cubicBezTo>
                    <a:pt x="5745" y="3080"/>
                    <a:pt x="5769" y="3080"/>
                    <a:pt x="6167" y="2906"/>
                  </a:cubicBezTo>
                  <a:cubicBezTo>
                    <a:pt x="6540" y="2757"/>
                    <a:pt x="6540" y="2757"/>
                    <a:pt x="6540" y="2757"/>
                  </a:cubicBezTo>
                  <a:cubicBezTo>
                    <a:pt x="7187" y="2534"/>
                    <a:pt x="7659" y="2384"/>
                    <a:pt x="8604" y="2235"/>
                  </a:cubicBezTo>
                  <a:cubicBezTo>
                    <a:pt x="8878" y="2211"/>
                    <a:pt x="8878" y="2211"/>
                    <a:pt x="8878" y="2211"/>
                  </a:cubicBezTo>
                  <a:cubicBezTo>
                    <a:pt x="8952" y="2211"/>
                    <a:pt x="9052" y="2186"/>
                    <a:pt x="9126" y="2186"/>
                  </a:cubicBezTo>
                  <a:cubicBezTo>
                    <a:pt x="9350" y="2186"/>
                    <a:pt x="9350" y="2186"/>
                    <a:pt x="9350" y="2186"/>
                  </a:cubicBezTo>
                  <a:cubicBezTo>
                    <a:pt x="9425" y="2161"/>
                    <a:pt x="9524" y="2161"/>
                    <a:pt x="9574" y="2161"/>
                  </a:cubicBezTo>
                  <a:cubicBezTo>
                    <a:pt x="9798" y="2161"/>
                    <a:pt x="9798" y="2161"/>
                    <a:pt x="9798" y="2161"/>
                  </a:cubicBezTo>
                  <a:cubicBezTo>
                    <a:pt x="9872" y="2161"/>
                    <a:pt x="9947" y="2161"/>
                    <a:pt x="10022" y="2161"/>
                  </a:cubicBezTo>
                  <a:cubicBezTo>
                    <a:pt x="10246" y="2161"/>
                    <a:pt x="10246" y="2161"/>
                    <a:pt x="10246" y="2161"/>
                  </a:cubicBezTo>
                  <a:cubicBezTo>
                    <a:pt x="10295" y="2161"/>
                    <a:pt x="10395" y="2161"/>
                    <a:pt x="10444" y="2161"/>
                  </a:cubicBezTo>
                  <a:cubicBezTo>
                    <a:pt x="10668" y="2186"/>
                    <a:pt x="10668" y="2186"/>
                    <a:pt x="10668" y="2186"/>
                  </a:cubicBezTo>
                  <a:cubicBezTo>
                    <a:pt x="10743" y="2186"/>
                    <a:pt x="10842" y="2186"/>
                    <a:pt x="10892" y="2211"/>
                  </a:cubicBezTo>
                  <a:cubicBezTo>
                    <a:pt x="11141" y="2235"/>
                    <a:pt x="11141" y="2235"/>
                    <a:pt x="11141" y="2235"/>
                  </a:cubicBezTo>
                  <a:cubicBezTo>
                    <a:pt x="11215" y="2235"/>
                    <a:pt x="11315" y="2260"/>
                    <a:pt x="11389" y="2260"/>
                  </a:cubicBezTo>
                  <a:cubicBezTo>
                    <a:pt x="11663" y="2310"/>
                    <a:pt x="11663" y="2310"/>
                    <a:pt x="11663" y="2310"/>
                  </a:cubicBezTo>
                  <a:cubicBezTo>
                    <a:pt x="11762" y="2335"/>
                    <a:pt x="11887" y="2335"/>
                    <a:pt x="11961" y="2360"/>
                  </a:cubicBezTo>
                  <a:cubicBezTo>
                    <a:pt x="12285" y="2434"/>
                    <a:pt x="12285" y="2434"/>
                    <a:pt x="12285" y="2434"/>
                  </a:cubicBezTo>
                  <a:cubicBezTo>
                    <a:pt x="12409" y="2459"/>
                    <a:pt x="12558" y="2509"/>
                    <a:pt x="12658" y="2534"/>
                  </a:cubicBezTo>
                  <a:cubicBezTo>
                    <a:pt x="13080" y="2658"/>
                    <a:pt x="13080" y="2658"/>
                    <a:pt x="13080" y="2658"/>
                  </a:cubicBezTo>
                  <a:cubicBezTo>
                    <a:pt x="13230" y="2707"/>
                    <a:pt x="13429" y="2782"/>
                    <a:pt x="13578" y="2832"/>
                  </a:cubicBezTo>
                  <a:cubicBezTo>
                    <a:pt x="14075" y="3055"/>
                    <a:pt x="14075" y="3055"/>
                    <a:pt x="14075" y="3055"/>
                  </a:cubicBezTo>
                  <a:cubicBezTo>
                    <a:pt x="14324" y="3179"/>
                    <a:pt x="14622" y="3328"/>
                    <a:pt x="14846" y="3453"/>
                  </a:cubicBezTo>
                  <a:cubicBezTo>
                    <a:pt x="14796" y="3428"/>
                    <a:pt x="14747" y="3378"/>
                    <a:pt x="14672" y="3353"/>
                  </a:cubicBezTo>
                  <a:cubicBezTo>
                    <a:pt x="14498" y="3279"/>
                    <a:pt x="14249" y="3155"/>
                    <a:pt x="14075" y="3055"/>
                  </a:cubicBezTo>
                  <a:cubicBezTo>
                    <a:pt x="7013" y="0"/>
                    <a:pt x="1965" y="6384"/>
                    <a:pt x="4501" y="12519"/>
                  </a:cubicBezTo>
                  <a:cubicBezTo>
                    <a:pt x="7560" y="19971"/>
                    <a:pt x="16761" y="20394"/>
                    <a:pt x="19198" y="14805"/>
                  </a:cubicBezTo>
                  <a:cubicBezTo>
                    <a:pt x="20317" y="12196"/>
                    <a:pt x="19695" y="9737"/>
                    <a:pt x="19223" y="8495"/>
                  </a:cubicBezTo>
                  <a:cubicBezTo>
                    <a:pt x="19248" y="8595"/>
                    <a:pt x="19322" y="8744"/>
                    <a:pt x="19347" y="8843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05" name="Freeform 61"/>
            <p:cNvSpPr>
              <a:spLocks noChangeAspect="1"/>
            </p:cNvSpPr>
            <p:nvPr/>
          </p:nvSpPr>
          <p:spPr bwMode="auto">
            <a:xfrm>
              <a:off x="2298" y="1464"/>
              <a:ext cx="1201" cy="1294"/>
            </a:xfrm>
            <a:custGeom>
              <a:avLst/>
              <a:gdLst>
                <a:gd name="T0" fmla="*/ 0 w 20017"/>
                <a:gd name="T1" fmla="*/ 0 h 21567"/>
                <a:gd name="T2" fmla="*/ 0 w 20017"/>
                <a:gd name="T3" fmla="*/ 0 h 21567"/>
                <a:gd name="T4" fmla="*/ 0 w 20017"/>
                <a:gd name="T5" fmla="*/ 0 h 21567"/>
                <a:gd name="T6" fmla="*/ 0 w 20017"/>
                <a:gd name="T7" fmla="*/ 0 h 21567"/>
                <a:gd name="T8" fmla="*/ 0 w 20017"/>
                <a:gd name="T9" fmla="*/ 0 h 21567"/>
                <a:gd name="T10" fmla="*/ 0 w 20017"/>
                <a:gd name="T11" fmla="*/ 0 h 21567"/>
                <a:gd name="T12" fmla="*/ 0 w 20017"/>
                <a:gd name="T13" fmla="*/ 0 h 21567"/>
                <a:gd name="T14" fmla="*/ 0 w 20017"/>
                <a:gd name="T15" fmla="*/ 0 h 21567"/>
                <a:gd name="T16" fmla="*/ 0 w 20017"/>
                <a:gd name="T17" fmla="*/ 0 h 21567"/>
                <a:gd name="T18" fmla="*/ 0 w 20017"/>
                <a:gd name="T19" fmla="*/ 0 h 21567"/>
                <a:gd name="T20" fmla="*/ 0 w 20017"/>
                <a:gd name="T21" fmla="*/ 0 h 21567"/>
                <a:gd name="T22" fmla="*/ 0 w 20017"/>
                <a:gd name="T23" fmla="*/ 0 h 21567"/>
                <a:gd name="T24" fmla="*/ 0 w 20017"/>
                <a:gd name="T25" fmla="*/ 0 h 21567"/>
                <a:gd name="T26" fmla="*/ 0 w 20017"/>
                <a:gd name="T27" fmla="*/ 0 h 21567"/>
                <a:gd name="T28" fmla="*/ 0 w 20017"/>
                <a:gd name="T29" fmla="*/ 0 h 21567"/>
                <a:gd name="T30" fmla="*/ 0 w 20017"/>
                <a:gd name="T31" fmla="*/ 0 h 21567"/>
                <a:gd name="T32" fmla="*/ 0 w 20017"/>
                <a:gd name="T33" fmla="*/ 0 h 21567"/>
                <a:gd name="T34" fmla="*/ 0 w 20017"/>
                <a:gd name="T35" fmla="*/ 0 h 21567"/>
                <a:gd name="T36" fmla="*/ 0 w 20017"/>
                <a:gd name="T37" fmla="*/ 0 h 21567"/>
                <a:gd name="T38" fmla="*/ 0 w 20017"/>
                <a:gd name="T39" fmla="*/ 0 h 21567"/>
                <a:gd name="T40" fmla="*/ 0 w 20017"/>
                <a:gd name="T41" fmla="*/ 0 h 21567"/>
                <a:gd name="T42" fmla="*/ 0 w 20017"/>
                <a:gd name="T43" fmla="*/ 0 h 21567"/>
                <a:gd name="T44" fmla="*/ 0 w 20017"/>
                <a:gd name="T45" fmla="*/ 0 h 21567"/>
                <a:gd name="T46" fmla="*/ 0 w 20017"/>
                <a:gd name="T47" fmla="*/ 0 h 21567"/>
                <a:gd name="T48" fmla="*/ 0 w 20017"/>
                <a:gd name="T49" fmla="*/ 0 h 21567"/>
                <a:gd name="T50" fmla="*/ 0 w 20017"/>
                <a:gd name="T51" fmla="*/ 0 h 21567"/>
                <a:gd name="T52" fmla="*/ 0 w 20017"/>
                <a:gd name="T53" fmla="*/ 0 h 21567"/>
                <a:gd name="T54" fmla="*/ 0 w 20017"/>
                <a:gd name="T55" fmla="*/ 0 h 21567"/>
                <a:gd name="T56" fmla="*/ 0 w 20017"/>
                <a:gd name="T57" fmla="*/ 0 h 21567"/>
                <a:gd name="T58" fmla="*/ 0 w 20017"/>
                <a:gd name="T59" fmla="*/ 0 h 21567"/>
                <a:gd name="T60" fmla="*/ 0 w 20017"/>
                <a:gd name="T61" fmla="*/ 0 h 21567"/>
                <a:gd name="T62" fmla="*/ 0 w 20017"/>
                <a:gd name="T63" fmla="*/ 0 h 21567"/>
                <a:gd name="T64" fmla="*/ 0 w 20017"/>
                <a:gd name="T65" fmla="*/ 0 h 21567"/>
                <a:gd name="T66" fmla="*/ 0 w 20017"/>
                <a:gd name="T67" fmla="*/ 0 h 21567"/>
                <a:gd name="T68" fmla="*/ 0 w 20017"/>
                <a:gd name="T69" fmla="*/ 0 h 21567"/>
                <a:gd name="T70" fmla="*/ 0 w 20017"/>
                <a:gd name="T71" fmla="*/ 0 h 21567"/>
                <a:gd name="T72" fmla="*/ 0 w 20017"/>
                <a:gd name="T73" fmla="*/ 0 h 21567"/>
                <a:gd name="T74" fmla="*/ 0 w 20017"/>
                <a:gd name="T75" fmla="*/ 0 h 21567"/>
                <a:gd name="T76" fmla="*/ 0 w 20017"/>
                <a:gd name="T77" fmla="*/ 0 h 21567"/>
                <a:gd name="T78" fmla="*/ 0 w 20017"/>
                <a:gd name="T79" fmla="*/ 0 h 21567"/>
                <a:gd name="T80" fmla="*/ 0 w 20017"/>
                <a:gd name="T81" fmla="*/ 0 h 21567"/>
                <a:gd name="T82" fmla="*/ 0 w 20017"/>
                <a:gd name="T83" fmla="*/ 0 h 21567"/>
                <a:gd name="T84" fmla="*/ 0 w 20017"/>
                <a:gd name="T85" fmla="*/ 0 h 21567"/>
                <a:gd name="T86" fmla="*/ 0 w 20017"/>
                <a:gd name="T87" fmla="*/ 0 h 2156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17"/>
                <a:gd name="T133" fmla="*/ 0 h 21567"/>
                <a:gd name="T134" fmla="*/ 20017 w 20017"/>
                <a:gd name="T135" fmla="*/ 21567 h 2156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17" h="21567">
                  <a:moveTo>
                    <a:pt x="19743" y="9964"/>
                  </a:moveTo>
                  <a:cubicBezTo>
                    <a:pt x="19818" y="10436"/>
                    <a:pt x="19892" y="10883"/>
                    <a:pt x="19892" y="11653"/>
                  </a:cubicBezTo>
                  <a:cubicBezTo>
                    <a:pt x="19868" y="12449"/>
                    <a:pt x="19868" y="12449"/>
                    <a:pt x="19868" y="12449"/>
                  </a:cubicBezTo>
                  <a:cubicBezTo>
                    <a:pt x="19818" y="12747"/>
                    <a:pt x="19768" y="13144"/>
                    <a:pt x="19718" y="13418"/>
                  </a:cubicBezTo>
                  <a:cubicBezTo>
                    <a:pt x="19544" y="14188"/>
                    <a:pt x="19544" y="14188"/>
                    <a:pt x="19544" y="14188"/>
                  </a:cubicBezTo>
                  <a:cubicBezTo>
                    <a:pt x="19470" y="14436"/>
                    <a:pt x="19395" y="14759"/>
                    <a:pt x="19296" y="15008"/>
                  </a:cubicBezTo>
                  <a:cubicBezTo>
                    <a:pt x="18997" y="15728"/>
                    <a:pt x="18997" y="15728"/>
                    <a:pt x="18997" y="15728"/>
                  </a:cubicBezTo>
                  <a:cubicBezTo>
                    <a:pt x="18898" y="15952"/>
                    <a:pt x="18749" y="16250"/>
                    <a:pt x="18624" y="16474"/>
                  </a:cubicBezTo>
                  <a:cubicBezTo>
                    <a:pt x="18226" y="17120"/>
                    <a:pt x="18226" y="17120"/>
                    <a:pt x="18226" y="17120"/>
                  </a:cubicBezTo>
                  <a:cubicBezTo>
                    <a:pt x="18077" y="17343"/>
                    <a:pt x="17878" y="17617"/>
                    <a:pt x="17704" y="17840"/>
                  </a:cubicBezTo>
                  <a:cubicBezTo>
                    <a:pt x="17232" y="18387"/>
                    <a:pt x="17232" y="18387"/>
                    <a:pt x="17232" y="18387"/>
                  </a:cubicBezTo>
                  <a:cubicBezTo>
                    <a:pt x="17033" y="18586"/>
                    <a:pt x="16784" y="18834"/>
                    <a:pt x="16585" y="19033"/>
                  </a:cubicBezTo>
                  <a:cubicBezTo>
                    <a:pt x="16063" y="19455"/>
                    <a:pt x="16063" y="19455"/>
                    <a:pt x="16063" y="19455"/>
                  </a:cubicBezTo>
                  <a:cubicBezTo>
                    <a:pt x="15815" y="19654"/>
                    <a:pt x="15491" y="19878"/>
                    <a:pt x="15243" y="20052"/>
                  </a:cubicBezTo>
                  <a:cubicBezTo>
                    <a:pt x="14745" y="20350"/>
                    <a:pt x="14745" y="20350"/>
                    <a:pt x="14745" y="20350"/>
                  </a:cubicBezTo>
                  <a:cubicBezTo>
                    <a:pt x="14074" y="20673"/>
                    <a:pt x="14049" y="20698"/>
                    <a:pt x="13602" y="20871"/>
                  </a:cubicBezTo>
                  <a:cubicBezTo>
                    <a:pt x="13253" y="20996"/>
                    <a:pt x="13253" y="20996"/>
                    <a:pt x="13253" y="20996"/>
                  </a:cubicBezTo>
                  <a:cubicBezTo>
                    <a:pt x="12731" y="21170"/>
                    <a:pt x="12234" y="21344"/>
                    <a:pt x="11264" y="21493"/>
                  </a:cubicBezTo>
                  <a:cubicBezTo>
                    <a:pt x="11016" y="21517"/>
                    <a:pt x="11016" y="21517"/>
                    <a:pt x="11016" y="21517"/>
                  </a:cubicBezTo>
                  <a:cubicBezTo>
                    <a:pt x="10941" y="21517"/>
                    <a:pt x="10841" y="21542"/>
                    <a:pt x="10767" y="21542"/>
                  </a:cubicBezTo>
                  <a:cubicBezTo>
                    <a:pt x="10518" y="21542"/>
                    <a:pt x="10518" y="21542"/>
                    <a:pt x="10518" y="21542"/>
                  </a:cubicBezTo>
                  <a:cubicBezTo>
                    <a:pt x="10468" y="21567"/>
                    <a:pt x="10369" y="21567"/>
                    <a:pt x="10294" y="21567"/>
                  </a:cubicBezTo>
                  <a:cubicBezTo>
                    <a:pt x="10071" y="21567"/>
                    <a:pt x="10071" y="21567"/>
                    <a:pt x="10071" y="21567"/>
                  </a:cubicBezTo>
                  <a:cubicBezTo>
                    <a:pt x="10021" y="21567"/>
                    <a:pt x="9921" y="21567"/>
                    <a:pt x="9872" y="21567"/>
                  </a:cubicBezTo>
                  <a:cubicBezTo>
                    <a:pt x="9648" y="21567"/>
                    <a:pt x="9648" y="21567"/>
                    <a:pt x="9648" y="21567"/>
                  </a:cubicBezTo>
                  <a:cubicBezTo>
                    <a:pt x="9573" y="21567"/>
                    <a:pt x="9499" y="21567"/>
                    <a:pt x="9424" y="21567"/>
                  </a:cubicBezTo>
                  <a:cubicBezTo>
                    <a:pt x="9200" y="21542"/>
                    <a:pt x="9200" y="21542"/>
                    <a:pt x="9200" y="21542"/>
                  </a:cubicBezTo>
                  <a:cubicBezTo>
                    <a:pt x="9151" y="21542"/>
                    <a:pt x="9051" y="21517"/>
                    <a:pt x="8977" y="21517"/>
                  </a:cubicBezTo>
                  <a:cubicBezTo>
                    <a:pt x="8753" y="21493"/>
                    <a:pt x="8753" y="21493"/>
                    <a:pt x="8753" y="21493"/>
                  </a:cubicBezTo>
                  <a:cubicBezTo>
                    <a:pt x="8678" y="21493"/>
                    <a:pt x="8554" y="21468"/>
                    <a:pt x="8479" y="21468"/>
                  </a:cubicBezTo>
                  <a:cubicBezTo>
                    <a:pt x="8206" y="21418"/>
                    <a:pt x="8206" y="21418"/>
                    <a:pt x="8206" y="21418"/>
                  </a:cubicBezTo>
                  <a:cubicBezTo>
                    <a:pt x="8131" y="21393"/>
                    <a:pt x="8007" y="21393"/>
                    <a:pt x="7932" y="21368"/>
                  </a:cubicBezTo>
                  <a:cubicBezTo>
                    <a:pt x="7584" y="21294"/>
                    <a:pt x="7584" y="21294"/>
                    <a:pt x="7584" y="21294"/>
                  </a:cubicBezTo>
                  <a:cubicBezTo>
                    <a:pt x="7485" y="21269"/>
                    <a:pt x="7335" y="21219"/>
                    <a:pt x="7236" y="21194"/>
                  </a:cubicBezTo>
                  <a:cubicBezTo>
                    <a:pt x="6813" y="21070"/>
                    <a:pt x="6813" y="21070"/>
                    <a:pt x="6813" y="21070"/>
                  </a:cubicBezTo>
                  <a:cubicBezTo>
                    <a:pt x="6664" y="21021"/>
                    <a:pt x="6465" y="20946"/>
                    <a:pt x="6316" y="20896"/>
                  </a:cubicBezTo>
                  <a:cubicBezTo>
                    <a:pt x="5819" y="20673"/>
                    <a:pt x="5819" y="20673"/>
                    <a:pt x="5819" y="20673"/>
                  </a:cubicBezTo>
                  <a:cubicBezTo>
                    <a:pt x="5570" y="20548"/>
                    <a:pt x="5272" y="20399"/>
                    <a:pt x="5048" y="20275"/>
                  </a:cubicBezTo>
                  <a:cubicBezTo>
                    <a:pt x="4476" y="19927"/>
                    <a:pt x="4476" y="19927"/>
                    <a:pt x="4476" y="19927"/>
                  </a:cubicBezTo>
                  <a:cubicBezTo>
                    <a:pt x="4202" y="19753"/>
                    <a:pt x="3879" y="19505"/>
                    <a:pt x="3630" y="19306"/>
                  </a:cubicBezTo>
                  <a:cubicBezTo>
                    <a:pt x="3083" y="18834"/>
                    <a:pt x="3083" y="18834"/>
                    <a:pt x="3083" y="18834"/>
                  </a:cubicBezTo>
                  <a:cubicBezTo>
                    <a:pt x="2885" y="18610"/>
                    <a:pt x="2611" y="18362"/>
                    <a:pt x="2437" y="18138"/>
                  </a:cubicBezTo>
                  <a:cubicBezTo>
                    <a:pt x="1965" y="17567"/>
                    <a:pt x="1965" y="17567"/>
                    <a:pt x="1965" y="17567"/>
                  </a:cubicBezTo>
                  <a:cubicBezTo>
                    <a:pt x="1815" y="17343"/>
                    <a:pt x="1616" y="17070"/>
                    <a:pt x="1467" y="16846"/>
                  </a:cubicBezTo>
                  <a:cubicBezTo>
                    <a:pt x="1094" y="16175"/>
                    <a:pt x="1094" y="16175"/>
                    <a:pt x="1094" y="16175"/>
                  </a:cubicBezTo>
                  <a:cubicBezTo>
                    <a:pt x="995" y="15952"/>
                    <a:pt x="846" y="15629"/>
                    <a:pt x="746" y="15405"/>
                  </a:cubicBezTo>
                  <a:cubicBezTo>
                    <a:pt x="473" y="14660"/>
                    <a:pt x="473" y="14660"/>
                    <a:pt x="473" y="14660"/>
                  </a:cubicBezTo>
                  <a:cubicBezTo>
                    <a:pt x="398" y="14411"/>
                    <a:pt x="299" y="14088"/>
                    <a:pt x="249" y="13840"/>
                  </a:cubicBezTo>
                  <a:cubicBezTo>
                    <a:pt x="100" y="13070"/>
                    <a:pt x="100" y="13070"/>
                    <a:pt x="100" y="13070"/>
                  </a:cubicBezTo>
                  <a:cubicBezTo>
                    <a:pt x="50" y="12622"/>
                    <a:pt x="0" y="12051"/>
                    <a:pt x="0" y="11604"/>
                  </a:cubicBezTo>
                  <a:cubicBezTo>
                    <a:pt x="25" y="10809"/>
                    <a:pt x="25" y="10809"/>
                    <a:pt x="25" y="10809"/>
                  </a:cubicBezTo>
                  <a:cubicBezTo>
                    <a:pt x="50" y="10535"/>
                    <a:pt x="100" y="10187"/>
                    <a:pt x="149" y="9939"/>
                  </a:cubicBezTo>
                  <a:cubicBezTo>
                    <a:pt x="299" y="9169"/>
                    <a:pt x="299" y="9169"/>
                    <a:pt x="299" y="9169"/>
                  </a:cubicBezTo>
                  <a:cubicBezTo>
                    <a:pt x="373" y="8920"/>
                    <a:pt x="473" y="8597"/>
                    <a:pt x="547" y="8349"/>
                  </a:cubicBezTo>
                  <a:cubicBezTo>
                    <a:pt x="846" y="7628"/>
                    <a:pt x="846" y="7628"/>
                    <a:pt x="846" y="7628"/>
                  </a:cubicBezTo>
                  <a:cubicBezTo>
                    <a:pt x="945" y="7405"/>
                    <a:pt x="1094" y="7082"/>
                    <a:pt x="1219" y="6858"/>
                  </a:cubicBezTo>
                  <a:cubicBezTo>
                    <a:pt x="1592" y="6212"/>
                    <a:pt x="1592" y="6212"/>
                    <a:pt x="1592" y="6212"/>
                  </a:cubicBezTo>
                  <a:cubicBezTo>
                    <a:pt x="1741" y="5988"/>
                    <a:pt x="1940" y="5715"/>
                    <a:pt x="2114" y="5516"/>
                  </a:cubicBezTo>
                  <a:cubicBezTo>
                    <a:pt x="2586" y="4945"/>
                    <a:pt x="2586" y="4945"/>
                    <a:pt x="2586" y="4945"/>
                  </a:cubicBezTo>
                  <a:cubicBezTo>
                    <a:pt x="2760" y="4746"/>
                    <a:pt x="3034" y="4498"/>
                    <a:pt x="3233" y="4299"/>
                  </a:cubicBezTo>
                  <a:cubicBezTo>
                    <a:pt x="3755" y="3852"/>
                    <a:pt x="3755" y="3852"/>
                    <a:pt x="3755" y="3852"/>
                  </a:cubicBezTo>
                  <a:cubicBezTo>
                    <a:pt x="3979" y="3678"/>
                    <a:pt x="4302" y="3429"/>
                    <a:pt x="4551" y="3280"/>
                  </a:cubicBezTo>
                  <a:cubicBezTo>
                    <a:pt x="5073" y="2957"/>
                    <a:pt x="5073" y="2957"/>
                    <a:pt x="5073" y="2957"/>
                  </a:cubicBezTo>
                  <a:cubicBezTo>
                    <a:pt x="5744" y="2609"/>
                    <a:pt x="5769" y="2609"/>
                    <a:pt x="6167" y="2435"/>
                  </a:cubicBezTo>
                  <a:cubicBezTo>
                    <a:pt x="6540" y="2286"/>
                    <a:pt x="6540" y="2286"/>
                    <a:pt x="6540" y="2286"/>
                  </a:cubicBezTo>
                  <a:cubicBezTo>
                    <a:pt x="7186" y="2063"/>
                    <a:pt x="7659" y="1914"/>
                    <a:pt x="8604" y="1765"/>
                  </a:cubicBezTo>
                  <a:cubicBezTo>
                    <a:pt x="8877" y="1740"/>
                    <a:pt x="8877" y="1740"/>
                    <a:pt x="8877" y="1740"/>
                  </a:cubicBezTo>
                  <a:cubicBezTo>
                    <a:pt x="8952" y="1740"/>
                    <a:pt x="9051" y="1715"/>
                    <a:pt x="9126" y="1715"/>
                  </a:cubicBezTo>
                  <a:cubicBezTo>
                    <a:pt x="9350" y="1715"/>
                    <a:pt x="9350" y="1715"/>
                    <a:pt x="9350" y="1715"/>
                  </a:cubicBezTo>
                  <a:cubicBezTo>
                    <a:pt x="9424" y="1690"/>
                    <a:pt x="9524" y="1690"/>
                    <a:pt x="9573" y="1690"/>
                  </a:cubicBezTo>
                  <a:cubicBezTo>
                    <a:pt x="9797" y="1690"/>
                    <a:pt x="9797" y="1690"/>
                    <a:pt x="9797" y="1690"/>
                  </a:cubicBezTo>
                  <a:cubicBezTo>
                    <a:pt x="9872" y="1690"/>
                    <a:pt x="9946" y="1690"/>
                    <a:pt x="10021" y="1690"/>
                  </a:cubicBezTo>
                  <a:cubicBezTo>
                    <a:pt x="10245" y="1690"/>
                    <a:pt x="10245" y="1690"/>
                    <a:pt x="10245" y="1690"/>
                  </a:cubicBezTo>
                  <a:cubicBezTo>
                    <a:pt x="10294" y="1690"/>
                    <a:pt x="10394" y="1690"/>
                    <a:pt x="10444" y="1690"/>
                  </a:cubicBezTo>
                  <a:cubicBezTo>
                    <a:pt x="10667" y="1715"/>
                    <a:pt x="10667" y="1715"/>
                    <a:pt x="10667" y="1715"/>
                  </a:cubicBezTo>
                  <a:cubicBezTo>
                    <a:pt x="10742" y="1715"/>
                    <a:pt x="10841" y="1715"/>
                    <a:pt x="10891" y="1740"/>
                  </a:cubicBezTo>
                  <a:cubicBezTo>
                    <a:pt x="11140" y="1765"/>
                    <a:pt x="11140" y="1765"/>
                    <a:pt x="11140" y="1765"/>
                  </a:cubicBezTo>
                  <a:cubicBezTo>
                    <a:pt x="11214" y="1765"/>
                    <a:pt x="11314" y="1789"/>
                    <a:pt x="11389" y="1789"/>
                  </a:cubicBezTo>
                  <a:cubicBezTo>
                    <a:pt x="11662" y="1839"/>
                    <a:pt x="11662" y="1839"/>
                    <a:pt x="11662" y="1839"/>
                  </a:cubicBezTo>
                  <a:cubicBezTo>
                    <a:pt x="11761" y="1864"/>
                    <a:pt x="11886" y="1864"/>
                    <a:pt x="11960" y="1889"/>
                  </a:cubicBezTo>
                  <a:cubicBezTo>
                    <a:pt x="12284" y="1963"/>
                    <a:pt x="12284" y="1963"/>
                    <a:pt x="12284" y="1963"/>
                  </a:cubicBezTo>
                  <a:cubicBezTo>
                    <a:pt x="12408" y="1988"/>
                    <a:pt x="12557" y="2038"/>
                    <a:pt x="12657" y="2063"/>
                  </a:cubicBezTo>
                  <a:cubicBezTo>
                    <a:pt x="13079" y="2187"/>
                    <a:pt x="13079" y="2187"/>
                    <a:pt x="13079" y="2187"/>
                  </a:cubicBezTo>
                  <a:cubicBezTo>
                    <a:pt x="13303" y="2261"/>
                    <a:pt x="13303" y="2261"/>
                    <a:pt x="13303" y="2261"/>
                  </a:cubicBezTo>
                  <a:cubicBezTo>
                    <a:pt x="12781" y="2112"/>
                    <a:pt x="12781" y="2112"/>
                    <a:pt x="12781" y="2112"/>
                  </a:cubicBezTo>
                  <a:cubicBezTo>
                    <a:pt x="5396" y="0"/>
                    <a:pt x="1318" y="7355"/>
                    <a:pt x="4650" y="13318"/>
                  </a:cubicBezTo>
                  <a:cubicBezTo>
                    <a:pt x="8579" y="20399"/>
                    <a:pt x="17630" y="19753"/>
                    <a:pt x="19495" y="13914"/>
                  </a:cubicBezTo>
                  <a:cubicBezTo>
                    <a:pt x="20017" y="12200"/>
                    <a:pt x="19892" y="10833"/>
                    <a:pt x="19743" y="9939"/>
                  </a:cubicBezTo>
                  <a:cubicBezTo>
                    <a:pt x="19743" y="9939"/>
                    <a:pt x="19743" y="9964"/>
                    <a:pt x="19743" y="9964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06" name="Freeform 62"/>
            <p:cNvSpPr>
              <a:spLocks noChangeAspect="1"/>
            </p:cNvSpPr>
            <p:nvPr/>
          </p:nvSpPr>
          <p:spPr bwMode="auto">
            <a:xfrm>
              <a:off x="2298" y="1502"/>
              <a:ext cx="1193" cy="1256"/>
            </a:xfrm>
            <a:custGeom>
              <a:avLst/>
              <a:gdLst>
                <a:gd name="T0" fmla="*/ 0 w 19883"/>
                <a:gd name="T1" fmla="*/ 0 h 20933"/>
                <a:gd name="T2" fmla="*/ 0 w 19883"/>
                <a:gd name="T3" fmla="*/ 0 h 20933"/>
                <a:gd name="T4" fmla="*/ 0 w 19883"/>
                <a:gd name="T5" fmla="*/ 0 h 20933"/>
                <a:gd name="T6" fmla="*/ 0 w 19883"/>
                <a:gd name="T7" fmla="*/ 0 h 20933"/>
                <a:gd name="T8" fmla="*/ 0 w 19883"/>
                <a:gd name="T9" fmla="*/ 0 h 20933"/>
                <a:gd name="T10" fmla="*/ 0 w 19883"/>
                <a:gd name="T11" fmla="*/ 0 h 20933"/>
                <a:gd name="T12" fmla="*/ 0 w 19883"/>
                <a:gd name="T13" fmla="*/ 0 h 20933"/>
                <a:gd name="T14" fmla="*/ 0 w 19883"/>
                <a:gd name="T15" fmla="*/ 0 h 20933"/>
                <a:gd name="T16" fmla="*/ 0 w 19883"/>
                <a:gd name="T17" fmla="*/ 0 h 20933"/>
                <a:gd name="T18" fmla="*/ 0 w 19883"/>
                <a:gd name="T19" fmla="*/ 0 h 20933"/>
                <a:gd name="T20" fmla="*/ 0 w 19883"/>
                <a:gd name="T21" fmla="*/ 0 h 20933"/>
                <a:gd name="T22" fmla="*/ 0 w 19883"/>
                <a:gd name="T23" fmla="*/ 0 h 20933"/>
                <a:gd name="T24" fmla="*/ 0 w 19883"/>
                <a:gd name="T25" fmla="*/ 0 h 20933"/>
                <a:gd name="T26" fmla="*/ 0 w 19883"/>
                <a:gd name="T27" fmla="*/ 0 h 20933"/>
                <a:gd name="T28" fmla="*/ 0 w 19883"/>
                <a:gd name="T29" fmla="*/ 0 h 20933"/>
                <a:gd name="T30" fmla="*/ 0 w 19883"/>
                <a:gd name="T31" fmla="*/ 0 h 20933"/>
                <a:gd name="T32" fmla="*/ 0 w 19883"/>
                <a:gd name="T33" fmla="*/ 0 h 20933"/>
                <a:gd name="T34" fmla="*/ 0 w 19883"/>
                <a:gd name="T35" fmla="*/ 0 h 20933"/>
                <a:gd name="T36" fmla="*/ 0 w 19883"/>
                <a:gd name="T37" fmla="*/ 0 h 20933"/>
                <a:gd name="T38" fmla="*/ 0 w 19883"/>
                <a:gd name="T39" fmla="*/ 0 h 20933"/>
                <a:gd name="T40" fmla="*/ 0 w 19883"/>
                <a:gd name="T41" fmla="*/ 0 h 20933"/>
                <a:gd name="T42" fmla="*/ 0 w 19883"/>
                <a:gd name="T43" fmla="*/ 0 h 20933"/>
                <a:gd name="T44" fmla="*/ 0 w 19883"/>
                <a:gd name="T45" fmla="*/ 0 h 20933"/>
                <a:gd name="T46" fmla="*/ 0 w 19883"/>
                <a:gd name="T47" fmla="*/ 0 h 20933"/>
                <a:gd name="T48" fmla="*/ 0 w 19883"/>
                <a:gd name="T49" fmla="*/ 0 h 20933"/>
                <a:gd name="T50" fmla="*/ 0 w 19883"/>
                <a:gd name="T51" fmla="*/ 0 h 20933"/>
                <a:gd name="T52" fmla="*/ 0 w 19883"/>
                <a:gd name="T53" fmla="*/ 0 h 20933"/>
                <a:gd name="T54" fmla="*/ 0 w 19883"/>
                <a:gd name="T55" fmla="*/ 0 h 20933"/>
                <a:gd name="T56" fmla="*/ 0 w 19883"/>
                <a:gd name="T57" fmla="*/ 0 h 20933"/>
                <a:gd name="T58" fmla="*/ 0 w 19883"/>
                <a:gd name="T59" fmla="*/ 0 h 20933"/>
                <a:gd name="T60" fmla="*/ 0 w 19883"/>
                <a:gd name="T61" fmla="*/ 0 h 20933"/>
                <a:gd name="T62" fmla="*/ 0 w 19883"/>
                <a:gd name="T63" fmla="*/ 0 h 20933"/>
                <a:gd name="T64" fmla="*/ 0 w 19883"/>
                <a:gd name="T65" fmla="*/ 0 h 20933"/>
                <a:gd name="T66" fmla="*/ 0 w 19883"/>
                <a:gd name="T67" fmla="*/ 0 h 20933"/>
                <a:gd name="T68" fmla="*/ 0 w 19883"/>
                <a:gd name="T69" fmla="*/ 0 h 20933"/>
                <a:gd name="T70" fmla="*/ 0 w 19883"/>
                <a:gd name="T71" fmla="*/ 0 h 20933"/>
                <a:gd name="T72" fmla="*/ 0 w 19883"/>
                <a:gd name="T73" fmla="*/ 0 h 20933"/>
                <a:gd name="T74" fmla="*/ 0 w 19883"/>
                <a:gd name="T75" fmla="*/ 0 h 20933"/>
                <a:gd name="T76" fmla="*/ 0 w 19883"/>
                <a:gd name="T77" fmla="*/ 0 h 20933"/>
                <a:gd name="T78" fmla="*/ 0 w 19883"/>
                <a:gd name="T79" fmla="*/ 0 h 20933"/>
                <a:gd name="T80" fmla="*/ 0 w 19883"/>
                <a:gd name="T81" fmla="*/ 0 h 209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883"/>
                <a:gd name="T124" fmla="*/ 0 h 20933"/>
                <a:gd name="T125" fmla="*/ 19883 w 19883"/>
                <a:gd name="T126" fmla="*/ 20933 h 2093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883" h="20933">
                  <a:moveTo>
                    <a:pt x="19883" y="11025"/>
                  </a:moveTo>
                  <a:cubicBezTo>
                    <a:pt x="19883" y="11522"/>
                    <a:pt x="19859" y="11969"/>
                    <a:pt x="19709" y="12788"/>
                  </a:cubicBezTo>
                  <a:cubicBezTo>
                    <a:pt x="19536" y="13558"/>
                    <a:pt x="19536" y="13558"/>
                    <a:pt x="19536" y="13558"/>
                  </a:cubicBezTo>
                  <a:cubicBezTo>
                    <a:pt x="19461" y="13806"/>
                    <a:pt x="19386" y="14129"/>
                    <a:pt x="19287" y="14378"/>
                  </a:cubicBezTo>
                  <a:cubicBezTo>
                    <a:pt x="18989" y="15098"/>
                    <a:pt x="18989" y="15098"/>
                    <a:pt x="18989" y="15098"/>
                  </a:cubicBezTo>
                  <a:cubicBezTo>
                    <a:pt x="18889" y="15321"/>
                    <a:pt x="18740" y="15619"/>
                    <a:pt x="18616" y="15843"/>
                  </a:cubicBezTo>
                  <a:cubicBezTo>
                    <a:pt x="18218" y="16488"/>
                    <a:pt x="18218" y="16488"/>
                    <a:pt x="18218" y="16488"/>
                  </a:cubicBezTo>
                  <a:cubicBezTo>
                    <a:pt x="18069" y="16712"/>
                    <a:pt x="17870" y="16985"/>
                    <a:pt x="17696" y="17208"/>
                  </a:cubicBezTo>
                  <a:cubicBezTo>
                    <a:pt x="17224" y="17755"/>
                    <a:pt x="17224" y="17755"/>
                    <a:pt x="17224" y="17755"/>
                  </a:cubicBezTo>
                  <a:cubicBezTo>
                    <a:pt x="17025" y="17953"/>
                    <a:pt x="16777" y="18202"/>
                    <a:pt x="16578" y="18400"/>
                  </a:cubicBezTo>
                  <a:cubicBezTo>
                    <a:pt x="16056" y="18822"/>
                    <a:pt x="16056" y="18822"/>
                    <a:pt x="16056" y="18822"/>
                  </a:cubicBezTo>
                  <a:cubicBezTo>
                    <a:pt x="15807" y="19021"/>
                    <a:pt x="15484" y="19245"/>
                    <a:pt x="15236" y="19418"/>
                  </a:cubicBezTo>
                  <a:cubicBezTo>
                    <a:pt x="14739" y="19716"/>
                    <a:pt x="14739" y="19716"/>
                    <a:pt x="14739" y="19716"/>
                  </a:cubicBezTo>
                  <a:cubicBezTo>
                    <a:pt x="14068" y="20039"/>
                    <a:pt x="14043" y="20064"/>
                    <a:pt x="13595" y="20238"/>
                  </a:cubicBezTo>
                  <a:cubicBezTo>
                    <a:pt x="13247" y="20362"/>
                    <a:pt x="13247" y="20362"/>
                    <a:pt x="13247" y="20362"/>
                  </a:cubicBezTo>
                  <a:cubicBezTo>
                    <a:pt x="12725" y="20536"/>
                    <a:pt x="12228" y="20710"/>
                    <a:pt x="11259" y="20859"/>
                  </a:cubicBezTo>
                  <a:cubicBezTo>
                    <a:pt x="11011" y="20883"/>
                    <a:pt x="11011" y="20883"/>
                    <a:pt x="11011" y="20883"/>
                  </a:cubicBezTo>
                  <a:cubicBezTo>
                    <a:pt x="10936" y="20883"/>
                    <a:pt x="10837" y="20908"/>
                    <a:pt x="10762" y="20908"/>
                  </a:cubicBezTo>
                  <a:cubicBezTo>
                    <a:pt x="10513" y="20908"/>
                    <a:pt x="10513" y="20908"/>
                    <a:pt x="10513" y="20908"/>
                  </a:cubicBezTo>
                  <a:cubicBezTo>
                    <a:pt x="10464" y="20933"/>
                    <a:pt x="10364" y="20933"/>
                    <a:pt x="10290" y="20933"/>
                  </a:cubicBezTo>
                  <a:cubicBezTo>
                    <a:pt x="10066" y="20933"/>
                    <a:pt x="10066" y="20933"/>
                    <a:pt x="10066" y="20933"/>
                  </a:cubicBezTo>
                  <a:cubicBezTo>
                    <a:pt x="10016" y="20933"/>
                    <a:pt x="9917" y="20933"/>
                    <a:pt x="9867" y="20933"/>
                  </a:cubicBezTo>
                  <a:cubicBezTo>
                    <a:pt x="9644" y="20933"/>
                    <a:pt x="9644" y="20933"/>
                    <a:pt x="9644" y="20933"/>
                  </a:cubicBezTo>
                  <a:cubicBezTo>
                    <a:pt x="9569" y="20933"/>
                    <a:pt x="9494" y="20933"/>
                    <a:pt x="9420" y="20933"/>
                  </a:cubicBezTo>
                  <a:cubicBezTo>
                    <a:pt x="9196" y="20908"/>
                    <a:pt x="9196" y="20908"/>
                    <a:pt x="9196" y="20908"/>
                  </a:cubicBezTo>
                  <a:cubicBezTo>
                    <a:pt x="9146" y="20908"/>
                    <a:pt x="9047" y="20883"/>
                    <a:pt x="8972" y="20883"/>
                  </a:cubicBezTo>
                  <a:cubicBezTo>
                    <a:pt x="8749" y="20859"/>
                    <a:pt x="8749" y="20859"/>
                    <a:pt x="8749" y="20859"/>
                  </a:cubicBezTo>
                  <a:cubicBezTo>
                    <a:pt x="8674" y="20859"/>
                    <a:pt x="8550" y="20834"/>
                    <a:pt x="8475" y="20834"/>
                  </a:cubicBezTo>
                  <a:cubicBezTo>
                    <a:pt x="8202" y="20784"/>
                    <a:pt x="8202" y="20784"/>
                    <a:pt x="8202" y="20784"/>
                  </a:cubicBezTo>
                  <a:cubicBezTo>
                    <a:pt x="8127" y="20759"/>
                    <a:pt x="8003" y="20759"/>
                    <a:pt x="7929" y="20734"/>
                  </a:cubicBezTo>
                  <a:cubicBezTo>
                    <a:pt x="7581" y="20660"/>
                    <a:pt x="7581" y="20660"/>
                    <a:pt x="7581" y="20660"/>
                  </a:cubicBezTo>
                  <a:cubicBezTo>
                    <a:pt x="7481" y="20635"/>
                    <a:pt x="7332" y="20585"/>
                    <a:pt x="7233" y="20561"/>
                  </a:cubicBezTo>
                  <a:cubicBezTo>
                    <a:pt x="6810" y="20436"/>
                    <a:pt x="6810" y="20436"/>
                    <a:pt x="6810" y="20436"/>
                  </a:cubicBezTo>
                  <a:cubicBezTo>
                    <a:pt x="6661" y="20387"/>
                    <a:pt x="6462" y="20312"/>
                    <a:pt x="6313" y="20263"/>
                  </a:cubicBezTo>
                  <a:cubicBezTo>
                    <a:pt x="5816" y="20039"/>
                    <a:pt x="5816" y="20039"/>
                    <a:pt x="5816" y="20039"/>
                  </a:cubicBezTo>
                  <a:cubicBezTo>
                    <a:pt x="5567" y="19915"/>
                    <a:pt x="5269" y="19766"/>
                    <a:pt x="5046" y="19642"/>
                  </a:cubicBezTo>
                  <a:cubicBezTo>
                    <a:pt x="4474" y="19294"/>
                    <a:pt x="4474" y="19294"/>
                    <a:pt x="4474" y="19294"/>
                  </a:cubicBezTo>
                  <a:cubicBezTo>
                    <a:pt x="4200" y="19120"/>
                    <a:pt x="3877" y="18872"/>
                    <a:pt x="3629" y="18673"/>
                  </a:cubicBezTo>
                  <a:cubicBezTo>
                    <a:pt x="3082" y="18202"/>
                    <a:pt x="3082" y="18202"/>
                    <a:pt x="3082" y="18202"/>
                  </a:cubicBezTo>
                  <a:cubicBezTo>
                    <a:pt x="2883" y="17978"/>
                    <a:pt x="2610" y="17730"/>
                    <a:pt x="2436" y="17506"/>
                  </a:cubicBezTo>
                  <a:cubicBezTo>
                    <a:pt x="1964" y="16935"/>
                    <a:pt x="1964" y="16935"/>
                    <a:pt x="1964" y="16935"/>
                  </a:cubicBezTo>
                  <a:cubicBezTo>
                    <a:pt x="1814" y="16712"/>
                    <a:pt x="1616" y="16439"/>
                    <a:pt x="1467" y="16215"/>
                  </a:cubicBezTo>
                  <a:cubicBezTo>
                    <a:pt x="1094" y="15545"/>
                    <a:pt x="1094" y="15545"/>
                    <a:pt x="1094" y="15545"/>
                  </a:cubicBezTo>
                  <a:cubicBezTo>
                    <a:pt x="994" y="15321"/>
                    <a:pt x="845" y="14998"/>
                    <a:pt x="746" y="14775"/>
                  </a:cubicBezTo>
                  <a:cubicBezTo>
                    <a:pt x="472" y="14030"/>
                    <a:pt x="472" y="14030"/>
                    <a:pt x="472" y="14030"/>
                  </a:cubicBezTo>
                  <a:cubicBezTo>
                    <a:pt x="398" y="13782"/>
                    <a:pt x="298" y="13459"/>
                    <a:pt x="249" y="13210"/>
                  </a:cubicBezTo>
                  <a:cubicBezTo>
                    <a:pt x="100" y="12441"/>
                    <a:pt x="100" y="12441"/>
                    <a:pt x="100" y="12441"/>
                  </a:cubicBezTo>
                  <a:cubicBezTo>
                    <a:pt x="50" y="11994"/>
                    <a:pt x="0" y="11422"/>
                    <a:pt x="0" y="10976"/>
                  </a:cubicBezTo>
                  <a:cubicBezTo>
                    <a:pt x="25" y="10181"/>
                    <a:pt x="25" y="10181"/>
                    <a:pt x="25" y="10181"/>
                  </a:cubicBezTo>
                  <a:cubicBezTo>
                    <a:pt x="50" y="9908"/>
                    <a:pt x="100" y="9560"/>
                    <a:pt x="149" y="9312"/>
                  </a:cubicBezTo>
                  <a:cubicBezTo>
                    <a:pt x="298" y="8542"/>
                    <a:pt x="298" y="8542"/>
                    <a:pt x="298" y="8542"/>
                  </a:cubicBezTo>
                  <a:cubicBezTo>
                    <a:pt x="373" y="8294"/>
                    <a:pt x="472" y="7971"/>
                    <a:pt x="547" y="7723"/>
                  </a:cubicBezTo>
                  <a:cubicBezTo>
                    <a:pt x="845" y="7002"/>
                    <a:pt x="845" y="7002"/>
                    <a:pt x="845" y="7002"/>
                  </a:cubicBezTo>
                  <a:cubicBezTo>
                    <a:pt x="945" y="6779"/>
                    <a:pt x="1094" y="6456"/>
                    <a:pt x="1218" y="6233"/>
                  </a:cubicBezTo>
                  <a:cubicBezTo>
                    <a:pt x="1591" y="5587"/>
                    <a:pt x="1591" y="5587"/>
                    <a:pt x="1591" y="5587"/>
                  </a:cubicBezTo>
                  <a:cubicBezTo>
                    <a:pt x="1740" y="5364"/>
                    <a:pt x="1939" y="5090"/>
                    <a:pt x="2113" y="4892"/>
                  </a:cubicBezTo>
                  <a:cubicBezTo>
                    <a:pt x="2585" y="4321"/>
                    <a:pt x="2585" y="4321"/>
                    <a:pt x="2585" y="4321"/>
                  </a:cubicBezTo>
                  <a:cubicBezTo>
                    <a:pt x="2759" y="4122"/>
                    <a:pt x="3032" y="3874"/>
                    <a:pt x="3231" y="3675"/>
                  </a:cubicBezTo>
                  <a:cubicBezTo>
                    <a:pt x="3753" y="3228"/>
                    <a:pt x="3753" y="3228"/>
                    <a:pt x="3753" y="3228"/>
                  </a:cubicBezTo>
                  <a:cubicBezTo>
                    <a:pt x="3977" y="3054"/>
                    <a:pt x="4300" y="2806"/>
                    <a:pt x="4548" y="2657"/>
                  </a:cubicBezTo>
                  <a:cubicBezTo>
                    <a:pt x="5070" y="2334"/>
                    <a:pt x="5070" y="2334"/>
                    <a:pt x="5070" y="2334"/>
                  </a:cubicBezTo>
                  <a:cubicBezTo>
                    <a:pt x="5741" y="1986"/>
                    <a:pt x="5766" y="1986"/>
                    <a:pt x="6164" y="1813"/>
                  </a:cubicBezTo>
                  <a:cubicBezTo>
                    <a:pt x="6537" y="1664"/>
                    <a:pt x="6537" y="1664"/>
                    <a:pt x="6537" y="1664"/>
                  </a:cubicBezTo>
                  <a:cubicBezTo>
                    <a:pt x="7183" y="1440"/>
                    <a:pt x="7655" y="1291"/>
                    <a:pt x="8600" y="1142"/>
                  </a:cubicBezTo>
                  <a:cubicBezTo>
                    <a:pt x="8873" y="1117"/>
                    <a:pt x="8873" y="1117"/>
                    <a:pt x="8873" y="1117"/>
                  </a:cubicBezTo>
                  <a:cubicBezTo>
                    <a:pt x="8948" y="1117"/>
                    <a:pt x="9047" y="1092"/>
                    <a:pt x="9122" y="1092"/>
                  </a:cubicBezTo>
                  <a:cubicBezTo>
                    <a:pt x="9345" y="1092"/>
                    <a:pt x="9345" y="1092"/>
                    <a:pt x="9345" y="1092"/>
                  </a:cubicBezTo>
                  <a:cubicBezTo>
                    <a:pt x="9420" y="1068"/>
                    <a:pt x="9519" y="1068"/>
                    <a:pt x="9569" y="1068"/>
                  </a:cubicBezTo>
                  <a:cubicBezTo>
                    <a:pt x="9793" y="1068"/>
                    <a:pt x="9793" y="1068"/>
                    <a:pt x="9793" y="1068"/>
                  </a:cubicBezTo>
                  <a:cubicBezTo>
                    <a:pt x="9867" y="1068"/>
                    <a:pt x="9942" y="1068"/>
                    <a:pt x="10016" y="1068"/>
                  </a:cubicBezTo>
                  <a:cubicBezTo>
                    <a:pt x="10240" y="1068"/>
                    <a:pt x="10240" y="1068"/>
                    <a:pt x="10240" y="1068"/>
                  </a:cubicBezTo>
                  <a:cubicBezTo>
                    <a:pt x="10290" y="1068"/>
                    <a:pt x="10389" y="1068"/>
                    <a:pt x="10439" y="1068"/>
                  </a:cubicBezTo>
                  <a:cubicBezTo>
                    <a:pt x="10663" y="1092"/>
                    <a:pt x="10663" y="1092"/>
                    <a:pt x="10663" y="1092"/>
                  </a:cubicBezTo>
                  <a:cubicBezTo>
                    <a:pt x="10737" y="1092"/>
                    <a:pt x="10837" y="1092"/>
                    <a:pt x="10886" y="1117"/>
                  </a:cubicBezTo>
                  <a:cubicBezTo>
                    <a:pt x="11135" y="1142"/>
                    <a:pt x="11135" y="1142"/>
                    <a:pt x="11135" y="1142"/>
                  </a:cubicBezTo>
                  <a:cubicBezTo>
                    <a:pt x="11209" y="1142"/>
                    <a:pt x="11309" y="1167"/>
                    <a:pt x="11383" y="1167"/>
                  </a:cubicBezTo>
                  <a:cubicBezTo>
                    <a:pt x="11657" y="1217"/>
                    <a:pt x="11657" y="1217"/>
                    <a:pt x="11657" y="1217"/>
                  </a:cubicBezTo>
                  <a:cubicBezTo>
                    <a:pt x="11731" y="1217"/>
                    <a:pt x="11731" y="1217"/>
                    <a:pt x="11731" y="1217"/>
                  </a:cubicBezTo>
                  <a:cubicBezTo>
                    <a:pt x="11657" y="1217"/>
                    <a:pt x="11657" y="1217"/>
                    <a:pt x="11657" y="1217"/>
                  </a:cubicBezTo>
                  <a:cubicBezTo>
                    <a:pt x="3828" y="0"/>
                    <a:pt x="721" y="8641"/>
                    <a:pt x="5145" y="14303"/>
                  </a:cubicBezTo>
                  <a:cubicBezTo>
                    <a:pt x="9892" y="20412"/>
                    <a:pt x="18939" y="19096"/>
                    <a:pt x="19809" y="12167"/>
                  </a:cubicBezTo>
                  <a:cubicBezTo>
                    <a:pt x="19883" y="11497"/>
                    <a:pt x="19883" y="11199"/>
                    <a:pt x="19883" y="10951"/>
                  </a:cubicBezTo>
                  <a:cubicBezTo>
                    <a:pt x="19883" y="10976"/>
                    <a:pt x="19883" y="11000"/>
                    <a:pt x="19883" y="11025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07" name="Freeform 63"/>
            <p:cNvSpPr>
              <a:spLocks noChangeAspect="1"/>
            </p:cNvSpPr>
            <p:nvPr/>
          </p:nvSpPr>
          <p:spPr bwMode="auto">
            <a:xfrm>
              <a:off x="2298" y="1566"/>
              <a:ext cx="1187" cy="1192"/>
            </a:xfrm>
            <a:custGeom>
              <a:avLst/>
              <a:gdLst>
                <a:gd name="T0" fmla="*/ 0 w 19783"/>
                <a:gd name="T1" fmla="*/ 0 h 19867"/>
                <a:gd name="T2" fmla="*/ 0 w 19783"/>
                <a:gd name="T3" fmla="*/ 0 h 19867"/>
                <a:gd name="T4" fmla="*/ 0 w 19783"/>
                <a:gd name="T5" fmla="*/ 0 h 19867"/>
                <a:gd name="T6" fmla="*/ 0 w 19783"/>
                <a:gd name="T7" fmla="*/ 0 h 19867"/>
                <a:gd name="T8" fmla="*/ 0 w 19783"/>
                <a:gd name="T9" fmla="*/ 0 h 19867"/>
                <a:gd name="T10" fmla="*/ 0 w 19783"/>
                <a:gd name="T11" fmla="*/ 0 h 19867"/>
                <a:gd name="T12" fmla="*/ 0 w 19783"/>
                <a:gd name="T13" fmla="*/ 0 h 19867"/>
                <a:gd name="T14" fmla="*/ 0 w 19783"/>
                <a:gd name="T15" fmla="*/ 0 h 19867"/>
                <a:gd name="T16" fmla="*/ 0 w 19783"/>
                <a:gd name="T17" fmla="*/ 0 h 19867"/>
                <a:gd name="T18" fmla="*/ 0 w 19783"/>
                <a:gd name="T19" fmla="*/ 0 h 19867"/>
                <a:gd name="T20" fmla="*/ 0 w 19783"/>
                <a:gd name="T21" fmla="*/ 0 h 19867"/>
                <a:gd name="T22" fmla="*/ 0 w 19783"/>
                <a:gd name="T23" fmla="*/ 0 h 19867"/>
                <a:gd name="T24" fmla="*/ 0 w 19783"/>
                <a:gd name="T25" fmla="*/ 0 h 19867"/>
                <a:gd name="T26" fmla="*/ 0 w 19783"/>
                <a:gd name="T27" fmla="*/ 0 h 19867"/>
                <a:gd name="T28" fmla="*/ 0 w 19783"/>
                <a:gd name="T29" fmla="*/ 0 h 19867"/>
                <a:gd name="T30" fmla="*/ 0 w 19783"/>
                <a:gd name="T31" fmla="*/ 0 h 19867"/>
                <a:gd name="T32" fmla="*/ 0 w 19783"/>
                <a:gd name="T33" fmla="*/ 0 h 19867"/>
                <a:gd name="T34" fmla="*/ 0 w 19783"/>
                <a:gd name="T35" fmla="*/ 0 h 19867"/>
                <a:gd name="T36" fmla="*/ 0 w 19783"/>
                <a:gd name="T37" fmla="*/ 0 h 19867"/>
                <a:gd name="T38" fmla="*/ 0 w 19783"/>
                <a:gd name="T39" fmla="*/ 0 h 19867"/>
                <a:gd name="T40" fmla="*/ 0 w 19783"/>
                <a:gd name="T41" fmla="*/ 0 h 19867"/>
                <a:gd name="T42" fmla="*/ 0 w 19783"/>
                <a:gd name="T43" fmla="*/ 0 h 19867"/>
                <a:gd name="T44" fmla="*/ 0 w 19783"/>
                <a:gd name="T45" fmla="*/ 0 h 19867"/>
                <a:gd name="T46" fmla="*/ 0 w 19783"/>
                <a:gd name="T47" fmla="*/ 0 h 19867"/>
                <a:gd name="T48" fmla="*/ 0 w 19783"/>
                <a:gd name="T49" fmla="*/ 0 h 19867"/>
                <a:gd name="T50" fmla="*/ 0 w 19783"/>
                <a:gd name="T51" fmla="*/ 0 h 19867"/>
                <a:gd name="T52" fmla="*/ 0 w 19783"/>
                <a:gd name="T53" fmla="*/ 0 h 19867"/>
                <a:gd name="T54" fmla="*/ 0 w 19783"/>
                <a:gd name="T55" fmla="*/ 0 h 19867"/>
                <a:gd name="T56" fmla="*/ 0 w 19783"/>
                <a:gd name="T57" fmla="*/ 0 h 19867"/>
                <a:gd name="T58" fmla="*/ 0 w 19783"/>
                <a:gd name="T59" fmla="*/ 0 h 19867"/>
                <a:gd name="T60" fmla="*/ 0 w 19783"/>
                <a:gd name="T61" fmla="*/ 0 h 19867"/>
                <a:gd name="T62" fmla="*/ 0 w 19783"/>
                <a:gd name="T63" fmla="*/ 0 h 19867"/>
                <a:gd name="T64" fmla="*/ 0 w 19783"/>
                <a:gd name="T65" fmla="*/ 0 h 19867"/>
                <a:gd name="T66" fmla="*/ 0 w 19783"/>
                <a:gd name="T67" fmla="*/ 0 h 19867"/>
                <a:gd name="T68" fmla="*/ 0 w 19783"/>
                <a:gd name="T69" fmla="*/ 0 h 19867"/>
                <a:gd name="T70" fmla="*/ 0 w 19783"/>
                <a:gd name="T71" fmla="*/ 0 h 198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783"/>
                <a:gd name="T109" fmla="*/ 0 h 19867"/>
                <a:gd name="T110" fmla="*/ 19783 w 19783"/>
                <a:gd name="T111" fmla="*/ 19867 h 198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783" h="19867">
                  <a:moveTo>
                    <a:pt x="19709" y="11722"/>
                  </a:moveTo>
                  <a:cubicBezTo>
                    <a:pt x="19659" y="12069"/>
                    <a:pt x="19560" y="12566"/>
                    <a:pt x="19286" y="13311"/>
                  </a:cubicBezTo>
                  <a:cubicBezTo>
                    <a:pt x="18988" y="14031"/>
                    <a:pt x="18988" y="14031"/>
                    <a:pt x="18988" y="14031"/>
                  </a:cubicBezTo>
                  <a:cubicBezTo>
                    <a:pt x="18889" y="14255"/>
                    <a:pt x="18740" y="14553"/>
                    <a:pt x="18615" y="14776"/>
                  </a:cubicBezTo>
                  <a:cubicBezTo>
                    <a:pt x="18218" y="15422"/>
                    <a:pt x="18218" y="15422"/>
                    <a:pt x="18218" y="15422"/>
                  </a:cubicBezTo>
                  <a:cubicBezTo>
                    <a:pt x="18069" y="15645"/>
                    <a:pt x="17870" y="15919"/>
                    <a:pt x="17696" y="16142"/>
                  </a:cubicBezTo>
                  <a:cubicBezTo>
                    <a:pt x="17224" y="16688"/>
                    <a:pt x="17224" y="16688"/>
                    <a:pt x="17224" y="16688"/>
                  </a:cubicBezTo>
                  <a:cubicBezTo>
                    <a:pt x="17025" y="16887"/>
                    <a:pt x="16776" y="17135"/>
                    <a:pt x="16577" y="17334"/>
                  </a:cubicBezTo>
                  <a:cubicBezTo>
                    <a:pt x="16055" y="17756"/>
                    <a:pt x="16055" y="17756"/>
                    <a:pt x="16055" y="17756"/>
                  </a:cubicBezTo>
                  <a:cubicBezTo>
                    <a:pt x="15807" y="17955"/>
                    <a:pt x="15484" y="18178"/>
                    <a:pt x="15235" y="18352"/>
                  </a:cubicBezTo>
                  <a:cubicBezTo>
                    <a:pt x="14738" y="18650"/>
                    <a:pt x="14738" y="18650"/>
                    <a:pt x="14738" y="18650"/>
                  </a:cubicBezTo>
                  <a:cubicBezTo>
                    <a:pt x="14067" y="18973"/>
                    <a:pt x="14042" y="18998"/>
                    <a:pt x="13595" y="19172"/>
                  </a:cubicBezTo>
                  <a:cubicBezTo>
                    <a:pt x="13247" y="19296"/>
                    <a:pt x="13247" y="19296"/>
                    <a:pt x="13247" y="19296"/>
                  </a:cubicBezTo>
                  <a:cubicBezTo>
                    <a:pt x="12725" y="19470"/>
                    <a:pt x="12228" y="19644"/>
                    <a:pt x="11259" y="19793"/>
                  </a:cubicBezTo>
                  <a:cubicBezTo>
                    <a:pt x="11010" y="19817"/>
                    <a:pt x="11010" y="19817"/>
                    <a:pt x="11010" y="19817"/>
                  </a:cubicBezTo>
                  <a:cubicBezTo>
                    <a:pt x="10936" y="19817"/>
                    <a:pt x="10836" y="19842"/>
                    <a:pt x="10762" y="19842"/>
                  </a:cubicBezTo>
                  <a:cubicBezTo>
                    <a:pt x="10513" y="19842"/>
                    <a:pt x="10513" y="19842"/>
                    <a:pt x="10513" y="19842"/>
                  </a:cubicBezTo>
                  <a:cubicBezTo>
                    <a:pt x="10463" y="19867"/>
                    <a:pt x="10364" y="19867"/>
                    <a:pt x="10289" y="19867"/>
                  </a:cubicBezTo>
                  <a:cubicBezTo>
                    <a:pt x="10066" y="19867"/>
                    <a:pt x="10066" y="19867"/>
                    <a:pt x="10066" y="19867"/>
                  </a:cubicBezTo>
                  <a:cubicBezTo>
                    <a:pt x="10016" y="19867"/>
                    <a:pt x="9917" y="19867"/>
                    <a:pt x="9867" y="19867"/>
                  </a:cubicBezTo>
                  <a:cubicBezTo>
                    <a:pt x="9643" y="19867"/>
                    <a:pt x="9643" y="19867"/>
                    <a:pt x="9643" y="19867"/>
                  </a:cubicBezTo>
                  <a:cubicBezTo>
                    <a:pt x="9569" y="19867"/>
                    <a:pt x="9494" y="19867"/>
                    <a:pt x="9420" y="19867"/>
                  </a:cubicBezTo>
                  <a:cubicBezTo>
                    <a:pt x="9196" y="19842"/>
                    <a:pt x="9196" y="19842"/>
                    <a:pt x="9196" y="19842"/>
                  </a:cubicBezTo>
                  <a:cubicBezTo>
                    <a:pt x="9146" y="19842"/>
                    <a:pt x="9047" y="19817"/>
                    <a:pt x="8972" y="19817"/>
                  </a:cubicBezTo>
                  <a:cubicBezTo>
                    <a:pt x="8749" y="19793"/>
                    <a:pt x="8749" y="19793"/>
                    <a:pt x="8749" y="19793"/>
                  </a:cubicBezTo>
                  <a:cubicBezTo>
                    <a:pt x="8674" y="19793"/>
                    <a:pt x="8550" y="19768"/>
                    <a:pt x="8475" y="19768"/>
                  </a:cubicBezTo>
                  <a:cubicBezTo>
                    <a:pt x="8202" y="19718"/>
                    <a:pt x="8202" y="19718"/>
                    <a:pt x="8202" y="19718"/>
                  </a:cubicBezTo>
                  <a:cubicBezTo>
                    <a:pt x="8127" y="19693"/>
                    <a:pt x="8003" y="19693"/>
                    <a:pt x="7928" y="19668"/>
                  </a:cubicBezTo>
                  <a:cubicBezTo>
                    <a:pt x="7580" y="19594"/>
                    <a:pt x="7580" y="19594"/>
                    <a:pt x="7580" y="19594"/>
                  </a:cubicBezTo>
                  <a:cubicBezTo>
                    <a:pt x="7481" y="19569"/>
                    <a:pt x="7332" y="19519"/>
                    <a:pt x="7232" y="19495"/>
                  </a:cubicBezTo>
                  <a:cubicBezTo>
                    <a:pt x="6810" y="19370"/>
                    <a:pt x="6810" y="19370"/>
                    <a:pt x="6810" y="19370"/>
                  </a:cubicBezTo>
                  <a:cubicBezTo>
                    <a:pt x="6661" y="19321"/>
                    <a:pt x="6462" y="19246"/>
                    <a:pt x="6313" y="19197"/>
                  </a:cubicBezTo>
                  <a:cubicBezTo>
                    <a:pt x="5816" y="18973"/>
                    <a:pt x="5816" y="18973"/>
                    <a:pt x="5816" y="18973"/>
                  </a:cubicBezTo>
                  <a:cubicBezTo>
                    <a:pt x="5567" y="18849"/>
                    <a:pt x="5269" y="18700"/>
                    <a:pt x="5045" y="18576"/>
                  </a:cubicBezTo>
                  <a:cubicBezTo>
                    <a:pt x="4474" y="18228"/>
                    <a:pt x="4474" y="18228"/>
                    <a:pt x="4474" y="18228"/>
                  </a:cubicBezTo>
                  <a:cubicBezTo>
                    <a:pt x="4200" y="18054"/>
                    <a:pt x="3877" y="17806"/>
                    <a:pt x="3629" y="17607"/>
                  </a:cubicBezTo>
                  <a:cubicBezTo>
                    <a:pt x="3082" y="17135"/>
                    <a:pt x="3082" y="17135"/>
                    <a:pt x="3082" y="17135"/>
                  </a:cubicBezTo>
                  <a:cubicBezTo>
                    <a:pt x="2883" y="16912"/>
                    <a:pt x="2610" y="16664"/>
                    <a:pt x="2436" y="16440"/>
                  </a:cubicBezTo>
                  <a:cubicBezTo>
                    <a:pt x="1964" y="15869"/>
                    <a:pt x="1964" y="15869"/>
                    <a:pt x="1964" y="15869"/>
                  </a:cubicBezTo>
                  <a:cubicBezTo>
                    <a:pt x="1814" y="15645"/>
                    <a:pt x="1616" y="15372"/>
                    <a:pt x="1466" y="15149"/>
                  </a:cubicBezTo>
                  <a:cubicBezTo>
                    <a:pt x="1094" y="14478"/>
                    <a:pt x="1094" y="14478"/>
                    <a:pt x="1094" y="14478"/>
                  </a:cubicBezTo>
                  <a:cubicBezTo>
                    <a:pt x="994" y="14255"/>
                    <a:pt x="845" y="13932"/>
                    <a:pt x="746" y="13708"/>
                  </a:cubicBezTo>
                  <a:cubicBezTo>
                    <a:pt x="472" y="12963"/>
                    <a:pt x="472" y="12963"/>
                    <a:pt x="472" y="12963"/>
                  </a:cubicBezTo>
                  <a:cubicBezTo>
                    <a:pt x="398" y="12715"/>
                    <a:pt x="298" y="12392"/>
                    <a:pt x="249" y="12144"/>
                  </a:cubicBezTo>
                  <a:cubicBezTo>
                    <a:pt x="100" y="11374"/>
                    <a:pt x="100" y="11374"/>
                    <a:pt x="100" y="11374"/>
                  </a:cubicBezTo>
                  <a:cubicBezTo>
                    <a:pt x="50" y="10927"/>
                    <a:pt x="0" y="10356"/>
                    <a:pt x="0" y="9909"/>
                  </a:cubicBezTo>
                  <a:cubicBezTo>
                    <a:pt x="25" y="9114"/>
                    <a:pt x="25" y="9114"/>
                    <a:pt x="25" y="9114"/>
                  </a:cubicBezTo>
                  <a:cubicBezTo>
                    <a:pt x="50" y="8841"/>
                    <a:pt x="100" y="8493"/>
                    <a:pt x="149" y="8245"/>
                  </a:cubicBezTo>
                  <a:cubicBezTo>
                    <a:pt x="298" y="7475"/>
                    <a:pt x="298" y="7475"/>
                    <a:pt x="298" y="7475"/>
                  </a:cubicBezTo>
                  <a:cubicBezTo>
                    <a:pt x="373" y="7227"/>
                    <a:pt x="472" y="6904"/>
                    <a:pt x="547" y="6656"/>
                  </a:cubicBezTo>
                  <a:cubicBezTo>
                    <a:pt x="845" y="5936"/>
                    <a:pt x="845" y="5936"/>
                    <a:pt x="845" y="5936"/>
                  </a:cubicBezTo>
                  <a:cubicBezTo>
                    <a:pt x="945" y="5712"/>
                    <a:pt x="1094" y="5389"/>
                    <a:pt x="1218" y="5166"/>
                  </a:cubicBezTo>
                  <a:cubicBezTo>
                    <a:pt x="1591" y="4520"/>
                    <a:pt x="1591" y="4520"/>
                    <a:pt x="1591" y="4520"/>
                  </a:cubicBezTo>
                  <a:cubicBezTo>
                    <a:pt x="1740" y="4297"/>
                    <a:pt x="1939" y="4023"/>
                    <a:pt x="2113" y="3825"/>
                  </a:cubicBezTo>
                  <a:cubicBezTo>
                    <a:pt x="2585" y="3254"/>
                    <a:pt x="2585" y="3254"/>
                    <a:pt x="2585" y="3254"/>
                  </a:cubicBezTo>
                  <a:cubicBezTo>
                    <a:pt x="2759" y="3055"/>
                    <a:pt x="3032" y="2807"/>
                    <a:pt x="3231" y="2608"/>
                  </a:cubicBezTo>
                  <a:cubicBezTo>
                    <a:pt x="3753" y="2161"/>
                    <a:pt x="3753" y="2161"/>
                    <a:pt x="3753" y="2161"/>
                  </a:cubicBezTo>
                  <a:cubicBezTo>
                    <a:pt x="3977" y="1987"/>
                    <a:pt x="4300" y="1739"/>
                    <a:pt x="4548" y="1590"/>
                  </a:cubicBezTo>
                  <a:cubicBezTo>
                    <a:pt x="5070" y="1267"/>
                    <a:pt x="5070" y="1267"/>
                    <a:pt x="5070" y="1267"/>
                  </a:cubicBezTo>
                  <a:cubicBezTo>
                    <a:pt x="5741" y="919"/>
                    <a:pt x="5766" y="919"/>
                    <a:pt x="6164" y="745"/>
                  </a:cubicBezTo>
                  <a:cubicBezTo>
                    <a:pt x="6537" y="596"/>
                    <a:pt x="6537" y="596"/>
                    <a:pt x="6537" y="596"/>
                  </a:cubicBezTo>
                  <a:cubicBezTo>
                    <a:pt x="7183" y="373"/>
                    <a:pt x="7655" y="224"/>
                    <a:pt x="8599" y="75"/>
                  </a:cubicBezTo>
                  <a:cubicBezTo>
                    <a:pt x="8873" y="50"/>
                    <a:pt x="8873" y="50"/>
                    <a:pt x="8873" y="50"/>
                  </a:cubicBezTo>
                  <a:cubicBezTo>
                    <a:pt x="8947" y="50"/>
                    <a:pt x="9047" y="25"/>
                    <a:pt x="9121" y="25"/>
                  </a:cubicBezTo>
                  <a:cubicBezTo>
                    <a:pt x="9345" y="25"/>
                    <a:pt x="9345" y="25"/>
                    <a:pt x="9345" y="25"/>
                  </a:cubicBezTo>
                  <a:cubicBezTo>
                    <a:pt x="9420" y="0"/>
                    <a:pt x="9519" y="0"/>
                    <a:pt x="9569" y="0"/>
                  </a:cubicBezTo>
                  <a:cubicBezTo>
                    <a:pt x="9792" y="0"/>
                    <a:pt x="9792" y="0"/>
                    <a:pt x="9792" y="0"/>
                  </a:cubicBezTo>
                  <a:cubicBezTo>
                    <a:pt x="9867" y="0"/>
                    <a:pt x="9942" y="0"/>
                    <a:pt x="10016" y="0"/>
                  </a:cubicBezTo>
                  <a:cubicBezTo>
                    <a:pt x="10066" y="0"/>
                    <a:pt x="10140" y="0"/>
                    <a:pt x="10190" y="0"/>
                  </a:cubicBezTo>
                  <a:cubicBezTo>
                    <a:pt x="10140" y="0"/>
                    <a:pt x="10091" y="0"/>
                    <a:pt x="10041" y="0"/>
                  </a:cubicBezTo>
                  <a:cubicBezTo>
                    <a:pt x="2635" y="25"/>
                    <a:pt x="50" y="8940"/>
                    <a:pt x="5791" y="14677"/>
                  </a:cubicBezTo>
                  <a:cubicBezTo>
                    <a:pt x="10463" y="19346"/>
                    <a:pt x="18392" y="18551"/>
                    <a:pt x="19783" y="11374"/>
                  </a:cubicBezTo>
                  <a:cubicBezTo>
                    <a:pt x="19759" y="11473"/>
                    <a:pt x="19734" y="11622"/>
                    <a:pt x="19709" y="11722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08" name="Freeform 64"/>
            <p:cNvSpPr>
              <a:spLocks noChangeAspect="1"/>
            </p:cNvSpPr>
            <p:nvPr/>
          </p:nvSpPr>
          <p:spPr bwMode="auto">
            <a:xfrm>
              <a:off x="2291" y="1572"/>
              <a:ext cx="1174" cy="1186"/>
            </a:xfrm>
            <a:custGeom>
              <a:avLst/>
              <a:gdLst>
                <a:gd name="T0" fmla="*/ 0 w 19567"/>
                <a:gd name="T1" fmla="*/ 0 h 19767"/>
                <a:gd name="T2" fmla="*/ 0 w 19567"/>
                <a:gd name="T3" fmla="*/ 0 h 19767"/>
                <a:gd name="T4" fmla="*/ 0 w 19567"/>
                <a:gd name="T5" fmla="*/ 0 h 19767"/>
                <a:gd name="T6" fmla="*/ 0 w 19567"/>
                <a:gd name="T7" fmla="*/ 0 h 19767"/>
                <a:gd name="T8" fmla="*/ 0 w 19567"/>
                <a:gd name="T9" fmla="*/ 0 h 19767"/>
                <a:gd name="T10" fmla="*/ 0 w 19567"/>
                <a:gd name="T11" fmla="*/ 0 h 19767"/>
                <a:gd name="T12" fmla="*/ 0 w 19567"/>
                <a:gd name="T13" fmla="*/ 0 h 19767"/>
                <a:gd name="T14" fmla="*/ 0 w 19567"/>
                <a:gd name="T15" fmla="*/ 0 h 19767"/>
                <a:gd name="T16" fmla="*/ 0 w 19567"/>
                <a:gd name="T17" fmla="*/ 0 h 19767"/>
                <a:gd name="T18" fmla="*/ 0 w 19567"/>
                <a:gd name="T19" fmla="*/ 0 h 19767"/>
                <a:gd name="T20" fmla="*/ 0 w 19567"/>
                <a:gd name="T21" fmla="*/ 0 h 19767"/>
                <a:gd name="T22" fmla="*/ 0 w 19567"/>
                <a:gd name="T23" fmla="*/ 0 h 19767"/>
                <a:gd name="T24" fmla="*/ 0 w 19567"/>
                <a:gd name="T25" fmla="*/ 0 h 19767"/>
                <a:gd name="T26" fmla="*/ 0 w 19567"/>
                <a:gd name="T27" fmla="*/ 0 h 19767"/>
                <a:gd name="T28" fmla="*/ 0 w 19567"/>
                <a:gd name="T29" fmla="*/ 0 h 19767"/>
                <a:gd name="T30" fmla="*/ 0 w 19567"/>
                <a:gd name="T31" fmla="*/ 0 h 19767"/>
                <a:gd name="T32" fmla="*/ 0 w 19567"/>
                <a:gd name="T33" fmla="*/ 0 h 19767"/>
                <a:gd name="T34" fmla="*/ 0 w 19567"/>
                <a:gd name="T35" fmla="*/ 0 h 19767"/>
                <a:gd name="T36" fmla="*/ 0 w 19567"/>
                <a:gd name="T37" fmla="*/ 0 h 19767"/>
                <a:gd name="T38" fmla="*/ 0 w 19567"/>
                <a:gd name="T39" fmla="*/ 0 h 19767"/>
                <a:gd name="T40" fmla="*/ 0 w 19567"/>
                <a:gd name="T41" fmla="*/ 0 h 19767"/>
                <a:gd name="T42" fmla="*/ 0 w 19567"/>
                <a:gd name="T43" fmla="*/ 0 h 19767"/>
                <a:gd name="T44" fmla="*/ 0 w 19567"/>
                <a:gd name="T45" fmla="*/ 0 h 19767"/>
                <a:gd name="T46" fmla="*/ 0 w 19567"/>
                <a:gd name="T47" fmla="*/ 0 h 19767"/>
                <a:gd name="T48" fmla="*/ 0 w 19567"/>
                <a:gd name="T49" fmla="*/ 0 h 19767"/>
                <a:gd name="T50" fmla="*/ 0 w 19567"/>
                <a:gd name="T51" fmla="*/ 0 h 19767"/>
                <a:gd name="T52" fmla="*/ 0 w 19567"/>
                <a:gd name="T53" fmla="*/ 0 h 19767"/>
                <a:gd name="T54" fmla="*/ 0 w 19567"/>
                <a:gd name="T55" fmla="*/ 0 h 19767"/>
                <a:gd name="T56" fmla="*/ 0 w 19567"/>
                <a:gd name="T57" fmla="*/ 0 h 19767"/>
                <a:gd name="T58" fmla="*/ 0 w 19567"/>
                <a:gd name="T59" fmla="*/ 0 h 19767"/>
                <a:gd name="T60" fmla="*/ 0 w 19567"/>
                <a:gd name="T61" fmla="*/ 0 h 19767"/>
                <a:gd name="T62" fmla="*/ 0 w 19567"/>
                <a:gd name="T63" fmla="*/ 0 h 197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567"/>
                <a:gd name="T97" fmla="*/ 0 h 19767"/>
                <a:gd name="T98" fmla="*/ 19567 w 19567"/>
                <a:gd name="T99" fmla="*/ 19767 h 1976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567" h="19767">
                  <a:moveTo>
                    <a:pt x="19418" y="13211"/>
                  </a:moveTo>
                  <a:cubicBezTo>
                    <a:pt x="19319" y="13509"/>
                    <a:pt x="19120" y="14006"/>
                    <a:pt x="18747" y="14676"/>
                  </a:cubicBezTo>
                  <a:cubicBezTo>
                    <a:pt x="18349" y="15322"/>
                    <a:pt x="18349" y="15322"/>
                    <a:pt x="18349" y="15322"/>
                  </a:cubicBezTo>
                  <a:cubicBezTo>
                    <a:pt x="18200" y="15546"/>
                    <a:pt x="18001" y="15819"/>
                    <a:pt x="17827" y="16042"/>
                  </a:cubicBezTo>
                  <a:cubicBezTo>
                    <a:pt x="17354" y="16589"/>
                    <a:pt x="17354" y="16589"/>
                    <a:pt x="17354" y="16589"/>
                  </a:cubicBezTo>
                  <a:cubicBezTo>
                    <a:pt x="17155" y="16787"/>
                    <a:pt x="16907" y="17036"/>
                    <a:pt x="16708" y="17234"/>
                  </a:cubicBezTo>
                  <a:cubicBezTo>
                    <a:pt x="16186" y="17656"/>
                    <a:pt x="16186" y="17656"/>
                    <a:pt x="16186" y="17656"/>
                  </a:cubicBezTo>
                  <a:cubicBezTo>
                    <a:pt x="15937" y="17855"/>
                    <a:pt x="15614" y="18079"/>
                    <a:pt x="15365" y="18252"/>
                  </a:cubicBezTo>
                  <a:cubicBezTo>
                    <a:pt x="14868" y="18550"/>
                    <a:pt x="14868" y="18550"/>
                    <a:pt x="14868" y="18550"/>
                  </a:cubicBezTo>
                  <a:cubicBezTo>
                    <a:pt x="14197" y="18873"/>
                    <a:pt x="14172" y="18898"/>
                    <a:pt x="13724" y="19072"/>
                  </a:cubicBezTo>
                  <a:cubicBezTo>
                    <a:pt x="13376" y="19196"/>
                    <a:pt x="13376" y="19196"/>
                    <a:pt x="13376" y="19196"/>
                  </a:cubicBezTo>
                  <a:cubicBezTo>
                    <a:pt x="12854" y="19370"/>
                    <a:pt x="12357" y="19544"/>
                    <a:pt x="11387" y="19693"/>
                  </a:cubicBezTo>
                  <a:cubicBezTo>
                    <a:pt x="11139" y="19717"/>
                    <a:pt x="11139" y="19717"/>
                    <a:pt x="11139" y="19717"/>
                  </a:cubicBezTo>
                  <a:cubicBezTo>
                    <a:pt x="11064" y="19717"/>
                    <a:pt x="10965" y="19742"/>
                    <a:pt x="10890" y="19742"/>
                  </a:cubicBezTo>
                  <a:cubicBezTo>
                    <a:pt x="10642" y="19742"/>
                    <a:pt x="10642" y="19742"/>
                    <a:pt x="10642" y="19742"/>
                  </a:cubicBezTo>
                  <a:cubicBezTo>
                    <a:pt x="10592" y="19767"/>
                    <a:pt x="10492" y="19767"/>
                    <a:pt x="10418" y="19767"/>
                  </a:cubicBezTo>
                  <a:cubicBezTo>
                    <a:pt x="10194" y="19767"/>
                    <a:pt x="10194" y="19767"/>
                    <a:pt x="10194" y="19767"/>
                  </a:cubicBezTo>
                  <a:cubicBezTo>
                    <a:pt x="10144" y="19767"/>
                    <a:pt x="10045" y="19767"/>
                    <a:pt x="9995" y="19767"/>
                  </a:cubicBezTo>
                  <a:cubicBezTo>
                    <a:pt x="9771" y="19767"/>
                    <a:pt x="9771" y="19767"/>
                    <a:pt x="9771" y="19767"/>
                  </a:cubicBezTo>
                  <a:cubicBezTo>
                    <a:pt x="9697" y="19767"/>
                    <a:pt x="9622" y="19767"/>
                    <a:pt x="9548" y="19767"/>
                  </a:cubicBezTo>
                  <a:cubicBezTo>
                    <a:pt x="9324" y="19742"/>
                    <a:pt x="9324" y="19742"/>
                    <a:pt x="9324" y="19742"/>
                  </a:cubicBezTo>
                  <a:cubicBezTo>
                    <a:pt x="9274" y="19742"/>
                    <a:pt x="9175" y="19717"/>
                    <a:pt x="9100" y="19717"/>
                  </a:cubicBezTo>
                  <a:cubicBezTo>
                    <a:pt x="8876" y="19693"/>
                    <a:pt x="8876" y="19693"/>
                    <a:pt x="8876" y="19693"/>
                  </a:cubicBezTo>
                  <a:cubicBezTo>
                    <a:pt x="8802" y="19693"/>
                    <a:pt x="8677" y="19668"/>
                    <a:pt x="8603" y="19668"/>
                  </a:cubicBezTo>
                  <a:cubicBezTo>
                    <a:pt x="8329" y="19618"/>
                    <a:pt x="8329" y="19618"/>
                    <a:pt x="8329" y="19618"/>
                  </a:cubicBezTo>
                  <a:cubicBezTo>
                    <a:pt x="8255" y="19593"/>
                    <a:pt x="8130" y="19593"/>
                    <a:pt x="8056" y="19568"/>
                  </a:cubicBezTo>
                  <a:cubicBezTo>
                    <a:pt x="7708" y="19494"/>
                    <a:pt x="7708" y="19494"/>
                    <a:pt x="7708" y="19494"/>
                  </a:cubicBezTo>
                  <a:cubicBezTo>
                    <a:pt x="7608" y="19469"/>
                    <a:pt x="7459" y="19419"/>
                    <a:pt x="7360" y="19395"/>
                  </a:cubicBezTo>
                  <a:cubicBezTo>
                    <a:pt x="6937" y="19270"/>
                    <a:pt x="6937" y="19270"/>
                    <a:pt x="6937" y="19270"/>
                  </a:cubicBezTo>
                  <a:cubicBezTo>
                    <a:pt x="6788" y="19221"/>
                    <a:pt x="6589" y="19146"/>
                    <a:pt x="6440" y="19097"/>
                  </a:cubicBezTo>
                  <a:cubicBezTo>
                    <a:pt x="5943" y="18873"/>
                    <a:pt x="5943" y="18873"/>
                    <a:pt x="5943" y="18873"/>
                  </a:cubicBezTo>
                  <a:cubicBezTo>
                    <a:pt x="5694" y="18749"/>
                    <a:pt x="5396" y="18600"/>
                    <a:pt x="5172" y="18476"/>
                  </a:cubicBezTo>
                  <a:cubicBezTo>
                    <a:pt x="4600" y="18128"/>
                    <a:pt x="4600" y="18128"/>
                    <a:pt x="4600" y="18128"/>
                  </a:cubicBezTo>
                  <a:cubicBezTo>
                    <a:pt x="4327" y="17954"/>
                    <a:pt x="4003" y="17706"/>
                    <a:pt x="3755" y="17507"/>
                  </a:cubicBezTo>
                  <a:cubicBezTo>
                    <a:pt x="3208" y="17036"/>
                    <a:pt x="3208" y="17036"/>
                    <a:pt x="3208" y="17036"/>
                  </a:cubicBezTo>
                  <a:cubicBezTo>
                    <a:pt x="3009" y="16812"/>
                    <a:pt x="2735" y="16564"/>
                    <a:pt x="2561" y="16340"/>
                  </a:cubicBezTo>
                  <a:cubicBezTo>
                    <a:pt x="2089" y="15769"/>
                    <a:pt x="2089" y="15769"/>
                    <a:pt x="2089" y="15769"/>
                  </a:cubicBezTo>
                  <a:cubicBezTo>
                    <a:pt x="1940" y="15546"/>
                    <a:pt x="1741" y="15272"/>
                    <a:pt x="1592" y="15049"/>
                  </a:cubicBezTo>
                  <a:cubicBezTo>
                    <a:pt x="1219" y="14378"/>
                    <a:pt x="1219" y="14378"/>
                    <a:pt x="1219" y="14378"/>
                  </a:cubicBezTo>
                  <a:cubicBezTo>
                    <a:pt x="1119" y="14155"/>
                    <a:pt x="970" y="13832"/>
                    <a:pt x="871" y="13609"/>
                  </a:cubicBezTo>
                  <a:cubicBezTo>
                    <a:pt x="597" y="12864"/>
                    <a:pt x="597" y="12864"/>
                    <a:pt x="597" y="12864"/>
                  </a:cubicBezTo>
                  <a:cubicBezTo>
                    <a:pt x="523" y="12615"/>
                    <a:pt x="423" y="12293"/>
                    <a:pt x="373" y="12044"/>
                  </a:cubicBezTo>
                  <a:cubicBezTo>
                    <a:pt x="224" y="11274"/>
                    <a:pt x="224" y="11274"/>
                    <a:pt x="224" y="11274"/>
                  </a:cubicBezTo>
                  <a:cubicBezTo>
                    <a:pt x="175" y="10827"/>
                    <a:pt x="125" y="10256"/>
                    <a:pt x="125" y="9809"/>
                  </a:cubicBezTo>
                  <a:cubicBezTo>
                    <a:pt x="150" y="9015"/>
                    <a:pt x="150" y="9015"/>
                    <a:pt x="150" y="9015"/>
                  </a:cubicBezTo>
                  <a:cubicBezTo>
                    <a:pt x="175" y="8742"/>
                    <a:pt x="224" y="8394"/>
                    <a:pt x="274" y="8146"/>
                  </a:cubicBezTo>
                  <a:cubicBezTo>
                    <a:pt x="423" y="7376"/>
                    <a:pt x="423" y="7376"/>
                    <a:pt x="423" y="7376"/>
                  </a:cubicBezTo>
                  <a:cubicBezTo>
                    <a:pt x="498" y="7127"/>
                    <a:pt x="597" y="6805"/>
                    <a:pt x="672" y="6556"/>
                  </a:cubicBezTo>
                  <a:cubicBezTo>
                    <a:pt x="970" y="5836"/>
                    <a:pt x="970" y="5836"/>
                    <a:pt x="970" y="5836"/>
                  </a:cubicBezTo>
                  <a:cubicBezTo>
                    <a:pt x="1070" y="5613"/>
                    <a:pt x="1219" y="5290"/>
                    <a:pt x="1343" y="5066"/>
                  </a:cubicBezTo>
                  <a:cubicBezTo>
                    <a:pt x="1716" y="4421"/>
                    <a:pt x="1716" y="4421"/>
                    <a:pt x="1716" y="4421"/>
                  </a:cubicBezTo>
                  <a:cubicBezTo>
                    <a:pt x="1865" y="4197"/>
                    <a:pt x="2064" y="3924"/>
                    <a:pt x="2238" y="3725"/>
                  </a:cubicBezTo>
                  <a:cubicBezTo>
                    <a:pt x="2710" y="3154"/>
                    <a:pt x="2710" y="3154"/>
                    <a:pt x="2710" y="3154"/>
                  </a:cubicBezTo>
                  <a:cubicBezTo>
                    <a:pt x="2885" y="2956"/>
                    <a:pt x="3158" y="2707"/>
                    <a:pt x="3357" y="2509"/>
                  </a:cubicBezTo>
                  <a:cubicBezTo>
                    <a:pt x="3879" y="2062"/>
                    <a:pt x="3879" y="2062"/>
                    <a:pt x="3879" y="2062"/>
                  </a:cubicBezTo>
                  <a:cubicBezTo>
                    <a:pt x="4103" y="1888"/>
                    <a:pt x="4426" y="1639"/>
                    <a:pt x="4675" y="1490"/>
                  </a:cubicBezTo>
                  <a:cubicBezTo>
                    <a:pt x="5197" y="1168"/>
                    <a:pt x="5197" y="1168"/>
                    <a:pt x="5197" y="1168"/>
                  </a:cubicBezTo>
                  <a:cubicBezTo>
                    <a:pt x="5868" y="820"/>
                    <a:pt x="5893" y="820"/>
                    <a:pt x="6291" y="646"/>
                  </a:cubicBezTo>
                  <a:cubicBezTo>
                    <a:pt x="6664" y="497"/>
                    <a:pt x="6664" y="497"/>
                    <a:pt x="6664" y="497"/>
                  </a:cubicBezTo>
                  <a:cubicBezTo>
                    <a:pt x="7186" y="323"/>
                    <a:pt x="7708" y="149"/>
                    <a:pt x="8677" y="0"/>
                  </a:cubicBezTo>
                  <a:cubicBezTo>
                    <a:pt x="8528" y="25"/>
                    <a:pt x="8528" y="25"/>
                    <a:pt x="8528" y="25"/>
                  </a:cubicBezTo>
                  <a:cubicBezTo>
                    <a:pt x="920" y="1341"/>
                    <a:pt x="0" y="11274"/>
                    <a:pt x="7012" y="16117"/>
                  </a:cubicBezTo>
                  <a:cubicBezTo>
                    <a:pt x="11934" y="19519"/>
                    <a:pt x="17901" y="17930"/>
                    <a:pt x="19567" y="12814"/>
                  </a:cubicBezTo>
                  <a:cubicBezTo>
                    <a:pt x="19517" y="12938"/>
                    <a:pt x="19468" y="13087"/>
                    <a:pt x="19418" y="13211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09" name="Freeform 65"/>
            <p:cNvSpPr>
              <a:spLocks noChangeAspect="1"/>
            </p:cNvSpPr>
            <p:nvPr/>
          </p:nvSpPr>
          <p:spPr bwMode="auto">
            <a:xfrm>
              <a:off x="2273" y="1591"/>
              <a:ext cx="1147" cy="1174"/>
            </a:xfrm>
            <a:custGeom>
              <a:avLst/>
              <a:gdLst>
                <a:gd name="T0" fmla="*/ 0 w 19117"/>
                <a:gd name="T1" fmla="*/ 0 h 19567"/>
                <a:gd name="T2" fmla="*/ 0 w 19117"/>
                <a:gd name="T3" fmla="*/ 0 h 19567"/>
                <a:gd name="T4" fmla="*/ 0 w 19117"/>
                <a:gd name="T5" fmla="*/ 0 h 19567"/>
                <a:gd name="T6" fmla="*/ 0 w 19117"/>
                <a:gd name="T7" fmla="*/ 0 h 19567"/>
                <a:gd name="T8" fmla="*/ 0 w 19117"/>
                <a:gd name="T9" fmla="*/ 0 h 19567"/>
                <a:gd name="T10" fmla="*/ 0 w 19117"/>
                <a:gd name="T11" fmla="*/ 0 h 19567"/>
                <a:gd name="T12" fmla="*/ 0 w 19117"/>
                <a:gd name="T13" fmla="*/ 0 h 19567"/>
                <a:gd name="T14" fmla="*/ 0 w 19117"/>
                <a:gd name="T15" fmla="*/ 0 h 19567"/>
                <a:gd name="T16" fmla="*/ 0 w 19117"/>
                <a:gd name="T17" fmla="*/ 0 h 19567"/>
                <a:gd name="T18" fmla="*/ 0 w 19117"/>
                <a:gd name="T19" fmla="*/ 0 h 19567"/>
                <a:gd name="T20" fmla="*/ 0 w 19117"/>
                <a:gd name="T21" fmla="*/ 0 h 19567"/>
                <a:gd name="T22" fmla="*/ 0 w 19117"/>
                <a:gd name="T23" fmla="*/ 0 h 19567"/>
                <a:gd name="T24" fmla="*/ 0 w 19117"/>
                <a:gd name="T25" fmla="*/ 0 h 19567"/>
                <a:gd name="T26" fmla="*/ 0 w 19117"/>
                <a:gd name="T27" fmla="*/ 0 h 19567"/>
                <a:gd name="T28" fmla="*/ 0 w 19117"/>
                <a:gd name="T29" fmla="*/ 0 h 19567"/>
                <a:gd name="T30" fmla="*/ 0 w 19117"/>
                <a:gd name="T31" fmla="*/ 0 h 19567"/>
                <a:gd name="T32" fmla="*/ 0 w 19117"/>
                <a:gd name="T33" fmla="*/ 0 h 19567"/>
                <a:gd name="T34" fmla="*/ 0 w 19117"/>
                <a:gd name="T35" fmla="*/ 0 h 19567"/>
                <a:gd name="T36" fmla="*/ 0 w 19117"/>
                <a:gd name="T37" fmla="*/ 0 h 19567"/>
                <a:gd name="T38" fmla="*/ 0 w 19117"/>
                <a:gd name="T39" fmla="*/ 0 h 19567"/>
                <a:gd name="T40" fmla="*/ 0 w 19117"/>
                <a:gd name="T41" fmla="*/ 0 h 19567"/>
                <a:gd name="T42" fmla="*/ 0 w 19117"/>
                <a:gd name="T43" fmla="*/ 0 h 19567"/>
                <a:gd name="T44" fmla="*/ 0 w 19117"/>
                <a:gd name="T45" fmla="*/ 0 h 19567"/>
                <a:gd name="T46" fmla="*/ 0 w 19117"/>
                <a:gd name="T47" fmla="*/ 0 h 19567"/>
                <a:gd name="T48" fmla="*/ 0 w 19117"/>
                <a:gd name="T49" fmla="*/ 0 h 19567"/>
                <a:gd name="T50" fmla="*/ 0 w 19117"/>
                <a:gd name="T51" fmla="*/ 0 h 19567"/>
                <a:gd name="T52" fmla="*/ 0 w 19117"/>
                <a:gd name="T53" fmla="*/ 0 h 19567"/>
                <a:gd name="T54" fmla="*/ 0 w 19117"/>
                <a:gd name="T55" fmla="*/ 0 h 19567"/>
                <a:gd name="T56" fmla="*/ 0 w 19117"/>
                <a:gd name="T57" fmla="*/ 0 h 19567"/>
                <a:gd name="T58" fmla="*/ 0 w 19117"/>
                <a:gd name="T59" fmla="*/ 0 h 19567"/>
                <a:gd name="T60" fmla="*/ 0 w 19117"/>
                <a:gd name="T61" fmla="*/ 0 h 19567"/>
                <a:gd name="T62" fmla="*/ 0 w 19117"/>
                <a:gd name="T63" fmla="*/ 0 h 19567"/>
                <a:gd name="T64" fmla="*/ 0 w 19117"/>
                <a:gd name="T65" fmla="*/ 0 h 19567"/>
                <a:gd name="T66" fmla="*/ 0 w 19117"/>
                <a:gd name="T67" fmla="*/ 0 h 19567"/>
                <a:gd name="T68" fmla="*/ 0 w 19117"/>
                <a:gd name="T69" fmla="*/ 0 h 19567"/>
                <a:gd name="T70" fmla="*/ 0 w 19117"/>
                <a:gd name="T71" fmla="*/ 0 h 19567"/>
                <a:gd name="T72" fmla="*/ 0 w 19117"/>
                <a:gd name="T73" fmla="*/ 0 h 19567"/>
                <a:gd name="T74" fmla="*/ 0 w 19117"/>
                <a:gd name="T75" fmla="*/ 0 h 19567"/>
                <a:gd name="T76" fmla="*/ 0 w 19117"/>
                <a:gd name="T77" fmla="*/ 0 h 19567"/>
                <a:gd name="T78" fmla="*/ 0 w 19117"/>
                <a:gd name="T79" fmla="*/ 0 h 19567"/>
                <a:gd name="T80" fmla="*/ 0 w 19117"/>
                <a:gd name="T81" fmla="*/ 0 h 19567"/>
                <a:gd name="T82" fmla="*/ 0 w 19117"/>
                <a:gd name="T83" fmla="*/ 0 h 19567"/>
                <a:gd name="T84" fmla="*/ 0 w 19117"/>
                <a:gd name="T85" fmla="*/ 0 h 19567"/>
                <a:gd name="T86" fmla="*/ 0 w 19117"/>
                <a:gd name="T87" fmla="*/ 0 h 19567"/>
                <a:gd name="T88" fmla="*/ 0 w 19117"/>
                <a:gd name="T89" fmla="*/ 0 h 19567"/>
                <a:gd name="T90" fmla="*/ 0 w 19117"/>
                <a:gd name="T91" fmla="*/ 0 h 19567"/>
                <a:gd name="T92" fmla="*/ 0 w 19117"/>
                <a:gd name="T93" fmla="*/ 0 h 19567"/>
                <a:gd name="T94" fmla="*/ 0 w 19117"/>
                <a:gd name="T95" fmla="*/ 0 h 19567"/>
                <a:gd name="T96" fmla="*/ 0 w 19117"/>
                <a:gd name="T97" fmla="*/ 0 h 19567"/>
                <a:gd name="T98" fmla="*/ 0 w 19117"/>
                <a:gd name="T99" fmla="*/ 0 h 19567"/>
                <a:gd name="T100" fmla="*/ 0 w 19117"/>
                <a:gd name="T101" fmla="*/ 0 h 19567"/>
                <a:gd name="T102" fmla="*/ 0 w 19117"/>
                <a:gd name="T103" fmla="*/ 0 h 19567"/>
                <a:gd name="T104" fmla="*/ 0 w 19117"/>
                <a:gd name="T105" fmla="*/ 0 h 19567"/>
                <a:gd name="T106" fmla="*/ 0 w 19117"/>
                <a:gd name="T107" fmla="*/ 0 h 19567"/>
                <a:gd name="T108" fmla="*/ 0 w 19117"/>
                <a:gd name="T109" fmla="*/ 0 h 19567"/>
                <a:gd name="T110" fmla="*/ 0 w 19117"/>
                <a:gd name="T111" fmla="*/ 0 h 19567"/>
                <a:gd name="T112" fmla="*/ 0 w 19117"/>
                <a:gd name="T113" fmla="*/ 0 h 19567"/>
                <a:gd name="T114" fmla="*/ 0 w 19117"/>
                <a:gd name="T115" fmla="*/ 0 h 19567"/>
                <a:gd name="T116" fmla="*/ 0 w 19117"/>
                <a:gd name="T117" fmla="*/ 0 h 19567"/>
                <a:gd name="T118" fmla="*/ 0 w 19117"/>
                <a:gd name="T119" fmla="*/ 0 h 19567"/>
                <a:gd name="T120" fmla="*/ 0 w 19117"/>
                <a:gd name="T121" fmla="*/ 0 h 19567"/>
                <a:gd name="T122" fmla="*/ 0 w 19117"/>
                <a:gd name="T123" fmla="*/ 0 h 195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117"/>
                <a:gd name="T187" fmla="*/ 0 h 19567"/>
                <a:gd name="T188" fmla="*/ 19117 w 19117"/>
                <a:gd name="T189" fmla="*/ 19567 h 195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117" h="19567">
                  <a:moveTo>
                    <a:pt x="19043" y="14371"/>
                  </a:moveTo>
                  <a:cubicBezTo>
                    <a:pt x="18844" y="14719"/>
                    <a:pt x="18620" y="15116"/>
                    <a:pt x="18123" y="15738"/>
                  </a:cubicBezTo>
                  <a:cubicBezTo>
                    <a:pt x="17650" y="16285"/>
                    <a:pt x="17650" y="16285"/>
                    <a:pt x="17650" y="16285"/>
                  </a:cubicBezTo>
                  <a:cubicBezTo>
                    <a:pt x="17452" y="16484"/>
                    <a:pt x="17203" y="16732"/>
                    <a:pt x="17004" y="16931"/>
                  </a:cubicBezTo>
                  <a:cubicBezTo>
                    <a:pt x="16482" y="17354"/>
                    <a:pt x="16482" y="17354"/>
                    <a:pt x="16482" y="17354"/>
                  </a:cubicBezTo>
                  <a:cubicBezTo>
                    <a:pt x="16233" y="17553"/>
                    <a:pt x="15910" y="17777"/>
                    <a:pt x="15662" y="17951"/>
                  </a:cubicBezTo>
                  <a:cubicBezTo>
                    <a:pt x="15165" y="18249"/>
                    <a:pt x="15165" y="18249"/>
                    <a:pt x="15165" y="18249"/>
                  </a:cubicBezTo>
                  <a:cubicBezTo>
                    <a:pt x="14493" y="18572"/>
                    <a:pt x="14468" y="18597"/>
                    <a:pt x="14021" y="18771"/>
                  </a:cubicBezTo>
                  <a:cubicBezTo>
                    <a:pt x="13673" y="18896"/>
                    <a:pt x="13673" y="18896"/>
                    <a:pt x="13673" y="18896"/>
                  </a:cubicBezTo>
                  <a:cubicBezTo>
                    <a:pt x="13151" y="19070"/>
                    <a:pt x="12654" y="19244"/>
                    <a:pt x="11684" y="19393"/>
                  </a:cubicBezTo>
                  <a:cubicBezTo>
                    <a:pt x="11436" y="19418"/>
                    <a:pt x="11436" y="19418"/>
                    <a:pt x="11436" y="19418"/>
                  </a:cubicBezTo>
                  <a:cubicBezTo>
                    <a:pt x="11361" y="19418"/>
                    <a:pt x="11262" y="19442"/>
                    <a:pt x="11187" y="19442"/>
                  </a:cubicBezTo>
                  <a:cubicBezTo>
                    <a:pt x="10938" y="19442"/>
                    <a:pt x="10938" y="19442"/>
                    <a:pt x="10938" y="19442"/>
                  </a:cubicBezTo>
                  <a:cubicBezTo>
                    <a:pt x="10889" y="19467"/>
                    <a:pt x="10789" y="19467"/>
                    <a:pt x="10715" y="19467"/>
                  </a:cubicBezTo>
                  <a:cubicBezTo>
                    <a:pt x="10491" y="19467"/>
                    <a:pt x="10491" y="19467"/>
                    <a:pt x="10491" y="19467"/>
                  </a:cubicBezTo>
                  <a:cubicBezTo>
                    <a:pt x="10441" y="19467"/>
                    <a:pt x="10342" y="19467"/>
                    <a:pt x="10292" y="19467"/>
                  </a:cubicBezTo>
                  <a:cubicBezTo>
                    <a:pt x="10068" y="19467"/>
                    <a:pt x="10068" y="19467"/>
                    <a:pt x="10068" y="19467"/>
                  </a:cubicBezTo>
                  <a:cubicBezTo>
                    <a:pt x="9994" y="19467"/>
                    <a:pt x="9919" y="19467"/>
                    <a:pt x="9845" y="19467"/>
                  </a:cubicBezTo>
                  <a:cubicBezTo>
                    <a:pt x="9621" y="19442"/>
                    <a:pt x="9621" y="19442"/>
                    <a:pt x="9621" y="19442"/>
                  </a:cubicBezTo>
                  <a:cubicBezTo>
                    <a:pt x="9571" y="19442"/>
                    <a:pt x="9472" y="19418"/>
                    <a:pt x="9397" y="19418"/>
                  </a:cubicBezTo>
                  <a:cubicBezTo>
                    <a:pt x="9173" y="19393"/>
                    <a:pt x="9173" y="19393"/>
                    <a:pt x="9173" y="19393"/>
                  </a:cubicBezTo>
                  <a:cubicBezTo>
                    <a:pt x="9099" y="19393"/>
                    <a:pt x="8975" y="19368"/>
                    <a:pt x="8900" y="19368"/>
                  </a:cubicBezTo>
                  <a:cubicBezTo>
                    <a:pt x="8627" y="19318"/>
                    <a:pt x="8627" y="19318"/>
                    <a:pt x="8627" y="19318"/>
                  </a:cubicBezTo>
                  <a:cubicBezTo>
                    <a:pt x="8552" y="19293"/>
                    <a:pt x="8428" y="19293"/>
                    <a:pt x="8353" y="19268"/>
                  </a:cubicBezTo>
                  <a:cubicBezTo>
                    <a:pt x="8005" y="19194"/>
                    <a:pt x="8005" y="19194"/>
                    <a:pt x="8005" y="19194"/>
                  </a:cubicBezTo>
                  <a:cubicBezTo>
                    <a:pt x="7906" y="19169"/>
                    <a:pt x="7757" y="19119"/>
                    <a:pt x="7657" y="19094"/>
                  </a:cubicBezTo>
                  <a:cubicBezTo>
                    <a:pt x="7234" y="18970"/>
                    <a:pt x="7234" y="18970"/>
                    <a:pt x="7234" y="18970"/>
                  </a:cubicBezTo>
                  <a:cubicBezTo>
                    <a:pt x="7085" y="18920"/>
                    <a:pt x="6886" y="18846"/>
                    <a:pt x="6737" y="18796"/>
                  </a:cubicBezTo>
                  <a:cubicBezTo>
                    <a:pt x="6240" y="18572"/>
                    <a:pt x="6240" y="18572"/>
                    <a:pt x="6240" y="18572"/>
                  </a:cubicBezTo>
                  <a:cubicBezTo>
                    <a:pt x="5992" y="18448"/>
                    <a:pt x="5693" y="18299"/>
                    <a:pt x="5469" y="18175"/>
                  </a:cubicBezTo>
                  <a:cubicBezTo>
                    <a:pt x="4898" y="17826"/>
                    <a:pt x="4898" y="17826"/>
                    <a:pt x="4898" y="17826"/>
                  </a:cubicBezTo>
                  <a:cubicBezTo>
                    <a:pt x="4624" y="17652"/>
                    <a:pt x="4301" y="17404"/>
                    <a:pt x="4053" y="17205"/>
                  </a:cubicBezTo>
                  <a:cubicBezTo>
                    <a:pt x="3506" y="16732"/>
                    <a:pt x="3506" y="16732"/>
                    <a:pt x="3506" y="16732"/>
                  </a:cubicBezTo>
                  <a:cubicBezTo>
                    <a:pt x="3307" y="16509"/>
                    <a:pt x="3033" y="16260"/>
                    <a:pt x="2859" y="16036"/>
                  </a:cubicBezTo>
                  <a:cubicBezTo>
                    <a:pt x="2387" y="15465"/>
                    <a:pt x="2387" y="15465"/>
                    <a:pt x="2387" y="15465"/>
                  </a:cubicBezTo>
                  <a:cubicBezTo>
                    <a:pt x="2238" y="15241"/>
                    <a:pt x="2039" y="14967"/>
                    <a:pt x="1890" y="14744"/>
                  </a:cubicBezTo>
                  <a:cubicBezTo>
                    <a:pt x="1517" y="14072"/>
                    <a:pt x="1517" y="14072"/>
                    <a:pt x="1517" y="14072"/>
                  </a:cubicBezTo>
                  <a:cubicBezTo>
                    <a:pt x="1417" y="13848"/>
                    <a:pt x="1268" y="13525"/>
                    <a:pt x="1169" y="13301"/>
                  </a:cubicBezTo>
                  <a:cubicBezTo>
                    <a:pt x="895" y="12556"/>
                    <a:pt x="895" y="12556"/>
                    <a:pt x="895" y="12556"/>
                  </a:cubicBezTo>
                  <a:cubicBezTo>
                    <a:pt x="821" y="12307"/>
                    <a:pt x="721" y="11984"/>
                    <a:pt x="672" y="11735"/>
                  </a:cubicBezTo>
                  <a:cubicBezTo>
                    <a:pt x="523" y="10964"/>
                    <a:pt x="523" y="10964"/>
                    <a:pt x="523" y="10964"/>
                  </a:cubicBezTo>
                  <a:cubicBezTo>
                    <a:pt x="473" y="10517"/>
                    <a:pt x="423" y="9945"/>
                    <a:pt x="423" y="9498"/>
                  </a:cubicBezTo>
                  <a:cubicBezTo>
                    <a:pt x="448" y="8702"/>
                    <a:pt x="448" y="8702"/>
                    <a:pt x="448" y="8702"/>
                  </a:cubicBezTo>
                  <a:cubicBezTo>
                    <a:pt x="473" y="8428"/>
                    <a:pt x="523" y="8080"/>
                    <a:pt x="572" y="7832"/>
                  </a:cubicBezTo>
                  <a:cubicBezTo>
                    <a:pt x="721" y="7061"/>
                    <a:pt x="721" y="7061"/>
                    <a:pt x="721" y="7061"/>
                  </a:cubicBezTo>
                  <a:cubicBezTo>
                    <a:pt x="796" y="6812"/>
                    <a:pt x="895" y="6489"/>
                    <a:pt x="970" y="6241"/>
                  </a:cubicBezTo>
                  <a:cubicBezTo>
                    <a:pt x="1268" y="5520"/>
                    <a:pt x="1268" y="5520"/>
                    <a:pt x="1268" y="5520"/>
                  </a:cubicBezTo>
                  <a:cubicBezTo>
                    <a:pt x="1368" y="5296"/>
                    <a:pt x="1517" y="4973"/>
                    <a:pt x="1641" y="4749"/>
                  </a:cubicBezTo>
                  <a:cubicBezTo>
                    <a:pt x="2014" y="4102"/>
                    <a:pt x="2014" y="4102"/>
                    <a:pt x="2014" y="4102"/>
                  </a:cubicBezTo>
                  <a:cubicBezTo>
                    <a:pt x="2163" y="3879"/>
                    <a:pt x="2362" y="3605"/>
                    <a:pt x="2536" y="3406"/>
                  </a:cubicBezTo>
                  <a:cubicBezTo>
                    <a:pt x="3008" y="2834"/>
                    <a:pt x="3008" y="2834"/>
                    <a:pt x="3008" y="2834"/>
                  </a:cubicBezTo>
                  <a:cubicBezTo>
                    <a:pt x="3182" y="2636"/>
                    <a:pt x="3456" y="2387"/>
                    <a:pt x="3655" y="2188"/>
                  </a:cubicBezTo>
                  <a:cubicBezTo>
                    <a:pt x="4177" y="1741"/>
                    <a:pt x="4177" y="1741"/>
                    <a:pt x="4177" y="1741"/>
                  </a:cubicBezTo>
                  <a:cubicBezTo>
                    <a:pt x="4401" y="1566"/>
                    <a:pt x="4724" y="1318"/>
                    <a:pt x="4972" y="1169"/>
                  </a:cubicBezTo>
                  <a:cubicBezTo>
                    <a:pt x="5494" y="845"/>
                    <a:pt x="5494" y="845"/>
                    <a:pt x="5494" y="845"/>
                  </a:cubicBezTo>
                  <a:cubicBezTo>
                    <a:pt x="6166" y="497"/>
                    <a:pt x="6190" y="497"/>
                    <a:pt x="6588" y="323"/>
                  </a:cubicBezTo>
                  <a:cubicBezTo>
                    <a:pt x="6961" y="174"/>
                    <a:pt x="6961" y="174"/>
                    <a:pt x="6961" y="174"/>
                  </a:cubicBezTo>
                  <a:cubicBezTo>
                    <a:pt x="7110" y="124"/>
                    <a:pt x="7309" y="50"/>
                    <a:pt x="7458" y="0"/>
                  </a:cubicBezTo>
                  <a:cubicBezTo>
                    <a:pt x="7458" y="0"/>
                    <a:pt x="7458" y="0"/>
                    <a:pt x="7458" y="0"/>
                  </a:cubicBezTo>
                  <a:cubicBezTo>
                    <a:pt x="0" y="2362"/>
                    <a:pt x="274" y="12929"/>
                    <a:pt x="7906" y="16882"/>
                  </a:cubicBezTo>
                  <a:cubicBezTo>
                    <a:pt x="13101" y="19567"/>
                    <a:pt x="17377" y="17404"/>
                    <a:pt x="19117" y="14221"/>
                  </a:cubicBezTo>
                  <a:cubicBezTo>
                    <a:pt x="19092" y="14271"/>
                    <a:pt x="19067" y="14346"/>
                    <a:pt x="19043" y="14371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10" name="Freeform 66"/>
            <p:cNvSpPr>
              <a:spLocks noChangeAspect="1"/>
            </p:cNvSpPr>
            <p:nvPr/>
          </p:nvSpPr>
          <p:spPr bwMode="auto">
            <a:xfrm>
              <a:off x="2297" y="1564"/>
              <a:ext cx="1224" cy="1227"/>
            </a:xfrm>
            <a:custGeom>
              <a:avLst/>
              <a:gdLst>
                <a:gd name="T0" fmla="*/ 0 w 20400"/>
                <a:gd name="T1" fmla="*/ 0 h 20450"/>
                <a:gd name="T2" fmla="*/ 0 w 20400"/>
                <a:gd name="T3" fmla="*/ 0 h 20450"/>
                <a:gd name="T4" fmla="*/ 0 w 20400"/>
                <a:gd name="T5" fmla="*/ 0 h 20450"/>
                <a:gd name="T6" fmla="*/ 0 w 20400"/>
                <a:gd name="T7" fmla="*/ 0 h 20450"/>
                <a:gd name="T8" fmla="*/ 0 w 20400"/>
                <a:gd name="T9" fmla="*/ 0 h 20450"/>
                <a:gd name="T10" fmla="*/ 0 w 20400"/>
                <a:gd name="T11" fmla="*/ 0 h 20450"/>
                <a:gd name="T12" fmla="*/ 0 w 20400"/>
                <a:gd name="T13" fmla="*/ 0 h 20450"/>
                <a:gd name="T14" fmla="*/ 0 w 20400"/>
                <a:gd name="T15" fmla="*/ 0 h 20450"/>
                <a:gd name="T16" fmla="*/ 0 w 20400"/>
                <a:gd name="T17" fmla="*/ 0 h 20450"/>
                <a:gd name="T18" fmla="*/ 0 w 20400"/>
                <a:gd name="T19" fmla="*/ 0 h 20450"/>
                <a:gd name="T20" fmla="*/ 0 w 20400"/>
                <a:gd name="T21" fmla="*/ 0 h 20450"/>
                <a:gd name="T22" fmla="*/ 0 w 20400"/>
                <a:gd name="T23" fmla="*/ 0 h 20450"/>
                <a:gd name="T24" fmla="*/ 0 w 20400"/>
                <a:gd name="T25" fmla="*/ 0 h 20450"/>
                <a:gd name="T26" fmla="*/ 0 w 20400"/>
                <a:gd name="T27" fmla="*/ 0 h 20450"/>
                <a:gd name="T28" fmla="*/ 0 w 20400"/>
                <a:gd name="T29" fmla="*/ 0 h 204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400"/>
                <a:gd name="T46" fmla="*/ 0 h 20450"/>
                <a:gd name="T47" fmla="*/ 20400 w 20400"/>
                <a:gd name="T48" fmla="*/ 20450 h 204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400" h="20450">
                  <a:moveTo>
                    <a:pt x="25" y="9939"/>
                  </a:moveTo>
                  <a:cubicBezTo>
                    <a:pt x="25" y="10461"/>
                    <a:pt x="50" y="11629"/>
                    <a:pt x="473" y="12921"/>
                  </a:cubicBezTo>
                  <a:cubicBezTo>
                    <a:pt x="920" y="14362"/>
                    <a:pt x="1442" y="15083"/>
                    <a:pt x="1914" y="15804"/>
                  </a:cubicBezTo>
                  <a:cubicBezTo>
                    <a:pt x="2262" y="16325"/>
                    <a:pt x="3653" y="18139"/>
                    <a:pt x="6337" y="19233"/>
                  </a:cubicBezTo>
                  <a:cubicBezTo>
                    <a:pt x="9393" y="20450"/>
                    <a:pt x="13890" y="20202"/>
                    <a:pt x="17121" y="16872"/>
                  </a:cubicBezTo>
                  <a:cubicBezTo>
                    <a:pt x="18388" y="15555"/>
                    <a:pt x="20400" y="12698"/>
                    <a:pt x="19779" y="8374"/>
                  </a:cubicBezTo>
                  <a:cubicBezTo>
                    <a:pt x="19580" y="7007"/>
                    <a:pt x="18686" y="3553"/>
                    <a:pt x="14859" y="1317"/>
                  </a:cubicBezTo>
                  <a:cubicBezTo>
                    <a:pt x="17295" y="2684"/>
                    <a:pt x="18885" y="5417"/>
                    <a:pt x="18885" y="8772"/>
                  </a:cubicBezTo>
                  <a:cubicBezTo>
                    <a:pt x="18885" y="14039"/>
                    <a:pt x="14859" y="18860"/>
                    <a:pt x="9940" y="19506"/>
                  </a:cubicBezTo>
                  <a:cubicBezTo>
                    <a:pt x="14859" y="18860"/>
                    <a:pt x="18885" y="14039"/>
                    <a:pt x="18885" y="8772"/>
                  </a:cubicBezTo>
                  <a:cubicBezTo>
                    <a:pt x="18885" y="5417"/>
                    <a:pt x="17295" y="2684"/>
                    <a:pt x="14859" y="1317"/>
                  </a:cubicBezTo>
                  <a:cubicBezTo>
                    <a:pt x="14139" y="944"/>
                    <a:pt x="12449" y="25"/>
                    <a:pt x="10039" y="25"/>
                  </a:cubicBezTo>
                  <a:cubicBezTo>
                    <a:pt x="7504" y="0"/>
                    <a:pt x="5666" y="969"/>
                    <a:pt x="5169" y="1267"/>
                  </a:cubicBezTo>
                  <a:cubicBezTo>
                    <a:pt x="3429" y="2261"/>
                    <a:pt x="2311" y="3379"/>
                    <a:pt x="1293" y="5094"/>
                  </a:cubicBezTo>
                  <a:cubicBezTo>
                    <a:pt x="497" y="6436"/>
                    <a:pt x="0" y="8349"/>
                    <a:pt x="25" y="9939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11" name="Freeform 67"/>
            <p:cNvSpPr>
              <a:spLocks noChangeAspect="1"/>
            </p:cNvSpPr>
            <p:nvPr/>
          </p:nvSpPr>
          <p:spPr bwMode="auto">
            <a:xfrm>
              <a:off x="2176" y="1566"/>
              <a:ext cx="1315" cy="1195"/>
            </a:xfrm>
            <a:custGeom>
              <a:avLst/>
              <a:gdLst>
                <a:gd name="T0" fmla="*/ 0 w 21916"/>
                <a:gd name="T1" fmla="*/ 0 h 19917"/>
                <a:gd name="T2" fmla="*/ 0 w 21916"/>
                <a:gd name="T3" fmla="*/ 0 h 19917"/>
                <a:gd name="T4" fmla="*/ 0 w 21916"/>
                <a:gd name="T5" fmla="*/ 0 h 19917"/>
                <a:gd name="T6" fmla="*/ 0 w 21916"/>
                <a:gd name="T7" fmla="*/ 0 h 19917"/>
                <a:gd name="T8" fmla="*/ 0 w 21916"/>
                <a:gd name="T9" fmla="*/ 0 h 19917"/>
                <a:gd name="T10" fmla="*/ 0 w 21916"/>
                <a:gd name="T11" fmla="*/ 0 h 19917"/>
                <a:gd name="T12" fmla="*/ 0 w 21916"/>
                <a:gd name="T13" fmla="*/ 0 h 19917"/>
                <a:gd name="T14" fmla="*/ 0 w 21916"/>
                <a:gd name="T15" fmla="*/ 0 h 19917"/>
                <a:gd name="T16" fmla="*/ 0 w 21916"/>
                <a:gd name="T17" fmla="*/ 0 h 19917"/>
                <a:gd name="T18" fmla="*/ 0 w 21916"/>
                <a:gd name="T19" fmla="*/ 0 h 19917"/>
                <a:gd name="T20" fmla="*/ 0 w 21916"/>
                <a:gd name="T21" fmla="*/ 0 h 19917"/>
                <a:gd name="T22" fmla="*/ 0 w 21916"/>
                <a:gd name="T23" fmla="*/ 0 h 19917"/>
                <a:gd name="T24" fmla="*/ 0 w 21916"/>
                <a:gd name="T25" fmla="*/ 0 h 19917"/>
                <a:gd name="T26" fmla="*/ 0 w 21916"/>
                <a:gd name="T27" fmla="*/ 0 h 19917"/>
                <a:gd name="T28" fmla="*/ 0 w 21916"/>
                <a:gd name="T29" fmla="*/ 0 h 19917"/>
                <a:gd name="T30" fmla="*/ 0 w 21916"/>
                <a:gd name="T31" fmla="*/ 0 h 19917"/>
                <a:gd name="T32" fmla="*/ 0 w 21916"/>
                <a:gd name="T33" fmla="*/ 0 h 19917"/>
                <a:gd name="T34" fmla="*/ 0 w 21916"/>
                <a:gd name="T35" fmla="*/ 0 h 19917"/>
                <a:gd name="T36" fmla="*/ 0 w 21916"/>
                <a:gd name="T37" fmla="*/ 0 h 19917"/>
                <a:gd name="T38" fmla="*/ 0 w 21916"/>
                <a:gd name="T39" fmla="*/ 0 h 19917"/>
                <a:gd name="T40" fmla="*/ 0 w 21916"/>
                <a:gd name="T41" fmla="*/ 0 h 19917"/>
                <a:gd name="T42" fmla="*/ 0 w 21916"/>
                <a:gd name="T43" fmla="*/ 0 h 19917"/>
                <a:gd name="T44" fmla="*/ 0 w 21916"/>
                <a:gd name="T45" fmla="*/ 0 h 19917"/>
                <a:gd name="T46" fmla="*/ 0 w 21916"/>
                <a:gd name="T47" fmla="*/ 0 h 19917"/>
                <a:gd name="T48" fmla="*/ 0 w 21916"/>
                <a:gd name="T49" fmla="*/ 0 h 19917"/>
                <a:gd name="T50" fmla="*/ 0 w 21916"/>
                <a:gd name="T51" fmla="*/ 0 h 19917"/>
                <a:gd name="T52" fmla="*/ 0 w 21916"/>
                <a:gd name="T53" fmla="*/ 0 h 19917"/>
                <a:gd name="T54" fmla="*/ 0 w 21916"/>
                <a:gd name="T55" fmla="*/ 0 h 19917"/>
                <a:gd name="T56" fmla="*/ 0 w 21916"/>
                <a:gd name="T57" fmla="*/ 0 h 19917"/>
                <a:gd name="T58" fmla="*/ 0 w 21916"/>
                <a:gd name="T59" fmla="*/ 0 h 19917"/>
                <a:gd name="T60" fmla="*/ 0 w 21916"/>
                <a:gd name="T61" fmla="*/ 0 h 19917"/>
                <a:gd name="T62" fmla="*/ 0 w 21916"/>
                <a:gd name="T63" fmla="*/ 0 h 19917"/>
                <a:gd name="T64" fmla="*/ 0 w 21916"/>
                <a:gd name="T65" fmla="*/ 0 h 19917"/>
                <a:gd name="T66" fmla="*/ 0 w 21916"/>
                <a:gd name="T67" fmla="*/ 0 h 19917"/>
                <a:gd name="T68" fmla="*/ 0 w 21916"/>
                <a:gd name="T69" fmla="*/ 0 h 19917"/>
                <a:gd name="T70" fmla="*/ 0 w 21916"/>
                <a:gd name="T71" fmla="*/ 0 h 19917"/>
                <a:gd name="T72" fmla="*/ 0 w 21916"/>
                <a:gd name="T73" fmla="*/ 0 h 19917"/>
                <a:gd name="T74" fmla="*/ 0 w 21916"/>
                <a:gd name="T75" fmla="*/ 0 h 19917"/>
                <a:gd name="T76" fmla="*/ 0 w 21916"/>
                <a:gd name="T77" fmla="*/ 0 h 19917"/>
                <a:gd name="T78" fmla="*/ 0 w 21916"/>
                <a:gd name="T79" fmla="*/ 0 h 19917"/>
                <a:gd name="T80" fmla="*/ 0 w 21916"/>
                <a:gd name="T81" fmla="*/ 0 h 19917"/>
                <a:gd name="T82" fmla="*/ 0 w 21916"/>
                <a:gd name="T83" fmla="*/ 0 h 19917"/>
                <a:gd name="T84" fmla="*/ 0 w 21916"/>
                <a:gd name="T85" fmla="*/ 0 h 19917"/>
                <a:gd name="T86" fmla="*/ 0 w 21916"/>
                <a:gd name="T87" fmla="*/ 0 h 19917"/>
                <a:gd name="T88" fmla="*/ 0 w 21916"/>
                <a:gd name="T89" fmla="*/ 0 h 19917"/>
                <a:gd name="T90" fmla="*/ 0 w 21916"/>
                <a:gd name="T91" fmla="*/ 0 h 19917"/>
                <a:gd name="T92" fmla="*/ 0 w 21916"/>
                <a:gd name="T93" fmla="*/ 0 h 19917"/>
                <a:gd name="T94" fmla="*/ 0 w 21916"/>
                <a:gd name="T95" fmla="*/ 0 h 19917"/>
                <a:gd name="T96" fmla="*/ 0 w 21916"/>
                <a:gd name="T97" fmla="*/ 0 h 19917"/>
                <a:gd name="T98" fmla="*/ 0 w 21916"/>
                <a:gd name="T99" fmla="*/ 0 h 19917"/>
                <a:gd name="T100" fmla="*/ 0 w 21916"/>
                <a:gd name="T101" fmla="*/ 0 h 19917"/>
                <a:gd name="T102" fmla="*/ 0 w 21916"/>
                <a:gd name="T103" fmla="*/ 0 h 199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916"/>
                <a:gd name="T157" fmla="*/ 0 h 19917"/>
                <a:gd name="T158" fmla="*/ 21916 w 21916"/>
                <a:gd name="T159" fmla="*/ 19917 h 199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916" h="19917">
                  <a:moveTo>
                    <a:pt x="20898" y="8742"/>
                  </a:moveTo>
                  <a:cubicBezTo>
                    <a:pt x="20898" y="14007"/>
                    <a:pt x="16872" y="18824"/>
                    <a:pt x="11952" y="19470"/>
                  </a:cubicBezTo>
                  <a:cubicBezTo>
                    <a:pt x="11952" y="19470"/>
                    <a:pt x="11927" y="19470"/>
                    <a:pt x="11927" y="19470"/>
                  </a:cubicBezTo>
                  <a:cubicBezTo>
                    <a:pt x="3280" y="19917"/>
                    <a:pt x="0" y="10580"/>
                    <a:pt x="3827" y="6209"/>
                  </a:cubicBezTo>
                  <a:cubicBezTo>
                    <a:pt x="8001" y="1441"/>
                    <a:pt x="16822" y="5414"/>
                    <a:pt x="17295" y="12293"/>
                  </a:cubicBezTo>
                  <a:cubicBezTo>
                    <a:pt x="17667" y="17558"/>
                    <a:pt x="13816" y="18849"/>
                    <a:pt x="11952" y="19470"/>
                  </a:cubicBezTo>
                  <a:cubicBezTo>
                    <a:pt x="16872" y="18824"/>
                    <a:pt x="20898" y="14007"/>
                    <a:pt x="20898" y="8742"/>
                  </a:cubicBezTo>
                  <a:cubicBezTo>
                    <a:pt x="20898" y="5389"/>
                    <a:pt x="19307" y="2658"/>
                    <a:pt x="16872" y="1292"/>
                  </a:cubicBezTo>
                  <a:cubicBezTo>
                    <a:pt x="16723" y="1217"/>
                    <a:pt x="16524" y="1093"/>
                    <a:pt x="16375" y="1019"/>
                  </a:cubicBezTo>
                  <a:cubicBezTo>
                    <a:pt x="16127" y="919"/>
                    <a:pt x="15829" y="770"/>
                    <a:pt x="15605" y="671"/>
                  </a:cubicBezTo>
                  <a:cubicBezTo>
                    <a:pt x="15182" y="522"/>
                    <a:pt x="15182" y="522"/>
                    <a:pt x="15182" y="522"/>
                  </a:cubicBezTo>
                  <a:cubicBezTo>
                    <a:pt x="15033" y="472"/>
                    <a:pt x="14835" y="423"/>
                    <a:pt x="14685" y="373"/>
                  </a:cubicBezTo>
                  <a:cubicBezTo>
                    <a:pt x="14338" y="274"/>
                    <a:pt x="14338" y="274"/>
                    <a:pt x="14338" y="274"/>
                  </a:cubicBezTo>
                  <a:cubicBezTo>
                    <a:pt x="14238" y="249"/>
                    <a:pt x="14089" y="224"/>
                    <a:pt x="13990" y="199"/>
                  </a:cubicBezTo>
                  <a:cubicBezTo>
                    <a:pt x="13716" y="149"/>
                    <a:pt x="13716" y="149"/>
                    <a:pt x="13716" y="149"/>
                  </a:cubicBezTo>
                  <a:cubicBezTo>
                    <a:pt x="13617" y="125"/>
                    <a:pt x="13518" y="125"/>
                    <a:pt x="13418" y="100"/>
                  </a:cubicBezTo>
                  <a:cubicBezTo>
                    <a:pt x="13170" y="75"/>
                    <a:pt x="13170" y="75"/>
                    <a:pt x="13170" y="75"/>
                  </a:cubicBezTo>
                  <a:cubicBezTo>
                    <a:pt x="13095" y="50"/>
                    <a:pt x="12996" y="50"/>
                    <a:pt x="12921" y="50"/>
                  </a:cubicBezTo>
                  <a:cubicBezTo>
                    <a:pt x="12698" y="25"/>
                    <a:pt x="12698" y="25"/>
                    <a:pt x="12698" y="25"/>
                  </a:cubicBezTo>
                  <a:cubicBezTo>
                    <a:pt x="12648" y="25"/>
                    <a:pt x="12548" y="25"/>
                    <a:pt x="12474" y="0"/>
                  </a:cubicBezTo>
                  <a:cubicBezTo>
                    <a:pt x="12275" y="0"/>
                    <a:pt x="12275" y="0"/>
                    <a:pt x="12275" y="0"/>
                  </a:cubicBezTo>
                  <a:cubicBezTo>
                    <a:pt x="12201" y="0"/>
                    <a:pt x="12126" y="0"/>
                    <a:pt x="12051" y="0"/>
                  </a:cubicBezTo>
                  <a:cubicBezTo>
                    <a:pt x="11828" y="0"/>
                    <a:pt x="11828" y="0"/>
                    <a:pt x="11828" y="0"/>
                  </a:cubicBezTo>
                  <a:cubicBezTo>
                    <a:pt x="11778" y="0"/>
                    <a:pt x="11679" y="0"/>
                    <a:pt x="11604" y="0"/>
                  </a:cubicBezTo>
                  <a:cubicBezTo>
                    <a:pt x="11381" y="25"/>
                    <a:pt x="11381" y="25"/>
                    <a:pt x="11381" y="25"/>
                  </a:cubicBezTo>
                  <a:cubicBezTo>
                    <a:pt x="11331" y="25"/>
                    <a:pt x="11231" y="25"/>
                    <a:pt x="11157" y="25"/>
                  </a:cubicBezTo>
                  <a:cubicBezTo>
                    <a:pt x="10908" y="50"/>
                    <a:pt x="10908" y="50"/>
                    <a:pt x="10908" y="50"/>
                  </a:cubicBezTo>
                  <a:cubicBezTo>
                    <a:pt x="10834" y="75"/>
                    <a:pt x="10734" y="75"/>
                    <a:pt x="10635" y="75"/>
                  </a:cubicBezTo>
                  <a:cubicBezTo>
                    <a:pt x="10312" y="125"/>
                    <a:pt x="10312" y="125"/>
                    <a:pt x="10312" y="125"/>
                  </a:cubicBezTo>
                  <a:cubicBezTo>
                    <a:pt x="9368" y="323"/>
                    <a:pt x="8921" y="472"/>
                    <a:pt x="8200" y="745"/>
                  </a:cubicBezTo>
                  <a:cubicBezTo>
                    <a:pt x="7678" y="969"/>
                    <a:pt x="7678" y="969"/>
                    <a:pt x="7678" y="969"/>
                  </a:cubicBezTo>
                  <a:cubicBezTo>
                    <a:pt x="7032" y="1317"/>
                    <a:pt x="6982" y="1341"/>
                    <a:pt x="6585" y="1590"/>
                  </a:cubicBezTo>
                  <a:cubicBezTo>
                    <a:pt x="6038" y="1962"/>
                    <a:pt x="6038" y="1962"/>
                    <a:pt x="6038" y="1962"/>
                  </a:cubicBezTo>
                  <a:cubicBezTo>
                    <a:pt x="5814" y="2161"/>
                    <a:pt x="5491" y="2409"/>
                    <a:pt x="5268" y="2608"/>
                  </a:cubicBezTo>
                  <a:cubicBezTo>
                    <a:pt x="4746" y="3130"/>
                    <a:pt x="4746" y="3130"/>
                    <a:pt x="4746" y="3130"/>
                  </a:cubicBezTo>
                  <a:cubicBezTo>
                    <a:pt x="4572" y="3328"/>
                    <a:pt x="4323" y="3601"/>
                    <a:pt x="4150" y="3825"/>
                  </a:cubicBezTo>
                  <a:cubicBezTo>
                    <a:pt x="3702" y="4421"/>
                    <a:pt x="3702" y="4421"/>
                    <a:pt x="3702" y="4421"/>
                  </a:cubicBezTo>
                  <a:cubicBezTo>
                    <a:pt x="3578" y="4644"/>
                    <a:pt x="3379" y="4942"/>
                    <a:pt x="3255" y="5166"/>
                  </a:cubicBezTo>
                  <a:cubicBezTo>
                    <a:pt x="2907" y="5861"/>
                    <a:pt x="2907" y="5861"/>
                    <a:pt x="2907" y="5861"/>
                  </a:cubicBezTo>
                  <a:cubicBezTo>
                    <a:pt x="2808" y="6085"/>
                    <a:pt x="2683" y="6408"/>
                    <a:pt x="2584" y="6656"/>
                  </a:cubicBezTo>
                  <a:cubicBezTo>
                    <a:pt x="2360" y="7401"/>
                    <a:pt x="2360" y="7401"/>
                    <a:pt x="2360" y="7401"/>
                  </a:cubicBezTo>
                  <a:cubicBezTo>
                    <a:pt x="2311" y="7649"/>
                    <a:pt x="2211" y="7997"/>
                    <a:pt x="2186" y="8245"/>
                  </a:cubicBezTo>
                  <a:cubicBezTo>
                    <a:pt x="2062" y="9040"/>
                    <a:pt x="2062" y="9040"/>
                    <a:pt x="2062" y="9040"/>
                  </a:cubicBezTo>
                  <a:cubicBezTo>
                    <a:pt x="2062" y="9288"/>
                    <a:pt x="2037" y="9661"/>
                    <a:pt x="2037" y="9909"/>
                  </a:cubicBezTo>
                  <a:cubicBezTo>
                    <a:pt x="2062" y="10729"/>
                    <a:pt x="2062" y="10729"/>
                    <a:pt x="2062" y="10729"/>
                  </a:cubicBezTo>
                  <a:cubicBezTo>
                    <a:pt x="2112" y="11151"/>
                    <a:pt x="2186" y="11722"/>
                    <a:pt x="2286" y="12144"/>
                  </a:cubicBezTo>
                  <a:cubicBezTo>
                    <a:pt x="2485" y="12889"/>
                    <a:pt x="2485" y="12889"/>
                    <a:pt x="2485" y="12889"/>
                  </a:cubicBezTo>
                  <a:cubicBezTo>
                    <a:pt x="2559" y="13138"/>
                    <a:pt x="2683" y="13460"/>
                    <a:pt x="2783" y="13709"/>
                  </a:cubicBezTo>
                  <a:cubicBezTo>
                    <a:pt x="3081" y="14404"/>
                    <a:pt x="3081" y="14404"/>
                    <a:pt x="3081" y="14404"/>
                  </a:cubicBezTo>
                  <a:cubicBezTo>
                    <a:pt x="3205" y="14628"/>
                    <a:pt x="3379" y="14926"/>
                    <a:pt x="3503" y="15149"/>
                  </a:cubicBezTo>
                  <a:cubicBezTo>
                    <a:pt x="3926" y="15770"/>
                    <a:pt x="3926" y="15770"/>
                    <a:pt x="3926" y="15770"/>
                  </a:cubicBezTo>
                  <a:cubicBezTo>
                    <a:pt x="4100" y="15969"/>
                    <a:pt x="4299" y="16242"/>
                    <a:pt x="4473" y="16440"/>
                  </a:cubicBezTo>
                  <a:cubicBezTo>
                    <a:pt x="4970" y="16987"/>
                    <a:pt x="4970" y="16987"/>
                    <a:pt x="4970" y="16987"/>
                  </a:cubicBezTo>
                  <a:cubicBezTo>
                    <a:pt x="5168" y="17161"/>
                    <a:pt x="5442" y="17434"/>
                    <a:pt x="5665" y="17608"/>
                  </a:cubicBezTo>
                  <a:cubicBezTo>
                    <a:pt x="6187" y="18005"/>
                    <a:pt x="6187" y="18005"/>
                    <a:pt x="6187" y="18005"/>
                  </a:cubicBezTo>
                  <a:cubicBezTo>
                    <a:pt x="6460" y="18179"/>
                    <a:pt x="6808" y="18427"/>
                    <a:pt x="7082" y="18576"/>
                  </a:cubicBezTo>
                  <a:cubicBezTo>
                    <a:pt x="7579" y="18849"/>
                    <a:pt x="7579" y="18849"/>
                    <a:pt x="7579" y="18849"/>
                  </a:cubicBezTo>
                  <a:cubicBezTo>
                    <a:pt x="7802" y="18949"/>
                    <a:pt x="8125" y="19098"/>
                    <a:pt x="8349" y="19197"/>
                  </a:cubicBezTo>
                  <a:cubicBezTo>
                    <a:pt x="8771" y="19346"/>
                    <a:pt x="8771" y="19346"/>
                    <a:pt x="8771" y="19346"/>
                  </a:cubicBezTo>
                  <a:cubicBezTo>
                    <a:pt x="8921" y="19396"/>
                    <a:pt x="9119" y="19445"/>
                    <a:pt x="9268" y="19495"/>
                  </a:cubicBezTo>
                  <a:cubicBezTo>
                    <a:pt x="9591" y="19594"/>
                    <a:pt x="9591" y="19594"/>
                    <a:pt x="9591" y="19594"/>
                  </a:cubicBezTo>
                  <a:cubicBezTo>
                    <a:pt x="9716" y="19619"/>
                    <a:pt x="9840" y="19644"/>
                    <a:pt x="9964" y="19669"/>
                  </a:cubicBezTo>
                  <a:cubicBezTo>
                    <a:pt x="10238" y="19718"/>
                    <a:pt x="10238" y="19718"/>
                    <a:pt x="10238" y="19718"/>
                  </a:cubicBezTo>
                  <a:cubicBezTo>
                    <a:pt x="10312" y="19743"/>
                    <a:pt x="10436" y="19743"/>
                    <a:pt x="10511" y="19768"/>
                  </a:cubicBezTo>
                  <a:cubicBezTo>
                    <a:pt x="10759" y="19793"/>
                    <a:pt x="10759" y="19793"/>
                    <a:pt x="10759" y="19793"/>
                  </a:cubicBezTo>
                  <a:cubicBezTo>
                    <a:pt x="10834" y="19793"/>
                    <a:pt x="10933" y="19818"/>
                    <a:pt x="11008" y="19818"/>
                  </a:cubicBezTo>
                  <a:cubicBezTo>
                    <a:pt x="11231" y="19843"/>
                    <a:pt x="11231" y="19843"/>
                    <a:pt x="11231" y="19843"/>
                  </a:cubicBezTo>
                  <a:cubicBezTo>
                    <a:pt x="11306" y="19843"/>
                    <a:pt x="11405" y="19843"/>
                    <a:pt x="11455" y="19867"/>
                  </a:cubicBezTo>
                  <a:cubicBezTo>
                    <a:pt x="11679" y="19867"/>
                    <a:pt x="11679" y="19867"/>
                    <a:pt x="11679" y="19867"/>
                  </a:cubicBezTo>
                  <a:cubicBezTo>
                    <a:pt x="11753" y="19867"/>
                    <a:pt x="11828" y="19867"/>
                    <a:pt x="11902" y="19867"/>
                  </a:cubicBezTo>
                  <a:cubicBezTo>
                    <a:pt x="12101" y="19867"/>
                    <a:pt x="12101" y="19867"/>
                    <a:pt x="12101" y="19867"/>
                  </a:cubicBezTo>
                  <a:cubicBezTo>
                    <a:pt x="12176" y="19867"/>
                    <a:pt x="12275" y="19867"/>
                    <a:pt x="12325" y="19867"/>
                  </a:cubicBezTo>
                  <a:cubicBezTo>
                    <a:pt x="12548" y="19843"/>
                    <a:pt x="12548" y="19843"/>
                    <a:pt x="12548" y="19843"/>
                  </a:cubicBezTo>
                  <a:cubicBezTo>
                    <a:pt x="12623" y="19843"/>
                    <a:pt x="12722" y="19843"/>
                    <a:pt x="12797" y="19843"/>
                  </a:cubicBezTo>
                  <a:cubicBezTo>
                    <a:pt x="13045" y="19818"/>
                    <a:pt x="13045" y="19818"/>
                    <a:pt x="13045" y="19818"/>
                  </a:cubicBezTo>
                  <a:cubicBezTo>
                    <a:pt x="13120" y="19793"/>
                    <a:pt x="13219" y="19793"/>
                    <a:pt x="13294" y="19793"/>
                  </a:cubicBezTo>
                  <a:cubicBezTo>
                    <a:pt x="13617" y="19743"/>
                    <a:pt x="13617" y="19743"/>
                    <a:pt x="13617" y="19743"/>
                  </a:cubicBezTo>
                  <a:cubicBezTo>
                    <a:pt x="14362" y="19594"/>
                    <a:pt x="14835" y="19470"/>
                    <a:pt x="15630" y="19172"/>
                  </a:cubicBezTo>
                  <a:cubicBezTo>
                    <a:pt x="16152" y="18949"/>
                    <a:pt x="16152" y="18949"/>
                    <a:pt x="16152" y="18949"/>
                  </a:cubicBezTo>
                  <a:cubicBezTo>
                    <a:pt x="16798" y="18626"/>
                    <a:pt x="16847" y="18601"/>
                    <a:pt x="17270" y="18353"/>
                  </a:cubicBezTo>
                  <a:cubicBezTo>
                    <a:pt x="17816" y="17980"/>
                    <a:pt x="17816" y="17980"/>
                    <a:pt x="17816" y="17980"/>
                  </a:cubicBezTo>
                  <a:cubicBezTo>
                    <a:pt x="18065" y="17781"/>
                    <a:pt x="18388" y="17533"/>
                    <a:pt x="18612" y="17334"/>
                  </a:cubicBezTo>
                  <a:cubicBezTo>
                    <a:pt x="19133" y="16838"/>
                    <a:pt x="19133" y="16838"/>
                    <a:pt x="19133" y="16838"/>
                  </a:cubicBezTo>
                  <a:cubicBezTo>
                    <a:pt x="19307" y="16614"/>
                    <a:pt x="19556" y="16341"/>
                    <a:pt x="19730" y="16142"/>
                  </a:cubicBezTo>
                  <a:cubicBezTo>
                    <a:pt x="20177" y="15522"/>
                    <a:pt x="20177" y="15522"/>
                    <a:pt x="20177" y="15522"/>
                  </a:cubicBezTo>
                  <a:cubicBezTo>
                    <a:pt x="20326" y="15323"/>
                    <a:pt x="20525" y="15025"/>
                    <a:pt x="20649" y="14777"/>
                  </a:cubicBezTo>
                  <a:cubicBezTo>
                    <a:pt x="20997" y="14106"/>
                    <a:pt x="20997" y="14106"/>
                    <a:pt x="20997" y="14106"/>
                  </a:cubicBezTo>
                  <a:cubicBezTo>
                    <a:pt x="21096" y="13883"/>
                    <a:pt x="21246" y="13560"/>
                    <a:pt x="21320" y="13311"/>
                  </a:cubicBezTo>
                  <a:cubicBezTo>
                    <a:pt x="21569" y="12566"/>
                    <a:pt x="21569" y="12566"/>
                    <a:pt x="21569" y="12566"/>
                  </a:cubicBezTo>
                  <a:cubicBezTo>
                    <a:pt x="21618" y="12318"/>
                    <a:pt x="21693" y="11970"/>
                    <a:pt x="21743" y="11722"/>
                  </a:cubicBezTo>
                  <a:cubicBezTo>
                    <a:pt x="21867" y="10927"/>
                    <a:pt x="21867" y="10927"/>
                    <a:pt x="21867" y="10927"/>
                  </a:cubicBezTo>
                  <a:cubicBezTo>
                    <a:pt x="21892" y="10629"/>
                    <a:pt x="21916" y="10257"/>
                    <a:pt x="21916" y="9959"/>
                  </a:cubicBezTo>
                  <a:cubicBezTo>
                    <a:pt x="21892" y="9139"/>
                    <a:pt x="21892" y="9139"/>
                    <a:pt x="21892" y="9139"/>
                  </a:cubicBezTo>
                  <a:cubicBezTo>
                    <a:pt x="21842" y="8891"/>
                    <a:pt x="21817" y="8543"/>
                    <a:pt x="21767" y="8270"/>
                  </a:cubicBezTo>
                  <a:cubicBezTo>
                    <a:pt x="21618" y="7500"/>
                    <a:pt x="21618" y="7500"/>
                    <a:pt x="21618" y="7500"/>
                  </a:cubicBezTo>
                  <a:cubicBezTo>
                    <a:pt x="21544" y="7252"/>
                    <a:pt x="21444" y="6929"/>
                    <a:pt x="21370" y="6681"/>
                  </a:cubicBezTo>
                  <a:cubicBezTo>
                    <a:pt x="21096" y="5961"/>
                    <a:pt x="21096" y="5961"/>
                    <a:pt x="21096" y="5961"/>
                  </a:cubicBezTo>
                  <a:cubicBezTo>
                    <a:pt x="20972" y="5737"/>
                    <a:pt x="20848" y="5414"/>
                    <a:pt x="20724" y="5191"/>
                  </a:cubicBezTo>
                  <a:cubicBezTo>
                    <a:pt x="20326" y="4545"/>
                    <a:pt x="20326" y="4545"/>
                    <a:pt x="20326" y="4545"/>
                  </a:cubicBezTo>
                  <a:cubicBezTo>
                    <a:pt x="20177" y="4346"/>
                    <a:pt x="19978" y="4048"/>
                    <a:pt x="19829" y="3850"/>
                  </a:cubicBezTo>
                  <a:cubicBezTo>
                    <a:pt x="19357" y="3279"/>
                    <a:pt x="19357" y="3279"/>
                    <a:pt x="19357" y="3279"/>
                  </a:cubicBezTo>
                  <a:cubicBezTo>
                    <a:pt x="19158" y="3080"/>
                    <a:pt x="18910" y="2832"/>
                    <a:pt x="18711" y="2633"/>
                  </a:cubicBezTo>
                  <a:cubicBezTo>
                    <a:pt x="18189" y="2186"/>
                    <a:pt x="18189" y="2186"/>
                    <a:pt x="18189" y="2186"/>
                  </a:cubicBezTo>
                  <a:cubicBezTo>
                    <a:pt x="17493" y="1664"/>
                    <a:pt x="17419" y="1615"/>
                    <a:pt x="16872" y="1292"/>
                  </a:cubicBezTo>
                  <a:cubicBezTo>
                    <a:pt x="19307" y="2658"/>
                    <a:pt x="20898" y="5389"/>
                    <a:pt x="20898" y="8742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12" name="Freeform 68"/>
            <p:cNvSpPr>
              <a:spLocks noChangeAspect="1"/>
            </p:cNvSpPr>
            <p:nvPr/>
          </p:nvSpPr>
          <p:spPr bwMode="auto">
            <a:xfrm>
              <a:off x="2176" y="1566"/>
              <a:ext cx="1315" cy="1309"/>
            </a:xfrm>
            <a:custGeom>
              <a:avLst/>
              <a:gdLst>
                <a:gd name="T0" fmla="*/ 0 w 10958"/>
                <a:gd name="T1" fmla="*/ 0 h 10909"/>
                <a:gd name="T2" fmla="*/ 0 w 10958"/>
                <a:gd name="T3" fmla="*/ 0 h 10909"/>
                <a:gd name="T4" fmla="*/ 0 w 10958"/>
                <a:gd name="T5" fmla="*/ 0 h 10909"/>
                <a:gd name="T6" fmla="*/ 0 w 10958"/>
                <a:gd name="T7" fmla="*/ 0 h 10909"/>
                <a:gd name="T8" fmla="*/ 0 w 10958"/>
                <a:gd name="T9" fmla="*/ 0 h 10909"/>
                <a:gd name="T10" fmla="*/ 0 w 10958"/>
                <a:gd name="T11" fmla="*/ 0 h 10909"/>
                <a:gd name="T12" fmla="*/ 0 w 10958"/>
                <a:gd name="T13" fmla="*/ 0 h 10909"/>
                <a:gd name="T14" fmla="*/ 0 w 10958"/>
                <a:gd name="T15" fmla="*/ 0 h 10909"/>
                <a:gd name="T16" fmla="*/ 0 w 10958"/>
                <a:gd name="T17" fmla="*/ 0 h 10909"/>
                <a:gd name="T18" fmla="*/ 0 w 10958"/>
                <a:gd name="T19" fmla="*/ 0 h 10909"/>
                <a:gd name="T20" fmla="*/ 0 w 10958"/>
                <a:gd name="T21" fmla="*/ 0 h 10909"/>
                <a:gd name="T22" fmla="*/ 0 w 10958"/>
                <a:gd name="T23" fmla="*/ 0 h 10909"/>
                <a:gd name="T24" fmla="*/ 0 w 10958"/>
                <a:gd name="T25" fmla="*/ 0 h 10909"/>
                <a:gd name="T26" fmla="*/ 0 w 10958"/>
                <a:gd name="T27" fmla="*/ 0 h 10909"/>
                <a:gd name="T28" fmla="*/ 0 w 10958"/>
                <a:gd name="T29" fmla="*/ 0 h 10909"/>
                <a:gd name="T30" fmla="*/ 0 w 10958"/>
                <a:gd name="T31" fmla="*/ 0 h 10909"/>
                <a:gd name="T32" fmla="*/ 0 w 10958"/>
                <a:gd name="T33" fmla="*/ 0 h 10909"/>
                <a:gd name="T34" fmla="*/ 0 w 10958"/>
                <a:gd name="T35" fmla="*/ 0 h 10909"/>
                <a:gd name="T36" fmla="*/ 0 w 10958"/>
                <a:gd name="T37" fmla="*/ 0 h 10909"/>
                <a:gd name="T38" fmla="*/ 0 w 10958"/>
                <a:gd name="T39" fmla="*/ 0 h 10909"/>
                <a:gd name="T40" fmla="*/ 0 w 10958"/>
                <a:gd name="T41" fmla="*/ 0 h 10909"/>
                <a:gd name="T42" fmla="*/ 0 w 10958"/>
                <a:gd name="T43" fmla="*/ 0 h 10909"/>
                <a:gd name="T44" fmla="*/ 0 w 10958"/>
                <a:gd name="T45" fmla="*/ 0 h 10909"/>
                <a:gd name="T46" fmla="*/ 0 w 10958"/>
                <a:gd name="T47" fmla="*/ 0 h 10909"/>
                <a:gd name="T48" fmla="*/ 0 w 10958"/>
                <a:gd name="T49" fmla="*/ 0 h 10909"/>
                <a:gd name="T50" fmla="*/ 0 w 10958"/>
                <a:gd name="T51" fmla="*/ 0 h 10909"/>
                <a:gd name="T52" fmla="*/ 0 w 10958"/>
                <a:gd name="T53" fmla="*/ 0 h 10909"/>
                <a:gd name="T54" fmla="*/ 0 w 10958"/>
                <a:gd name="T55" fmla="*/ 0 h 10909"/>
                <a:gd name="T56" fmla="*/ 0 w 10958"/>
                <a:gd name="T57" fmla="*/ 0 h 10909"/>
                <a:gd name="T58" fmla="*/ 0 w 10958"/>
                <a:gd name="T59" fmla="*/ 0 h 10909"/>
                <a:gd name="T60" fmla="*/ 0 w 10958"/>
                <a:gd name="T61" fmla="*/ 0 h 10909"/>
                <a:gd name="T62" fmla="*/ 0 w 10958"/>
                <a:gd name="T63" fmla="*/ 0 h 10909"/>
                <a:gd name="T64" fmla="*/ 0 w 10958"/>
                <a:gd name="T65" fmla="*/ 0 h 10909"/>
                <a:gd name="T66" fmla="*/ 0 w 10958"/>
                <a:gd name="T67" fmla="*/ 0 h 10909"/>
                <a:gd name="T68" fmla="*/ 0 w 10958"/>
                <a:gd name="T69" fmla="*/ 0 h 10909"/>
                <a:gd name="T70" fmla="*/ 0 w 10958"/>
                <a:gd name="T71" fmla="*/ 0 h 10909"/>
                <a:gd name="T72" fmla="*/ 0 w 10958"/>
                <a:gd name="T73" fmla="*/ 0 h 10909"/>
                <a:gd name="T74" fmla="*/ 0 w 10958"/>
                <a:gd name="T75" fmla="*/ 0 h 10909"/>
                <a:gd name="T76" fmla="*/ 0 w 10958"/>
                <a:gd name="T77" fmla="*/ 0 h 10909"/>
                <a:gd name="T78" fmla="*/ 0 w 10958"/>
                <a:gd name="T79" fmla="*/ 0 h 10909"/>
                <a:gd name="T80" fmla="*/ 0 w 10958"/>
                <a:gd name="T81" fmla="*/ 0 h 10909"/>
                <a:gd name="T82" fmla="*/ 0 w 10958"/>
                <a:gd name="T83" fmla="*/ 0 h 10909"/>
                <a:gd name="T84" fmla="*/ 0 w 10958"/>
                <a:gd name="T85" fmla="*/ 0 h 10909"/>
                <a:gd name="T86" fmla="*/ 0 w 10958"/>
                <a:gd name="T87" fmla="*/ 0 h 10909"/>
                <a:gd name="T88" fmla="*/ 0 w 10958"/>
                <a:gd name="T89" fmla="*/ 0 h 10909"/>
                <a:gd name="T90" fmla="*/ 0 w 10958"/>
                <a:gd name="T91" fmla="*/ 0 h 10909"/>
                <a:gd name="T92" fmla="*/ 0 w 10958"/>
                <a:gd name="T93" fmla="*/ 0 h 10909"/>
                <a:gd name="T94" fmla="*/ 0 w 10958"/>
                <a:gd name="T95" fmla="*/ 0 h 10909"/>
                <a:gd name="T96" fmla="*/ 0 w 10958"/>
                <a:gd name="T97" fmla="*/ 0 h 10909"/>
                <a:gd name="T98" fmla="*/ 0 w 10958"/>
                <a:gd name="T99" fmla="*/ 0 h 10909"/>
                <a:gd name="T100" fmla="*/ 0 w 10958"/>
                <a:gd name="T101" fmla="*/ 0 h 10909"/>
                <a:gd name="T102" fmla="*/ 0 w 10958"/>
                <a:gd name="T103" fmla="*/ 0 h 109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958"/>
                <a:gd name="T157" fmla="*/ 0 h 10909"/>
                <a:gd name="T158" fmla="*/ 10958 w 10958"/>
                <a:gd name="T159" fmla="*/ 10909 h 109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958" h="10909">
                  <a:moveTo>
                    <a:pt x="10449" y="4374"/>
                  </a:moveTo>
                  <a:cubicBezTo>
                    <a:pt x="10449" y="6560"/>
                    <a:pt x="9070" y="8586"/>
                    <a:pt x="7194" y="9405"/>
                  </a:cubicBezTo>
                  <a:cubicBezTo>
                    <a:pt x="7119" y="9443"/>
                    <a:pt x="7032" y="9480"/>
                    <a:pt x="6970" y="9517"/>
                  </a:cubicBezTo>
                  <a:cubicBezTo>
                    <a:pt x="3678" y="10909"/>
                    <a:pt x="0" y="7157"/>
                    <a:pt x="1367" y="3790"/>
                  </a:cubicBezTo>
                  <a:cubicBezTo>
                    <a:pt x="2460" y="1094"/>
                    <a:pt x="6958" y="1206"/>
                    <a:pt x="8474" y="4722"/>
                  </a:cubicBezTo>
                  <a:cubicBezTo>
                    <a:pt x="9269" y="6573"/>
                    <a:pt x="8734" y="8548"/>
                    <a:pt x="7194" y="9405"/>
                  </a:cubicBezTo>
                  <a:cubicBezTo>
                    <a:pt x="9070" y="8586"/>
                    <a:pt x="10449" y="6560"/>
                    <a:pt x="10449" y="4374"/>
                  </a:cubicBezTo>
                  <a:cubicBezTo>
                    <a:pt x="10449" y="2696"/>
                    <a:pt x="9654" y="1330"/>
                    <a:pt x="8436" y="647"/>
                  </a:cubicBezTo>
                  <a:cubicBezTo>
                    <a:pt x="8362" y="609"/>
                    <a:pt x="8262" y="547"/>
                    <a:pt x="8188" y="510"/>
                  </a:cubicBezTo>
                  <a:cubicBezTo>
                    <a:pt x="8064" y="460"/>
                    <a:pt x="7914" y="386"/>
                    <a:pt x="7803" y="336"/>
                  </a:cubicBezTo>
                  <a:cubicBezTo>
                    <a:pt x="7591" y="261"/>
                    <a:pt x="7591" y="261"/>
                    <a:pt x="7591" y="261"/>
                  </a:cubicBezTo>
                  <a:cubicBezTo>
                    <a:pt x="7517" y="237"/>
                    <a:pt x="7418" y="212"/>
                    <a:pt x="7343" y="187"/>
                  </a:cubicBezTo>
                  <a:cubicBezTo>
                    <a:pt x="7169" y="137"/>
                    <a:pt x="7169" y="137"/>
                    <a:pt x="7169" y="137"/>
                  </a:cubicBezTo>
                  <a:cubicBezTo>
                    <a:pt x="7119" y="125"/>
                    <a:pt x="7045" y="112"/>
                    <a:pt x="6995" y="100"/>
                  </a:cubicBezTo>
                  <a:cubicBezTo>
                    <a:pt x="6858" y="75"/>
                    <a:pt x="6858" y="75"/>
                    <a:pt x="6858" y="75"/>
                  </a:cubicBezTo>
                  <a:cubicBezTo>
                    <a:pt x="6809" y="63"/>
                    <a:pt x="6759" y="63"/>
                    <a:pt x="6709" y="50"/>
                  </a:cubicBezTo>
                  <a:cubicBezTo>
                    <a:pt x="6585" y="38"/>
                    <a:pt x="6585" y="38"/>
                    <a:pt x="6585" y="38"/>
                  </a:cubicBezTo>
                  <a:cubicBezTo>
                    <a:pt x="6548" y="25"/>
                    <a:pt x="6498" y="25"/>
                    <a:pt x="6461" y="25"/>
                  </a:cubicBezTo>
                  <a:cubicBezTo>
                    <a:pt x="6349" y="13"/>
                    <a:pt x="6349" y="13"/>
                    <a:pt x="6349" y="13"/>
                  </a:cubicBezTo>
                  <a:cubicBezTo>
                    <a:pt x="6324" y="13"/>
                    <a:pt x="6274" y="13"/>
                    <a:pt x="6237" y="0"/>
                  </a:cubicBezTo>
                  <a:cubicBezTo>
                    <a:pt x="6138" y="0"/>
                    <a:pt x="6138" y="0"/>
                    <a:pt x="6138" y="0"/>
                  </a:cubicBezTo>
                  <a:cubicBezTo>
                    <a:pt x="6101" y="0"/>
                    <a:pt x="6063" y="0"/>
                    <a:pt x="6026" y="0"/>
                  </a:cubicBezTo>
                  <a:cubicBezTo>
                    <a:pt x="5914" y="0"/>
                    <a:pt x="5914" y="0"/>
                    <a:pt x="5914" y="0"/>
                  </a:cubicBezTo>
                  <a:cubicBezTo>
                    <a:pt x="5889" y="0"/>
                    <a:pt x="5840" y="0"/>
                    <a:pt x="5802" y="0"/>
                  </a:cubicBezTo>
                  <a:cubicBezTo>
                    <a:pt x="5691" y="13"/>
                    <a:pt x="5691" y="13"/>
                    <a:pt x="5691" y="13"/>
                  </a:cubicBezTo>
                  <a:cubicBezTo>
                    <a:pt x="5666" y="13"/>
                    <a:pt x="5616" y="13"/>
                    <a:pt x="5579" y="13"/>
                  </a:cubicBezTo>
                  <a:cubicBezTo>
                    <a:pt x="5454" y="25"/>
                    <a:pt x="5454" y="25"/>
                    <a:pt x="5454" y="25"/>
                  </a:cubicBezTo>
                  <a:cubicBezTo>
                    <a:pt x="5417" y="38"/>
                    <a:pt x="5367" y="38"/>
                    <a:pt x="5318" y="38"/>
                  </a:cubicBezTo>
                  <a:cubicBezTo>
                    <a:pt x="5156" y="63"/>
                    <a:pt x="5156" y="63"/>
                    <a:pt x="5156" y="63"/>
                  </a:cubicBezTo>
                  <a:cubicBezTo>
                    <a:pt x="4684" y="162"/>
                    <a:pt x="4461" y="237"/>
                    <a:pt x="4100" y="373"/>
                  </a:cubicBezTo>
                  <a:cubicBezTo>
                    <a:pt x="3839" y="485"/>
                    <a:pt x="3839" y="485"/>
                    <a:pt x="3839" y="485"/>
                  </a:cubicBezTo>
                  <a:cubicBezTo>
                    <a:pt x="3516" y="659"/>
                    <a:pt x="3491" y="671"/>
                    <a:pt x="3293" y="796"/>
                  </a:cubicBezTo>
                  <a:cubicBezTo>
                    <a:pt x="3019" y="982"/>
                    <a:pt x="3019" y="982"/>
                    <a:pt x="3019" y="982"/>
                  </a:cubicBezTo>
                  <a:cubicBezTo>
                    <a:pt x="2907" y="1081"/>
                    <a:pt x="2746" y="1206"/>
                    <a:pt x="2634" y="1305"/>
                  </a:cubicBezTo>
                  <a:cubicBezTo>
                    <a:pt x="2373" y="1566"/>
                    <a:pt x="2373" y="1566"/>
                    <a:pt x="2373" y="1566"/>
                  </a:cubicBezTo>
                  <a:cubicBezTo>
                    <a:pt x="2286" y="1665"/>
                    <a:pt x="2162" y="1802"/>
                    <a:pt x="2075" y="1914"/>
                  </a:cubicBezTo>
                  <a:cubicBezTo>
                    <a:pt x="1851" y="2212"/>
                    <a:pt x="1851" y="2212"/>
                    <a:pt x="1851" y="2212"/>
                  </a:cubicBezTo>
                  <a:cubicBezTo>
                    <a:pt x="1789" y="2324"/>
                    <a:pt x="1690" y="2473"/>
                    <a:pt x="1628" y="2585"/>
                  </a:cubicBezTo>
                  <a:cubicBezTo>
                    <a:pt x="1454" y="2933"/>
                    <a:pt x="1454" y="2933"/>
                    <a:pt x="1454" y="2933"/>
                  </a:cubicBezTo>
                  <a:cubicBezTo>
                    <a:pt x="1404" y="3044"/>
                    <a:pt x="1342" y="3206"/>
                    <a:pt x="1292" y="3330"/>
                  </a:cubicBezTo>
                  <a:cubicBezTo>
                    <a:pt x="1180" y="3703"/>
                    <a:pt x="1180" y="3703"/>
                    <a:pt x="1180" y="3703"/>
                  </a:cubicBezTo>
                  <a:cubicBezTo>
                    <a:pt x="1156" y="3827"/>
                    <a:pt x="1106" y="4001"/>
                    <a:pt x="1093" y="4125"/>
                  </a:cubicBezTo>
                  <a:cubicBezTo>
                    <a:pt x="1031" y="4523"/>
                    <a:pt x="1031" y="4523"/>
                    <a:pt x="1031" y="4523"/>
                  </a:cubicBezTo>
                  <a:cubicBezTo>
                    <a:pt x="1031" y="4647"/>
                    <a:pt x="1019" y="4833"/>
                    <a:pt x="1019" y="4958"/>
                  </a:cubicBezTo>
                  <a:cubicBezTo>
                    <a:pt x="1031" y="5368"/>
                    <a:pt x="1031" y="5368"/>
                    <a:pt x="1031" y="5368"/>
                  </a:cubicBezTo>
                  <a:cubicBezTo>
                    <a:pt x="1056" y="5579"/>
                    <a:pt x="1093" y="5865"/>
                    <a:pt x="1143" y="6076"/>
                  </a:cubicBezTo>
                  <a:cubicBezTo>
                    <a:pt x="1243" y="6449"/>
                    <a:pt x="1243" y="6449"/>
                    <a:pt x="1243" y="6449"/>
                  </a:cubicBezTo>
                  <a:cubicBezTo>
                    <a:pt x="1280" y="6573"/>
                    <a:pt x="1342" y="6734"/>
                    <a:pt x="1392" y="6859"/>
                  </a:cubicBezTo>
                  <a:cubicBezTo>
                    <a:pt x="1541" y="7206"/>
                    <a:pt x="1541" y="7206"/>
                    <a:pt x="1541" y="7206"/>
                  </a:cubicBezTo>
                  <a:cubicBezTo>
                    <a:pt x="1603" y="7318"/>
                    <a:pt x="1690" y="7467"/>
                    <a:pt x="1752" y="7579"/>
                  </a:cubicBezTo>
                  <a:cubicBezTo>
                    <a:pt x="1963" y="7890"/>
                    <a:pt x="1963" y="7890"/>
                    <a:pt x="1963" y="7890"/>
                  </a:cubicBezTo>
                  <a:cubicBezTo>
                    <a:pt x="2050" y="7989"/>
                    <a:pt x="2150" y="8126"/>
                    <a:pt x="2237" y="8225"/>
                  </a:cubicBezTo>
                  <a:cubicBezTo>
                    <a:pt x="2485" y="8499"/>
                    <a:pt x="2485" y="8499"/>
                    <a:pt x="2485" y="8499"/>
                  </a:cubicBezTo>
                  <a:cubicBezTo>
                    <a:pt x="2584" y="8586"/>
                    <a:pt x="2721" y="8722"/>
                    <a:pt x="2833" y="8809"/>
                  </a:cubicBezTo>
                  <a:cubicBezTo>
                    <a:pt x="3094" y="9008"/>
                    <a:pt x="3094" y="9008"/>
                    <a:pt x="3094" y="9008"/>
                  </a:cubicBezTo>
                  <a:cubicBezTo>
                    <a:pt x="3230" y="9095"/>
                    <a:pt x="3404" y="9219"/>
                    <a:pt x="3541" y="9294"/>
                  </a:cubicBezTo>
                  <a:cubicBezTo>
                    <a:pt x="3790" y="9430"/>
                    <a:pt x="3790" y="9430"/>
                    <a:pt x="3790" y="9430"/>
                  </a:cubicBezTo>
                  <a:cubicBezTo>
                    <a:pt x="3901" y="9480"/>
                    <a:pt x="4063" y="9555"/>
                    <a:pt x="4175" y="9604"/>
                  </a:cubicBezTo>
                  <a:cubicBezTo>
                    <a:pt x="4386" y="9679"/>
                    <a:pt x="4386" y="9679"/>
                    <a:pt x="4386" y="9679"/>
                  </a:cubicBezTo>
                  <a:cubicBezTo>
                    <a:pt x="4461" y="9704"/>
                    <a:pt x="4560" y="9729"/>
                    <a:pt x="4634" y="9753"/>
                  </a:cubicBezTo>
                  <a:cubicBezTo>
                    <a:pt x="4796" y="9803"/>
                    <a:pt x="4796" y="9803"/>
                    <a:pt x="4796" y="9803"/>
                  </a:cubicBezTo>
                  <a:cubicBezTo>
                    <a:pt x="4858" y="9815"/>
                    <a:pt x="4920" y="9828"/>
                    <a:pt x="4982" y="9840"/>
                  </a:cubicBezTo>
                  <a:cubicBezTo>
                    <a:pt x="5119" y="9865"/>
                    <a:pt x="5119" y="9865"/>
                    <a:pt x="5119" y="9865"/>
                  </a:cubicBezTo>
                  <a:cubicBezTo>
                    <a:pt x="5156" y="9878"/>
                    <a:pt x="5218" y="9878"/>
                    <a:pt x="5256" y="9890"/>
                  </a:cubicBezTo>
                  <a:cubicBezTo>
                    <a:pt x="5380" y="9902"/>
                    <a:pt x="5380" y="9902"/>
                    <a:pt x="5380" y="9902"/>
                  </a:cubicBezTo>
                  <a:cubicBezTo>
                    <a:pt x="5417" y="9902"/>
                    <a:pt x="5467" y="9915"/>
                    <a:pt x="5504" y="9915"/>
                  </a:cubicBezTo>
                  <a:cubicBezTo>
                    <a:pt x="5616" y="9927"/>
                    <a:pt x="5616" y="9927"/>
                    <a:pt x="5616" y="9927"/>
                  </a:cubicBezTo>
                  <a:cubicBezTo>
                    <a:pt x="5653" y="9927"/>
                    <a:pt x="5703" y="9927"/>
                    <a:pt x="5728" y="9940"/>
                  </a:cubicBezTo>
                  <a:cubicBezTo>
                    <a:pt x="5840" y="9940"/>
                    <a:pt x="5840" y="9940"/>
                    <a:pt x="5840" y="9940"/>
                  </a:cubicBezTo>
                  <a:cubicBezTo>
                    <a:pt x="5877" y="9940"/>
                    <a:pt x="5914" y="9940"/>
                    <a:pt x="5951" y="9940"/>
                  </a:cubicBezTo>
                  <a:cubicBezTo>
                    <a:pt x="6051" y="9940"/>
                    <a:pt x="6051" y="9940"/>
                    <a:pt x="6051" y="9940"/>
                  </a:cubicBezTo>
                  <a:cubicBezTo>
                    <a:pt x="6088" y="9940"/>
                    <a:pt x="6138" y="9940"/>
                    <a:pt x="6163" y="9940"/>
                  </a:cubicBezTo>
                  <a:cubicBezTo>
                    <a:pt x="6274" y="9927"/>
                    <a:pt x="6274" y="9927"/>
                    <a:pt x="6274" y="9927"/>
                  </a:cubicBezTo>
                  <a:cubicBezTo>
                    <a:pt x="6312" y="9927"/>
                    <a:pt x="6361" y="9927"/>
                    <a:pt x="6399" y="9927"/>
                  </a:cubicBezTo>
                  <a:cubicBezTo>
                    <a:pt x="6523" y="9915"/>
                    <a:pt x="6523" y="9915"/>
                    <a:pt x="6523" y="9915"/>
                  </a:cubicBezTo>
                  <a:cubicBezTo>
                    <a:pt x="6560" y="9902"/>
                    <a:pt x="6610" y="9902"/>
                    <a:pt x="6647" y="9902"/>
                  </a:cubicBezTo>
                  <a:cubicBezTo>
                    <a:pt x="6809" y="9878"/>
                    <a:pt x="6809" y="9878"/>
                    <a:pt x="6809" y="9878"/>
                  </a:cubicBezTo>
                  <a:cubicBezTo>
                    <a:pt x="7181" y="9803"/>
                    <a:pt x="7418" y="9741"/>
                    <a:pt x="7815" y="9592"/>
                  </a:cubicBezTo>
                  <a:cubicBezTo>
                    <a:pt x="8076" y="9480"/>
                    <a:pt x="8076" y="9480"/>
                    <a:pt x="8076" y="9480"/>
                  </a:cubicBezTo>
                  <a:cubicBezTo>
                    <a:pt x="8399" y="9319"/>
                    <a:pt x="8424" y="9306"/>
                    <a:pt x="8635" y="9182"/>
                  </a:cubicBezTo>
                  <a:cubicBezTo>
                    <a:pt x="8908" y="8995"/>
                    <a:pt x="8908" y="8995"/>
                    <a:pt x="8908" y="8995"/>
                  </a:cubicBezTo>
                  <a:cubicBezTo>
                    <a:pt x="9033" y="8896"/>
                    <a:pt x="9194" y="8772"/>
                    <a:pt x="9306" y="8672"/>
                  </a:cubicBezTo>
                  <a:cubicBezTo>
                    <a:pt x="9567" y="8424"/>
                    <a:pt x="9567" y="8424"/>
                    <a:pt x="9567" y="8424"/>
                  </a:cubicBezTo>
                  <a:cubicBezTo>
                    <a:pt x="9654" y="8312"/>
                    <a:pt x="9778" y="8176"/>
                    <a:pt x="9865" y="8076"/>
                  </a:cubicBezTo>
                  <a:cubicBezTo>
                    <a:pt x="10089" y="7766"/>
                    <a:pt x="10089" y="7766"/>
                    <a:pt x="10089" y="7766"/>
                  </a:cubicBezTo>
                  <a:cubicBezTo>
                    <a:pt x="10163" y="7666"/>
                    <a:pt x="10263" y="7517"/>
                    <a:pt x="10325" y="7393"/>
                  </a:cubicBezTo>
                  <a:cubicBezTo>
                    <a:pt x="10499" y="7057"/>
                    <a:pt x="10499" y="7057"/>
                    <a:pt x="10499" y="7057"/>
                  </a:cubicBezTo>
                  <a:cubicBezTo>
                    <a:pt x="10548" y="6946"/>
                    <a:pt x="10623" y="6784"/>
                    <a:pt x="10660" y="6660"/>
                  </a:cubicBezTo>
                  <a:cubicBezTo>
                    <a:pt x="10785" y="6287"/>
                    <a:pt x="10785" y="6287"/>
                    <a:pt x="10785" y="6287"/>
                  </a:cubicBezTo>
                  <a:cubicBezTo>
                    <a:pt x="10809" y="6163"/>
                    <a:pt x="10847" y="5989"/>
                    <a:pt x="10871" y="5865"/>
                  </a:cubicBezTo>
                  <a:cubicBezTo>
                    <a:pt x="10934" y="5467"/>
                    <a:pt x="10934" y="5467"/>
                    <a:pt x="10934" y="5467"/>
                  </a:cubicBezTo>
                  <a:cubicBezTo>
                    <a:pt x="10946" y="5318"/>
                    <a:pt x="10958" y="5132"/>
                    <a:pt x="10958" y="4983"/>
                  </a:cubicBezTo>
                  <a:cubicBezTo>
                    <a:pt x="10946" y="4573"/>
                    <a:pt x="10946" y="4573"/>
                    <a:pt x="10946" y="4573"/>
                  </a:cubicBezTo>
                  <a:cubicBezTo>
                    <a:pt x="10921" y="4448"/>
                    <a:pt x="10909" y="4274"/>
                    <a:pt x="10884" y="4138"/>
                  </a:cubicBezTo>
                  <a:cubicBezTo>
                    <a:pt x="10809" y="3753"/>
                    <a:pt x="10809" y="3753"/>
                    <a:pt x="10809" y="3753"/>
                  </a:cubicBezTo>
                  <a:cubicBezTo>
                    <a:pt x="10772" y="3628"/>
                    <a:pt x="10722" y="3467"/>
                    <a:pt x="10685" y="3343"/>
                  </a:cubicBezTo>
                  <a:cubicBezTo>
                    <a:pt x="10548" y="2982"/>
                    <a:pt x="10548" y="2982"/>
                    <a:pt x="10548" y="2982"/>
                  </a:cubicBezTo>
                  <a:cubicBezTo>
                    <a:pt x="10486" y="2870"/>
                    <a:pt x="10424" y="2709"/>
                    <a:pt x="10362" y="2597"/>
                  </a:cubicBezTo>
                  <a:cubicBezTo>
                    <a:pt x="10163" y="2274"/>
                    <a:pt x="10163" y="2274"/>
                    <a:pt x="10163" y="2274"/>
                  </a:cubicBezTo>
                  <a:cubicBezTo>
                    <a:pt x="10089" y="2175"/>
                    <a:pt x="9989" y="2026"/>
                    <a:pt x="9915" y="1926"/>
                  </a:cubicBezTo>
                  <a:cubicBezTo>
                    <a:pt x="9679" y="1640"/>
                    <a:pt x="9679" y="1640"/>
                    <a:pt x="9679" y="1640"/>
                  </a:cubicBezTo>
                  <a:cubicBezTo>
                    <a:pt x="9579" y="1541"/>
                    <a:pt x="9455" y="1417"/>
                    <a:pt x="9356" y="1317"/>
                  </a:cubicBezTo>
                  <a:cubicBezTo>
                    <a:pt x="9095" y="1094"/>
                    <a:pt x="9095" y="1094"/>
                    <a:pt x="9095" y="1094"/>
                  </a:cubicBezTo>
                  <a:cubicBezTo>
                    <a:pt x="8747" y="833"/>
                    <a:pt x="8710" y="808"/>
                    <a:pt x="8436" y="647"/>
                  </a:cubicBezTo>
                  <a:cubicBezTo>
                    <a:pt x="9654" y="1330"/>
                    <a:pt x="10449" y="2696"/>
                    <a:pt x="10449" y="4374"/>
                  </a:cubicBezTo>
                </a:path>
              </a:pathLst>
            </a:custGeom>
            <a:solidFill>
              <a:srgbClr val="F9A8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13" name="Freeform 69"/>
            <p:cNvSpPr>
              <a:spLocks noChangeAspect="1"/>
            </p:cNvSpPr>
            <p:nvPr/>
          </p:nvSpPr>
          <p:spPr bwMode="auto">
            <a:xfrm>
              <a:off x="2207" y="1566"/>
              <a:ext cx="1223" cy="1082"/>
            </a:xfrm>
            <a:custGeom>
              <a:avLst/>
              <a:gdLst>
                <a:gd name="T0" fmla="*/ 0 w 20384"/>
                <a:gd name="T1" fmla="*/ 0 h 18034"/>
                <a:gd name="T2" fmla="*/ 0 w 20384"/>
                <a:gd name="T3" fmla="*/ 0 h 18034"/>
                <a:gd name="T4" fmla="*/ 0 w 20384"/>
                <a:gd name="T5" fmla="*/ 0 h 18034"/>
                <a:gd name="T6" fmla="*/ 0 w 20384"/>
                <a:gd name="T7" fmla="*/ 0 h 18034"/>
                <a:gd name="T8" fmla="*/ 0 w 20384"/>
                <a:gd name="T9" fmla="*/ 0 h 18034"/>
                <a:gd name="T10" fmla="*/ 0 w 20384"/>
                <a:gd name="T11" fmla="*/ 0 h 18034"/>
                <a:gd name="T12" fmla="*/ 0 w 20384"/>
                <a:gd name="T13" fmla="*/ 0 h 18034"/>
                <a:gd name="T14" fmla="*/ 0 w 20384"/>
                <a:gd name="T15" fmla="*/ 0 h 18034"/>
                <a:gd name="T16" fmla="*/ 0 w 20384"/>
                <a:gd name="T17" fmla="*/ 0 h 18034"/>
                <a:gd name="T18" fmla="*/ 0 w 20384"/>
                <a:gd name="T19" fmla="*/ 0 h 18034"/>
                <a:gd name="T20" fmla="*/ 0 w 20384"/>
                <a:gd name="T21" fmla="*/ 0 h 18034"/>
                <a:gd name="T22" fmla="*/ 0 w 20384"/>
                <a:gd name="T23" fmla="*/ 0 h 18034"/>
                <a:gd name="T24" fmla="*/ 0 w 20384"/>
                <a:gd name="T25" fmla="*/ 0 h 18034"/>
                <a:gd name="T26" fmla="*/ 0 w 20384"/>
                <a:gd name="T27" fmla="*/ 0 h 18034"/>
                <a:gd name="T28" fmla="*/ 0 w 20384"/>
                <a:gd name="T29" fmla="*/ 0 h 18034"/>
                <a:gd name="T30" fmla="*/ 0 w 20384"/>
                <a:gd name="T31" fmla="*/ 0 h 18034"/>
                <a:gd name="T32" fmla="*/ 0 w 20384"/>
                <a:gd name="T33" fmla="*/ 0 h 18034"/>
                <a:gd name="T34" fmla="*/ 0 w 20384"/>
                <a:gd name="T35" fmla="*/ 0 h 18034"/>
                <a:gd name="T36" fmla="*/ 0 w 20384"/>
                <a:gd name="T37" fmla="*/ 0 h 18034"/>
                <a:gd name="T38" fmla="*/ 0 w 20384"/>
                <a:gd name="T39" fmla="*/ 0 h 18034"/>
                <a:gd name="T40" fmla="*/ 0 w 20384"/>
                <a:gd name="T41" fmla="*/ 0 h 18034"/>
                <a:gd name="T42" fmla="*/ 0 w 20384"/>
                <a:gd name="T43" fmla="*/ 0 h 18034"/>
                <a:gd name="T44" fmla="*/ 0 w 20384"/>
                <a:gd name="T45" fmla="*/ 0 h 18034"/>
                <a:gd name="T46" fmla="*/ 0 w 20384"/>
                <a:gd name="T47" fmla="*/ 0 h 18034"/>
                <a:gd name="T48" fmla="*/ 0 w 20384"/>
                <a:gd name="T49" fmla="*/ 0 h 18034"/>
                <a:gd name="T50" fmla="*/ 0 w 20384"/>
                <a:gd name="T51" fmla="*/ 0 h 18034"/>
                <a:gd name="T52" fmla="*/ 0 w 20384"/>
                <a:gd name="T53" fmla="*/ 0 h 18034"/>
                <a:gd name="T54" fmla="*/ 0 w 20384"/>
                <a:gd name="T55" fmla="*/ 0 h 18034"/>
                <a:gd name="T56" fmla="*/ 0 w 20384"/>
                <a:gd name="T57" fmla="*/ 0 h 18034"/>
                <a:gd name="T58" fmla="*/ 0 w 20384"/>
                <a:gd name="T59" fmla="*/ 0 h 18034"/>
                <a:gd name="T60" fmla="*/ 0 w 20384"/>
                <a:gd name="T61" fmla="*/ 0 h 18034"/>
                <a:gd name="T62" fmla="*/ 0 w 20384"/>
                <a:gd name="T63" fmla="*/ 0 h 18034"/>
                <a:gd name="T64" fmla="*/ 0 w 20384"/>
                <a:gd name="T65" fmla="*/ 0 h 18034"/>
                <a:gd name="T66" fmla="*/ 0 w 20384"/>
                <a:gd name="T67" fmla="*/ 0 h 18034"/>
                <a:gd name="T68" fmla="*/ 0 w 20384"/>
                <a:gd name="T69" fmla="*/ 0 h 18034"/>
                <a:gd name="T70" fmla="*/ 0 w 20384"/>
                <a:gd name="T71" fmla="*/ 0 h 18034"/>
                <a:gd name="T72" fmla="*/ 0 w 20384"/>
                <a:gd name="T73" fmla="*/ 0 h 18034"/>
                <a:gd name="T74" fmla="*/ 0 w 20384"/>
                <a:gd name="T75" fmla="*/ 0 h 18034"/>
                <a:gd name="T76" fmla="*/ 0 w 20384"/>
                <a:gd name="T77" fmla="*/ 0 h 18034"/>
                <a:gd name="T78" fmla="*/ 0 w 20384"/>
                <a:gd name="T79" fmla="*/ 0 h 18034"/>
                <a:gd name="T80" fmla="*/ 0 w 20384"/>
                <a:gd name="T81" fmla="*/ 0 h 18034"/>
                <a:gd name="T82" fmla="*/ 0 w 20384"/>
                <a:gd name="T83" fmla="*/ 0 h 18034"/>
                <a:gd name="T84" fmla="*/ 0 w 20384"/>
                <a:gd name="T85" fmla="*/ 0 h 18034"/>
                <a:gd name="T86" fmla="*/ 0 w 20384"/>
                <a:gd name="T87" fmla="*/ 0 h 18034"/>
                <a:gd name="T88" fmla="*/ 0 w 20384"/>
                <a:gd name="T89" fmla="*/ 0 h 18034"/>
                <a:gd name="T90" fmla="*/ 0 w 20384"/>
                <a:gd name="T91" fmla="*/ 0 h 18034"/>
                <a:gd name="T92" fmla="*/ 0 w 20384"/>
                <a:gd name="T93" fmla="*/ 0 h 1803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384"/>
                <a:gd name="T142" fmla="*/ 0 h 18034"/>
                <a:gd name="T143" fmla="*/ 20384 w 20384"/>
                <a:gd name="T144" fmla="*/ 18034 h 1803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384" h="18034">
                  <a:moveTo>
                    <a:pt x="1915" y="12768"/>
                  </a:moveTo>
                  <a:cubicBezTo>
                    <a:pt x="0" y="5863"/>
                    <a:pt x="6339" y="1069"/>
                    <a:pt x="12703" y="4621"/>
                  </a:cubicBezTo>
                  <a:cubicBezTo>
                    <a:pt x="17376" y="7229"/>
                    <a:pt x="19489" y="14209"/>
                    <a:pt x="15313" y="18034"/>
                  </a:cubicBezTo>
                  <a:cubicBezTo>
                    <a:pt x="18296" y="16071"/>
                    <a:pt x="20384" y="12519"/>
                    <a:pt x="20384" y="8744"/>
                  </a:cubicBezTo>
                  <a:cubicBezTo>
                    <a:pt x="20384" y="5391"/>
                    <a:pt x="18793" y="2658"/>
                    <a:pt x="16357" y="1292"/>
                  </a:cubicBezTo>
                  <a:cubicBezTo>
                    <a:pt x="16208" y="1218"/>
                    <a:pt x="16009" y="1093"/>
                    <a:pt x="15860" y="1019"/>
                  </a:cubicBezTo>
                  <a:cubicBezTo>
                    <a:pt x="15611" y="920"/>
                    <a:pt x="15313" y="770"/>
                    <a:pt x="15089" y="671"/>
                  </a:cubicBezTo>
                  <a:cubicBezTo>
                    <a:pt x="14667" y="522"/>
                    <a:pt x="14667" y="522"/>
                    <a:pt x="14667" y="522"/>
                  </a:cubicBezTo>
                  <a:cubicBezTo>
                    <a:pt x="14517" y="472"/>
                    <a:pt x="14319" y="423"/>
                    <a:pt x="14169" y="373"/>
                  </a:cubicBezTo>
                  <a:cubicBezTo>
                    <a:pt x="13821" y="274"/>
                    <a:pt x="13821" y="274"/>
                    <a:pt x="13821" y="274"/>
                  </a:cubicBezTo>
                  <a:cubicBezTo>
                    <a:pt x="13722" y="249"/>
                    <a:pt x="13573" y="224"/>
                    <a:pt x="13473" y="199"/>
                  </a:cubicBezTo>
                  <a:cubicBezTo>
                    <a:pt x="13200" y="150"/>
                    <a:pt x="13200" y="150"/>
                    <a:pt x="13200" y="150"/>
                  </a:cubicBezTo>
                  <a:cubicBezTo>
                    <a:pt x="13100" y="125"/>
                    <a:pt x="13001" y="125"/>
                    <a:pt x="12902" y="100"/>
                  </a:cubicBezTo>
                  <a:cubicBezTo>
                    <a:pt x="12653" y="75"/>
                    <a:pt x="12653" y="75"/>
                    <a:pt x="12653" y="75"/>
                  </a:cubicBezTo>
                  <a:cubicBezTo>
                    <a:pt x="12578" y="50"/>
                    <a:pt x="12479" y="50"/>
                    <a:pt x="12404" y="50"/>
                  </a:cubicBezTo>
                  <a:cubicBezTo>
                    <a:pt x="12181" y="25"/>
                    <a:pt x="12181" y="25"/>
                    <a:pt x="12181" y="25"/>
                  </a:cubicBezTo>
                  <a:cubicBezTo>
                    <a:pt x="12131" y="25"/>
                    <a:pt x="12032" y="25"/>
                    <a:pt x="11957" y="0"/>
                  </a:cubicBezTo>
                  <a:cubicBezTo>
                    <a:pt x="11758" y="0"/>
                    <a:pt x="11758" y="0"/>
                    <a:pt x="11758" y="0"/>
                  </a:cubicBezTo>
                  <a:cubicBezTo>
                    <a:pt x="11684" y="0"/>
                    <a:pt x="11609" y="0"/>
                    <a:pt x="11534" y="0"/>
                  </a:cubicBezTo>
                  <a:cubicBezTo>
                    <a:pt x="11311" y="0"/>
                    <a:pt x="11311" y="0"/>
                    <a:pt x="11311" y="0"/>
                  </a:cubicBezTo>
                  <a:cubicBezTo>
                    <a:pt x="11261" y="0"/>
                    <a:pt x="11162" y="0"/>
                    <a:pt x="11087" y="0"/>
                  </a:cubicBezTo>
                  <a:cubicBezTo>
                    <a:pt x="10863" y="25"/>
                    <a:pt x="10863" y="25"/>
                    <a:pt x="10863" y="25"/>
                  </a:cubicBezTo>
                  <a:cubicBezTo>
                    <a:pt x="10814" y="25"/>
                    <a:pt x="10714" y="25"/>
                    <a:pt x="10640" y="25"/>
                  </a:cubicBezTo>
                  <a:cubicBezTo>
                    <a:pt x="10391" y="50"/>
                    <a:pt x="10391" y="50"/>
                    <a:pt x="10391" y="50"/>
                  </a:cubicBezTo>
                  <a:cubicBezTo>
                    <a:pt x="10316" y="75"/>
                    <a:pt x="10217" y="75"/>
                    <a:pt x="10118" y="75"/>
                  </a:cubicBezTo>
                  <a:cubicBezTo>
                    <a:pt x="9794" y="125"/>
                    <a:pt x="9794" y="125"/>
                    <a:pt x="9794" y="125"/>
                  </a:cubicBezTo>
                  <a:cubicBezTo>
                    <a:pt x="8850" y="323"/>
                    <a:pt x="8402" y="472"/>
                    <a:pt x="7682" y="746"/>
                  </a:cubicBezTo>
                  <a:cubicBezTo>
                    <a:pt x="7159" y="969"/>
                    <a:pt x="7159" y="969"/>
                    <a:pt x="7159" y="969"/>
                  </a:cubicBezTo>
                  <a:cubicBezTo>
                    <a:pt x="6513" y="1317"/>
                    <a:pt x="6463" y="1342"/>
                    <a:pt x="6066" y="1590"/>
                  </a:cubicBezTo>
                  <a:cubicBezTo>
                    <a:pt x="5519" y="1963"/>
                    <a:pt x="5519" y="1963"/>
                    <a:pt x="5519" y="1963"/>
                  </a:cubicBezTo>
                  <a:cubicBezTo>
                    <a:pt x="5295" y="2161"/>
                    <a:pt x="4972" y="2410"/>
                    <a:pt x="4748" y="2609"/>
                  </a:cubicBezTo>
                  <a:cubicBezTo>
                    <a:pt x="4226" y="3130"/>
                    <a:pt x="4226" y="3130"/>
                    <a:pt x="4226" y="3130"/>
                  </a:cubicBezTo>
                  <a:cubicBezTo>
                    <a:pt x="4052" y="3329"/>
                    <a:pt x="3804" y="3602"/>
                    <a:pt x="3630" y="3826"/>
                  </a:cubicBezTo>
                  <a:cubicBezTo>
                    <a:pt x="3182" y="4422"/>
                    <a:pt x="3182" y="4422"/>
                    <a:pt x="3182" y="4422"/>
                  </a:cubicBezTo>
                  <a:cubicBezTo>
                    <a:pt x="3058" y="4645"/>
                    <a:pt x="2859" y="4943"/>
                    <a:pt x="2735" y="5167"/>
                  </a:cubicBezTo>
                  <a:cubicBezTo>
                    <a:pt x="2387" y="5863"/>
                    <a:pt x="2387" y="5863"/>
                    <a:pt x="2387" y="5863"/>
                  </a:cubicBezTo>
                  <a:cubicBezTo>
                    <a:pt x="2287" y="6086"/>
                    <a:pt x="2163" y="6409"/>
                    <a:pt x="2064" y="6657"/>
                  </a:cubicBezTo>
                  <a:cubicBezTo>
                    <a:pt x="1840" y="7403"/>
                    <a:pt x="1840" y="7403"/>
                    <a:pt x="1840" y="7403"/>
                  </a:cubicBezTo>
                  <a:cubicBezTo>
                    <a:pt x="1790" y="7651"/>
                    <a:pt x="1691" y="7999"/>
                    <a:pt x="1666" y="8247"/>
                  </a:cubicBezTo>
                  <a:cubicBezTo>
                    <a:pt x="1542" y="9042"/>
                    <a:pt x="1542" y="9042"/>
                    <a:pt x="1542" y="9042"/>
                  </a:cubicBezTo>
                  <a:cubicBezTo>
                    <a:pt x="1542" y="9290"/>
                    <a:pt x="1517" y="9663"/>
                    <a:pt x="1517" y="9911"/>
                  </a:cubicBezTo>
                  <a:cubicBezTo>
                    <a:pt x="1542" y="10731"/>
                    <a:pt x="1542" y="10731"/>
                    <a:pt x="1542" y="10731"/>
                  </a:cubicBezTo>
                  <a:cubicBezTo>
                    <a:pt x="1591" y="11153"/>
                    <a:pt x="1666" y="11725"/>
                    <a:pt x="1765" y="12147"/>
                  </a:cubicBezTo>
                  <a:cubicBezTo>
                    <a:pt x="1964" y="12892"/>
                    <a:pt x="1964" y="12892"/>
                    <a:pt x="1964" y="12892"/>
                  </a:cubicBezTo>
                  <a:cubicBezTo>
                    <a:pt x="2188" y="13513"/>
                    <a:pt x="2188" y="13513"/>
                    <a:pt x="2188" y="13513"/>
                  </a:cubicBezTo>
                  <a:cubicBezTo>
                    <a:pt x="1939" y="12818"/>
                    <a:pt x="1939" y="12818"/>
                    <a:pt x="1939" y="12818"/>
                  </a:cubicBezTo>
                  <a:cubicBezTo>
                    <a:pt x="1939" y="12793"/>
                    <a:pt x="1915" y="12793"/>
                    <a:pt x="1915" y="12768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14" name="Freeform 70"/>
            <p:cNvSpPr>
              <a:spLocks noChangeAspect="1"/>
            </p:cNvSpPr>
            <p:nvPr/>
          </p:nvSpPr>
          <p:spPr bwMode="auto">
            <a:xfrm>
              <a:off x="2579" y="1643"/>
              <a:ext cx="912" cy="1180"/>
            </a:xfrm>
            <a:custGeom>
              <a:avLst/>
              <a:gdLst>
                <a:gd name="T0" fmla="*/ 0 w 7600"/>
                <a:gd name="T1" fmla="*/ 0 h 9833"/>
                <a:gd name="T2" fmla="*/ 0 w 7600"/>
                <a:gd name="T3" fmla="*/ 0 h 9833"/>
                <a:gd name="T4" fmla="*/ 0 w 7600"/>
                <a:gd name="T5" fmla="*/ 0 h 9833"/>
                <a:gd name="T6" fmla="*/ 0 w 7600"/>
                <a:gd name="T7" fmla="*/ 0 h 9833"/>
                <a:gd name="T8" fmla="*/ 0 w 7600"/>
                <a:gd name="T9" fmla="*/ 0 h 9833"/>
                <a:gd name="T10" fmla="*/ 0 w 7600"/>
                <a:gd name="T11" fmla="*/ 0 h 9833"/>
                <a:gd name="T12" fmla="*/ 0 w 7600"/>
                <a:gd name="T13" fmla="*/ 0 h 9833"/>
                <a:gd name="T14" fmla="*/ 0 w 7600"/>
                <a:gd name="T15" fmla="*/ 0 h 9833"/>
                <a:gd name="T16" fmla="*/ 0 w 7600"/>
                <a:gd name="T17" fmla="*/ 0 h 9833"/>
                <a:gd name="T18" fmla="*/ 0 w 7600"/>
                <a:gd name="T19" fmla="*/ 0 h 9833"/>
                <a:gd name="T20" fmla="*/ 0 w 7600"/>
                <a:gd name="T21" fmla="*/ 0 h 9833"/>
                <a:gd name="T22" fmla="*/ 0 w 7600"/>
                <a:gd name="T23" fmla="*/ 0 h 9833"/>
                <a:gd name="T24" fmla="*/ 0 w 7600"/>
                <a:gd name="T25" fmla="*/ 0 h 9833"/>
                <a:gd name="T26" fmla="*/ 0 w 7600"/>
                <a:gd name="T27" fmla="*/ 0 h 9833"/>
                <a:gd name="T28" fmla="*/ 0 w 7600"/>
                <a:gd name="T29" fmla="*/ 0 h 9833"/>
                <a:gd name="T30" fmla="*/ 0 w 7600"/>
                <a:gd name="T31" fmla="*/ 0 h 9833"/>
                <a:gd name="T32" fmla="*/ 0 w 7600"/>
                <a:gd name="T33" fmla="*/ 0 h 9833"/>
                <a:gd name="T34" fmla="*/ 0 w 7600"/>
                <a:gd name="T35" fmla="*/ 0 h 9833"/>
                <a:gd name="T36" fmla="*/ 0 w 7600"/>
                <a:gd name="T37" fmla="*/ 0 h 9833"/>
                <a:gd name="T38" fmla="*/ 0 w 7600"/>
                <a:gd name="T39" fmla="*/ 0 h 9833"/>
                <a:gd name="T40" fmla="*/ 0 w 7600"/>
                <a:gd name="T41" fmla="*/ 0 h 9833"/>
                <a:gd name="T42" fmla="*/ 0 w 7600"/>
                <a:gd name="T43" fmla="*/ 0 h 9833"/>
                <a:gd name="T44" fmla="*/ 0 w 7600"/>
                <a:gd name="T45" fmla="*/ 0 h 9833"/>
                <a:gd name="T46" fmla="*/ 0 w 7600"/>
                <a:gd name="T47" fmla="*/ 0 h 9833"/>
                <a:gd name="T48" fmla="*/ 0 w 7600"/>
                <a:gd name="T49" fmla="*/ 0 h 9833"/>
                <a:gd name="T50" fmla="*/ 0 w 7600"/>
                <a:gd name="T51" fmla="*/ 0 h 9833"/>
                <a:gd name="T52" fmla="*/ 0 w 7600"/>
                <a:gd name="T53" fmla="*/ 0 h 9833"/>
                <a:gd name="T54" fmla="*/ 0 w 7600"/>
                <a:gd name="T55" fmla="*/ 0 h 9833"/>
                <a:gd name="T56" fmla="*/ 0 w 7600"/>
                <a:gd name="T57" fmla="*/ 0 h 9833"/>
                <a:gd name="T58" fmla="*/ 0 w 7600"/>
                <a:gd name="T59" fmla="*/ 0 h 9833"/>
                <a:gd name="T60" fmla="*/ 0 w 7600"/>
                <a:gd name="T61" fmla="*/ 0 h 9833"/>
                <a:gd name="T62" fmla="*/ 0 w 7600"/>
                <a:gd name="T63" fmla="*/ 0 h 9833"/>
                <a:gd name="T64" fmla="*/ 0 w 7600"/>
                <a:gd name="T65" fmla="*/ 0 h 9833"/>
                <a:gd name="T66" fmla="*/ 0 w 7600"/>
                <a:gd name="T67" fmla="*/ 0 h 9833"/>
                <a:gd name="T68" fmla="*/ 0 w 7600"/>
                <a:gd name="T69" fmla="*/ 0 h 9833"/>
                <a:gd name="T70" fmla="*/ 0 w 7600"/>
                <a:gd name="T71" fmla="*/ 0 h 9833"/>
                <a:gd name="T72" fmla="*/ 0 w 7600"/>
                <a:gd name="T73" fmla="*/ 0 h 9833"/>
                <a:gd name="T74" fmla="*/ 0 w 7600"/>
                <a:gd name="T75" fmla="*/ 0 h 9833"/>
                <a:gd name="T76" fmla="*/ 0 w 7600"/>
                <a:gd name="T77" fmla="*/ 0 h 9833"/>
                <a:gd name="T78" fmla="*/ 0 w 7600"/>
                <a:gd name="T79" fmla="*/ 0 h 9833"/>
                <a:gd name="T80" fmla="*/ 0 w 7600"/>
                <a:gd name="T81" fmla="*/ 0 h 9833"/>
                <a:gd name="T82" fmla="*/ 0 w 7600"/>
                <a:gd name="T83" fmla="*/ 0 h 9833"/>
                <a:gd name="T84" fmla="*/ 0 w 7600"/>
                <a:gd name="T85" fmla="*/ 0 h 9833"/>
                <a:gd name="T86" fmla="*/ 0 w 7600"/>
                <a:gd name="T87" fmla="*/ 0 h 9833"/>
                <a:gd name="T88" fmla="*/ 0 w 7600"/>
                <a:gd name="T89" fmla="*/ 0 h 9833"/>
                <a:gd name="T90" fmla="*/ 0 w 7600"/>
                <a:gd name="T91" fmla="*/ 0 h 9833"/>
                <a:gd name="T92" fmla="*/ 0 w 7600"/>
                <a:gd name="T93" fmla="*/ 0 h 9833"/>
                <a:gd name="T94" fmla="*/ 0 w 7600"/>
                <a:gd name="T95" fmla="*/ 0 h 9833"/>
                <a:gd name="T96" fmla="*/ 0 w 7600"/>
                <a:gd name="T97" fmla="*/ 0 h 9833"/>
                <a:gd name="T98" fmla="*/ 0 w 7600"/>
                <a:gd name="T99" fmla="*/ 0 h 9833"/>
                <a:gd name="T100" fmla="*/ 0 w 7600"/>
                <a:gd name="T101" fmla="*/ 0 h 9833"/>
                <a:gd name="T102" fmla="*/ 0 w 7600"/>
                <a:gd name="T103" fmla="*/ 0 h 9833"/>
                <a:gd name="T104" fmla="*/ 0 w 7600"/>
                <a:gd name="T105" fmla="*/ 0 h 983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00"/>
                <a:gd name="T160" fmla="*/ 0 h 9833"/>
                <a:gd name="T161" fmla="*/ 7600 w 7600"/>
                <a:gd name="T162" fmla="*/ 9833 h 983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00" h="9833">
                  <a:moveTo>
                    <a:pt x="7091" y="3730"/>
                  </a:moveTo>
                  <a:cubicBezTo>
                    <a:pt x="7091" y="5619"/>
                    <a:pt x="6048" y="7397"/>
                    <a:pt x="4558" y="8379"/>
                  </a:cubicBezTo>
                  <a:cubicBezTo>
                    <a:pt x="4496" y="8429"/>
                    <a:pt x="4409" y="8491"/>
                    <a:pt x="4347" y="8553"/>
                  </a:cubicBezTo>
                  <a:cubicBezTo>
                    <a:pt x="3776" y="8976"/>
                    <a:pt x="2211" y="9833"/>
                    <a:pt x="0" y="8553"/>
                  </a:cubicBezTo>
                  <a:cubicBezTo>
                    <a:pt x="137" y="8628"/>
                    <a:pt x="299" y="8715"/>
                    <a:pt x="435" y="8789"/>
                  </a:cubicBezTo>
                  <a:cubicBezTo>
                    <a:pt x="547" y="8839"/>
                    <a:pt x="708" y="8914"/>
                    <a:pt x="820" y="8963"/>
                  </a:cubicBezTo>
                  <a:cubicBezTo>
                    <a:pt x="1031" y="9038"/>
                    <a:pt x="1031" y="9038"/>
                    <a:pt x="1031" y="9038"/>
                  </a:cubicBezTo>
                  <a:cubicBezTo>
                    <a:pt x="1106" y="9063"/>
                    <a:pt x="1205" y="9088"/>
                    <a:pt x="1280" y="9112"/>
                  </a:cubicBezTo>
                  <a:cubicBezTo>
                    <a:pt x="1441" y="9162"/>
                    <a:pt x="1441" y="9162"/>
                    <a:pt x="1441" y="9162"/>
                  </a:cubicBezTo>
                  <a:cubicBezTo>
                    <a:pt x="1503" y="9175"/>
                    <a:pt x="1565" y="9187"/>
                    <a:pt x="1627" y="9199"/>
                  </a:cubicBezTo>
                  <a:cubicBezTo>
                    <a:pt x="1764" y="9224"/>
                    <a:pt x="1764" y="9224"/>
                    <a:pt x="1764" y="9224"/>
                  </a:cubicBezTo>
                  <a:cubicBezTo>
                    <a:pt x="1801" y="9237"/>
                    <a:pt x="1863" y="9237"/>
                    <a:pt x="1900" y="9249"/>
                  </a:cubicBezTo>
                  <a:cubicBezTo>
                    <a:pt x="2025" y="9262"/>
                    <a:pt x="2025" y="9262"/>
                    <a:pt x="2025" y="9262"/>
                  </a:cubicBezTo>
                  <a:cubicBezTo>
                    <a:pt x="2062" y="9262"/>
                    <a:pt x="2112" y="9274"/>
                    <a:pt x="2149" y="9274"/>
                  </a:cubicBezTo>
                  <a:cubicBezTo>
                    <a:pt x="2261" y="9286"/>
                    <a:pt x="2261" y="9286"/>
                    <a:pt x="2261" y="9286"/>
                  </a:cubicBezTo>
                  <a:cubicBezTo>
                    <a:pt x="2298" y="9286"/>
                    <a:pt x="2348" y="9286"/>
                    <a:pt x="2372" y="9299"/>
                  </a:cubicBezTo>
                  <a:cubicBezTo>
                    <a:pt x="2484" y="9299"/>
                    <a:pt x="2484" y="9299"/>
                    <a:pt x="2484" y="9299"/>
                  </a:cubicBezTo>
                  <a:cubicBezTo>
                    <a:pt x="2521" y="9299"/>
                    <a:pt x="2559" y="9299"/>
                    <a:pt x="2596" y="9299"/>
                  </a:cubicBezTo>
                  <a:cubicBezTo>
                    <a:pt x="2695" y="9299"/>
                    <a:pt x="2695" y="9299"/>
                    <a:pt x="2695" y="9299"/>
                  </a:cubicBezTo>
                  <a:cubicBezTo>
                    <a:pt x="2732" y="9299"/>
                    <a:pt x="2782" y="9299"/>
                    <a:pt x="2807" y="9299"/>
                  </a:cubicBezTo>
                  <a:cubicBezTo>
                    <a:pt x="2919" y="9286"/>
                    <a:pt x="2919" y="9286"/>
                    <a:pt x="2919" y="9286"/>
                  </a:cubicBezTo>
                  <a:cubicBezTo>
                    <a:pt x="2956" y="9286"/>
                    <a:pt x="3006" y="9286"/>
                    <a:pt x="3043" y="9286"/>
                  </a:cubicBezTo>
                  <a:cubicBezTo>
                    <a:pt x="3167" y="9274"/>
                    <a:pt x="3167" y="9274"/>
                    <a:pt x="3167" y="9274"/>
                  </a:cubicBezTo>
                  <a:cubicBezTo>
                    <a:pt x="3204" y="9262"/>
                    <a:pt x="3254" y="9262"/>
                    <a:pt x="3291" y="9262"/>
                  </a:cubicBezTo>
                  <a:cubicBezTo>
                    <a:pt x="3453" y="9237"/>
                    <a:pt x="3453" y="9237"/>
                    <a:pt x="3453" y="9237"/>
                  </a:cubicBezTo>
                  <a:cubicBezTo>
                    <a:pt x="3825" y="9162"/>
                    <a:pt x="4061" y="9100"/>
                    <a:pt x="4459" y="8951"/>
                  </a:cubicBezTo>
                  <a:cubicBezTo>
                    <a:pt x="4719" y="8839"/>
                    <a:pt x="4719" y="8839"/>
                    <a:pt x="4719" y="8839"/>
                  </a:cubicBezTo>
                  <a:cubicBezTo>
                    <a:pt x="5042" y="8677"/>
                    <a:pt x="5067" y="8665"/>
                    <a:pt x="5278" y="8541"/>
                  </a:cubicBezTo>
                  <a:cubicBezTo>
                    <a:pt x="5551" y="8354"/>
                    <a:pt x="5551" y="8354"/>
                    <a:pt x="5551" y="8354"/>
                  </a:cubicBezTo>
                  <a:cubicBezTo>
                    <a:pt x="5676" y="8255"/>
                    <a:pt x="5837" y="8130"/>
                    <a:pt x="5949" y="8031"/>
                  </a:cubicBezTo>
                  <a:cubicBezTo>
                    <a:pt x="6210" y="7782"/>
                    <a:pt x="6210" y="7782"/>
                    <a:pt x="6210" y="7782"/>
                  </a:cubicBezTo>
                  <a:cubicBezTo>
                    <a:pt x="6297" y="7670"/>
                    <a:pt x="6421" y="7534"/>
                    <a:pt x="6508" y="7434"/>
                  </a:cubicBezTo>
                  <a:cubicBezTo>
                    <a:pt x="6731" y="7123"/>
                    <a:pt x="6731" y="7123"/>
                    <a:pt x="6731" y="7123"/>
                  </a:cubicBezTo>
                  <a:cubicBezTo>
                    <a:pt x="6806" y="7024"/>
                    <a:pt x="6905" y="6875"/>
                    <a:pt x="6967" y="6750"/>
                  </a:cubicBezTo>
                  <a:cubicBezTo>
                    <a:pt x="7141" y="6415"/>
                    <a:pt x="7141" y="6415"/>
                    <a:pt x="7141" y="6415"/>
                  </a:cubicBezTo>
                  <a:cubicBezTo>
                    <a:pt x="7191" y="6303"/>
                    <a:pt x="7265" y="6141"/>
                    <a:pt x="7302" y="6017"/>
                  </a:cubicBezTo>
                  <a:cubicBezTo>
                    <a:pt x="7427" y="5644"/>
                    <a:pt x="7427" y="5644"/>
                    <a:pt x="7427" y="5644"/>
                  </a:cubicBezTo>
                  <a:cubicBezTo>
                    <a:pt x="7451" y="5520"/>
                    <a:pt x="7489" y="5346"/>
                    <a:pt x="7514" y="5221"/>
                  </a:cubicBezTo>
                  <a:cubicBezTo>
                    <a:pt x="7576" y="4824"/>
                    <a:pt x="7576" y="4824"/>
                    <a:pt x="7576" y="4824"/>
                  </a:cubicBezTo>
                  <a:cubicBezTo>
                    <a:pt x="7588" y="4674"/>
                    <a:pt x="7600" y="4488"/>
                    <a:pt x="7600" y="4339"/>
                  </a:cubicBezTo>
                  <a:cubicBezTo>
                    <a:pt x="7588" y="3928"/>
                    <a:pt x="7588" y="3928"/>
                    <a:pt x="7588" y="3928"/>
                  </a:cubicBezTo>
                  <a:cubicBezTo>
                    <a:pt x="7563" y="3804"/>
                    <a:pt x="7551" y="3630"/>
                    <a:pt x="7526" y="3493"/>
                  </a:cubicBezTo>
                  <a:cubicBezTo>
                    <a:pt x="7451" y="3108"/>
                    <a:pt x="7451" y="3108"/>
                    <a:pt x="7451" y="3108"/>
                  </a:cubicBezTo>
                  <a:cubicBezTo>
                    <a:pt x="7414" y="2984"/>
                    <a:pt x="7365" y="2822"/>
                    <a:pt x="7327" y="2698"/>
                  </a:cubicBezTo>
                  <a:cubicBezTo>
                    <a:pt x="7191" y="2337"/>
                    <a:pt x="7191" y="2337"/>
                    <a:pt x="7191" y="2337"/>
                  </a:cubicBezTo>
                  <a:cubicBezTo>
                    <a:pt x="7129" y="2225"/>
                    <a:pt x="7066" y="2064"/>
                    <a:pt x="7004" y="1952"/>
                  </a:cubicBezTo>
                  <a:cubicBezTo>
                    <a:pt x="6806" y="1629"/>
                    <a:pt x="6806" y="1629"/>
                    <a:pt x="6806" y="1629"/>
                  </a:cubicBezTo>
                  <a:cubicBezTo>
                    <a:pt x="6731" y="1529"/>
                    <a:pt x="6632" y="1380"/>
                    <a:pt x="6557" y="1281"/>
                  </a:cubicBezTo>
                  <a:cubicBezTo>
                    <a:pt x="6321" y="995"/>
                    <a:pt x="6321" y="995"/>
                    <a:pt x="6321" y="995"/>
                  </a:cubicBezTo>
                  <a:cubicBezTo>
                    <a:pt x="6222" y="895"/>
                    <a:pt x="6098" y="771"/>
                    <a:pt x="5999" y="671"/>
                  </a:cubicBezTo>
                  <a:cubicBezTo>
                    <a:pt x="5738" y="448"/>
                    <a:pt x="5738" y="448"/>
                    <a:pt x="5738" y="448"/>
                  </a:cubicBezTo>
                  <a:cubicBezTo>
                    <a:pt x="5390" y="187"/>
                    <a:pt x="5353" y="162"/>
                    <a:pt x="5080" y="0"/>
                  </a:cubicBezTo>
                  <a:cubicBezTo>
                    <a:pt x="6297" y="684"/>
                    <a:pt x="7091" y="2051"/>
                    <a:pt x="7091" y="3730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15" name="Freeform 71"/>
            <p:cNvSpPr>
              <a:spLocks noChangeAspect="1"/>
            </p:cNvSpPr>
            <p:nvPr/>
          </p:nvSpPr>
          <p:spPr bwMode="auto">
            <a:xfrm>
              <a:off x="2249" y="1566"/>
              <a:ext cx="1181" cy="1033"/>
            </a:xfrm>
            <a:custGeom>
              <a:avLst/>
              <a:gdLst>
                <a:gd name="T0" fmla="*/ 0 w 19684"/>
                <a:gd name="T1" fmla="*/ 0 h 17217"/>
                <a:gd name="T2" fmla="*/ 0 w 19684"/>
                <a:gd name="T3" fmla="*/ 0 h 17217"/>
                <a:gd name="T4" fmla="*/ 0 w 19684"/>
                <a:gd name="T5" fmla="*/ 0 h 17217"/>
                <a:gd name="T6" fmla="*/ 0 w 19684"/>
                <a:gd name="T7" fmla="*/ 0 h 17217"/>
                <a:gd name="T8" fmla="*/ 0 w 19684"/>
                <a:gd name="T9" fmla="*/ 0 h 17217"/>
                <a:gd name="T10" fmla="*/ 0 w 19684"/>
                <a:gd name="T11" fmla="*/ 0 h 17217"/>
                <a:gd name="T12" fmla="*/ 0 w 19684"/>
                <a:gd name="T13" fmla="*/ 0 h 17217"/>
                <a:gd name="T14" fmla="*/ 0 w 19684"/>
                <a:gd name="T15" fmla="*/ 0 h 17217"/>
                <a:gd name="T16" fmla="*/ 0 w 19684"/>
                <a:gd name="T17" fmla="*/ 0 h 17217"/>
                <a:gd name="T18" fmla="*/ 0 w 19684"/>
                <a:gd name="T19" fmla="*/ 0 h 17217"/>
                <a:gd name="T20" fmla="*/ 0 w 19684"/>
                <a:gd name="T21" fmla="*/ 0 h 17217"/>
                <a:gd name="T22" fmla="*/ 0 w 19684"/>
                <a:gd name="T23" fmla="*/ 0 h 17217"/>
                <a:gd name="T24" fmla="*/ 0 w 19684"/>
                <a:gd name="T25" fmla="*/ 0 h 17217"/>
                <a:gd name="T26" fmla="*/ 0 w 19684"/>
                <a:gd name="T27" fmla="*/ 0 h 17217"/>
                <a:gd name="T28" fmla="*/ 0 w 19684"/>
                <a:gd name="T29" fmla="*/ 0 h 17217"/>
                <a:gd name="T30" fmla="*/ 0 w 19684"/>
                <a:gd name="T31" fmla="*/ 0 h 17217"/>
                <a:gd name="T32" fmla="*/ 0 w 19684"/>
                <a:gd name="T33" fmla="*/ 0 h 17217"/>
                <a:gd name="T34" fmla="*/ 0 w 19684"/>
                <a:gd name="T35" fmla="*/ 0 h 17217"/>
                <a:gd name="T36" fmla="*/ 0 w 19684"/>
                <a:gd name="T37" fmla="*/ 0 h 17217"/>
                <a:gd name="T38" fmla="*/ 0 w 19684"/>
                <a:gd name="T39" fmla="*/ 0 h 17217"/>
                <a:gd name="T40" fmla="*/ 0 w 19684"/>
                <a:gd name="T41" fmla="*/ 0 h 17217"/>
                <a:gd name="T42" fmla="*/ 0 w 19684"/>
                <a:gd name="T43" fmla="*/ 0 h 17217"/>
                <a:gd name="T44" fmla="*/ 0 w 19684"/>
                <a:gd name="T45" fmla="*/ 0 h 17217"/>
                <a:gd name="T46" fmla="*/ 0 w 19684"/>
                <a:gd name="T47" fmla="*/ 0 h 17217"/>
                <a:gd name="T48" fmla="*/ 0 w 19684"/>
                <a:gd name="T49" fmla="*/ 0 h 17217"/>
                <a:gd name="T50" fmla="*/ 0 w 19684"/>
                <a:gd name="T51" fmla="*/ 0 h 17217"/>
                <a:gd name="T52" fmla="*/ 0 w 19684"/>
                <a:gd name="T53" fmla="*/ 0 h 17217"/>
                <a:gd name="T54" fmla="*/ 0 w 19684"/>
                <a:gd name="T55" fmla="*/ 0 h 17217"/>
                <a:gd name="T56" fmla="*/ 0 w 19684"/>
                <a:gd name="T57" fmla="*/ 0 h 17217"/>
                <a:gd name="T58" fmla="*/ 0 w 19684"/>
                <a:gd name="T59" fmla="*/ 0 h 17217"/>
                <a:gd name="T60" fmla="*/ 0 w 19684"/>
                <a:gd name="T61" fmla="*/ 0 h 17217"/>
                <a:gd name="T62" fmla="*/ 0 w 19684"/>
                <a:gd name="T63" fmla="*/ 0 h 17217"/>
                <a:gd name="T64" fmla="*/ 0 w 19684"/>
                <a:gd name="T65" fmla="*/ 0 h 17217"/>
                <a:gd name="T66" fmla="*/ 0 w 19684"/>
                <a:gd name="T67" fmla="*/ 0 h 17217"/>
                <a:gd name="T68" fmla="*/ 0 w 19684"/>
                <a:gd name="T69" fmla="*/ 0 h 17217"/>
                <a:gd name="T70" fmla="*/ 0 w 19684"/>
                <a:gd name="T71" fmla="*/ 0 h 17217"/>
                <a:gd name="T72" fmla="*/ 0 w 19684"/>
                <a:gd name="T73" fmla="*/ 0 h 17217"/>
                <a:gd name="T74" fmla="*/ 0 w 19684"/>
                <a:gd name="T75" fmla="*/ 0 h 17217"/>
                <a:gd name="T76" fmla="*/ 0 w 19684"/>
                <a:gd name="T77" fmla="*/ 0 h 17217"/>
                <a:gd name="T78" fmla="*/ 0 w 19684"/>
                <a:gd name="T79" fmla="*/ 0 h 17217"/>
                <a:gd name="T80" fmla="*/ 0 w 19684"/>
                <a:gd name="T81" fmla="*/ 0 h 17217"/>
                <a:gd name="T82" fmla="*/ 0 w 19684"/>
                <a:gd name="T83" fmla="*/ 0 h 17217"/>
                <a:gd name="T84" fmla="*/ 0 w 19684"/>
                <a:gd name="T85" fmla="*/ 0 h 17217"/>
                <a:gd name="T86" fmla="*/ 0 w 19684"/>
                <a:gd name="T87" fmla="*/ 0 h 172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684"/>
                <a:gd name="T133" fmla="*/ 0 h 17217"/>
                <a:gd name="T134" fmla="*/ 19684 w 19684"/>
                <a:gd name="T135" fmla="*/ 17217 h 172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684" h="17217">
                  <a:moveTo>
                    <a:pt x="945" y="11503"/>
                  </a:moveTo>
                  <a:cubicBezTo>
                    <a:pt x="0" y="3578"/>
                    <a:pt x="8078" y="746"/>
                    <a:pt x="13595" y="5218"/>
                  </a:cubicBezTo>
                  <a:cubicBezTo>
                    <a:pt x="16403" y="7528"/>
                    <a:pt x="18938" y="12770"/>
                    <a:pt x="15707" y="17217"/>
                  </a:cubicBezTo>
                  <a:cubicBezTo>
                    <a:pt x="18093" y="15180"/>
                    <a:pt x="19684" y="12050"/>
                    <a:pt x="19684" y="8745"/>
                  </a:cubicBezTo>
                  <a:cubicBezTo>
                    <a:pt x="19684" y="5392"/>
                    <a:pt x="18093" y="2659"/>
                    <a:pt x="15658" y="1292"/>
                  </a:cubicBezTo>
                  <a:cubicBezTo>
                    <a:pt x="15509" y="1218"/>
                    <a:pt x="15310" y="1094"/>
                    <a:pt x="15161" y="1019"/>
                  </a:cubicBezTo>
                  <a:cubicBezTo>
                    <a:pt x="14912" y="920"/>
                    <a:pt x="14614" y="771"/>
                    <a:pt x="14390" y="671"/>
                  </a:cubicBezTo>
                  <a:cubicBezTo>
                    <a:pt x="13968" y="522"/>
                    <a:pt x="13968" y="522"/>
                    <a:pt x="13968" y="522"/>
                  </a:cubicBezTo>
                  <a:cubicBezTo>
                    <a:pt x="13819" y="472"/>
                    <a:pt x="13620" y="423"/>
                    <a:pt x="13471" y="373"/>
                  </a:cubicBezTo>
                  <a:cubicBezTo>
                    <a:pt x="13123" y="274"/>
                    <a:pt x="13123" y="274"/>
                    <a:pt x="13123" y="274"/>
                  </a:cubicBezTo>
                  <a:cubicBezTo>
                    <a:pt x="13023" y="249"/>
                    <a:pt x="12874" y="224"/>
                    <a:pt x="12775" y="199"/>
                  </a:cubicBezTo>
                  <a:cubicBezTo>
                    <a:pt x="12501" y="150"/>
                    <a:pt x="12501" y="150"/>
                    <a:pt x="12501" y="150"/>
                  </a:cubicBezTo>
                  <a:cubicBezTo>
                    <a:pt x="12402" y="125"/>
                    <a:pt x="12303" y="125"/>
                    <a:pt x="12203" y="100"/>
                  </a:cubicBezTo>
                  <a:cubicBezTo>
                    <a:pt x="11955" y="75"/>
                    <a:pt x="11955" y="75"/>
                    <a:pt x="11955" y="75"/>
                  </a:cubicBezTo>
                  <a:cubicBezTo>
                    <a:pt x="11880" y="50"/>
                    <a:pt x="11781" y="50"/>
                    <a:pt x="11706" y="50"/>
                  </a:cubicBezTo>
                  <a:cubicBezTo>
                    <a:pt x="11482" y="25"/>
                    <a:pt x="11482" y="25"/>
                    <a:pt x="11482" y="25"/>
                  </a:cubicBezTo>
                  <a:cubicBezTo>
                    <a:pt x="11433" y="25"/>
                    <a:pt x="11333" y="25"/>
                    <a:pt x="11259" y="0"/>
                  </a:cubicBezTo>
                  <a:cubicBezTo>
                    <a:pt x="11060" y="0"/>
                    <a:pt x="11060" y="0"/>
                    <a:pt x="11060" y="0"/>
                  </a:cubicBezTo>
                  <a:cubicBezTo>
                    <a:pt x="10985" y="0"/>
                    <a:pt x="10911" y="0"/>
                    <a:pt x="10836" y="0"/>
                  </a:cubicBezTo>
                  <a:cubicBezTo>
                    <a:pt x="10613" y="0"/>
                    <a:pt x="10613" y="0"/>
                    <a:pt x="10613" y="0"/>
                  </a:cubicBezTo>
                  <a:cubicBezTo>
                    <a:pt x="10563" y="0"/>
                    <a:pt x="10463" y="0"/>
                    <a:pt x="10389" y="0"/>
                  </a:cubicBezTo>
                  <a:cubicBezTo>
                    <a:pt x="10165" y="25"/>
                    <a:pt x="10165" y="25"/>
                    <a:pt x="10165" y="25"/>
                  </a:cubicBezTo>
                  <a:cubicBezTo>
                    <a:pt x="10116" y="25"/>
                    <a:pt x="10016" y="25"/>
                    <a:pt x="9942" y="25"/>
                  </a:cubicBezTo>
                  <a:cubicBezTo>
                    <a:pt x="9693" y="50"/>
                    <a:pt x="9693" y="50"/>
                    <a:pt x="9693" y="50"/>
                  </a:cubicBezTo>
                  <a:cubicBezTo>
                    <a:pt x="9618" y="75"/>
                    <a:pt x="9519" y="75"/>
                    <a:pt x="9420" y="75"/>
                  </a:cubicBezTo>
                  <a:cubicBezTo>
                    <a:pt x="9097" y="125"/>
                    <a:pt x="9097" y="125"/>
                    <a:pt x="9097" y="125"/>
                  </a:cubicBezTo>
                  <a:cubicBezTo>
                    <a:pt x="8152" y="323"/>
                    <a:pt x="7705" y="472"/>
                    <a:pt x="6984" y="746"/>
                  </a:cubicBezTo>
                  <a:cubicBezTo>
                    <a:pt x="6462" y="969"/>
                    <a:pt x="6462" y="969"/>
                    <a:pt x="6462" y="969"/>
                  </a:cubicBezTo>
                  <a:cubicBezTo>
                    <a:pt x="5816" y="1317"/>
                    <a:pt x="5766" y="1342"/>
                    <a:pt x="5369" y="1590"/>
                  </a:cubicBezTo>
                  <a:cubicBezTo>
                    <a:pt x="4822" y="1963"/>
                    <a:pt x="4822" y="1963"/>
                    <a:pt x="4822" y="1963"/>
                  </a:cubicBezTo>
                  <a:cubicBezTo>
                    <a:pt x="4598" y="2162"/>
                    <a:pt x="4275" y="2410"/>
                    <a:pt x="4051" y="2609"/>
                  </a:cubicBezTo>
                  <a:cubicBezTo>
                    <a:pt x="3530" y="3131"/>
                    <a:pt x="3530" y="3131"/>
                    <a:pt x="3530" y="3131"/>
                  </a:cubicBezTo>
                  <a:cubicBezTo>
                    <a:pt x="3356" y="3330"/>
                    <a:pt x="3107" y="3603"/>
                    <a:pt x="2933" y="3826"/>
                  </a:cubicBezTo>
                  <a:cubicBezTo>
                    <a:pt x="2486" y="4423"/>
                    <a:pt x="2486" y="4423"/>
                    <a:pt x="2486" y="4423"/>
                  </a:cubicBezTo>
                  <a:cubicBezTo>
                    <a:pt x="2361" y="4646"/>
                    <a:pt x="2163" y="4944"/>
                    <a:pt x="2038" y="5168"/>
                  </a:cubicBezTo>
                  <a:cubicBezTo>
                    <a:pt x="1690" y="5864"/>
                    <a:pt x="1690" y="5864"/>
                    <a:pt x="1690" y="5864"/>
                  </a:cubicBezTo>
                  <a:cubicBezTo>
                    <a:pt x="1591" y="6087"/>
                    <a:pt x="1467" y="6410"/>
                    <a:pt x="1367" y="6659"/>
                  </a:cubicBezTo>
                  <a:cubicBezTo>
                    <a:pt x="1144" y="7404"/>
                    <a:pt x="1144" y="7404"/>
                    <a:pt x="1144" y="7404"/>
                  </a:cubicBezTo>
                  <a:cubicBezTo>
                    <a:pt x="1094" y="7652"/>
                    <a:pt x="995" y="8000"/>
                    <a:pt x="970" y="8249"/>
                  </a:cubicBezTo>
                  <a:cubicBezTo>
                    <a:pt x="845" y="9044"/>
                    <a:pt x="845" y="9044"/>
                    <a:pt x="845" y="9044"/>
                  </a:cubicBezTo>
                  <a:cubicBezTo>
                    <a:pt x="845" y="9292"/>
                    <a:pt x="821" y="9665"/>
                    <a:pt x="821" y="9913"/>
                  </a:cubicBezTo>
                  <a:cubicBezTo>
                    <a:pt x="845" y="10733"/>
                    <a:pt x="845" y="10733"/>
                    <a:pt x="845" y="10733"/>
                  </a:cubicBezTo>
                  <a:cubicBezTo>
                    <a:pt x="870" y="11006"/>
                    <a:pt x="920" y="11379"/>
                    <a:pt x="970" y="11652"/>
                  </a:cubicBezTo>
                  <a:cubicBezTo>
                    <a:pt x="945" y="11503"/>
                    <a:pt x="945" y="11503"/>
                    <a:pt x="945" y="11503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16" name="Freeform 72"/>
            <p:cNvSpPr>
              <a:spLocks noChangeAspect="1"/>
            </p:cNvSpPr>
            <p:nvPr/>
          </p:nvSpPr>
          <p:spPr bwMode="auto">
            <a:xfrm>
              <a:off x="2692" y="1643"/>
              <a:ext cx="799" cy="1164"/>
            </a:xfrm>
            <a:custGeom>
              <a:avLst/>
              <a:gdLst>
                <a:gd name="T0" fmla="*/ 0 w 6658"/>
                <a:gd name="T1" fmla="*/ 0 h 9700"/>
                <a:gd name="T2" fmla="*/ 0 w 6658"/>
                <a:gd name="T3" fmla="*/ 0 h 9700"/>
                <a:gd name="T4" fmla="*/ 0 w 6658"/>
                <a:gd name="T5" fmla="*/ 0 h 9700"/>
                <a:gd name="T6" fmla="*/ 0 w 6658"/>
                <a:gd name="T7" fmla="*/ 0 h 9700"/>
                <a:gd name="T8" fmla="*/ 0 w 6658"/>
                <a:gd name="T9" fmla="*/ 0 h 9700"/>
                <a:gd name="T10" fmla="*/ 0 w 6658"/>
                <a:gd name="T11" fmla="*/ 0 h 9700"/>
                <a:gd name="T12" fmla="*/ 0 w 6658"/>
                <a:gd name="T13" fmla="*/ 0 h 9700"/>
                <a:gd name="T14" fmla="*/ 0 w 6658"/>
                <a:gd name="T15" fmla="*/ 0 h 9700"/>
                <a:gd name="T16" fmla="*/ 0 w 6658"/>
                <a:gd name="T17" fmla="*/ 0 h 9700"/>
                <a:gd name="T18" fmla="*/ 0 w 6658"/>
                <a:gd name="T19" fmla="*/ 0 h 9700"/>
                <a:gd name="T20" fmla="*/ 0 w 6658"/>
                <a:gd name="T21" fmla="*/ 0 h 9700"/>
                <a:gd name="T22" fmla="*/ 0 w 6658"/>
                <a:gd name="T23" fmla="*/ 0 h 9700"/>
                <a:gd name="T24" fmla="*/ 0 w 6658"/>
                <a:gd name="T25" fmla="*/ 0 h 9700"/>
                <a:gd name="T26" fmla="*/ 0 w 6658"/>
                <a:gd name="T27" fmla="*/ 0 h 9700"/>
                <a:gd name="T28" fmla="*/ 0 w 6658"/>
                <a:gd name="T29" fmla="*/ 0 h 9700"/>
                <a:gd name="T30" fmla="*/ 0 w 6658"/>
                <a:gd name="T31" fmla="*/ 0 h 9700"/>
                <a:gd name="T32" fmla="*/ 0 w 6658"/>
                <a:gd name="T33" fmla="*/ 0 h 9700"/>
                <a:gd name="T34" fmla="*/ 0 w 6658"/>
                <a:gd name="T35" fmla="*/ 0 h 9700"/>
                <a:gd name="T36" fmla="*/ 0 w 6658"/>
                <a:gd name="T37" fmla="*/ 0 h 9700"/>
                <a:gd name="T38" fmla="*/ 0 w 6658"/>
                <a:gd name="T39" fmla="*/ 0 h 9700"/>
                <a:gd name="T40" fmla="*/ 0 w 6658"/>
                <a:gd name="T41" fmla="*/ 0 h 9700"/>
                <a:gd name="T42" fmla="*/ 0 w 6658"/>
                <a:gd name="T43" fmla="*/ 0 h 9700"/>
                <a:gd name="T44" fmla="*/ 0 w 6658"/>
                <a:gd name="T45" fmla="*/ 0 h 9700"/>
                <a:gd name="T46" fmla="*/ 0 w 6658"/>
                <a:gd name="T47" fmla="*/ 0 h 9700"/>
                <a:gd name="T48" fmla="*/ 0 w 6658"/>
                <a:gd name="T49" fmla="*/ 0 h 9700"/>
                <a:gd name="T50" fmla="*/ 0 w 6658"/>
                <a:gd name="T51" fmla="*/ 0 h 9700"/>
                <a:gd name="T52" fmla="*/ 0 w 6658"/>
                <a:gd name="T53" fmla="*/ 0 h 9700"/>
                <a:gd name="T54" fmla="*/ 0 w 6658"/>
                <a:gd name="T55" fmla="*/ 0 h 9700"/>
                <a:gd name="T56" fmla="*/ 0 w 6658"/>
                <a:gd name="T57" fmla="*/ 0 h 9700"/>
                <a:gd name="T58" fmla="*/ 0 w 6658"/>
                <a:gd name="T59" fmla="*/ 0 h 9700"/>
                <a:gd name="T60" fmla="*/ 0 w 6658"/>
                <a:gd name="T61" fmla="*/ 0 h 9700"/>
                <a:gd name="T62" fmla="*/ 0 w 6658"/>
                <a:gd name="T63" fmla="*/ 0 h 9700"/>
                <a:gd name="T64" fmla="*/ 0 w 6658"/>
                <a:gd name="T65" fmla="*/ 0 h 9700"/>
                <a:gd name="T66" fmla="*/ 0 w 6658"/>
                <a:gd name="T67" fmla="*/ 0 h 9700"/>
                <a:gd name="T68" fmla="*/ 0 w 6658"/>
                <a:gd name="T69" fmla="*/ 0 h 9700"/>
                <a:gd name="T70" fmla="*/ 0 w 6658"/>
                <a:gd name="T71" fmla="*/ 0 h 9700"/>
                <a:gd name="T72" fmla="*/ 0 w 6658"/>
                <a:gd name="T73" fmla="*/ 0 h 9700"/>
                <a:gd name="T74" fmla="*/ 0 w 6658"/>
                <a:gd name="T75" fmla="*/ 0 h 9700"/>
                <a:gd name="T76" fmla="*/ 0 w 6658"/>
                <a:gd name="T77" fmla="*/ 0 h 9700"/>
                <a:gd name="T78" fmla="*/ 0 w 6658"/>
                <a:gd name="T79" fmla="*/ 0 h 9700"/>
                <a:gd name="T80" fmla="*/ 0 w 6658"/>
                <a:gd name="T81" fmla="*/ 0 h 9700"/>
                <a:gd name="T82" fmla="*/ 0 w 6658"/>
                <a:gd name="T83" fmla="*/ 0 h 9700"/>
                <a:gd name="T84" fmla="*/ 0 w 6658"/>
                <a:gd name="T85" fmla="*/ 0 h 9700"/>
                <a:gd name="T86" fmla="*/ 0 w 6658"/>
                <a:gd name="T87" fmla="*/ 0 h 9700"/>
                <a:gd name="T88" fmla="*/ 0 w 6658"/>
                <a:gd name="T89" fmla="*/ 0 h 9700"/>
                <a:gd name="T90" fmla="*/ 0 w 6658"/>
                <a:gd name="T91" fmla="*/ 0 h 9700"/>
                <a:gd name="T92" fmla="*/ 0 w 6658"/>
                <a:gd name="T93" fmla="*/ 0 h 9700"/>
                <a:gd name="T94" fmla="*/ 0 w 6658"/>
                <a:gd name="T95" fmla="*/ 0 h 9700"/>
                <a:gd name="T96" fmla="*/ 0 w 6658"/>
                <a:gd name="T97" fmla="*/ 0 h 9700"/>
                <a:gd name="T98" fmla="*/ 0 w 6658"/>
                <a:gd name="T99" fmla="*/ 0 h 9700"/>
                <a:gd name="T100" fmla="*/ 0 w 6658"/>
                <a:gd name="T101" fmla="*/ 0 h 97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658"/>
                <a:gd name="T154" fmla="*/ 0 h 9700"/>
                <a:gd name="T155" fmla="*/ 6658 w 6658"/>
                <a:gd name="T156" fmla="*/ 9700 h 97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658" h="9700">
                  <a:moveTo>
                    <a:pt x="6149" y="3726"/>
                  </a:moveTo>
                  <a:cubicBezTo>
                    <a:pt x="6149" y="5378"/>
                    <a:pt x="5354" y="6943"/>
                    <a:pt x="4162" y="7961"/>
                  </a:cubicBezTo>
                  <a:cubicBezTo>
                    <a:pt x="4137" y="7986"/>
                    <a:pt x="4099" y="8036"/>
                    <a:pt x="4075" y="8061"/>
                  </a:cubicBezTo>
                  <a:cubicBezTo>
                    <a:pt x="2634" y="9700"/>
                    <a:pt x="745" y="9265"/>
                    <a:pt x="0" y="9005"/>
                  </a:cubicBezTo>
                  <a:cubicBezTo>
                    <a:pt x="211" y="9067"/>
                    <a:pt x="211" y="9067"/>
                    <a:pt x="211" y="9067"/>
                  </a:cubicBezTo>
                  <a:cubicBezTo>
                    <a:pt x="336" y="9104"/>
                    <a:pt x="336" y="9104"/>
                    <a:pt x="336" y="9104"/>
                  </a:cubicBezTo>
                  <a:cubicBezTo>
                    <a:pt x="497" y="9154"/>
                    <a:pt x="497" y="9154"/>
                    <a:pt x="497" y="9154"/>
                  </a:cubicBezTo>
                  <a:cubicBezTo>
                    <a:pt x="559" y="9166"/>
                    <a:pt x="621" y="9178"/>
                    <a:pt x="683" y="9191"/>
                  </a:cubicBezTo>
                  <a:cubicBezTo>
                    <a:pt x="820" y="9216"/>
                    <a:pt x="820" y="9216"/>
                    <a:pt x="820" y="9216"/>
                  </a:cubicBezTo>
                  <a:cubicBezTo>
                    <a:pt x="857" y="9228"/>
                    <a:pt x="919" y="9228"/>
                    <a:pt x="957" y="9241"/>
                  </a:cubicBezTo>
                  <a:cubicBezTo>
                    <a:pt x="1081" y="9253"/>
                    <a:pt x="1081" y="9253"/>
                    <a:pt x="1081" y="9253"/>
                  </a:cubicBezTo>
                  <a:cubicBezTo>
                    <a:pt x="1118" y="9253"/>
                    <a:pt x="1168" y="9265"/>
                    <a:pt x="1205" y="9265"/>
                  </a:cubicBezTo>
                  <a:cubicBezTo>
                    <a:pt x="1317" y="9278"/>
                    <a:pt x="1317" y="9278"/>
                    <a:pt x="1317" y="9278"/>
                  </a:cubicBezTo>
                  <a:cubicBezTo>
                    <a:pt x="1354" y="9278"/>
                    <a:pt x="1404" y="9278"/>
                    <a:pt x="1429" y="9290"/>
                  </a:cubicBezTo>
                  <a:cubicBezTo>
                    <a:pt x="1540" y="9290"/>
                    <a:pt x="1540" y="9290"/>
                    <a:pt x="1540" y="9290"/>
                  </a:cubicBezTo>
                  <a:cubicBezTo>
                    <a:pt x="1578" y="9290"/>
                    <a:pt x="1615" y="9290"/>
                    <a:pt x="1652" y="9290"/>
                  </a:cubicBezTo>
                  <a:cubicBezTo>
                    <a:pt x="1752" y="9290"/>
                    <a:pt x="1752" y="9290"/>
                    <a:pt x="1752" y="9290"/>
                  </a:cubicBezTo>
                  <a:cubicBezTo>
                    <a:pt x="1789" y="9290"/>
                    <a:pt x="1839" y="9290"/>
                    <a:pt x="1863" y="9290"/>
                  </a:cubicBezTo>
                  <a:cubicBezTo>
                    <a:pt x="1975" y="9278"/>
                    <a:pt x="1975" y="9278"/>
                    <a:pt x="1975" y="9278"/>
                  </a:cubicBezTo>
                  <a:cubicBezTo>
                    <a:pt x="2013" y="9278"/>
                    <a:pt x="2062" y="9278"/>
                    <a:pt x="2099" y="9278"/>
                  </a:cubicBezTo>
                  <a:cubicBezTo>
                    <a:pt x="2224" y="9265"/>
                    <a:pt x="2224" y="9265"/>
                    <a:pt x="2224" y="9265"/>
                  </a:cubicBezTo>
                  <a:cubicBezTo>
                    <a:pt x="2261" y="9253"/>
                    <a:pt x="2311" y="9253"/>
                    <a:pt x="2348" y="9253"/>
                  </a:cubicBezTo>
                  <a:cubicBezTo>
                    <a:pt x="2509" y="9228"/>
                    <a:pt x="2509" y="9228"/>
                    <a:pt x="2509" y="9228"/>
                  </a:cubicBezTo>
                  <a:cubicBezTo>
                    <a:pt x="2882" y="9154"/>
                    <a:pt x="3118" y="9092"/>
                    <a:pt x="3516" y="8943"/>
                  </a:cubicBezTo>
                  <a:cubicBezTo>
                    <a:pt x="3777" y="8831"/>
                    <a:pt x="3777" y="8831"/>
                    <a:pt x="3777" y="8831"/>
                  </a:cubicBezTo>
                  <a:cubicBezTo>
                    <a:pt x="4099" y="8669"/>
                    <a:pt x="4124" y="8657"/>
                    <a:pt x="4336" y="8533"/>
                  </a:cubicBezTo>
                  <a:cubicBezTo>
                    <a:pt x="4609" y="8346"/>
                    <a:pt x="4609" y="8346"/>
                    <a:pt x="4609" y="8346"/>
                  </a:cubicBezTo>
                  <a:cubicBezTo>
                    <a:pt x="4733" y="8247"/>
                    <a:pt x="4895" y="8123"/>
                    <a:pt x="5006" y="8023"/>
                  </a:cubicBezTo>
                  <a:cubicBezTo>
                    <a:pt x="5267" y="7775"/>
                    <a:pt x="5267" y="7775"/>
                    <a:pt x="5267" y="7775"/>
                  </a:cubicBezTo>
                  <a:cubicBezTo>
                    <a:pt x="5354" y="7663"/>
                    <a:pt x="5478" y="7527"/>
                    <a:pt x="5565" y="7427"/>
                  </a:cubicBezTo>
                  <a:cubicBezTo>
                    <a:pt x="5789" y="7117"/>
                    <a:pt x="5789" y="7117"/>
                    <a:pt x="5789" y="7117"/>
                  </a:cubicBezTo>
                  <a:cubicBezTo>
                    <a:pt x="5863" y="7017"/>
                    <a:pt x="5963" y="6868"/>
                    <a:pt x="6025" y="6744"/>
                  </a:cubicBezTo>
                  <a:cubicBezTo>
                    <a:pt x="6199" y="6409"/>
                    <a:pt x="6199" y="6409"/>
                    <a:pt x="6199" y="6409"/>
                  </a:cubicBezTo>
                  <a:cubicBezTo>
                    <a:pt x="6249" y="6297"/>
                    <a:pt x="6323" y="6136"/>
                    <a:pt x="6360" y="6011"/>
                  </a:cubicBezTo>
                  <a:cubicBezTo>
                    <a:pt x="6485" y="5639"/>
                    <a:pt x="6485" y="5639"/>
                    <a:pt x="6485" y="5639"/>
                  </a:cubicBezTo>
                  <a:cubicBezTo>
                    <a:pt x="6509" y="5515"/>
                    <a:pt x="6547" y="5341"/>
                    <a:pt x="6572" y="5217"/>
                  </a:cubicBezTo>
                  <a:cubicBezTo>
                    <a:pt x="6634" y="4819"/>
                    <a:pt x="6634" y="4819"/>
                    <a:pt x="6634" y="4819"/>
                  </a:cubicBezTo>
                  <a:cubicBezTo>
                    <a:pt x="6646" y="4670"/>
                    <a:pt x="6658" y="4484"/>
                    <a:pt x="6658" y="4335"/>
                  </a:cubicBezTo>
                  <a:cubicBezTo>
                    <a:pt x="6646" y="3925"/>
                    <a:pt x="6646" y="3925"/>
                    <a:pt x="6646" y="3925"/>
                  </a:cubicBezTo>
                  <a:cubicBezTo>
                    <a:pt x="6621" y="3801"/>
                    <a:pt x="6609" y="3627"/>
                    <a:pt x="6584" y="3490"/>
                  </a:cubicBezTo>
                  <a:cubicBezTo>
                    <a:pt x="6509" y="3105"/>
                    <a:pt x="6509" y="3105"/>
                    <a:pt x="6509" y="3105"/>
                  </a:cubicBezTo>
                  <a:cubicBezTo>
                    <a:pt x="6472" y="2981"/>
                    <a:pt x="6422" y="2819"/>
                    <a:pt x="6385" y="2695"/>
                  </a:cubicBezTo>
                  <a:cubicBezTo>
                    <a:pt x="6249" y="2335"/>
                    <a:pt x="6249" y="2335"/>
                    <a:pt x="6249" y="2335"/>
                  </a:cubicBezTo>
                  <a:cubicBezTo>
                    <a:pt x="6186" y="2223"/>
                    <a:pt x="6124" y="2062"/>
                    <a:pt x="6062" y="1950"/>
                  </a:cubicBezTo>
                  <a:cubicBezTo>
                    <a:pt x="5863" y="1627"/>
                    <a:pt x="5863" y="1627"/>
                    <a:pt x="5863" y="1627"/>
                  </a:cubicBezTo>
                  <a:cubicBezTo>
                    <a:pt x="5789" y="1528"/>
                    <a:pt x="5690" y="1379"/>
                    <a:pt x="5615" y="1279"/>
                  </a:cubicBezTo>
                  <a:cubicBezTo>
                    <a:pt x="5379" y="994"/>
                    <a:pt x="5379" y="994"/>
                    <a:pt x="5379" y="994"/>
                  </a:cubicBezTo>
                  <a:cubicBezTo>
                    <a:pt x="5280" y="894"/>
                    <a:pt x="5155" y="770"/>
                    <a:pt x="5056" y="671"/>
                  </a:cubicBezTo>
                  <a:cubicBezTo>
                    <a:pt x="4795" y="447"/>
                    <a:pt x="4795" y="447"/>
                    <a:pt x="4795" y="447"/>
                  </a:cubicBezTo>
                  <a:cubicBezTo>
                    <a:pt x="4447" y="186"/>
                    <a:pt x="4410" y="162"/>
                    <a:pt x="4137" y="0"/>
                  </a:cubicBezTo>
                  <a:cubicBezTo>
                    <a:pt x="5354" y="683"/>
                    <a:pt x="6149" y="2049"/>
                    <a:pt x="6149" y="3726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17" name="Freeform 73"/>
            <p:cNvSpPr>
              <a:spLocks noChangeAspect="1"/>
            </p:cNvSpPr>
            <p:nvPr/>
          </p:nvSpPr>
          <p:spPr bwMode="auto">
            <a:xfrm>
              <a:off x="2298" y="1566"/>
              <a:ext cx="1132" cy="980"/>
            </a:xfrm>
            <a:custGeom>
              <a:avLst/>
              <a:gdLst>
                <a:gd name="T0" fmla="*/ 0 w 18867"/>
                <a:gd name="T1" fmla="*/ 0 h 16334"/>
                <a:gd name="T2" fmla="*/ 0 w 18867"/>
                <a:gd name="T3" fmla="*/ 0 h 16334"/>
                <a:gd name="T4" fmla="*/ 0 w 18867"/>
                <a:gd name="T5" fmla="*/ 0 h 16334"/>
                <a:gd name="T6" fmla="*/ 0 w 18867"/>
                <a:gd name="T7" fmla="*/ 0 h 16334"/>
                <a:gd name="T8" fmla="*/ 0 w 18867"/>
                <a:gd name="T9" fmla="*/ 0 h 16334"/>
                <a:gd name="T10" fmla="*/ 0 w 18867"/>
                <a:gd name="T11" fmla="*/ 0 h 16334"/>
                <a:gd name="T12" fmla="*/ 0 w 18867"/>
                <a:gd name="T13" fmla="*/ 0 h 16334"/>
                <a:gd name="T14" fmla="*/ 0 w 18867"/>
                <a:gd name="T15" fmla="*/ 0 h 16334"/>
                <a:gd name="T16" fmla="*/ 0 w 18867"/>
                <a:gd name="T17" fmla="*/ 0 h 16334"/>
                <a:gd name="T18" fmla="*/ 0 w 18867"/>
                <a:gd name="T19" fmla="*/ 0 h 16334"/>
                <a:gd name="T20" fmla="*/ 0 w 18867"/>
                <a:gd name="T21" fmla="*/ 0 h 16334"/>
                <a:gd name="T22" fmla="*/ 0 w 18867"/>
                <a:gd name="T23" fmla="*/ 0 h 16334"/>
                <a:gd name="T24" fmla="*/ 0 w 18867"/>
                <a:gd name="T25" fmla="*/ 0 h 16334"/>
                <a:gd name="T26" fmla="*/ 0 w 18867"/>
                <a:gd name="T27" fmla="*/ 0 h 16334"/>
                <a:gd name="T28" fmla="*/ 0 w 18867"/>
                <a:gd name="T29" fmla="*/ 0 h 16334"/>
                <a:gd name="T30" fmla="*/ 0 w 18867"/>
                <a:gd name="T31" fmla="*/ 0 h 16334"/>
                <a:gd name="T32" fmla="*/ 0 w 18867"/>
                <a:gd name="T33" fmla="*/ 0 h 16334"/>
                <a:gd name="T34" fmla="*/ 0 w 18867"/>
                <a:gd name="T35" fmla="*/ 0 h 16334"/>
                <a:gd name="T36" fmla="*/ 0 w 18867"/>
                <a:gd name="T37" fmla="*/ 0 h 16334"/>
                <a:gd name="T38" fmla="*/ 0 w 18867"/>
                <a:gd name="T39" fmla="*/ 0 h 16334"/>
                <a:gd name="T40" fmla="*/ 0 w 18867"/>
                <a:gd name="T41" fmla="*/ 0 h 16334"/>
                <a:gd name="T42" fmla="*/ 0 w 18867"/>
                <a:gd name="T43" fmla="*/ 0 h 16334"/>
                <a:gd name="T44" fmla="*/ 0 w 18867"/>
                <a:gd name="T45" fmla="*/ 0 h 16334"/>
                <a:gd name="T46" fmla="*/ 0 w 18867"/>
                <a:gd name="T47" fmla="*/ 0 h 16334"/>
                <a:gd name="T48" fmla="*/ 0 w 18867"/>
                <a:gd name="T49" fmla="*/ 0 h 16334"/>
                <a:gd name="T50" fmla="*/ 0 w 18867"/>
                <a:gd name="T51" fmla="*/ 0 h 16334"/>
                <a:gd name="T52" fmla="*/ 0 w 18867"/>
                <a:gd name="T53" fmla="*/ 0 h 16334"/>
                <a:gd name="T54" fmla="*/ 0 w 18867"/>
                <a:gd name="T55" fmla="*/ 0 h 16334"/>
                <a:gd name="T56" fmla="*/ 0 w 18867"/>
                <a:gd name="T57" fmla="*/ 0 h 16334"/>
                <a:gd name="T58" fmla="*/ 0 w 18867"/>
                <a:gd name="T59" fmla="*/ 0 h 16334"/>
                <a:gd name="T60" fmla="*/ 0 w 18867"/>
                <a:gd name="T61" fmla="*/ 0 h 16334"/>
                <a:gd name="T62" fmla="*/ 0 w 18867"/>
                <a:gd name="T63" fmla="*/ 0 h 16334"/>
                <a:gd name="T64" fmla="*/ 0 w 18867"/>
                <a:gd name="T65" fmla="*/ 0 h 16334"/>
                <a:gd name="T66" fmla="*/ 0 w 18867"/>
                <a:gd name="T67" fmla="*/ 0 h 16334"/>
                <a:gd name="T68" fmla="*/ 0 w 18867"/>
                <a:gd name="T69" fmla="*/ 0 h 16334"/>
                <a:gd name="T70" fmla="*/ 0 w 18867"/>
                <a:gd name="T71" fmla="*/ 0 h 16334"/>
                <a:gd name="T72" fmla="*/ 0 w 18867"/>
                <a:gd name="T73" fmla="*/ 0 h 16334"/>
                <a:gd name="T74" fmla="*/ 0 w 18867"/>
                <a:gd name="T75" fmla="*/ 0 h 16334"/>
                <a:gd name="T76" fmla="*/ 0 w 18867"/>
                <a:gd name="T77" fmla="*/ 0 h 16334"/>
                <a:gd name="T78" fmla="*/ 0 w 18867"/>
                <a:gd name="T79" fmla="*/ 0 h 16334"/>
                <a:gd name="T80" fmla="*/ 0 w 18867"/>
                <a:gd name="T81" fmla="*/ 0 h 16334"/>
                <a:gd name="T82" fmla="*/ 0 w 18867"/>
                <a:gd name="T83" fmla="*/ 0 h 163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867"/>
                <a:gd name="T127" fmla="*/ 0 h 16334"/>
                <a:gd name="T128" fmla="*/ 18867 w 18867"/>
                <a:gd name="T129" fmla="*/ 16334 h 163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867" h="16334">
                  <a:moveTo>
                    <a:pt x="0" y="9920"/>
                  </a:moveTo>
                  <a:cubicBezTo>
                    <a:pt x="398" y="1467"/>
                    <a:pt x="9570" y="970"/>
                    <a:pt x="14020" y="5793"/>
                  </a:cubicBezTo>
                  <a:cubicBezTo>
                    <a:pt x="16903" y="8925"/>
                    <a:pt x="17624" y="13152"/>
                    <a:pt x="15809" y="16334"/>
                  </a:cubicBezTo>
                  <a:cubicBezTo>
                    <a:pt x="17674" y="14345"/>
                    <a:pt x="18867" y="11610"/>
                    <a:pt x="18867" y="8751"/>
                  </a:cubicBezTo>
                  <a:cubicBezTo>
                    <a:pt x="18867" y="5395"/>
                    <a:pt x="17276" y="2661"/>
                    <a:pt x="14840" y="1293"/>
                  </a:cubicBezTo>
                  <a:cubicBezTo>
                    <a:pt x="14691" y="1219"/>
                    <a:pt x="14492" y="1094"/>
                    <a:pt x="14343" y="1020"/>
                  </a:cubicBezTo>
                  <a:cubicBezTo>
                    <a:pt x="14094" y="920"/>
                    <a:pt x="13796" y="771"/>
                    <a:pt x="13572" y="672"/>
                  </a:cubicBezTo>
                  <a:cubicBezTo>
                    <a:pt x="13150" y="523"/>
                    <a:pt x="13150" y="523"/>
                    <a:pt x="13150" y="523"/>
                  </a:cubicBezTo>
                  <a:cubicBezTo>
                    <a:pt x="13000" y="473"/>
                    <a:pt x="12802" y="423"/>
                    <a:pt x="12652" y="373"/>
                  </a:cubicBezTo>
                  <a:cubicBezTo>
                    <a:pt x="12304" y="274"/>
                    <a:pt x="12304" y="274"/>
                    <a:pt x="12304" y="274"/>
                  </a:cubicBezTo>
                  <a:cubicBezTo>
                    <a:pt x="12205" y="249"/>
                    <a:pt x="12056" y="224"/>
                    <a:pt x="11956" y="199"/>
                  </a:cubicBezTo>
                  <a:cubicBezTo>
                    <a:pt x="11683" y="150"/>
                    <a:pt x="11683" y="150"/>
                    <a:pt x="11683" y="150"/>
                  </a:cubicBezTo>
                  <a:cubicBezTo>
                    <a:pt x="11584" y="125"/>
                    <a:pt x="11484" y="125"/>
                    <a:pt x="11385" y="100"/>
                  </a:cubicBezTo>
                  <a:cubicBezTo>
                    <a:pt x="11136" y="75"/>
                    <a:pt x="11136" y="75"/>
                    <a:pt x="11136" y="75"/>
                  </a:cubicBezTo>
                  <a:cubicBezTo>
                    <a:pt x="11062" y="50"/>
                    <a:pt x="10962" y="50"/>
                    <a:pt x="10888" y="50"/>
                  </a:cubicBezTo>
                  <a:cubicBezTo>
                    <a:pt x="10664" y="25"/>
                    <a:pt x="10664" y="25"/>
                    <a:pt x="10664" y="25"/>
                  </a:cubicBezTo>
                  <a:cubicBezTo>
                    <a:pt x="10614" y="25"/>
                    <a:pt x="10515" y="25"/>
                    <a:pt x="10440" y="0"/>
                  </a:cubicBezTo>
                  <a:cubicBezTo>
                    <a:pt x="10241" y="0"/>
                    <a:pt x="10241" y="0"/>
                    <a:pt x="10241" y="0"/>
                  </a:cubicBezTo>
                  <a:cubicBezTo>
                    <a:pt x="10167" y="0"/>
                    <a:pt x="10092" y="0"/>
                    <a:pt x="10018" y="0"/>
                  </a:cubicBezTo>
                  <a:cubicBezTo>
                    <a:pt x="9794" y="0"/>
                    <a:pt x="9794" y="0"/>
                    <a:pt x="9794" y="0"/>
                  </a:cubicBezTo>
                  <a:cubicBezTo>
                    <a:pt x="9744" y="0"/>
                    <a:pt x="9645" y="0"/>
                    <a:pt x="9570" y="0"/>
                  </a:cubicBezTo>
                  <a:cubicBezTo>
                    <a:pt x="9346" y="25"/>
                    <a:pt x="9346" y="25"/>
                    <a:pt x="9346" y="25"/>
                  </a:cubicBezTo>
                  <a:cubicBezTo>
                    <a:pt x="9297" y="25"/>
                    <a:pt x="9197" y="25"/>
                    <a:pt x="9123" y="25"/>
                  </a:cubicBezTo>
                  <a:cubicBezTo>
                    <a:pt x="8874" y="50"/>
                    <a:pt x="8874" y="50"/>
                    <a:pt x="8874" y="50"/>
                  </a:cubicBezTo>
                  <a:cubicBezTo>
                    <a:pt x="8800" y="75"/>
                    <a:pt x="8700" y="75"/>
                    <a:pt x="8601" y="75"/>
                  </a:cubicBezTo>
                  <a:cubicBezTo>
                    <a:pt x="8278" y="125"/>
                    <a:pt x="8278" y="125"/>
                    <a:pt x="8278" y="125"/>
                  </a:cubicBezTo>
                  <a:cubicBezTo>
                    <a:pt x="7333" y="324"/>
                    <a:pt x="6886" y="473"/>
                    <a:pt x="6165" y="746"/>
                  </a:cubicBezTo>
                  <a:cubicBezTo>
                    <a:pt x="5643" y="970"/>
                    <a:pt x="5643" y="970"/>
                    <a:pt x="5643" y="970"/>
                  </a:cubicBezTo>
                  <a:cubicBezTo>
                    <a:pt x="4996" y="1318"/>
                    <a:pt x="4947" y="1343"/>
                    <a:pt x="4549" y="1592"/>
                  </a:cubicBezTo>
                  <a:cubicBezTo>
                    <a:pt x="4002" y="1964"/>
                    <a:pt x="4002" y="1964"/>
                    <a:pt x="4002" y="1964"/>
                  </a:cubicBezTo>
                  <a:cubicBezTo>
                    <a:pt x="3778" y="2163"/>
                    <a:pt x="3455" y="2412"/>
                    <a:pt x="3232" y="2611"/>
                  </a:cubicBezTo>
                  <a:cubicBezTo>
                    <a:pt x="2710" y="3133"/>
                    <a:pt x="2710" y="3133"/>
                    <a:pt x="2710" y="3133"/>
                  </a:cubicBezTo>
                  <a:cubicBezTo>
                    <a:pt x="2536" y="3332"/>
                    <a:pt x="2287" y="3605"/>
                    <a:pt x="2113" y="3829"/>
                  </a:cubicBezTo>
                  <a:cubicBezTo>
                    <a:pt x="1666" y="4426"/>
                    <a:pt x="1666" y="4426"/>
                    <a:pt x="1666" y="4426"/>
                  </a:cubicBezTo>
                  <a:cubicBezTo>
                    <a:pt x="1541" y="4649"/>
                    <a:pt x="1342" y="4948"/>
                    <a:pt x="1218" y="5171"/>
                  </a:cubicBezTo>
                  <a:cubicBezTo>
                    <a:pt x="870" y="5868"/>
                    <a:pt x="870" y="5868"/>
                    <a:pt x="870" y="5868"/>
                  </a:cubicBezTo>
                  <a:cubicBezTo>
                    <a:pt x="771" y="6091"/>
                    <a:pt x="646" y="6414"/>
                    <a:pt x="547" y="6663"/>
                  </a:cubicBezTo>
                  <a:cubicBezTo>
                    <a:pt x="323" y="7409"/>
                    <a:pt x="323" y="7409"/>
                    <a:pt x="323" y="7409"/>
                  </a:cubicBezTo>
                  <a:cubicBezTo>
                    <a:pt x="274" y="7657"/>
                    <a:pt x="174" y="8006"/>
                    <a:pt x="149" y="8254"/>
                  </a:cubicBezTo>
                  <a:cubicBezTo>
                    <a:pt x="25" y="9050"/>
                    <a:pt x="25" y="9050"/>
                    <a:pt x="25" y="9050"/>
                  </a:cubicBezTo>
                  <a:cubicBezTo>
                    <a:pt x="25" y="9298"/>
                    <a:pt x="0" y="9671"/>
                    <a:pt x="0" y="9920"/>
                  </a:cubicBezTo>
                  <a:cubicBezTo>
                    <a:pt x="0" y="9920"/>
                    <a:pt x="0" y="9920"/>
                    <a:pt x="0" y="9920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18" name="Freeform 74"/>
            <p:cNvSpPr>
              <a:spLocks noChangeAspect="1"/>
            </p:cNvSpPr>
            <p:nvPr/>
          </p:nvSpPr>
          <p:spPr bwMode="auto">
            <a:xfrm>
              <a:off x="2786" y="1643"/>
              <a:ext cx="705" cy="1129"/>
            </a:xfrm>
            <a:custGeom>
              <a:avLst/>
              <a:gdLst>
                <a:gd name="T0" fmla="*/ 0 w 11750"/>
                <a:gd name="T1" fmla="*/ 0 h 18816"/>
                <a:gd name="T2" fmla="*/ 0 w 11750"/>
                <a:gd name="T3" fmla="*/ 0 h 18816"/>
                <a:gd name="T4" fmla="*/ 0 w 11750"/>
                <a:gd name="T5" fmla="*/ 0 h 18816"/>
                <a:gd name="T6" fmla="*/ 0 w 11750"/>
                <a:gd name="T7" fmla="*/ 0 h 18816"/>
                <a:gd name="T8" fmla="*/ 0 w 11750"/>
                <a:gd name="T9" fmla="*/ 0 h 18816"/>
                <a:gd name="T10" fmla="*/ 0 w 11750"/>
                <a:gd name="T11" fmla="*/ 0 h 18816"/>
                <a:gd name="T12" fmla="*/ 0 w 11750"/>
                <a:gd name="T13" fmla="*/ 0 h 18816"/>
                <a:gd name="T14" fmla="*/ 0 w 11750"/>
                <a:gd name="T15" fmla="*/ 0 h 18816"/>
                <a:gd name="T16" fmla="*/ 0 w 11750"/>
                <a:gd name="T17" fmla="*/ 0 h 18816"/>
                <a:gd name="T18" fmla="*/ 0 w 11750"/>
                <a:gd name="T19" fmla="*/ 0 h 18816"/>
                <a:gd name="T20" fmla="*/ 0 w 11750"/>
                <a:gd name="T21" fmla="*/ 0 h 18816"/>
                <a:gd name="T22" fmla="*/ 0 w 11750"/>
                <a:gd name="T23" fmla="*/ 0 h 18816"/>
                <a:gd name="T24" fmla="*/ 0 w 11750"/>
                <a:gd name="T25" fmla="*/ 0 h 18816"/>
                <a:gd name="T26" fmla="*/ 0 w 11750"/>
                <a:gd name="T27" fmla="*/ 0 h 18816"/>
                <a:gd name="T28" fmla="*/ 0 w 11750"/>
                <a:gd name="T29" fmla="*/ 0 h 18816"/>
                <a:gd name="T30" fmla="*/ 0 w 11750"/>
                <a:gd name="T31" fmla="*/ 0 h 18816"/>
                <a:gd name="T32" fmla="*/ 0 w 11750"/>
                <a:gd name="T33" fmla="*/ 0 h 18816"/>
                <a:gd name="T34" fmla="*/ 0 w 11750"/>
                <a:gd name="T35" fmla="*/ 0 h 18816"/>
                <a:gd name="T36" fmla="*/ 0 w 11750"/>
                <a:gd name="T37" fmla="*/ 0 h 18816"/>
                <a:gd name="T38" fmla="*/ 0 w 11750"/>
                <a:gd name="T39" fmla="*/ 0 h 18816"/>
                <a:gd name="T40" fmla="*/ 0 w 11750"/>
                <a:gd name="T41" fmla="*/ 0 h 18816"/>
                <a:gd name="T42" fmla="*/ 0 w 11750"/>
                <a:gd name="T43" fmla="*/ 0 h 18816"/>
                <a:gd name="T44" fmla="*/ 0 w 11750"/>
                <a:gd name="T45" fmla="*/ 0 h 18816"/>
                <a:gd name="T46" fmla="*/ 0 w 11750"/>
                <a:gd name="T47" fmla="*/ 0 h 18816"/>
                <a:gd name="T48" fmla="*/ 0 w 11750"/>
                <a:gd name="T49" fmla="*/ 0 h 18816"/>
                <a:gd name="T50" fmla="*/ 0 w 11750"/>
                <a:gd name="T51" fmla="*/ 0 h 18816"/>
                <a:gd name="T52" fmla="*/ 0 w 11750"/>
                <a:gd name="T53" fmla="*/ 0 h 18816"/>
                <a:gd name="T54" fmla="*/ 0 w 11750"/>
                <a:gd name="T55" fmla="*/ 0 h 18816"/>
                <a:gd name="T56" fmla="*/ 0 w 11750"/>
                <a:gd name="T57" fmla="*/ 0 h 18816"/>
                <a:gd name="T58" fmla="*/ 0 w 11750"/>
                <a:gd name="T59" fmla="*/ 0 h 18816"/>
                <a:gd name="T60" fmla="*/ 0 w 11750"/>
                <a:gd name="T61" fmla="*/ 0 h 18816"/>
                <a:gd name="T62" fmla="*/ 0 w 11750"/>
                <a:gd name="T63" fmla="*/ 0 h 18816"/>
                <a:gd name="T64" fmla="*/ 0 w 11750"/>
                <a:gd name="T65" fmla="*/ 0 h 18816"/>
                <a:gd name="T66" fmla="*/ 0 w 11750"/>
                <a:gd name="T67" fmla="*/ 0 h 18816"/>
                <a:gd name="T68" fmla="*/ 0 w 11750"/>
                <a:gd name="T69" fmla="*/ 0 h 18816"/>
                <a:gd name="T70" fmla="*/ 0 w 11750"/>
                <a:gd name="T71" fmla="*/ 0 h 18816"/>
                <a:gd name="T72" fmla="*/ 0 w 11750"/>
                <a:gd name="T73" fmla="*/ 0 h 18816"/>
                <a:gd name="T74" fmla="*/ 0 w 11750"/>
                <a:gd name="T75" fmla="*/ 0 h 18816"/>
                <a:gd name="T76" fmla="*/ 0 w 11750"/>
                <a:gd name="T77" fmla="*/ 0 h 18816"/>
                <a:gd name="T78" fmla="*/ 0 w 11750"/>
                <a:gd name="T79" fmla="*/ 0 h 18816"/>
                <a:gd name="T80" fmla="*/ 0 w 11750"/>
                <a:gd name="T81" fmla="*/ 0 h 18816"/>
                <a:gd name="T82" fmla="*/ 0 w 11750"/>
                <a:gd name="T83" fmla="*/ 0 h 18816"/>
                <a:gd name="T84" fmla="*/ 0 w 11750"/>
                <a:gd name="T85" fmla="*/ 0 h 18816"/>
                <a:gd name="T86" fmla="*/ 0 w 11750"/>
                <a:gd name="T87" fmla="*/ 0 h 18816"/>
                <a:gd name="T88" fmla="*/ 0 w 11750"/>
                <a:gd name="T89" fmla="*/ 0 h 18816"/>
                <a:gd name="T90" fmla="*/ 0 w 11750"/>
                <a:gd name="T91" fmla="*/ 0 h 18816"/>
                <a:gd name="T92" fmla="*/ 0 w 11750"/>
                <a:gd name="T93" fmla="*/ 0 h 188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750"/>
                <a:gd name="T142" fmla="*/ 0 h 18816"/>
                <a:gd name="T143" fmla="*/ 11750 w 11750"/>
                <a:gd name="T144" fmla="*/ 18816 h 1881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750" h="18816">
                  <a:moveTo>
                    <a:pt x="10732" y="7457"/>
                  </a:moveTo>
                  <a:cubicBezTo>
                    <a:pt x="10732" y="10315"/>
                    <a:pt x="9540" y="13050"/>
                    <a:pt x="7676" y="15038"/>
                  </a:cubicBezTo>
                  <a:cubicBezTo>
                    <a:pt x="7577" y="15187"/>
                    <a:pt x="7478" y="15386"/>
                    <a:pt x="7378" y="15535"/>
                  </a:cubicBezTo>
                  <a:cubicBezTo>
                    <a:pt x="5118" y="18618"/>
                    <a:pt x="2137" y="18816"/>
                    <a:pt x="0" y="18444"/>
                  </a:cubicBezTo>
                  <a:cubicBezTo>
                    <a:pt x="299" y="18468"/>
                    <a:pt x="299" y="18468"/>
                    <a:pt x="299" y="18468"/>
                  </a:cubicBezTo>
                  <a:cubicBezTo>
                    <a:pt x="348" y="18493"/>
                    <a:pt x="348" y="18493"/>
                    <a:pt x="348" y="18493"/>
                  </a:cubicBezTo>
                  <a:cubicBezTo>
                    <a:pt x="597" y="18518"/>
                    <a:pt x="597" y="18518"/>
                    <a:pt x="597" y="18518"/>
                  </a:cubicBezTo>
                  <a:cubicBezTo>
                    <a:pt x="671" y="18518"/>
                    <a:pt x="771" y="18543"/>
                    <a:pt x="845" y="18543"/>
                  </a:cubicBezTo>
                  <a:cubicBezTo>
                    <a:pt x="1069" y="18568"/>
                    <a:pt x="1069" y="18568"/>
                    <a:pt x="1069" y="18568"/>
                  </a:cubicBezTo>
                  <a:cubicBezTo>
                    <a:pt x="1143" y="18568"/>
                    <a:pt x="1243" y="18568"/>
                    <a:pt x="1292" y="18593"/>
                  </a:cubicBezTo>
                  <a:cubicBezTo>
                    <a:pt x="1516" y="18593"/>
                    <a:pt x="1516" y="18593"/>
                    <a:pt x="1516" y="18593"/>
                  </a:cubicBezTo>
                  <a:cubicBezTo>
                    <a:pt x="1590" y="18593"/>
                    <a:pt x="1665" y="18593"/>
                    <a:pt x="1739" y="18593"/>
                  </a:cubicBezTo>
                  <a:cubicBezTo>
                    <a:pt x="1938" y="18593"/>
                    <a:pt x="1938" y="18593"/>
                    <a:pt x="1938" y="18593"/>
                  </a:cubicBezTo>
                  <a:cubicBezTo>
                    <a:pt x="2013" y="18593"/>
                    <a:pt x="2112" y="18593"/>
                    <a:pt x="2162" y="18593"/>
                  </a:cubicBezTo>
                  <a:cubicBezTo>
                    <a:pt x="2385" y="18568"/>
                    <a:pt x="2385" y="18568"/>
                    <a:pt x="2385" y="18568"/>
                  </a:cubicBezTo>
                  <a:cubicBezTo>
                    <a:pt x="2460" y="18568"/>
                    <a:pt x="2559" y="18568"/>
                    <a:pt x="2634" y="18568"/>
                  </a:cubicBezTo>
                  <a:cubicBezTo>
                    <a:pt x="2882" y="18543"/>
                    <a:pt x="2882" y="18543"/>
                    <a:pt x="2882" y="18543"/>
                  </a:cubicBezTo>
                  <a:cubicBezTo>
                    <a:pt x="2957" y="18518"/>
                    <a:pt x="3056" y="18518"/>
                    <a:pt x="3130" y="18518"/>
                  </a:cubicBezTo>
                  <a:cubicBezTo>
                    <a:pt x="3453" y="18468"/>
                    <a:pt x="3453" y="18468"/>
                    <a:pt x="3453" y="18468"/>
                  </a:cubicBezTo>
                  <a:cubicBezTo>
                    <a:pt x="4199" y="18319"/>
                    <a:pt x="4671" y="18195"/>
                    <a:pt x="5466" y="17897"/>
                  </a:cubicBezTo>
                  <a:cubicBezTo>
                    <a:pt x="5987" y="17673"/>
                    <a:pt x="5987" y="17673"/>
                    <a:pt x="5987" y="17673"/>
                  </a:cubicBezTo>
                  <a:cubicBezTo>
                    <a:pt x="6633" y="17350"/>
                    <a:pt x="6683" y="17325"/>
                    <a:pt x="7105" y="17076"/>
                  </a:cubicBezTo>
                  <a:cubicBezTo>
                    <a:pt x="7652" y="16704"/>
                    <a:pt x="7652" y="16704"/>
                    <a:pt x="7652" y="16704"/>
                  </a:cubicBezTo>
                  <a:cubicBezTo>
                    <a:pt x="7900" y="16505"/>
                    <a:pt x="8223" y="16256"/>
                    <a:pt x="8447" y="16057"/>
                  </a:cubicBezTo>
                  <a:cubicBezTo>
                    <a:pt x="8968" y="15560"/>
                    <a:pt x="8968" y="15560"/>
                    <a:pt x="8968" y="15560"/>
                  </a:cubicBezTo>
                  <a:cubicBezTo>
                    <a:pt x="9142" y="15337"/>
                    <a:pt x="9391" y="15063"/>
                    <a:pt x="9564" y="14864"/>
                  </a:cubicBezTo>
                  <a:cubicBezTo>
                    <a:pt x="10012" y="14243"/>
                    <a:pt x="10012" y="14243"/>
                    <a:pt x="10012" y="14243"/>
                  </a:cubicBezTo>
                  <a:cubicBezTo>
                    <a:pt x="10161" y="14044"/>
                    <a:pt x="10359" y="13746"/>
                    <a:pt x="10484" y="13497"/>
                  </a:cubicBezTo>
                  <a:cubicBezTo>
                    <a:pt x="10831" y="12826"/>
                    <a:pt x="10831" y="12826"/>
                    <a:pt x="10831" y="12826"/>
                  </a:cubicBezTo>
                  <a:cubicBezTo>
                    <a:pt x="10931" y="12602"/>
                    <a:pt x="11080" y="12279"/>
                    <a:pt x="11154" y="12031"/>
                  </a:cubicBezTo>
                  <a:cubicBezTo>
                    <a:pt x="11403" y="11285"/>
                    <a:pt x="11403" y="11285"/>
                    <a:pt x="11403" y="11285"/>
                  </a:cubicBezTo>
                  <a:cubicBezTo>
                    <a:pt x="11452" y="11036"/>
                    <a:pt x="11527" y="10688"/>
                    <a:pt x="11577" y="10440"/>
                  </a:cubicBezTo>
                  <a:cubicBezTo>
                    <a:pt x="11701" y="9644"/>
                    <a:pt x="11701" y="9644"/>
                    <a:pt x="11701" y="9644"/>
                  </a:cubicBezTo>
                  <a:cubicBezTo>
                    <a:pt x="11726" y="9346"/>
                    <a:pt x="11750" y="8973"/>
                    <a:pt x="11750" y="8675"/>
                  </a:cubicBezTo>
                  <a:cubicBezTo>
                    <a:pt x="11726" y="7855"/>
                    <a:pt x="11726" y="7855"/>
                    <a:pt x="11726" y="7855"/>
                  </a:cubicBezTo>
                  <a:cubicBezTo>
                    <a:pt x="11676" y="7606"/>
                    <a:pt x="11651" y="7258"/>
                    <a:pt x="11601" y="6985"/>
                  </a:cubicBezTo>
                  <a:cubicBezTo>
                    <a:pt x="11452" y="6214"/>
                    <a:pt x="11452" y="6214"/>
                    <a:pt x="11452" y="6214"/>
                  </a:cubicBezTo>
                  <a:cubicBezTo>
                    <a:pt x="11378" y="5965"/>
                    <a:pt x="11278" y="5642"/>
                    <a:pt x="11204" y="5394"/>
                  </a:cubicBezTo>
                  <a:cubicBezTo>
                    <a:pt x="10931" y="4673"/>
                    <a:pt x="10931" y="4673"/>
                    <a:pt x="10931" y="4673"/>
                  </a:cubicBezTo>
                  <a:cubicBezTo>
                    <a:pt x="10806" y="4449"/>
                    <a:pt x="10682" y="4126"/>
                    <a:pt x="10558" y="3902"/>
                  </a:cubicBezTo>
                  <a:cubicBezTo>
                    <a:pt x="10161" y="3256"/>
                    <a:pt x="10161" y="3256"/>
                    <a:pt x="10161" y="3256"/>
                  </a:cubicBezTo>
                  <a:cubicBezTo>
                    <a:pt x="10012" y="3057"/>
                    <a:pt x="9813" y="2759"/>
                    <a:pt x="9664" y="2560"/>
                  </a:cubicBezTo>
                  <a:cubicBezTo>
                    <a:pt x="9192" y="1988"/>
                    <a:pt x="9192" y="1988"/>
                    <a:pt x="9192" y="1988"/>
                  </a:cubicBezTo>
                  <a:cubicBezTo>
                    <a:pt x="8993" y="1789"/>
                    <a:pt x="8745" y="1541"/>
                    <a:pt x="8546" y="1342"/>
                  </a:cubicBezTo>
                  <a:cubicBezTo>
                    <a:pt x="8024" y="895"/>
                    <a:pt x="8024" y="895"/>
                    <a:pt x="8024" y="895"/>
                  </a:cubicBezTo>
                  <a:cubicBezTo>
                    <a:pt x="7329" y="373"/>
                    <a:pt x="7254" y="323"/>
                    <a:pt x="6708" y="0"/>
                  </a:cubicBezTo>
                  <a:cubicBezTo>
                    <a:pt x="9142" y="1367"/>
                    <a:pt x="10732" y="4101"/>
                    <a:pt x="10732" y="7457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19" name="Freeform 75"/>
            <p:cNvSpPr>
              <a:spLocks noChangeAspect="1"/>
            </p:cNvSpPr>
            <p:nvPr/>
          </p:nvSpPr>
          <p:spPr bwMode="auto">
            <a:xfrm>
              <a:off x="2304" y="1566"/>
              <a:ext cx="1126" cy="921"/>
            </a:xfrm>
            <a:custGeom>
              <a:avLst/>
              <a:gdLst>
                <a:gd name="T0" fmla="*/ 0 w 18767"/>
                <a:gd name="T1" fmla="*/ 0 h 15350"/>
                <a:gd name="T2" fmla="*/ 0 w 18767"/>
                <a:gd name="T3" fmla="*/ 0 h 15350"/>
                <a:gd name="T4" fmla="*/ 0 w 18767"/>
                <a:gd name="T5" fmla="*/ 0 h 15350"/>
                <a:gd name="T6" fmla="*/ 0 w 18767"/>
                <a:gd name="T7" fmla="*/ 0 h 15350"/>
                <a:gd name="T8" fmla="*/ 0 w 18767"/>
                <a:gd name="T9" fmla="*/ 0 h 15350"/>
                <a:gd name="T10" fmla="*/ 0 w 18767"/>
                <a:gd name="T11" fmla="*/ 0 h 15350"/>
                <a:gd name="T12" fmla="*/ 0 w 18767"/>
                <a:gd name="T13" fmla="*/ 0 h 15350"/>
                <a:gd name="T14" fmla="*/ 0 w 18767"/>
                <a:gd name="T15" fmla="*/ 0 h 15350"/>
                <a:gd name="T16" fmla="*/ 0 w 18767"/>
                <a:gd name="T17" fmla="*/ 0 h 15350"/>
                <a:gd name="T18" fmla="*/ 0 w 18767"/>
                <a:gd name="T19" fmla="*/ 0 h 15350"/>
                <a:gd name="T20" fmla="*/ 0 w 18767"/>
                <a:gd name="T21" fmla="*/ 0 h 15350"/>
                <a:gd name="T22" fmla="*/ 0 w 18767"/>
                <a:gd name="T23" fmla="*/ 0 h 15350"/>
                <a:gd name="T24" fmla="*/ 0 w 18767"/>
                <a:gd name="T25" fmla="*/ 0 h 15350"/>
                <a:gd name="T26" fmla="*/ 0 w 18767"/>
                <a:gd name="T27" fmla="*/ 0 h 15350"/>
                <a:gd name="T28" fmla="*/ 0 w 18767"/>
                <a:gd name="T29" fmla="*/ 0 h 15350"/>
                <a:gd name="T30" fmla="*/ 0 w 18767"/>
                <a:gd name="T31" fmla="*/ 0 h 15350"/>
                <a:gd name="T32" fmla="*/ 0 w 18767"/>
                <a:gd name="T33" fmla="*/ 0 h 15350"/>
                <a:gd name="T34" fmla="*/ 0 w 18767"/>
                <a:gd name="T35" fmla="*/ 0 h 15350"/>
                <a:gd name="T36" fmla="*/ 0 w 18767"/>
                <a:gd name="T37" fmla="*/ 0 h 15350"/>
                <a:gd name="T38" fmla="*/ 0 w 18767"/>
                <a:gd name="T39" fmla="*/ 0 h 15350"/>
                <a:gd name="T40" fmla="*/ 0 w 18767"/>
                <a:gd name="T41" fmla="*/ 0 h 15350"/>
                <a:gd name="T42" fmla="*/ 0 w 18767"/>
                <a:gd name="T43" fmla="*/ 0 h 15350"/>
                <a:gd name="T44" fmla="*/ 0 w 18767"/>
                <a:gd name="T45" fmla="*/ 0 h 15350"/>
                <a:gd name="T46" fmla="*/ 0 w 18767"/>
                <a:gd name="T47" fmla="*/ 0 h 15350"/>
                <a:gd name="T48" fmla="*/ 0 w 18767"/>
                <a:gd name="T49" fmla="*/ 0 h 15350"/>
                <a:gd name="T50" fmla="*/ 0 w 18767"/>
                <a:gd name="T51" fmla="*/ 0 h 15350"/>
                <a:gd name="T52" fmla="*/ 0 w 18767"/>
                <a:gd name="T53" fmla="*/ 0 h 15350"/>
                <a:gd name="T54" fmla="*/ 0 w 18767"/>
                <a:gd name="T55" fmla="*/ 0 h 15350"/>
                <a:gd name="T56" fmla="*/ 0 w 18767"/>
                <a:gd name="T57" fmla="*/ 0 h 15350"/>
                <a:gd name="T58" fmla="*/ 0 w 18767"/>
                <a:gd name="T59" fmla="*/ 0 h 15350"/>
                <a:gd name="T60" fmla="*/ 0 w 18767"/>
                <a:gd name="T61" fmla="*/ 0 h 15350"/>
                <a:gd name="T62" fmla="*/ 0 w 18767"/>
                <a:gd name="T63" fmla="*/ 0 h 15350"/>
                <a:gd name="T64" fmla="*/ 0 w 18767"/>
                <a:gd name="T65" fmla="*/ 0 h 15350"/>
                <a:gd name="T66" fmla="*/ 0 w 18767"/>
                <a:gd name="T67" fmla="*/ 0 h 15350"/>
                <a:gd name="T68" fmla="*/ 0 w 18767"/>
                <a:gd name="T69" fmla="*/ 0 h 15350"/>
                <a:gd name="T70" fmla="*/ 0 w 18767"/>
                <a:gd name="T71" fmla="*/ 0 h 15350"/>
                <a:gd name="T72" fmla="*/ 0 w 18767"/>
                <a:gd name="T73" fmla="*/ 0 h 15350"/>
                <a:gd name="T74" fmla="*/ 0 w 18767"/>
                <a:gd name="T75" fmla="*/ 0 h 15350"/>
                <a:gd name="T76" fmla="*/ 0 w 18767"/>
                <a:gd name="T77" fmla="*/ 0 h 15350"/>
                <a:gd name="T78" fmla="*/ 0 w 18767"/>
                <a:gd name="T79" fmla="*/ 0 h 15350"/>
                <a:gd name="T80" fmla="*/ 0 w 18767"/>
                <a:gd name="T81" fmla="*/ 0 h 153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67"/>
                <a:gd name="T124" fmla="*/ 0 h 15350"/>
                <a:gd name="T125" fmla="*/ 18767 w 18767"/>
                <a:gd name="T126" fmla="*/ 15350 h 153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67" h="15350">
                  <a:moveTo>
                    <a:pt x="124" y="7874"/>
                  </a:moveTo>
                  <a:cubicBezTo>
                    <a:pt x="1815" y="646"/>
                    <a:pt x="11434" y="348"/>
                    <a:pt x="15709" y="7402"/>
                  </a:cubicBezTo>
                  <a:cubicBezTo>
                    <a:pt x="17226" y="9886"/>
                    <a:pt x="17549" y="12941"/>
                    <a:pt x="16530" y="15350"/>
                  </a:cubicBezTo>
                  <a:cubicBezTo>
                    <a:pt x="17922" y="13463"/>
                    <a:pt x="18767" y="11153"/>
                    <a:pt x="18767" y="8744"/>
                  </a:cubicBezTo>
                  <a:cubicBezTo>
                    <a:pt x="18767" y="5390"/>
                    <a:pt x="17176" y="2658"/>
                    <a:pt x="14740" y="1292"/>
                  </a:cubicBezTo>
                  <a:cubicBezTo>
                    <a:pt x="14591" y="1218"/>
                    <a:pt x="14392" y="1093"/>
                    <a:pt x="14243" y="1019"/>
                  </a:cubicBezTo>
                  <a:cubicBezTo>
                    <a:pt x="13994" y="919"/>
                    <a:pt x="13696" y="770"/>
                    <a:pt x="13472" y="671"/>
                  </a:cubicBezTo>
                  <a:cubicBezTo>
                    <a:pt x="13050" y="522"/>
                    <a:pt x="13050" y="522"/>
                    <a:pt x="13050" y="522"/>
                  </a:cubicBezTo>
                  <a:cubicBezTo>
                    <a:pt x="12901" y="472"/>
                    <a:pt x="12702" y="423"/>
                    <a:pt x="12553" y="373"/>
                  </a:cubicBezTo>
                  <a:cubicBezTo>
                    <a:pt x="12205" y="274"/>
                    <a:pt x="12205" y="274"/>
                    <a:pt x="12205" y="274"/>
                  </a:cubicBezTo>
                  <a:cubicBezTo>
                    <a:pt x="12105" y="249"/>
                    <a:pt x="11956" y="224"/>
                    <a:pt x="11857" y="199"/>
                  </a:cubicBezTo>
                  <a:cubicBezTo>
                    <a:pt x="11583" y="149"/>
                    <a:pt x="11583" y="149"/>
                    <a:pt x="11583" y="149"/>
                  </a:cubicBezTo>
                  <a:cubicBezTo>
                    <a:pt x="11484" y="125"/>
                    <a:pt x="11384" y="125"/>
                    <a:pt x="11285" y="100"/>
                  </a:cubicBezTo>
                  <a:cubicBezTo>
                    <a:pt x="11036" y="75"/>
                    <a:pt x="11036" y="75"/>
                    <a:pt x="11036" y="75"/>
                  </a:cubicBezTo>
                  <a:cubicBezTo>
                    <a:pt x="10962" y="50"/>
                    <a:pt x="10862" y="50"/>
                    <a:pt x="10788" y="50"/>
                  </a:cubicBezTo>
                  <a:cubicBezTo>
                    <a:pt x="10564" y="25"/>
                    <a:pt x="10564" y="25"/>
                    <a:pt x="10564" y="25"/>
                  </a:cubicBezTo>
                  <a:cubicBezTo>
                    <a:pt x="10514" y="25"/>
                    <a:pt x="10415" y="25"/>
                    <a:pt x="10340" y="0"/>
                  </a:cubicBezTo>
                  <a:cubicBezTo>
                    <a:pt x="10142" y="0"/>
                    <a:pt x="10142" y="0"/>
                    <a:pt x="10142" y="0"/>
                  </a:cubicBezTo>
                  <a:cubicBezTo>
                    <a:pt x="10067" y="0"/>
                    <a:pt x="9992" y="0"/>
                    <a:pt x="9918" y="0"/>
                  </a:cubicBezTo>
                  <a:cubicBezTo>
                    <a:pt x="9694" y="0"/>
                    <a:pt x="9694" y="0"/>
                    <a:pt x="9694" y="0"/>
                  </a:cubicBezTo>
                  <a:cubicBezTo>
                    <a:pt x="9644" y="0"/>
                    <a:pt x="9545" y="0"/>
                    <a:pt x="9470" y="0"/>
                  </a:cubicBezTo>
                  <a:cubicBezTo>
                    <a:pt x="9247" y="25"/>
                    <a:pt x="9247" y="25"/>
                    <a:pt x="9247" y="25"/>
                  </a:cubicBezTo>
                  <a:cubicBezTo>
                    <a:pt x="9197" y="25"/>
                    <a:pt x="9098" y="25"/>
                    <a:pt x="9023" y="25"/>
                  </a:cubicBezTo>
                  <a:cubicBezTo>
                    <a:pt x="8774" y="50"/>
                    <a:pt x="8774" y="50"/>
                    <a:pt x="8774" y="50"/>
                  </a:cubicBezTo>
                  <a:cubicBezTo>
                    <a:pt x="8700" y="75"/>
                    <a:pt x="8600" y="75"/>
                    <a:pt x="8501" y="75"/>
                  </a:cubicBezTo>
                  <a:cubicBezTo>
                    <a:pt x="8178" y="125"/>
                    <a:pt x="8178" y="125"/>
                    <a:pt x="8178" y="125"/>
                  </a:cubicBezTo>
                  <a:cubicBezTo>
                    <a:pt x="7233" y="323"/>
                    <a:pt x="6786" y="472"/>
                    <a:pt x="6065" y="746"/>
                  </a:cubicBezTo>
                  <a:cubicBezTo>
                    <a:pt x="5543" y="969"/>
                    <a:pt x="5543" y="969"/>
                    <a:pt x="5543" y="969"/>
                  </a:cubicBezTo>
                  <a:cubicBezTo>
                    <a:pt x="4897" y="1317"/>
                    <a:pt x="4847" y="1342"/>
                    <a:pt x="4449" y="1590"/>
                  </a:cubicBezTo>
                  <a:cubicBezTo>
                    <a:pt x="3903" y="1963"/>
                    <a:pt x="3903" y="1963"/>
                    <a:pt x="3903" y="1963"/>
                  </a:cubicBezTo>
                  <a:cubicBezTo>
                    <a:pt x="3679" y="2161"/>
                    <a:pt x="3356" y="2410"/>
                    <a:pt x="3132" y="2608"/>
                  </a:cubicBezTo>
                  <a:cubicBezTo>
                    <a:pt x="2610" y="3130"/>
                    <a:pt x="2610" y="3130"/>
                    <a:pt x="2610" y="3130"/>
                  </a:cubicBezTo>
                  <a:cubicBezTo>
                    <a:pt x="2436" y="3329"/>
                    <a:pt x="2188" y="3602"/>
                    <a:pt x="2014" y="3826"/>
                  </a:cubicBezTo>
                  <a:cubicBezTo>
                    <a:pt x="1566" y="4422"/>
                    <a:pt x="1566" y="4422"/>
                    <a:pt x="1566" y="4422"/>
                  </a:cubicBezTo>
                  <a:cubicBezTo>
                    <a:pt x="1442" y="4645"/>
                    <a:pt x="1243" y="4943"/>
                    <a:pt x="1119" y="5167"/>
                  </a:cubicBezTo>
                  <a:cubicBezTo>
                    <a:pt x="771" y="5862"/>
                    <a:pt x="771" y="5862"/>
                    <a:pt x="771" y="5862"/>
                  </a:cubicBezTo>
                  <a:cubicBezTo>
                    <a:pt x="671" y="6086"/>
                    <a:pt x="547" y="6409"/>
                    <a:pt x="448" y="6657"/>
                  </a:cubicBezTo>
                  <a:cubicBezTo>
                    <a:pt x="224" y="7402"/>
                    <a:pt x="224" y="7402"/>
                    <a:pt x="224" y="7402"/>
                  </a:cubicBezTo>
                  <a:cubicBezTo>
                    <a:pt x="174" y="7651"/>
                    <a:pt x="75" y="7998"/>
                    <a:pt x="50" y="8247"/>
                  </a:cubicBezTo>
                  <a:cubicBezTo>
                    <a:pt x="25" y="8321"/>
                    <a:pt x="0" y="8421"/>
                    <a:pt x="0" y="8495"/>
                  </a:cubicBezTo>
                  <a:cubicBezTo>
                    <a:pt x="25" y="8321"/>
                    <a:pt x="75" y="8048"/>
                    <a:pt x="124" y="7874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20" name="Freeform 76"/>
            <p:cNvSpPr>
              <a:spLocks noChangeAspect="1"/>
            </p:cNvSpPr>
            <p:nvPr/>
          </p:nvSpPr>
          <p:spPr bwMode="auto">
            <a:xfrm>
              <a:off x="2879" y="1643"/>
              <a:ext cx="612" cy="1118"/>
            </a:xfrm>
            <a:custGeom>
              <a:avLst/>
              <a:gdLst>
                <a:gd name="T0" fmla="*/ 0 w 10200"/>
                <a:gd name="T1" fmla="*/ 0 h 18633"/>
                <a:gd name="T2" fmla="*/ 0 w 10200"/>
                <a:gd name="T3" fmla="*/ 0 h 18633"/>
                <a:gd name="T4" fmla="*/ 0 w 10200"/>
                <a:gd name="T5" fmla="*/ 0 h 18633"/>
                <a:gd name="T6" fmla="*/ 0 w 10200"/>
                <a:gd name="T7" fmla="*/ 0 h 18633"/>
                <a:gd name="T8" fmla="*/ 0 w 10200"/>
                <a:gd name="T9" fmla="*/ 0 h 18633"/>
                <a:gd name="T10" fmla="*/ 0 w 10200"/>
                <a:gd name="T11" fmla="*/ 0 h 18633"/>
                <a:gd name="T12" fmla="*/ 0 w 10200"/>
                <a:gd name="T13" fmla="*/ 0 h 18633"/>
                <a:gd name="T14" fmla="*/ 0 w 10200"/>
                <a:gd name="T15" fmla="*/ 0 h 18633"/>
                <a:gd name="T16" fmla="*/ 0 w 10200"/>
                <a:gd name="T17" fmla="*/ 0 h 18633"/>
                <a:gd name="T18" fmla="*/ 0 w 10200"/>
                <a:gd name="T19" fmla="*/ 0 h 18633"/>
                <a:gd name="T20" fmla="*/ 0 w 10200"/>
                <a:gd name="T21" fmla="*/ 0 h 18633"/>
                <a:gd name="T22" fmla="*/ 0 w 10200"/>
                <a:gd name="T23" fmla="*/ 0 h 18633"/>
                <a:gd name="T24" fmla="*/ 0 w 10200"/>
                <a:gd name="T25" fmla="*/ 0 h 18633"/>
                <a:gd name="T26" fmla="*/ 0 w 10200"/>
                <a:gd name="T27" fmla="*/ 0 h 18633"/>
                <a:gd name="T28" fmla="*/ 0 w 10200"/>
                <a:gd name="T29" fmla="*/ 0 h 18633"/>
                <a:gd name="T30" fmla="*/ 0 w 10200"/>
                <a:gd name="T31" fmla="*/ 0 h 18633"/>
                <a:gd name="T32" fmla="*/ 0 w 10200"/>
                <a:gd name="T33" fmla="*/ 0 h 18633"/>
                <a:gd name="T34" fmla="*/ 0 w 10200"/>
                <a:gd name="T35" fmla="*/ 0 h 18633"/>
                <a:gd name="T36" fmla="*/ 0 w 10200"/>
                <a:gd name="T37" fmla="*/ 0 h 18633"/>
                <a:gd name="T38" fmla="*/ 0 w 10200"/>
                <a:gd name="T39" fmla="*/ 0 h 18633"/>
                <a:gd name="T40" fmla="*/ 0 w 10200"/>
                <a:gd name="T41" fmla="*/ 0 h 18633"/>
                <a:gd name="T42" fmla="*/ 0 w 10200"/>
                <a:gd name="T43" fmla="*/ 0 h 18633"/>
                <a:gd name="T44" fmla="*/ 0 w 10200"/>
                <a:gd name="T45" fmla="*/ 0 h 18633"/>
                <a:gd name="T46" fmla="*/ 0 w 10200"/>
                <a:gd name="T47" fmla="*/ 0 h 18633"/>
                <a:gd name="T48" fmla="*/ 0 w 10200"/>
                <a:gd name="T49" fmla="*/ 0 h 18633"/>
                <a:gd name="T50" fmla="*/ 0 w 10200"/>
                <a:gd name="T51" fmla="*/ 0 h 18633"/>
                <a:gd name="T52" fmla="*/ 0 w 10200"/>
                <a:gd name="T53" fmla="*/ 0 h 18633"/>
                <a:gd name="T54" fmla="*/ 0 w 10200"/>
                <a:gd name="T55" fmla="*/ 0 h 18633"/>
                <a:gd name="T56" fmla="*/ 0 w 10200"/>
                <a:gd name="T57" fmla="*/ 0 h 18633"/>
                <a:gd name="T58" fmla="*/ 0 w 10200"/>
                <a:gd name="T59" fmla="*/ 0 h 18633"/>
                <a:gd name="T60" fmla="*/ 0 w 10200"/>
                <a:gd name="T61" fmla="*/ 0 h 18633"/>
                <a:gd name="T62" fmla="*/ 0 w 10200"/>
                <a:gd name="T63" fmla="*/ 0 h 18633"/>
                <a:gd name="T64" fmla="*/ 0 w 10200"/>
                <a:gd name="T65" fmla="*/ 0 h 18633"/>
                <a:gd name="T66" fmla="*/ 0 w 10200"/>
                <a:gd name="T67" fmla="*/ 0 h 18633"/>
                <a:gd name="T68" fmla="*/ 0 w 10200"/>
                <a:gd name="T69" fmla="*/ 0 h 18633"/>
                <a:gd name="T70" fmla="*/ 0 w 10200"/>
                <a:gd name="T71" fmla="*/ 0 h 18633"/>
                <a:gd name="T72" fmla="*/ 0 w 10200"/>
                <a:gd name="T73" fmla="*/ 0 h 18633"/>
                <a:gd name="T74" fmla="*/ 0 w 10200"/>
                <a:gd name="T75" fmla="*/ 0 h 18633"/>
                <a:gd name="T76" fmla="*/ 0 w 10200"/>
                <a:gd name="T77" fmla="*/ 0 h 1863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200"/>
                <a:gd name="T118" fmla="*/ 0 h 18633"/>
                <a:gd name="T119" fmla="*/ 10200 w 10200"/>
                <a:gd name="T120" fmla="*/ 18633 h 1863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200" h="18633">
                  <a:moveTo>
                    <a:pt x="9183" y="7453"/>
                  </a:moveTo>
                  <a:cubicBezTo>
                    <a:pt x="9183" y="9863"/>
                    <a:pt x="8339" y="12174"/>
                    <a:pt x="6949" y="14062"/>
                  </a:cubicBezTo>
                  <a:cubicBezTo>
                    <a:pt x="6949" y="14062"/>
                    <a:pt x="6949" y="14062"/>
                    <a:pt x="6949" y="14062"/>
                  </a:cubicBezTo>
                  <a:cubicBezTo>
                    <a:pt x="6155" y="16347"/>
                    <a:pt x="3723" y="18633"/>
                    <a:pt x="0" y="18583"/>
                  </a:cubicBezTo>
                  <a:cubicBezTo>
                    <a:pt x="125" y="18583"/>
                    <a:pt x="298" y="18583"/>
                    <a:pt x="398" y="18583"/>
                  </a:cubicBezTo>
                  <a:cubicBezTo>
                    <a:pt x="472" y="18583"/>
                    <a:pt x="571" y="18583"/>
                    <a:pt x="621" y="18583"/>
                  </a:cubicBezTo>
                  <a:cubicBezTo>
                    <a:pt x="844" y="18559"/>
                    <a:pt x="844" y="18559"/>
                    <a:pt x="844" y="18559"/>
                  </a:cubicBezTo>
                  <a:cubicBezTo>
                    <a:pt x="919" y="18559"/>
                    <a:pt x="1018" y="18559"/>
                    <a:pt x="1092" y="18559"/>
                  </a:cubicBezTo>
                  <a:cubicBezTo>
                    <a:pt x="1341" y="18534"/>
                    <a:pt x="1341" y="18534"/>
                    <a:pt x="1341" y="18534"/>
                  </a:cubicBezTo>
                  <a:cubicBezTo>
                    <a:pt x="1415" y="18509"/>
                    <a:pt x="1514" y="18509"/>
                    <a:pt x="1589" y="18509"/>
                  </a:cubicBezTo>
                  <a:cubicBezTo>
                    <a:pt x="1911" y="18459"/>
                    <a:pt x="1911" y="18459"/>
                    <a:pt x="1911" y="18459"/>
                  </a:cubicBezTo>
                  <a:cubicBezTo>
                    <a:pt x="2656" y="18310"/>
                    <a:pt x="3127" y="18186"/>
                    <a:pt x="3922" y="17888"/>
                  </a:cubicBezTo>
                  <a:cubicBezTo>
                    <a:pt x="4443" y="17664"/>
                    <a:pt x="4443" y="17664"/>
                    <a:pt x="4443" y="17664"/>
                  </a:cubicBezTo>
                  <a:cubicBezTo>
                    <a:pt x="5088" y="17341"/>
                    <a:pt x="5138" y="17316"/>
                    <a:pt x="5560" y="17068"/>
                  </a:cubicBezTo>
                  <a:cubicBezTo>
                    <a:pt x="6106" y="16695"/>
                    <a:pt x="6106" y="16695"/>
                    <a:pt x="6106" y="16695"/>
                  </a:cubicBezTo>
                  <a:cubicBezTo>
                    <a:pt x="6354" y="16497"/>
                    <a:pt x="6676" y="16248"/>
                    <a:pt x="6900" y="16049"/>
                  </a:cubicBezTo>
                  <a:cubicBezTo>
                    <a:pt x="7421" y="15552"/>
                    <a:pt x="7421" y="15552"/>
                    <a:pt x="7421" y="15552"/>
                  </a:cubicBezTo>
                  <a:cubicBezTo>
                    <a:pt x="7595" y="15329"/>
                    <a:pt x="7843" y="15056"/>
                    <a:pt x="8017" y="14857"/>
                  </a:cubicBezTo>
                  <a:cubicBezTo>
                    <a:pt x="8463" y="14236"/>
                    <a:pt x="8463" y="14236"/>
                    <a:pt x="8463" y="14236"/>
                  </a:cubicBezTo>
                  <a:cubicBezTo>
                    <a:pt x="8612" y="14037"/>
                    <a:pt x="8811" y="13739"/>
                    <a:pt x="8935" y="13490"/>
                  </a:cubicBezTo>
                  <a:cubicBezTo>
                    <a:pt x="9282" y="12820"/>
                    <a:pt x="9282" y="12820"/>
                    <a:pt x="9282" y="12820"/>
                  </a:cubicBezTo>
                  <a:cubicBezTo>
                    <a:pt x="9381" y="12596"/>
                    <a:pt x="9530" y="12273"/>
                    <a:pt x="9605" y="12025"/>
                  </a:cubicBezTo>
                  <a:cubicBezTo>
                    <a:pt x="9853" y="11279"/>
                    <a:pt x="9853" y="11279"/>
                    <a:pt x="9853" y="11279"/>
                  </a:cubicBezTo>
                  <a:cubicBezTo>
                    <a:pt x="9903" y="11031"/>
                    <a:pt x="9977" y="10683"/>
                    <a:pt x="10027" y="10434"/>
                  </a:cubicBezTo>
                  <a:cubicBezTo>
                    <a:pt x="10151" y="9639"/>
                    <a:pt x="10151" y="9639"/>
                    <a:pt x="10151" y="9639"/>
                  </a:cubicBezTo>
                  <a:cubicBezTo>
                    <a:pt x="10176" y="9341"/>
                    <a:pt x="10200" y="8969"/>
                    <a:pt x="10200" y="8671"/>
                  </a:cubicBezTo>
                  <a:cubicBezTo>
                    <a:pt x="10176" y="7851"/>
                    <a:pt x="10176" y="7851"/>
                    <a:pt x="10176" y="7851"/>
                  </a:cubicBezTo>
                  <a:cubicBezTo>
                    <a:pt x="10126" y="7602"/>
                    <a:pt x="10101" y="7254"/>
                    <a:pt x="10052" y="6981"/>
                  </a:cubicBezTo>
                  <a:cubicBezTo>
                    <a:pt x="9903" y="6211"/>
                    <a:pt x="9903" y="6211"/>
                    <a:pt x="9903" y="6211"/>
                  </a:cubicBezTo>
                  <a:cubicBezTo>
                    <a:pt x="9828" y="5962"/>
                    <a:pt x="9729" y="5639"/>
                    <a:pt x="9654" y="5391"/>
                  </a:cubicBezTo>
                  <a:cubicBezTo>
                    <a:pt x="9381" y="4671"/>
                    <a:pt x="9381" y="4671"/>
                    <a:pt x="9381" y="4671"/>
                  </a:cubicBezTo>
                  <a:cubicBezTo>
                    <a:pt x="9257" y="4447"/>
                    <a:pt x="9133" y="4124"/>
                    <a:pt x="9009" y="3900"/>
                  </a:cubicBezTo>
                  <a:cubicBezTo>
                    <a:pt x="8612" y="3254"/>
                    <a:pt x="8612" y="3254"/>
                    <a:pt x="8612" y="3254"/>
                  </a:cubicBezTo>
                  <a:cubicBezTo>
                    <a:pt x="8463" y="3056"/>
                    <a:pt x="8265" y="2758"/>
                    <a:pt x="8116" y="2559"/>
                  </a:cubicBezTo>
                  <a:cubicBezTo>
                    <a:pt x="7644" y="1987"/>
                    <a:pt x="7644" y="1987"/>
                    <a:pt x="7644" y="1987"/>
                  </a:cubicBezTo>
                  <a:cubicBezTo>
                    <a:pt x="7446" y="1789"/>
                    <a:pt x="7198" y="1540"/>
                    <a:pt x="6999" y="1341"/>
                  </a:cubicBezTo>
                  <a:cubicBezTo>
                    <a:pt x="6478" y="894"/>
                    <a:pt x="6478" y="894"/>
                    <a:pt x="6478" y="894"/>
                  </a:cubicBezTo>
                  <a:cubicBezTo>
                    <a:pt x="5783" y="372"/>
                    <a:pt x="5708" y="323"/>
                    <a:pt x="5163" y="0"/>
                  </a:cubicBezTo>
                  <a:cubicBezTo>
                    <a:pt x="7595" y="1366"/>
                    <a:pt x="9183" y="4099"/>
                    <a:pt x="9183" y="7453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21" name="Freeform 77"/>
            <p:cNvSpPr>
              <a:spLocks noChangeAspect="1"/>
            </p:cNvSpPr>
            <p:nvPr/>
          </p:nvSpPr>
          <p:spPr bwMode="auto">
            <a:xfrm>
              <a:off x="2325" y="1514"/>
              <a:ext cx="1105" cy="903"/>
            </a:xfrm>
            <a:custGeom>
              <a:avLst/>
              <a:gdLst>
                <a:gd name="T0" fmla="*/ 0 w 18417"/>
                <a:gd name="T1" fmla="*/ 0 h 15050"/>
                <a:gd name="T2" fmla="*/ 0 w 18417"/>
                <a:gd name="T3" fmla="*/ 0 h 15050"/>
                <a:gd name="T4" fmla="*/ 0 w 18417"/>
                <a:gd name="T5" fmla="*/ 0 h 15050"/>
                <a:gd name="T6" fmla="*/ 0 w 18417"/>
                <a:gd name="T7" fmla="*/ 0 h 15050"/>
                <a:gd name="T8" fmla="*/ 0 w 18417"/>
                <a:gd name="T9" fmla="*/ 0 h 15050"/>
                <a:gd name="T10" fmla="*/ 0 w 18417"/>
                <a:gd name="T11" fmla="*/ 0 h 15050"/>
                <a:gd name="T12" fmla="*/ 0 w 18417"/>
                <a:gd name="T13" fmla="*/ 0 h 15050"/>
                <a:gd name="T14" fmla="*/ 0 w 18417"/>
                <a:gd name="T15" fmla="*/ 0 h 15050"/>
                <a:gd name="T16" fmla="*/ 0 w 18417"/>
                <a:gd name="T17" fmla="*/ 0 h 15050"/>
                <a:gd name="T18" fmla="*/ 0 w 18417"/>
                <a:gd name="T19" fmla="*/ 0 h 15050"/>
                <a:gd name="T20" fmla="*/ 0 w 18417"/>
                <a:gd name="T21" fmla="*/ 0 h 15050"/>
                <a:gd name="T22" fmla="*/ 0 w 18417"/>
                <a:gd name="T23" fmla="*/ 0 h 15050"/>
                <a:gd name="T24" fmla="*/ 0 w 18417"/>
                <a:gd name="T25" fmla="*/ 0 h 15050"/>
                <a:gd name="T26" fmla="*/ 0 w 18417"/>
                <a:gd name="T27" fmla="*/ 0 h 15050"/>
                <a:gd name="T28" fmla="*/ 0 w 18417"/>
                <a:gd name="T29" fmla="*/ 0 h 15050"/>
                <a:gd name="T30" fmla="*/ 0 w 18417"/>
                <a:gd name="T31" fmla="*/ 0 h 15050"/>
                <a:gd name="T32" fmla="*/ 0 w 18417"/>
                <a:gd name="T33" fmla="*/ 0 h 15050"/>
                <a:gd name="T34" fmla="*/ 0 w 18417"/>
                <a:gd name="T35" fmla="*/ 0 h 15050"/>
                <a:gd name="T36" fmla="*/ 0 w 18417"/>
                <a:gd name="T37" fmla="*/ 0 h 15050"/>
                <a:gd name="T38" fmla="*/ 0 w 18417"/>
                <a:gd name="T39" fmla="*/ 0 h 15050"/>
                <a:gd name="T40" fmla="*/ 0 w 18417"/>
                <a:gd name="T41" fmla="*/ 0 h 15050"/>
                <a:gd name="T42" fmla="*/ 0 w 18417"/>
                <a:gd name="T43" fmla="*/ 0 h 15050"/>
                <a:gd name="T44" fmla="*/ 0 w 18417"/>
                <a:gd name="T45" fmla="*/ 0 h 15050"/>
                <a:gd name="T46" fmla="*/ 0 w 18417"/>
                <a:gd name="T47" fmla="*/ 0 h 15050"/>
                <a:gd name="T48" fmla="*/ 0 w 18417"/>
                <a:gd name="T49" fmla="*/ 0 h 15050"/>
                <a:gd name="T50" fmla="*/ 0 w 18417"/>
                <a:gd name="T51" fmla="*/ 0 h 15050"/>
                <a:gd name="T52" fmla="*/ 0 w 18417"/>
                <a:gd name="T53" fmla="*/ 0 h 15050"/>
                <a:gd name="T54" fmla="*/ 0 w 18417"/>
                <a:gd name="T55" fmla="*/ 0 h 15050"/>
                <a:gd name="T56" fmla="*/ 0 w 18417"/>
                <a:gd name="T57" fmla="*/ 0 h 15050"/>
                <a:gd name="T58" fmla="*/ 0 w 18417"/>
                <a:gd name="T59" fmla="*/ 0 h 15050"/>
                <a:gd name="T60" fmla="*/ 0 w 18417"/>
                <a:gd name="T61" fmla="*/ 0 h 15050"/>
                <a:gd name="T62" fmla="*/ 0 w 18417"/>
                <a:gd name="T63" fmla="*/ 0 h 15050"/>
                <a:gd name="T64" fmla="*/ 0 w 18417"/>
                <a:gd name="T65" fmla="*/ 0 h 15050"/>
                <a:gd name="T66" fmla="*/ 0 w 18417"/>
                <a:gd name="T67" fmla="*/ 0 h 15050"/>
                <a:gd name="T68" fmla="*/ 0 w 18417"/>
                <a:gd name="T69" fmla="*/ 0 h 15050"/>
                <a:gd name="T70" fmla="*/ 0 w 18417"/>
                <a:gd name="T71" fmla="*/ 0 h 15050"/>
                <a:gd name="T72" fmla="*/ 0 w 18417"/>
                <a:gd name="T73" fmla="*/ 0 h 15050"/>
                <a:gd name="T74" fmla="*/ 0 w 18417"/>
                <a:gd name="T75" fmla="*/ 0 h 15050"/>
                <a:gd name="T76" fmla="*/ 0 w 18417"/>
                <a:gd name="T77" fmla="*/ 0 h 150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417"/>
                <a:gd name="T118" fmla="*/ 0 h 15050"/>
                <a:gd name="T119" fmla="*/ 18417 w 18417"/>
                <a:gd name="T120" fmla="*/ 15050 h 150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417" h="15050">
                  <a:moveTo>
                    <a:pt x="25" y="7723"/>
                  </a:moveTo>
                  <a:cubicBezTo>
                    <a:pt x="2958" y="0"/>
                    <a:pt x="12874" y="1788"/>
                    <a:pt x="16230" y="8791"/>
                  </a:cubicBezTo>
                  <a:cubicBezTo>
                    <a:pt x="16926" y="10232"/>
                    <a:pt x="17597" y="12467"/>
                    <a:pt x="16926" y="15050"/>
                  </a:cubicBezTo>
                  <a:cubicBezTo>
                    <a:pt x="17870" y="13411"/>
                    <a:pt x="18417" y="11548"/>
                    <a:pt x="18417" y="9611"/>
                  </a:cubicBezTo>
                  <a:cubicBezTo>
                    <a:pt x="18417" y="6258"/>
                    <a:pt x="16826" y="3526"/>
                    <a:pt x="14390" y="2160"/>
                  </a:cubicBezTo>
                  <a:cubicBezTo>
                    <a:pt x="14241" y="2086"/>
                    <a:pt x="14043" y="1962"/>
                    <a:pt x="13893" y="1887"/>
                  </a:cubicBezTo>
                  <a:cubicBezTo>
                    <a:pt x="13645" y="1788"/>
                    <a:pt x="13347" y="1639"/>
                    <a:pt x="13123" y="1540"/>
                  </a:cubicBezTo>
                  <a:cubicBezTo>
                    <a:pt x="12700" y="1391"/>
                    <a:pt x="12700" y="1391"/>
                    <a:pt x="12700" y="1391"/>
                  </a:cubicBezTo>
                  <a:cubicBezTo>
                    <a:pt x="12551" y="1341"/>
                    <a:pt x="12352" y="1291"/>
                    <a:pt x="12203" y="1242"/>
                  </a:cubicBezTo>
                  <a:cubicBezTo>
                    <a:pt x="11855" y="1142"/>
                    <a:pt x="11855" y="1142"/>
                    <a:pt x="11855" y="1142"/>
                  </a:cubicBezTo>
                  <a:cubicBezTo>
                    <a:pt x="11756" y="1117"/>
                    <a:pt x="11607" y="1093"/>
                    <a:pt x="11507" y="1068"/>
                  </a:cubicBezTo>
                  <a:cubicBezTo>
                    <a:pt x="11234" y="1018"/>
                    <a:pt x="11234" y="1018"/>
                    <a:pt x="11234" y="1018"/>
                  </a:cubicBezTo>
                  <a:cubicBezTo>
                    <a:pt x="11135" y="993"/>
                    <a:pt x="11035" y="993"/>
                    <a:pt x="10936" y="968"/>
                  </a:cubicBezTo>
                  <a:cubicBezTo>
                    <a:pt x="10687" y="944"/>
                    <a:pt x="10687" y="944"/>
                    <a:pt x="10687" y="944"/>
                  </a:cubicBezTo>
                  <a:cubicBezTo>
                    <a:pt x="10613" y="919"/>
                    <a:pt x="10513" y="919"/>
                    <a:pt x="10439" y="919"/>
                  </a:cubicBezTo>
                  <a:cubicBezTo>
                    <a:pt x="10215" y="894"/>
                    <a:pt x="10215" y="894"/>
                    <a:pt x="10215" y="894"/>
                  </a:cubicBezTo>
                  <a:cubicBezTo>
                    <a:pt x="10165" y="894"/>
                    <a:pt x="10066" y="894"/>
                    <a:pt x="9991" y="869"/>
                  </a:cubicBezTo>
                  <a:cubicBezTo>
                    <a:pt x="9793" y="869"/>
                    <a:pt x="9793" y="869"/>
                    <a:pt x="9793" y="869"/>
                  </a:cubicBezTo>
                  <a:cubicBezTo>
                    <a:pt x="9718" y="869"/>
                    <a:pt x="9643" y="869"/>
                    <a:pt x="9569" y="869"/>
                  </a:cubicBezTo>
                  <a:cubicBezTo>
                    <a:pt x="9345" y="869"/>
                    <a:pt x="9345" y="869"/>
                    <a:pt x="9345" y="869"/>
                  </a:cubicBezTo>
                  <a:cubicBezTo>
                    <a:pt x="9295" y="869"/>
                    <a:pt x="9196" y="869"/>
                    <a:pt x="9121" y="869"/>
                  </a:cubicBezTo>
                  <a:cubicBezTo>
                    <a:pt x="8898" y="894"/>
                    <a:pt x="8898" y="894"/>
                    <a:pt x="8898" y="894"/>
                  </a:cubicBezTo>
                  <a:cubicBezTo>
                    <a:pt x="8848" y="894"/>
                    <a:pt x="8749" y="894"/>
                    <a:pt x="8674" y="894"/>
                  </a:cubicBezTo>
                  <a:cubicBezTo>
                    <a:pt x="8426" y="919"/>
                    <a:pt x="8426" y="919"/>
                    <a:pt x="8426" y="919"/>
                  </a:cubicBezTo>
                  <a:cubicBezTo>
                    <a:pt x="8351" y="944"/>
                    <a:pt x="8252" y="944"/>
                    <a:pt x="8152" y="944"/>
                  </a:cubicBezTo>
                  <a:cubicBezTo>
                    <a:pt x="7829" y="993"/>
                    <a:pt x="7829" y="993"/>
                    <a:pt x="7829" y="993"/>
                  </a:cubicBezTo>
                  <a:cubicBezTo>
                    <a:pt x="6885" y="1192"/>
                    <a:pt x="6437" y="1341"/>
                    <a:pt x="5717" y="1614"/>
                  </a:cubicBezTo>
                  <a:cubicBezTo>
                    <a:pt x="5195" y="1838"/>
                    <a:pt x="5195" y="1838"/>
                    <a:pt x="5195" y="1838"/>
                  </a:cubicBezTo>
                  <a:cubicBezTo>
                    <a:pt x="4548" y="2185"/>
                    <a:pt x="4499" y="2210"/>
                    <a:pt x="4101" y="2458"/>
                  </a:cubicBezTo>
                  <a:cubicBezTo>
                    <a:pt x="3554" y="2831"/>
                    <a:pt x="3554" y="2831"/>
                    <a:pt x="3554" y="2831"/>
                  </a:cubicBezTo>
                  <a:cubicBezTo>
                    <a:pt x="3331" y="3030"/>
                    <a:pt x="3007" y="3278"/>
                    <a:pt x="2784" y="3477"/>
                  </a:cubicBezTo>
                  <a:cubicBezTo>
                    <a:pt x="2262" y="3998"/>
                    <a:pt x="2262" y="3998"/>
                    <a:pt x="2262" y="3998"/>
                  </a:cubicBezTo>
                  <a:cubicBezTo>
                    <a:pt x="2088" y="4197"/>
                    <a:pt x="1839" y="4470"/>
                    <a:pt x="1665" y="4694"/>
                  </a:cubicBezTo>
                  <a:cubicBezTo>
                    <a:pt x="1218" y="5290"/>
                    <a:pt x="1218" y="5290"/>
                    <a:pt x="1218" y="5290"/>
                  </a:cubicBezTo>
                  <a:cubicBezTo>
                    <a:pt x="1094" y="5513"/>
                    <a:pt x="895" y="5811"/>
                    <a:pt x="771" y="6035"/>
                  </a:cubicBezTo>
                  <a:cubicBezTo>
                    <a:pt x="423" y="6730"/>
                    <a:pt x="423" y="6730"/>
                    <a:pt x="423" y="6730"/>
                  </a:cubicBezTo>
                  <a:cubicBezTo>
                    <a:pt x="323" y="6954"/>
                    <a:pt x="199" y="7276"/>
                    <a:pt x="100" y="7525"/>
                  </a:cubicBezTo>
                  <a:cubicBezTo>
                    <a:pt x="75" y="7624"/>
                    <a:pt x="25" y="7748"/>
                    <a:pt x="0" y="7823"/>
                  </a:cubicBezTo>
                  <a:cubicBezTo>
                    <a:pt x="0" y="7798"/>
                    <a:pt x="25" y="7748"/>
                    <a:pt x="25" y="7723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22" name="Freeform 78"/>
            <p:cNvSpPr>
              <a:spLocks noChangeAspect="1"/>
            </p:cNvSpPr>
            <p:nvPr/>
          </p:nvSpPr>
          <p:spPr bwMode="auto">
            <a:xfrm>
              <a:off x="2977" y="1643"/>
              <a:ext cx="514" cy="1110"/>
            </a:xfrm>
            <a:custGeom>
              <a:avLst/>
              <a:gdLst>
                <a:gd name="T0" fmla="*/ 0 w 8566"/>
                <a:gd name="T1" fmla="*/ 0 h 18500"/>
                <a:gd name="T2" fmla="*/ 0 w 8566"/>
                <a:gd name="T3" fmla="*/ 0 h 18500"/>
                <a:gd name="T4" fmla="*/ 0 w 8566"/>
                <a:gd name="T5" fmla="*/ 0 h 18500"/>
                <a:gd name="T6" fmla="*/ 0 w 8566"/>
                <a:gd name="T7" fmla="*/ 0 h 18500"/>
                <a:gd name="T8" fmla="*/ 0 w 8566"/>
                <a:gd name="T9" fmla="*/ 0 h 18500"/>
                <a:gd name="T10" fmla="*/ 0 w 8566"/>
                <a:gd name="T11" fmla="*/ 0 h 18500"/>
                <a:gd name="T12" fmla="*/ 0 w 8566"/>
                <a:gd name="T13" fmla="*/ 0 h 18500"/>
                <a:gd name="T14" fmla="*/ 0 w 8566"/>
                <a:gd name="T15" fmla="*/ 0 h 18500"/>
                <a:gd name="T16" fmla="*/ 0 w 8566"/>
                <a:gd name="T17" fmla="*/ 0 h 18500"/>
                <a:gd name="T18" fmla="*/ 0 w 8566"/>
                <a:gd name="T19" fmla="*/ 0 h 18500"/>
                <a:gd name="T20" fmla="*/ 0 w 8566"/>
                <a:gd name="T21" fmla="*/ 0 h 18500"/>
                <a:gd name="T22" fmla="*/ 0 w 8566"/>
                <a:gd name="T23" fmla="*/ 0 h 18500"/>
                <a:gd name="T24" fmla="*/ 0 w 8566"/>
                <a:gd name="T25" fmla="*/ 0 h 18500"/>
                <a:gd name="T26" fmla="*/ 0 w 8566"/>
                <a:gd name="T27" fmla="*/ 0 h 18500"/>
                <a:gd name="T28" fmla="*/ 0 w 8566"/>
                <a:gd name="T29" fmla="*/ 0 h 18500"/>
                <a:gd name="T30" fmla="*/ 0 w 8566"/>
                <a:gd name="T31" fmla="*/ 0 h 18500"/>
                <a:gd name="T32" fmla="*/ 0 w 8566"/>
                <a:gd name="T33" fmla="*/ 0 h 18500"/>
                <a:gd name="T34" fmla="*/ 0 w 8566"/>
                <a:gd name="T35" fmla="*/ 0 h 18500"/>
                <a:gd name="T36" fmla="*/ 0 w 8566"/>
                <a:gd name="T37" fmla="*/ 0 h 18500"/>
                <a:gd name="T38" fmla="*/ 0 w 8566"/>
                <a:gd name="T39" fmla="*/ 0 h 18500"/>
                <a:gd name="T40" fmla="*/ 0 w 8566"/>
                <a:gd name="T41" fmla="*/ 0 h 18500"/>
                <a:gd name="T42" fmla="*/ 0 w 8566"/>
                <a:gd name="T43" fmla="*/ 0 h 18500"/>
                <a:gd name="T44" fmla="*/ 0 w 8566"/>
                <a:gd name="T45" fmla="*/ 0 h 18500"/>
                <a:gd name="T46" fmla="*/ 0 w 8566"/>
                <a:gd name="T47" fmla="*/ 0 h 18500"/>
                <a:gd name="T48" fmla="*/ 0 w 8566"/>
                <a:gd name="T49" fmla="*/ 0 h 18500"/>
                <a:gd name="T50" fmla="*/ 0 w 8566"/>
                <a:gd name="T51" fmla="*/ 0 h 18500"/>
                <a:gd name="T52" fmla="*/ 0 w 8566"/>
                <a:gd name="T53" fmla="*/ 0 h 18500"/>
                <a:gd name="T54" fmla="*/ 0 w 8566"/>
                <a:gd name="T55" fmla="*/ 0 h 18500"/>
                <a:gd name="T56" fmla="*/ 0 w 8566"/>
                <a:gd name="T57" fmla="*/ 0 h 18500"/>
                <a:gd name="T58" fmla="*/ 0 w 8566"/>
                <a:gd name="T59" fmla="*/ 0 h 18500"/>
                <a:gd name="T60" fmla="*/ 0 w 8566"/>
                <a:gd name="T61" fmla="*/ 0 h 18500"/>
                <a:gd name="T62" fmla="*/ 0 w 8566"/>
                <a:gd name="T63" fmla="*/ 0 h 18500"/>
                <a:gd name="T64" fmla="*/ 0 w 8566"/>
                <a:gd name="T65" fmla="*/ 0 h 185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566"/>
                <a:gd name="T100" fmla="*/ 0 h 18500"/>
                <a:gd name="T101" fmla="*/ 8566 w 8566"/>
                <a:gd name="T102" fmla="*/ 18500 h 185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566" h="18500">
                  <a:moveTo>
                    <a:pt x="7548" y="7459"/>
                  </a:moveTo>
                  <a:cubicBezTo>
                    <a:pt x="7548" y="9399"/>
                    <a:pt x="7002" y="11264"/>
                    <a:pt x="6059" y="12905"/>
                  </a:cubicBezTo>
                  <a:cubicBezTo>
                    <a:pt x="6059" y="12905"/>
                    <a:pt x="6059" y="12905"/>
                    <a:pt x="6059" y="12905"/>
                  </a:cubicBezTo>
                  <a:cubicBezTo>
                    <a:pt x="5413" y="15889"/>
                    <a:pt x="3104" y="18052"/>
                    <a:pt x="0" y="18500"/>
                  </a:cubicBezTo>
                  <a:cubicBezTo>
                    <a:pt x="347" y="18450"/>
                    <a:pt x="347" y="18450"/>
                    <a:pt x="347" y="18450"/>
                  </a:cubicBezTo>
                  <a:cubicBezTo>
                    <a:pt x="844" y="18351"/>
                    <a:pt x="1390" y="18251"/>
                    <a:pt x="2284" y="17903"/>
                  </a:cubicBezTo>
                  <a:cubicBezTo>
                    <a:pt x="2806" y="17679"/>
                    <a:pt x="2806" y="17679"/>
                    <a:pt x="2806" y="17679"/>
                  </a:cubicBezTo>
                  <a:cubicBezTo>
                    <a:pt x="3451" y="17356"/>
                    <a:pt x="3501" y="17331"/>
                    <a:pt x="3923" y="17082"/>
                  </a:cubicBezTo>
                  <a:cubicBezTo>
                    <a:pt x="4469" y="16709"/>
                    <a:pt x="4469" y="16709"/>
                    <a:pt x="4469" y="16709"/>
                  </a:cubicBezTo>
                  <a:cubicBezTo>
                    <a:pt x="4718" y="16511"/>
                    <a:pt x="5040" y="16262"/>
                    <a:pt x="5264" y="16063"/>
                  </a:cubicBezTo>
                  <a:cubicBezTo>
                    <a:pt x="5785" y="15566"/>
                    <a:pt x="5785" y="15566"/>
                    <a:pt x="5785" y="15566"/>
                  </a:cubicBezTo>
                  <a:cubicBezTo>
                    <a:pt x="5959" y="15342"/>
                    <a:pt x="6208" y="15068"/>
                    <a:pt x="6381" y="14869"/>
                  </a:cubicBezTo>
                  <a:cubicBezTo>
                    <a:pt x="6828" y="14248"/>
                    <a:pt x="6828" y="14248"/>
                    <a:pt x="6828" y="14248"/>
                  </a:cubicBezTo>
                  <a:cubicBezTo>
                    <a:pt x="6977" y="14049"/>
                    <a:pt x="7176" y="13750"/>
                    <a:pt x="7300" y="13502"/>
                  </a:cubicBezTo>
                  <a:cubicBezTo>
                    <a:pt x="7648" y="12830"/>
                    <a:pt x="7648" y="12830"/>
                    <a:pt x="7648" y="12830"/>
                  </a:cubicBezTo>
                  <a:cubicBezTo>
                    <a:pt x="7747" y="12607"/>
                    <a:pt x="7896" y="12283"/>
                    <a:pt x="7971" y="12035"/>
                  </a:cubicBezTo>
                  <a:cubicBezTo>
                    <a:pt x="8219" y="11289"/>
                    <a:pt x="8219" y="11289"/>
                    <a:pt x="8219" y="11289"/>
                  </a:cubicBezTo>
                  <a:cubicBezTo>
                    <a:pt x="8268" y="11040"/>
                    <a:pt x="8343" y="10692"/>
                    <a:pt x="8393" y="10443"/>
                  </a:cubicBezTo>
                  <a:cubicBezTo>
                    <a:pt x="8517" y="9648"/>
                    <a:pt x="8517" y="9648"/>
                    <a:pt x="8517" y="9648"/>
                  </a:cubicBezTo>
                  <a:cubicBezTo>
                    <a:pt x="8542" y="9349"/>
                    <a:pt x="8566" y="8976"/>
                    <a:pt x="8566" y="8678"/>
                  </a:cubicBezTo>
                  <a:cubicBezTo>
                    <a:pt x="8542" y="7857"/>
                    <a:pt x="8542" y="7857"/>
                    <a:pt x="8542" y="7857"/>
                  </a:cubicBezTo>
                  <a:cubicBezTo>
                    <a:pt x="8492" y="7609"/>
                    <a:pt x="8467" y="7261"/>
                    <a:pt x="8417" y="6987"/>
                  </a:cubicBezTo>
                  <a:cubicBezTo>
                    <a:pt x="8268" y="6216"/>
                    <a:pt x="8268" y="6216"/>
                    <a:pt x="8268" y="6216"/>
                  </a:cubicBezTo>
                  <a:cubicBezTo>
                    <a:pt x="8194" y="5968"/>
                    <a:pt x="8095" y="5644"/>
                    <a:pt x="8020" y="5396"/>
                  </a:cubicBezTo>
                  <a:cubicBezTo>
                    <a:pt x="7747" y="4675"/>
                    <a:pt x="7747" y="4675"/>
                    <a:pt x="7747" y="4675"/>
                  </a:cubicBezTo>
                  <a:cubicBezTo>
                    <a:pt x="7623" y="4451"/>
                    <a:pt x="7499" y="4127"/>
                    <a:pt x="7375" y="3904"/>
                  </a:cubicBezTo>
                  <a:cubicBezTo>
                    <a:pt x="6977" y="3257"/>
                    <a:pt x="6977" y="3257"/>
                    <a:pt x="6977" y="3257"/>
                  </a:cubicBezTo>
                  <a:cubicBezTo>
                    <a:pt x="6828" y="3058"/>
                    <a:pt x="6630" y="2760"/>
                    <a:pt x="6481" y="2561"/>
                  </a:cubicBezTo>
                  <a:cubicBezTo>
                    <a:pt x="6009" y="1989"/>
                    <a:pt x="6009" y="1989"/>
                    <a:pt x="6009" y="1989"/>
                  </a:cubicBezTo>
                  <a:cubicBezTo>
                    <a:pt x="5810" y="1790"/>
                    <a:pt x="5562" y="1541"/>
                    <a:pt x="5363" y="1343"/>
                  </a:cubicBezTo>
                  <a:cubicBezTo>
                    <a:pt x="4842" y="895"/>
                    <a:pt x="4842" y="895"/>
                    <a:pt x="4842" y="895"/>
                  </a:cubicBezTo>
                  <a:cubicBezTo>
                    <a:pt x="4147" y="373"/>
                    <a:pt x="4072" y="323"/>
                    <a:pt x="3526" y="0"/>
                  </a:cubicBezTo>
                  <a:cubicBezTo>
                    <a:pt x="5959" y="1367"/>
                    <a:pt x="7548" y="4103"/>
                    <a:pt x="7548" y="7459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23" name="Freeform 79"/>
            <p:cNvSpPr>
              <a:spLocks noChangeAspect="1"/>
            </p:cNvSpPr>
            <p:nvPr/>
          </p:nvSpPr>
          <p:spPr bwMode="auto">
            <a:xfrm>
              <a:off x="2371" y="1436"/>
              <a:ext cx="1059" cy="893"/>
            </a:xfrm>
            <a:custGeom>
              <a:avLst/>
              <a:gdLst>
                <a:gd name="T0" fmla="*/ 0 w 17650"/>
                <a:gd name="T1" fmla="*/ 0 h 14883"/>
                <a:gd name="T2" fmla="*/ 0 w 17650"/>
                <a:gd name="T3" fmla="*/ 0 h 14883"/>
                <a:gd name="T4" fmla="*/ 0 w 17650"/>
                <a:gd name="T5" fmla="*/ 0 h 14883"/>
                <a:gd name="T6" fmla="*/ 0 w 17650"/>
                <a:gd name="T7" fmla="*/ 0 h 14883"/>
                <a:gd name="T8" fmla="*/ 0 w 17650"/>
                <a:gd name="T9" fmla="*/ 0 h 14883"/>
                <a:gd name="T10" fmla="*/ 0 w 17650"/>
                <a:gd name="T11" fmla="*/ 0 h 14883"/>
                <a:gd name="T12" fmla="*/ 0 w 17650"/>
                <a:gd name="T13" fmla="*/ 0 h 14883"/>
                <a:gd name="T14" fmla="*/ 0 w 17650"/>
                <a:gd name="T15" fmla="*/ 0 h 14883"/>
                <a:gd name="T16" fmla="*/ 0 w 17650"/>
                <a:gd name="T17" fmla="*/ 0 h 14883"/>
                <a:gd name="T18" fmla="*/ 0 w 17650"/>
                <a:gd name="T19" fmla="*/ 0 h 14883"/>
                <a:gd name="T20" fmla="*/ 0 w 17650"/>
                <a:gd name="T21" fmla="*/ 0 h 14883"/>
                <a:gd name="T22" fmla="*/ 0 w 17650"/>
                <a:gd name="T23" fmla="*/ 0 h 14883"/>
                <a:gd name="T24" fmla="*/ 0 w 17650"/>
                <a:gd name="T25" fmla="*/ 0 h 14883"/>
                <a:gd name="T26" fmla="*/ 0 w 17650"/>
                <a:gd name="T27" fmla="*/ 0 h 14883"/>
                <a:gd name="T28" fmla="*/ 0 w 17650"/>
                <a:gd name="T29" fmla="*/ 0 h 14883"/>
                <a:gd name="T30" fmla="*/ 0 w 17650"/>
                <a:gd name="T31" fmla="*/ 0 h 14883"/>
                <a:gd name="T32" fmla="*/ 0 w 17650"/>
                <a:gd name="T33" fmla="*/ 0 h 14883"/>
                <a:gd name="T34" fmla="*/ 0 w 17650"/>
                <a:gd name="T35" fmla="*/ 0 h 14883"/>
                <a:gd name="T36" fmla="*/ 0 w 17650"/>
                <a:gd name="T37" fmla="*/ 0 h 14883"/>
                <a:gd name="T38" fmla="*/ 0 w 17650"/>
                <a:gd name="T39" fmla="*/ 0 h 14883"/>
                <a:gd name="T40" fmla="*/ 0 w 17650"/>
                <a:gd name="T41" fmla="*/ 0 h 14883"/>
                <a:gd name="T42" fmla="*/ 0 w 17650"/>
                <a:gd name="T43" fmla="*/ 0 h 14883"/>
                <a:gd name="T44" fmla="*/ 0 w 17650"/>
                <a:gd name="T45" fmla="*/ 0 h 14883"/>
                <a:gd name="T46" fmla="*/ 0 w 17650"/>
                <a:gd name="T47" fmla="*/ 0 h 14883"/>
                <a:gd name="T48" fmla="*/ 0 w 17650"/>
                <a:gd name="T49" fmla="*/ 0 h 14883"/>
                <a:gd name="T50" fmla="*/ 0 w 17650"/>
                <a:gd name="T51" fmla="*/ 0 h 14883"/>
                <a:gd name="T52" fmla="*/ 0 w 17650"/>
                <a:gd name="T53" fmla="*/ 0 h 14883"/>
                <a:gd name="T54" fmla="*/ 0 w 17650"/>
                <a:gd name="T55" fmla="*/ 0 h 14883"/>
                <a:gd name="T56" fmla="*/ 0 w 17650"/>
                <a:gd name="T57" fmla="*/ 0 h 14883"/>
                <a:gd name="T58" fmla="*/ 0 w 17650"/>
                <a:gd name="T59" fmla="*/ 0 h 14883"/>
                <a:gd name="T60" fmla="*/ 0 w 17650"/>
                <a:gd name="T61" fmla="*/ 0 h 14883"/>
                <a:gd name="T62" fmla="*/ 0 w 17650"/>
                <a:gd name="T63" fmla="*/ 0 h 14883"/>
                <a:gd name="T64" fmla="*/ 0 w 17650"/>
                <a:gd name="T65" fmla="*/ 0 h 14883"/>
                <a:gd name="T66" fmla="*/ 0 w 17650"/>
                <a:gd name="T67" fmla="*/ 0 h 14883"/>
                <a:gd name="T68" fmla="*/ 0 w 17650"/>
                <a:gd name="T69" fmla="*/ 0 h 14883"/>
                <a:gd name="T70" fmla="*/ 0 w 17650"/>
                <a:gd name="T71" fmla="*/ 0 h 14883"/>
                <a:gd name="T72" fmla="*/ 0 w 17650"/>
                <a:gd name="T73" fmla="*/ 0 h 148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650"/>
                <a:gd name="T112" fmla="*/ 0 h 14883"/>
                <a:gd name="T113" fmla="*/ 17650 w 17650"/>
                <a:gd name="T114" fmla="*/ 14883 h 1488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650" h="14883">
                  <a:moveTo>
                    <a:pt x="373" y="6708"/>
                  </a:moveTo>
                  <a:cubicBezTo>
                    <a:pt x="5096" y="0"/>
                    <a:pt x="15437" y="4621"/>
                    <a:pt x="16780" y="12150"/>
                  </a:cubicBezTo>
                  <a:cubicBezTo>
                    <a:pt x="16954" y="13194"/>
                    <a:pt x="17028" y="13541"/>
                    <a:pt x="16879" y="14883"/>
                  </a:cubicBezTo>
                  <a:cubicBezTo>
                    <a:pt x="17376" y="13616"/>
                    <a:pt x="17650" y="12274"/>
                    <a:pt x="17650" y="10908"/>
                  </a:cubicBezTo>
                  <a:cubicBezTo>
                    <a:pt x="17650" y="7553"/>
                    <a:pt x="16059" y="4820"/>
                    <a:pt x="13623" y="3454"/>
                  </a:cubicBezTo>
                  <a:cubicBezTo>
                    <a:pt x="13473" y="3379"/>
                    <a:pt x="13275" y="3255"/>
                    <a:pt x="13125" y="3180"/>
                  </a:cubicBezTo>
                  <a:cubicBezTo>
                    <a:pt x="12877" y="3081"/>
                    <a:pt x="12579" y="2932"/>
                    <a:pt x="12355" y="2832"/>
                  </a:cubicBezTo>
                  <a:cubicBezTo>
                    <a:pt x="11932" y="2683"/>
                    <a:pt x="11932" y="2683"/>
                    <a:pt x="11932" y="2683"/>
                  </a:cubicBezTo>
                  <a:cubicBezTo>
                    <a:pt x="11783" y="2634"/>
                    <a:pt x="11584" y="2584"/>
                    <a:pt x="11435" y="2534"/>
                  </a:cubicBezTo>
                  <a:cubicBezTo>
                    <a:pt x="11087" y="2435"/>
                    <a:pt x="11087" y="2435"/>
                    <a:pt x="11087" y="2435"/>
                  </a:cubicBezTo>
                  <a:cubicBezTo>
                    <a:pt x="10988" y="2410"/>
                    <a:pt x="10838" y="2385"/>
                    <a:pt x="10739" y="2360"/>
                  </a:cubicBezTo>
                  <a:cubicBezTo>
                    <a:pt x="10466" y="2311"/>
                    <a:pt x="10466" y="2311"/>
                    <a:pt x="10466" y="2311"/>
                  </a:cubicBezTo>
                  <a:cubicBezTo>
                    <a:pt x="10366" y="2286"/>
                    <a:pt x="10267" y="2286"/>
                    <a:pt x="10167" y="2261"/>
                  </a:cubicBezTo>
                  <a:cubicBezTo>
                    <a:pt x="9919" y="2236"/>
                    <a:pt x="9919" y="2236"/>
                    <a:pt x="9919" y="2236"/>
                  </a:cubicBezTo>
                  <a:cubicBezTo>
                    <a:pt x="9844" y="2211"/>
                    <a:pt x="9745" y="2211"/>
                    <a:pt x="9670" y="2211"/>
                  </a:cubicBezTo>
                  <a:cubicBezTo>
                    <a:pt x="9446" y="2186"/>
                    <a:pt x="9446" y="2186"/>
                    <a:pt x="9446" y="2186"/>
                  </a:cubicBezTo>
                  <a:cubicBezTo>
                    <a:pt x="9397" y="2186"/>
                    <a:pt x="9297" y="2186"/>
                    <a:pt x="9223" y="2161"/>
                  </a:cubicBezTo>
                  <a:cubicBezTo>
                    <a:pt x="9024" y="2161"/>
                    <a:pt x="9024" y="2161"/>
                    <a:pt x="9024" y="2161"/>
                  </a:cubicBezTo>
                  <a:cubicBezTo>
                    <a:pt x="8949" y="2161"/>
                    <a:pt x="8875" y="2161"/>
                    <a:pt x="8800" y="2161"/>
                  </a:cubicBezTo>
                  <a:cubicBezTo>
                    <a:pt x="8576" y="2161"/>
                    <a:pt x="8576" y="2161"/>
                    <a:pt x="8576" y="2161"/>
                  </a:cubicBezTo>
                  <a:cubicBezTo>
                    <a:pt x="8526" y="2161"/>
                    <a:pt x="8427" y="2161"/>
                    <a:pt x="8352" y="2161"/>
                  </a:cubicBezTo>
                  <a:cubicBezTo>
                    <a:pt x="8129" y="2186"/>
                    <a:pt x="8129" y="2186"/>
                    <a:pt x="8129" y="2186"/>
                  </a:cubicBezTo>
                  <a:cubicBezTo>
                    <a:pt x="8079" y="2186"/>
                    <a:pt x="7980" y="2186"/>
                    <a:pt x="7905" y="2186"/>
                  </a:cubicBezTo>
                  <a:cubicBezTo>
                    <a:pt x="7656" y="2211"/>
                    <a:pt x="7656" y="2211"/>
                    <a:pt x="7656" y="2211"/>
                  </a:cubicBezTo>
                  <a:cubicBezTo>
                    <a:pt x="7582" y="2236"/>
                    <a:pt x="7482" y="2236"/>
                    <a:pt x="7383" y="2236"/>
                  </a:cubicBezTo>
                  <a:cubicBezTo>
                    <a:pt x="7060" y="2286"/>
                    <a:pt x="7060" y="2286"/>
                    <a:pt x="7060" y="2286"/>
                  </a:cubicBezTo>
                  <a:cubicBezTo>
                    <a:pt x="6115" y="2484"/>
                    <a:pt x="5668" y="2634"/>
                    <a:pt x="4947" y="2907"/>
                  </a:cubicBezTo>
                  <a:cubicBezTo>
                    <a:pt x="4425" y="3131"/>
                    <a:pt x="4425" y="3131"/>
                    <a:pt x="4425" y="3131"/>
                  </a:cubicBezTo>
                  <a:cubicBezTo>
                    <a:pt x="3778" y="3478"/>
                    <a:pt x="3729" y="3503"/>
                    <a:pt x="3331" y="3752"/>
                  </a:cubicBezTo>
                  <a:cubicBezTo>
                    <a:pt x="2784" y="4124"/>
                    <a:pt x="2784" y="4124"/>
                    <a:pt x="2784" y="4124"/>
                  </a:cubicBezTo>
                  <a:cubicBezTo>
                    <a:pt x="2560" y="4323"/>
                    <a:pt x="2237" y="4572"/>
                    <a:pt x="2013" y="4770"/>
                  </a:cubicBezTo>
                  <a:cubicBezTo>
                    <a:pt x="1491" y="5292"/>
                    <a:pt x="1491" y="5292"/>
                    <a:pt x="1491" y="5292"/>
                  </a:cubicBezTo>
                  <a:cubicBezTo>
                    <a:pt x="1317" y="5491"/>
                    <a:pt x="1069" y="5764"/>
                    <a:pt x="895" y="5988"/>
                  </a:cubicBezTo>
                  <a:cubicBezTo>
                    <a:pt x="447" y="6584"/>
                    <a:pt x="447" y="6584"/>
                    <a:pt x="447" y="6584"/>
                  </a:cubicBezTo>
                  <a:cubicBezTo>
                    <a:pt x="323" y="6808"/>
                    <a:pt x="124" y="7106"/>
                    <a:pt x="0" y="7330"/>
                  </a:cubicBezTo>
                  <a:cubicBezTo>
                    <a:pt x="273" y="6882"/>
                    <a:pt x="273" y="6882"/>
                    <a:pt x="273" y="6882"/>
                  </a:cubicBezTo>
                  <a:cubicBezTo>
                    <a:pt x="298" y="6833"/>
                    <a:pt x="348" y="6758"/>
                    <a:pt x="373" y="6708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24" name="Freeform 80"/>
            <p:cNvSpPr>
              <a:spLocks noChangeAspect="1"/>
            </p:cNvSpPr>
            <p:nvPr/>
          </p:nvSpPr>
          <p:spPr bwMode="auto">
            <a:xfrm>
              <a:off x="3072" y="1643"/>
              <a:ext cx="419" cy="1089"/>
            </a:xfrm>
            <a:custGeom>
              <a:avLst/>
              <a:gdLst>
                <a:gd name="T0" fmla="*/ 0 w 6983"/>
                <a:gd name="T1" fmla="*/ 0 h 18150"/>
                <a:gd name="T2" fmla="*/ 0 w 6983"/>
                <a:gd name="T3" fmla="*/ 0 h 18150"/>
                <a:gd name="T4" fmla="*/ 0 w 6983"/>
                <a:gd name="T5" fmla="*/ 0 h 18150"/>
                <a:gd name="T6" fmla="*/ 0 w 6983"/>
                <a:gd name="T7" fmla="*/ 0 h 18150"/>
                <a:gd name="T8" fmla="*/ 0 w 6983"/>
                <a:gd name="T9" fmla="*/ 0 h 18150"/>
                <a:gd name="T10" fmla="*/ 0 w 6983"/>
                <a:gd name="T11" fmla="*/ 0 h 18150"/>
                <a:gd name="T12" fmla="*/ 0 w 6983"/>
                <a:gd name="T13" fmla="*/ 0 h 18150"/>
                <a:gd name="T14" fmla="*/ 0 w 6983"/>
                <a:gd name="T15" fmla="*/ 0 h 18150"/>
                <a:gd name="T16" fmla="*/ 0 w 6983"/>
                <a:gd name="T17" fmla="*/ 0 h 18150"/>
                <a:gd name="T18" fmla="*/ 0 w 6983"/>
                <a:gd name="T19" fmla="*/ 0 h 18150"/>
                <a:gd name="T20" fmla="*/ 0 w 6983"/>
                <a:gd name="T21" fmla="*/ 0 h 18150"/>
                <a:gd name="T22" fmla="*/ 0 w 6983"/>
                <a:gd name="T23" fmla="*/ 0 h 18150"/>
                <a:gd name="T24" fmla="*/ 0 w 6983"/>
                <a:gd name="T25" fmla="*/ 0 h 18150"/>
                <a:gd name="T26" fmla="*/ 0 w 6983"/>
                <a:gd name="T27" fmla="*/ 0 h 18150"/>
                <a:gd name="T28" fmla="*/ 0 w 6983"/>
                <a:gd name="T29" fmla="*/ 0 h 18150"/>
                <a:gd name="T30" fmla="*/ 0 w 6983"/>
                <a:gd name="T31" fmla="*/ 0 h 18150"/>
                <a:gd name="T32" fmla="*/ 0 w 6983"/>
                <a:gd name="T33" fmla="*/ 0 h 18150"/>
                <a:gd name="T34" fmla="*/ 0 w 6983"/>
                <a:gd name="T35" fmla="*/ 0 h 18150"/>
                <a:gd name="T36" fmla="*/ 0 w 6983"/>
                <a:gd name="T37" fmla="*/ 0 h 18150"/>
                <a:gd name="T38" fmla="*/ 0 w 6983"/>
                <a:gd name="T39" fmla="*/ 0 h 18150"/>
                <a:gd name="T40" fmla="*/ 0 w 6983"/>
                <a:gd name="T41" fmla="*/ 0 h 18150"/>
                <a:gd name="T42" fmla="*/ 0 w 6983"/>
                <a:gd name="T43" fmla="*/ 0 h 18150"/>
                <a:gd name="T44" fmla="*/ 0 w 6983"/>
                <a:gd name="T45" fmla="*/ 0 h 18150"/>
                <a:gd name="T46" fmla="*/ 0 w 6983"/>
                <a:gd name="T47" fmla="*/ 0 h 18150"/>
                <a:gd name="T48" fmla="*/ 0 w 6983"/>
                <a:gd name="T49" fmla="*/ 0 h 18150"/>
                <a:gd name="T50" fmla="*/ 0 w 6983"/>
                <a:gd name="T51" fmla="*/ 0 h 18150"/>
                <a:gd name="T52" fmla="*/ 0 w 6983"/>
                <a:gd name="T53" fmla="*/ 0 h 18150"/>
                <a:gd name="T54" fmla="*/ 0 w 6983"/>
                <a:gd name="T55" fmla="*/ 0 h 18150"/>
                <a:gd name="T56" fmla="*/ 0 w 6983"/>
                <a:gd name="T57" fmla="*/ 0 h 18150"/>
                <a:gd name="T58" fmla="*/ 0 w 6983"/>
                <a:gd name="T59" fmla="*/ 0 h 18150"/>
                <a:gd name="T60" fmla="*/ 0 w 6983"/>
                <a:gd name="T61" fmla="*/ 0 h 18150"/>
                <a:gd name="T62" fmla="*/ 0 w 6983"/>
                <a:gd name="T63" fmla="*/ 0 h 18150"/>
                <a:gd name="T64" fmla="*/ 0 w 6983"/>
                <a:gd name="T65" fmla="*/ 0 h 18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83"/>
                <a:gd name="T100" fmla="*/ 0 h 18150"/>
                <a:gd name="T101" fmla="*/ 6983 w 6983"/>
                <a:gd name="T102" fmla="*/ 18150 h 18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83" h="18150">
                  <a:moveTo>
                    <a:pt x="5965" y="7459"/>
                  </a:moveTo>
                  <a:cubicBezTo>
                    <a:pt x="5965" y="8826"/>
                    <a:pt x="5691" y="10169"/>
                    <a:pt x="5194" y="11437"/>
                  </a:cubicBezTo>
                  <a:cubicBezTo>
                    <a:pt x="5194" y="11437"/>
                    <a:pt x="5194" y="11437"/>
                    <a:pt x="5194" y="11437"/>
                  </a:cubicBezTo>
                  <a:cubicBezTo>
                    <a:pt x="5144" y="14495"/>
                    <a:pt x="3032" y="17180"/>
                    <a:pt x="0" y="18150"/>
                  </a:cubicBezTo>
                  <a:cubicBezTo>
                    <a:pt x="348" y="18025"/>
                    <a:pt x="348" y="18025"/>
                    <a:pt x="348" y="18025"/>
                  </a:cubicBezTo>
                  <a:cubicBezTo>
                    <a:pt x="696" y="17901"/>
                    <a:pt x="696" y="17901"/>
                    <a:pt x="696" y="17901"/>
                  </a:cubicBezTo>
                  <a:cubicBezTo>
                    <a:pt x="1218" y="17677"/>
                    <a:pt x="1218" y="17677"/>
                    <a:pt x="1218" y="17677"/>
                  </a:cubicBezTo>
                  <a:cubicBezTo>
                    <a:pt x="1864" y="17354"/>
                    <a:pt x="1914" y="17329"/>
                    <a:pt x="2336" y="17081"/>
                  </a:cubicBezTo>
                  <a:cubicBezTo>
                    <a:pt x="2883" y="16708"/>
                    <a:pt x="2883" y="16708"/>
                    <a:pt x="2883" y="16708"/>
                  </a:cubicBezTo>
                  <a:cubicBezTo>
                    <a:pt x="3131" y="16509"/>
                    <a:pt x="3455" y="16260"/>
                    <a:pt x="3678" y="16061"/>
                  </a:cubicBezTo>
                  <a:cubicBezTo>
                    <a:pt x="4200" y="15564"/>
                    <a:pt x="4200" y="15564"/>
                    <a:pt x="4200" y="15564"/>
                  </a:cubicBezTo>
                  <a:cubicBezTo>
                    <a:pt x="4374" y="15340"/>
                    <a:pt x="4623" y="15067"/>
                    <a:pt x="4797" y="14868"/>
                  </a:cubicBezTo>
                  <a:cubicBezTo>
                    <a:pt x="5244" y="14246"/>
                    <a:pt x="5244" y="14246"/>
                    <a:pt x="5244" y="14246"/>
                  </a:cubicBezTo>
                  <a:cubicBezTo>
                    <a:pt x="5393" y="14047"/>
                    <a:pt x="5592" y="13749"/>
                    <a:pt x="5716" y="13500"/>
                  </a:cubicBezTo>
                  <a:cubicBezTo>
                    <a:pt x="6064" y="12829"/>
                    <a:pt x="6064" y="12829"/>
                    <a:pt x="6064" y="12829"/>
                  </a:cubicBezTo>
                  <a:cubicBezTo>
                    <a:pt x="6163" y="12605"/>
                    <a:pt x="6312" y="12282"/>
                    <a:pt x="6387" y="12034"/>
                  </a:cubicBezTo>
                  <a:cubicBezTo>
                    <a:pt x="6636" y="11288"/>
                    <a:pt x="6636" y="11288"/>
                    <a:pt x="6636" y="11288"/>
                  </a:cubicBezTo>
                  <a:cubicBezTo>
                    <a:pt x="6685" y="11039"/>
                    <a:pt x="6760" y="10691"/>
                    <a:pt x="6810" y="10442"/>
                  </a:cubicBezTo>
                  <a:cubicBezTo>
                    <a:pt x="6934" y="9647"/>
                    <a:pt x="6934" y="9647"/>
                    <a:pt x="6934" y="9647"/>
                  </a:cubicBezTo>
                  <a:cubicBezTo>
                    <a:pt x="6959" y="9348"/>
                    <a:pt x="6983" y="8975"/>
                    <a:pt x="6983" y="8677"/>
                  </a:cubicBezTo>
                  <a:cubicBezTo>
                    <a:pt x="6959" y="7857"/>
                    <a:pt x="6959" y="7857"/>
                    <a:pt x="6959" y="7857"/>
                  </a:cubicBezTo>
                  <a:cubicBezTo>
                    <a:pt x="6909" y="7608"/>
                    <a:pt x="6884" y="7260"/>
                    <a:pt x="6834" y="6986"/>
                  </a:cubicBezTo>
                  <a:cubicBezTo>
                    <a:pt x="6685" y="6216"/>
                    <a:pt x="6685" y="6216"/>
                    <a:pt x="6685" y="6216"/>
                  </a:cubicBezTo>
                  <a:cubicBezTo>
                    <a:pt x="6611" y="5967"/>
                    <a:pt x="6511" y="5644"/>
                    <a:pt x="6437" y="5395"/>
                  </a:cubicBezTo>
                  <a:cubicBezTo>
                    <a:pt x="6163" y="4674"/>
                    <a:pt x="6163" y="4674"/>
                    <a:pt x="6163" y="4674"/>
                  </a:cubicBezTo>
                  <a:cubicBezTo>
                    <a:pt x="6039" y="4450"/>
                    <a:pt x="5915" y="4127"/>
                    <a:pt x="5791" y="3903"/>
                  </a:cubicBezTo>
                  <a:cubicBezTo>
                    <a:pt x="5393" y="3257"/>
                    <a:pt x="5393" y="3257"/>
                    <a:pt x="5393" y="3257"/>
                  </a:cubicBezTo>
                  <a:cubicBezTo>
                    <a:pt x="5244" y="3058"/>
                    <a:pt x="5045" y="2760"/>
                    <a:pt x="4896" y="2561"/>
                  </a:cubicBezTo>
                  <a:cubicBezTo>
                    <a:pt x="4424" y="1989"/>
                    <a:pt x="4424" y="1989"/>
                    <a:pt x="4424" y="1989"/>
                  </a:cubicBezTo>
                  <a:cubicBezTo>
                    <a:pt x="4225" y="1790"/>
                    <a:pt x="3976" y="1541"/>
                    <a:pt x="3778" y="1342"/>
                  </a:cubicBezTo>
                  <a:cubicBezTo>
                    <a:pt x="3256" y="895"/>
                    <a:pt x="3256" y="895"/>
                    <a:pt x="3256" y="895"/>
                  </a:cubicBezTo>
                  <a:cubicBezTo>
                    <a:pt x="2560" y="373"/>
                    <a:pt x="2485" y="323"/>
                    <a:pt x="1939" y="0"/>
                  </a:cubicBezTo>
                  <a:cubicBezTo>
                    <a:pt x="4374" y="1367"/>
                    <a:pt x="5965" y="4102"/>
                    <a:pt x="5965" y="7459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25" name="Freeform 81"/>
            <p:cNvSpPr>
              <a:spLocks noChangeAspect="1"/>
            </p:cNvSpPr>
            <p:nvPr/>
          </p:nvSpPr>
          <p:spPr bwMode="auto">
            <a:xfrm>
              <a:off x="2282" y="1721"/>
              <a:ext cx="1048" cy="1074"/>
            </a:xfrm>
            <a:custGeom>
              <a:avLst/>
              <a:gdLst>
                <a:gd name="T0" fmla="*/ 0 w 8734"/>
                <a:gd name="T1" fmla="*/ 0 h 8950"/>
                <a:gd name="T2" fmla="*/ 0 w 8734"/>
                <a:gd name="T3" fmla="*/ 0 h 8950"/>
                <a:gd name="T4" fmla="*/ 0 w 8734"/>
                <a:gd name="T5" fmla="*/ 0 h 8950"/>
                <a:gd name="T6" fmla="*/ 0 w 8734"/>
                <a:gd name="T7" fmla="*/ 0 h 89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34"/>
                <a:gd name="T13" fmla="*/ 0 h 8950"/>
                <a:gd name="T14" fmla="*/ 8734 w 8734"/>
                <a:gd name="T15" fmla="*/ 8950 h 89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34" h="8950">
                  <a:moveTo>
                    <a:pt x="3727" y="8329"/>
                  </a:moveTo>
                  <a:cubicBezTo>
                    <a:pt x="6846" y="8950"/>
                    <a:pt x="8734" y="5611"/>
                    <a:pt x="6833" y="2855"/>
                  </a:cubicBezTo>
                  <a:cubicBezTo>
                    <a:pt x="4883" y="0"/>
                    <a:pt x="796" y="459"/>
                    <a:pt x="311" y="3588"/>
                  </a:cubicBezTo>
                  <a:cubicBezTo>
                    <a:pt x="0" y="5661"/>
                    <a:pt x="1628" y="7920"/>
                    <a:pt x="3727" y="8329"/>
                  </a:cubicBezTo>
                </a:path>
              </a:pathLst>
            </a:custGeom>
            <a:solidFill>
              <a:srgbClr val="F9A5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26" name="Freeform 82"/>
            <p:cNvSpPr>
              <a:spLocks noChangeAspect="1"/>
            </p:cNvSpPr>
            <p:nvPr/>
          </p:nvSpPr>
          <p:spPr bwMode="auto">
            <a:xfrm>
              <a:off x="2267" y="1739"/>
              <a:ext cx="1021" cy="1082"/>
            </a:xfrm>
            <a:custGeom>
              <a:avLst/>
              <a:gdLst>
                <a:gd name="T0" fmla="*/ 0 w 8509"/>
                <a:gd name="T1" fmla="*/ 0 h 9017"/>
                <a:gd name="T2" fmla="*/ 0 w 8509"/>
                <a:gd name="T3" fmla="*/ 0 h 9017"/>
                <a:gd name="T4" fmla="*/ 0 w 8509"/>
                <a:gd name="T5" fmla="*/ 0 h 9017"/>
                <a:gd name="T6" fmla="*/ 0 w 8509"/>
                <a:gd name="T7" fmla="*/ 0 h 90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09"/>
                <a:gd name="T13" fmla="*/ 0 h 9017"/>
                <a:gd name="T14" fmla="*/ 8509 w 8509"/>
                <a:gd name="T15" fmla="*/ 9017 h 90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09" h="9017">
                  <a:moveTo>
                    <a:pt x="3404" y="8023"/>
                  </a:moveTo>
                  <a:cubicBezTo>
                    <a:pt x="6646" y="9017"/>
                    <a:pt x="8509" y="5788"/>
                    <a:pt x="7043" y="3180"/>
                  </a:cubicBezTo>
                  <a:cubicBezTo>
                    <a:pt x="5255" y="0"/>
                    <a:pt x="1280" y="398"/>
                    <a:pt x="584" y="3093"/>
                  </a:cubicBezTo>
                  <a:cubicBezTo>
                    <a:pt x="0" y="5341"/>
                    <a:pt x="1566" y="7452"/>
                    <a:pt x="3404" y="8023"/>
                  </a:cubicBezTo>
                </a:path>
              </a:pathLst>
            </a:custGeom>
            <a:solidFill>
              <a:srgbClr val="F9A41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27" name="Freeform 83"/>
            <p:cNvSpPr>
              <a:spLocks noChangeAspect="1"/>
            </p:cNvSpPr>
            <p:nvPr/>
          </p:nvSpPr>
          <p:spPr bwMode="auto">
            <a:xfrm>
              <a:off x="2262" y="1762"/>
              <a:ext cx="963" cy="1076"/>
            </a:xfrm>
            <a:custGeom>
              <a:avLst/>
              <a:gdLst>
                <a:gd name="T0" fmla="*/ 0 w 8025"/>
                <a:gd name="T1" fmla="*/ 0 h 8966"/>
                <a:gd name="T2" fmla="*/ 0 w 8025"/>
                <a:gd name="T3" fmla="*/ 0 h 8966"/>
                <a:gd name="T4" fmla="*/ 0 w 8025"/>
                <a:gd name="T5" fmla="*/ 0 h 8966"/>
                <a:gd name="T6" fmla="*/ 0 w 8025"/>
                <a:gd name="T7" fmla="*/ 0 h 89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25"/>
                <a:gd name="T13" fmla="*/ 0 h 8966"/>
                <a:gd name="T14" fmla="*/ 8025 w 8025"/>
                <a:gd name="T15" fmla="*/ 8966 h 89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25" h="8966">
                  <a:moveTo>
                    <a:pt x="2824" y="7511"/>
                  </a:moveTo>
                  <a:cubicBezTo>
                    <a:pt x="5624" y="8966"/>
                    <a:pt x="8025" y="6504"/>
                    <a:pt x="7278" y="3942"/>
                  </a:cubicBezTo>
                  <a:cubicBezTo>
                    <a:pt x="6283" y="510"/>
                    <a:pt x="2190" y="0"/>
                    <a:pt x="908" y="2412"/>
                  </a:cubicBezTo>
                  <a:cubicBezTo>
                    <a:pt x="0" y="4129"/>
                    <a:pt x="896" y="6516"/>
                    <a:pt x="2824" y="7511"/>
                  </a:cubicBezTo>
                </a:path>
              </a:pathLst>
            </a:custGeom>
            <a:solidFill>
              <a:srgbClr val="F9A31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28" name="Freeform 84"/>
            <p:cNvSpPr>
              <a:spLocks noChangeAspect="1"/>
            </p:cNvSpPr>
            <p:nvPr/>
          </p:nvSpPr>
          <p:spPr bwMode="auto">
            <a:xfrm>
              <a:off x="2261" y="1752"/>
              <a:ext cx="945" cy="1069"/>
            </a:xfrm>
            <a:custGeom>
              <a:avLst/>
              <a:gdLst>
                <a:gd name="T0" fmla="*/ 0 w 7875"/>
                <a:gd name="T1" fmla="*/ 0 h 8909"/>
                <a:gd name="T2" fmla="*/ 0 w 7875"/>
                <a:gd name="T3" fmla="*/ 0 h 8909"/>
                <a:gd name="T4" fmla="*/ 0 w 7875"/>
                <a:gd name="T5" fmla="*/ 0 h 8909"/>
                <a:gd name="T6" fmla="*/ 0 w 7875"/>
                <a:gd name="T7" fmla="*/ 0 h 89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75"/>
                <a:gd name="T13" fmla="*/ 0 h 8909"/>
                <a:gd name="T14" fmla="*/ 7875 w 7875"/>
                <a:gd name="T15" fmla="*/ 8909 h 89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75" h="8909">
                  <a:moveTo>
                    <a:pt x="2634" y="7443"/>
                  </a:moveTo>
                  <a:cubicBezTo>
                    <a:pt x="5255" y="8909"/>
                    <a:pt x="7875" y="6896"/>
                    <a:pt x="7105" y="4001"/>
                  </a:cubicBezTo>
                  <a:cubicBezTo>
                    <a:pt x="6397" y="1380"/>
                    <a:pt x="2621" y="0"/>
                    <a:pt x="1094" y="2448"/>
                  </a:cubicBezTo>
                  <a:cubicBezTo>
                    <a:pt x="0" y="4188"/>
                    <a:pt x="1007" y="6511"/>
                    <a:pt x="2634" y="7443"/>
                  </a:cubicBezTo>
                </a:path>
              </a:pathLst>
            </a:custGeom>
            <a:solidFill>
              <a:srgbClr val="F8A21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29" name="Freeform 85"/>
            <p:cNvSpPr>
              <a:spLocks noChangeAspect="1"/>
            </p:cNvSpPr>
            <p:nvPr/>
          </p:nvSpPr>
          <p:spPr bwMode="auto">
            <a:xfrm>
              <a:off x="2274" y="1782"/>
              <a:ext cx="875" cy="1027"/>
            </a:xfrm>
            <a:custGeom>
              <a:avLst/>
              <a:gdLst>
                <a:gd name="T0" fmla="*/ 0 w 7291"/>
                <a:gd name="T1" fmla="*/ 0 h 8559"/>
                <a:gd name="T2" fmla="*/ 0 w 7291"/>
                <a:gd name="T3" fmla="*/ 0 h 8559"/>
                <a:gd name="T4" fmla="*/ 0 w 7291"/>
                <a:gd name="T5" fmla="*/ 0 h 8559"/>
                <a:gd name="T6" fmla="*/ 0 w 7291"/>
                <a:gd name="T7" fmla="*/ 0 h 85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91"/>
                <a:gd name="T13" fmla="*/ 0 h 8559"/>
                <a:gd name="T14" fmla="*/ 7291 w 7291"/>
                <a:gd name="T15" fmla="*/ 8559 h 85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91" h="8559">
                  <a:moveTo>
                    <a:pt x="2223" y="6932"/>
                  </a:moveTo>
                  <a:cubicBezTo>
                    <a:pt x="4608" y="8559"/>
                    <a:pt x="7291" y="6994"/>
                    <a:pt x="6919" y="4199"/>
                  </a:cubicBezTo>
                  <a:cubicBezTo>
                    <a:pt x="6546" y="1342"/>
                    <a:pt x="2770" y="0"/>
                    <a:pt x="1155" y="2149"/>
                  </a:cubicBezTo>
                  <a:cubicBezTo>
                    <a:pt x="0" y="3677"/>
                    <a:pt x="770" y="5938"/>
                    <a:pt x="2223" y="6932"/>
                  </a:cubicBezTo>
                </a:path>
              </a:pathLst>
            </a:custGeom>
            <a:solidFill>
              <a:srgbClr val="F8A01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30" name="Freeform 86"/>
            <p:cNvSpPr>
              <a:spLocks noChangeAspect="1"/>
            </p:cNvSpPr>
            <p:nvPr/>
          </p:nvSpPr>
          <p:spPr bwMode="auto">
            <a:xfrm>
              <a:off x="2292" y="1831"/>
              <a:ext cx="844" cy="983"/>
            </a:xfrm>
            <a:custGeom>
              <a:avLst/>
              <a:gdLst>
                <a:gd name="T0" fmla="*/ 0 w 7033"/>
                <a:gd name="T1" fmla="*/ 0 h 8191"/>
                <a:gd name="T2" fmla="*/ 0 w 7033"/>
                <a:gd name="T3" fmla="*/ 0 h 8191"/>
                <a:gd name="T4" fmla="*/ 0 w 7033"/>
                <a:gd name="T5" fmla="*/ 0 h 8191"/>
                <a:gd name="T6" fmla="*/ 0 w 7033"/>
                <a:gd name="T7" fmla="*/ 0 h 81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33"/>
                <a:gd name="T13" fmla="*/ 0 h 8191"/>
                <a:gd name="T14" fmla="*/ 7033 w 7033"/>
                <a:gd name="T15" fmla="*/ 8191 h 81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33" h="8191">
                  <a:moveTo>
                    <a:pt x="2038" y="6426"/>
                  </a:moveTo>
                  <a:cubicBezTo>
                    <a:pt x="4498" y="8191"/>
                    <a:pt x="7033" y="6265"/>
                    <a:pt x="6623" y="3766"/>
                  </a:cubicBezTo>
                  <a:cubicBezTo>
                    <a:pt x="6126" y="795"/>
                    <a:pt x="2261" y="0"/>
                    <a:pt x="1006" y="1964"/>
                  </a:cubicBezTo>
                  <a:cubicBezTo>
                    <a:pt x="0" y="3542"/>
                    <a:pt x="758" y="5506"/>
                    <a:pt x="2038" y="6426"/>
                  </a:cubicBezTo>
                </a:path>
              </a:pathLst>
            </a:custGeom>
            <a:solidFill>
              <a:srgbClr val="F89F1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31" name="Freeform 87"/>
            <p:cNvSpPr>
              <a:spLocks noChangeAspect="1"/>
            </p:cNvSpPr>
            <p:nvPr/>
          </p:nvSpPr>
          <p:spPr bwMode="auto">
            <a:xfrm>
              <a:off x="2317" y="1853"/>
              <a:ext cx="800" cy="956"/>
            </a:xfrm>
            <a:custGeom>
              <a:avLst/>
              <a:gdLst>
                <a:gd name="T0" fmla="*/ 0 w 6667"/>
                <a:gd name="T1" fmla="*/ 0 h 7967"/>
                <a:gd name="T2" fmla="*/ 0 w 6667"/>
                <a:gd name="T3" fmla="*/ 0 h 7967"/>
                <a:gd name="T4" fmla="*/ 0 w 6667"/>
                <a:gd name="T5" fmla="*/ 0 h 7967"/>
                <a:gd name="T6" fmla="*/ 0 w 6667"/>
                <a:gd name="T7" fmla="*/ 0 h 79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7"/>
                <a:gd name="T13" fmla="*/ 0 h 7967"/>
                <a:gd name="T14" fmla="*/ 6667 w 6667"/>
                <a:gd name="T15" fmla="*/ 7967 h 79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7" h="7967">
                  <a:moveTo>
                    <a:pt x="1878" y="6177"/>
                  </a:moveTo>
                  <a:cubicBezTo>
                    <a:pt x="4416" y="7967"/>
                    <a:pt x="6667" y="5742"/>
                    <a:pt x="6256" y="3567"/>
                  </a:cubicBezTo>
                  <a:cubicBezTo>
                    <a:pt x="5697" y="622"/>
                    <a:pt x="2052" y="0"/>
                    <a:pt x="796" y="2026"/>
                  </a:cubicBezTo>
                  <a:cubicBezTo>
                    <a:pt x="0" y="3319"/>
                    <a:pt x="473" y="5146"/>
                    <a:pt x="1878" y="6177"/>
                  </a:cubicBezTo>
                </a:path>
              </a:pathLst>
            </a:custGeom>
            <a:solidFill>
              <a:srgbClr val="F89E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32" name="Freeform 88"/>
            <p:cNvSpPr>
              <a:spLocks noChangeAspect="1"/>
            </p:cNvSpPr>
            <p:nvPr/>
          </p:nvSpPr>
          <p:spPr bwMode="auto">
            <a:xfrm>
              <a:off x="2324" y="1886"/>
              <a:ext cx="736" cy="908"/>
            </a:xfrm>
            <a:custGeom>
              <a:avLst/>
              <a:gdLst>
                <a:gd name="T0" fmla="*/ 0 w 6134"/>
                <a:gd name="T1" fmla="*/ 0 h 7567"/>
                <a:gd name="T2" fmla="*/ 0 w 6134"/>
                <a:gd name="T3" fmla="*/ 0 h 7567"/>
                <a:gd name="T4" fmla="*/ 0 w 6134"/>
                <a:gd name="T5" fmla="*/ 0 h 7567"/>
                <a:gd name="T6" fmla="*/ 0 w 6134"/>
                <a:gd name="T7" fmla="*/ 0 h 75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34"/>
                <a:gd name="T13" fmla="*/ 0 h 7567"/>
                <a:gd name="T14" fmla="*/ 6134 w 6134"/>
                <a:gd name="T15" fmla="*/ 7567 h 75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34" h="7567">
                  <a:moveTo>
                    <a:pt x="1528" y="5566"/>
                  </a:moveTo>
                  <a:cubicBezTo>
                    <a:pt x="3738" y="7567"/>
                    <a:pt x="6134" y="5840"/>
                    <a:pt x="6084" y="3728"/>
                  </a:cubicBezTo>
                  <a:cubicBezTo>
                    <a:pt x="6022" y="820"/>
                    <a:pt x="2595" y="0"/>
                    <a:pt x="1180" y="1454"/>
                  </a:cubicBezTo>
                  <a:cubicBezTo>
                    <a:pt x="0" y="2647"/>
                    <a:pt x="410" y="4548"/>
                    <a:pt x="1528" y="5566"/>
                  </a:cubicBezTo>
                </a:path>
              </a:pathLst>
            </a:custGeom>
            <a:solidFill>
              <a:srgbClr val="F89D1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33" name="Freeform 89"/>
            <p:cNvSpPr>
              <a:spLocks noChangeAspect="1"/>
            </p:cNvSpPr>
            <p:nvPr/>
          </p:nvSpPr>
          <p:spPr bwMode="auto">
            <a:xfrm>
              <a:off x="2341" y="1885"/>
              <a:ext cx="731" cy="888"/>
            </a:xfrm>
            <a:custGeom>
              <a:avLst/>
              <a:gdLst>
                <a:gd name="T0" fmla="*/ 0 w 12183"/>
                <a:gd name="T1" fmla="*/ 0 h 14800"/>
                <a:gd name="T2" fmla="*/ 0 w 12183"/>
                <a:gd name="T3" fmla="*/ 0 h 14800"/>
                <a:gd name="T4" fmla="*/ 0 w 12183"/>
                <a:gd name="T5" fmla="*/ 0 h 14800"/>
                <a:gd name="T6" fmla="*/ 0 w 12183"/>
                <a:gd name="T7" fmla="*/ 0 h 148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183"/>
                <a:gd name="T13" fmla="*/ 0 h 14800"/>
                <a:gd name="T14" fmla="*/ 12183 w 12183"/>
                <a:gd name="T15" fmla="*/ 14800 h 148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183" h="14800">
                  <a:moveTo>
                    <a:pt x="2884" y="11026"/>
                  </a:moveTo>
                  <a:cubicBezTo>
                    <a:pt x="7061" y="14800"/>
                    <a:pt x="12183" y="11324"/>
                    <a:pt x="11586" y="6556"/>
                  </a:cubicBezTo>
                  <a:cubicBezTo>
                    <a:pt x="11015" y="1937"/>
                    <a:pt x="4426" y="0"/>
                    <a:pt x="1790" y="3700"/>
                  </a:cubicBezTo>
                  <a:cubicBezTo>
                    <a:pt x="0" y="6208"/>
                    <a:pt x="1019" y="9337"/>
                    <a:pt x="2884" y="11026"/>
                  </a:cubicBezTo>
                </a:path>
              </a:pathLst>
            </a:custGeom>
            <a:solidFill>
              <a:srgbClr val="F79C1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34" name="Freeform 90"/>
            <p:cNvSpPr>
              <a:spLocks noChangeAspect="1"/>
            </p:cNvSpPr>
            <p:nvPr/>
          </p:nvSpPr>
          <p:spPr bwMode="auto">
            <a:xfrm>
              <a:off x="2349" y="1910"/>
              <a:ext cx="708" cy="853"/>
            </a:xfrm>
            <a:custGeom>
              <a:avLst/>
              <a:gdLst>
                <a:gd name="T0" fmla="*/ 0 w 11800"/>
                <a:gd name="T1" fmla="*/ 0 h 14216"/>
                <a:gd name="T2" fmla="*/ 0 w 11800"/>
                <a:gd name="T3" fmla="*/ 0 h 14216"/>
                <a:gd name="T4" fmla="*/ 0 w 11800"/>
                <a:gd name="T5" fmla="*/ 0 h 14216"/>
                <a:gd name="T6" fmla="*/ 0 w 11800"/>
                <a:gd name="T7" fmla="*/ 0 h 14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00"/>
                <a:gd name="T13" fmla="*/ 0 h 14216"/>
                <a:gd name="T14" fmla="*/ 11800 w 11800"/>
                <a:gd name="T15" fmla="*/ 14216 h 14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00" h="14216">
                  <a:moveTo>
                    <a:pt x="2932" y="10488"/>
                  </a:moveTo>
                  <a:cubicBezTo>
                    <a:pt x="7180" y="14216"/>
                    <a:pt x="11800" y="10165"/>
                    <a:pt x="11254" y="6114"/>
                  </a:cubicBezTo>
                  <a:cubicBezTo>
                    <a:pt x="10633" y="1764"/>
                    <a:pt x="4571" y="0"/>
                    <a:pt x="1963" y="3405"/>
                  </a:cubicBezTo>
                  <a:cubicBezTo>
                    <a:pt x="0" y="5990"/>
                    <a:pt x="1342" y="9121"/>
                    <a:pt x="2932" y="10488"/>
                  </a:cubicBezTo>
                </a:path>
              </a:pathLst>
            </a:custGeom>
            <a:solidFill>
              <a:srgbClr val="F79A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35" name="Freeform 91"/>
            <p:cNvSpPr>
              <a:spLocks noChangeAspect="1"/>
            </p:cNvSpPr>
            <p:nvPr/>
          </p:nvSpPr>
          <p:spPr bwMode="auto">
            <a:xfrm>
              <a:off x="2358" y="1935"/>
              <a:ext cx="671" cy="801"/>
            </a:xfrm>
            <a:custGeom>
              <a:avLst/>
              <a:gdLst>
                <a:gd name="T0" fmla="*/ 0 w 11183"/>
                <a:gd name="T1" fmla="*/ 0 h 13350"/>
                <a:gd name="T2" fmla="*/ 0 w 11183"/>
                <a:gd name="T3" fmla="*/ 0 h 13350"/>
                <a:gd name="T4" fmla="*/ 0 w 11183"/>
                <a:gd name="T5" fmla="*/ 0 h 13350"/>
                <a:gd name="T6" fmla="*/ 0 w 11183"/>
                <a:gd name="T7" fmla="*/ 0 h 133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183"/>
                <a:gd name="T13" fmla="*/ 0 h 13350"/>
                <a:gd name="T14" fmla="*/ 11183 w 11183"/>
                <a:gd name="T15" fmla="*/ 13350 h 133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183" h="13350">
                  <a:moveTo>
                    <a:pt x="2336" y="9298"/>
                  </a:moveTo>
                  <a:cubicBezTo>
                    <a:pt x="5791" y="13350"/>
                    <a:pt x="10686" y="10417"/>
                    <a:pt x="10910" y="6564"/>
                  </a:cubicBezTo>
                  <a:cubicBezTo>
                    <a:pt x="11183" y="2138"/>
                    <a:pt x="5492" y="0"/>
                    <a:pt x="2709" y="2561"/>
                  </a:cubicBezTo>
                  <a:cubicBezTo>
                    <a:pt x="0" y="5047"/>
                    <a:pt x="1292" y="8055"/>
                    <a:pt x="2336" y="9298"/>
                  </a:cubicBezTo>
                </a:path>
              </a:pathLst>
            </a:custGeom>
            <a:solidFill>
              <a:srgbClr val="F799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36" name="Freeform 92"/>
            <p:cNvSpPr>
              <a:spLocks noChangeAspect="1"/>
            </p:cNvSpPr>
            <p:nvPr/>
          </p:nvSpPr>
          <p:spPr bwMode="auto">
            <a:xfrm>
              <a:off x="2394" y="1926"/>
              <a:ext cx="623" cy="780"/>
            </a:xfrm>
            <a:custGeom>
              <a:avLst/>
              <a:gdLst>
                <a:gd name="T0" fmla="*/ 0 w 10383"/>
                <a:gd name="T1" fmla="*/ 0 h 13000"/>
                <a:gd name="T2" fmla="*/ 0 w 10383"/>
                <a:gd name="T3" fmla="*/ 0 h 13000"/>
                <a:gd name="T4" fmla="*/ 0 w 10383"/>
                <a:gd name="T5" fmla="*/ 0 h 13000"/>
                <a:gd name="T6" fmla="*/ 0 w 10383"/>
                <a:gd name="T7" fmla="*/ 0 h 13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83"/>
                <a:gd name="T13" fmla="*/ 0 h 13000"/>
                <a:gd name="T14" fmla="*/ 10383 w 10383"/>
                <a:gd name="T15" fmla="*/ 13000 h 13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83" h="13000">
                  <a:moveTo>
                    <a:pt x="1987" y="9347"/>
                  </a:moveTo>
                  <a:cubicBezTo>
                    <a:pt x="5192" y="13000"/>
                    <a:pt x="9837" y="10241"/>
                    <a:pt x="10110" y="6712"/>
                  </a:cubicBezTo>
                  <a:cubicBezTo>
                    <a:pt x="10383" y="2934"/>
                    <a:pt x="5589" y="0"/>
                    <a:pt x="2261" y="2983"/>
                  </a:cubicBezTo>
                  <a:cubicBezTo>
                    <a:pt x="0" y="5022"/>
                    <a:pt x="745" y="7930"/>
                    <a:pt x="1987" y="9347"/>
                  </a:cubicBezTo>
                </a:path>
              </a:pathLst>
            </a:custGeom>
            <a:solidFill>
              <a:srgbClr val="F798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37" name="Freeform 93"/>
            <p:cNvSpPr>
              <a:spLocks noChangeAspect="1"/>
            </p:cNvSpPr>
            <p:nvPr/>
          </p:nvSpPr>
          <p:spPr bwMode="auto">
            <a:xfrm>
              <a:off x="2419" y="1933"/>
              <a:ext cx="586" cy="745"/>
            </a:xfrm>
            <a:custGeom>
              <a:avLst/>
              <a:gdLst>
                <a:gd name="T0" fmla="*/ 0 w 9766"/>
                <a:gd name="T1" fmla="*/ 0 h 12417"/>
                <a:gd name="T2" fmla="*/ 0 w 9766"/>
                <a:gd name="T3" fmla="*/ 0 h 12417"/>
                <a:gd name="T4" fmla="*/ 0 w 9766"/>
                <a:gd name="T5" fmla="*/ 0 h 12417"/>
                <a:gd name="T6" fmla="*/ 0 w 9766"/>
                <a:gd name="T7" fmla="*/ 0 h 12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66"/>
                <a:gd name="T13" fmla="*/ 0 h 12417"/>
                <a:gd name="T14" fmla="*/ 9766 w 9766"/>
                <a:gd name="T15" fmla="*/ 12417 h 12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66" h="12417">
                  <a:moveTo>
                    <a:pt x="1839" y="9114"/>
                  </a:moveTo>
                  <a:cubicBezTo>
                    <a:pt x="4821" y="12417"/>
                    <a:pt x="9195" y="9834"/>
                    <a:pt x="9468" y="6581"/>
                  </a:cubicBezTo>
                  <a:cubicBezTo>
                    <a:pt x="9766" y="3228"/>
                    <a:pt x="5368" y="0"/>
                    <a:pt x="1839" y="3253"/>
                  </a:cubicBezTo>
                  <a:cubicBezTo>
                    <a:pt x="671" y="4346"/>
                    <a:pt x="0" y="7053"/>
                    <a:pt x="1839" y="9114"/>
                  </a:cubicBezTo>
                </a:path>
              </a:pathLst>
            </a:custGeom>
            <a:solidFill>
              <a:srgbClr val="F7971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38" name="Freeform 94"/>
            <p:cNvSpPr>
              <a:spLocks noChangeAspect="1"/>
            </p:cNvSpPr>
            <p:nvPr/>
          </p:nvSpPr>
          <p:spPr bwMode="auto">
            <a:xfrm>
              <a:off x="2446" y="1974"/>
              <a:ext cx="551" cy="662"/>
            </a:xfrm>
            <a:custGeom>
              <a:avLst/>
              <a:gdLst>
                <a:gd name="T0" fmla="*/ 0 w 9183"/>
                <a:gd name="T1" fmla="*/ 0 h 11034"/>
                <a:gd name="T2" fmla="*/ 0 w 9183"/>
                <a:gd name="T3" fmla="*/ 0 h 11034"/>
                <a:gd name="T4" fmla="*/ 0 w 9183"/>
                <a:gd name="T5" fmla="*/ 0 h 11034"/>
                <a:gd name="T6" fmla="*/ 0 w 9183"/>
                <a:gd name="T7" fmla="*/ 0 h 110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83"/>
                <a:gd name="T13" fmla="*/ 0 h 11034"/>
                <a:gd name="T14" fmla="*/ 9183 w 9183"/>
                <a:gd name="T15" fmla="*/ 11034 h 110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83" h="11034">
                  <a:moveTo>
                    <a:pt x="1712" y="8300"/>
                  </a:moveTo>
                  <a:cubicBezTo>
                    <a:pt x="4393" y="11034"/>
                    <a:pt x="8463" y="9145"/>
                    <a:pt x="8811" y="5890"/>
                  </a:cubicBezTo>
                  <a:cubicBezTo>
                    <a:pt x="9183" y="2187"/>
                    <a:pt x="4815" y="0"/>
                    <a:pt x="1936" y="2436"/>
                  </a:cubicBezTo>
                  <a:cubicBezTo>
                    <a:pt x="0" y="4101"/>
                    <a:pt x="248" y="6809"/>
                    <a:pt x="1712" y="8300"/>
                  </a:cubicBezTo>
                </a:path>
              </a:pathLst>
            </a:custGeom>
            <a:solidFill>
              <a:srgbClr val="F7961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39" name="Freeform 95"/>
            <p:cNvSpPr>
              <a:spLocks noChangeAspect="1"/>
            </p:cNvSpPr>
            <p:nvPr/>
          </p:nvSpPr>
          <p:spPr bwMode="auto">
            <a:xfrm>
              <a:off x="2467" y="2003"/>
              <a:ext cx="523" cy="547"/>
            </a:xfrm>
            <a:custGeom>
              <a:avLst/>
              <a:gdLst>
                <a:gd name="T0" fmla="*/ 0 w 8716"/>
                <a:gd name="T1" fmla="*/ 0 h 9116"/>
                <a:gd name="T2" fmla="*/ 0 w 8716"/>
                <a:gd name="T3" fmla="*/ 0 h 9116"/>
                <a:gd name="T4" fmla="*/ 0 w 8716"/>
                <a:gd name="T5" fmla="*/ 0 h 9116"/>
                <a:gd name="T6" fmla="*/ 0 w 8716"/>
                <a:gd name="T7" fmla="*/ 0 h 9116"/>
                <a:gd name="T8" fmla="*/ 0 w 8716"/>
                <a:gd name="T9" fmla="*/ 0 h 9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16"/>
                <a:gd name="T16" fmla="*/ 0 h 9116"/>
                <a:gd name="T17" fmla="*/ 8716 w 8716"/>
                <a:gd name="T18" fmla="*/ 9116 h 9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16" h="9116">
                  <a:moveTo>
                    <a:pt x="1142" y="6980"/>
                  </a:moveTo>
                  <a:cubicBezTo>
                    <a:pt x="2533" y="9116"/>
                    <a:pt x="4842" y="8769"/>
                    <a:pt x="4867" y="8744"/>
                  </a:cubicBezTo>
                  <a:cubicBezTo>
                    <a:pt x="5637" y="8595"/>
                    <a:pt x="7996" y="8073"/>
                    <a:pt x="8319" y="5415"/>
                  </a:cubicBezTo>
                  <a:cubicBezTo>
                    <a:pt x="8716" y="2211"/>
                    <a:pt x="4991" y="0"/>
                    <a:pt x="2185" y="1764"/>
                  </a:cubicBezTo>
                  <a:cubicBezTo>
                    <a:pt x="496" y="2807"/>
                    <a:pt x="0" y="5291"/>
                    <a:pt x="1142" y="6980"/>
                  </a:cubicBezTo>
                </a:path>
              </a:pathLst>
            </a:custGeom>
            <a:solidFill>
              <a:srgbClr val="F6941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40" name="Freeform 96"/>
            <p:cNvSpPr>
              <a:spLocks noChangeAspect="1"/>
            </p:cNvSpPr>
            <p:nvPr/>
          </p:nvSpPr>
          <p:spPr bwMode="auto">
            <a:xfrm>
              <a:off x="2474" y="2046"/>
              <a:ext cx="497" cy="537"/>
            </a:xfrm>
            <a:custGeom>
              <a:avLst/>
              <a:gdLst>
                <a:gd name="T0" fmla="*/ 0 w 8284"/>
                <a:gd name="T1" fmla="*/ 0 h 8950"/>
                <a:gd name="T2" fmla="*/ 0 w 8284"/>
                <a:gd name="T3" fmla="*/ 0 h 8950"/>
                <a:gd name="T4" fmla="*/ 0 w 8284"/>
                <a:gd name="T5" fmla="*/ 0 h 8950"/>
                <a:gd name="T6" fmla="*/ 0 w 8284"/>
                <a:gd name="T7" fmla="*/ 0 h 8950"/>
                <a:gd name="T8" fmla="*/ 0 w 8284"/>
                <a:gd name="T9" fmla="*/ 0 h 8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4"/>
                <a:gd name="T16" fmla="*/ 0 h 8950"/>
                <a:gd name="T17" fmla="*/ 8284 w 8284"/>
                <a:gd name="T18" fmla="*/ 8950 h 89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4" h="8950">
                  <a:moveTo>
                    <a:pt x="1344" y="6166"/>
                  </a:moveTo>
                  <a:cubicBezTo>
                    <a:pt x="3259" y="8950"/>
                    <a:pt x="7587" y="7981"/>
                    <a:pt x="8060" y="4699"/>
                  </a:cubicBezTo>
                  <a:cubicBezTo>
                    <a:pt x="8284" y="3183"/>
                    <a:pt x="7513" y="1815"/>
                    <a:pt x="5970" y="920"/>
                  </a:cubicBezTo>
                  <a:cubicBezTo>
                    <a:pt x="5548" y="697"/>
                    <a:pt x="4005" y="0"/>
                    <a:pt x="2090" y="1268"/>
                  </a:cubicBezTo>
                  <a:cubicBezTo>
                    <a:pt x="921" y="2039"/>
                    <a:pt x="0" y="4227"/>
                    <a:pt x="1344" y="6166"/>
                  </a:cubicBezTo>
                </a:path>
              </a:pathLst>
            </a:custGeom>
            <a:solidFill>
              <a:srgbClr val="F6931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41" name="Freeform 97"/>
            <p:cNvSpPr>
              <a:spLocks noChangeAspect="1"/>
            </p:cNvSpPr>
            <p:nvPr/>
          </p:nvSpPr>
          <p:spPr bwMode="auto">
            <a:xfrm>
              <a:off x="2501" y="2062"/>
              <a:ext cx="457" cy="495"/>
            </a:xfrm>
            <a:custGeom>
              <a:avLst/>
              <a:gdLst>
                <a:gd name="T0" fmla="*/ 0 w 7617"/>
                <a:gd name="T1" fmla="*/ 0 h 8250"/>
                <a:gd name="T2" fmla="*/ 0 w 7617"/>
                <a:gd name="T3" fmla="*/ 0 h 8250"/>
                <a:gd name="T4" fmla="*/ 0 w 7617"/>
                <a:gd name="T5" fmla="*/ 0 h 8250"/>
                <a:gd name="T6" fmla="*/ 0 w 7617"/>
                <a:gd name="T7" fmla="*/ 0 h 8250"/>
                <a:gd name="T8" fmla="*/ 0 w 7617"/>
                <a:gd name="T9" fmla="*/ 0 h 8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17"/>
                <a:gd name="T16" fmla="*/ 0 h 8250"/>
                <a:gd name="T17" fmla="*/ 7617 w 7617"/>
                <a:gd name="T18" fmla="*/ 8250 h 8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17" h="8250">
                  <a:moveTo>
                    <a:pt x="1170" y="5815"/>
                  </a:moveTo>
                  <a:cubicBezTo>
                    <a:pt x="3112" y="8250"/>
                    <a:pt x="6995" y="7380"/>
                    <a:pt x="7468" y="4398"/>
                  </a:cubicBezTo>
                  <a:cubicBezTo>
                    <a:pt x="7592" y="3728"/>
                    <a:pt x="7617" y="2063"/>
                    <a:pt x="5526" y="820"/>
                  </a:cubicBezTo>
                  <a:cubicBezTo>
                    <a:pt x="4879" y="447"/>
                    <a:pt x="3585" y="0"/>
                    <a:pt x="1842" y="1094"/>
                  </a:cubicBezTo>
                  <a:cubicBezTo>
                    <a:pt x="349" y="2063"/>
                    <a:pt x="0" y="4349"/>
                    <a:pt x="1170" y="5815"/>
                  </a:cubicBezTo>
                </a:path>
              </a:pathLst>
            </a:custGeom>
            <a:solidFill>
              <a:srgbClr val="F69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42" name="Freeform 98"/>
            <p:cNvSpPr>
              <a:spLocks noChangeAspect="1"/>
            </p:cNvSpPr>
            <p:nvPr/>
          </p:nvSpPr>
          <p:spPr bwMode="auto">
            <a:xfrm>
              <a:off x="2494" y="2040"/>
              <a:ext cx="476" cy="508"/>
            </a:xfrm>
            <a:custGeom>
              <a:avLst/>
              <a:gdLst>
                <a:gd name="T0" fmla="*/ 0 w 7933"/>
                <a:gd name="T1" fmla="*/ 0 h 8467"/>
                <a:gd name="T2" fmla="*/ 0 w 7933"/>
                <a:gd name="T3" fmla="*/ 0 h 8467"/>
                <a:gd name="T4" fmla="*/ 0 w 7933"/>
                <a:gd name="T5" fmla="*/ 0 h 8467"/>
                <a:gd name="T6" fmla="*/ 0 w 7933"/>
                <a:gd name="T7" fmla="*/ 0 h 84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3"/>
                <a:gd name="T13" fmla="*/ 0 h 8467"/>
                <a:gd name="T14" fmla="*/ 7933 w 7933"/>
                <a:gd name="T15" fmla="*/ 8467 h 84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3" h="8467">
                  <a:moveTo>
                    <a:pt x="1591" y="6108"/>
                  </a:moveTo>
                  <a:cubicBezTo>
                    <a:pt x="3581" y="8467"/>
                    <a:pt x="6988" y="7300"/>
                    <a:pt x="7436" y="4768"/>
                  </a:cubicBezTo>
                  <a:cubicBezTo>
                    <a:pt x="7933" y="2136"/>
                    <a:pt x="4725" y="0"/>
                    <a:pt x="2412" y="1416"/>
                  </a:cubicBezTo>
                  <a:cubicBezTo>
                    <a:pt x="0" y="2881"/>
                    <a:pt x="970" y="5364"/>
                    <a:pt x="1591" y="6108"/>
                  </a:cubicBezTo>
                </a:path>
              </a:pathLst>
            </a:custGeom>
            <a:solidFill>
              <a:srgbClr val="F79F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43" name="Freeform 99"/>
            <p:cNvSpPr>
              <a:spLocks noChangeAspect="1"/>
            </p:cNvSpPr>
            <p:nvPr/>
          </p:nvSpPr>
          <p:spPr bwMode="auto">
            <a:xfrm>
              <a:off x="2546" y="2097"/>
              <a:ext cx="400" cy="389"/>
            </a:xfrm>
            <a:custGeom>
              <a:avLst/>
              <a:gdLst>
                <a:gd name="T0" fmla="*/ 0 w 6667"/>
                <a:gd name="T1" fmla="*/ 0 h 6484"/>
                <a:gd name="T2" fmla="*/ 0 w 6667"/>
                <a:gd name="T3" fmla="*/ 0 h 6484"/>
                <a:gd name="T4" fmla="*/ 0 w 6667"/>
                <a:gd name="T5" fmla="*/ 0 h 6484"/>
                <a:gd name="T6" fmla="*/ 0 w 6667"/>
                <a:gd name="T7" fmla="*/ 0 h 6484"/>
                <a:gd name="T8" fmla="*/ 0 w 6667"/>
                <a:gd name="T9" fmla="*/ 0 h 6484"/>
                <a:gd name="T10" fmla="*/ 0 w 6667"/>
                <a:gd name="T11" fmla="*/ 0 h 6484"/>
                <a:gd name="T12" fmla="*/ 0 w 6667"/>
                <a:gd name="T13" fmla="*/ 0 h 64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67"/>
                <a:gd name="T22" fmla="*/ 0 h 6484"/>
                <a:gd name="T23" fmla="*/ 6667 w 6667"/>
                <a:gd name="T24" fmla="*/ 6484 h 64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67" h="6484">
                  <a:moveTo>
                    <a:pt x="747" y="4745"/>
                  </a:moveTo>
                  <a:cubicBezTo>
                    <a:pt x="1294" y="5565"/>
                    <a:pt x="2314" y="6484"/>
                    <a:pt x="4155" y="6186"/>
                  </a:cubicBezTo>
                  <a:cubicBezTo>
                    <a:pt x="5050" y="6037"/>
                    <a:pt x="6170" y="5068"/>
                    <a:pt x="6418" y="3826"/>
                  </a:cubicBezTo>
                  <a:cubicBezTo>
                    <a:pt x="6667" y="2683"/>
                    <a:pt x="6145" y="1615"/>
                    <a:pt x="4901" y="646"/>
                  </a:cubicBezTo>
                  <a:cubicBezTo>
                    <a:pt x="4229" y="125"/>
                    <a:pt x="2662" y="0"/>
                    <a:pt x="1966" y="398"/>
                  </a:cubicBezTo>
                  <a:cubicBezTo>
                    <a:pt x="597" y="1218"/>
                    <a:pt x="548" y="1441"/>
                    <a:pt x="224" y="2559"/>
                  </a:cubicBezTo>
                  <a:cubicBezTo>
                    <a:pt x="175" y="2708"/>
                    <a:pt x="0" y="3577"/>
                    <a:pt x="747" y="4745"/>
                  </a:cubicBezTo>
                </a:path>
              </a:pathLst>
            </a:custGeom>
            <a:solidFill>
              <a:srgbClr val="F8A44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44" name="Freeform 100"/>
            <p:cNvSpPr>
              <a:spLocks noChangeAspect="1"/>
            </p:cNvSpPr>
            <p:nvPr/>
          </p:nvSpPr>
          <p:spPr bwMode="auto">
            <a:xfrm>
              <a:off x="2523" y="2099"/>
              <a:ext cx="406" cy="370"/>
            </a:xfrm>
            <a:custGeom>
              <a:avLst/>
              <a:gdLst>
                <a:gd name="T0" fmla="*/ 0 w 6767"/>
                <a:gd name="T1" fmla="*/ 0 h 6166"/>
                <a:gd name="T2" fmla="*/ 0 w 6767"/>
                <a:gd name="T3" fmla="*/ 0 h 6166"/>
                <a:gd name="T4" fmla="*/ 0 w 6767"/>
                <a:gd name="T5" fmla="*/ 0 h 6166"/>
                <a:gd name="T6" fmla="*/ 0 w 6767"/>
                <a:gd name="T7" fmla="*/ 0 h 6166"/>
                <a:gd name="T8" fmla="*/ 0 w 6767"/>
                <a:gd name="T9" fmla="*/ 0 h 6166"/>
                <a:gd name="T10" fmla="*/ 0 w 6767"/>
                <a:gd name="T11" fmla="*/ 0 h 6166"/>
                <a:gd name="T12" fmla="*/ 0 w 6767"/>
                <a:gd name="T13" fmla="*/ 0 h 6166"/>
                <a:gd name="T14" fmla="*/ 0 w 6767"/>
                <a:gd name="T15" fmla="*/ 0 h 61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67"/>
                <a:gd name="T25" fmla="*/ 0 h 6166"/>
                <a:gd name="T26" fmla="*/ 6767 w 6767"/>
                <a:gd name="T27" fmla="*/ 6166 h 61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67" h="6166">
                  <a:moveTo>
                    <a:pt x="1567" y="5023"/>
                  </a:moveTo>
                  <a:cubicBezTo>
                    <a:pt x="2413" y="5893"/>
                    <a:pt x="4005" y="6166"/>
                    <a:pt x="4503" y="5968"/>
                  </a:cubicBezTo>
                  <a:cubicBezTo>
                    <a:pt x="5672" y="5495"/>
                    <a:pt x="5697" y="5470"/>
                    <a:pt x="6319" y="4625"/>
                  </a:cubicBezTo>
                  <a:cubicBezTo>
                    <a:pt x="6568" y="4277"/>
                    <a:pt x="6767" y="3556"/>
                    <a:pt x="6692" y="2884"/>
                  </a:cubicBezTo>
                  <a:cubicBezTo>
                    <a:pt x="6543" y="1939"/>
                    <a:pt x="5896" y="1268"/>
                    <a:pt x="5697" y="1069"/>
                  </a:cubicBezTo>
                  <a:cubicBezTo>
                    <a:pt x="5200" y="597"/>
                    <a:pt x="5200" y="597"/>
                    <a:pt x="3831" y="248"/>
                  </a:cubicBezTo>
                  <a:cubicBezTo>
                    <a:pt x="2961" y="0"/>
                    <a:pt x="1468" y="1044"/>
                    <a:pt x="1219" y="1442"/>
                  </a:cubicBezTo>
                  <a:cubicBezTo>
                    <a:pt x="0" y="3382"/>
                    <a:pt x="1493" y="4973"/>
                    <a:pt x="1567" y="5023"/>
                  </a:cubicBezTo>
                </a:path>
              </a:pathLst>
            </a:custGeom>
            <a:solidFill>
              <a:srgbClr val="F8A9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45" name="Freeform 101"/>
            <p:cNvSpPr>
              <a:spLocks noChangeAspect="1"/>
            </p:cNvSpPr>
            <p:nvPr/>
          </p:nvSpPr>
          <p:spPr bwMode="auto">
            <a:xfrm>
              <a:off x="2570" y="2118"/>
              <a:ext cx="364" cy="341"/>
            </a:xfrm>
            <a:custGeom>
              <a:avLst/>
              <a:gdLst>
                <a:gd name="T0" fmla="*/ 0 w 6067"/>
                <a:gd name="T1" fmla="*/ 0 h 5684"/>
                <a:gd name="T2" fmla="*/ 0 w 6067"/>
                <a:gd name="T3" fmla="*/ 0 h 5684"/>
                <a:gd name="T4" fmla="*/ 0 w 6067"/>
                <a:gd name="T5" fmla="*/ 0 h 5684"/>
                <a:gd name="T6" fmla="*/ 0 w 6067"/>
                <a:gd name="T7" fmla="*/ 0 h 5684"/>
                <a:gd name="T8" fmla="*/ 0 w 6067"/>
                <a:gd name="T9" fmla="*/ 0 h 5684"/>
                <a:gd name="T10" fmla="*/ 0 w 6067"/>
                <a:gd name="T11" fmla="*/ 0 h 5684"/>
                <a:gd name="T12" fmla="*/ 0 w 6067"/>
                <a:gd name="T13" fmla="*/ 0 h 5684"/>
                <a:gd name="T14" fmla="*/ 0 w 6067"/>
                <a:gd name="T15" fmla="*/ 0 h 5684"/>
                <a:gd name="T16" fmla="*/ 0 w 6067"/>
                <a:gd name="T17" fmla="*/ 0 h 56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67"/>
                <a:gd name="T28" fmla="*/ 0 h 5684"/>
                <a:gd name="T29" fmla="*/ 6067 w 6067"/>
                <a:gd name="T30" fmla="*/ 5684 h 56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67" h="5684">
                  <a:moveTo>
                    <a:pt x="448" y="3897"/>
                  </a:moveTo>
                  <a:cubicBezTo>
                    <a:pt x="796" y="4567"/>
                    <a:pt x="1691" y="5684"/>
                    <a:pt x="3680" y="5510"/>
                  </a:cubicBezTo>
                  <a:cubicBezTo>
                    <a:pt x="4252" y="5460"/>
                    <a:pt x="5495" y="4542"/>
                    <a:pt x="5719" y="3475"/>
                  </a:cubicBezTo>
                  <a:cubicBezTo>
                    <a:pt x="6067" y="1862"/>
                    <a:pt x="4799" y="819"/>
                    <a:pt x="4749" y="770"/>
                  </a:cubicBezTo>
                  <a:cubicBezTo>
                    <a:pt x="4078" y="249"/>
                    <a:pt x="3108" y="75"/>
                    <a:pt x="3059" y="75"/>
                  </a:cubicBezTo>
                  <a:cubicBezTo>
                    <a:pt x="2661" y="0"/>
                    <a:pt x="2139" y="125"/>
                    <a:pt x="1766" y="273"/>
                  </a:cubicBezTo>
                  <a:cubicBezTo>
                    <a:pt x="1393" y="447"/>
                    <a:pt x="945" y="795"/>
                    <a:pt x="697" y="1117"/>
                  </a:cubicBezTo>
                  <a:cubicBezTo>
                    <a:pt x="597" y="1217"/>
                    <a:pt x="175" y="2135"/>
                    <a:pt x="175" y="2135"/>
                  </a:cubicBezTo>
                  <a:cubicBezTo>
                    <a:pt x="175" y="2135"/>
                    <a:pt x="0" y="3078"/>
                    <a:pt x="448" y="3897"/>
                  </a:cubicBezTo>
                </a:path>
              </a:pathLst>
            </a:custGeom>
            <a:solidFill>
              <a:srgbClr val="F8AC5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46" name="Freeform 102"/>
            <p:cNvSpPr>
              <a:spLocks noChangeAspect="1"/>
            </p:cNvSpPr>
            <p:nvPr/>
          </p:nvSpPr>
          <p:spPr bwMode="auto">
            <a:xfrm>
              <a:off x="2583" y="2126"/>
              <a:ext cx="339" cy="322"/>
            </a:xfrm>
            <a:custGeom>
              <a:avLst/>
              <a:gdLst>
                <a:gd name="T0" fmla="*/ 0 w 5650"/>
                <a:gd name="T1" fmla="*/ 0 h 5366"/>
                <a:gd name="T2" fmla="*/ 0 w 5650"/>
                <a:gd name="T3" fmla="*/ 0 h 5366"/>
                <a:gd name="T4" fmla="*/ 0 w 5650"/>
                <a:gd name="T5" fmla="*/ 0 h 5366"/>
                <a:gd name="T6" fmla="*/ 0 w 5650"/>
                <a:gd name="T7" fmla="*/ 0 h 5366"/>
                <a:gd name="T8" fmla="*/ 0 w 5650"/>
                <a:gd name="T9" fmla="*/ 0 h 5366"/>
                <a:gd name="T10" fmla="*/ 0 w 5650"/>
                <a:gd name="T11" fmla="*/ 0 h 5366"/>
                <a:gd name="T12" fmla="*/ 0 w 5650"/>
                <a:gd name="T13" fmla="*/ 0 h 5366"/>
                <a:gd name="T14" fmla="*/ 0 w 5650"/>
                <a:gd name="T15" fmla="*/ 0 h 5366"/>
                <a:gd name="T16" fmla="*/ 0 w 5650"/>
                <a:gd name="T17" fmla="*/ 0 h 53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50"/>
                <a:gd name="T28" fmla="*/ 0 h 5366"/>
                <a:gd name="T29" fmla="*/ 5650 w 5650"/>
                <a:gd name="T30" fmla="*/ 5366 h 53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50" h="5366">
                  <a:moveTo>
                    <a:pt x="398" y="3727"/>
                  </a:moveTo>
                  <a:cubicBezTo>
                    <a:pt x="597" y="4124"/>
                    <a:pt x="1469" y="5366"/>
                    <a:pt x="3435" y="5193"/>
                  </a:cubicBezTo>
                  <a:cubicBezTo>
                    <a:pt x="4381" y="4795"/>
                    <a:pt x="4381" y="4795"/>
                    <a:pt x="4381" y="4795"/>
                  </a:cubicBezTo>
                  <a:cubicBezTo>
                    <a:pt x="4879" y="4323"/>
                    <a:pt x="5202" y="4000"/>
                    <a:pt x="5376" y="3329"/>
                  </a:cubicBezTo>
                  <a:cubicBezTo>
                    <a:pt x="5650" y="2186"/>
                    <a:pt x="5028" y="1192"/>
                    <a:pt x="4356" y="646"/>
                  </a:cubicBezTo>
                  <a:cubicBezTo>
                    <a:pt x="3908" y="273"/>
                    <a:pt x="2862" y="49"/>
                    <a:pt x="2838" y="49"/>
                  </a:cubicBezTo>
                  <a:cubicBezTo>
                    <a:pt x="2464" y="0"/>
                    <a:pt x="1917" y="124"/>
                    <a:pt x="1568" y="273"/>
                  </a:cubicBezTo>
                  <a:cubicBezTo>
                    <a:pt x="1394" y="348"/>
                    <a:pt x="523" y="770"/>
                    <a:pt x="125" y="1938"/>
                  </a:cubicBezTo>
                  <a:cubicBezTo>
                    <a:pt x="75" y="2112"/>
                    <a:pt x="0" y="3031"/>
                    <a:pt x="398" y="3727"/>
                  </a:cubicBezTo>
                </a:path>
              </a:pathLst>
            </a:custGeom>
            <a:solidFill>
              <a:srgbClr val="F8AF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47" name="Freeform 103"/>
            <p:cNvSpPr>
              <a:spLocks noChangeAspect="1"/>
            </p:cNvSpPr>
            <p:nvPr/>
          </p:nvSpPr>
          <p:spPr bwMode="auto">
            <a:xfrm>
              <a:off x="2564" y="2134"/>
              <a:ext cx="349" cy="301"/>
            </a:xfrm>
            <a:custGeom>
              <a:avLst/>
              <a:gdLst>
                <a:gd name="T0" fmla="*/ 0 w 5817"/>
                <a:gd name="T1" fmla="*/ 0 h 5017"/>
                <a:gd name="T2" fmla="*/ 0 w 5817"/>
                <a:gd name="T3" fmla="*/ 0 h 5017"/>
                <a:gd name="T4" fmla="*/ 0 w 5817"/>
                <a:gd name="T5" fmla="*/ 0 h 5017"/>
                <a:gd name="T6" fmla="*/ 0 w 5817"/>
                <a:gd name="T7" fmla="*/ 0 h 5017"/>
                <a:gd name="T8" fmla="*/ 0 w 5817"/>
                <a:gd name="T9" fmla="*/ 0 h 5017"/>
                <a:gd name="T10" fmla="*/ 0 w 5817"/>
                <a:gd name="T11" fmla="*/ 0 h 5017"/>
                <a:gd name="T12" fmla="*/ 0 w 5817"/>
                <a:gd name="T13" fmla="*/ 0 h 5017"/>
                <a:gd name="T14" fmla="*/ 0 w 5817"/>
                <a:gd name="T15" fmla="*/ 0 h 5017"/>
                <a:gd name="T16" fmla="*/ 0 w 5817"/>
                <a:gd name="T17" fmla="*/ 0 h 5017"/>
                <a:gd name="T18" fmla="*/ 0 w 5817"/>
                <a:gd name="T19" fmla="*/ 0 h 50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7"/>
                <a:gd name="T31" fmla="*/ 0 h 5017"/>
                <a:gd name="T32" fmla="*/ 5817 w 5817"/>
                <a:gd name="T33" fmla="*/ 5017 h 50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7" h="5017">
                  <a:moveTo>
                    <a:pt x="870" y="3576"/>
                  </a:moveTo>
                  <a:cubicBezTo>
                    <a:pt x="870" y="3576"/>
                    <a:pt x="1492" y="4272"/>
                    <a:pt x="1566" y="4346"/>
                  </a:cubicBezTo>
                  <a:cubicBezTo>
                    <a:pt x="1865" y="4570"/>
                    <a:pt x="2362" y="4744"/>
                    <a:pt x="2710" y="4893"/>
                  </a:cubicBezTo>
                  <a:cubicBezTo>
                    <a:pt x="2983" y="5017"/>
                    <a:pt x="3431" y="4942"/>
                    <a:pt x="3729" y="4917"/>
                  </a:cubicBezTo>
                  <a:cubicBezTo>
                    <a:pt x="4027" y="4893"/>
                    <a:pt x="4450" y="4719"/>
                    <a:pt x="4699" y="4495"/>
                  </a:cubicBezTo>
                  <a:cubicBezTo>
                    <a:pt x="5270" y="3949"/>
                    <a:pt x="5469" y="3452"/>
                    <a:pt x="5544" y="3204"/>
                  </a:cubicBezTo>
                  <a:cubicBezTo>
                    <a:pt x="5668" y="2732"/>
                    <a:pt x="5817" y="1565"/>
                    <a:pt x="4500" y="522"/>
                  </a:cubicBezTo>
                  <a:cubicBezTo>
                    <a:pt x="4152" y="248"/>
                    <a:pt x="3580" y="75"/>
                    <a:pt x="3157" y="50"/>
                  </a:cubicBezTo>
                  <a:cubicBezTo>
                    <a:pt x="2785" y="0"/>
                    <a:pt x="2238" y="124"/>
                    <a:pt x="1890" y="298"/>
                  </a:cubicBezTo>
                  <a:cubicBezTo>
                    <a:pt x="1069" y="671"/>
                    <a:pt x="0" y="2111"/>
                    <a:pt x="870" y="3576"/>
                  </a:cubicBezTo>
                </a:path>
              </a:pathLst>
            </a:custGeom>
            <a:solidFill>
              <a:srgbClr val="F9B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48" name="Freeform 104"/>
            <p:cNvSpPr>
              <a:spLocks noChangeAspect="1"/>
            </p:cNvSpPr>
            <p:nvPr/>
          </p:nvSpPr>
          <p:spPr bwMode="auto">
            <a:xfrm>
              <a:off x="2560" y="2141"/>
              <a:ext cx="344" cy="287"/>
            </a:xfrm>
            <a:custGeom>
              <a:avLst/>
              <a:gdLst>
                <a:gd name="T0" fmla="*/ 0 w 5733"/>
                <a:gd name="T1" fmla="*/ 0 h 4783"/>
                <a:gd name="T2" fmla="*/ 0 w 5733"/>
                <a:gd name="T3" fmla="*/ 0 h 4783"/>
                <a:gd name="T4" fmla="*/ 0 w 5733"/>
                <a:gd name="T5" fmla="*/ 0 h 4783"/>
                <a:gd name="T6" fmla="*/ 0 w 5733"/>
                <a:gd name="T7" fmla="*/ 0 h 4783"/>
                <a:gd name="T8" fmla="*/ 0 w 5733"/>
                <a:gd name="T9" fmla="*/ 0 h 4783"/>
                <a:gd name="T10" fmla="*/ 0 w 5733"/>
                <a:gd name="T11" fmla="*/ 0 h 4783"/>
                <a:gd name="T12" fmla="*/ 0 w 5733"/>
                <a:gd name="T13" fmla="*/ 0 h 4783"/>
                <a:gd name="T14" fmla="*/ 0 w 5733"/>
                <a:gd name="T15" fmla="*/ 0 h 47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33"/>
                <a:gd name="T25" fmla="*/ 0 h 4783"/>
                <a:gd name="T26" fmla="*/ 5733 w 5733"/>
                <a:gd name="T27" fmla="*/ 4783 h 47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33" h="4783">
                  <a:moveTo>
                    <a:pt x="1097" y="3438"/>
                  </a:moveTo>
                  <a:cubicBezTo>
                    <a:pt x="1421" y="3936"/>
                    <a:pt x="2168" y="4783"/>
                    <a:pt x="3764" y="4659"/>
                  </a:cubicBezTo>
                  <a:cubicBezTo>
                    <a:pt x="4088" y="4634"/>
                    <a:pt x="4512" y="4434"/>
                    <a:pt x="4736" y="4210"/>
                  </a:cubicBezTo>
                  <a:cubicBezTo>
                    <a:pt x="5185" y="3812"/>
                    <a:pt x="5459" y="3089"/>
                    <a:pt x="5459" y="3089"/>
                  </a:cubicBezTo>
                  <a:cubicBezTo>
                    <a:pt x="5733" y="2192"/>
                    <a:pt x="5384" y="1196"/>
                    <a:pt x="4562" y="548"/>
                  </a:cubicBezTo>
                  <a:cubicBezTo>
                    <a:pt x="4437" y="473"/>
                    <a:pt x="3390" y="50"/>
                    <a:pt x="3240" y="50"/>
                  </a:cubicBezTo>
                  <a:cubicBezTo>
                    <a:pt x="2842" y="0"/>
                    <a:pt x="2318" y="149"/>
                    <a:pt x="1969" y="324"/>
                  </a:cubicBezTo>
                  <a:cubicBezTo>
                    <a:pt x="1944" y="324"/>
                    <a:pt x="0" y="1594"/>
                    <a:pt x="1097" y="3438"/>
                  </a:cubicBezTo>
                </a:path>
              </a:pathLst>
            </a:custGeom>
            <a:solidFill>
              <a:srgbClr val="F9B56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49" name="Freeform 105"/>
            <p:cNvSpPr>
              <a:spLocks noChangeAspect="1"/>
            </p:cNvSpPr>
            <p:nvPr/>
          </p:nvSpPr>
          <p:spPr bwMode="auto">
            <a:xfrm>
              <a:off x="2577" y="2149"/>
              <a:ext cx="321" cy="267"/>
            </a:xfrm>
            <a:custGeom>
              <a:avLst/>
              <a:gdLst>
                <a:gd name="T0" fmla="*/ 0 w 5350"/>
                <a:gd name="T1" fmla="*/ 0 h 4450"/>
                <a:gd name="T2" fmla="*/ 0 w 5350"/>
                <a:gd name="T3" fmla="*/ 0 h 4450"/>
                <a:gd name="T4" fmla="*/ 0 w 5350"/>
                <a:gd name="T5" fmla="*/ 0 h 4450"/>
                <a:gd name="T6" fmla="*/ 0 w 5350"/>
                <a:gd name="T7" fmla="*/ 0 h 4450"/>
                <a:gd name="T8" fmla="*/ 0 w 5350"/>
                <a:gd name="T9" fmla="*/ 0 h 4450"/>
                <a:gd name="T10" fmla="*/ 0 w 5350"/>
                <a:gd name="T11" fmla="*/ 0 h 4450"/>
                <a:gd name="T12" fmla="*/ 0 w 5350"/>
                <a:gd name="T13" fmla="*/ 0 h 4450"/>
                <a:gd name="T14" fmla="*/ 0 w 5350"/>
                <a:gd name="T15" fmla="*/ 0 h 4450"/>
                <a:gd name="T16" fmla="*/ 0 w 5350"/>
                <a:gd name="T17" fmla="*/ 0 h 44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50"/>
                <a:gd name="T28" fmla="*/ 0 h 4450"/>
                <a:gd name="T29" fmla="*/ 5350 w 5350"/>
                <a:gd name="T30" fmla="*/ 4450 h 44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50" h="4450">
                  <a:moveTo>
                    <a:pt x="1020" y="3257"/>
                  </a:moveTo>
                  <a:cubicBezTo>
                    <a:pt x="1369" y="3853"/>
                    <a:pt x="2140" y="4202"/>
                    <a:pt x="2389" y="4326"/>
                  </a:cubicBezTo>
                  <a:cubicBezTo>
                    <a:pt x="2688" y="4450"/>
                    <a:pt x="3135" y="4425"/>
                    <a:pt x="3459" y="4400"/>
                  </a:cubicBezTo>
                  <a:cubicBezTo>
                    <a:pt x="3782" y="4376"/>
                    <a:pt x="4205" y="4152"/>
                    <a:pt x="4454" y="3928"/>
                  </a:cubicBezTo>
                  <a:cubicBezTo>
                    <a:pt x="4653" y="3729"/>
                    <a:pt x="5052" y="2959"/>
                    <a:pt x="5052" y="2959"/>
                  </a:cubicBezTo>
                  <a:cubicBezTo>
                    <a:pt x="5350" y="2039"/>
                    <a:pt x="4877" y="1069"/>
                    <a:pt x="4280" y="622"/>
                  </a:cubicBezTo>
                  <a:cubicBezTo>
                    <a:pt x="3957" y="348"/>
                    <a:pt x="3384" y="100"/>
                    <a:pt x="2961" y="50"/>
                  </a:cubicBezTo>
                  <a:cubicBezTo>
                    <a:pt x="2563" y="0"/>
                    <a:pt x="2041" y="174"/>
                    <a:pt x="1692" y="348"/>
                  </a:cubicBezTo>
                  <a:cubicBezTo>
                    <a:pt x="1667" y="348"/>
                    <a:pt x="0" y="1591"/>
                    <a:pt x="1020" y="3257"/>
                  </a:cubicBezTo>
                </a:path>
              </a:pathLst>
            </a:custGeom>
            <a:solidFill>
              <a:srgbClr val="F9B76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50" name="Freeform 106"/>
            <p:cNvSpPr>
              <a:spLocks noChangeAspect="1"/>
            </p:cNvSpPr>
            <p:nvPr/>
          </p:nvSpPr>
          <p:spPr bwMode="auto">
            <a:xfrm>
              <a:off x="2620" y="2159"/>
              <a:ext cx="274" cy="248"/>
            </a:xfrm>
            <a:custGeom>
              <a:avLst/>
              <a:gdLst>
                <a:gd name="T0" fmla="*/ 0 w 4566"/>
                <a:gd name="T1" fmla="*/ 0 h 4133"/>
                <a:gd name="T2" fmla="*/ 0 w 4566"/>
                <a:gd name="T3" fmla="*/ 0 h 4133"/>
                <a:gd name="T4" fmla="*/ 0 w 4566"/>
                <a:gd name="T5" fmla="*/ 0 h 4133"/>
                <a:gd name="T6" fmla="*/ 0 w 4566"/>
                <a:gd name="T7" fmla="*/ 0 h 4133"/>
                <a:gd name="T8" fmla="*/ 0 w 4566"/>
                <a:gd name="T9" fmla="*/ 0 h 4133"/>
                <a:gd name="T10" fmla="*/ 0 w 4566"/>
                <a:gd name="T11" fmla="*/ 0 h 4133"/>
                <a:gd name="T12" fmla="*/ 0 w 4566"/>
                <a:gd name="T13" fmla="*/ 0 h 4133"/>
                <a:gd name="T14" fmla="*/ 0 w 4566"/>
                <a:gd name="T15" fmla="*/ 0 h 4133"/>
                <a:gd name="T16" fmla="*/ 0 w 4566"/>
                <a:gd name="T17" fmla="*/ 0 h 4133"/>
                <a:gd name="T18" fmla="*/ 0 w 4566"/>
                <a:gd name="T19" fmla="*/ 0 h 4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66"/>
                <a:gd name="T31" fmla="*/ 0 h 4133"/>
                <a:gd name="T32" fmla="*/ 4566 w 4566"/>
                <a:gd name="T33" fmla="*/ 4133 h 41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66" h="4133">
                  <a:moveTo>
                    <a:pt x="447" y="3062"/>
                  </a:moveTo>
                  <a:cubicBezTo>
                    <a:pt x="447" y="3087"/>
                    <a:pt x="968" y="3685"/>
                    <a:pt x="1638" y="4009"/>
                  </a:cubicBezTo>
                  <a:cubicBezTo>
                    <a:pt x="1936" y="4133"/>
                    <a:pt x="2382" y="4108"/>
                    <a:pt x="2705" y="4083"/>
                  </a:cubicBezTo>
                  <a:cubicBezTo>
                    <a:pt x="2705" y="4083"/>
                    <a:pt x="3599" y="3660"/>
                    <a:pt x="3698" y="3560"/>
                  </a:cubicBezTo>
                  <a:cubicBezTo>
                    <a:pt x="3896" y="3386"/>
                    <a:pt x="4095" y="3038"/>
                    <a:pt x="4169" y="2789"/>
                  </a:cubicBezTo>
                  <a:cubicBezTo>
                    <a:pt x="4566" y="1668"/>
                    <a:pt x="3772" y="772"/>
                    <a:pt x="3549" y="597"/>
                  </a:cubicBezTo>
                  <a:cubicBezTo>
                    <a:pt x="3375" y="448"/>
                    <a:pt x="2407" y="25"/>
                    <a:pt x="2233" y="0"/>
                  </a:cubicBezTo>
                  <a:cubicBezTo>
                    <a:pt x="2184" y="0"/>
                    <a:pt x="1042" y="274"/>
                    <a:pt x="993" y="323"/>
                  </a:cubicBezTo>
                  <a:cubicBezTo>
                    <a:pt x="670" y="523"/>
                    <a:pt x="298" y="921"/>
                    <a:pt x="223" y="1295"/>
                  </a:cubicBezTo>
                  <a:cubicBezTo>
                    <a:pt x="124" y="1793"/>
                    <a:pt x="0" y="2415"/>
                    <a:pt x="447" y="3062"/>
                  </a:cubicBezTo>
                </a:path>
              </a:pathLst>
            </a:custGeom>
            <a:solidFill>
              <a:srgbClr val="F9B96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51" name="Freeform 107"/>
            <p:cNvSpPr>
              <a:spLocks noChangeAspect="1"/>
            </p:cNvSpPr>
            <p:nvPr/>
          </p:nvSpPr>
          <p:spPr bwMode="auto">
            <a:xfrm>
              <a:off x="2616" y="2167"/>
              <a:ext cx="273" cy="231"/>
            </a:xfrm>
            <a:custGeom>
              <a:avLst/>
              <a:gdLst>
                <a:gd name="T0" fmla="*/ 0 w 4550"/>
                <a:gd name="T1" fmla="*/ 0 h 3850"/>
                <a:gd name="T2" fmla="*/ 0 w 4550"/>
                <a:gd name="T3" fmla="*/ 0 h 3850"/>
                <a:gd name="T4" fmla="*/ 0 w 4550"/>
                <a:gd name="T5" fmla="*/ 0 h 3850"/>
                <a:gd name="T6" fmla="*/ 0 w 4550"/>
                <a:gd name="T7" fmla="*/ 0 h 3850"/>
                <a:gd name="T8" fmla="*/ 0 w 4550"/>
                <a:gd name="T9" fmla="*/ 0 h 3850"/>
                <a:gd name="T10" fmla="*/ 0 w 4550"/>
                <a:gd name="T11" fmla="*/ 0 h 3850"/>
                <a:gd name="T12" fmla="*/ 0 w 4550"/>
                <a:gd name="T13" fmla="*/ 0 h 3850"/>
                <a:gd name="T14" fmla="*/ 0 w 4550"/>
                <a:gd name="T15" fmla="*/ 0 h 3850"/>
                <a:gd name="T16" fmla="*/ 0 w 4550"/>
                <a:gd name="T17" fmla="*/ 0 h 38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50"/>
                <a:gd name="T28" fmla="*/ 0 h 3850"/>
                <a:gd name="T29" fmla="*/ 4550 w 4550"/>
                <a:gd name="T30" fmla="*/ 3850 h 38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50" h="3850">
                  <a:moveTo>
                    <a:pt x="696" y="2906"/>
                  </a:moveTo>
                  <a:cubicBezTo>
                    <a:pt x="696" y="2931"/>
                    <a:pt x="1567" y="3651"/>
                    <a:pt x="1666" y="3701"/>
                  </a:cubicBezTo>
                  <a:cubicBezTo>
                    <a:pt x="1964" y="3825"/>
                    <a:pt x="2437" y="3850"/>
                    <a:pt x="2760" y="3825"/>
                  </a:cubicBezTo>
                  <a:cubicBezTo>
                    <a:pt x="2835" y="3800"/>
                    <a:pt x="3580" y="3403"/>
                    <a:pt x="3779" y="3229"/>
                  </a:cubicBezTo>
                  <a:cubicBezTo>
                    <a:pt x="3929" y="3105"/>
                    <a:pt x="4053" y="2857"/>
                    <a:pt x="4127" y="2658"/>
                  </a:cubicBezTo>
                  <a:cubicBezTo>
                    <a:pt x="4550" y="1416"/>
                    <a:pt x="3655" y="646"/>
                    <a:pt x="3630" y="621"/>
                  </a:cubicBezTo>
                  <a:cubicBezTo>
                    <a:pt x="3630" y="621"/>
                    <a:pt x="2412" y="0"/>
                    <a:pt x="2337" y="0"/>
                  </a:cubicBezTo>
                  <a:cubicBezTo>
                    <a:pt x="2288" y="0"/>
                    <a:pt x="1119" y="323"/>
                    <a:pt x="1094" y="373"/>
                  </a:cubicBezTo>
                  <a:cubicBezTo>
                    <a:pt x="423" y="820"/>
                    <a:pt x="0" y="2012"/>
                    <a:pt x="696" y="2906"/>
                  </a:cubicBezTo>
                </a:path>
              </a:pathLst>
            </a:custGeom>
            <a:solidFill>
              <a:srgbClr val="F9BB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52" name="Freeform 108"/>
            <p:cNvSpPr>
              <a:spLocks noChangeAspect="1"/>
            </p:cNvSpPr>
            <p:nvPr/>
          </p:nvSpPr>
          <p:spPr bwMode="auto">
            <a:xfrm>
              <a:off x="2629" y="2173"/>
              <a:ext cx="245" cy="216"/>
            </a:xfrm>
            <a:custGeom>
              <a:avLst/>
              <a:gdLst>
                <a:gd name="T0" fmla="*/ 0 w 4083"/>
                <a:gd name="T1" fmla="*/ 0 h 3600"/>
                <a:gd name="T2" fmla="*/ 0 w 4083"/>
                <a:gd name="T3" fmla="*/ 0 h 3600"/>
                <a:gd name="T4" fmla="*/ 0 w 4083"/>
                <a:gd name="T5" fmla="*/ 0 h 3600"/>
                <a:gd name="T6" fmla="*/ 0 w 4083"/>
                <a:gd name="T7" fmla="*/ 0 h 3600"/>
                <a:gd name="T8" fmla="*/ 0 w 4083"/>
                <a:gd name="T9" fmla="*/ 0 h 3600"/>
                <a:gd name="T10" fmla="*/ 0 w 4083"/>
                <a:gd name="T11" fmla="*/ 0 h 3600"/>
                <a:gd name="T12" fmla="*/ 0 w 4083"/>
                <a:gd name="T13" fmla="*/ 0 h 3600"/>
                <a:gd name="T14" fmla="*/ 0 w 4083"/>
                <a:gd name="T15" fmla="*/ 0 h 3600"/>
                <a:gd name="T16" fmla="*/ 0 w 4083"/>
                <a:gd name="T17" fmla="*/ 0 h 3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83"/>
                <a:gd name="T28" fmla="*/ 0 h 3600"/>
                <a:gd name="T29" fmla="*/ 4083 w 4083"/>
                <a:gd name="T30" fmla="*/ 3600 h 36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83" h="3600">
                  <a:moveTo>
                    <a:pt x="647" y="2781"/>
                  </a:moveTo>
                  <a:cubicBezTo>
                    <a:pt x="821" y="3029"/>
                    <a:pt x="1145" y="3302"/>
                    <a:pt x="1419" y="3402"/>
                  </a:cubicBezTo>
                  <a:cubicBezTo>
                    <a:pt x="1718" y="3550"/>
                    <a:pt x="2191" y="3600"/>
                    <a:pt x="2515" y="3575"/>
                  </a:cubicBezTo>
                  <a:cubicBezTo>
                    <a:pt x="2639" y="3575"/>
                    <a:pt x="3535" y="2930"/>
                    <a:pt x="3535" y="2930"/>
                  </a:cubicBezTo>
                  <a:cubicBezTo>
                    <a:pt x="3635" y="2855"/>
                    <a:pt x="3710" y="2682"/>
                    <a:pt x="3759" y="2557"/>
                  </a:cubicBezTo>
                  <a:cubicBezTo>
                    <a:pt x="4083" y="1614"/>
                    <a:pt x="3535" y="770"/>
                    <a:pt x="3436" y="695"/>
                  </a:cubicBezTo>
                  <a:cubicBezTo>
                    <a:pt x="3062" y="447"/>
                    <a:pt x="2564" y="99"/>
                    <a:pt x="2116" y="50"/>
                  </a:cubicBezTo>
                  <a:cubicBezTo>
                    <a:pt x="1718" y="0"/>
                    <a:pt x="1195" y="224"/>
                    <a:pt x="871" y="447"/>
                  </a:cubicBezTo>
                  <a:cubicBezTo>
                    <a:pt x="348" y="819"/>
                    <a:pt x="0" y="1962"/>
                    <a:pt x="647" y="2781"/>
                  </a:cubicBezTo>
                </a:path>
              </a:pathLst>
            </a:custGeom>
            <a:solidFill>
              <a:srgbClr val="FABD7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53" name="Freeform 109"/>
            <p:cNvSpPr>
              <a:spLocks noChangeAspect="1"/>
            </p:cNvSpPr>
            <p:nvPr/>
          </p:nvSpPr>
          <p:spPr bwMode="auto">
            <a:xfrm>
              <a:off x="2655" y="2181"/>
              <a:ext cx="212" cy="202"/>
            </a:xfrm>
            <a:custGeom>
              <a:avLst/>
              <a:gdLst>
                <a:gd name="T0" fmla="*/ 0 w 3533"/>
                <a:gd name="T1" fmla="*/ 0 h 3367"/>
                <a:gd name="T2" fmla="*/ 0 w 3533"/>
                <a:gd name="T3" fmla="*/ 0 h 3367"/>
                <a:gd name="T4" fmla="*/ 0 w 3533"/>
                <a:gd name="T5" fmla="*/ 0 h 3367"/>
                <a:gd name="T6" fmla="*/ 0 w 3533"/>
                <a:gd name="T7" fmla="*/ 0 h 3367"/>
                <a:gd name="T8" fmla="*/ 0 w 3533"/>
                <a:gd name="T9" fmla="*/ 0 h 3367"/>
                <a:gd name="T10" fmla="*/ 0 w 3533"/>
                <a:gd name="T11" fmla="*/ 0 h 3367"/>
                <a:gd name="T12" fmla="*/ 0 w 3533"/>
                <a:gd name="T13" fmla="*/ 0 h 3367"/>
                <a:gd name="T14" fmla="*/ 0 w 3533"/>
                <a:gd name="T15" fmla="*/ 0 h 3367"/>
                <a:gd name="T16" fmla="*/ 0 w 3533"/>
                <a:gd name="T17" fmla="*/ 0 h 3367"/>
                <a:gd name="T18" fmla="*/ 0 w 3533"/>
                <a:gd name="T19" fmla="*/ 0 h 33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33"/>
                <a:gd name="T31" fmla="*/ 0 h 3367"/>
                <a:gd name="T32" fmla="*/ 3533 w 3533"/>
                <a:gd name="T33" fmla="*/ 3367 h 33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33" h="3367">
                  <a:moveTo>
                    <a:pt x="373" y="2644"/>
                  </a:moveTo>
                  <a:cubicBezTo>
                    <a:pt x="523" y="2794"/>
                    <a:pt x="747" y="3018"/>
                    <a:pt x="946" y="3093"/>
                  </a:cubicBezTo>
                  <a:cubicBezTo>
                    <a:pt x="1269" y="3218"/>
                    <a:pt x="1742" y="3367"/>
                    <a:pt x="2065" y="3292"/>
                  </a:cubicBezTo>
                  <a:cubicBezTo>
                    <a:pt x="2439" y="3218"/>
                    <a:pt x="2812" y="2818"/>
                    <a:pt x="3110" y="2594"/>
                  </a:cubicBezTo>
                  <a:cubicBezTo>
                    <a:pt x="3135" y="2544"/>
                    <a:pt x="3185" y="2469"/>
                    <a:pt x="3210" y="2419"/>
                  </a:cubicBezTo>
                  <a:cubicBezTo>
                    <a:pt x="3533" y="1322"/>
                    <a:pt x="3086" y="823"/>
                    <a:pt x="2887" y="649"/>
                  </a:cubicBezTo>
                  <a:cubicBezTo>
                    <a:pt x="2588" y="375"/>
                    <a:pt x="2090" y="75"/>
                    <a:pt x="1692" y="50"/>
                  </a:cubicBezTo>
                  <a:cubicBezTo>
                    <a:pt x="1319" y="0"/>
                    <a:pt x="846" y="325"/>
                    <a:pt x="473" y="449"/>
                  </a:cubicBezTo>
                  <a:cubicBezTo>
                    <a:pt x="50" y="624"/>
                    <a:pt x="0" y="1771"/>
                    <a:pt x="0" y="1796"/>
                  </a:cubicBezTo>
                  <a:cubicBezTo>
                    <a:pt x="50" y="2070"/>
                    <a:pt x="224" y="2419"/>
                    <a:pt x="373" y="2644"/>
                  </a:cubicBezTo>
                </a:path>
              </a:pathLst>
            </a:custGeom>
            <a:solidFill>
              <a:srgbClr val="FABF7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54" name="Freeform 110"/>
            <p:cNvSpPr>
              <a:spLocks noChangeAspect="1"/>
            </p:cNvSpPr>
            <p:nvPr/>
          </p:nvSpPr>
          <p:spPr bwMode="auto">
            <a:xfrm>
              <a:off x="2658" y="2192"/>
              <a:ext cx="190" cy="182"/>
            </a:xfrm>
            <a:custGeom>
              <a:avLst/>
              <a:gdLst>
                <a:gd name="T0" fmla="*/ 0 w 3167"/>
                <a:gd name="T1" fmla="*/ 0 h 3033"/>
                <a:gd name="T2" fmla="*/ 0 w 3167"/>
                <a:gd name="T3" fmla="*/ 0 h 3033"/>
                <a:gd name="T4" fmla="*/ 0 w 3167"/>
                <a:gd name="T5" fmla="*/ 0 h 3033"/>
                <a:gd name="T6" fmla="*/ 0 w 3167"/>
                <a:gd name="T7" fmla="*/ 0 h 3033"/>
                <a:gd name="T8" fmla="*/ 0 w 3167"/>
                <a:gd name="T9" fmla="*/ 0 h 3033"/>
                <a:gd name="T10" fmla="*/ 0 w 3167"/>
                <a:gd name="T11" fmla="*/ 0 h 3033"/>
                <a:gd name="T12" fmla="*/ 0 w 3167"/>
                <a:gd name="T13" fmla="*/ 0 h 3033"/>
                <a:gd name="T14" fmla="*/ 0 w 3167"/>
                <a:gd name="T15" fmla="*/ 0 h 3033"/>
                <a:gd name="T16" fmla="*/ 0 w 3167"/>
                <a:gd name="T17" fmla="*/ 0 h 3033"/>
                <a:gd name="T18" fmla="*/ 0 w 3167"/>
                <a:gd name="T19" fmla="*/ 0 h 3033"/>
                <a:gd name="T20" fmla="*/ 0 w 3167"/>
                <a:gd name="T21" fmla="*/ 0 h 3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67"/>
                <a:gd name="T34" fmla="*/ 0 h 3033"/>
                <a:gd name="T35" fmla="*/ 3167 w 3167"/>
                <a:gd name="T36" fmla="*/ 3033 h 3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67" h="3033">
                  <a:moveTo>
                    <a:pt x="495" y="2436"/>
                  </a:moveTo>
                  <a:cubicBezTo>
                    <a:pt x="594" y="2536"/>
                    <a:pt x="718" y="2660"/>
                    <a:pt x="841" y="2710"/>
                  </a:cubicBezTo>
                  <a:cubicBezTo>
                    <a:pt x="1163" y="2834"/>
                    <a:pt x="1633" y="3033"/>
                    <a:pt x="1979" y="2959"/>
                  </a:cubicBezTo>
                  <a:cubicBezTo>
                    <a:pt x="2350" y="2884"/>
                    <a:pt x="2697" y="2486"/>
                    <a:pt x="2969" y="2238"/>
                  </a:cubicBezTo>
                  <a:cubicBezTo>
                    <a:pt x="2994" y="2213"/>
                    <a:pt x="2994" y="2138"/>
                    <a:pt x="3018" y="2113"/>
                  </a:cubicBezTo>
                  <a:cubicBezTo>
                    <a:pt x="3068" y="1889"/>
                    <a:pt x="3167" y="1591"/>
                    <a:pt x="3117" y="1367"/>
                  </a:cubicBezTo>
                  <a:cubicBezTo>
                    <a:pt x="3043" y="1069"/>
                    <a:pt x="2820" y="671"/>
                    <a:pt x="2573" y="472"/>
                  </a:cubicBezTo>
                  <a:cubicBezTo>
                    <a:pt x="2326" y="273"/>
                    <a:pt x="1955" y="25"/>
                    <a:pt x="1658" y="25"/>
                  </a:cubicBezTo>
                  <a:cubicBezTo>
                    <a:pt x="1262" y="0"/>
                    <a:pt x="792" y="298"/>
                    <a:pt x="445" y="447"/>
                  </a:cubicBezTo>
                  <a:cubicBezTo>
                    <a:pt x="371" y="497"/>
                    <a:pt x="322" y="572"/>
                    <a:pt x="297" y="646"/>
                  </a:cubicBezTo>
                  <a:cubicBezTo>
                    <a:pt x="0" y="1268"/>
                    <a:pt x="74" y="1865"/>
                    <a:pt x="495" y="2436"/>
                  </a:cubicBezTo>
                </a:path>
              </a:pathLst>
            </a:custGeom>
            <a:solidFill>
              <a:srgbClr val="FAC17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55" name="Freeform 111"/>
            <p:cNvSpPr>
              <a:spLocks noChangeAspect="1"/>
            </p:cNvSpPr>
            <p:nvPr/>
          </p:nvSpPr>
          <p:spPr bwMode="auto">
            <a:xfrm>
              <a:off x="2671" y="2201"/>
              <a:ext cx="167" cy="162"/>
            </a:xfrm>
            <a:custGeom>
              <a:avLst/>
              <a:gdLst>
                <a:gd name="T0" fmla="*/ 0 w 2783"/>
                <a:gd name="T1" fmla="*/ 0 h 2700"/>
                <a:gd name="T2" fmla="*/ 0 w 2783"/>
                <a:gd name="T3" fmla="*/ 0 h 2700"/>
                <a:gd name="T4" fmla="*/ 0 w 2783"/>
                <a:gd name="T5" fmla="*/ 0 h 2700"/>
                <a:gd name="T6" fmla="*/ 0 w 2783"/>
                <a:gd name="T7" fmla="*/ 0 h 2700"/>
                <a:gd name="T8" fmla="*/ 0 w 2783"/>
                <a:gd name="T9" fmla="*/ 0 h 2700"/>
                <a:gd name="T10" fmla="*/ 0 w 2783"/>
                <a:gd name="T11" fmla="*/ 0 h 2700"/>
                <a:gd name="T12" fmla="*/ 0 w 2783"/>
                <a:gd name="T13" fmla="*/ 0 h 2700"/>
                <a:gd name="T14" fmla="*/ 0 w 2783"/>
                <a:gd name="T15" fmla="*/ 0 h 2700"/>
                <a:gd name="T16" fmla="*/ 0 w 2783"/>
                <a:gd name="T17" fmla="*/ 0 h 2700"/>
                <a:gd name="T18" fmla="*/ 0 w 2783"/>
                <a:gd name="T19" fmla="*/ 0 h 2700"/>
                <a:gd name="T20" fmla="*/ 0 w 2783"/>
                <a:gd name="T21" fmla="*/ 0 h 27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3"/>
                <a:gd name="T34" fmla="*/ 0 h 2700"/>
                <a:gd name="T35" fmla="*/ 2783 w 2783"/>
                <a:gd name="T36" fmla="*/ 2700 h 27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3" h="2700">
                  <a:moveTo>
                    <a:pt x="447" y="2254"/>
                  </a:moveTo>
                  <a:cubicBezTo>
                    <a:pt x="472" y="2279"/>
                    <a:pt x="522" y="2328"/>
                    <a:pt x="571" y="2353"/>
                  </a:cubicBezTo>
                  <a:cubicBezTo>
                    <a:pt x="919" y="2452"/>
                    <a:pt x="1391" y="2700"/>
                    <a:pt x="1739" y="2625"/>
                  </a:cubicBezTo>
                  <a:cubicBezTo>
                    <a:pt x="2013" y="2576"/>
                    <a:pt x="2311" y="2303"/>
                    <a:pt x="2485" y="2105"/>
                  </a:cubicBezTo>
                  <a:cubicBezTo>
                    <a:pt x="2634" y="1882"/>
                    <a:pt x="2733" y="1536"/>
                    <a:pt x="2758" y="1288"/>
                  </a:cubicBezTo>
                  <a:cubicBezTo>
                    <a:pt x="2783" y="1263"/>
                    <a:pt x="2783" y="1189"/>
                    <a:pt x="2758" y="1164"/>
                  </a:cubicBezTo>
                  <a:cubicBezTo>
                    <a:pt x="2584" y="916"/>
                    <a:pt x="2361" y="545"/>
                    <a:pt x="2112" y="347"/>
                  </a:cubicBezTo>
                  <a:cubicBezTo>
                    <a:pt x="1938" y="198"/>
                    <a:pt x="1665" y="25"/>
                    <a:pt x="1441" y="0"/>
                  </a:cubicBezTo>
                  <a:cubicBezTo>
                    <a:pt x="1068" y="0"/>
                    <a:pt x="497" y="173"/>
                    <a:pt x="248" y="470"/>
                  </a:cubicBezTo>
                  <a:cubicBezTo>
                    <a:pt x="50" y="693"/>
                    <a:pt x="0" y="1114"/>
                    <a:pt x="50" y="1412"/>
                  </a:cubicBezTo>
                  <a:cubicBezTo>
                    <a:pt x="74" y="1684"/>
                    <a:pt x="273" y="2031"/>
                    <a:pt x="447" y="2254"/>
                  </a:cubicBezTo>
                </a:path>
              </a:pathLst>
            </a:custGeom>
            <a:solidFill>
              <a:srgbClr val="FAC38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56" name="Freeform 112"/>
            <p:cNvSpPr>
              <a:spLocks noChangeAspect="1"/>
            </p:cNvSpPr>
            <p:nvPr/>
          </p:nvSpPr>
          <p:spPr bwMode="auto">
            <a:xfrm>
              <a:off x="2643" y="2210"/>
              <a:ext cx="183" cy="143"/>
            </a:xfrm>
            <a:custGeom>
              <a:avLst/>
              <a:gdLst>
                <a:gd name="T0" fmla="*/ 0 w 3050"/>
                <a:gd name="T1" fmla="*/ 0 h 2383"/>
                <a:gd name="T2" fmla="*/ 0 w 3050"/>
                <a:gd name="T3" fmla="*/ 0 h 2383"/>
                <a:gd name="T4" fmla="*/ 0 w 3050"/>
                <a:gd name="T5" fmla="*/ 0 h 2383"/>
                <a:gd name="T6" fmla="*/ 0 w 3050"/>
                <a:gd name="T7" fmla="*/ 0 h 2383"/>
                <a:gd name="T8" fmla="*/ 0 w 3050"/>
                <a:gd name="T9" fmla="*/ 0 h 2383"/>
                <a:gd name="T10" fmla="*/ 0 w 3050"/>
                <a:gd name="T11" fmla="*/ 0 h 2383"/>
                <a:gd name="T12" fmla="*/ 0 w 3050"/>
                <a:gd name="T13" fmla="*/ 0 h 2383"/>
                <a:gd name="T14" fmla="*/ 0 w 3050"/>
                <a:gd name="T15" fmla="*/ 0 h 23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50"/>
                <a:gd name="T25" fmla="*/ 0 h 2383"/>
                <a:gd name="T26" fmla="*/ 3050 w 3050"/>
                <a:gd name="T27" fmla="*/ 2383 h 23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50" h="2383">
                  <a:moveTo>
                    <a:pt x="992" y="1887"/>
                  </a:moveTo>
                  <a:cubicBezTo>
                    <a:pt x="1042" y="1961"/>
                    <a:pt x="1116" y="2036"/>
                    <a:pt x="1215" y="2085"/>
                  </a:cubicBezTo>
                  <a:cubicBezTo>
                    <a:pt x="1488" y="2185"/>
                    <a:pt x="1885" y="2383"/>
                    <a:pt x="2182" y="2333"/>
                  </a:cubicBezTo>
                  <a:cubicBezTo>
                    <a:pt x="2381" y="2309"/>
                    <a:pt x="2579" y="2110"/>
                    <a:pt x="2678" y="1961"/>
                  </a:cubicBezTo>
                  <a:cubicBezTo>
                    <a:pt x="2852" y="1713"/>
                    <a:pt x="3050" y="1340"/>
                    <a:pt x="3025" y="1067"/>
                  </a:cubicBezTo>
                  <a:cubicBezTo>
                    <a:pt x="2976" y="745"/>
                    <a:pt x="2554" y="422"/>
                    <a:pt x="2331" y="198"/>
                  </a:cubicBezTo>
                  <a:cubicBezTo>
                    <a:pt x="2232" y="99"/>
                    <a:pt x="2058" y="0"/>
                    <a:pt x="1934" y="0"/>
                  </a:cubicBezTo>
                  <a:cubicBezTo>
                    <a:pt x="1587" y="0"/>
                    <a:pt x="0" y="645"/>
                    <a:pt x="992" y="1887"/>
                  </a:cubicBezTo>
                </a:path>
              </a:pathLst>
            </a:custGeom>
            <a:solidFill>
              <a:srgbClr val="FAC5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57" name="Freeform 113"/>
            <p:cNvSpPr>
              <a:spLocks noChangeAspect="1"/>
            </p:cNvSpPr>
            <p:nvPr/>
          </p:nvSpPr>
          <p:spPr bwMode="auto">
            <a:xfrm>
              <a:off x="2691" y="2219"/>
              <a:ext cx="122" cy="123"/>
            </a:xfrm>
            <a:custGeom>
              <a:avLst/>
              <a:gdLst>
                <a:gd name="T0" fmla="*/ 0 w 2033"/>
                <a:gd name="T1" fmla="*/ 0 h 2050"/>
                <a:gd name="T2" fmla="*/ 0 w 2033"/>
                <a:gd name="T3" fmla="*/ 0 h 2050"/>
                <a:gd name="T4" fmla="*/ 0 w 2033"/>
                <a:gd name="T5" fmla="*/ 0 h 2050"/>
                <a:gd name="T6" fmla="*/ 0 w 2033"/>
                <a:gd name="T7" fmla="*/ 0 h 2050"/>
                <a:gd name="T8" fmla="*/ 0 w 2033"/>
                <a:gd name="T9" fmla="*/ 0 h 2050"/>
                <a:gd name="T10" fmla="*/ 0 w 2033"/>
                <a:gd name="T11" fmla="*/ 0 h 2050"/>
                <a:gd name="T12" fmla="*/ 0 w 2033"/>
                <a:gd name="T13" fmla="*/ 0 h 2050"/>
                <a:gd name="T14" fmla="*/ 0 w 2033"/>
                <a:gd name="T15" fmla="*/ 0 h 20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33"/>
                <a:gd name="T25" fmla="*/ 0 h 2050"/>
                <a:gd name="T26" fmla="*/ 2033 w 2033"/>
                <a:gd name="T27" fmla="*/ 2050 h 20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33" h="2050">
                  <a:moveTo>
                    <a:pt x="99" y="1185"/>
                  </a:moveTo>
                  <a:cubicBezTo>
                    <a:pt x="273" y="1432"/>
                    <a:pt x="595" y="1704"/>
                    <a:pt x="868" y="1877"/>
                  </a:cubicBezTo>
                  <a:cubicBezTo>
                    <a:pt x="992" y="1951"/>
                    <a:pt x="1215" y="2050"/>
                    <a:pt x="1364" y="2000"/>
                  </a:cubicBezTo>
                  <a:cubicBezTo>
                    <a:pt x="1463" y="2000"/>
                    <a:pt x="1587" y="1902"/>
                    <a:pt x="1637" y="1828"/>
                  </a:cubicBezTo>
                  <a:cubicBezTo>
                    <a:pt x="1761" y="1556"/>
                    <a:pt x="2033" y="1210"/>
                    <a:pt x="1984" y="914"/>
                  </a:cubicBezTo>
                  <a:cubicBezTo>
                    <a:pt x="1984" y="914"/>
                    <a:pt x="1339" y="0"/>
                    <a:pt x="1141" y="0"/>
                  </a:cubicBezTo>
                  <a:cubicBezTo>
                    <a:pt x="1017" y="0"/>
                    <a:pt x="918" y="0"/>
                    <a:pt x="50" y="963"/>
                  </a:cubicBezTo>
                  <a:cubicBezTo>
                    <a:pt x="0" y="1012"/>
                    <a:pt x="50" y="1136"/>
                    <a:pt x="99" y="1185"/>
                  </a:cubicBezTo>
                </a:path>
              </a:pathLst>
            </a:custGeom>
            <a:solidFill>
              <a:srgbClr val="FAC68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58" name="Freeform 114"/>
            <p:cNvSpPr>
              <a:spLocks noChangeAspect="1"/>
            </p:cNvSpPr>
            <p:nvPr/>
          </p:nvSpPr>
          <p:spPr bwMode="auto">
            <a:xfrm>
              <a:off x="2711" y="2232"/>
              <a:ext cx="84" cy="98"/>
            </a:xfrm>
            <a:custGeom>
              <a:avLst/>
              <a:gdLst>
                <a:gd name="T0" fmla="*/ 0 w 1400"/>
                <a:gd name="T1" fmla="*/ 0 h 1634"/>
                <a:gd name="T2" fmla="*/ 0 w 1400"/>
                <a:gd name="T3" fmla="*/ 0 h 1634"/>
                <a:gd name="T4" fmla="*/ 0 w 1400"/>
                <a:gd name="T5" fmla="*/ 0 h 1634"/>
                <a:gd name="T6" fmla="*/ 0 w 1400"/>
                <a:gd name="T7" fmla="*/ 0 h 1634"/>
                <a:gd name="T8" fmla="*/ 0 w 1400"/>
                <a:gd name="T9" fmla="*/ 0 h 1634"/>
                <a:gd name="T10" fmla="*/ 0 w 1400"/>
                <a:gd name="T11" fmla="*/ 0 h 16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0"/>
                <a:gd name="T19" fmla="*/ 0 h 1634"/>
                <a:gd name="T20" fmla="*/ 1400 w 1400"/>
                <a:gd name="T21" fmla="*/ 1634 h 16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0" h="1634">
                  <a:moveTo>
                    <a:pt x="975" y="1609"/>
                  </a:moveTo>
                  <a:cubicBezTo>
                    <a:pt x="1000" y="1634"/>
                    <a:pt x="1000" y="1634"/>
                    <a:pt x="1000" y="1634"/>
                  </a:cubicBezTo>
                  <a:cubicBezTo>
                    <a:pt x="1050" y="1609"/>
                    <a:pt x="1400" y="718"/>
                    <a:pt x="1400" y="718"/>
                  </a:cubicBezTo>
                  <a:cubicBezTo>
                    <a:pt x="1375" y="446"/>
                    <a:pt x="1100" y="50"/>
                    <a:pt x="825" y="25"/>
                  </a:cubicBezTo>
                  <a:cubicBezTo>
                    <a:pt x="500" y="0"/>
                    <a:pt x="0" y="471"/>
                    <a:pt x="25" y="817"/>
                  </a:cubicBezTo>
                  <a:cubicBezTo>
                    <a:pt x="50" y="1188"/>
                    <a:pt x="650" y="1436"/>
                    <a:pt x="975" y="1609"/>
                  </a:cubicBezTo>
                </a:path>
              </a:pathLst>
            </a:custGeom>
            <a:solidFill>
              <a:srgbClr val="FAC88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59" name="Freeform 115"/>
            <p:cNvSpPr>
              <a:spLocks noChangeAspect="1"/>
            </p:cNvSpPr>
            <p:nvPr/>
          </p:nvSpPr>
          <p:spPr bwMode="auto">
            <a:xfrm>
              <a:off x="2738" y="2255"/>
              <a:ext cx="45" cy="53"/>
            </a:xfrm>
            <a:custGeom>
              <a:avLst/>
              <a:gdLst>
                <a:gd name="T0" fmla="*/ 0 w 750"/>
                <a:gd name="T1" fmla="*/ 0 h 883"/>
                <a:gd name="T2" fmla="*/ 0 w 750"/>
                <a:gd name="T3" fmla="*/ 0 h 883"/>
                <a:gd name="T4" fmla="*/ 0 w 750"/>
                <a:gd name="T5" fmla="*/ 0 h 883"/>
                <a:gd name="T6" fmla="*/ 0 w 750"/>
                <a:gd name="T7" fmla="*/ 0 h 883"/>
                <a:gd name="T8" fmla="*/ 0 w 750"/>
                <a:gd name="T9" fmla="*/ 0 h 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0"/>
                <a:gd name="T16" fmla="*/ 0 h 883"/>
                <a:gd name="T17" fmla="*/ 750 w 750"/>
                <a:gd name="T18" fmla="*/ 883 h 8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0" h="883">
                  <a:moveTo>
                    <a:pt x="500" y="834"/>
                  </a:moveTo>
                  <a:cubicBezTo>
                    <a:pt x="675" y="810"/>
                    <a:pt x="750" y="515"/>
                    <a:pt x="725" y="343"/>
                  </a:cubicBezTo>
                  <a:cubicBezTo>
                    <a:pt x="700" y="221"/>
                    <a:pt x="550" y="0"/>
                    <a:pt x="425" y="0"/>
                  </a:cubicBezTo>
                  <a:cubicBezTo>
                    <a:pt x="250" y="0"/>
                    <a:pt x="0" y="221"/>
                    <a:pt x="0" y="392"/>
                  </a:cubicBezTo>
                  <a:cubicBezTo>
                    <a:pt x="0" y="613"/>
                    <a:pt x="300" y="883"/>
                    <a:pt x="500" y="834"/>
                  </a:cubicBezTo>
                </a:path>
              </a:pathLst>
            </a:custGeom>
            <a:solidFill>
              <a:srgbClr val="FBC99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60" name="Freeform 116"/>
            <p:cNvSpPr>
              <a:spLocks noChangeAspect="1"/>
            </p:cNvSpPr>
            <p:nvPr/>
          </p:nvSpPr>
          <p:spPr bwMode="auto">
            <a:xfrm>
              <a:off x="2519" y="1743"/>
              <a:ext cx="918" cy="778"/>
            </a:xfrm>
            <a:custGeom>
              <a:avLst/>
              <a:gdLst>
                <a:gd name="T0" fmla="*/ 0 w 15308"/>
                <a:gd name="T1" fmla="*/ 0 h 12957"/>
                <a:gd name="T2" fmla="*/ 0 w 15308"/>
                <a:gd name="T3" fmla="*/ 0 h 12957"/>
                <a:gd name="T4" fmla="*/ 0 w 15308"/>
                <a:gd name="T5" fmla="*/ 0 h 12957"/>
                <a:gd name="T6" fmla="*/ 0 w 15308"/>
                <a:gd name="T7" fmla="*/ 0 h 12957"/>
                <a:gd name="T8" fmla="*/ 0 w 15308"/>
                <a:gd name="T9" fmla="*/ 0 h 12957"/>
                <a:gd name="T10" fmla="*/ 0 w 15308"/>
                <a:gd name="T11" fmla="*/ 0 h 12957"/>
                <a:gd name="T12" fmla="*/ 0 w 15308"/>
                <a:gd name="T13" fmla="*/ 0 h 12957"/>
                <a:gd name="T14" fmla="*/ 0 w 15308"/>
                <a:gd name="T15" fmla="*/ 0 h 12957"/>
                <a:gd name="T16" fmla="*/ 0 w 15308"/>
                <a:gd name="T17" fmla="*/ 0 h 12957"/>
                <a:gd name="T18" fmla="*/ 0 w 15308"/>
                <a:gd name="T19" fmla="*/ 0 h 12957"/>
                <a:gd name="T20" fmla="*/ 0 w 15308"/>
                <a:gd name="T21" fmla="*/ 0 h 12957"/>
                <a:gd name="T22" fmla="*/ 0 w 15308"/>
                <a:gd name="T23" fmla="*/ 0 h 12957"/>
                <a:gd name="T24" fmla="*/ 0 w 15308"/>
                <a:gd name="T25" fmla="*/ 0 h 12957"/>
                <a:gd name="T26" fmla="*/ 0 w 15308"/>
                <a:gd name="T27" fmla="*/ 0 h 12957"/>
                <a:gd name="T28" fmla="*/ 0 w 15308"/>
                <a:gd name="T29" fmla="*/ 0 h 12957"/>
                <a:gd name="T30" fmla="*/ 0 w 15308"/>
                <a:gd name="T31" fmla="*/ 0 h 12957"/>
                <a:gd name="T32" fmla="*/ 0 w 15308"/>
                <a:gd name="T33" fmla="*/ 0 h 12957"/>
                <a:gd name="T34" fmla="*/ 0 w 15308"/>
                <a:gd name="T35" fmla="*/ 0 h 12957"/>
                <a:gd name="T36" fmla="*/ 0 w 15308"/>
                <a:gd name="T37" fmla="*/ 0 h 12957"/>
                <a:gd name="T38" fmla="*/ 0 w 15308"/>
                <a:gd name="T39" fmla="*/ 0 h 129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308"/>
                <a:gd name="T61" fmla="*/ 0 h 12957"/>
                <a:gd name="T62" fmla="*/ 15308 w 15308"/>
                <a:gd name="T63" fmla="*/ 12957 h 1295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308" h="12957">
                  <a:moveTo>
                    <a:pt x="992" y="6479"/>
                  </a:moveTo>
                  <a:cubicBezTo>
                    <a:pt x="1984" y="7880"/>
                    <a:pt x="3091" y="7642"/>
                    <a:pt x="3961" y="6758"/>
                  </a:cubicBezTo>
                  <a:cubicBezTo>
                    <a:pt x="4832" y="5874"/>
                    <a:pt x="5591" y="1932"/>
                    <a:pt x="6191" y="1140"/>
                  </a:cubicBezTo>
                  <a:cubicBezTo>
                    <a:pt x="6790" y="348"/>
                    <a:pt x="7128" y="1638"/>
                    <a:pt x="7592" y="1980"/>
                  </a:cubicBezTo>
                  <a:cubicBezTo>
                    <a:pt x="8057" y="2321"/>
                    <a:pt x="8424" y="3012"/>
                    <a:pt x="8922" y="3206"/>
                  </a:cubicBezTo>
                  <a:cubicBezTo>
                    <a:pt x="9421" y="3400"/>
                    <a:pt x="10101" y="2959"/>
                    <a:pt x="10599" y="3153"/>
                  </a:cubicBezTo>
                  <a:cubicBezTo>
                    <a:pt x="11097" y="3346"/>
                    <a:pt x="11519" y="4019"/>
                    <a:pt x="11919" y="4398"/>
                  </a:cubicBezTo>
                  <a:cubicBezTo>
                    <a:pt x="12319" y="4776"/>
                    <a:pt x="13246" y="4583"/>
                    <a:pt x="12939" y="5412"/>
                  </a:cubicBezTo>
                  <a:cubicBezTo>
                    <a:pt x="12632" y="6241"/>
                    <a:pt x="10407" y="8247"/>
                    <a:pt x="10082" y="9445"/>
                  </a:cubicBezTo>
                  <a:cubicBezTo>
                    <a:pt x="9758" y="10642"/>
                    <a:pt x="9887" y="12199"/>
                    <a:pt x="11044" y="12578"/>
                  </a:cubicBezTo>
                  <a:cubicBezTo>
                    <a:pt x="12201" y="12957"/>
                    <a:pt x="14615" y="9799"/>
                    <a:pt x="14962" y="8519"/>
                  </a:cubicBezTo>
                  <a:cubicBezTo>
                    <a:pt x="15308" y="7238"/>
                    <a:pt x="13634" y="5569"/>
                    <a:pt x="13116" y="4869"/>
                  </a:cubicBezTo>
                  <a:cubicBezTo>
                    <a:pt x="12598" y="4168"/>
                    <a:pt x="12002" y="4702"/>
                    <a:pt x="11837" y="4259"/>
                  </a:cubicBezTo>
                  <a:cubicBezTo>
                    <a:pt x="11671" y="3817"/>
                    <a:pt x="12274" y="2767"/>
                    <a:pt x="12114" y="2187"/>
                  </a:cubicBezTo>
                  <a:cubicBezTo>
                    <a:pt x="11955" y="1606"/>
                    <a:pt x="11917" y="1302"/>
                    <a:pt x="10902" y="739"/>
                  </a:cubicBezTo>
                  <a:cubicBezTo>
                    <a:pt x="9887" y="176"/>
                    <a:pt x="9201" y="0"/>
                    <a:pt x="8657" y="18"/>
                  </a:cubicBezTo>
                  <a:cubicBezTo>
                    <a:pt x="7990" y="18"/>
                    <a:pt x="7365" y="607"/>
                    <a:pt x="6893" y="781"/>
                  </a:cubicBezTo>
                  <a:cubicBezTo>
                    <a:pt x="6422" y="956"/>
                    <a:pt x="6659" y="846"/>
                    <a:pt x="5841" y="1001"/>
                  </a:cubicBezTo>
                  <a:cubicBezTo>
                    <a:pt x="5023" y="1157"/>
                    <a:pt x="2796" y="823"/>
                    <a:pt x="1995" y="1744"/>
                  </a:cubicBezTo>
                  <a:cubicBezTo>
                    <a:pt x="1193" y="2665"/>
                    <a:pt x="0" y="5077"/>
                    <a:pt x="992" y="6479"/>
                  </a:cubicBezTo>
                </a:path>
              </a:pathLst>
            </a:cu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61" name="Freeform 117"/>
            <p:cNvSpPr>
              <a:spLocks noChangeAspect="1"/>
            </p:cNvSpPr>
            <p:nvPr/>
          </p:nvSpPr>
          <p:spPr bwMode="auto">
            <a:xfrm>
              <a:off x="2764" y="2275"/>
              <a:ext cx="2" cy="5"/>
            </a:xfrm>
            <a:custGeom>
              <a:avLst/>
              <a:gdLst>
                <a:gd name="T0" fmla="*/ 0 w 33"/>
                <a:gd name="T1" fmla="*/ 0 h 83"/>
                <a:gd name="T2" fmla="*/ 0 w 33"/>
                <a:gd name="T3" fmla="*/ 0 h 83"/>
                <a:gd name="T4" fmla="*/ 0 w 33"/>
                <a:gd name="T5" fmla="*/ 0 h 83"/>
                <a:gd name="T6" fmla="*/ 0 w 33"/>
                <a:gd name="T7" fmla="*/ 0 h 83"/>
                <a:gd name="T8" fmla="*/ 0 w 33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3"/>
                <a:gd name="T17" fmla="*/ 33 w 33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3">
                  <a:moveTo>
                    <a:pt x="16" y="83"/>
                  </a:moveTo>
                  <a:cubicBezTo>
                    <a:pt x="33" y="56"/>
                    <a:pt x="33" y="56"/>
                    <a:pt x="33" y="28"/>
                  </a:cubicBezTo>
                  <a:cubicBezTo>
                    <a:pt x="33" y="28"/>
                    <a:pt x="16" y="0"/>
                    <a:pt x="16" y="0"/>
                  </a:cubicBezTo>
                  <a:cubicBezTo>
                    <a:pt x="0" y="0"/>
                    <a:pt x="0" y="28"/>
                    <a:pt x="0" y="28"/>
                  </a:cubicBezTo>
                  <a:cubicBezTo>
                    <a:pt x="0" y="56"/>
                    <a:pt x="16" y="83"/>
                    <a:pt x="16" y="83"/>
                  </a:cubicBezTo>
                </a:path>
              </a:pathLst>
            </a:custGeom>
            <a:solidFill>
              <a:srgbClr val="FBCB9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62" name="Freeform 118"/>
            <p:cNvSpPr>
              <a:spLocks noChangeAspect="1"/>
            </p:cNvSpPr>
            <p:nvPr/>
          </p:nvSpPr>
          <p:spPr bwMode="auto">
            <a:xfrm>
              <a:off x="2298" y="1566"/>
              <a:ext cx="1277" cy="1192"/>
            </a:xfrm>
            <a:custGeom>
              <a:avLst/>
              <a:gdLst>
                <a:gd name="T0" fmla="*/ 0 w 21283"/>
                <a:gd name="T1" fmla="*/ 0 h 19867"/>
                <a:gd name="T2" fmla="*/ 0 w 21283"/>
                <a:gd name="T3" fmla="*/ 0 h 19867"/>
                <a:gd name="T4" fmla="*/ 0 w 21283"/>
                <a:gd name="T5" fmla="*/ 0 h 19867"/>
                <a:gd name="T6" fmla="*/ 0 w 21283"/>
                <a:gd name="T7" fmla="*/ 0 h 19867"/>
                <a:gd name="T8" fmla="*/ 0 w 21283"/>
                <a:gd name="T9" fmla="*/ 0 h 19867"/>
                <a:gd name="T10" fmla="*/ 0 w 21283"/>
                <a:gd name="T11" fmla="*/ 0 h 19867"/>
                <a:gd name="T12" fmla="*/ 0 w 21283"/>
                <a:gd name="T13" fmla="*/ 0 h 19867"/>
                <a:gd name="T14" fmla="*/ 0 w 21283"/>
                <a:gd name="T15" fmla="*/ 0 h 19867"/>
                <a:gd name="T16" fmla="*/ 0 w 21283"/>
                <a:gd name="T17" fmla="*/ 0 h 19867"/>
                <a:gd name="T18" fmla="*/ 0 w 21283"/>
                <a:gd name="T19" fmla="*/ 0 h 19867"/>
                <a:gd name="T20" fmla="*/ 0 w 21283"/>
                <a:gd name="T21" fmla="*/ 0 h 19867"/>
                <a:gd name="T22" fmla="*/ 0 w 21283"/>
                <a:gd name="T23" fmla="*/ 0 h 19867"/>
                <a:gd name="T24" fmla="*/ 0 w 21283"/>
                <a:gd name="T25" fmla="*/ 0 h 19867"/>
                <a:gd name="T26" fmla="*/ 0 w 21283"/>
                <a:gd name="T27" fmla="*/ 0 h 19867"/>
                <a:gd name="T28" fmla="*/ 0 w 21283"/>
                <a:gd name="T29" fmla="*/ 0 h 19867"/>
                <a:gd name="T30" fmla="*/ 0 w 21283"/>
                <a:gd name="T31" fmla="*/ 0 h 19867"/>
                <a:gd name="T32" fmla="*/ 0 w 21283"/>
                <a:gd name="T33" fmla="*/ 0 h 19867"/>
                <a:gd name="T34" fmla="*/ 0 w 21283"/>
                <a:gd name="T35" fmla="*/ 0 h 19867"/>
                <a:gd name="T36" fmla="*/ 0 w 21283"/>
                <a:gd name="T37" fmla="*/ 0 h 19867"/>
                <a:gd name="T38" fmla="*/ 0 w 21283"/>
                <a:gd name="T39" fmla="*/ 0 h 19867"/>
                <a:gd name="T40" fmla="*/ 0 w 21283"/>
                <a:gd name="T41" fmla="*/ 0 h 19867"/>
                <a:gd name="T42" fmla="*/ 0 w 21283"/>
                <a:gd name="T43" fmla="*/ 0 h 19867"/>
                <a:gd name="T44" fmla="*/ 0 w 21283"/>
                <a:gd name="T45" fmla="*/ 0 h 19867"/>
                <a:gd name="T46" fmla="*/ 0 w 21283"/>
                <a:gd name="T47" fmla="*/ 0 h 19867"/>
                <a:gd name="T48" fmla="*/ 0 w 21283"/>
                <a:gd name="T49" fmla="*/ 0 h 19867"/>
                <a:gd name="T50" fmla="*/ 0 w 21283"/>
                <a:gd name="T51" fmla="*/ 0 h 19867"/>
                <a:gd name="T52" fmla="*/ 0 w 21283"/>
                <a:gd name="T53" fmla="*/ 0 h 19867"/>
                <a:gd name="T54" fmla="*/ 0 w 21283"/>
                <a:gd name="T55" fmla="*/ 0 h 19867"/>
                <a:gd name="T56" fmla="*/ 0 w 21283"/>
                <a:gd name="T57" fmla="*/ 0 h 19867"/>
                <a:gd name="T58" fmla="*/ 0 w 21283"/>
                <a:gd name="T59" fmla="*/ 0 h 19867"/>
                <a:gd name="T60" fmla="*/ 0 w 21283"/>
                <a:gd name="T61" fmla="*/ 0 h 19867"/>
                <a:gd name="T62" fmla="*/ 0 w 21283"/>
                <a:gd name="T63" fmla="*/ 0 h 19867"/>
                <a:gd name="T64" fmla="*/ 0 w 21283"/>
                <a:gd name="T65" fmla="*/ 0 h 19867"/>
                <a:gd name="T66" fmla="*/ 0 w 21283"/>
                <a:gd name="T67" fmla="*/ 0 h 19867"/>
                <a:gd name="T68" fmla="*/ 0 w 21283"/>
                <a:gd name="T69" fmla="*/ 0 h 19867"/>
                <a:gd name="T70" fmla="*/ 0 w 21283"/>
                <a:gd name="T71" fmla="*/ 0 h 19867"/>
                <a:gd name="T72" fmla="*/ 0 w 21283"/>
                <a:gd name="T73" fmla="*/ 0 h 19867"/>
                <a:gd name="T74" fmla="*/ 0 w 21283"/>
                <a:gd name="T75" fmla="*/ 0 h 19867"/>
                <a:gd name="T76" fmla="*/ 0 w 21283"/>
                <a:gd name="T77" fmla="*/ 0 h 19867"/>
                <a:gd name="T78" fmla="*/ 0 w 21283"/>
                <a:gd name="T79" fmla="*/ 0 h 19867"/>
                <a:gd name="T80" fmla="*/ 0 w 21283"/>
                <a:gd name="T81" fmla="*/ 0 h 19867"/>
                <a:gd name="T82" fmla="*/ 0 w 21283"/>
                <a:gd name="T83" fmla="*/ 0 h 19867"/>
                <a:gd name="T84" fmla="*/ 0 w 21283"/>
                <a:gd name="T85" fmla="*/ 0 h 19867"/>
                <a:gd name="T86" fmla="*/ 0 w 21283"/>
                <a:gd name="T87" fmla="*/ 0 h 19867"/>
                <a:gd name="T88" fmla="*/ 0 w 21283"/>
                <a:gd name="T89" fmla="*/ 0 h 19867"/>
                <a:gd name="T90" fmla="*/ 0 w 21283"/>
                <a:gd name="T91" fmla="*/ 0 h 19867"/>
                <a:gd name="T92" fmla="*/ 0 w 21283"/>
                <a:gd name="T93" fmla="*/ 0 h 19867"/>
                <a:gd name="T94" fmla="*/ 0 w 21283"/>
                <a:gd name="T95" fmla="*/ 0 h 19867"/>
                <a:gd name="T96" fmla="*/ 0 w 21283"/>
                <a:gd name="T97" fmla="*/ 0 h 19867"/>
                <a:gd name="T98" fmla="*/ 0 w 21283"/>
                <a:gd name="T99" fmla="*/ 0 h 19867"/>
                <a:gd name="T100" fmla="*/ 0 w 21283"/>
                <a:gd name="T101" fmla="*/ 0 h 1986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283"/>
                <a:gd name="T154" fmla="*/ 0 h 19867"/>
                <a:gd name="T155" fmla="*/ 21283 w 21283"/>
                <a:gd name="T156" fmla="*/ 19867 h 1986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283" h="19867">
                  <a:moveTo>
                    <a:pt x="14844" y="1292"/>
                  </a:moveTo>
                  <a:cubicBezTo>
                    <a:pt x="15490" y="1664"/>
                    <a:pt x="15988" y="2012"/>
                    <a:pt x="16684" y="2633"/>
                  </a:cubicBezTo>
                  <a:cubicBezTo>
                    <a:pt x="17206" y="3154"/>
                    <a:pt x="17206" y="3154"/>
                    <a:pt x="17206" y="3154"/>
                  </a:cubicBezTo>
                  <a:cubicBezTo>
                    <a:pt x="17380" y="3353"/>
                    <a:pt x="17629" y="3626"/>
                    <a:pt x="17803" y="3850"/>
                  </a:cubicBezTo>
                  <a:cubicBezTo>
                    <a:pt x="18250" y="4446"/>
                    <a:pt x="18250" y="4446"/>
                    <a:pt x="18250" y="4446"/>
                  </a:cubicBezTo>
                  <a:cubicBezTo>
                    <a:pt x="18374" y="4669"/>
                    <a:pt x="18573" y="4967"/>
                    <a:pt x="18698" y="5191"/>
                  </a:cubicBezTo>
                  <a:cubicBezTo>
                    <a:pt x="19021" y="5886"/>
                    <a:pt x="19021" y="5886"/>
                    <a:pt x="19021" y="5886"/>
                  </a:cubicBezTo>
                  <a:cubicBezTo>
                    <a:pt x="19120" y="6134"/>
                    <a:pt x="19270" y="6432"/>
                    <a:pt x="19344" y="6681"/>
                  </a:cubicBezTo>
                  <a:cubicBezTo>
                    <a:pt x="19568" y="7426"/>
                    <a:pt x="19568" y="7426"/>
                    <a:pt x="19568" y="7426"/>
                  </a:cubicBezTo>
                  <a:cubicBezTo>
                    <a:pt x="19618" y="7674"/>
                    <a:pt x="19717" y="8022"/>
                    <a:pt x="19742" y="8270"/>
                  </a:cubicBezTo>
                  <a:cubicBezTo>
                    <a:pt x="19841" y="9065"/>
                    <a:pt x="19841" y="9065"/>
                    <a:pt x="19841" y="9065"/>
                  </a:cubicBezTo>
                  <a:cubicBezTo>
                    <a:pt x="19866" y="9338"/>
                    <a:pt x="19891" y="9685"/>
                    <a:pt x="19891" y="9959"/>
                  </a:cubicBezTo>
                  <a:cubicBezTo>
                    <a:pt x="19866" y="10753"/>
                    <a:pt x="19866" y="10753"/>
                    <a:pt x="19866" y="10753"/>
                  </a:cubicBezTo>
                  <a:cubicBezTo>
                    <a:pt x="19817" y="11051"/>
                    <a:pt x="19767" y="11449"/>
                    <a:pt x="19717" y="11722"/>
                  </a:cubicBezTo>
                  <a:cubicBezTo>
                    <a:pt x="19543" y="12492"/>
                    <a:pt x="19543" y="12492"/>
                    <a:pt x="19543" y="12492"/>
                  </a:cubicBezTo>
                  <a:cubicBezTo>
                    <a:pt x="19468" y="12740"/>
                    <a:pt x="19394" y="13063"/>
                    <a:pt x="19294" y="13311"/>
                  </a:cubicBezTo>
                  <a:cubicBezTo>
                    <a:pt x="18996" y="14031"/>
                    <a:pt x="18996" y="14031"/>
                    <a:pt x="18996" y="14031"/>
                  </a:cubicBezTo>
                  <a:cubicBezTo>
                    <a:pt x="18897" y="14255"/>
                    <a:pt x="18747" y="14553"/>
                    <a:pt x="18623" y="14776"/>
                  </a:cubicBezTo>
                  <a:cubicBezTo>
                    <a:pt x="18225" y="15422"/>
                    <a:pt x="18225" y="15422"/>
                    <a:pt x="18225" y="15422"/>
                  </a:cubicBezTo>
                  <a:cubicBezTo>
                    <a:pt x="18076" y="15645"/>
                    <a:pt x="17877" y="15919"/>
                    <a:pt x="17703" y="16142"/>
                  </a:cubicBezTo>
                  <a:cubicBezTo>
                    <a:pt x="17231" y="16688"/>
                    <a:pt x="17231" y="16688"/>
                    <a:pt x="17231" y="16688"/>
                  </a:cubicBezTo>
                  <a:cubicBezTo>
                    <a:pt x="17032" y="16887"/>
                    <a:pt x="16783" y="17135"/>
                    <a:pt x="16584" y="17334"/>
                  </a:cubicBezTo>
                  <a:cubicBezTo>
                    <a:pt x="16062" y="17756"/>
                    <a:pt x="16062" y="17756"/>
                    <a:pt x="16062" y="17756"/>
                  </a:cubicBezTo>
                  <a:cubicBezTo>
                    <a:pt x="15813" y="17955"/>
                    <a:pt x="15490" y="18178"/>
                    <a:pt x="15242" y="18352"/>
                  </a:cubicBezTo>
                  <a:cubicBezTo>
                    <a:pt x="14744" y="18650"/>
                    <a:pt x="14744" y="18650"/>
                    <a:pt x="14744" y="18650"/>
                  </a:cubicBezTo>
                  <a:cubicBezTo>
                    <a:pt x="14073" y="18973"/>
                    <a:pt x="14048" y="18998"/>
                    <a:pt x="13601" y="19172"/>
                  </a:cubicBezTo>
                  <a:cubicBezTo>
                    <a:pt x="13252" y="19296"/>
                    <a:pt x="13252" y="19296"/>
                    <a:pt x="13252" y="19296"/>
                  </a:cubicBezTo>
                  <a:cubicBezTo>
                    <a:pt x="12730" y="19470"/>
                    <a:pt x="12233" y="19644"/>
                    <a:pt x="11263" y="19793"/>
                  </a:cubicBezTo>
                  <a:cubicBezTo>
                    <a:pt x="11015" y="19817"/>
                    <a:pt x="11015" y="19817"/>
                    <a:pt x="11015" y="19817"/>
                  </a:cubicBezTo>
                  <a:cubicBezTo>
                    <a:pt x="10940" y="19817"/>
                    <a:pt x="10841" y="19842"/>
                    <a:pt x="10766" y="19842"/>
                  </a:cubicBezTo>
                  <a:cubicBezTo>
                    <a:pt x="10517" y="19842"/>
                    <a:pt x="10517" y="19842"/>
                    <a:pt x="10517" y="19842"/>
                  </a:cubicBezTo>
                  <a:cubicBezTo>
                    <a:pt x="10468" y="19867"/>
                    <a:pt x="10368" y="19867"/>
                    <a:pt x="10294" y="19867"/>
                  </a:cubicBezTo>
                  <a:cubicBezTo>
                    <a:pt x="10070" y="19867"/>
                    <a:pt x="10070" y="19867"/>
                    <a:pt x="10070" y="19867"/>
                  </a:cubicBezTo>
                  <a:cubicBezTo>
                    <a:pt x="10020" y="19867"/>
                    <a:pt x="9921" y="19867"/>
                    <a:pt x="9871" y="19867"/>
                  </a:cubicBezTo>
                  <a:cubicBezTo>
                    <a:pt x="9647" y="19867"/>
                    <a:pt x="9647" y="19867"/>
                    <a:pt x="9647" y="19867"/>
                  </a:cubicBezTo>
                  <a:cubicBezTo>
                    <a:pt x="9573" y="19867"/>
                    <a:pt x="9498" y="19867"/>
                    <a:pt x="9423" y="19867"/>
                  </a:cubicBezTo>
                  <a:cubicBezTo>
                    <a:pt x="9200" y="19842"/>
                    <a:pt x="9200" y="19842"/>
                    <a:pt x="9200" y="19842"/>
                  </a:cubicBezTo>
                  <a:cubicBezTo>
                    <a:pt x="9150" y="19842"/>
                    <a:pt x="9051" y="19817"/>
                    <a:pt x="8976" y="19817"/>
                  </a:cubicBezTo>
                  <a:cubicBezTo>
                    <a:pt x="8752" y="19793"/>
                    <a:pt x="8752" y="19793"/>
                    <a:pt x="8752" y="19793"/>
                  </a:cubicBezTo>
                  <a:cubicBezTo>
                    <a:pt x="8678" y="19793"/>
                    <a:pt x="8553" y="19768"/>
                    <a:pt x="8479" y="19768"/>
                  </a:cubicBezTo>
                  <a:cubicBezTo>
                    <a:pt x="8205" y="19718"/>
                    <a:pt x="8205" y="19718"/>
                    <a:pt x="8205" y="19718"/>
                  </a:cubicBezTo>
                  <a:cubicBezTo>
                    <a:pt x="8131" y="19693"/>
                    <a:pt x="8006" y="19693"/>
                    <a:pt x="7932" y="19668"/>
                  </a:cubicBezTo>
                  <a:cubicBezTo>
                    <a:pt x="7584" y="19594"/>
                    <a:pt x="7584" y="19594"/>
                    <a:pt x="7584" y="19594"/>
                  </a:cubicBezTo>
                  <a:cubicBezTo>
                    <a:pt x="7484" y="19569"/>
                    <a:pt x="7335" y="19519"/>
                    <a:pt x="7235" y="19495"/>
                  </a:cubicBezTo>
                  <a:cubicBezTo>
                    <a:pt x="6813" y="19370"/>
                    <a:pt x="6813" y="19370"/>
                    <a:pt x="6813" y="19370"/>
                  </a:cubicBezTo>
                  <a:cubicBezTo>
                    <a:pt x="6664" y="19321"/>
                    <a:pt x="6465" y="19246"/>
                    <a:pt x="6316" y="19197"/>
                  </a:cubicBezTo>
                  <a:cubicBezTo>
                    <a:pt x="5818" y="18973"/>
                    <a:pt x="5818" y="18973"/>
                    <a:pt x="5818" y="18973"/>
                  </a:cubicBezTo>
                  <a:cubicBezTo>
                    <a:pt x="5570" y="18849"/>
                    <a:pt x="5271" y="18700"/>
                    <a:pt x="5047" y="18576"/>
                  </a:cubicBezTo>
                  <a:cubicBezTo>
                    <a:pt x="4476" y="18228"/>
                    <a:pt x="4476" y="18228"/>
                    <a:pt x="4476" y="18228"/>
                  </a:cubicBezTo>
                  <a:cubicBezTo>
                    <a:pt x="4202" y="18054"/>
                    <a:pt x="3879" y="17806"/>
                    <a:pt x="3630" y="17607"/>
                  </a:cubicBezTo>
                  <a:cubicBezTo>
                    <a:pt x="3083" y="17135"/>
                    <a:pt x="3083" y="17135"/>
                    <a:pt x="3083" y="17135"/>
                  </a:cubicBezTo>
                  <a:cubicBezTo>
                    <a:pt x="2884" y="16912"/>
                    <a:pt x="2611" y="16664"/>
                    <a:pt x="2437" y="16440"/>
                  </a:cubicBezTo>
                  <a:cubicBezTo>
                    <a:pt x="1964" y="15869"/>
                    <a:pt x="1964" y="15869"/>
                    <a:pt x="1964" y="15869"/>
                  </a:cubicBezTo>
                  <a:cubicBezTo>
                    <a:pt x="1815" y="15645"/>
                    <a:pt x="1616" y="15372"/>
                    <a:pt x="1467" y="15149"/>
                  </a:cubicBezTo>
                  <a:cubicBezTo>
                    <a:pt x="1094" y="14478"/>
                    <a:pt x="1094" y="14478"/>
                    <a:pt x="1094" y="14478"/>
                  </a:cubicBezTo>
                  <a:cubicBezTo>
                    <a:pt x="995" y="14255"/>
                    <a:pt x="846" y="13932"/>
                    <a:pt x="746" y="13708"/>
                  </a:cubicBezTo>
                  <a:cubicBezTo>
                    <a:pt x="473" y="12963"/>
                    <a:pt x="473" y="12963"/>
                    <a:pt x="473" y="12963"/>
                  </a:cubicBezTo>
                  <a:cubicBezTo>
                    <a:pt x="398" y="12715"/>
                    <a:pt x="299" y="12392"/>
                    <a:pt x="249" y="12144"/>
                  </a:cubicBezTo>
                  <a:cubicBezTo>
                    <a:pt x="100" y="11374"/>
                    <a:pt x="100" y="11374"/>
                    <a:pt x="100" y="11374"/>
                  </a:cubicBezTo>
                  <a:cubicBezTo>
                    <a:pt x="50" y="10927"/>
                    <a:pt x="0" y="10356"/>
                    <a:pt x="0" y="9909"/>
                  </a:cubicBezTo>
                  <a:cubicBezTo>
                    <a:pt x="25" y="9114"/>
                    <a:pt x="25" y="9114"/>
                    <a:pt x="25" y="9114"/>
                  </a:cubicBezTo>
                  <a:cubicBezTo>
                    <a:pt x="50" y="8841"/>
                    <a:pt x="100" y="8493"/>
                    <a:pt x="149" y="8245"/>
                  </a:cubicBezTo>
                  <a:cubicBezTo>
                    <a:pt x="299" y="7475"/>
                    <a:pt x="299" y="7475"/>
                    <a:pt x="299" y="7475"/>
                  </a:cubicBezTo>
                  <a:cubicBezTo>
                    <a:pt x="373" y="7227"/>
                    <a:pt x="473" y="6904"/>
                    <a:pt x="547" y="6656"/>
                  </a:cubicBezTo>
                  <a:cubicBezTo>
                    <a:pt x="846" y="5936"/>
                    <a:pt x="846" y="5936"/>
                    <a:pt x="846" y="5936"/>
                  </a:cubicBezTo>
                  <a:cubicBezTo>
                    <a:pt x="945" y="5712"/>
                    <a:pt x="1094" y="5389"/>
                    <a:pt x="1218" y="5166"/>
                  </a:cubicBezTo>
                  <a:cubicBezTo>
                    <a:pt x="1591" y="4520"/>
                    <a:pt x="1591" y="4520"/>
                    <a:pt x="1591" y="4520"/>
                  </a:cubicBezTo>
                  <a:cubicBezTo>
                    <a:pt x="1741" y="4297"/>
                    <a:pt x="1940" y="4023"/>
                    <a:pt x="2114" y="3825"/>
                  </a:cubicBezTo>
                  <a:cubicBezTo>
                    <a:pt x="2586" y="3254"/>
                    <a:pt x="2586" y="3254"/>
                    <a:pt x="2586" y="3254"/>
                  </a:cubicBezTo>
                  <a:cubicBezTo>
                    <a:pt x="2760" y="3055"/>
                    <a:pt x="3034" y="2807"/>
                    <a:pt x="3232" y="2608"/>
                  </a:cubicBezTo>
                  <a:cubicBezTo>
                    <a:pt x="3755" y="2161"/>
                    <a:pt x="3755" y="2161"/>
                    <a:pt x="3755" y="2161"/>
                  </a:cubicBezTo>
                  <a:cubicBezTo>
                    <a:pt x="3978" y="1987"/>
                    <a:pt x="4302" y="1739"/>
                    <a:pt x="4550" y="1590"/>
                  </a:cubicBezTo>
                  <a:cubicBezTo>
                    <a:pt x="5072" y="1267"/>
                    <a:pt x="5072" y="1267"/>
                    <a:pt x="5072" y="1267"/>
                  </a:cubicBezTo>
                  <a:cubicBezTo>
                    <a:pt x="5744" y="919"/>
                    <a:pt x="5769" y="919"/>
                    <a:pt x="6166" y="745"/>
                  </a:cubicBezTo>
                  <a:cubicBezTo>
                    <a:pt x="6539" y="596"/>
                    <a:pt x="6539" y="596"/>
                    <a:pt x="6539" y="596"/>
                  </a:cubicBezTo>
                  <a:cubicBezTo>
                    <a:pt x="7186" y="373"/>
                    <a:pt x="7658" y="224"/>
                    <a:pt x="8603" y="75"/>
                  </a:cubicBezTo>
                  <a:cubicBezTo>
                    <a:pt x="8876" y="50"/>
                    <a:pt x="8876" y="50"/>
                    <a:pt x="8876" y="50"/>
                  </a:cubicBezTo>
                  <a:cubicBezTo>
                    <a:pt x="8951" y="50"/>
                    <a:pt x="9051" y="25"/>
                    <a:pt x="9125" y="25"/>
                  </a:cubicBezTo>
                  <a:cubicBezTo>
                    <a:pt x="9349" y="25"/>
                    <a:pt x="9349" y="25"/>
                    <a:pt x="9349" y="25"/>
                  </a:cubicBezTo>
                  <a:cubicBezTo>
                    <a:pt x="9423" y="0"/>
                    <a:pt x="9523" y="0"/>
                    <a:pt x="9573" y="0"/>
                  </a:cubicBezTo>
                  <a:cubicBezTo>
                    <a:pt x="9796" y="0"/>
                    <a:pt x="9796" y="0"/>
                    <a:pt x="9796" y="0"/>
                  </a:cubicBezTo>
                  <a:cubicBezTo>
                    <a:pt x="9871" y="0"/>
                    <a:pt x="9946" y="0"/>
                    <a:pt x="10020" y="0"/>
                  </a:cubicBezTo>
                  <a:cubicBezTo>
                    <a:pt x="10244" y="0"/>
                    <a:pt x="10244" y="0"/>
                    <a:pt x="10244" y="0"/>
                  </a:cubicBezTo>
                  <a:cubicBezTo>
                    <a:pt x="10294" y="0"/>
                    <a:pt x="10393" y="0"/>
                    <a:pt x="10443" y="0"/>
                  </a:cubicBezTo>
                  <a:cubicBezTo>
                    <a:pt x="10667" y="25"/>
                    <a:pt x="10667" y="25"/>
                    <a:pt x="10667" y="25"/>
                  </a:cubicBezTo>
                  <a:cubicBezTo>
                    <a:pt x="10741" y="25"/>
                    <a:pt x="10841" y="25"/>
                    <a:pt x="10890" y="50"/>
                  </a:cubicBezTo>
                  <a:cubicBezTo>
                    <a:pt x="11139" y="75"/>
                    <a:pt x="11139" y="75"/>
                    <a:pt x="11139" y="75"/>
                  </a:cubicBezTo>
                  <a:cubicBezTo>
                    <a:pt x="11214" y="75"/>
                    <a:pt x="11313" y="100"/>
                    <a:pt x="11388" y="100"/>
                  </a:cubicBezTo>
                  <a:cubicBezTo>
                    <a:pt x="11661" y="149"/>
                    <a:pt x="11661" y="149"/>
                    <a:pt x="11661" y="149"/>
                  </a:cubicBezTo>
                  <a:cubicBezTo>
                    <a:pt x="11761" y="174"/>
                    <a:pt x="11885" y="174"/>
                    <a:pt x="11960" y="199"/>
                  </a:cubicBezTo>
                  <a:cubicBezTo>
                    <a:pt x="12283" y="274"/>
                    <a:pt x="12283" y="274"/>
                    <a:pt x="12283" y="274"/>
                  </a:cubicBezTo>
                  <a:cubicBezTo>
                    <a:pt x="12407" y="298"/>
                    <a:pt x="12556" y="348"/>
                    <a:pt x="12656" y="373"/>
                  </a:cubicBezTo>
                  <a:cubicBezTo>
                    <a:pt x="13078" y="497"/>
                    <a:pt x="13078" y="497"/>
                    <a:pt x="13078" y="497"/>
                  </a:cubicBezTo>
                  <a:cubicBezTo>
                    <a:pt x="13228" y="547"/>
                    <a:pt x="13427" y="621"/>
                    <a:pt x="13576" y="671"/>
                  </a:cubicBezTo>
                  <a:cubicBezTo>
                    <a:pt x="14073" y="894"/>
                    <a:pt x="14073" y="894"/>
                    <a:pt x="14073" y="894"/>
                  </a:cubicBezTo>
                  <a:cubicBezTo>
                    <a:pt x="14322" y="1019"/>
                    <a:pt x="14620" y="1168"/>
                    <a:pt x="14844" y="1292"/>
                  </a:cubicBezTo>
                  <a:cubicBezTo>
                    <a:pt x="13451" y="497"/>
                    <a:pt x="11761" y="149"/>
                    <a:pt x="9970" y="398"/>
                  </a:cubicBezTo>
                  <a:cubicBezTo>
                    <a:pt x="9970" y="398"/>
                    <a:pt x="9970" y="398"/>
                    <a:pt x="9970" y="398"/>
                  </a:cubicBezTo>
                  <a:cubicBezTo>
                    <a:pt x="1293" y="2956"/>
                    <a:pt x="4351" y="12268"/>
                    <a:pt x="9672" y="14900"/>
                  </a:cubicBezTo>
                  <a:cubicBezTo>
                    <a:pt x="15689" y="17880"/>
                    <a:pt x="21283" y="13112"/>
                    <a:pt x="19294" y="6681"/>
                  </a:cubicBezTo>
                  <a:cubicBezTo>
                    <a:pt x="18548" y="4297"/>
                    <a:pt x="16385" y="348"/>
                    <a:pt x="9970" y="398"/>
                  </a:cubicBezTo>
                  <a:cubicBezTo>
                    <a:pt x="11761" y="149"/>
                    <a:pt x="13451" y="497"/>
                    <a:pt x="14844" y="1292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63" name="Freeform 119"/>
            <p:cNvSpPr>
              <a:spLocks noChangeAspect="1"/>
            </p:cNvSpPr>
            <p:nvPr/>
          </p:nvSpPr>
          <p:spPr bwMode="auto">
            <a:xfrm>
              <a:off x="2298" y="1480"/>
              <a:ext cx="1232" cy="1278"/>
            </a:xfrm>
            <a:custGeom>
              <a:avLst/>
              <a:gdLst>
                <a:gd name="T0" fmla="*/ 0 w 20533"/>
                <a:gd name="T1" fmla="*/ 0 h 21300"/>
                <a:gd name="T2" fmla="*/ 0 w 20533"/>
                <a:gd name="T3" fmla="*/ 0 h 21300"/>
                <a:gd name="T4" fmla="*/ 0 w 20533"/>
                <a:gd name="T5" fmla="*/ 0 h 21300"/>
                <a:gd name="T6" fmla="*/ 0 w 20533"/>
                <a:gd name="T7" fmla="*/ 0 h 21300"/>
                <a:gd name="T8" fmla="*/ 0 w 20533"/>
                <a:gd name="T9" fmla="*/ 0 h 21300"/>
                <a:gd name="T10" fmla="*/ 0 w 20533"/>
                <a:gd name="T11" fmla="*/ 0 h 21300"/>
                <a:gd name="T12" fmla="*/ 0 w 20533"/>
                <a:gd name="T13" fmla="*/ 0 h 21300"/>
                <a:gd name="T14" fmla="*/ 0 w 20533"/>
                <a:gd name="T15" fmla="*/ 0 h 21300"/>
                <a:gd name="T16" fmla="*/ 0 w 20533"/>
                <a:gd name="T17" fmla="*/ 0 h 21300"/>
                <a:gd name="T18" fmla="*/ 0 w 20533"/>
                <a:gd name="T19" fmla="*/ 0 h 21300"/>
                <a:gd name="T20" fmla="*/ 0 w 20533"/>
                <a:gd name="T21" fmla="*/ 0 h 21300"/>
                <a:gd name="T22" fmla="*/ 0 w 20533"/>
                <a:gd name="T23" fmla="*/ 0 h 21300"/>
                <a:gd name="T24" fmla="*/ 0 w 20533"/>
                <a:gd name="T25" fmla="*/ 0 h 21300"/>
                <a:gd name="T26" fmla="*/ 0 w 20533"/>
                <a:gd name="T27" fmla="*/ 0 h 21300"/>
                <a:gd name="T28" fmla="*/ 0 w 20533"/>
                <a:gd name="T29" fmla="*/ 0 h 21300"/>
                <a:gd name="T30" fmla="*/ 0 w 20533"/>
                <a:gd name="T31" fmla="*/ 0 h 21300"/>
                <a:gd name="T32" fmla="*/ 0 w 20533"/>
                <a:gd name="T33" fmla="*/ 0 h 21300"/>
                <a:gd name="T34" fmla="*/ 0 w 20533"/>
                <a:gd name="T35" fmla="*/ 0 h 21300"/>
                <a:gd name="T36" fmla="*/ 0 w 20533"/>
                <a:gd name="T37" fmla="*/ 0 h 21300"/>
                <a:gd name="T38" fmla="*/ 0 w 20533"/>
                <a:gd name="T39" fmla="*/ 0 h 21300"/>
                <a:gd name="T40" fmla="*/ 0 w 20533"/>
                <a:gd name="T41" fmla="*/ 0 h 21300"/>
                <a:gd name="T42" fmla="*/ 0 w 20533"/>
                <a:gd name="T43" fmla="*/ 0 h 21300"/>
                <a:gd name="T44" fmla="*/ 0 w 20533"/>
                <a:gd name="T45" fmla="*/ 0 h 21300"/>
                <a:gd name="T46" fmla="*/ 0 w 20533"/>
                <a:gd name="T47" fmla="*/ 0 h 21300"/>
                <a:gd name="T48" fmla="*/ 0 w 20533"/>
                <a:gd name="T49" fmla="*/ 0 h 21300"/>
                <a:gd name="T50" fmla="*/ 0 w 20533"/>
                <a:gd name="T51" fmla="*/ 0 h 21300"/>
                <a:gd name="T52" fmla="*/ 0 w 20533"/>
                <a:gd name="T53" fmla="*/ 0 h 21300"/>
                <a:gd name="T54" fmla="*/ 0 w 20533"/>
                <a:gd name="T55" fmla="*/ 0 h 21300"/>
                <a:gd name="T56" fmla="*/ 0 w 20533"/>
                <a:gd name="T57" fmla="*/ 0 h 21300"/>
                <a:gd name="T58" fmla="*/ 0 w 20533"/>
                <a:gd name="T59" fmla="*/ 0 h 21300"/>
                <a:gd name="T60" fmla="*/ 0 w 20533"/>
                <a:gd name="T61" fmla="*/ 0 h 21300"/>
                <a:gd name="T62" fmla="*/ 0 w 20533"/>
                <a:gd name="T63" fmla="*/ 0 h 21300"/>
                <a:gd name="T64" fmla="*/ 0 w 20533"/>
                <a:gd name="T65" fmla="*/ 0 h 21300"/>
                <a:gd name="T66" fmla="*/ 0 w 20533"/>
                <a:gd name="T67" fmla="*/ 0 h 21300"/>
                <a:gd name="T68" fmla="*/ 0 w 20533"/>
                <a:gd name="T69" fmla="*/ 0 h 21300"/>
                <a:gd name="T70" fmla="*/ 0 w 20533"/>
                <a:gd name="T71" fmla="*/ 0 h 21300"/>
                <a:gd name="T72" fmla="*/ 0 w 20533"/>
                <a:gd name="T73" fmla="*/ 0 h 21300"/>
                <a:gd name="T74" fmla="*/ 0 w 20533"/>
                <a:gd name="T75" fmla="*/ 0 h 21300"/>
                <a:gd name="T76" fmla="*/ 0 w 20533"/>
                <a:gd name="T77" fmla="*/ 0 h 21300"/>
                <a:gd name="T78" fmla="*/ 0 w 20533"/>
                <a:gd name="T79" fmla="*/ 0 h 21300"/>
                <a:gd name="T80" fmla="*/ 0 w 20533"/>
                <a:gd name="T81" fmla="*/ 0 h 21300"/>
                <a:gd name="T82" fmla="*/ 0 w 20533"/>
                <a:gd name="T83" fmla="*/ 0 h 21300"/>
                <a:gd name="T84" fmla="*/ 0 w 20533"/>
                <a:gd name="T85" fmla="*/ 0 h 21300"/>
                <a:gd name="T86" fmla="*/ 0 w 20533"/>
                <a:gd name="T87" fmla="*/ 0 h 21300"/>
                <a:gd name="T88" fmla="*/ 0 w 20533"/>
                <a:gd name="T89" fmla="*/ 0 h 21300"/>
                <a:gd name="T90" fmla="*/ 0 w 20533"/>
                <a:gd name="T91" fmla="*/ 0 h 21300"/>
                <a:gd name="T92" fmla="*/ 0 w 20533"/>
                <a:gd name="T93" fmla="*/ 0 h 21300"/>
                <a:gd name="T94" fmla="*/ 0 w 20533"/>
                <a:gd name="T95" fmla="*/ 0 h 21300"/>
                <a:gd name="T96" fmla="*/ 0 w 20533"/>
                <a:gd name="T97" fmla="*/ 0 h 21300"/>
                <a:gd name="T98" fmla="*/ 0 w 20533"/>
                <a:gd name="T99" fmla="*/ 0 h 21300"/>
                <a:gd name="T100" fmla="*/ 0 w 20533"/>
                <a:gd name="T101" fmla="*/ 0 h 213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533"/>
                <a:gd name="T154" fmla="*/ 0 h 21300"/>
                <a:gd name="T155" fmla="*/ 20533 w 20533"/>
                <a:gd name="T156" fmla="*/ 21300 h 213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533" h="21300">
                  <a:moveTo>
                    <a:pt x="14841" y="2731"/>
                  </a:moveTo>
                  <a:cubicBezTo>
                    <a:pt x="15487" y="3103"/>
                    <a:pt x="15984" y="3451"/>
                    <a:pt x="16680" y="4071"/>
                  </a:cubicBezTo>
                  <a:cubicBezTo>
                    <a:pt x="17202" y="4593"/>
                    <a:pt x="17202" y="4593"/>
                    <a:pt x="17202" y="4593"/>
                  </a:cubicBezTo>
                  <a:cubicBezTo>
                    <a:pt x="17376" y="4791"/>
                    <a:pt x="17625" y="5064"/>
                    <a:pt x="17799" y="5288"/>
                  </a:cubicBezTo>
                  <a:cubicBezTo>
                    <a:pt x="18246" y="5884"/>
                    <a:pt x="18246" y="5884"/>
                    <a:pt x="18246" y="5884"/>
                  </a:cubicBezTo>
                  <a:cubicBezTo>
                    <a:pt x="18371" y="6107"/>
                    <a:pt x="18570" y="6405"/>
                    <a:pt x="18694" y="6628"/>
                  </a:cubicBezTo>
                  <a:cubicBezTo>
                    <a:pt x="19017" y="7324"/>
                    <a:pt x="19017" y="7324"/>
                    <a:pt x="19017" y="7324"/>
                  </a:cubicBezTo>
                  <a:cubicBezTo>
                    <a:pt x="19117" y="7572"/>
                    <a:pt x="19266" y="7870"/>
                    <a:pt x="19340" y="8118"/>
                  </a:cubicBezTo>
                  <a:cubicBezTo>
                    <a:pt x="19564" y="8863"/>
                    <a:pt x="19564" y="8863"/>
                    <a:pt x="19564" y="8863"/>
                  </a:cubicBezTo>
                  <a:cubicBezTo>
                    <a:pt x="19614" y="9111"/>
                    <a:pt x="19713" y="9459"/>
                    <a:pt x="19738" y="9707"/>
                  </a:cubicBezTo>
                  <a:cubicBezTo>
                    <a:pt x="19837" y="10501"/>
                    <a:pt x="19837" y="10501"/>
                    <a:pt x="19837" y="10501"/>
                  </a:cubicBezTo>
                  <a:cubicBezTo>
                    <a:pt x="19862" y="10774"/>
                    <a:pt x="19887" y="11122"/>
                    <a:pt x="19887" y="11395"/>
                  </a:cubicBezTo>
                  <a:cubicBezTo>
                    <a:pt x="19862" y="12189"/>
                    <a:pt x="19862" y="12189"/>
                    <a:pt x="19862" y="12189"/>
                  </a:cubicBezTo>
                  <a:cubicBezTo>
                    <a:pt x="19813" y="12487"/>
                    <a:pt x="19763" y="12884"/>
                    <a:pt x="19713" y="13157"/>
                  </a:cubicBezTo>
                  <a:cubicBezTo>
                    <a:pt x="19539" y="13927"/>
                    <a:pt x="19539" y="13927"/>
                    <a:pt x="19539" y="13927"/>
                  </a:cubicBezTo>
                  <a:cubicBezTo>
                    <a:pt x="19465" y="14175"/>
                    <a:pt x="19390" y="14498"/>
                    <a:pt x="19291" y="14746"/>
                  </a:cubicBezTo>
                  <a:cubicBezTo>
                    <a:pt x="18992" y="15466"/>
                    <a:pt x="18992" y="15466"/>
                    <a:pt x="18992" y="15466"/>
                  </a:cubicBezTo>
                  <a:cubicBezTo>
                    <a:pt x="18893" y="15690"/>
                    <a:pt x="18744" y="15988"/>
                    <a:pt x="18619" y="16211"/>
                  </a:cubicBezTo>
                  <a:cubicBezTo>
                    <a:pt x="18222" y="16856"/>
                    <a:pt x="18222" y="16856"/>
                    <a:pt x="18222" y="16856"/>
                  </a:cubicBezTo>
                  <a:cubicBezTo>
                    <a:pt x="18072" y="17080"/>
                    <a:pt x="17874" y="17353"/>
                    <a:pt x="17700" y="17576"/>
                  </a:cubicBezTo>
                  <a:cubicBezTo>
                    <a:pt x="17227" y="18123"/>
                    <a:pt x="17227" y="18123"/>
                    <a:pt x="17227" y="18123"/>
                  </a:cubicBezTo>
                  <a:cubicBezTo>
                    <a:pt x="17028" y="18321"/>
                    <a:pt x="16780" y="18569"/>
                    <a:pt x="16581" y="18768"/>
                  </a:cubicBezTo>
                  <a:cubicBezTo>
                    <a:pt x="16059" y="19190"/>
                    <a:pt x="16059" y="19190"/>
                    <a:pt x="16059" y="19190"/>
                  </a:cubicBezTo>
                  <a:cubicBezTo>
                    <a:pt x="15810" y="19389"/>
                    <a:pt x="15487" y="19612"/>
                    <a:pt x="15239" y="19786"/>
                  </a:cubicBezTo>
                  <a:cubicBezTo>
                    <a:pt x="14741" y="20084"/>
                    <a:pt x="14741" y="20084"/>
                    <a:pt x="14741" y="20084"/>
                  </a:cubicBezTo>
                  <a:cubicBezTo>
                    <a:pt x="14070" y="20406"/>
                    <a:pt x="14045" y="20431"/>
                    <a:pt x="13598" y="20605"/>
                  </a:cubicBezTo>
                  <a:cubicBezTo>
                    <a:pt x="13250" y="20729"/>
                    <a:pt x="13250" y="20729"/>
                    <a:pt x="13250" y="20729"/>
                  </a:cubicBezTo>
                  <a:cubicBezTo>
                    <a:pt x="12728" y="20903"/>
                    <a:pt x="12231" y="21077"/>
                    <a:pt x="11261" y="21226"/>
                  </a:cubicBezTo>
                  <a:cubicBezTo>
                    <a:pt x="11013" y="21250"/>
                    <a:pt x="11013" y="21250"/>
                    <a:pt x="11013" y="21250"/>
                  </a:cubicBezTo>
                  <a:cubicBezTo>
                    <a:pt x="10938" y="21250"/>
                    <a:pt x="10839" y="21275"/>
                    <a:pt x="10764" y="21275"/>
                  </a:cubicBezTo>
                  <a:cubicBezTo>
                    <a:pt x="10515" y="21275"/>
                    <a:pt x="10515" y="21275"/>
                    <a:pt x="10515" y="21275"/>
                  </a:cubicBezTo>
                  <a:cubicBezTo>
                    <a:pt x="10466" y="21300"/>
                    <a:pt x="10366" y="21300"/>
                    <a:pt x="10292" y="21300"/>
                  </a:cubicBezTo>
                  <a:cubicBezTo>
                    <a:pt x="10068" y="21300"/>
                    <a:pt x="10068" y="21300"/>
                    <a:pt x="10068" y="21300"/>
                  </a:cubicBezTo>
                  <a:cubicBezTo>
                    <a:pt x="10018" y="21300"/>
                    <a:pt x="9919" y="21300"/>
                    <a:pt x="9869" y="21300"/>
                  </a:cubicBezTo>
                  <a:cubicBezTo>
                    <a:pt x="9645" y="21300"/>
                    <a:pt x="9645" y="21300"/>
                    <a:pt x="9645" y="21300"/>
                  </a:cubicBezTo>
                  <a:cubicBezTo>
                    <a:pt x="9571" y="21300"/>
                    <a:pt x="9496" y="21300"/>
                    <a:pt x="9422" y="21300"/>
                  </a:cubicBezTo>
                  <a:cubicBezTo>
                    <a:pt x="9198" y="21275"/>
                    <a:pt x="9198" y="21275"/>
                    <a:pt x="9198" y="21275"/>
                  </a:cubicBezTo>
                  <a:cubicBezTo>
                    <a:pt x="9148" y="21275"/>
                    <a:pt x="9049" y="21250"/>
                    <a:pt x="8974" y="21250"/>
                  </a:cubicBezTo>
                  <a:cubicBezTo>
                    <a:pt x="8750" y="21226"/>
                    <a:pt x="8750" y="21226"/>
                    <a:pt x="8750" y="21226"/>
                  </a:cubicBezTo>
                  <a:cubicBezTo>
                    <a:pt x="8676" y="21226"/>
                    <a:pt x="8552" y="21201"/>
                    <a:pt x="8477" y="21201"/>
                  </a:cubicBezTo>
                  <a:cubicBezTo>
                    <a:pt x="8204" y="21151"/>
                    <a:pt x="8204" y="21151"/>
                    <a:pt x="8204" y="21151"/>
                  </a:cubicBezTo>
                  <a:cubicBezTo>
                    <a:pt x="8129" y="21126"/>
                    <a:pt x="8005" y="21126"/>
                    <a:pt x="7930" y="21102"/>
                  </a:cubicBezTo>
                  <a:cubicBezTo>
                    <a:pt x="7582" y="21027"/>
                    <a:pt x="7582" y="21027"/>
                    <a:pt x="7582" y="21027"/>
                  </a:cubicBezTo>
                  <a:cubicBezTo>
                    <a:pt x="7483" y="21002"/>
                    <a:pt x="7333" y="20953"/>
                    <a:pt x="7234" y="20928"/>
                  </a:cubicBezTo>
                  <a:cubicBezTo>
                    <a:pt x="6811" y="20804"/>
                    <a:pt x="6811" y="20804"/>
                    <a:pt x="6811" y="20804"/>
                  </a:cubicBezTo>
                  <a:cubicBezTo>
                    <a:pt x="6662" y="20754"/>
                    <a:pt x="6463" y="20680"/>
                    <a:pt x="6314" y="20630"/>
                  </a:cubicBezTo>
                  <a:cubicBezTo>
                    <a:pt x="5817" y="20406"/>
                    <a:pt x="5817" y="20406"/>
                    <a:pt x="5817" y="20406"/>
                  </a:cubicBezTo>
                  <a:cubicBezTo>
                    <a:pt x="5568" y="20282"/>
                    <a:pt x="5270" y="20133"/>
                    <a:pt x="5046" y="20009"/>
                  </a:cubicBezTo>
                  <a:cubicBezTo>
                    <a:pt x="4475" y="19662"/>
                    <a:pt x="4475" y="19662"/>
                    <a:pt x="4475" y="19662"/>
                  </a:cubicBezTo>
                  <a:cubicBezTo>
                    <a:pt x="4201" y="19488"/>
                    <a:pt x="3878" y="19240"/>
                    <a:pt x="3630" y="19041"/>
                  </a:cubicBezTo>
                  <a:cubicBezTo>
                    <a:pt x="3083" y="18569"/>
                    <a:pt x="3083" y="18569"/>
                    <a:pt x="3083" y="18569"/>
                  </a:cubicBezTo>
                  <a:cubicBezTo>
                    <a:pt x="2884" y="18346"/>
                    <a:pt x="2610" y="18098"/>
                    <a:pt x="2436" y="17874"/>
                  </a:cubicBezTo>
                  <a:cubicBezTo>
                    <a:pt x="1964" y="17303"/>
                    <a:pt x="1964" y="17303"/>
                    <a:pt x="1964" y="17303"/>
                  </a:cubicBezTo>
                  <a:cubicBezTo>
                    <a:pt x="1815" y="17080"/>
                    <a:pt x="1616" y="16807"/>
                    <a:pt x="1467" y="16583"/>
                  </a:cubicBezTo>
                  <a:cubicBezTo>
                    <a:pt x="1094" y="15913"/>
                    <a:pt x="1094" y="15913"/>
                    <a:pt x="1094" y="15913"/>
                  </a:cubicBezTo>
                  <a:cubicBezTo>
                    <a:pt x="994" y="15690"/>
                    <a:pt x="845" y="15367"/>
                    <a:pt x="746" y="15143"/>
                  </a:cubicBezTo>
                  <a:cubicBezTo>
                    <a:pt x="472" y="14399"/>
                    <a:pt x="472" y="14399"/>
                    <a:pt x="472" y="14399"/>
                  </a:cubicBezTo>
                  <a:cubicBezTo>
                    <a:pt x="398" y="14150"/>
                    <a:pt x="298" y="13828"/>
                    <a:pt x="249" y="13580"/>
                  </a:cubicBezTo>
                  <a:cubicBezTo>
                    <a:pt x="100" y="12810"/>
                    <a:pt x="100" y="12810"/>
                    <a:pt x="100" y="12810"/>
                  </a:cubicBezTo>
                  <a:cubicBezTo>
                    <a:pt x="50" y="12363"/>
                    <a:pt x="0" y="11792"/>
                    <a:pt x="0" y="11345"/>
                  </a:cubicBezTo>
                  <a:cubicBezTo>
                    <a:pt x="25" y="10551"/>
                    <a:pt x="25" y="10551"/>
                    <a:pt x="25" y="10551"/>
                  </a:cubicBezTo>
                  <a:cubicBezTo>
                    <a:pt x="50" y="10278"/>
                    <a:pt x="100" y="9930"/>
                    <a:pt x="149" y="9682"/>
                  </a:cubicBezTo>
                  <a:cubicBezTo>
                    <a:pt x="298" y="8912"/>
                    <a:pt x="298" y="8912"/>
                    <a:pt x="298" y="8912"/>
                  </a:cubicBezTo>
                  <a:cubicBezTo>
                    <a:pt x="373" y="8664"/>
                    <a:pt x="472" y="8341"/>
                    <a:pt x="547" y="8093"/>
                  </a:cubicBezTo>
                  <a:cubicBezTo>
                    <a:pt x="845" y="7373"/>
                    <a:pt x="845" y="7373"/>
                    <a:pt x="845" y="7373"/>
                  </a:cubicBezTo>
                  <a:cubicBezTo>
                    <a:pt x="945" y="7150"/>
                    <a:pt x="1094" y="6827"/>
                    <a:pt x="1218" y="6604"/>
                  </a:cubicBezTo>
                  <a:cubicBezTo>
                    <a:pt x="1591" y="5958"/>
                    <a:pt x="1591" y="5958"/>
                    <a:pt x="1591" y="5958"/>
                  </a:cubicBezTo>
                  <a:cubicBezTo>
                    <a:pt x="1740" y="5735"/>
                    <a:pt x="1939" y="5462"/>
                    <a:pt x="2113" y="5263"/>
                  </a:cubicBezTo>
                  <a:cubicBezTo>
                    <a:pt x="2585" y="4692"/>
                    <a:pt x="2585" y="4692"/>
                    <a:pt x="2585" y="4692"/>
                  </a:cubicBezTo>
                  <a:cubicBezTo>
                    <a:pt x="2759" y="4493"/>
                    <a:pt x="3033" y="4245"/>
                    <a:pt x="3232" y="4047"/>
                  </a:cubicBezTo>
                  <a:cubicBezTo>
                    <a:pt x="3754" y="3600"/>
                    <a:pt x="3754" y="3600"/>
                    <a:pt x="3754" y="3600"/>
                  </a:cubicBezTo>
                  <a:cubicBezTo>
                    <a:pt x="3978" y="3426"/>
                    <a:pt x="4301" y="3178"/>
                    <a:pt x="4549" y="3029"/>
                  </a:cubicBezTo>
                  <a:cubicBezTo>
                    <a:pt x="5071" y="2706"/>
                    <a:pt x="5071" y="2706"/>
                    <a:pt x="5071" y="2706"/>
                  </a:cubicBezTo>
                  <a:cubicBezTo>
                    <a:pt x="5743" y="2359"/>
                    <a:pt x="5767" y="2359"/>
                    <a:pt x="6165" y="2185"/>
                  </a:cubicBezTo>
                  <a:cubicBezTo>
                    <a:pt x="6538" y="2036"/>
                    <a:pt x="6538" y="2036"/>
                    <a:pt x="6538" y="2036"/>
                  </a:cubicBezTo>
                  <a:cubicBezTo>
                    <a:pt x="7184" y="1812"/>
                    <a:pt x="7657" y="1663"/>
                    <a:pt x="8601" y="1514"/>
                  </a:cubicBezTo>
                  <a:cubicBezTo>
                    <a:pt x="8875" y="1490"/>
                    <a:pt x="8875" y="1490"/>
                    <a:pt x="8875" y="1490"/>
                  </a:cubicBezTo>
                  <a:cubicBezTo>
                    <a:pt x="8949" y="1490"/>
                    <a:pt x="9049" y="1465"/>
                    <a:pt x="9123" y="1465"/>
                  </a:cubicBezTo>
                  <a:cubicBezTo>
                    <a:pt x="9347" y="1465"/>
                    <a:pt x="9347" y="1465"/>
                    <a:pt x="9347" y="1465"/>
                  </a:cubicBezTo>
                  <a:cubicBezTo>
                    <a:pt x="9422" y="1440"/>
                    <a:pt x="9521" y="1440"/>
                    <a:pt x="9571" y="1440"/>
                  </a:cubicBezTo>
                  <a:cubicBezTo>
                    <a:pt x="9794" y="1440"/>
                    <a:pt x="9794" y="1440"/>
                    <a:pt x="9794" y="1440"/>
                  </a:cubicBezTo>
                  <a:cubicBezTo>
                    <a:pt x="9869" y="1440"/>
                    <a:pt x="9944" y="1440"/>
                    <a:pt x="10018" y="1440"/>
                  </a:cubicBezTo>
                  <a:cubicBezTo>
                    <a:pt x="10242" y="1440"/>
                    <a:pt x="10242" y="1440"/>
                    <a:pt x="10242" y="1440"/>
                  </a:cubicBezTo>
                  <a:cubicBezTo>
                    <a:pt x="10292" y="1440"/>
                    <a:pt x="10391" y="1440"/>
                    <a:pt x="10441" y="1440"/>
                  </a:cubicBezTo>
                  <a:cubicBezTo>
                    <a:pt x="10665" y="1465"/>
                    <a:pt x="10665" y="1465"/>
                    <a:pt x="10665" y="1465"/>
                  </a:cubicBezTo>
                  <a:cubicBezTo>
                    <a:pt x="10739" y="1465"/>
                    <a:pt x="10839" y="1465"/>
                    <a:pt x="10888" y="1490"/>
                  </a:cubicBezTo>
                  <a:cubicBezTo>
                    <a:pt x="11137" y="1514"/>
                    <a:pt x="11137" y="1514"/>
                    <a:pt x="11137" y="1514"/>
                  </a:cubicBezTo>
                  <a:cubicBezTo>
                    <a:pt x="11211" y="1514"/>
                    <a:pt x="11311" y="1539"/>
                    <a:pt x="11385" y="1539"/>
                  </a:cubicBezTo>
                  <a:cubicBezTo>
                    <a:pt x="11659" y="1589"/>
                    <a:pt x="11659" y="1589"/>
                    <a:pt x="11659" y="1589"/>
                  </a:cubicBezTo>
                  <a:cubicBezTo>
                    <a:pt x="11758" y="1614"/>
                    <a:pt x="11883" y="1614"/>
                    <a:pt x="11957" y="1639"/>
                  </a:cubicBezTo>
                  <a:cubicBezTo>
                    <a:pt x="12280" y="1713"/>
                    <a:pt x="12280" y="1713"/>
                    <a:pt x="12280" y="1713"/>
                  </a:cubicBezTo>
                  <a:cubicBezTo>
                    <a:pt x="12405" y="1738"/>
                    <a:pt x="12554" y="1788"/>
                    <a:pt x="12653" y="1812"/>
                  </a:cubicBezTo>
                  <a:cubicBezTo>
                    <a:pt x="13076" y="1936"/>
                    <a:pt x="13076" y="1936"/>
                    <a:pt x="13076" y="1936"/>
                  </a:cubicBezTo>
                  <a:cubicBezTo>
                    <a:pt x="13225" y="1986"/>
                    <a:pt x="13424" y="2061"/>
                    <a:pt x="13573" y="2110"/>
                  </a:cubicBezTo>
                  <a:cubicBezTo>
                    <a:pt x="14070" y="2334"/>
                    <a:pt x="14070" y="2334"/>
                    <a:pt x="14070" y="2334"/>
                  </a:cubicBezTo>
                  <a:cubicBezTo>
                    <a:pt x="14319" y="2458"/>
                    <a:pt x="14617" y="2607"/>
                    <a:pt x="14841" y="2731"/>
                  </a:cubicBezTo>
                  <a:cubicBezTo>
                    <a:pt x="14368" y="2458"/>
                    <a:pt x="13846" y="2234"/>
                    <a:pt x="13300" y="2061"/>
                  </a:cubicBezTo>
                  <a:cubicBezTo>
                    <a:pt x="13300" y="2061"/>
                    <a:pt x="13300" y="2061"/>
                    <a:pt x="13300" y="2061"/>
                  </a:cubicBezTo>
                  <a:cubicBezTo>
                    <a:pt x="5941" y="0"/>
                    <a:pt x="2063" y="7100"/>
                    <a:pt x="5469" y="12884"/>
                  </a:cubicBezTo>
                  <a:cubicBezTo>
                    <a:pt x="9297" y="19364"/>
                    <a:pt x="18122" y="19066"/>
                    <a:pt x="19614" y="12413"/>
                  </a:cubicBezTo>
                  <a:cubicBezTo>
                    <a:pt x="20533" y="8168"/>
                    <a:pt x="17700" y="3550"/>
                    <a:pt x="13300" y="2061"/>
                  </a:cubicBezTo>
                  <a:cubicBezTo>
                    <a:pt x="13846" y="2234"/>
                    <a:pt x="14368" y="2458"/>
                    <a:pt x="14841" y="2731"/>
                  </a:cubicBezTo>
                </a:path>
              </a:pathLst>
            </a:custGeom>
            <a:solidFill>
              <a:srgbClr val="F9A8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64" name="Freeform 120"/>
            <p:cNvSpPr>
              <a:spLocks noChangeAspect="1"/>
            </p:cNvSpPr>
            <p:nvPr/>
          </p:nvSpPr>
          <p:spPr bwMode="auto">
            <a:xfrm>
              <a:off x="2298" y="1436"/>
              <a:ext cx="1219" cy="1322"/>
            </a:xfrm>
            <a:custGeom>
              <a:avLst/>
              <a:gdLst>
                <a:gd name="T0" fmla="*/ 0 w 20317"/>
                <a:gd name="T1" fmla="*/ 0 h 22033"/>
                <a:gd name="T2" fmla="*/ 0 w 20317"/>
                <a:gd name="T3" fmla="*/ 0 h 22033"/>
                <a:gd name="T4" fmla="*/ 0 w 20317"/>
                <a:gd name="T5" fmla="*/ 0 h 22033"/>
                <a:gd name="T6" fmla="*/ 0 w 20317"/>
                <a:gd name="T7" fmla="*/ 0 h 22033"/>
                <a:gd name="T8" fmla="*/ 0 w 20317"/>
                <a:gd name="T9" fmla="*/ 0 h 22033"/>
                <a:gd name="T10" fmla="*/ 0 w 20317"/>
                <a:gd name="T11" fmla="*/ 0 h 22033"/>
                <a:gd name="T12" fmla="*/ 0 w 20317"/>
                <a:gd name="T13" fmla="*/ 0 h 22033"/>
                <a:gd name="T14" fmla="*/ 0 w 20317"/>
                <a:gd name="T15" fmla="*/ 0 h 22033"/>
                <a:gd name="T16" fmla="*/ 0 w 20317"/>
                <a:gd name="T17" fmla="*/ 0 h 22033"/>
                <a:gd name="T18" fmla="*/ 0 w 20317"/>
                <a:gd name="T19" fmla="*/ 0 h 22033"/>
                <a:gd name="T20" fmla="*/ 0 w 20317"/>
                <a:gd name="T21" fmla="*/ 0 h 22033"/>
                <a:gd name="T22" fmla="*/ 0 w 20317"/>
                <a:gd name="T23" fmla="*/ 0 h 22033"/>
                <a:gd name="T24" fmla="*/ 0 w 20317"/>
                <a:gd name="T25" fmla="*/ 0 h 22033"/>
                <a:gd name="T26" fmla="*/ 0 w 20317"/>
                <a:gd name="T27" fmla="*/ 0 h 22033"/>
                <a:gd name="T28" fmla="*/ 0 w 20317"/>
                <a:gd name="T29" fmla="*/ 0 h 22033"/>
                <a:gd name="T30" fmla="*/ 0 w 20317"/>
                <a:gd name="T31" fmla="*/ 0 h 22033"/>
                <a:gd name="T32" fmla="*/ 0 w 20317"/>
                <a:gd name="T33" fmla="*/ 0 h 22033"/>
                <a:gd name="T34" fmla="*/ 0 w 20317"/>
                <a:gd name="T35" fmla="*/ 0 h 22033"/>
                <a:gd name="T36" fmla="*/ 0 w 20317"/>
                <a:gd name="T37" fmla="*/ 0 h 22033"/>
                <a:gd name="T38" fmla="*/ 0 w 20317"/>
                <a:gd name="T39" fmla="*/ 0 h 22033"/>
                <a:gd name="T40" fmla="*/ 0 w 20317"/>
                <a:gd name="T41" fmla="*/ 0 h 22033"/>
                <a:gd name="T42" fmla="*/ 0 w 20317"/>
                <a:gd name="T43" fmla="*/ 0 h 22033"/>
                <a:gd name="T44" fmla="*/ 0 w 20317"/>
                <a:gd name="T45" fmla="*/ 0 h 22033"/>
                <a:gd name="T46" fmla="*/ 0 w 20317"/>
                <a:gd name="T47" fmla="*/ 0 h 22033"/>
                <a:gd name="T48" fmla="*/ 0 w 20317"/>
                <a:gd name="T49" fmla="*/ 0 h 22033"/>
                <a:gd name="T50" fmla="*/ 0 w 20317"/>
                <a:gd name="T51" fmla="*/ 0 h 22033"/>
                <a:gd name="T52" fmla="*/ 0 w 20317"/>
                <a:gd name="T53" fmla="*/ 0 h 22033"/>
                <a:gd name="T54" fmla="*/ 0 w 20317"/>
                <a:gd name="T55" fmla="*/ 0 h 22033"/>
                <a:gd name="T56" fmla="*/ 0 w 20317"/>
                <a:gd name="T57" fmla="*/ 0 h 22033"/>
                <a:gd name="T58" fmla="*/ 0 w 20317"/>
                <a:gd name="T59" fmla="*/ 0 h 22033"/>
                <a:gd name="T60" fmla="*/ 0 w 20317"/>
                <a:gd name="T61" fmla="*/ 0 h 22033"/>
                <a:gd name="T62" fmla="*/ 0 w 20317"/>
                <a:gd name="T63" fmla="*/ 0 h 22033"/>
                <a:gd name="T64" fmla="*/ 0 w 20317"/>
                <a:gd name="T65" fmla="*/ 0 h 22033"/>
                <a:gd name="T66" fmla="*/ 0 w 20317"/>
                <a:gd name="T67" fmla="*/ 0 h 22033"/>
                <a:gd name="T68" fmla="*/ 0 w 20317"/>
                <a:gd name="T69" fmla="*/ 0 h 22033"/>
                <a:gd name="T70" fmla="*/ 0 w 20317"/>
                <a:gd name="T71" fmla="*/ 0 h 22033"/>
                <a:gd name="T72" fmla="*/ 0 w 20317"/>
                <a:gd name="T73" fmla="*/ 0 h 22033"/>
                <a:gd name="T74" fmla="*/ 0 w 20317"/>
                <a:gd name="T75" fmla="*/ 0 h 22033"/>
                <a:gd name="T76" fmla="*/ 0 w 20317"/>
                <a:gd name="T77" fmla="*/ 0 h 22033"/>
                <a:gd name="T78" fmla="*/ 0 w 20317"/>
                <a:gd name="T79" fmla="*/ 0 h 22033"/>
                <a:gd name="T80" fmla="*/ 0 w 20317"/>
                <a:gd name="T81" fmla="*/ 0 h 22033"/>
                <a:gd name="T82" fmla="*/ 0 w 20317"/>
                <a:gd name="T83" fmla="*/ 0 h 22033"/>
                <a:gd name="T84" fmla="*/ 0 w 20317"/>
                <a:gd name="T85" fmla="*/ 0 h 22033"/>
                <a:gd name="T86" fmla="*/ 0 w 20317"/>
                <a:gd name="T87" fmla="*/ 0 h 22033"/>
                <a:gd name="T88" fmla="*/ 0 w 20317"/>
                <a:gd name="T89" fmla="*/ 0 h 22033"/>
                <a:gd name="T90" fmla="*/ 0 w 20317"/>
                <a:gd name="T91" fmla="*/ 0 h 22033"/>
                <a:gd name="T92" fmla="*/ 0 w 20317"/>
                <a:gd name="T93" fmla="*/ 0 h 2203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317"/>
                <a:gd name="T142" fmla="*/ 0 h 22033"/>
                <a:gd name="T143" fmla="*/ 20317 w 20317"/>
                <a:gd name="T144" fmla="*/ 22033 h 2203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317" h="22033">
                  <a:moveTo>
                    <a:pt x="19347" y="8843"/>
                  </a:moveTo>
                  <a:cubicBezTo>
                    <a:pt x="19446" y="9166"/>
                    <a:pt x="19621" y="9663"/>
                    <a:pt x="19745" y="10433"/>
                  </a:cubicBezTo>
                  <a:cubicBezTo>
                    <a:pt x="19844" y="11228"/>
                    <a:pt x="19844" y="11228"/>
                    <a:pt x="19844" y="11228"/>
                  </a:cubicBezTo>
                  <a:cubicBezTo>
                    <a:pt x="19869" y="11501"/>
                    <a:pt x="19894" y="11849"/>
                    <a:pt x="19894" y="12122"/>
                  </a:cubicBezTo>
                  <a:cubicBezTo>
                    <a:pt x="19869" y="12917"/>
                    <a:pt x="19869" y="12917"/>
                    <a:pt x="19869" y="12917"/>
                  </a:cubicBezTo>
                  <a:cubicBezTo>
                    <a:pt x="19819" y="13215"/>
                    <a:pt x="19770" y="13612"/>
                    <a:pt x="19720" y="13886"/>
                  </a:cubicBezTo>
                  <a:cubicBezTo>
                    <a:pt x="19546" y="14656"/>
                    <a:pt x="19546" y="14656"/>
                    <a:pt x="19546" y="14656"/>
                  </a:cubicBezTo>
                  <a:cubicBezTo>
                    <a:pt x="19471" y="14904"/>
                    <a:pt x="19397" y="15227"/>
                    <a:pt x="19297" y="15475"/>
                  </a:cubicBezTo>
                  <a:cubicBezTo>
                    <a:pt x="18999" y="16196"/>
                    <a:pt x="18999" y="16196"/>
                    <a:pt x="18999" y="16196"/>
                  </a:cubicBezTo>
                  <a:cubicBezTo>
                    <a:pt x="18899" y="16419"/>
                    <a:pt x="18750" y="16717"/>
                    <a:pt x="18626" y="16941"/>
                  </a:cubicBezTo>
                  <a:cubicBezTo>
                    <a:pt x="18228" y="17587"/>
                    <a:pt x="18228" y="17587"/>
                    <a:pt x="18228" y="17587"/>
                  </a:cubicBezTo>
                  <a:cubicBezTo>
                    <a:pt x="18079" y="17810"/>
                    <a:pt x="17880" y="18084"/>
                    <a:pt x="17706" y="18307"/>
                  </a:cubicBezTo>
                  <a:cubicBezTo>
                    <a:pt x="17233" y="18854"/>
                    <a:pt x="17233" y="18854"/>
                    <a:pt x="17233" y="18854"/>
                  </a:cubicBezTo>
                  <a:cubicBezTo>
                    <a:pt x="17034" y="19052"/>
                    <a:pt x="16786" y="19301"/>
                    <a:pt x="16587" y="19499"/>
                  </a:cubicBezTo>
                  <a:cubicBezTo>
                    <a:pt x="16064" y="19922"/>
                    <a:pt x="16064" y="19922"/>
                    <a:pt x="16064" y="19922"/>
                  </a:cubicBezTo>
                  <a:cubicBezTo>
                    <a:pt x="15816" y="20120"/>
                    <a:pt x="15493" y="20344"/>
                    <a:pt x="15244" y="20518"/>
                  </a:cubicBezTo>
                  <a:cubicBezTo>
                    <a:pt x="14747" y="20816"/>
                    <a:pt x="14747" y="20816"/>
                    <a:pt x="14747" y="20816"/>
                  </a:cubicBezTo>
                  <a:cubicBezTo>
                    <a:pt x="14075" y="21139"/>
                    <a:pt x="14050" y="21164"/>
                    <a:pt x="13603" y="21338"/>
                  </a:cubicBezTo>
                  <a:cubicBezTo>
                    <a:pt x="13254" y="21462"/>
                    <a:pt x="13254" y="21462"/>
                    <a:pt x="13254" y="21462"/>
                  </a:cubicBezTo>
                  <a:cubicBezTo>
                    <a:pt x="12732" y="21636"/>
                    <a:pt x="12235" y="21810"/>
                    <a:pt x="11265" y="21959"/>
                  </a:cubicBezTo>
                  <a:cubicBezTo>
                    <a:pt x="11016" y="21983"/>
                    <a:pt x="11016" y="21983"/>
                    <a:pt x="11016" y="21983"/>
                  </a:cubicBezTo>
                  <a:cubicBezTo>
                    <a:pt x="10942" y="21983"/>
                    <a:pt x="10842" y="22008"/>
                    <a:pt x="10768" y="22008"/>
                  </a:cubicBezTo>
                  <a:cubicBezTo>
                    <a:pt x="10519" y="22008"/>
                    <a:pt x="10519" y="22008"/>
                    <a:pt x="10519" y="22008"/>
                  </a:cubicBezTo>
                  <a:cubicBezTo>
                    <a:pt x="10469" y="22033"/>
                    <a:pt x="10370" y="22033"/>
                    <a:pt x="10295" y="22033"/>
                  </a:cubicBezTo>
                  <a:cubicBezTo>
                    <a:pt x="10071" y="22033"/>
                    <a:pt x="10071" y="22033"/>
                    <a:pt x="10071" y="22033"/>
                  </a:cubicBezTo>
                  <a:cubicBezTo>
                    <a:pt x="10022" y="22033"/>
                    <a:pt x="9922" y="22033"/>
                    <a:pt x="9872" y="22033"/>
                  </a:cubicBezTo>
                  <a:cubicBezTo>
                    <a:pt x="9649" y="22033"/>
                    <a:pt x="9649" y="22033"/>
                    <a:pt x="9649" y="22033"/>
                  </a:cubicBezTo>
                  <a:cubicBezTo>
                    <a:pt x="9574" y="22033"/>
                    <a:pt x="9499" y="22033"/>
                    <a:pt x="9425" y="22033"/>
                  </a:cubicBezTo>
                  <a:cubicBezTo>
                    <a:pt x="9201" y="22008"/>
                    <a:pt x="9201" y="22008"/>
                    <a:pt x="9201" y="22008"/>
                  </a:cubicBezTo>
                  <a:cubicBezTo>
                    <a:pt x="9151" y="22008"/>
                    <a:pt x="9052" y="21983"/>
                    <a:pt x="8977" y="21983"/>
                  </a:cubicBezTo>
                  <a:cubicBezTo>
                    <a:pt x="8753" y="21959"/>
                    <a:pt x="8753" y="21959"/>
                    <a:pt x="8753" y="21959"/>
                  </a:cubicBezTo>
                  <a:cubicBezTo>
                    <a:pt x="8679" y="21959"/>
                    <a:pt x="8555" y="21934"/>
                    <a:pt x="8480" y="21934"/>
                  </a:cubicBezTo>
                  <a:cubicBezTo>
                    <a:pt x="8206" y="21884"/>
                    <a:pt x="8206" y="21884"/>
                    <a:pt x="8206" y="21884"/>
                  </a:cubicBezTo>
                  <a:cubicBezTo>
                    <a:pt x="8132" y="21859"/>
                    <a:pt x="8007" y="21859"/>
                    <a:pt x="7933" y="21834"/>
                  </a:cubicBezTo>
                  <a:cubicBezTo>
                    <a:pt x="7585" y="21760"/>
                    <a:pt x="7585" y="21760"/>
                    <a:pt x="7585" y="21760"/>
                  </a:cubicBezTo>
                  <a:cubicBezTo>
                    <a:pt x="7485" y="21735"/>
                    <a:pt x="7336" y="21685"/>
                    <a:pt x="7237" y="21661"/>
                  </a:cubicBezTo>
                  <a:cubicBezTo>
                    <a:pt x="6814" y="21536"/>
                    <a:pt x="6814" y="21536"/>
                    <a:pt x="6814" y="21536"/>
                  </a:cubicBezTo>
                  <a:cubicBezTo>
                    <a:pt x="6665" y="21487"/>
                    <a:pt x="6466" y="21412"/>
                    <a:pt x="6316" y="21362"/>
                  </a:cubicBezTo>
                  <a:cubicBezTo>
                    <a:pt x="5819" y="21139"/>
                    <a:pt x="5819" y="21139"/>
                    <a:pt x="5819" y="21139"/>
                  </a:cubicBezTo>
                  <a:cubicBezTo>
                    <a:pt x="5570" y="21015"/>
                    <a:pt x="5272" y="20866"/>
                    <a:pt x="5048" y="20741"/>
                  </a:cubicBezTo>
                  <a:cubicBezTo>
                    <a:pt x="4476" y="20394"/>
                    <a:pt x="4476" y="20394"/>
                    <a:pt x="4476" y="20394"/>
                  </a:cubicBezTo>
                  <a:cubicBezTo>
                    <a:pt x="4203" y="20220"/>
                    <a:pt x="3879" y="19971"/>
                    <a:pt x="3631" y="19773"/>
                  </a:cubicBezTo>
                  <a:cubicBezTo>
                    <a:pt x="3084" y="19301"/>
                    <a:pt x="3084" y="19301"/>
                    <a:pt x="3084" y="19301"/>
                  </a:cubicBezTo>
                  <a:cubicBezTo>
                    <a:pt x="2885" y="19077"/>
                    <a:pt x="2611" y="18829"/>
                    <a:pt x="2437" y="18605"/>
                  </a:cubicBezTo>
                  <a:cubicBezTo>
                    <a:pt x="1965" y="18034"/>
                    <a:pt x="1965" y="18034"/>
                    <a:pt x="1965" y="18034"/>
                  </a:cubicBezTo>
                  <a:cubicBezTo>
                    <a:pt x="1815" y="17810"/>
                    <a:pt x="1617" y="17537"/>
                    <a:pt x="1467" y="17313"/>
                  </a:cubicBezTo>
                  <a:cubicBezTo>
                    <a:pt x="1094" y="16643"/>
                    <a:pt x="1094" y="16643"/>
                    <a:pt x="1094" y="16643"/>
                  </a:cubicBezTo>
                  <a:cubicBezTo>
                    <a:pt x="995" y="16419"/>
                    <a:pt x="846" y="16096"/>
                    <a:pt x="746" y="15873"/>
                  </a:cubicBezTo>
                  <a:cubicBezTo>
                    <a:pt x="473" y="15128"/>
                    <a:pt x="473" y="15128"/>
                    <a:pt x="473" y="15128"/>
                  </a:cubicBezTo>
                  <a:cubicBezTo>
                    <a:pt x="398" y="14879"/>
                    <a:pt x="299" y="14556"/>
                    <a:pt x="249" y="14308"/>
                  </a:cubicBezTo>
                  <a:cubicBezTo>
                    <a:pt x="100" y="13538"/>
                    <a:pt x="100" y="13538"/>
                    <a:pt x="100" y="13538"/>
                  </a:cubicBezTo>
                  <a:cubicBezTo>
                    <a:pt x="50" y="13091"/>
                    <a:pt x="0" y="12519"/>
                    <a:pt x="0" y="12072"/>
                  </a:cubicBezTo>
                  <a:cubicBezTo>
                    <a:pt x="25" y="11277"/>
                    <a:pt x="25" y="11277"/>
                    <a:pt x="25" y="11277"/>
                  </a:cubicBezTo>
                  <a:cubicBezTo>
                    <a:pt x="50" y="11004"/>
                    <a:pt x="100" y="10656"/>
                    <a:pt x="149" y="10408"/>
                  </a:cubicBezTo>
                  <a:cubicBezTo>
                    <a:pt x="299" y="9638"/>
                    <a:pt x="299" y="9638"/>
                    <a:pt x="299" y="9638"/>
                  </a:cubicBezTo>
                  <a:cubicBezTo>
                    <a:pt x="373" y="9389"/>
                    <a:pt x="473" y="9067"/>
                    <a:pt x="547" y="8818"/>
                  </a:cubicBezTo>
                  <a:cubicBezTo>
                    <a:pt x="846" y="8098"/>
                    <a:pt x="846" y="8098"/>
                    <a:pt x="846" y="8098"/>
                  </a:cubicBezTo>
                  <a:cubicBezTo>
                    <a:pt x="945" y="7874"/>
                    <a:pt x="1094" y="7551"/>
                    <a:pt x="1219" y="7328"/>
                  </a:cubicBezTo>
                  <a:cubicBezTo>
                    <a:pt x="1592" y="6682"/>
                    <a:pt x="1592" y="6682"/>
                    <a:pt x="1592" y="6682"/>
                  </a:cubicBezTo>
                  <a:cubicBezTo>
                    <a:pt x="1741" y="6458"/>
                    <a:pt x="1940" y="6185"/>
                    <a:pt x="2114" y="5986"/>
                  </a:cubicBezTo>
                  <a:cubicBezTo>
                    <a:pt x="2586" y="5415"/>
                    <a:pt x="2586" y="5415"/>
                    <a:pt x="2586" y="5415"/>
                  </a:cubicBezTo>
                  <a:cubicBezTo>
                    <a:pt x="2760" y="5216"/>
                    <a:pt x="3034" y="4968"/>
                    <a:pt x="3233" y="4769"/>
                  </a:cubicBezTo>
                  <a:cubicBezTo>
                    <a:pt x="3755" y="4322"/>
                    <a:pt x="3755" y="4322"/>
                    <a:pt x="3755" y="4322"/>
                  </a:cubicBezTo>
                  <a:cubicBezTo>
                    <a:pt x="3979" y="4148"/>
                    <a:pt x="4302" y="3900"/>
                    <a:pt x="4551" y="3751"/>
                  </a:cubicBezTo>
                  <a:cubicBezTo>
                    <a:pt x="5073" y="3428"/>
                    <a:pt x="5073" y="3428"/>
                    <a:pt x="5073" y="3428"/>
                  </a:cubicBezTo>
                  <a:cubicBezTo>
                    <a:pt x="5745" y="3080"/>
                    <a:pt x="5769" y="3080"/>
                    <a:pt x="6167" y="2906"/>
                  </a:cubicBezTo>
                  <a:cubicBezTo>
                    <a:pt x="6540" y="2757"/>
                    <a:pt x="6540" y="2757"/>
                    <a:pt x="6540" y="2757"/>
                  </a:cubicBezTo>
                  <a:cubicBezTo>
                    <a:pt x="7187" y="2534"/>
                    <a:pt x="7659" y="2384"/>
                    <a:pt x="8604" y="2235"/>
                  </a:cubicBezTo>
                  <a:cubicBezTo>
                    <a:pt x="8878" y="2211"/>
                    <a:pt x="8878" y="2211"/>
                    <a:pt x="8878" y="2211"/>
                  </a:cubicBezTo>
                  <a:cubicBezTo>
                    <a:pt x="8952" y="2211"/>
                    <a:pt x="9052" y="2186"/>
                    <a:pt x="9126" y="2186"/>
                  </a:cubicBezTo>
                  <a:cubicBezTo>
                    <a:pt x="9350" y="2186"/>
                    <a:pt x="9350" y="2186"/>
                    <a:pt x="9350" y="2186"/>
                  </a:cubicBezTo>
                  <a:cubicBezTo>
                    <a:pt x="9425" y="2161"/>
                    <a:pt x="9524" y="2161"/>
                    <a:pt x="9574" y="2161"/>
                  </a:cubicBezTo>
                  <a:cubicBezTo>
                    <a:pt x="9798" y="2161"/>
                    <a:pt x="9798" y="2161"/>
                    <a:pt x="9798" y="2161"/>
                  </a:cubicBezTo>
                  <a:cubicBezTo>
                    <a:pt x="9872" y="2161"/>
                    <a:pt x="9947" y="2161"/>
                    <a:pt x="10022" y="2161"/>
                  </a:cubicBezTo>
                  <a:cubicBezTo>
                    <a:pt x="10246" y="2161"/>
                    <a:pt x="10246" y="2161"/>
                    <a:pt x="10246" y="2161"/>
                  </a:cubicBezTo>
                  <a:cubicBezTo>
                    <a:pt x="10295" y="2161"/>
                    <a:pt x="10395" y="2161"/>
                    <a:pt x="10444" y="2161"/>
                  </a:cubicBezTo>
                  <a:cubicBezTo>
                    <a:pt x="10668" y="2186"/>
                    <a:pt x="10668" y="2186"/>
                    <a:pt x="10668" y="2186"/>
                  </a:cubicBezTo>
                  <a:cubicBezTo>
                    <a:pt x="10743" y="2186"/>
                    <a:pt x="10842" y="2186"/>
                    <a:pt x="10892" y="2211"/>
                  </a:cubicBezTo>
                  <a:cubicBezTo>
                    <a:pt x="11141" y="2235"/>
                    <a:pt x="11141" y="2235"/>
                    <a:pt x="11141" y="2235"/>
                  </a:cubicBezTo>
                  <a:cubicBezTo>
                    <a:pt x="11215" y="2235"/>
                    <a:pt x="11315" y="2260"/>
                    <a:pt x="11389" y="2260"/>
                  </a:cubicBezTo>
                  <a:cubicBezTo>
                    <a:pt x="11663" y="2310"/>
                    <a:pt x="11663" y="2310"/>
                    <a:pt x="11663" y="2310"/>
                  </a:cubicBezTo>
                  <a:cubicBezTo>
                    <a:pt x="11762" y="2335"/>
                    <a:pt x="11887" y="2335"/>
                    <a:pt x="11961" y="2360"/>
                  </a:cubicBezTo>
                  <a:cubicBezTo>
                    <a:pt x="12285" y="2434"/>
                    <a:pt x="12285" y="2434"/>
                    <a:pt x="12285" y="2434"/>
                  </a:cubicBezTo>
                  <a:cubicBezTo>
                    <a:pt x="12409" y="2459"/>
                    <a:pt x="12558" y="2509"/>
                    <a:pt x="12658" y="2534"/>
                  </a:cubicBezTo>
                  <a:cubicBezTo>
                    <a:pt x="13080" y="2658"/>
                    <a:pt x="13080" y="2658"/>
                    <a:pt x="13080" y="2658"/>
                  </a:cubicBezTo>
                  <a:cubicBezTo>
                    <a:pt x="13230" y="2707"/>
                    <a:pt x="13429" y="2782"/>
                    <a:pt x="13578" y="2832"/>
                  </a:cubicBezTo>
                  <a:cubicBezTo>
                    <a:pt x="14075" y="3055"/>
                    <a:pt x="14075" y="3055"/>
                    <a:pt x="14075" y="3055"/>
                  </a:cubicBezTo>
                  <a:cubicBezTo>
                    <a:pt x="14324" y="3179"/>
                    <a:pt x="14622" y="3328"/>
                    <a:pt x="14846" y="3453"/>
                  </a:cubicBezTo>
                  <a:cubicBezTo>
                    <a:pt x="14796" y="3428"/>
                    <a:pt x="14747" y="3378"/>
                    <a:pt x="14672" y="3353"/>
                  </a:cubicBezTo>
                  <a:cubicBezTo>
                    <a:pt x="14498" y="3279"/>
                    <a:pt x="14249" y="3155"/>
                    <a:pt x="14075" y="3055"/>
                  </a:cubicBezTo>
                  <a:cubicBezTo>
                    <a:pt x="7013" y="0"/>
                    <a:pt x="1965" y="6384"/>
                    <a:pt x="4501" y="12519"/>
                  </a:cubicBezTo>
                  <a:cubicBezTo>
                    <a:pt x="7560" y="19971"/>
                    <a:pt x="16761" y="20394"/>
                    <a:pt x="19198" y="14805"/>
                  </a:cubicBezTo>
                  <a:cubicBezTo>
                    <a:pt x="20317" y="12196"/>
                    <a:pt x="19695" y="9737"/>
                    <a:pt x="19223" y="8495"/>
                  </a:cubicBezTo>
                  <a:cubicBezTo>
                    <a:pt x="19248" y="8595"/>
                    <a:pt x="19322" y="8744"/>
                    <a:pt x="19347" y="8843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65" name="Freeform 121"/>
            <p:cNvSpPr>
              <a:spLocks noChangeAspect="1"/>
            </p:cNvSpPr>
            <p:nvPr/>
          </p:nvSpPr>
          <p:spPr bwMode="auto">
            <a:xfrm>
              <a:off x="2298" y="1464"/>
              <a:ext cx="1201" cy="1294"/>
            </a:xfrm>
            <a:custGeom>
              <a:avLst/>
              <a:gdLst>
                <a:gd name="T0" fmla="*/ 0 w 20017"/>
                <a:gd name="T1" fmla="*/ 0 h 21567"/>
                <a:gd name="T2" fmla="*/ 0 w 20017"/>
                <a:gd name="T3" fmla="*/ 0 h 21567"/>
                <a:gd name="T4" fmla="*/ 0 w 20017"/>
                <a:gd name="T5" fmla="*/ 0 h 21567"/>
                <a:gd name="T6" fmla="*/ 0 w 20017"/>
                <a:gd name="T7" fmla="*/ 0 h 21567"/>
                <a:gd name="T8" fmla="*/ 0 w 20017"/>
                <a:gd name="T9" fmla="*/ 0 h 21567"/>
                <a:gd name="T10" fmla="*/ 0 w 20017"/>
                <a:gd name="T11" fmla="*/ 0 h 21567"/>
                <a:gd name="T12" fmla="*/ 0 w 20017"/>
                <a:gd name="T13" fmla="*/ 0 h 21567"/>
                <a:gd name="T14" fmla="*/ 0 w 20017"/>
                <a:gd name="T15" fmla="*/ 0 h 21567"/>
                <a:gd name="T16" fmla="*/ 0 w 20017"/>
                <a:gd name="T17" fmla="*/ 0 h 21567"/>
                <a:gd name="T18" fmla="*/ 0 w 20017"/>
                <a:gd name="T19" fmla="*/ 0 h 21567"/>
                <a:gd name="T20" fmla="*/ 0 w 20017"/>
                <a:gd name="T21" fmla="*/ 0 h 21567"/>
                <a:gd name="T22" fmla="*/ 0 w 20017"/>
                <a:gd name="T23" fmla="*/ 0 h 21567"/>
                <a:gd name="T24" fmla="*/ 0 w 20017"/>
                <a:gd name="T25" fmla="*/ 0 h 21567"/>
                <a:gd name="T26" fmla="*/ 0 w 20017"/>
                <a:gd name="T27" fmla="*/ 0 h 21567"/>
                <a:gd name="T28" fmla="*/ 0 w 20017"/>
                <a:gd name="T29" fmla="*/ 0 h 21567"/>
                <a:gd name="T30" fmla="*/ 0 w 20017"/>
                <a:gd name="T31" fmla="*/ 0 h 21567"/>
                <a:gd name="T32" fmla="*/ 0 w 20017"/>
                <a:gd name="T33" fmla="*/ 0 h 21567"/>
                <a:gd name="T34" fmla="*/ 0 w 20017"/>
                <a:gd name="T35" fmla="*/ 0 h 21567"/>
                <a:gd name="T36" fmla="*/ 0 w 20017"/>
                <a:gd name="T37" fmla="*/ 0 h 21567"/>
                <a:gd name="T38" fmla="*/ 0 w 20017"/>
                <a:gd name="T39" fmla="*/ 0 h 21567"/>
                <a:gd name="T40" fmla="*/ 0 w 20017"/>
                <a:gd name="T41" fmla="*/ 0 h 21567"/>
                <a:gd name="T42" fmla="*/ 0 w 20017"/>
                <a:gd name="T43" fmla="*/ 0 h 21567"/>
                <a:gd name="T44" fmla="*/ 0 w 20017"/>
                <a:gd name="T45" fmla="*/ 0 h 21567"/>
                <a:gd name="T46" fmla="*/ 0 w 20017"/>
                <a:gd name="T47" fmla="*/ 0 h 21567"/>
                <a:gd name="T48" fmla="*/ 0 w 20017"/>
                <a:gd name="T49" fmla="*/ 0 h 21567"/>
                <a:gd name="T50" fmla="*/ 0 w 20017"/>
                <a:gd name="T51" fmla="*/ 0 h 21567"/>
                <a:gd name="T52" fmla="*/ 0 w 20017"/>
                <a:gd name="T53" fmla="*/ 0 h 21567"/>
                <a:gd name="T54" fmla="*/ 0 w 20017"/>
                <a:gd name="T55" fmla="*/ 0 h 21567"/>
                <a:gd name="T56" fmla="*/ 0 w 20017"/>
                <a:gd name="T57" fmla="*/ 0 h 21567"/>
                <a:gd name="T58" fmla="*/ 0 w 20017"/>
                <a:gd name="T59" fmla="*/ 0 h 21567"/>
                <a:gd name="T60" fmla="*/ 0 w 20017"/>
                <a:gd name="T61" fmla="*/ 0 h 21567"/>
                <a:gd name="T62" fmla="*/ 0 w 20017"/>
                <a:gd name="T63" fmla="*/ 0 h 21567"/>
                <a:gd name="T64" fmla="*/ 0 w 20017"/>
                <a:gd name="T65" fmla="*/ 0 h 21567"/>
                <a:gd name="T66" fmla="*/ 0 w 20017"/>
                <a:gd name="T67" fmla="*/ 0 h 21567"/>
                <a:gd name="T68" fmla="*/ 0 w 20017"/>
                <a:gd name="T69" fmla="*/ 0 h 21567"/>
                <a:gd name="T70" fmla="*/ 0 w 20017"/>
                <a:gd name="T71" fmla="*/ 0 h 21567"/>
                <a:gd name="T72" fmla="*/ 0 w 20017"/>
                <a:gd name="T73" fmla="*/ 0 h 21567"/>
                <a:gd name="T74" fmla="*/ 0 w 20017"/>
                <a:gd name="T75" fmla="*/ 0 h 21567"/>
                <a:gd name="T76" fmla="*/ 0 w 20017"/>
                <a:gd name="T77" fmla="*/ 0 h 21567"/>
                <a:gd name="T78" fmla="*/ 0 w 20017"/>
                <a:gd name="T79" fmla="*/ 0 h 21567"/>
                <a:gd name="T80" fmla="*/ 0 w 20017"/>
                <a:gd name="T81" fmla="*/ 0 h 21567"/>
                <a:gd name="T82" fmla="*/ 0 w 20017"/>
                <a:gd name="T83" fmla="*/ 0 h 21567"/>
                <a:gd name="T84" fmla="*/ 0 w 20017"/>
                <a:gd name="T85" fmla="*/ 0 h 21567"/>
                <a:gd name="T86" fmla="*/ 0 w 20017"/>
                <a:gd name="T87" fmla="*/ 0 h 2156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17"/>
                <a:gd name="T133" fmla="*/ 0 h 21567"/>
                <a:gd name="T134" fmla="*/ 20017 w 20017"/>
                <a:gd name="T135" fmla="*/ 21567 h 2156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17" h="21567">
                  <a:moveTo>
                    <a:pt x="19743" y="9964"/>
                  </a:moveTo>
                  <a:cubicBezTo>
                    <a:pt x="19818" y="10436"/>
                    <a:pt x="19892" y="10883"/>
                    <a:pt x="19892" y="11653"/>
                  </a:cubicBezTo>
                  <a:cubicBezTo>
                    <a:pt x="19868" y="12449"/>
                    <a:pt x="19868" y="12449"/>
                    <a:pt x="19868" y="12449"/>
                  </a:cubicBezTo>
                  <a:cubicBezTo>
                    <a:pt x="19818" y="12747"/>
                    <a:pt x="19768" y="13144"/>
                    <a:pt x="19718" y="13418"/>
                  </a:cubicBezTo>
                  <a:cubicBezTo>
                    <a:pt x="19544" y="14188"/>
                    <a:pt x="19544" y="14188"/>
                    <a:pt x="19544" y="14188"/>
                  </a:cubicBezTo>
                  <a:cubicBezTo>
                    <a:pt x="19470" y="14436"/>
                    <a:pt x="19395" y="14759"/>
                    <a:pt x="19296" y="15008"/>
                  </a:cubicBezTo>
                  <a:cubicBezTo>
                    <a:pt x="18997" y="15728"/>
                    <a:pt x="18997" y="15728"/>
                    <a:pt x="18997" y="15728"/>
                  </a:cubicBezTo>
                  <a:cubicBezTo>
                    <a:pt x="18898" y="15952"/>
                    <a:pt x="18749" y="16250"/>
                    <a:pt x="18624" y="16474"/>
                  </a:cubicBezTo>
                  <a:cubicBezTo>
                    <a:pt x="18226" y="17120"/>
                    <a:pt x="18226" y="17120"/>
                    <a:pt x="18226" y="17120"/>
                  </a:cubicBezTo>
                  <a:cubicBezTo>
                    <a:pt x="18077" y="17343"/>
                    <a:pt x="17878" y="17617"/>
                    <a:pt x="17704" y="17840"/>
                  </a:cubicBezTo>
                  <a:cubicBezTo>
                    <a:pt x="17232" y="18387"/>
                    <a:pt x="17232" y="18387"/>
                    <a:pt x="17232" y="18387"/>
                  </a:cubicBezTo>
                  <a:cubicBezTo>
                    <a:pt x="17033" y="18586"/>
                    <a:pt x="16784" y="18834"/>
                    <a:pt x="16585" y="19033"/>
                  </a:cubicBezTo>
                  <a:cubicBezTo>
                    <a:pt x="16063" y="19455"/>
                    <a:pt x="16063" y="19455"/>
                    <a:pt x="16063" y="19455"/>
                  </a:cubicBezTo>
                  <a:cubicBezTo>
                    <a:pt x="15815" y="19654"/>
                    <a:pt x="15491" y="19878"/>
                    <a:pt x="15243" y="20052"/>
                  </a:cubicBezTo>
                  <a:cubicBezTo>
                    <a:pt x="14745" y="20350"/>
                    <a:pt x="14745" y="20350"/>
                    <a:pt x="14745" y="20350"/>
                  </a:cubicBezTo>
                  <a:cubicBezTo>
                    <a:pt x="14074" y="20673"/>
                    <a:pt x="14049" y="20698"/>
                    <a:pt x="13602" y="20871"/>
                  </a:cubicBezTo>
                  <a:cubicBezTo>
                    <a:pt x="13253" y="20996"/>
                    <a:pt x="13253" y="20996"/>
                    <a:pt x="13253" y="20996"/>
                  </a:cubicBezTo>
                  <a:cubicBezTo>
                    <a:pt x="12731" y="21170"/>
                    <a:pt x="12234" y="21344"/>
                    <a:pt x="11264" y="21493"/>
                  </a:cubicBezTo>
                  <a:cubicBezTo>
                    <a:pt x="11016" y="21517"/>
                    <a:pt x="11016" y="21517"/>
                    <a:pt x="11016" y="21517"/>
                  </a:cubicBezTo>
                  <a:cubicBezTo>
                    <a:pt x="10941" y="21517"/>
                    <a:pt x="10841" y="21542"/>
                    <a:pt x="10767" y="21542"/>
                  </a:cubicBezTo>
                  <a:cubicBezTo>
                    <a:pt x="10518" y="21542"/>
                    <a:pt x="10518" y="21542"/>
                    <a:pt x="10518" y="21542"/>
                  </a:cubicBezTo>
                  <a:cubicBezTo>
                    <a:pt x="10468" y="21567"/>
                    <a:pt x="10369" y="21567"/>
                    <a:pt x="10294" y="21567"/>
                  </a:cubicBezTo>
                  <a:cubicBezTo>
                    <a:pt x="10071" y="21567"/>
                    <a:pt x="10071" y="21567"/>
                    <a:pt x="10071" y="21567"/>
                  </a:cubicBezTo>
                  <a:cubicBezTo>
                    <a:pt x="10021" y="21567"/>
                    <a:pt x="9921" y="21567"/>
                    <a:pt x="9872" y="21567"/>
                  </a:cubicBezTo>
                  <a:cubicBezTo>
                    <a:pt x="9648" y="21567"/>
                    <a:pt x="9648" y="21567"/>
                    <a:pt x="9648" y="21567"/>
                  </a:cubicBezTo>
                  <a:cubicBezTo>
                    <a:pt x="9573" y="21567"/>
                    <a:pt x="9499" y="21567"/>
                    <a:pt x="9424" y="21567"/>
                  </a:cubicBezTo>
                  <a:cubicBezTo>
                    <a:pt x="9200" y="21542"/>
                    <a:pt x="9200" y="21542"/>
                    <a:pt x="9200" y="21542"/>
                  </a:cubicBezTo>
                  <a:cubicBezTo>
                    <a:pt x="9151" y="21542"/>
                    <a:pt x="9051" y="21517"/>
                    <a:pt x="8977" y="21517"/>
                  </a:cubicBezTo>
                  <a:cubicBezTo>
                    <a:pt x="8753" y="21493"/>
                    <a:pt x="8753" y="21493"/>
                    <a:pt x="8753" y="21493"/>
                  </a:cubicBezTo>
                  <a:cubicBezTo>
                    <a:pt x="8678" y="21493"/>
                    <a:pt x="8554" y="21468"/>
                    <a:pt x="8479" y="21468"/>
                  </a:cubicBezTo>
                  <a:cubicBezTo>
                    <a:pt x="8206" y="21418"/>
                    <a:pt x="8206" y="21418"/>
                    <a:pt x="8206" y="21418"/>
                  </a:cubicBezTo>
                  <a:cubicBezTo>
                    <a:pt x="8131" y="21393"/>
                    <a:pt x="8007" y="21393"/>
                    <a:pt x="7932" y="21368"/>
                  </a:cubicBezTo>
                  <a:cubicBezTo>
                    <a:pt x="7584" y="21294"/>
                    <a:pt x="7584" y="21294"/>
                    <a:pt x="7584" y="21294"/>
                  </a:cubicBezTo>
                  <a:cubicBezTo>
                    <a:pt x="7485" y="21269"/>
                    <a:pt x="7335" y="21219"/>
                    <a:pt x="7236" y="21194"/>
                  </a:cubicBezTo>
                  <a:cubicBezTo>
                    <a:pt x="6813" y="21070"/>
                    <a:pt x="6813" y="21070"/>
                    <a:pt x="6813" y="21070"/>
                  </a:cubicBezTo>
                  <a:cubicBezTo>
                    <a:pt x="6664" y="21021"/>
                    <a:pt x="6465" y="20946"/>
                    <a:pt x="6316" y="20896"/>
                  </a:cubicBezTo>
                  <a:cubicBezTo>
                    <a:pt x="5819" y="20673"/>
                    <a:pt x="5819" y="20673"/>
                    <a:pt x="5819" y="20673"/>
                  </a:cubicBezTo>
                  <a:cubicBezTo>
                    <a:pt x="5570" y="20548"/>
                    <a:pt x="5272" y="20399"/>
                    <a:pt x="5048" y="20275"/>
                  </a:cubicBezTo>
                  <a:cubicBezTo>
                    <a:pt x="4476" y="19927"/>
                    <a:pt x="4476" y="19927"/>
                    <a:pt x="4476" y="19927"/>
                  </a:cubicBezTo>
                  <a:cubicBezTo>
                    <a:pt x="4202" y="19753"/>
                    <a:pt x="3879" y="19505"/>
                    <a:pt x="3630" y="19306"/>
                  </a:cubicBezTo>
                  <a:cubicBezTo>
                    <a:pt x="3083" y="18834"/>
                    <a:pt x="3083" y="18834"/>
                    <a:pt x="3083" y="18834"/>
                  </a:cubicBezTo>
                  <a:cubicBezTo>
                    <a:pt x="2885" y="18610"/>
                    <a:pt x="2611" y="18362"/>
                    <a:pt x="2437" y="18138"/>
                  </a:cubicBezTo>
                  <a:cubicBezTo>
                    <a:pt x="1965" y="17567"/>
                    <a:pt x="1965" y="17567"/>
                    <a:pt x="1965" y="17567"/>
                  </a:cubicBezTo>
                  <a:cubicBezTo>
                    <a:pt x="1815" y="17343"/>
                    <a:pt x="1616" y="17070"/>
                    <a:pt x="1467" y="16846"/>
                  </a:cubicBezTo>
                  <a:cubicBezTo>
                    <a:pt x="1094" y="16175"/>
                    <a:pt x="1094" y="16175"/>
                    <a:pt x="1094" y="16175"/>
                  </a:cubicBezTo>
                  <a:cubicBezTo>
                    <a:pt x="995" y="15952"/>
                    <a:pt x="846" y="15629"/>
                    <a:pt x="746" y="15405"/>
                  </a:cubicBezTo>
                  <a:cubicBezTo>
                    <a:pt x="473" y="14660"/>
                    <a:pt x="473" y="14660"/>
                    <a:pt x="473" y="14660"/>
                  </a:cubicBezTo>
                  <a:cubicBezTo>
                    <a:pt x="398" y="14411"/>
                    <a:pt x="299" y="14088"/>
                    <a:pt x="249" y="13840"/>
                  </a:cubicBezTo>
                  <a:cubicBezTo>
                    <a:pt x="100" y="13070"/>
                    <a:pt x="100" y="13070"/>
                    <a:pt x="100" y="13070"/>
                  </a:cubicBezTo>
                  <a:cubicBezTo>
                    <a:pt x="50" y="12622"/>
                    <a:pt x="0" y="12051"/>
                    <a:pt x="0" y="11604"/>
                  </a:cubicBezTo>
                  <a:cubicBezTo>
                    <a:pt x="25" y="10809"/>
                    <a:pt x="25" y="10809"/>
                    <a:pt x="25" y="10809"/>
                  </a:cubicBezTo>
                  <a:cubicBezTo>
                    <a:pt x="50" y="10535"/>
                    <a:pt x="100" y="10187"/>
                    <a:pt x="149" y="9939"/>
                  </a:cubicBezTo>
                  <a:cubicBezTo>
                    <a:pt x="299" y="9169"/>
                    <a:pt x="299" y="9169"/>
                    <a:pt x="299" y="9169"/>
                  </a:cubicBezTo>
                  <a:cubicBezTo>
                    <a:pt x="373" y="8920"/>
                    <a:pt x="473" y="8597"/>
                    <a:pt x="547" y="8349"/>
                  </a:cubicBezTo>
                  <a:cubicBezTo>
                    <a:pt x="846" y="7628"/>
                    <a:pt x="846" y="7628"/>
                    <a:pt x="846" y="7628"/>
                  </a:cubicBezTo>
                  <a:cubicBezTo>
                    <a:pt x="945" y="7405"/>
                    <a:pt x="1094" y="7082"/>
                    <a:pt x="1219" y="6858"/>
                  </a:cubicBezTo>
                  <a:cubicBezTo>
                    <a:pt x="1592" y="6212"/>
                    <a:pt x="1592" y="6212"/>
                    <a:pt x="1592" y="6212"/>
                  </a:cubicBezTo>
                  <a:cubicBezTo>
                    <a:pt x="1741" y="5988"/>
                    <a:pt x="1940" y="5715"/>
                    <a:pt x="2114" y="5516"/>
                  </a:cubicBezTo>
                  <a:cubicBezTo>
                    <a:pt x="2586" y="4945"/>
                    <a:pt x="2586" y="4945"/>
                    <a:pt x="2586" y="4945"/>
                  </a:cubicBezTo>
                  <a:cubicBezTo>
                    <a:pt x="2760" y="4746"/>
                    <a:pt x="3034" y="4498"/>
                    <a:pt x="3233" y="4299"/>
                  </a:cubicBezTo>
                  <a:cubicBezTo>
                    <a:pt x="3755" y="3852"/>
                    <a:pt x="3755" y="3852"/>
                    <a:pt x="3755" y="3852"/>
                  </a:cubicBezTo>
                  <a:cubicBezTo>
                    <a:pt x="3979" y="3678"/>
                    <a:pt x="4302" y="3429"/>
                    <a:pt x="4551" y="3280"/>
                  </a:cubicBezTo>
                  <a:cubicBezTo>
                    <a:pt x="5073" y="2957"/>
                    <a:pt x="5073" y="2957"/>
                    <a:pt x="5073" y="2957"/>
                  </a:cubicBezTo>
                  <a:cubicBezTo>
                    <a:pt x="5744" y="2609"/>
                    <a:pt x="5769" y="2609"/>
                    <a:pt x="6167" y="2435"/>
                  </a:cubicBezTo>
                  <a:cubicBezTo>
                    <a:pt x="6540" y="2286"/>
                    <a:pt x="6540" y="2286"/>
                    <a:pt x="6540" y="2286"/>
                  </a:cubicBezTo>
                  <a:cubicBezTo>
                    <a:pt x="7186" y="2063"/>
                    <a:pt x="7659" y="1914"/>
                    <a:pt x="8604" y="1765"/>
                  </a:cubicBezTo>
                  <a:cubicBezTo>
                    <a:pt x="8877" y="1740"/>
                    <a:pt x="8877" y="1740"/>
                    <a:pt x="8877" y="1740"/>
                  </a:cubicBezTo>
                  <a:cubicBezTo>
                    <a:pt x="8952" y="1740"/>
                    <a:pt x="9051" y="1715"/>
                    <a:pt x="9126" y="1715"/>
                  </a:cubicBezTo>
                  <a:cubicBezTo>
                    <a:pt x="9350" y="1715"/>
                    <a:pt x="9350" y="1715"/>
                    <a:pt x="9350" y="1715"/>
                  </a:cubicBezTo>
                  <a:cubicBezTo>
                    <a:pt x="9424" y="1690"/>
                    <a:pt x="9524" y="1690"/>
                    <a:pt x="9573" y="1690"/>
                  </a:cubicBezTo>
                  <a:cubicBezTo>
                    <a:pt x="9797" y="1690"/>
                    <a:pt x="9797" y="1690"/>
                    <a:pt x="9797" y="1690"/>
                  </a:cubicBezTo>
                  <a:cubicBezTo>
                    <a:pt x="9872" y="1690"/>
                    <a:pt x="9946" y="1690"/>
                    <a:pt x="10021" y="1690"/>
                  </a:cubicBezTo>
                  <a:cubicBezTo>
                    <a:pt x="10245" y="1690"/>
                    <a:pt x="10245" y="1690"/>
                    <a:pt x="10245" y="1690"/>
                  </a:cubicBezTo>
                  <a:cubicBezTo>
                    <a:pt x="10294" y="1690"/>
                    <a:pt x="10394" y="1690"/>
                    <a:pt x="10444" y="1690"/>
                  </a:cubicBezTo>
                  <a:cubicBezTo>
                    <a:pt x="10667" y="1715"/>
                    <a:pt x="10667" y="1715"/>
                    <a:pt x="10667" y="1715"/>
                  </a:cubicBezTo>
                  <a:cubicBezTo>
                    <a:pt x="10742" y="1715"/>
                    <a:pt x="10841" y="1715"/>
                    <a:pt x="10891" y="1740"/>
                  </a:cubicBezTo>
                  <a:cubicBezTo>
                    <a:pt x="11140" y="1765"/>
                    <a:pt x="11140" y="1765"/>
                    <a:pt x="11140" y="1765"/>
                  </a:cubicBezTo>
                  <a:cubicBezTo>
                    <a:pt x="11214" y="1765"/>
                    <a:pt x="11314" y="1789"/>
                    <a:pt x="11389" y="1789"/>
                  </a:cubicBezTo>
                  <a:cubicBezTo>
                    <a:pt x="11662" y="1839"/>
                    <a:pt x="11662" y="1839"/>
                    <a:pt x="11662" y="1839"/>
                  </a:cubicBezTo>
                  <a:cubicBezTo>
                    <a:pt x="11761" y="1864"/>
                    <a:pt x="11886" y="1864"/>
                    <a:pt x="11960" y="1889"/>
                  </a:cubicBezTo>
                  <a:cubicBezTo>
                    <a:pt x="12284" y="1963"/>
                    <a:pt x="12284" y="1963"/>
                    <a:pt x="12284" y="1963"/>
                  </a:cubicBezTo>
                  <a:cubicBezTo>
                    <a:pt x="12408" y="1988"/>
                    <a:pt x="12557" y="2038"/>
                    <a:pt x="12657" y="2063"/>
                  </a:cubicBezTo>
                  <a:cubicBezTo>
                    <a:pt x="13079" y="2187"/>
                    <a:pt x="13079" y="2187"/>
                    <a:pt x="13079" y="2187"/>
                  </a:cubicBezTo>
                  <a:cubicBezTo>
                    <a:pt x="13303" y="2261"/>
                    <a:pt x="13303" y="2261"/>
                    <a:pt x="13303" y="2261"/>
                  </a:cubicBezTo>
                  <a:cubicBezTo>
                    <a:pt x="12781" y="2112"/>
                    <a:pt x="12781" y="2112"/>
                    <a:pt x="12781" y="2112"/>
                  </a:cubicBezTo>
                  <a:cubicBezTo>
                    <a:pt x="5396" y="0"/>
                    <a:pt x="1318" y="7355"/>
                    <a:pt x="4650" y="13318"/>
                  </a:cubicBezTo>
                  <a:cubicBezTo>
                    <a:pt x="8579" y="20399"/>
                    <a:pt x="17630" y="19753"/>
                    <a:pt x="19495" y="13914"/>
                  </a:cubicBezTo>
                  <a:cubicBezTo>
                    <a:pt x="20017" y="12200"/>
                    <a:pt x="19892" y="10833"/>
                    <a:pt x="19743" y="9939"/>
                  </a:cubicBezTo>
                  <a:cubicBezTo>
                    <a:pt x="19743" y="9939"/>
                    <a:pt x="19743" y="9964"/>
                    <a:pt x="19743" y="9964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66" name="Freeform 122"/>
            <p:cNvSpPr>
              <a:spLocks noChangeAspect="1"/>
            </p:cNvSpPr>
            <p:nvPr/>
          </p:nvSpPr>
          <p:spPr bwMode="auto">
            <a:xfrm>
              <a:off x="2298" y="1502"/>
              <a:ext cx="1193" cy="1256"/>
            </a:xfrm>
            <a:custGeom>
              <a:avLst/>
              <a:gdLst>
                <a:gd name="T0" fmla="*/ 0 w 19883"/>
                <a:gd name="T1" fmla="*/ 0 h 20933"/>
                <a:gd name="T2" fmla="*/ 0 w 19883"/>
                <a:gd name="T3" fmla="*/ 0 h 20933"/>
                <a:gd name="T4" fmla="*/ 0 w 19883"/>
                <a:gd name="T5" fmla="*/ 0 h 20933"/>
                <a:gd name="T6" fmla="*/ 0 w 19883"/>
                <a:gd name="T7" fmla="*/ 0 h 20933"/>
                <a:gd name="T8" fmla="*/ 0 w 19883"/>
                <a:gd name="T9" fmla="*/ 0 h 20933"/>
                <a:gd name="T10" fmla="*/ 0 w 19883"/>
                <a:gd name="T11" fmla="*/ 0 h 20933"/>
                <a:gd name="T12" fmla="*/ 0 w 19883"/>
                <a:gd name="T13" fmla="*/ 0 h 20933"/>
                <a:gd name="T14" fmla="*/ 0 w 19883"/>
                <a:gd name="T15" fmla="*/ 0 h 20933"/>
                <a:gd name="T16" fmla="*/ 0 w 19883"/>
                <a:gd name="T17" fmla="*/ 0 h 20933"/>
                <a:gd name="T18" fmla="*/ 0 w 19883"/>
                <a:gd name="T19" fmla="*/ 0 h 20933"/>
                <a:gd name="T20" fmla="*/ 0 w 19883"/>
                <a:gd name="T21" fmla="*/ 0 h 20933"/>
                <a:gd name="T22" fmla="*/ 0 w 19883"/>
                <a:gd name="T23" fmla="*/ 0 h 20933"/>
                <a:gd name="T24" fmla="*/ 0 w 19883"/>
                <a:gd name="T25" fmla="*/ 0 h 20933"/>
                <a:gd name="T26" fmla="*/ 0 w 19883"/>
                <a:gd name="T27" fmla="*/ 0 h 20933"/>
                <a:gd name="T28" fmla="*/ 0 w 19883"/>
                <a:gd name="T29" fmla="*/ 0 h 20933"/>
                <a:gd name="T30" fmla="*/ 0 w 19883"/>
                <a:gd name="T31" fmla="*/ 0 h 20933"/>
                <a:gd name="T32" fmla="*/ 0 w 19883"/>
                <a:gd name="T33" fmla="*/ 0 h 20933"/>
                <a:gd name="T34" fmla="*/ 0 w 19883"/>
                <a:gd name="T35" fmla="*/ 0 h 20933"/>
                <a:gd name="T36" fmla="*/ 0 w 19883"/>
                <a:gd name="T37" fmla="*/ 0 h 20933"/>
                <a:gd name="T38" fmla="*/ 0 w 19883"/>
                <a:gd name="T39" fmla="*/ 0 h 20933"/>
                <a:gd name="T40" fmla="*/ 0 w 19883"/>
                <a:gd name="T41" fmla="*/ 0 h 20933"/>
                <a:gd name="T42" fmla="*/ 0 w 19883"/>
                <a:gd name="T43" fmla="*/ 0 h 20933"/>
                <a:gd name="T44" fmla="*/ 0 w 19883"/>
                <a:gd name="T45" fmla="*/ 0 h 20933"/>
                <a:gd name="T46" fmla="*/ 0 w 19883"/>
                <a:gd name="T47" fmla="*/ 0 h 20933"/>
                <a:gd name="T48" fmla="*/ 0 w 19883"/>
                <a:gd name="T49" fmla="*/ 0 h 20933"/>
                <a:gd name="T50" fmla="*/ 0 w 19883"/>
                <a:gd name="T51" fmla="*/ 0 h 20933"/>
                <a:gd name="T52" fmla="*/ 0 w 19883"/>
                <a:gd name="T53" fmla="*/ 0 h 20933"/>
                <a:gd name="T54" fmla="*/ 0 w 19883"/>
                <a:gd name="T55" fmla="*/ 0 h 20933"/>
                <a:gd name="T56" fmla="*/ 0 w 19883"/>
                <a:gd name="T57" fmla="*/ 0 h 20933"/>
                <a:gd name="T58" fmla="*/ 0 w 19883"/>
                <a:gd name="T59" fmla="*/ 0 h 20933"/>
                <a:gd name="T60" fmla="*/ 0 w 19883"/>
                <a:gd name="T61" fmla="*/ 0 h 20933"/>
                <a:gd name="T62" fmla="*/ 0 w 19883"/>
                <a:gd name="T63" fmla="*/ 0 h 20933"/>
                <a:gd name="T64" fmla="*/ 0 w 19883"/>
                <a:gd name="T65" fmla="*/ 0 h 20933"/>
                <a:gd name="T66" fmla="*/ 0 w 19883"/>
                <a:gd name="T67" fmla="*/ 0 h 20933"/>
                <a:gd name="T68" fmla="*/ 0 w 19883"/>
                <a:gd name="T69" fmla="*/ 0 h 20933"/>
                <a:gd name="T70" fmla="*/ 0 w 19883"/>
                <a:gd name="T71" fmla="*/ 0 h 20933"/>
                <a:gd name="T72" fmla="*/ 0 w 19883"/>
                <a:gd name="T73" fmla="*/ 0 h 20933"/>
                <a:gd name="T74" fmla="*/ 0 w 19883"/>
                <a:gd name="T75" fmla="*/ 0 h 20933"/>
                <a:gd name="T76" fmla="*/ 0 w 19883"/>
                <a:gd name="T77" fmla="*/ 0 h 20933"/>
                <a:gd name="T78" fmla="*/ 0 w 19883"/>
                <a:gd name="T79" fmla="*/ 0 h 20933"/>
                <a:gd name="T80" fmla="*/ 0 w 19883"/>
                <a:gd name="T81" fmla="*/ 0 h 209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883"/>
                <a:gd name="T124" fmla="*/ 0 h 20933"/>
                <a:gd name="T125" fmla="*/ 19883 w 19883"/>
                <a:gd name="T126" fmla="*/ 20933 h 2093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883" h="20933">
                  <a:moveTo>
                    <a:pt x="19883" y="11025"/>
                  </a:moveTo>
                  <a:cubicBezTo>
                    <a:pt x="19883" y="11522"/>
                    <a:pt x="19859" y="11969"/>
                    <a:pt x="19709" y="12788"/>
                  </a:cubicBezTo>
                  <a:cubicBezTo>
                    <a:pt x="19536" y="13558"/>
                    <a:pt x="19536" y="13558"/>
                    <a:pt x="19536" y="13558"/>
                  </a:cubicBezTo>
                  <a:cubicBezTo>
                    <a:pt x="19461" y="13806"/>
                    <a:pt x="19386" y="14129"/>
                    <a:pt x="19287" y="14378"/>
                  </a:cubicBezTo>
                  <a:cubicBezTo>
                    <a:pt x="18989" y="15098"/>
                    <a:pt x="18989" y="15098"/>
                    <a:pt x="18989" y="15098"/>
                  </a:cubicBezTo>
                  <a:cubicBezTo>
                    <a:pt x="18889" y="15321"/>
                    <a:pt x="18740" y="15619"/>
                    <a:pt x="18616" y="15843"/>
                  </a:cubicBezTo>
                  <a:cubicBezTo>
                    <a:pt x="18218" y="16488"/>
                    <a:pt x="18218" y="16488"/>
                    <a:pt x="18218" y="16488"/>
                  </a:cubicBezTo>
                  <a:cubicBezTo>
                    <a:pt x="18069" y="16712"/>
                    <a:pt x="17870" y="16985"/>
                    <a:pt x="17696" y="17208"/>
                  </a:cubicBezTo>
                  <a:cubicBezTo>
                    <a:pt x="17224" y="17755"/>
                    <a:pt x="17224" y="17755"/>
                    <a:pt x="17224" y="17755"/>
                  </a:cubicBezTo>
                  <a:cubicBezTo>
                    <a:pt x="17025" y="17953"/>
                    <a:pt x="16777" y="18202"/>
                    <a:pt x="16578" y="18400"/>
                  </a:cubicBezTo>
                  <a:cubicBezTo>
                    <a:pt x="16056" y="18822"/>
                    <a:pt x="16056" y="18822"/>
                    <a:pt x="16056" y="18822"/>
                  </a:cubicBezTo>
                  <a:cubicBezTo>
                    <a:pt x="15807" y="19021"/>
                    <a:pt x="15484" y="19245"/>
                    <a:pt x="15236" y="19418"/>
                  </a:cubicBezTo>
                  <a:cubicBezTo>
                    <a:pt x="14739" y="19716"/>
                    <a:pt x="14739" y="19716"/>
                    <a:pt x="14739" y="19716"/>
                  </a:cubicBezTo>
                  <a:cubicBezTo>
                    <a:pt x="14068" y="20039"/>
                    <a:pt x="14043" y="20064"/>
                    <a:pt x="13595" y="20238"/>
                  </a:cubicBezTo>
                  <a:cubicBezTo>
                    <a:pt x="13247" y="20362"/>
                    <a:pt x="13247" y="20362"/>
                    <a:pt x="13247" y="20362"/>
                  </a:cubicBezTo>
                  <a:cubicBezTo>
                    <a:pt x="12725" y="20536"/>
                    <a:pt x="12228" y="20710"/>
                    <a:pt x="11259" y="20859"/>
                  </a:cubicBezTo>
                  <a:cubicBezTo>
                    <a:pt x="11011" y="20883"/>
                    <a:pt x="11011" y="20883"/>
                    <a:pt x="11011" y="20883"/>
                  </a:cubicBezTo>
                  <a:cubicBezTo>
                    <a:pt x="10936" y="20883"/>
                    <a:pt x="10837" y="20908"/>
                    <a:pt x="10762" y="20908"/>
                  </a:cubicBezTo>
                  <a:cubicBezTo>
                    <a:pt x="10513" y="20908"/>
                    <a:pt x="10513" y="20908"/>
                    <a:pt x="10513" y="20908"/>
                  </a:cubicBezTo>
                  <a:cubicBezTo>
                    <a:pt x="10464" y="20933"/>
                    <a:pt x="10364" y="20933"/>
                    <a:pt x="10290" y="20933"/>
                  </a:cubicBezTo>
                  <a:cubicBezTo>
                    <a:pt x="10066" y="20933"/>
                    <a:pt x="10066" y="20933"/>
                    <a:pt x="10066" y="20933"/>
                  </a:cubicBezTo>
                  <a:cubicBezTo>
                    <a:pt x="10016" y="20933"/>
                    <a:pt x="9917" y="20933"/>
                    <a:pt x="9867" y="20933"/>
                  </a:cubicBezTo>
                  <a:cubicBezTo>
                    <a:pt x="9644" y="20933"/>
                    <a:pt x="9644" y="20933"/>
                    <a:pt x="9644" y="20933"/>
                  </a:cubicBezTo>
                  <a:cubicBezTo>
                    <a:pt x="9569" y="20933"/>
                    <a:pt x="9494" y="20933"/>
                    <a:pt x="9420" y="20933"/>
                  </a:cubicBezTo>
                  <a:cubicBezTo>
                    <a:pt x="9196" y="20908"/>
                    <a:pt x="9196" y="20908"/>
                    <a:pt x="9196" y="20908"/>
                  </a:cubicBezTo>
                  <a:cubicBezTo>
                    <a:pt x="9146" y="20908"/>
                    <a:pt x="9047" y="20883"/>
                    <a:pt x="8972" y="20883"/>
                  </a:cubicBezTo>
                  <a:cubicBezTo>
                    <a:pt x="8749" y="20859"/>
                    <a:pt x="8749" y="20859"/>
                    <a:pt x="8749" y="20859"/>
                  </a:cubicBezTo>
                  <a:cubicBezTo>
                    <a:pt x="8674" y="20859"/>
                    <a:pt x="8550" y="20834"/>
                    <a:pt x="8475" y="20834"/>
                  </a:cubicBezTo>
                  <a:cubicBezTo>
                    <a:pt x="8202" y="20784"/>
                    <a:pt x="8202" y="20784"/>
                    <a:pt x="8202" y="20784"/>
                  </a:cubicBezTo>
                  <a:cubicBezTo>
                    <a:pt x="8127" y="20759"/>
                    <a:pt x="8003" y="20759"/>
                    <a:pt x="7929" y="20734"/>
                  </a:cubicBezTo>
                  <a:cubicBezTo>
                    <a:pt x="7581" y="20660"/>
                    <a:pt x="7581" y="20660"/>
                    <a:pt x="7581" y="20660"/>
                  </a:cubicBezTo>
                  <a:cubicBezTo>
                    <a:pt x="7481" y="20635"/>
                    <a:pt x="7332" y="20585"/>
                    <a:pt x="7233" y="20561"/>
                  </a:cubicBezTo>
                  <a:cubicBezTo>
                    <a:pt x="6810" y="20436"/>
                    <a:pt x="6810" y="20436"/>
                    <a:pt x="6810" y="20436"/>
                  </a:cubicBezTo>
                  <a:cubicBezTo>
                    <a:pt x="6661" y="20387"/>
                    <a:pt x="6462" y="20312"/>
                    <a:pt x="6313" y="20263"/>
                  </a:cubicBezTo>
                  <a:cubicBezTo>
                    <a:pt x="5816" y="20039"/>
                    <a:pt x="5816" y="20039"/>
                    <a:pt x="5816" y="20039"/>
                  </a:cubicBezTo>
                  <a:cubicBezTo>
                    <a:pt x="5567" y="19915"/>
                    <a:pt x="5269" y="19766"/>
                    <a:pt x="5046" y="19642"/>
                  </a:cubicBezTo>
                  <a:cubicBezTo>
                    <a:pt x="4474" y="19294"/>
                    <a:pt x="4474" y="19294"/>
                    <a:pt x="4474" y="19294"/>
                  </a:cubicBezTo>
                  <a:cubicBezTo>
                    <a:pt x="4200" y="19120"/>
                    <a:pt x="3877" y="18872"/>
                    <a:pt x="3629" y="18673"/>
                  </a:cubicBezTo>
                  <a:cubicBezTo>
                    <a:pt x="3082" y="18202"/>
                    <a:pt x="3082" y="18202"/>
                    <a:pt x="3082" y="18202"/>
                  </a:cubicBezTo>
                  <a:cubicBezTo>
                    <a:pt x="2883" y="17978"/>
                    <a:pt x="2610" y="17730"/>
                    <a:pt x="2436" y="17506"/>
                  </a:cubicBezTo>
                  <a:cubicBezTo>
                    <a:pt x="1964" y="16935"/>
                    <a:pt x="1964" y="16935"/>
                    <a:pt x="1964" y="16935"/>
                  </a:cubicBezTo>
                  <a:cubicBezTo>
                    <a:pt x="1814" y="16712"/>
                    <a:pt x="1616" y="16439"/>
                    <a:pt x="1467" y="16215"/>
                  </a:cubicBezTo>
                  <a:cubicBezTo>
                    <a:pt x="1094" y="15545"/>
                    <a:pt x="1094" y="15545"/>
                    <a:pt x="1094" y="15545"/>
                  </a:cubicBezTo>
                  <a:cubicBezTo>
                    <a:pt x="994" y="15321"/>
                    <a:pt x="845" y="14998"/>
                    <a:pt x="746" y="14775"/>
                  </a:cubicBezTo>
                  <a:cubicBezTo>
                    <a:pt x="472" y="14030"/>
                    <a:pt x="472" y="14030"/>
                    <a:pt x="472" y="14030"/>
                  </a:cubicBezTo>
                  <a:cubicBezTo>
                    <a:pt x="398" y="13782"/>
                    <a:pt x="298" y="13459"/>
                    <a:pt x="249" y="13210"/>
                  </a:cubicBezTo>
                  <a:cubicBezTo>
                    <a:pt x="100" y="12441"/>
                    <a:pt x="100" y="12441"/>
                    <a:pt x="100" y="12441"/>
                  </a:cubicBezTo>
                  <a:cubicBezTo>
                    <a:pt x="50" y="11994"/>
                    <a:pt x="0" y="11422"/>
                    <a:pt x="0" y="10976"/>
                  </a:cubicBezTo>
                  <a:cubicBezTo>
                    <a:pt x="25" y="10181"/>
                    <a:pt x="25" y="10181"/>
                    <a:pt x="25" y="10181"/>
                  </a:cubicBezTo>
                  <a:cubicBezTo>
                    <a:pt x="50" y="9908"/>
                    <a:pt x="100" y="9560"/>
                    <a:pt x="149" y="9312"/>
                  </a:cubicBezTo>
                  <a:cubicBezTo>
                    <a:pt x="298" y="8542"/>
                    <a:pt x="298" y="8542"/>
                    <a:pt x="298" y="8542"/>
                  </a:cubicBezTo>
                  <a:cubicBezTo>
                    <a:pt x="373" y="8294"/>
                    <a:pt x="472" y="7971"/>
                    <a:pt x="547" y="7723"/>
                  </a:cubicBezTo>
                  <a:cubicBezTo>
                    <a:pt x="845" y="7002"/>
                    <a:pt x="845" y="7002"/>
                    <a:pt x="845" y="7002"/>
                  </a:cubicBezTo>
                  <a:cubicBezTo>
                    <a:pt x="945" y="6779"/>
                    <a:pt x="1094" y="6456"/>
                    <a:pt x="1218" y="6233"/>
                  </a:cubicBezTo>
                  <a:cubicBezTo>
                    <a:pt x="1591" y="5587"/>
                    <a:pt x="1591" y="5587"/>
                    <a:pt x="1591" y="5587"/>
                  </a:cubicBezTo>
                  <a:cubicBezTo>
                    <a:pt x="1740" y="5364"/>
                    <a:pt x="1939" y="5090"/>
                    <a:pt x="2113" y="4892"/>
                  </a:cubicBezTo>
                  <a:cubicBezTo>
                    <a:pt x="2585" y="4321"/>
                    <a:pt x="2585" y="4321"/>
                    <a:pt x="2585" y="4321"/>
                  </a:cubicBezTo>
                  <a:cubicBezTo>
                    <a:pt x="2759" y="4122"/>
                    <a:pt x="3032" y="3874"/>
                    <a:pt x="3231" y="3675"/>
                  </a:cubicBezTo>
                  <a:cubicBezTo>
                    <a:pt x="3753" y="3228"/>
                    <a:pt x="3753" y="3228"/>
                    <a:pt x="3753" y="3228"/>
                  </a:cubicBezTo>
                  <a:cubicBezTo>
                    <a:pt x="3977" y="3054"/>
                    <a:pt x="4300" y="2806"/>
                    <a:pt x="4548" y="2657"/>
                  </a:cubicBezTo>
                  <a:cubicBezTo>
                    <a:pt x="5070" y="2334"/>
                    <a:pt x="5070" y="2334"/>
                    <a:pt x="5070" y="2334"/>
                  </a:cubicBezTo>
                  <a:cubicBezTo>
                    <a:pt x="5741" y="1986"/>
                    <a:pt x="5766" y="1986"/>
                    <a:pt x="6164" y="1813"/>
                  </a:cubicBezTo>
                  <a:cubicBezTo>
                    <a:pt x="6537" y="1664"/>
                    <a:pt x="6537" y="1664"/>
                    <a:pt x="6537" y="1664"/>
                  </a:cubicBezTo>
                  <a:cubicBezTo>
                    <a:pt x="7183" y="1440"/>
                    <a:pt x="7655" y="1291"/>
                    <a:pt x="8600" y="1142"/>
                  </a:cubicBezTo>
                  <a:cubicBezTo>
                    <a:pt x="8873" y="1117"/>
                    <a:pt x="8873" y="1117"/>
                    <a:pt x="8873" y="1117"/>
                  </a:cubicBezTo>
                  <a:cubicBezTo>
                    <a:pt x="8948" y="1117"/>
                    <a:pt x="9047" y="1092"/>
                    <a:pt x="9122" y="1092"/>
                  </a:cubicBezTo>
                  <a:cubicBezTo>
                    <a:pt x="9345" y="1092"/>
                    <a:pt x="9345" y="1092"/>
                    <a:pt x="9345" y="1092"/>
                  </a:cubicBezTo>
                  <a:cubicBezTo>
                    <a:pt x="9420" y="1068"/>
                    <a:pt x="9519" y="1068"/>
                    <a:pt x="9569" y="1068"/>
                  </a:cubicBezTo>
                  <a:cubicBezTo>
                    <a:pt x="9793" y="1068"/>
                    <a:pt x="9793" y="1068"/>
                    <a:pt x="9793" y="1068"/>
                  </a:cubicBezTo>
                  <a:cubicBezTo>
                    <a:pt x="9867" y="1068"/>
                    <a:pt x="9942" y="1068"/>
                    <a:pt x="10016" y="1068"/>
                  </a:cubicBezTo>
                  <a:cubicBezTo>
                    <a:pt x="10240" y="1068"/>
                    <a:pt x="10240" y="1068"/>
                    <a:pt x="10240" y="1068"/>
                  </a:cubicBezTo>
                  <a:cubicBezTo>
                    <a:pt x="10290" y="1068"/>
                    <a:pt x="10389" y="1068"/>
                    <a:pt x="10439" y="1068"/>
                  </a:cubicBezTo>
                  <a:cubicBezTo>
                    <a:pt x="10663" y="1092"/>
                    <a:pt x="10663" y="1092"/>
                    <a:pt x="10663" y="1092"/>
                  </a:cubicBezTo>
                  <a:cubicBezTo>
                    <a:pt x="10737" y="1092"/>
                    <a:pt x="10837" y="1092"/>
                    <a:pt x="10886" y="1117"/>
                  </a:cubicBezTo>
                  <a:cubicBezTo>
                    <a:pt x="11135" y="1142"/>
                    <a:pt x="11135" y="1142"/>
                    <a:pt x="11135" y="1142"/>
                  </a:cubicBezTo>
                  <a:cubicBezTo>
                    <a:pt x="11209" y="1142"/>
                    <a:pt x="11309" y="1167"/>
                    <a:pt x="11383" y="1167"/>
                  </a:cubicBezTo>
                  <a:cubicBezTo>
                    <a:pt x="11657" y="1217"/>
                    <a:pt x="11657" y="1217"/>
                    <a:pt x="11657" y="1217"/>
                  </a:cubicBezTo>
                  <a:cubicBezTo>
                    <a:pt x="11731" y="1217"/>
                    <a:pt x="11731" y="1217"/>
                    <a:pt x="11731" y="1217"/>
                  </a:cubicBezTo>
                  <a:cubicBezTo>
                    <a:pt x="11657" y="1217"/>
                    <a:pt x="11657" y="1217"/>
                    <a:pt x="11657" y="1217"/>
                  </a:cubicBezTo>
                  <a:cubicBezTo>
                    <a:pt x="3828" y="0"/>
                    <a:pt x="721" y="8641"/>
                    <a:pt x="5145" y="14303"/>
                  </a:cubicBezTo>
                  <a:cubicBezTo>
                    <a:pt x="9892" y="20412"/>
                    <a:pt x="18939" y="19096"/>
                    <a:pt x="19809" y="12167"/>
                  </a:cubicBezTo>
                  <a:cubicBezTo>
                    <a:pt x="19883" y="11497"/>
                    <a:pt x="19883" y="11199"/>
                    <a:pt x="19883" y="10951"/>
                  </a:cubicBezTo>
                  <a:cubicBezTo>
                    <a:pt x="19883" y="10976"/>
                    <a:pt x="19883" y="11000"/>
                    <a:pt x="19883" y="11025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67" name="Freeform 123"/>
            <p:cNvSpPr>
              <a:spLocks noChangeAspect="1"/>
            </p:cNvSpPr>
            <p:nvPr/>
          </p:nvSpPr>
          <p:spPr bwMode="auto">
            <a:xfrm>
              <a:off x="2298" y="1566"/>
              <a:ext cx="1187" cy="1192"/>
            </a:xfrm>
            <a:custGeom>
              <a:avLst/>
              <a:gdLst>
                <a:gd name="T0" fmla="*/ 0 w 19783"/>
                <a:gd name="T1" fmla="*/ 0 h 19867"/>
                <a:gd name="T2" fmla="*/ 0 w 19783"/>
                <a:gd name="T3" fmla="*/ 0 h 19867"/>
                <a:gd name="T4" fmla="*/ 0 w 19783"/>
                <a:gd name="T5" fmla="*/ 0 h 19867"/>
                <a:gd name="T6" fmla="*/ 0 w 19783"/>
                <a:gd name="T7" fmla="*/ 0 h 19867"/>
                <a:gd name="T8" fmla="*/ 0 w 19783"/>
                <a:gd name="T9" fmla="*/ 0 h 19867"/>
                <a:gd name="T10" fmla="*/ 0 w 19783"/>
                <a:gd name="T11" fmla="*/ 0 h 19867"/>
                <a:gd name="T12" fmla="*/ 0 w 19783"/>
                <a:gd name="T13" fmla="*/ 0 h 19867"/>
                <a:gd name="T14" fmla="*/ 0 w 19783"/>
                <a:gd name="T15" fmla="*/ 0 h 19867"/>
                <a:gd name="T16" fmla="*/ 0 w 19783"/>
                <a:gd name="T17" fmla="*/ 0 h 19867"/>
                <a:gd name="T18" fmla="*/ 0 w 19783"/>
                <a:gd name="T19" fmla="*/ 0 h 19867"/>
                <a:gd name="T20" fmla="*/ 0 w 19783"/>
                <a:gd name="T21" fmla="*/ 0 h 19867"/>
                <a:gd name="T22" fmla="*/ 0 w 19783"/>
                <a:gd name="T23" fmla="*/ 0 h 19867"/>
                <a:gd name="T24" fmla="*/ 0 w 19783"/>
                <a:gd name="T25" fmla="*/ 0 h 19867"/>
                <a:gd name="T26" fmla="*/ 0 w 19783"/>
                <a:gd name="T27" fmla="*/ 0 h 19867"/>
                <a:gd name="T28" fmla="*/ 0 w 19783"/>
                <a:gd name="T29" fmla="*/ 0 h 19867"/>
                <a:gd name="T30" fmla="*/ 0 w 19783"/>
                <a:gd name="T31" fmla="*/ 0 h 19867"/>
                <a:gd name="T32" fmla="*/ 0 w 19783"/>
                <a:gd name="T33" fmla="*/ 0 h 19867"/>
                <a:gd name="T34" fmla="*/ 0 w 19783"/>
                <a:gd name="T35" fmla="*/ 0 h 19867"/>
                <a:gd name="T36" fmla="*/ 0 w 19783"/>
                <a:gd name="T37" fmla="*/ 0 h 19867"/>
                <a:gd name="T38" fmla="*/ 0 w 19783"/>
                <a:gd name="T39" fmla="*/ 0 h 19867"/>
                <a:gd name="T40" fmla="*/ 0 w 19783"/>
                <a:gd name="T41" fmla="*/ 0 h 19867"/>
                <a:gd name="T42" fmla="*/ 0 w 19783"/>
                <a:gd name="T43" fmla="*/ 0 h 19867"/>
                <a:gd name="T44" fmla="*/ 0 w 19783"/>
                <a:gd name="T45" fmla="*/ 0 h 19867"/>
                <a:gd name="T46" fmla="*/ 0 w 19783"/>
                <a:gd name="T47" fmla="*/ 0 h 19867"/>
                <a:gd name="T48" fmla="*/ 0 w 19783"/>
                <a:gd name="T49" fmla="*/ 0 h 19867"/>
                <a:gd name="T50" fmla="*/ 0 w 19783"/>
                <a:gd name="T51" fmla="*/ 0 h 19867"/>
                <a:gd name="T52" fmla="*/ 0 w 19783"/>
                <a:gd name="T53" fmla="*/ 0 h 19867"/>
                <a:gd name="T54" fmla="*/ 0 w 19783"/>
                <a:gd name="T55" fmla="*/ 0 h 19867"/>
                <a:gd name="T56" fmla="*/ 0 w 19783"/>
                <a:gd name="T57" fmla="*/ 0 h 19867"/>
                <a:gd name="T58" fmla="*/ 0 w 19783"/>
                <a:gd name="T59" fmla="*/ 0 h 19867"/>
                <a:gd name="T60" fmla="*/ 0 w 19783"/>
                <a:gd name="T61" fmla="*/ 0 h 19867"/>
                <a:gd name="T62" fmla="*/ 0 w 19783"/>
                <a:gd name="T63" fmla="*/ 0 h 19867"/>
                <a:gd name="T64" fmla="*/ 0 w 19783"/>
                <a:gd name="T65" fmla="*/ 0 h 19867"/>
                <a:gd name="T66" fmla="*/ 0 w 19783"/>
                <a:gd name="T67" fmla="*/ 0 h 19867"/>
                <a:gd name="T68" fmla="*/ 0 w 19783"/>
                <a:gd name="T69" fmla="*/ 0 h 19867"/>
                <a:gd name="T70" fmla="*/ 0 w 19783"/>
                <a:gd name="T71" fmla="*/ 0 h 198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783"/>
                <a:gd name="T109" fmla="*/ 0 h 19867"/>
                <a:gd name="T110" fmla="*/ 19783 w 19783"/>
                <a:gd name="T111" fmla="*/ 19867 h 198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783" h="19867">
                  <a:moveTo>
                    <a:pt x="19709" y="11722"/>
                  </a:moveTo>
                  <a:cubicBezTo>
                    <a:pt x="19659" y="12069"/>
                    <a:pt x="19560" y="12566"/>
                    <a:pt x="19286" y="13311"/>
                  </a:cubicBezTo>
                  <a:cubicBezTo>
                    <a:pt x="18988" y="14031"/>
                    <a:pt x="18988" y="14031"/>
                    <a:pt x="18988" y="14031"/>
                  </a:cubicBezTo>
                  <a:cubicBezTo>
                    <a:pt x="18889" y="14255"/>
                    <a:pt x="18740" y="14553"/>
                    <a:pt x="18615" y="14776"/>
                  </a:cubicBezTo>
                  <a:cubicBezTo>
                    <a:pt x="18218" y="15422"/>
                    <a:pt x="18218" y="15422"/>
                    <a:pt x="18218" y="15422"/>
                  </a:cubicBezTo>
                  <a:cubicBezTo>
                    <a:pt x="18069" y="15645"/>
                    <a:pt x="17870" y="15919"/>
                    <a:pt x="17696" y="16142"/>
                  </a:cubicBezTo>
                  <a:cubicBezTo>
                    <a:pt x="17224" y="16688"/>
                    <a:pt x="17224" y="16688"/>
                    <a:pt x="17224" y="16688"/>
                  </a:cubicBezTo>
                  <a:cubicBezTo>
                    <a:pt x="17025" y="16887"/>
                    <a:pt x="16776" y="17135"/>
                    <a:pt x="16577" y="17334"/>
                  </a:cubicBezTo>
                  <a:cubicBezTo>
                    <a:pt x="16055" y="17756"/>
                    <a:pt x="16055" y="17756"/>
                    <a:pt x="16055" y="17756"/>
                  </a:cubicBezTo>
                  <a:cubicBezTo>
                    <a:pt x="15807" y="17955"/>
                    <a:pt x="15484" y="18178"/>
                    <a:pt x="15235" y="18352"/>
                  </a:cubicBezTo>
                  <a:cubicBezTo>
                    <a:pt x="14738" y="18650"/>
                    <a:pt x="14738" y="18650"/>
                    <a:pt x="14738" y="18650"/>
                  </a:cubicBezTo>
                  <a:cubicBezTo>
                    <a:pt x="14067" y="18973"/>
                    <a:pt x="14042" y="18998"/>
                    <a:pt x="13595" y="19172"/>
                  </a:cubicBezTo>
                  <a:cubicBezTo>
                    <a:pt x="13247" y="19296"/>
                    <a:pt x="13247" y="19296"/>
                    <a:pt x="13247" y="19296"/>
                  </a:cubicBezTo>
                  <a:cubicBezTo>
                    <a:pt x="12725" y="19470"/>
                    <a:pt x="12228" y="19644"/>
                    <a:pt x="11259" y="19793"/>
                  </a:cubicBezTo>
                  <a:cubicBezTo>
                    <a:pt x="11010" y="19817"/>
                    <a:pt x="11010" y="19817"/>
                    <a:pt x="11010" y="19817"/>
                  </a:cubicBezTo>
                  <a:cubicBezTo>
                    <a:pt x="10936" y="19817"/>
                    <a:pt x="10836" y="19842"/>
                    <a:pt x="10762" y="19842"/>
                  </a:cubicBezTo>
                  <a:cubicBezTo>
                    <a:pt x="10513" y="19842"/>
                    <a:pt x="10513" y="19842"/>
                    <a:pt x="10513" y="19842"/>
                  </a:cubicBezTo>
                  <a:cubicBezTo>
                    <a:pt x="10463" y="19867"/>
                    <a:pt x="10364" y="19867"/>
                    <a:pt x="10289" y="19867"/>
                  </a:cubicBezTo>
                  <a:cubicBezTo>
                    <a:pt x="10066" y="19867"/>
                    <a:pt x="10066" y="19867"/>
                    <a:pt x="10066" y="19867"/>
                  </a:cubicBezTo>
                  <a:cubicBezTo>
                    <a:pt x="10016" y="19867"/>
                    <a:pt x="9917" y="19867"/>
                    <a:pt x="9867" y="19867"/>
                  </a:cubicBezTo>
                  <a:cubicBezTo>
                    <a:pt x="9643" y="19867"/>
                    <a:pt x="9643" y="19867"/>
                    <a:pt x="9643" y="19867"/>
                  </a:cubicBezTo>
                  <a:cubicBezTo>
                    <a:pt x="9569" y="19867"/>
                    <a:pt x="9494" y="19867"/>
                    <a:pt x="9420" y="19867"/>
                  </a:cubicBezTo>
                  <a:cubicBezTo>
                    <a:pt x="9196" y="19842"/>
                    <a:pt x="9196" y="19842"/>
                    <a:pt x="9196" y="19842"/>
                  </a:cubicBezTo>
                  <a:cubicBezTo>
                    <a:pt x="9146" y="19842"/>
                    <a:pt x="9047" y="19817"/>
                    <a:pt x="8972" y="19817"/>
                  </a:cubicBezTo>
                  <a:cubicBezTo>
                    <a:pt x="8749" y="19793"/>
                    <a:pt x="8749" y="19793"/>
                    <a:pt x="8749" y="19793"/>
                  </a:cubicBezTo>
                  <a:cubicBezTo>
                    <a:pt x="8674" y="19793"/>
                    <a:pt x="8550" y="19768"/>
                    <a:pt x="8475" y="19768"/>
                  </a:cubicBezTo>
                  <a:cubicBezTo>
                    <a:pt x="8202" y="19718"/>
                    <a:pt x="8202" y="19718"/>
                    <a:pt x="8202" y="19718"/>
                  </a:cubicBezTo>
                  <a:cubicBezTo>
                    <a:pt x="8127" y="19693"/>
                    <a:pt x="8003" y="19693"/>
                    <a:pt x="7928" y="19668"/>
                  </a:cubicBezTo>
                  <a:cubicBezTo>
                    <a:pt x="7580" y="19594"/>
                    <a:pt x="7580" y="19594"/>
                    <a:pt x="7580" y="19594"/>
                  </a:cubicBezTo>
                  <a:cubicBezTo>
                    <a:pt x="7481" y="19569"/>
                    <a:pt x="7332" y="19519"/>
                    <a:pt x="7232" y="19495"/>
                  </a:cubicBezTo>
                  <a:cubicBezTo>
                    <a:pt x="6810" y="19370"/>
                    <a:pt x="6810" y="19370"/>
                    <a:pt x="6810" y="19370"/>
                  </a:cubicBezTo>
                  <a:cubicBezTo>
                    <a:pt x="6661" y="19321"/>
                    <a:pt x="6462" y="19246"/>
                    <a:pt x="6313" y="19197"/>
                  </a:cubicBezTo>
                  <a:cubicBezTo>
                    <a:pt x="5816" y="18973"/>
                    <a:pt x="5816" y="18973"/>
                    <a:pt x="5816" y="18973"/>
                  </a:cubicBezTo>
                  <a:cubicBezTo>
                    <a:pt x="5567" y="18849"/>
                    <a:pt x="5269" y="18700"/>
                    <a:pt x="5045" y="18576"/>
                  </a:cubicBezTo>
                  <a:cubicBezTo>
                    <a:pt x="4474" y="18228"/>
                    <a:pt x="4474" y="18228"/>
                    <a:pt x="4474" y="18228"/>
                  </a:cubicBezTo>
                  <a:cubicBezTo>
                    <a:pt x="4200" y="18054"/>
                    <a:pt x="3877" y="17806"/>
                    <a:pt x="3629" y="17607"/>
                  </a:cubicBezTo>
                  <a:cubicBezTo>
                    <a:pt x="3082" y="17135"/>
                    <a:pt x="3082" y="17135"/>
                    <a:pt x="3082" y="17135"/>
                  </a:cubicBezTo>
                  <a:cubicBezTo>
                    <a:pt x="2883" y="16912"/>
                    <a:pt x="2610" y="16664"/>
                    <a:pt x="2436" y="16440"/>
                  </a:cubicBezTo>
                  <a:cubicBezTo>
                    <a:pt x="1964" y="15869"/>
                    <a:pt x="1964" y="15869"/>
                    <a:pt x="1964" y="15869"/>
                  </a:cubicBezTo>
                  <a:cubicBezTo>
                    <a:pt x="1814" y="15645"/>
                    <a:pt x="1616" y="15372"/>
                    <a:pt x="1466" y="15149"/>
                  </a:cubicBezTo>
                  <a:cubicBezTo>
                    <a:pt x="1094" y="14478"/>
                    <a:pt x="1094" y="14478"/>
                    <a:pt x="1094" y="14478"/>
                  </a:cubicBezTo>
                  <a:cubicBezTo>
                    <a:pt x="994" y="14255"/>
                    <a:pt x="845" y="13932"/>
                    <a:pt x="746" y="13708"/>
                  </a:cubicBezTo>
                  <a:cubicBezTo>
                    <a:pt x="472" y="12963"/>
                    <a:pt x="472" y="12963"/>
                    <a:pt x="472" y="12963"/>
                  </a:cubicBezTo>
                  <a:cubicBezTo>
                    <a:pt x="398" y="12715"/>
                    <a:pt x="298" y="12392"/>
                    <a:pt x="249" y="12144"/>
                  </a:cubicBezTo>
                  <a:cubicBezTo>
                    <a:pt x="100" y="11374"/>
                    <a:pt x="100" y="11374"/>
                    <a:pt x="100" y="11374"/>
                  </a:cubicBezTo>
                  <a:cubicBezTo>
                    <a:pt x="50" y="10927"/>
                    <a:pt x="0" y="10356"/>
                    <a:pt x="0" y="9909"/>
                  </a:cubicBezTo>
                  <a:cubicBezTo>
                    <a:pt x="25" y="9114"/>
                    <a:pt x="25" y="9114"/>
                    <a:pt x="25" y="9114"/>
                  </a:cubicBezTo>
                  <a:cubicBezTo>
                    <a:pt x="50" y="8841"/>
                    <a:pt x="100" y="8493"/>
                    <a:pt x="149" y="8245"/>
                  </a:cubicBezTo>
                  <a:cubicBezTo>
                    <a:pt x="298" y="7475"/>
                    <a:pt x="298" y="7475"/>
                    <a:pt x="298" y="7475"/>
                  </a:cubicBezTo>
                  <a:cubicBezTo>
                    <a:pt x="373" y="7227"/>
                    <a:pt x="472" y="6904"/>
                    <a:pt x="547" y="6656"/>
                  </a:cubicBezTo>
                  <a:cubicBezTo>
                    <a:pt x="845" y="5936"/>
                    <a:pt x="845" y="5936"/>
                    <a:pt x="845" y="5936"/>
                  </a:cubicBezTo>
                  <a:cubicBezTo>
                    <a:pt x="945" y="5712"/>
                    <a:pt x="1094" y="5389"/>
                    <a:pt x="1218" y="5166"/>
                  </a:cubicBezTo>
                  <a:cubicBezTo>
                    <a:pt x="1591" y="4520"/>
                    <a:pt x="1591" y="4520"/>
                    <a:pt x="1591" y="4520"/>
                  </a:cubicBezTo>
                  <a:cubicBezTo>
                    <a:pt x="1740" y="4297"/>
                    <a:pt x="1939" y="4023"/>
                    <a:pt x="2113" y="3825"/>
                  </a:cubicBezTo>
                  <a:cubicBezTo>
                    <a:pt x="2585" y="3254"/>
                    <a:pt x="2585" y="3254"/>
                    <a:pt x="2585" y="3254"/>
                  </a:cubicBezTo>
                  <a:cubicBezTo>
                    <a:pt x="2759" y="3055"/>
                    <a:pt x="3032" y="2807"/>
                    <a:pt x="3231" y="2608"/>
                  </a:cubicBezTo>
                  <a:cubicBezTo>
                    <a:pt x="3753" y="2161"/>
                    <a:pt x="3753" y="2161"/>
                    <a:pt x="3753" y="2161"/>
                  </a:cubicBezTo>
                  <a:cubicBezTo>
                    <a:pt x="3977" y="1987"/>
                    <a:pt x="4300" y="1739"/>
                    <a:pt x="4548" y="1590"/>
                  </a:cubicBezTo>
                  <a:cubicBezTo>
                    <a:pt x="5070" y="1267"/>
                    <a:pt x="5070" y="1267"/>
                    <a:pt x="5070" y="1267"/>
                  </a:cubicBezTo>
                  <a:cubicBezTo>
                    <a:pt x="5741" y="919"/>
                    <a:pt x="5766" y="919"/>
                    <a:pt x="6164" y="745"/>
                  </a:cubicBezTo>
                  <a:cubicBezTo>
                    <a:pt x="6537" y="596"/>
                    <a:pt x="6537" y="596"/>
                    <a:pt x="6537" y="596"/>
                  </a:cubicBezTo>
                  <a:cubicBezTo>
                    <a:pt x="7183" y="373"/>
                    <a:pt x="7655" y="224"/>
                    <a:pt x="8599" y="75"/>
                  </a:cubicBezTo>
                  <a:cubicBezTo>
                    <a:pt x="8873" y="50"/>
                    <a:pt x="8873" y="50"/>
                    <a:pt x="8873" y="50"/>
                  </a:cubicBezTo>
                  <a:cubicBezTo>
                    <a:pt x="8947" y="50"/>
                    <a:pt x="9047" y="25"/>
                    <a:pt x="9121" y="25"/>
                  </a:cubicBezTo>
                  <a:cubicBezTo>
                    <a:pt x="9345" y="25"/>
                    <a:pt x="9345" y="25"/>
                    <a:pt x="9345" y="25"/>
                  </a:cubicBezTo>
                  <a:cubicBezTo>
                    <a:pt x="9420" y="0"/>
                    <a:pt x="9519" y="0"/>
                    <a:pt x="9569" y="0"/>
                  </a:cubicBezTo>
                  <a:cubicBezTo>
                    <a:pt x="9792" y="0"/>
                    <a:pt x="9792" y="0"/>
                    <a:pt x="9792" y="0"/>
                  </a:cubicBezTo>
                  <a:cubicBezTo>
                    <a:pt x="9867" y="0"/>
                    <a:pt x="9942" y="0"/>
                    <a:pt x="10016" y="0"/>
                  </a:cubicBezTo>
                  <a:cubicBezTo>
                    <a:pt x="10066" y="0"/>
                    <a:pt x="10140" y="0"/>
                    <a:pt x="10190" y="0"/>
                  </a:cubicBezTo>
                  <a:cubicBezTo>
                    <a:pt x="10140" y="0"/>
                    <a:pt x="10091" y="0"/>
                    <a:pt x="10041" y="0"/>
                  </a:cubicBezTo>
                  <a:cubicBezTo>
                    <a:pt x="2635" y="25"/>
                    <a:pt x="50" y="8940"/>
                    <a:pt x="5791" y="14677"/>
                  </a:cubicBezTo>
                  <a:cubicBezTo>
                    <a:pt x="10463" y="19346"/>
                    <a:pt x="18392" y="18551"/>
                    <a:pt x="19783" y="11374"/>
                  </a:cubicBezTo>
                  <a:cubicBezTo>
                    <a:pt x="19759" y="11473"/>
                    <a:pt x="19734" y="11622"/>
                    <a:pt x="19709" y="11722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68" name="Freeform 124"/>
            <p:cNvSpPr>
              <a:spLocks noChangeAspect="1"/>
            </p:cNvSpPr>
            <p:nvPr/>
          </p:nvSpPr>
          <p:spPr bwMode="auto">
            <a:xfrm>
              <a:off x="2291" y="1572"/>
              <a:ext cx="1174" cy="1186"/>
            </a:xfrm>
            <a:custGeom>
              <a:avLst/>
              <a:gdLst>
                <a:gd name="T0" fmla="*/ 0 w 19567"/>
                <a:gd name="T1" fmla="*/ 0 h 19767"/>
                <a:gd name="T2" fmla="*/ 0 w 19567"/>
                <a:gd name="T3" fmla="*/ 0 h 19767"/>
                <a:gd name="T4" fmla="*/ 0 w 19567"/>
                <a:gd name="T5" fmla="*/ 0 h 19767"/>
                <a:gd name="T6" fmla="*/ 0 w 19567"/>
                <a:gd name="T7" fmla="*/ 0 h 19767"/>
                <a:gd name="T8" fmla="*/ 0 w 19567"/>
                <a:gd name="T9" fmla="*/ 0 h 19767"/>
                <a:gd name="T10" fmla="*/ 0 w 19567"/>
                <a:gd name="T11" fmla="*/ 0 h 19767"/>
                <a:gd name="T12" fmla="*/ 0 w 19567"/>
                <a:gd name="T13" fmla="*/ 0 h 19767"/>
                <a:gd name="T14" fmla="*/ 0 w 19567"/>
                <a:gd name="T15" fmla="*/ 0 h 19767"/>
                <a:gd name="T16" fmla="*/ 0 w 19567"/>
                <a:gd name="T17" fmla="*/ 0 h 19767"/>
                <a:gd name="T18" fmla="*/ 0 w 19567"/>
                <a:gd name="T19" fmla="*/ 0 h 19767"/>
                <a:gd name="T20" fmla="*/ 0 w 19567"/>
                <a:gd name="T21" fmla="*/ 0 h 19767"/>
                <a:gd name="T22" fmla="*/ 0 w 19567"/>
                <a:gd name="T23" fmla="*/ 0 h 19767"/>
                <a:gd name="T24" fmla="*/ 0 w 19567"/>
                <a:gd name="T25" fmla="*/ 0 h 19767"/>
                <a:gd name="T26" fmla="*/ 0 w 19567"/>
                <a:gd name="T27" fmla="*/ 0 h 19767"/>
                <a:gd name="T28" fmla="*/ 0 w 19567"/>
                <a:gd name="T29" fmla="*/ 0 h 19767"/>
                <a:gd name="T30" fmla="*/ 0 w 19567"/>
                <a:gd name="T31" fmla="*/ 0 h 19767"/>
                <a:gd name="T32" fmla="*/ 0 w 19567"/>
                <a:gd name="T33" fmla="*/ 0 h 19767"/>
                <a:gd name="T34" fmla="*/ 0 w 19567"/>
                <a:gd name="T35" fmla="*/ 0 h 19767"/>
                <a:gd name="T36" fmla="*/ 0 w 19567"/>
                <a:gd name="T37" fmla="*/ 0 h 19767"/>
                <a:gd name="T38" fmla="*/ 0 w 19567"/>
                <a:gd name="T39" fmla="*/ 0 h 19767"/>
                <a:gd name="T40" fmla="*/ 0 w 19567"/>
                <a:gd name="T41" fmla="*/ 0 h 19767"/>
                <a:gd name="T42" fmla="*/ 0 w 19567"/>
                <a:gd name="T43" fmla="*/ 0 h 19767"/>
                <a:gd name="T44" fmla="*/ 0 w 19567"/>
                <a:gd name="T45" fmla="*/ 0 h 19767"/>
                <a:gd name="T46" fmla="*/ 0 w 19567"/>
                <a:gd name="T47" fmla="*/ 0 h 19767"/>
                <a:gd name="T48" fmla="*/ 0 w 19567"/>
                <a:gd name="T49" fmla="*/ 0 h 19767"/>
                <a:gd name="T50" fmla="*/ 0 w 19567"/>
                <a:gd name="T51" fmla="*/ 0 h 19767"/>
                <a:gd name="T52" fmla="*/ 0 w 19567"/>
                <a:gd name="T53" fmla="*/ 0 h 19767"/>
                <a:gd name="T54" fmla="*/ 0 w 19567"/>
                <a:gd name="T55" fmla="*/ 0 h 19767"/>
                <a:gd name="T56" fmla="*/ 0 w 19567"/>
                <a:gd name="T57" fmla="*/ 0 h 19767"/>
                <a:gd name="T58" fmla="*/ 0 w 19567"/>
                <a:gd name="T59" fmla="*/ 0 h 19767"/>
                <a:gd name="T60" fmla="*/ 0 w 19567"/>
                <a:gd name="T61" fmla="*/ 0 h 19767"/>
                <a:gd name="T62" fmla="*/ 0 w 19567"/>
                <a:gd name="T63" fmla="*/ 0 h 197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567"/>
                <a:gd name="T97" fmla="*/ 0 h 19767"/>
                <a:gd name="T98" fmla="*/ 19567 w 19567"/>
                <a:gd name="T99" fmla="*/ 19767 h 1976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567" h="19767">
                  <a:moveTo>
                    <a:pt x="19418" y="13211"/>
                  </a:moveTo>
                  <a:cubicBezTo>
                    <a:pt x="19319" y="13509"/>
                    <a:pt x="19120" y="14006"/>
                    <a:pt x="18747" y="14676"/>
                  </a:cubicBezTo>
                  <a:cubicBezTo>
                    <a:pt x="18349" y="15322"/>
                    <a:pt x="18349" y="15322"/>
                    <a:pt x="18349" y="15322"/>
                  </a:cubicBezTo>
                  <a:cubicBezTo>
                    <a:pt x="18200" y="15546"/>
                    <a:pt x="18001" y="15819"/>
                    <a:pt x="17827" y="16042"/>
                  </a:cubicBezTo>
                  <a:cubicBezTo>
                    <a:pt x="17354" y="16589"/>
                    <a:pt x="17354" y="16589"/>
                    <a:pt x="17354" y="16589"/>
                  </a:cubicBezTo>
                  <a:cubicBezTo>
                    <a:pt x="17155" y="16787"/>
                    <a:pt x="16907" y="17036"/>
                    <a:pt x="16708" y="17234"/>
                  </a:cubicBezTo>
                  <a:cubicBezTo>
                    <a:pt x="16186" y="17656"/>
                    <a:pt x="16186" y="17656"/>
                    <a:pt x="16186" y="17656"/>
                  </a:cubicBezTo>
                  <a:cubicBezTo>
                    <a:pt x="15937" y="17855"/>
                    <a:pt x="15614" y="18079"/>
                    <a:pt x="15365" y="18252"/>
                  </a:cubicBezTo>
                  <a:cubicBezTo>
                    <a:pt x="14868" y="18550"/>
                    <a:pt x="14868" y="18550"/>
                    <a:pt x="14868" y="18550"/>
                  </a:cubicBezTo>
                  <a:cubicBezTo>
                    <a:pt x="14197" y="18873"/>
                    <a:pt x="14172" y="18898"/>
                    <a:pt x="13724" y="19072"/>
                  </a:cubicBezTo>
                  <a:cubicBezTo>
                    <a:pt x="13376" y="19196"/>
                    <a:pt x="13376" y="19196"/>
                    <a:pt x="13376" y="19196"/>
                  </a:cubicBezTo>
                  <a:cubicBezTo>
                    <a:pt x="12854" y="19370"/>
                    <a:pt x="12357" y="19544"/>
                    <a:pt x="11387" y="19693"/>
                  </a:cubicBezTo>
                  <a:cubicBezTo>
                    <a:pt x="11139" y="19717"/>
                    <a:pt x="11139" y="19717"/>
                    <a:pt x="11139" y="19717"/>
                  </a:cubicBezTo>
                  <a:cubicBezTo>
                    <a:pt x="11064" y="19717"/>
                    <a:pt x="10965" y="19742"/>
                    <a:pt x="10890" y="19742"/>
                  </a:cubicBezTo>
                  <a:cubicBezTo>
                    <a:pt x="10642" y="19742"/>
                    <a:pt x="10642" y="19742"/>
                    <a:pt x="10642" y="19742"/>
                  </a:cubicBezTo>
                  <a:cubicBezTo>
                    <a:pt x="10592" y="19767"/>
                    <a:pt x="10492" y="19767"/>
                    <a:pt x="10418" y="19767"/>
                  </a:cubicBezTo>
                  <a:cubicBezTo>
                    <a:pt x="10194" y="19767"/>
                    <a:pt x="10194" y="19767"/>
                    <a:pt x="10194" y="19767"/>
                  </a:cubicBezTo>
                  <a:cubicBezTo>
                    <a:pt x="10144" y="19767"/>
                    <a:pt x="10045" y="19767"/>
                    <a:pt x="9995" y="19767"/>
                  </a:cubicBezTo>
                  <a:cubicBezTo>
                    <a:pt x="9771" y="19767"/>
                    <a:pt x="9771" y="19767"/>
                    <a:pt x="9771" y="19767"/>
                  </a:cubicBezTo>
                  <a:cubicBezTo>
                    <a:pt x="9697" y="19767"/>
                    <a:pt x="9622" y="19767"/>
                    <a:pt x="9548" y="19767"/>
                  </a:cubicBezTo>
                  <a:cubicBezTo>
                    <a:pt x="9324" y="19742"/>
                    <a:pt x="9324" y="19742"/>
                    <a:pt x="9324" y="19742"/>
                  </a:cubicBezTo>
                  <a:cubicBezTo>
                    <a:pt x="9274" y="19742"/>
                    <a:pt x="9175" y="19717"/>
                    <a:pt x="9100" y="19717"/>
                  </a:cubicBezTo>
                  <a:cubicBezTo>
                    <a:pt x="8876" y="19693"/>
                    <a:pt x="8876" y="19693"/>
                    <a:pt x="8876" y="19693"/>
                  </a:cubicBezTo>
                  <a:cubicBezTo>
                    <a:pt x="8802" y="19693"/>
                    <a:pt x="8677" y="19668"/>
                    <a:pt x="8603" y="19668"/>
                  </a:cubicBezTo>
                  <a:cubicBezTo>
                    <a:pt x="8329" y="19618"/>
                    <a:pt x="8329" y="19618"/>
                    <a:pt x="8329" y="19618"/>
                  </a:cubicBezTo>
                  <a:cubicBezTo>
                    <a:pt x="8255" y="19593"/>
                    <a:pt x="8130" y="19593"/>
                    <a:pt x="8056" y="19568"/>
                  </a:cubicBezTo>
                  <a:cubicBezTo>
                    <a:pt x="7708" y="19494"/>
                    <a:pt x="7708" y="19494"/>
                    <a:pt x="7708" y="19494"/>
                  </a:cubicBezTo>
                  <a:cubicBezTo>
                    <a:pt x="7608" y="19469"/>
                    <a:pt x="7459" y="19419"/>
                    <a:pt x="7360" y="19395"/>
                  </a:cubicBezTo>
                  <a:cubicBezTo>
                    <a:pt x="6937" y="19270"/>
                    <a:pt x="6937" y="19270"/>
                    <a:pt x="6937" y="19270"/>
                  </a:cubicBezTo>
                  <a:cubicBezTo>
                    <a:pt x="6788" y="19221"/>
                    <a:pt x="6589" y="19146"/>
                    <a:pt x="6440" y="19097"/>
                  </a:cubicBezTo>
                  <a:cubicBezTo>
                    <a:pt x="5943" y="18873"/>
                    <a:pt x="5943" y="18873"/>
                    <a:pt x="5943" y="18873"/>
                  </a:cubicBezTo>
                  <a:cubicBezTo>
                    <a:pt x="5694" y="18749"/>
                    <a:pt x="5396" y="18600"/>
                    <a:pt x="5172" y="18476"/>
                  </a:cubicBezTo>
                  <a:cubicBezTo>
                    <a:pt x="4600" y="18128"/>
                    <a:pt x="4600" y="18128"/>
                    <a:pt x="4600" y="18128"/>
                  </a:cubicBezTo>
                  <a:cubicBezTo>
                    <a:pt x="4327" y="17954"/>
                    <a:pt x="4003" y="17706"/>
                    <a:pt x="3755" y="17507"/>
                  </a:cubicBezTo>
                  <a:cubicBezTo>
                    <a:pt x="3208" y="17036"/>
                    <a:pt x="3208" y="17036"/>
                    <a:pt x="3208" y="17036"/>
                  </a:cubicBezTo>
                  <a:cubicBezTo>
                    <a:pt x="3009" y="16812"/>
                    <a:pt x="2735" y="16564"/>
                    <a:pt x="2561" y="16340"/>
                  </a:cubicBezTo>
                  <a:cubicBezTo>
                    <a:pt x="2089" y="15769"/>
                    <a:pt x="2089" y="15769"/>
                    <a:pt x="2089" y="15769"/>
                  </a:cubicBezTo>
                  <a:cubicBezTo>
                    <a:pt x="1940" y="15546"/>
                    <a:pt x="1741" y="15272"/>
                    <a:pt x="1592" y="15049"/>
                  </a:cubicBezTo>
                  <a:cubicBezTo>
                    <a:pt x="1219" y="14378"/>
                    <a:pt x="1219" y="14378"/>
                    <a:pt x="1219" y="14378"/>
                  </a:cubicBezTo>
                  <a:cubicBezTo>
                    <a:pt x="1119" y="14155"/>
                    <a:pt x="970" y="13832"/>
                    <a:pt x="871" y="13609"/>
                  </a:cubicBezTo>
                  <a:cubicBezTo>
                    <a:pt x="597" y="12864"/>
                    <a:pt x="597" y="12864"/>
                    <a:pt x="597" y="12864"/>
                  </a:cubicBezTo>
                  <a:cubicBezTo>
                    <a:pt x="523" y="12615"/>
                    <a:pt x="423" y="12293"/>
                    <a:pt x="373" y="12044"/>
                  </a:cubicBezTo>
                  <a:cubicBezTo>
                    <a:pt x="224" y="11274"/>
                    <a:pt x="224" y="11274"/>
                    <a:pt x="224" y="11274"/>
                  </a:cubicBezTo>
                  <a:cubicBezTo>
                    <a:pt x="175" y="10827"/>
                    <a:pt x="125" y="10256"/>
                    <a:pt x="125" y="9809"/>
                  </a:cubicBezTo>
                  <a:cubicBezTo>
                    <a:pt x="150" y="9015"/>
                    <a:pt x="150" y="9015"/>
                    <a:pt x="150" y="9015"/>
                  </a:cubicBezTo>
                  <a:cubicBezTo>
                    <a:pt x="175" y="8742"/>
                    <a:pt x="224" y="8394"/>
                    <a:pt x="274" y="8146"/>
                  </a:cubicBezTo>
                  <a:cubicBezTo>
                    <a:pt x="423" y="7376"/>
                    <a:pt x="423" y="7376"/>
                    <a:pt x="423" y="7376"/>
                  </a:cubicBezTo>
                  <a:cubicBezTo>
                    <a:pt x="498" y="7127"/>
                    <a:pt x="597" y="6805"/>
                    <a:pt x="672" y="6556"/>
                  </a:cubicBezTo>
                  <a:cubicBezTo>
                    <a:pt x="970" y="5836"/>
                    <a:pt x="970" y="5836"/>
                    <a:pt x="970" y="5836"/>
                  </a:cubicBezTo>
                  <a:cubicBezTo>
                    <a:pt x="1070" y="5613"/>
                    <a:pt x="1219" y="5290"/>
                    <a:pt x="1343" y="5066"/>
                  </a:cubicBezTo>
                  <a:cubicBezTo>
                    <a:pt x="1716" y="4421"/>
                    <a:pt x="1716" y="4421"/>
                    <a:pt x="1716" y="4421"/>
                  </a:cubicBezTo>
                  <a:cubicBezTo>
                    <a:pt x="1865" y="4197"/>
                    <a:pt x="2064" y="3924"/>
                    <a:pt x="2238" y="3725"/>
                  </a:cubicBezTo>
                  <a:cubicBezTo>
                    <a:pt x="2710" y="3154"/>
                    <a:pt x="2710" y="3154"/>
                    <a:pt x="2710" y="3154"/>
                  </a:cubicBezTo>
                  <a:cubicBezTo>
                    <a:pt x="2885" y="2956"/>
                    <a:pt x="3158" y="2707"/>
                    <a:pt x="3357" y="2509"/>
                  </a:cubicBezTo>
                  <a:cubicBezTo>
                    <a:pt x="3879" y="2062"/>
                    <a:pt x="3879" y="2062"/>
                    <a:pt x="3879" y="2062"/>
                  </a:cubicBezTo>
                  <a:cubicBezTo>
                    <a:pt x="4103" y="1888"/>
                    <a:pt x="4426" y="1639"/>
                    <a:pt x="4675" y="1490"/>
                  </a:cubicBezTo>
                  <a:cubicBezTo>
                    <a:pt x="5197" y="1168"/>
                    <a:pt x="5197" y="1168"/>
                    <a:pt x="5197" y="1168"/>
                  </a:cubicBezTo>
                  <a:cubicBezTo>
                    <a:pt x="5868" y="820"/>
                    <a:pt x="5893" y="820"/>
                    <a:pt x="6291" y="646"/>
                  </a:cubicBezTo>
                  <a:cubicBezTo>
                    <a:pt x="6664" y="497"/>
                    <a:pt x="6664" y="497"/>
                    <a:pt x="6664" y="497"/>
                  </a:cubicBezTo>
                  <a:cubicBezTo>
                    <a:pt x="7186" y="323"/>
                    <a:pt x="7708" y="149"/>
                    <a:pt x="8677" y="0"/>
                  </a:cubicBezTo>
                  <a:cubicBezTo>
                    <a:pt x="8528" y="25"/>
                    <a:pt x="8528" y="25"/>
                    <a:pt x="8528" y="25"/>
                  </a:cubicBezTo>
                  <a:cubicBezTo>
                    <a:pt x="920" y="1341"/>
                    <a:pt x="0" y="11274"/>
                    <a:pt x="7012" y="16117"/>
                  </a:cubicBezTo>
                  <a:cubicBezTo>
                    <a:pt x="11934" y="19519"/>
                    <a:pt x="17901" y="17930"/>
                    <a:pt x="19567" y="12814"/>
                  </a:cubicBezTo>
                  <a:cubicBezTo>
                    <a:pt x="19517" y="12938"/>
                    <a:pt x="19468" y="13087"/>
                    <a:pt x="19418" y="13211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69" name="Freeform 125"/>
            <p:cNvSpPr>
              <a:spLocks noChangeAspect="1"/>
            </p:cNvSpPr>
            <p:nvPr/>
          </p:nvSpPr>
          <p:spPr bwMode="auto">
            <a:xfrm>
              <a:off x="2273" y="1591"/>
              <a:ext cx="1147" cy="1174"/>
            </a:xfrm>
            <a:custGeom>
              <a:avLst/>
              <a:gdLst>
                <a:gd name="T0" fmla="*/ 0 w 19117"/>
                <a:gd name="T1" fmla="*/ 0 h 19567"/>
                <a:gd name="T2" fmla="*/ 0 w 19117"/>
                <a:gd name="T3" fmla="*/ 0 h 19567"/>
                <a:gd name="T4" fmla="*/ 0 w 19117"/>
                <a:gd name="T5" fmla="*/ 0 h 19567"/>
                <a:gd name="T6" fmla="*/ 0 w 19117"/>
                <a:gd name="T7" fmla="*/ 0 h 19567"/>
                <a:gd name="T8" fmla="*/ 0 w 19117"/>
                <a:gd name="T9" fmla="*/ 0 h 19567"/>
                <a:gd name="T10" fmla="*/ 0 w 19117"/>
                <a:gd name="T11" fmla="*/ 0 h 19567"/>
                <a:gd name="T12" fmla="*/ 0 w 19117"/>
                <a:gd name="T13" fmla="*/ 0 h 19567"/>
                <a:gd name="T14" fmla="*/ 0 w 19117"/>
                <a:gd name="T15" fmla="*/ 0 h 19567"/>
                <a:gd name="T16" fmla="*/ 0 w 19117"/>
                <a:gd name="T17" fmla="*/ 0 h 19567"/>
                <a:gd name="T18" fmla="*/ 0 w 19117"/>
                <a:gd name="T19" fmla="*/ 0 h 19567"/>
                <a:gd name="T20" fmla="*/ 0 w 19117"/>
                <a:gd name="T21" fmla="*/ 0 h 19567"/>
                <a:gd name="T22" fmla="*/ 0 w 19117"/>
                <a:gd name="T23" fmla="*/ 0 h 19567"/>
                <a:gd name="T24" fmla="*/ 0 w 19117"/>
                <a:gd name="T25" fmla="*/ 0 h 19567"/>
                <a:gd name="T26" fmla="*/ 0 w 19117"/>
                <a:gd name="T27" fmla="*/ 0 h 19567"/>
                <a:gd name="T28" fmla="*/ 0 w 19117"/>
                <a:gd name="T29" fmla="*/ 0 h 19567"/>
                <a:gd name="T30" fmla="*/ 0 w 19117"/>
                <a:gd name="T31" fmla="*/ 0 h 19567"/>
                <a:gd name="T32" fmla="*/ 0 w 19117"/>
                <a:gd name="T33" fmla="*/ 0 h 19567"/>
                <a:gd name="T34" fmla="*/ 0 w 19117"/>
                <a:gd name="T35" fmla="*/ 0 h 19567"/>
                <a:gd name="T36" fmla="*/ 0 w 19117"/>
                <a:gd name="T37" fmla="*/ 0 h 19567"/>
                <a:gd name="T38" fmla="*/ 0 w 19117"/>
                <a:gd name="T39" fmla="*/ 0 h 19567"/>
                <a:gd name="T40" fmla="*/ 0 w 19117"/>
                <a:gd name="T41" fmla="*/ 0 h 19567"/>
                <a:gd name="T42" fmla="*/ 0 w 19117"/>
                <a:gd name="T43" fmla="*/ 0 h 19567"/>
                <a:gd name="T44" fmla="*/ 0 w 19117"/>
                <a:gd name="T45" fmla="*/ 0 h 19567"/>
                <a:gd name="T46" fmla="*/ 0 w 19117"/>
                <a:gd name="T47" fmla="*/ 0 h 19567"/>
                <a:gd name="T48" fmla="*/ 0 w 19117"/>
                <a:gd name="T49" fmla="*/ 0 h 19567"/>
                <a:gd name="T50" fmla="*/ 0 w 19117"/>
                <a:gd name="T51" fmla="*/ 0 h 19567"/>
                <a:gd name="T52" fmla="*/ 0 w 19117"/>
                <a:gd name="T53" fmla="*/ 0 h 19567"/>
                <a:gd name="T54" fmla="*/ 0 w 19117"/>
                <a:gd name="T55" fmla="*/ 0 h 19567"/>
                <a:gd name="T56" fmla="*/ 0 w 19117"/>
                <a:gd name="T57" fmla="*/ 0 h 19567"/>
                <a:gd name="T58" fmla="*/ 0 w 19117"/>
                <a:gd name="T59" fmla="*/ 0 h 19567"/>
                <a:gd name="T60" fmla="*/ 0 w 19117"/>
                <a:gd name="T61" fmla="*/ 0 h 19567"/>
                <a:gd name="T62" fmla="*/ 0 w 19117"/>
                <a:gd name="T63" fmla="*/ 0 h 19567"/>
                <a:gd name="T64" fmla="*/ 0 w 19117"/>
                <a:gd name="T65" fmla="*/ 0 h 19567"/>
                <a:gd name="T66" fmla="*/ 0 w 19117"/>
                <a:gd name="T67" fmla="*/ 0 h 19567"/>
                <a:gd name="T68" fmla="*/ 0 w 19117"/>
                <a:gd name="T69" fmla="*/ 0 h 19567"/>
                <a:gd name="T70" fmla="*/ 0 w 19117"/>
                <a:gd name="T71" fmla="*/ 0 h 19567"/>
                <a:gd name="T72" fmla="*/ 0 w 19117"/>
                <a:gd name="T73" fmla="*/ 0 h 19567"/>
                <a:gd name="T74" fmla="*/ 0 w 19117"/>
                <a:gd name="T75" fmla="*/ 0 h 19567"/>
                <a:gd name="T76" fmla="*/ 0 w 19117"/>
                <a:gd name="T77" fmla="*/ 0 h 19567"/>
                <a:gd name="T78" fmla="*/ 0 w 19117"/>
                <a:gd name="T79" fmla="*/ 0 h 19567"/>
                <a:gd name="T80" fmla="*/ 0 w 19117"/>
                <a:gd name="T81" fmla="*/ 0 h 19567"/>
                <a:gd name="T82" fmla="*/ 0 w 19117"/>
                <a:gd name="T83" fmla="*/ 0 h 19567"/>
                <a:gd name="T84" fmla="*/ 0 w 19117"/>
                <a:gd name="T85" fmla="*/ 0 h 19567"/>
                <a:gd name="T86" fmla="*/ 0 w 19117"/>
                <a:gd name="T87" fmla="*/ 0 h 19567"/>
                <a:gd name="T88" fmla="*/ 0 w 19117"/>
                <a:gd name="T89" fmla="*/ 0 h 19567"/>
                <a:gd name="T90" fmla="*/ 0 w 19117"/>
                <a:gd name="T91" fmla="*/ 0 h 19567"/>
                <a:gd name="T92" fmla="*/ 0 w 19117"/>
                <a:gd name="T93" fmla="*/ 0 h 19567"/>
                <a:gd name="T94" fmla="*/ 0 w 19117"/>
                <a:gd name="T95" fmla="*/ 0 h 19567"/>
                <a:gd name="T96" fmla="*/ 0 w 19117"/>
                <a:gd name="T97" fmla="*/ 0 h 19567"/>
                <a:gd name="T98" fmla="*/ 0 w 19117"/>
                <a:gd name="T99" fmla="*/ 0 h 19567"/>
                <a:gd name="T100" fmla="*/ 0 w 19117"/>
                <a:gd name="T101" fmla="*/ 0 h 19567"/>
                <a:gd name="T102" fmla="*/ 0 w 19117"/>
                <a:gd name="T103" fmla="*/ 0 h 19567"/>
                <a:gd name="T104" fmla="*/ 0 w 19117"/>
                <a:gd name="T105" fmla="*/ 0 h 19567"/>
                <a:gd name="T106" fmla="*/ 0 w 19117"/>
                <a:gd name="T107" fmla="*/ 0 h 19567"/>
                <a:gd name="T108" fmla="*/ 0 w 19117"/>
                <a:gd name="T109" fmla="*/ 0 h 19567"/>
                <a:gd name="T110" fmla="*/ 0 w 19117"/>
                <a:gd name="T111" fmla="*/ 0 h 19567"/>
                <a:gd name="T112" fmla="*/ 0 w 19117"/>
                <a:gd name="T113" fmla="*/ 0 h 19567"/>
                <a:gd name="T114" fmla="*/ 0 w 19117"/>
                <a:gd name="T115" fmla="*/ 0 h 19567"/>
                <a:gd name="T116" fmla="*/ 0 w 19117"/>
                <a:gd name="T117" fmla="*/ 0 h 19567"/>
                <a:gd name="T118" fmla="*/ 0 w 19117"/>
                <a:gd name="T119" fmla="*/ 0 h 19567"/>
                <a:gd name="T120" fmla="*/ 0 w 19117"/>
                <a:gd name="T121" fmla="*/ 0 h 19567"/>
                <a:gd name="T122" fmla="*/ 0 w 19117"/>
                <a:gd name="T123" fmla="*/ 0 h 195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117"/>
                <a:gd name="T187" fmla="*/ 0 h 19567"/>
                <a:gd name="T188" fmla="*/ 19117 w 19117"/>
                <a:gd name="T189" fmla="*/ 19567 h 195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117" h="19567">
                  <a:moveTo>
                    <a:pt x="19043" y="14371"/>
                  </a:moveTo>
                  <a:cubicBezTo>
                    <a:pt x="18844" y="14719"/>
                    <a:pt x="18620" y="15116"/>
                    <a:pt x="18123" y="15738"/>
                  </a:cubicBezTo>
                  <a:cubicBezTo>
                    <a:pt x="17650" y="16285"/>
                    <a:pt x="17650" y="16285"/>
                    <a:pt x="17650" y="16285"/>
                  </a:cubicBezTo>
                  <a:cubicBezTo>
                    <a:pt x="17452" y="16484"/>
                    <a:pt x="17203" y="16732"/>
                    <a:pt x="17004" y="16931"/>
                  </a:cubicBezTo>
                  <a:cubicBezTo>
                    <a:pt x="16482" y="17354"/>
                    <a:pt x="16482" y="17354"/>
                    <a:pt x="16482" y="17354"/>
                  </a:cubicBezTo>
                  <a:cubicBezTo>
                    <a:pt x="16233" y="17553"/>
                    <a:pt x="15910" y="17777"/>
                    <a:pt x="15662" y="17951"/>
                  </a:cubicBezTo>
                  <a:cubicBezTo>
                    <a:pt x="15165" y="18249"/>
                    <a:pt x="15165" y="18249"/>
                    <a:pt x="15165" y="18249"/>
                  </a:cubicBezTo>
                  <a:cubicBezTo>
                    <a:pt x="14493" y="18572"/>
                    <a:pt x="14468" y="18597"/>
                    <a:pt x="14021" y="18771"/>
                  </a:cubicBezTo>
                  <a:cubicBezTo>
                    <a:pt x="13673" y="18896"/>
                    <a:pt x="13673" y="18896"/>
                    <a:pt x="13673" y="18896"/>
                  </a:cubicBezTo>
                  <a:cubicBezTo>
                    <a:pt x="13151" y="19070"/>
                    <a:pt x="12654" y="19244"/>
                    <a:pt x="11684" y="19393"/>
                  </a:cubicBezTo>
                  <a:cubicBezTo>
                    <a:pt x="11436" y="19418"/>
                    <a:pt x="11436" y="19418"/>
                    <a:pt x="11436" y="19418"/>
                  </a:cubicBezTo>
                  <a:cubicBezTo>
                    <a:pt x="11361" y="19418"/>
                    <a:pt x="11262" y="19442"/>
                    <a:pt x="11187" y="19442"/>
                  </a:cubicBezTo>
                  <a:cubicBezTo>
                    <a:pt x="10938" y="19442"/>
                    <a:pt x="10938" y="19442"/>
                    <a:pt x="10938" y="19442"/>
                  </a:cubicBezTo>
                  <a:cubicBezTo>
                    <a:pt x="10889" y="19467"/>
                    <a:pt x="10789" y="19467"/>
                    <a:pt x="10715" y="19467"/>
                  </a:cubicBezTo>
                  <a:cubicBezTo>
                    <a:pt x="10491" y="19467"/>
                    <a:pt x="10491" y="19467"/>
                    <a:pt x="10491" y="19467"/>
                  </a:cubicBezTo>
                  <a:cubicBezTo>
                    <a:pt x="10441" y="19467"/>
                    <a:pt x="10342" y="19467"/>
                    <a:pt x="10292" y="19467"/>
                  </a:cubicBezTo>
                  <a:cubicBezTo>
                    <a:pt x="10068" y="19467"/>
                    <a:pt x="10068" y="19467"/>
                    <a:pt x="10068" y="19467"/>
                  </a:cubicBezTo>
                  <a:cubicBezTo>
                    <a:pt x="9994" y="19467"/>
                    <a:pt x="9919" y="19467"/>
                    <a:pt x="9845" y="19467"/>
                  </a:cubicBezTo>
                  <a:cubicBezTo>
                    <a:pt x="9621" y="19442"/>
                    <a:pt x="9621" y="19442"/>
                    <a:pt x="9621" y="19442"/>
                  </a:cubicBezTo>
                  <a:cubicBezTo>
                    <a:pt x="9571" y="19442"/>
                    <a:pt x="9472" y="19418"/>
                    <a:pt x="9397" y="19418"/>
                  </a:cubicBezTo>
                  <a:cubicBezTo>
                    <a:pt x="9173" y="19393"/>
                    <a:pt x="9173" y="19393"/>
                    <a:pt x="9173" y="19393"/>
                  </a:cubicBezTo>
                  <a:cubicBezTo>
                    <a:pt x="9099" y="19393"/>
                    <a:pt x="8975" y="19368"/>
                    <a:pt x="8900" y="19368"/>
                  </a:cubicBezTo>
                  <a:cubicBezTo>
                    <a:pt x="8627" y="19318"/>
                    <a:pt x="8627" y="19318"/>
                    <a:pt x="8627" y="19318"/>
                  </a:cubicBezTo>
                  <a:cubicBezTo>
                    <a:pt x="8552" y="19293"/>
                    <a:pt x="8428" y="19293"/>
                    <a:pt x="8353" y="19268"/>
                  </a:cubicBezTo>
                  <a:cubicBezTo>
                    <a:pt x="8005" y="19194"/>
                    <a:pt x="8005" y="19194"/>
                    <a:pt x="8005" y="19194"/>
                  </a:cubicBezTo>
                  <a:cubicBezTo>
                    <a:pt x="7906" y="19169"/>
                    <a:pt x="7757" y="19119"/>
                    <a:pt x="7657" y="19094"/>
                  </a:cubicBezTo>
                  <a:cubicBezTo>
                    <a:pt x="7234" y="18970"/>
                    <a:pt x="7234" y="18970"/>
                    <a:pt x="7234" y="18970"/>
                  </a:cubicBezTo>
                  <a:cubicBezTo>
                    <a:pt x="7085" y="18920"/>
                    <a:pt x="6886" y="18846"/>
                    <a:pt x="6737" y="18796"/>
                  </a:cubicBezTo>
                  <a:cubicBezTo>
                    <a:pt x="6240" y="18572"/>
                    <a:pt x="6240" y="18572"/>
                    <a:pt x="6240" y="18572"/>
                  </a:cubicBezTo>
                  <a:cubicBezTo>
                    <a:pt x="5992" y="18448"/>
                    <a:pt x="5693" y="18299"/>
                    <a:pt x="5469" y="18175"/>
                  </a:cubicBezTo>
                  <a:cubicBezTo>
                    <a:pt x="4898" y="17826"/>
                    <a:pt x="4898" y="17826"/>
                    <a:pt x="4898" y="17826"/>
                  </a:cubicBezTo>
                  <a:cubicBezTo>
                    <a:pt x="4624" y="17652"/>
                    <a:pt x="4301" y="17404"/>
                    <a:pt x="4053" y="17205"/>
                  </a:cubicBezTo>
                  <a:cubicBezTo>
                    <a:pt x="3506" y="16732"/>
                    <a:pt x="3506" y="16732"/>
                    <a:pt x="3506" y="16732"/>
                  </a:cubicBezTo>
                  <a:cubicBezTo>
                    <a:pt x="3307" y="16509"/>
                    <a:pt x="3033" y="16260"/>
                    <a:pt x="2859" y="16036"/>
                  </a:cubicBezTo>
                  <a:cubicBezTo>
                    <a:pt x="2387" y="15465"/>
                    <a:pt x="2387" y="15465"/>
                    <a:pt x="2387" y="15465"/>
                  </a:cubicBezTo>
                  <a:cubicBezTo>
                    <a:pt x="2238" y="15241"/>
                    <a:pt x="2039" y="14967"/>
                    <a:pt x="1890" y="14744"/>
                  </a:cubicBezTo>
                  <a:cubicBezTo>
                    <a:pt x="1517" y="14072"/>
                    <a:pt x="1517" y="14072"/>
                    <a:pt x="1517" y="14072"/>
                  </a:cubicBezTo>
                  <a:cubicBezTo>
                    <a:pt x="1417" y="13848"/>
                    <a:pt x="1268" y="13525"/>
                    <a:pt x="1169" y="13301"/>
                  </a:cubicBezTo>
                  <a:cubicBezTo>
                    <a:pt x="895" y="12556"/>
                    <a:pt x="895" y="12556"/>
                    <a:pt x="895" y="12556"/>
                  </a:cubicBezTo>
                  <a:cubicBezTo>
                    <a:pt x="821" y="12307"/>
                    <a:pt x="721" y="11984"/>
                    <a:pt x="672" y="11735"/>
                  </a:cubicBezTo>
                  <a:cubicBezTo>
                    <a:pt x="523" y="10964"/>
                    <a:pt x="523" y="10964"/>
                    <a:pt x="523" y="10964"/>
                  </a:cubicBezTo>
                  <a:cubicBezTo>
                    <a:pt x="473" y="10517"/>
                    <a:pt x="423" y="9945"/>
                    <a:pt x="423" y="9498"/>
                  </a:cubicBezTo>
                  <a:cubicBezTo>
                    <a:pt x="448" y="8702"/>
                    <a:pt x="448" y="8702"/>
                    <a:pt x="448" y="8702"/>
                  </a:cubicBezTo>
                  <a:cubicBezTo>
                    <a:pt x="473" y="8428"/>
                    <a:pt x="523" y="8080"/>
                    <a:pt x="572" y="7832"/>
                  </a:cubicBezTo>
                  <a:cubicBezTo>
                    <a:pt x="721" y="7061"/>
                    <a:pt x="721" y="7061"/>
                    <a:pt x="721" y="7061"/>
                  </a:cubicBezTo>
                  <a:cubicBezTo>
                    <a:pt x="796" y="6812"/>
                    <a:pt x="895" y="6489"/>
                    <a:pt x="970" y="6241"/>
                  </a:cubicBezTo>
                  <a:cubicBezTo>
                    <a:pt x="1268" y="5520"/>
                    <a:pt x="1268" y="5520"/>
                    <a:pt x="1268" y="5520"/>
                  </a:cubicBezTo>
                  <a:cubicBezTo>
                    <a:pt x="1368" y="5296"/>
                    <a:pt x="1517" y="4973"/>
                    <a:pt x="1641" y="4749"/>
                  </a:cubicBezTo>
                  <a:cubicBezTo>
                    <a:pt x="2014" y="4102"/>
                    <a:pt x="2014" y="4102"/>
                    <a:pt x="2014" y="4102"/>
                  </a:cubicBezTo>
                  <a:cubicBezTo>
                    <a:pt x="2163" y="3879"/>
                    <a:pt x="2362" y="3605"/>
                    <a:pt x="2536" y="3406"/>
                  </a:cubicBezTo>
                  <a:cubicBezTo>
                    <a:pt x="3008" y="2834"/>
                    <a:pt x="3008" y="2834"/>
                    <a:pt x="3008" y="2834"/>
                  </a:cubicBezTo>
                  <a:cubicBezTo>
                    <a:pt x="3182" y="2636"/>
                    <a:pt x="3456" y="2387"/>
                    <a:pt x="3655" y="2188"/>
                  </a:cubicBezTo>
                  <a:cubicBezTo>
                    <a:pt x="4177" y="1741"/>
                    <a:pt x="4177" y="1741"/>
                    <a:pt x="4177" y="1741"/>
                  </a:cubicBezTo>
                  <a:cubicBezTo>
                    <a:pt x="4401" y="1566"/>
                    <a:pt x="4724" y="1318"/>
                    <a:pt x="4972" y="1169"/>
                  </a:cubicBezTo>
                  <a:cubicBezTo>
                    <a:pt x="5494" y="845"/>
                    <a:pt x="5494" y="845"/>
                    <a:pt x="5494" y="845"/>
                  </a:cubicBezTo>
                  <a:cubicBezTo>
                    <a:pt x="6166" y="497"/>
                    <a:pt x="6190" y="497"/>
                    <a:pt x="6588" y="323"/>
                  </a:cubicBezTo>
                  <a:cubicBezTo>
                    <a:pt x="6961" y="174"/>
                    <a:pt x="6961" y="174"/>
                    <a:pt x="6961" y="174"/>
                  </a:cubicBezTo>
                  <a:cubicBezTo>
                    <a:pt x="7110" y="124"/>
                    <a:pt x="7309" y="50"/>
                    <a:pt x="7458" y="0"/>
                  </a:cubicBezTo>
                  <a:cubicBezTo>
                    <a:pt x="7458" y="0"/>
                    <a:pt x="7458" y="0"/>
                    <a:pt x="7458" y="0"/>
                  </a:cubicBezTo>
                  <a:cubicBezTo>
                    <a:pt x="0" y="2362"/>
                    <a:pt x="274" y="12929"/>
                    <a:pt x="7906" y="16882"/>
                  </a:cubicBezTo>
                  <a:cubicBezTo>
                    <a:pt x="13101" y="19567"/>
                    <a:pt x="17377" y="17404"/>
                    <a:pt x="19117" y="14221"/>
                  </a:cubicBezTo>
                  <a:cubicBezTo>
                    <a:pt x="19092" y="14271"/>
                    <a:pt x="19067" y="14346"/>
                    <a:pt x="19043" y="14371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0429" name="Group 126"/>
          <p:cNvGrpSpPr>
            <a:grpSpLocks noChangeAspect="1"/>
          </p:cNvGrpSpPr>
          <p:nvPr/>
        </p:nvGrpSpPr>
        <p:grpSpPr bwMode="auto">
          <a:xfrm rot="7399188">
            <a:off x="6414294" y="4615657"/>
            <a:ext cx="153988" cy="155575"/>
            <a:chOff x="2176" y="1436"/>
            <a:chExt cx="1399" cy="1439"/>
          </a:xfrm>
        </p:grpSpPr>
        <p:sp>
          <p:nvSpPr>
            <p:cNvPr id="60730" name="Freeform 6"/>
            <p:cNvSpPr>
              <a:spLocks noChangeAspect="1"/>
            </p:cNvSpPr>
            <p:nvPr/>
          </p:nvSpPr>
          <p:spPr bwMode="auto">
            <a:xfrm>
              <a:off x="2297" y="1564"/>
              <a:ext cx="1224" cy="1227"/>
            </a:xfrm>
            <a:custGeom>
              <a:avLst/>
              <a:gdLst>
                <a:gd name="T0" fmla="*/ 0 w 20400"/>
                <a:gd name="T1" fmla="*/ 0 h 20450"/>
                <a:gd name="T2" fmla="*/ 0 w 20400"/>
                <a:gd name="T3" fmla="*/ 0 h 20450"/>
                <a:gd name="T4" fmla="*/ 0 w 20400"/>
                <a:gd name="T5" fmla="*/ 0 h 20450"/>
                <a:gd name="T6" fmla="*/ 0 w 20400"/>
                <a:gd name="T7" fmla="*/ 0 h 20450"/>
                <a:gd name="T8" fmla="*/ 0 w 20400"/>
                <a:gd name="T9" fmla="*/ 0 h 20450"/>
                <a:gd name="T10" fmla="*/ 0 w 20400"/>
                <a:gd name="T11" fmla="*/ 0 h 20450"/>
                <a:gd name="T12" fmla="*/ 0 w 20400"/>
                <a:gd name="T13" fmla="*/ 0 h 20450"/>
                <a:gd name="T14" fmla="*/ 0 w 20400"/>
                <a:gd name="T15" fmla="*/ 0 h 20450"/>
                <a:gd name="T16" fmla="*/ 0 w 20400"/>
                <a:gd name="T17" fmla="*/ 0 h 20450"/>
                <a:gd name="T18" fmla="*/ 0 w 20400"/>
                <a:gd name="T19" fmla="*/ 0 h 20450"/>
                <a:gd name="T20" fmla="*/ 0 w 20400"/>
                <a:gd name="T21" fmla="*/ 0 h 20450"/>
                <a:gd name="T22" fmla="*/ 0 w 20400"/>
                <a:gd name="T23" fmla="*/ 0 h 20450"/>
                <a:gd name="T24" fmla="*/ 0 w 20400"/>
                <a:gd name="T25" fmla="*/ 0 h 20450"/>
                <a:gd name="T26" fmla="*/ 0 w 20400"/>
                <a:gd name="T27" fmla="*/ 0 h 20450"/>
                <a:gd name="T28" fmla="*/ 0 w 20400"/>
                <a:gd name="T29" fmla="*/ 0 h 204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400"/>
                <a:gd name="T46" fmla="*/ 0 h 20450"/>
                <a:gd name="T47" fmla="*/ 20400 w 20400"/>
                <a:gd name="T48" fmla="*/ 20450 h 204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400" h="20450">
                  <a:moveTo>
                    <a:pt x="25" y="9939"/>
                  </a:moveTo>
                  <a:cubicBezTo>
                    <a:pt x="25" y="10461"/>
                    <a:pt x="50" y="11629"/>
                    <a:pt x="473" y="12921"/>
                  </a:cubicBezTo>
                  <a:cubicBezTo>
                    <a:pt x="920" y="14362"/>
                    <a:pt x="1442" y="15083"/>
                    <a:pt x="1914" y="15804"/>
                  </a:cubicBezTo>
                  <a:cubicBezTo>
                    <a:pt x="2262" y="16325"/>
                    <a:pt x="3653" y="18139"/>
                    <a:pt x="6337" y="19233"/>
                  </a:cubicBezTo>
                  <a:cubicBezTo>
                    <a:pt x="9393" y="20450"/>
                    <a:pt x="13890" y="20202"/>
                    <a:pt x="17121" y="16872"/>
                  </a:cubicBezTo>
                  <a:cubicBezTo>
                    <a:pt x="18388" y="15555"/>
                    <a:pt x="20400" y="12698"/>
                    <a:pt x="19779" y="8374"/>
                  </a:cubicBezTo>
                  <a:cubicBezTo>
                    <a:pt x="19580" y="7007"/>
                    <a:pt x="18686" y="3553"/>
                    <a:pt x="14859" y="1317"/>
                  </a:cubicBezTo>
                  <a:cubicBezTo>
                    <a:pt x="17295" y="2684"/>
                    <a:pt x="18885" y="5417"/>
                    <a:pt x="18885" y="8772"/>
                  </a:cubicBezTo>
                  <a:cubicBezTo>
                    <a:pt x="18885" y="14039"/>
                    <a:pt x="14859" y="18860"/>
                    <a:pt x="9940" y="19506"/>
                  </a:cubicBezTo>
                  <a:cubicBezTo>
                    <a:pt x="14859" y="18860"/>
                    <a:pt x="18885" y="14039"/>
                    <a:pt x="18885" y="8772"/>
                  </a:cubicBezTo>
                  <a:cubicBezTo>
                    <a:pt x="18885" y="5417"/>
                    <a:pt x="17295" y="2684"/>
                    <a:pt x="14859" y="1317"/>
                  </a:cubicBezTo>
                  <a:cubicBezTo>
                    <a:pt x="14139" y="944"/>
                    <a:pt x="12449" y="25"/>
                    <a:pt x="10039" y="25"/>
                  </a:cubicBezTo>
                  <a:cubicBezTo>
                    <a:pt x="7504" y="0"/>
                    <a:pt x="5666" y="969"/>
                    <a:pt x="5169" y="1267"/>
                  </a:cubicBezTo>
                  <a:cubicBezTo>
                    <a:pt x="3429" y="2261"/>
                    <a:pt x="2311" y="3379"/>
                    <a:pt x="1293" y="5094"/>
                  </a:cubicBezTo>
                  <a:cubicBezTo>
                    <a:pt x="497" y="6436"/>
                    <a:pt x="0" y="8349"/>
                    <a:pt x="25" y="9939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31" name="Freeform 7"/>
            <p:cNvSpPr>
              <a:spLocks noChangeAspect="1"/>
            </p:cNvSpPr>
            <p:nvPr/>
          </p:nvSpPr>
          <p:spPr bwMode="auto">
            <a:xfrm>
              <a:off x="2176" y="1566"/>
              <a:ext cx="1315" cy="1195"/>
            </a:xfrm>
            <a:custGeom>
              <a:avLst/>
              <a:gdLst>
                <a:gd name="T0" fmla="*/ 0 w 21916"/>
                <a:gd name="T1" fmla="*/ 0 h 19917"/>
                <a:gd name="T2" fmla="*/ 0 w 21916"/>
                <a:gd name="T3" fmla="*/ 0 h 19917"/>
                <a:gd name="T4" fmla="*/ 0 w 21916"/>
                <a:gd name="T5" fmla="*/ 0 h 19917"/>
                <a:gd name="T6" fmla="*/ 0 w 21916"/>
                <a:gd name="T7" fmla="*/ 0 h 19917"/>
                <a:gd name="T8" fmla="*/ 0 w 21916"/>
                <a:gd name="T9" fmla="*/ 0 h 19917"/>
                <a:gd name="T10" fmla="*/ 0 w 21916"/>
                <a:gd name="T11" fmla="*/ 0 h 19917"/>
                <a:gd name="T12" fmla="*/ 0 w 21916"/>
                <a:gd name="T13" fmla="*/ 0 h 19917"/>
                <a:gd name="T14" fmla="*/ 0 w 21916"/>
                <a:gd name="T15" fmla="*/ 0 h 19917"/>
                <a:gd name="T16" fmla="*/ 0 w 21916"/>
                <a:gd name="T17" fmla="*/ 0 h 19917"/>
                <a:gd name="T18" fmla="*/ 0 w 21916"/>
                <a:gd name="T19" fmla="*/ 0 h 19917"/>
                <a:gd name="T20" fmla="*/ 0 w 21916"/>
                <a:gd name="T21" fmla="*/ 0 h 19917"/>
                <a:gd name="T22" fmla="*/ 0 w 21916"/>
                <a:gd name="T23" fmla="*/ 0 h 19917"/>
                <a:gd name="T24" fmla="*/ 0 w 21916"/>
                <a:gd name="T25" fmla="*/ 0 h 19917"/>
                <a:gd name="T26" fmla="*/ 0 w 21916"/>
                <a:gd name="T27" fmla="*/ 0 h 19917"/>
                <a:gd name="T28" fmla="*/ 0 w 21916"/>
                <a:gd name="T29" fmla="*/ 0 h 19917"/>
                <a:gd name="T30" fmla="*/ 0 w 21916"/>
                <a:gd name="T31" fmla="*/ 0 h 19917"/>
                <a:gd name="T32" fmla="*/ 0 w 21916"/>
                <a:gd name="T33" fmla="*/ 0 h 19917"/>
                <a:gd name="T34" fmla="*/ 0 w 21916"/>
                <a:gd name="T35" fmla="*/ 0 h 19917"/>
                <a:gd name="T36" fmla="*/ 0 w 21916"/>
                <a:gd name="T37" fmla="*/ 0 h 19917"/>
                <a:gd name="T38" fmla="*/ 0 w 21916"/>
                <a:gd name="T39" fmla="*/ 0 h 19917"/>
                <a:gd name="T40" fmla="*/ 0 w 21916"/>
                <a:gd name="T41" fmla="*/ 0 h 19917"/>
                <a:gd name="T42" fmla="*/ 0 w 21916"/>
                <a:gd name="T43" fmla="*/ 0 h 19917"/>
                <a:gd name="T44" fmla="*/ 0 w 21916"/>
                <a:gd name="T45" fmla="*/ 0 h 19917"/>
                <a:gd name="T46" fmla="*/ 0 w 21916"/>
                <a:gd name="T47" fmla="*/ 0 h 19917"/>
                <a:gd name="T48" fmla="*/ 0 w 21916"/>
                <a:gd name="T49" fmla="*/ 0 h 19917"/>
                <a:gd name="T50" fmla="*/ 0 w 21916"/>
                <a:gd name="T51" fmla="*/ 0 h 19917"/>
                <a:gd name="T52" fmla="*/ 0 w 21916"/>
                <a:gd name="T53" fmla="*/ 0 h 19917"/>
                <a:gd name="T54" fmla="*/ 0 w 21916"/>
                <a:gd name="T55" fmla="*/ 0 h 19917"/>
                <a:gd name="T56" fmla="*/ 0 w 21916"/>
                <a:gd name="T57" fmla="*/ 0 h 19917"/>
                <a:gd name="T58" fmla="*/ 0 w 21916"/>
                <a:gd name="T59" fmla="*/ 0 h 19917"/>
                <a:gd name="T60" fmla="*/ 0 w 21916"/>
                <a:gd name="T61" fmla="*/ 0 h 19917"/>
                <a:gd name="T62" fmla="*/ 0 w 21916"/>
                <a:gd name="T63" fmla="*/ 0 h 19917"/>
                <a:gd name="T64" fmla="*/ 0 w 21916"/>
                <a:gd name="T65" fmla="*/ 0 h 19917"/>
                <a:gd name="T66" fmla="*/ 0 w 21916"/>
                <a:gd name="T67" fmla="*/ 0 h 19917"/>
                <a:gd name="T68" fmla="*/ 0 w 21916"/>
                <a:gd name="T69" fmla="*/ 0 h 19917"/>
                <a:gd name="T70" fmla="*/ 0 w 21916"/>
                <a:gd name="T71" fmla="*/ 0 h 19917"/>
                <a:gd name="T72" fmla="*/ 0 w 21916"/>
                <a:gd name="T73" fmla="*/ 0 h 19917"/>
                <a:gd name="T74" fmla="*/ 0 w 21916"/>
                <a:gd name="T75" fmla="*/ 0 h 19917"/>
                <a:gd name="T76" fmla="*/ 0 w 21916"/>
                <a:gd name="T77" fmla="*/ 0 h 19917"/>
                <a:gd name="T78" fmla="*/ 0 w 21916"/>
                <a:gd name="T79" fmla="*/ 0 h 19917"/>
                <a:gd name="T80" fmla="*/ 0 w 21916"/>
                <a:gd name="T81" fmla="*/ 0 h 19917"/>
                <a:gd name="T82" fmla="*/ 0 w 21916"/>
                <a:gd name="T83" fmla="*/ 0 h 19917"/>
                <a:gd name="T84" fmla="*/ 0 w 21916"/>
                <a:gd name="T85" fmla="*/ 0 h 19917"/>
                <a:gd name="T86" fmla="*/ 0 w 21916"/>
                <a:gd name="T87" fmla="*/ 0 h 19917"/>
                <a:gd name="T88" fmla="*/ 0 w 21916"/>
                <a:gd name="T89" fmla="*/ 0 h 19917"/>
                <a:gd name="T90" fmla="*/ 0 w 21916"/>
                <a:gd name="T91" fmla="*/ 0 h 19917"/>
                <a:gd name="T92" fmla="*/ 0 w 21916"/>
                <a:gd name="T93" fmla="*/ 0 h 19917"/>
                <a:gd name="T94" fmla="*/ 0 w 21916"/>
                <a:gd name="T95" fmla="*/ 0 h 19917"/>
                <a:gd name="T96" fmla="*/ 0 w 21916"/>
                <a:gd name="T97" fmla="*/ 0 h 19917"/>
                <a:gd name="T98" fmla="*/ 0 w 21916"/>
                <a:gd name="T99" fmla="*/ 0 h 19917"/>
                <a:gd name="T100" fmla="*/ 0 w 21916"/>
                <a:gd name="T101" fmla="*/ 0 h 19917"/>
                <a:gd name="T102" fmla="*/ 0 w 21916"/>
                <a:gd name="T103" fmla="*/ 0 h 199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916"/>
                <a:gd name="T157" fmla="*/ 0 h 19917"/>
                <a:gd name="T158" fmla="*/ 21916 w 21916"/>
                <a:gd name="T159" fmla="*/ 19917 h 199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916" h="19917">
                  <a:moveTo>
                    <a:pt x="20898" y="8742"/>
                  </a:moveTo>
                  <a:cubicBezTo>
                    <a:pt x="20898" y="14007"/>
                    <a:pt x="16872" y="18824"/>
                    <a:pt x="11952" y="19470"/>
                  </a:cubicBezTo>
                  <a:cubicBezTo>
                    <a:pt x="11952" y="19470"/>
                    <a:pt x="11927" y="19470"/>
                    <a:pt x="11927" y="19470"/>
                  </a:cubicBezTo>
                  <a:cubicBezTo>
                    <a:pt x="3280" y="19917"/>
                    <a:pt x="0" y="10580"/>
                    <a:pt x="3827" y="6209"/>
                  </a:cubicBezTo>
                  <a:cubicBezTo>
                    <a:pt x="8001" y="1441"/>
                    <a:pt x="16822" y="5414"/>
                    <a:pt x="17295" y="12293"/>
                  </a:cubicBezTo>
                  <a:cubicBezTo>
                    <a:pt x="17667" y="17558"/>
                    <a:pt x="13816" y="18849"/>
                    <a:pt x="11952" y="19470"/>
                  </a:cubicBezTo>
                  <a:cubicBezTo>
                    <a:pt x="16872" y="18824"/>
                    <a:pt x="20898" y="14007"/>
                    <a:pt x="20898" y="8742"/>
                  </a:cubicBezTo>
                  <a:cubicBezTo>
                    <a:pt x="20898" y="5389"/>
                    <a:pt x="19307" y="2658"/>
                    <a:pt x="16872" y="1292"/>
                  </a:cubicBezTo>
                  <a:cubicBezTo>
                    <a:pt x="16723" y="1217"/>
                    <a:pt x="16524" y="1093"/>
                    <a:pt x="16375" y="1019"/>
                  </a:cubicBezTo>
                  <a:cubicBezTo>
                    <a:pt x="16127" y="919"/>
                    <a:pt x="15829" y="770"/>
                    <a:pt x="15605" y="671"/>
                  </a:cubicBezTo>
                  <a:cubicBezTo>
                    <a:pt x="15182" y="522"/>
                    <a:pt x="15182" y="522"/>
                    <a:pt x="15182" y="522"/>
                  </a:cubicBezTo>
                  <a:cubicBezTo>
                    <a:pt x="15033" y="472"/>
                    <a:pt x="14835" y="423"/>
                    <a:pt x="14685" y="373"/>
                  </a:cubicBezTo>
                  <a:cubicBezTo>
                    <a:pt x="14338" y="274"/>
                    <a:pt x="14338" y="274"/>
                    <a:pt x="14338" y="274"/>
                  </a:cubicBezTo>
                  <a:cubicBezTo>
                    <a:pt x="14238" y="249"/>
                    <a:pt x="14089" y="224"/>
                    <a:pt x="13990" y="199"/>
                  </a:cubicBezTo>
                  <a:cubicBezTo>
                    <a:pt x="13716" y="149"/>
                    <a:pt x="13716" y="149"/>
                    <a:pt x="13716" y="149"/>
                  </a:cubicBezTo>
                  <a:cubicBezTo>
                    <a:pt x="13617" y="125"/>
                    <a:pt x="13518" y="125"/>
                    <a:pt x="13418" y="100"/>
                  </a:cubicBezTo>
                  <a:cubicBezTo>
                    <a:pt x="13170" y="75"/>
                    <a:pt x="13170" y="75"/>
                    <a:pt x="13170" y="75"/>
                  </a:cubicBezTo>
                  <a:cubicBezTo>
                    <a:pt x="13095" y="50"/>
                    <a:pt x="12996" y="50"/>
                    <a:pt x="12921" y="50"/>
                  </a:cubicBezTo>
                  <a:cubicBezTo>
                    <a:pt x="12698" y="25"/>
                    <a:pt x="12698" y="25"/>
                    <a:pt x="12698" y="25"/>
                  </a:cubicBezTo>
                  <a:cubicBezTo>
                    <a:pt x="12648" y="25"/>
                    <a:pt x="12548" y="25"/>
                    <a:pt x="12474" y="0"/>
                  </a:cubicBezTo>
                  <a:cubicBezTo>
                    <a:pt x="12275" y="0"/>
                    <a:pt x="12275" y="0"/>
                    <a:pt x="12275" y="0"/>
                  </a:cubicBezTo>
                  <a:cubicBezTo>
                    <a:pt x="12201" y="0"/>
                    <a:pt x="12126" y="0"/>
                    <a:pt x="12051" y="0"/>
                  </a:cubicBezTo>
                  <a:cubicBezTo>
                    <a:pt x="11828" y="0"/>
                    <a:pt x="11828" y="0"/>
                    <a:pt x="11828" y="0"/>
                  </a:cubicBezTo>
                  <a:cubicBezTo>
                    <a:pt x="11778" y="0"/>
                    <a:pt x="11679" y="0"/>
                    <a:pt x="11604" y="0"/>
                  </a:cubicBezTo>
                  <a:cubicBezTo>
                    <a:pt x="11381" y="25"/>
                    <a:pt x="11381" y="25"/>
                    <a:pt x="11381" y="25"/>
                  </a:cubicBezTo>
                  <a:cubicBezTo>
                    <a:pt x="11331" y="25"/>
                    <a:pt x="11231" y="25"/>
                    <a:pt x="11157" y="25"/>
                  </a:cubicBezTo>
                  <a:cubicBezTo>
                    <a:pt x="10908" y="50"/>
                    <a:pt x="10908" y="50"/>
                    <a:pt x="10908" y="50"/>
                  </a:cubicBezTo>
                  <a:cubicBezTo>
                    <a:pt x="10834" y="75"/>
                    <a:pt x="10734" y="75"/>
                    <a:pt x="10635" y="75"/>
                  </a:cubicBezTo>
                  <a:cubicBezTo>
                    <a:pt x="10312" y="125"/>
                    <a:pt x="10312" y="125"/>
                    <a:pt x="10312" y="125"/>
                  </a:cubicBezTo>
                  <a:cubicBezTo>
                    <a:pt x="9368" y="323"/>
                    <a:pt x="8921" y="472"/>
                    <a:pt x="8200" y="745"/>
                  </a:cubicBezTo>
                  <a:cubicBezTo>
                    <a:pt x="7678" y="969"/>
                    <a:pt x="7678" y="969"/>
                    <a:pt x="7678" y="969"/>
                  </a:cubicBezTo>
                  <a:cubicBezTo>
                    <a:pt x="7032" y="1317"/>
                    <a:pt x="6982" y="1341"/>
                    <a:pt x="6585" y="1590"/>
                  </a:cubicBezTo>
                  <a:cubicBezTo>
                    <a:pt x="6038" y="1962"/>
                    <a:pt x="6038" y="1962"/>
                    <a:pt x="6038" y="1962"/>
                  </a:cubicBezTo>
                  <a:cubicBezTo>
                    <a:pt x="5814" y="2161"/>
                    <a:pt x="5491" y="2409"/>
                    <a:pt x="5268" y="2608"/>
                  </a:cubicBezTo>
                  <a:cubicBezTo>
                    <a:pt x="4746" y="3130"/>
                    <a:pt x="4746" y="3130"/>
                    <a:pt x="4746" y="3130"/>
                  </a:cubicBezTo>
                  <a:cubicBezTo>
                    <a:pt x="4572" y="3328"/>
                    <a:pt x="4323" y="3601"/>
                    <a:pt x="4150" y="3825"/>
                  </a:cubicBezTo>
                  <a:cubicBezTo>
                    <a:pt x="3702" y="4421"/>
                    <a:pt x="3702" y="4421"/>
                    <a:pt x="3702" y="4421"/>
                  </a:cubicBezTo>
                  <a:cubicBezTo>
                    <a:pt x="3578" y="4644"/>
                    <a:pt x="3379" y="4942"/>
                    <a:pt x="3255" y="5166"/>
                  </a:cubicBezTo>
                  <a:cubicBezTo>
                    <a:pt x="2907" y="5861"/>
                    <a:pt x="2907" y="5861"/>
                    <a:pt x="2907" y="5861"/>
                  </a:cubicBezTo>
                  <a:cubicBezTo>
                    <a:pt x="2808" y="6085"/>
                    <a:pt x="2683" y="6408"/>
                    <a:pt x="2584" y="6656"/>
                  </a:cubicBezTo>
                  <a:cubicBezTo>
                    <a:pt x="2360" y="7401"/>
                    <a:pt x="2360" y="7401"/>
                    <a:pt x="2360" y="7401"/>
                  </a:cubicBezTo>
                  <a:cubicBezTo>
                    <a:pt x="2311" y="7649"/>
                    <a:pt x="2211" y="7997"/>
                    <a:pt x="2186" y="8245"/>
                  </a:cubicBezTo>
                  <a:cubicBezTo>
                    <a:pt x="2062" y="9040"/>
                    <a:pt x="2062" y="9040"/>
                    <a:pt x="2062" y="9040"/>
                  </a:cubicBezTo>
                  <a:cubicBezTo>
                    <a:pt x="2062" y="9288"/>
                    <a:pt x="2037" y="9661"/>
                    <a:pt x="2037" y="9909"/>
                  </a:cubicBezTo>
                  <a:cubicBezTo>
                    <a:pt x="2062" y="10729"/>
                    <a:pt x="2062" y="10729"/>
                    <a:pt x="2062" y="10729"/>
                  </a:cubicBezTo>
                  <a:cubicBezTo>
                    <a:pt x="2112" y="11151"/>
                    <a:pt x="2186" y="11722"/>
                    <a:pt x="2286" y="12144"/>
                  </a:cubicBezTo>
                  <a:cubicBezTo>
                    <a:pt x="2485" y="12889"/>
                    <a:pt x="2485" y="12889"/>
                    <a:pt x="2485" y="12889"/>
                  </a:cubicBezTo>
                  <a:cubicBezTo>
                    <a:pt x="2559" y="13138"/>
                    <a:pt x="2683" y="13460"/>
                    <a:pt x="2783" y="13709"/>
                  </a:cubicBezTo>
                  <a:cubicBezTo>
                    <a:pt x="3081" y="14404"/>
                    <a:pt x="3081" y="14404"/>
                    <a:pt x="3081" y="14404"/>
                  </a:cubicBezTo>
                  <a:cubicBezTo>
                    <a:pt x="3205" y="14628"/>
                    <a:pt x="3379" y="14926"/>
                    <a:pt x="3503" y="15149"/>
                  </a:cubicBezTo>
                  <a:cubicBezTo>
                    <a:pt x="3926" y="15770"/>
                    <a:pt x="3926" y="15770"/>
                    <a:pt x="3926" y="15770"/>
                  </a:cubicBezTo>
                  <a:cubicBezTo>
                    <a:pt x="4100" y="15969"/>
                    <a:pt x="4299" y="16242"/>
                    <a:pt x="4473" y="16440"/>
                  </a:cubicBezTo>
                  <a:cubicBezTo>
                    <a:pt x="4970" y="16987"/>
                    <a:pt x="4970" y="16987"/>
                    <a:pt x="4970" y="16987"/>
                  </a:cubicBezTo>
                  <a:cubicBezTo>
                    <a:pt x="5168" y="17161"/>
                    <a:pt x="5442" y="17434"/>
                    <a:pt x="5665" y="17608"/>
                  </a:cubicBezTo>
                  <a:cubicBezTo>
                    <a:pt x="6187" y="18005"/>
                    <a:pt x="6187" y="18005"/>
                    <a:pt x="6187" y="18005"/>
                  </a:cubicBezTo>
                  <a:cubicBezTo>
                    <a:pt x="6460" y="18179"/>
                    <a:pt x="6808" y="18427"/>
                    <a:pt x="7082" y="18576"/>
                  </a:cubicBezTo>
                  <a:cubicBezTo>
                    <a:pt x="7579" y="18849"/>
                    <a:pt x="7579" y="18849"/>
                    <a:pt x="7579" y="18849"/>
                  </a:cubicBezTo>
                  <a:cubicBezTo>
                    <a:pt x="7802" y="18949"/>
                    <a:pt x="8125" y="19098"/>
                    <a:pt x="8349" y="19197"/>
                  </a:cubicBezTo>
                  <a:cubicBezTo>
                    <a:pt x="8771" y="19346"/>
                    <a:pt x="8771" y="19346"/>
                    <a:pt x="8771" y="19346"/>
                  </a:cubicBezTo>
                  <a:cubicBezTo>
                    <a:pt x="8921" y="19396"/>
                    <a:pt x="9119" y="19445"/>
                    <a:pt x="9268" y="19495"/>
                  </a:cubicBezTo>
                  <a:cubicBezTo>
                    <a:pt x="9591" y="19594"/>
                    <a:pt x="9591" y="19594"/>
                    <a:pt x="9591" y="19594"/>
                  </a:cubicBezTo>
                  <a:cubicBezTo>
                    <a:pt x="9716" y="19619"/>
                    <a:pt x="9840" y="19644"/>
                    <a:pt x="9964" y="19669"/>
                  </a:cubicBezTo>
                  <a:cubicBezTo>
                    <a:pt x="10238" y="19718"/>
                    <a:pt x="10238" y="19718"/>
                    <a:pt x="10238" y="19718"/>
                  </a:cubicBezTo>
                  <a:cubicBezTo>
                    <a:pt x="10312" y="19743"/>
                    <a:pt x="10436" y="19743"/>
                    <a:pt x="10511" y="19768"/>
                  </a:cubicBezTo>
                  <a:cubicBezTo>
                    <a:pt x="10759" y="19793"/>
                    <a:pt x="10759" y="19793"/>
                    <a:pt x="10759" y="19793"/>
                  </a:cubicBezTo>
                  <a:cubicBezTo>
                    <a:pt x="10834" y="19793"/>
                    <a:pt x="10933" y="19818"/>
                    <a:pt x="11008" y="19818"/>
                  </a:cubicBezTo>
                  <a:cubicBezTo>
                    <a:pt x="11231" y="19843"/>
                    <a:pt x="11231" y="19843"/>
                    <a:pt x="11231" y="19843"/>
                  </a:cubicBezTo>
                  <a:cubicBezTo>
                    <a:pt x="11306" y="19843"/>
                    <a:pt x="11405" y="19843"/>
                    <a:pt x="11455" y="19867"/>
                  </a:cubicBezTo>
                  <a:cubicBezTo>
                    <a:pt x="11679" y="19867"/>
                    <a:pt x="11679" y="19867"/>
                    <a:pt x="11679" y="19867"/>
                  </a:cubicBezTo>
                  <a:cubicBezTo>
                    <a:pt x="11753" y="19867"/>
                    <a:pt x="11828" y="19867"/>
                    <a:pt x="11902" y="19867"/>
                  </a:cubicBezTo>
                  <a:cubicBezTo>
                    <a:pt x="12101" y="19867"/>
                    <a:pt x="12101" y="19867"/>
                    <a:pt x="12101" y="19867"/>
                  </a:cubicBezTo>
                  <a:cubicBezTo>
                    <a:pt x="12176" y="19867"/>
                    <a:pt x="12275" y="19867"/>
                    <a:pt x="12325" y="19867"/>
                  </a:cubicBezTo>
                  <a:cubicBezTo>
                    <a:pt x="12548" y="19843"/>
                    <a:pt x="12548" y="19843"/>
                    <a:pt x="12548" y="19843"/>
                  </a:cubicBezTo>
                  <a:cubicBezTo>
                    <a:pt x="12623" y="19843"/>
                    <a:pt x="12722" y="19843"/>
                    <a:pt x="12797" y="19843"/>
                  </a:cubicBezTo>
                  <a:cubicBezTo>
                    <a:pt x="13045" y="19818"/>
                    <a:pt x="13045" y="19818"/>
                    <a:pt x="13045" y="19818"/>
                  </a:cubicBezTo>
                  <a:cubicBezTo>
                    <a:pt x="13120" y="19793"/>
                    <a:pt x="13219" y="19793"/>
                    <a:pt x="13294" y="19793"/>
                  </a:cubicBezTo>
                  <a:cubicBezTo>
                    <a:pt x="13617" y="19743"/>
                    <a:pt x="13617" y="19743"/>
                    <a:pt x="13617" y="19743"/>
                  </a:cubicBezTo>
                  <a:cubicBezTo>
                    <a:pt x="14362" y="19594"/>
                    <a:pt x="14835" y="19470"/>
                    <a:pt x="15630" y="19172"/>
                  </a:cubicBezTo>
                  <a:cubicBezTo>
                    <a:pt x="16152" y="18949"/>
                    <a:pt x="16152" y="18949"/>
                    <a:pt x="16152" y="18949"/>
                  </a:cubicBezTo>
                  <a:cubicBezTo>
                    <a:pt x="16798" y="18626"/>
                    <a:pt x="16847" y="18601"/>
                    <a:pt x="17270" y="18353"/>
                  </a:cubicBezTo>
                  <a:cubicBezTo>
                    <a:pt x="17816" y="17980"/>
                    <a:pt x="17816" y="17980"/>
                    <a:pt x="17816" y="17980"/>
                  </a:cubicBezTo>
                  <a:cubicBezTo>
                    <a:pt x="18065" y="17781"/>
                    <a:pt x="18388" y="17533"/>
                    <a:pt x="18612" y="17334"/>
                  </a:cubicBezTo>
                  <a:cubicBezTo>
                    <a:pt x="19133" y="16838"/>
                    <a:pt x="19133" y="16838"/>
                    <a:pt x="19133" y="16838"/>
                  </a:cubicBezTo>
                  <a:cubicBezTo>
                    <a:pt x="19307" y="16614"/>
                    <a:pt x="19556" y="16341"/>
                    <a:pt x="19730" y="16142"/>
                  </a:cubicBezTo>
                  <a:cubicBezTo>
                    <a:pt x="20177" y="15522"/>
                    <a:pt x="20177" y="15522"/>
                    <a:pt x="20177" y="15522"/>
                  </a:cubicBezTo>
                  <a:cubicBezTo>
                    <a:pt x="20326" y="15323"/>
                    <a:pt x="20525" y="15025"/>
                    <a:pt x="20649" y="14777"/>
                  </a:cubicBezTo>
                  <a:cubicBezTo>
                    <a:pt x="20997" y="14106"/>
                    <a:pt x="20997" y="14106"/>
                    <a:pt x="20997" y="14106"/>
                  </a:cubicBezTo>
                  <a:cubicBezTo>
                    <a:pt x="21096" y="13883"/>
                    <a:pt x="21246" y="13560"/>
                    <a:pt x="21320" y="13311"/>
                  </a:cubicBezTo>
                  <a:cubicBezTo>
                    <a:pt x="21569" y="12566"/>
                    <a:pt x="21569" y="12566"/>
                    <a:pt x="21569" y="12566"/>
                  </a:cubicBezTo>
                  <a:cubicBezTo>
                    <a:pt x="21618" y="12318"/>
                    <a:pt x="21693" y="11970"/>
                    <a:pt x="21743" y="11722"/>
                  </a:cubicBezTo>
                  <a:cubicBezTo>
                    <a:pt x="21867" y="10927"/>
                    <a:pt x="21867" y="10927"/>
                    <a:pt x="21867" y="10927"/>
                  </a:cubicBezTo>
                  <a:cubicBezTo>
                    <a:pt x="21892" y="10629"/>
                    <a:pt x="21916" y="10257"/>
                    <a:pt x="21916" y="9959"/>
                  </a:cubicBezTo>
                  <a:cubicBezTo>
                    <a:pt x="21892" y="9139"/>
                    <a:pt x="21892" y="9139"/>
                    <a:pt x="21892" y="9139"/>
                  </a:cubicBezTo>
                  <a:cubicBezTo>
                    <a:pt x="21842" y="8891"/>
                    <a:pt x="21817" y="8543"/>
                    <a:pt x="21767" y="8270"/>
                  </a:cubicBezTo>
                  <a:cubicBezTo>
                    <a:pt x="21618" y="7500"/>
                    <a:pt x="21618" y="7500"/>
                    <a:pt x="21618" y="7500"/>
                  </a:cubicBezTo>
                  <a:cubicBezTo>
                    <a:pt x="21544" y="7252"/>
                    <a:pt x="21444" y="6929"/>
                    <a:pt x="21370" y="6681"/>
                  </a:cubicBezTo>
                  <a:cubicBezTo>
                    <a:pt x="21096" y="5961"/>
                    <a:pt x="21096" y="5961"/>
                    <a:pt x="21096" y="5961"/>
                  </a:cubicBezTo>
                  <a:cubicBezTo>
                    <a:pt x="20972" y="5737"/>
                    <a:pt x="20848" y="5414"/>
                    <a:pt x="20724" y="5191"/>
                  </a:cubicBezTo>
                  <a:cubicBezTo>
                    <a:pt x="20326" y="4545"/>
                    <a:pt x="20326" y="4545"/>
                    <a:pt x="20326" y="4545"/>
                  </a:cubicBezTo>
                  <a:cubicBezTo>
                    <a:pt x="20177" y="4346"/>
                    <a:pt x="19978" y="4048"/>
                    <a:pt x="19829" y="3850"/>
                  </a:cubicBezTo>
                  <a:cubicBezTo>
                    <a:pt x="19357" y="3279"/>
                    <a:pt x="19357" y="3279"/>
                    <a:pt x="19357" y="3279"/>
                  </a:cubicBezTo>
                  <a:cubicBezTo>
                    <a:pt x="19158" y="3080"/>
                    <a:pt x="18910" y="2832"/>
                    <a:pt x="18711" y="2633"/>
                  </a:cubicBezTo>
                  <a:cubicBezTo>
                    <a:pt x="18189" y="2186"/>
                    <a:pt x="18189" y="2186"/>
                    <a:pt x="18189" y="2186"/>
                  </a:cubicBezTo>
                  <a:cubicBezTo>
                    <a:pt x="17493" y="1664"/>
                    <a:pt x="17419" y="1615"/>
                    <a:pt x="16872" y="1292"/>
                  </a:cubicBezTo>
                  <a:cubicBezTo>
                    <a:pt x="19307" y="2658"/>
                    <a:pt x="20898" y="5389"/>
                    <a:pt x="20898" y="8742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32" name="Freeform 8"/>
            <p:cNvSpPr>
              <a:spLocks noChangeAspect="1"/>
            </p:cNvSpPr>
            <p:nvPr/>
          </p:nvSpPr>
          <p:spPr bwMode="auto">
            <a:xfrm>
              <a:off x="2176" y="1566"/>
              <a:ext cx="1315" cy="1309"/>
            </a:xfrm>
            <a:custGeom>
              <a:avLst/>
              <a:gdLst>
                <a:gd name="T0" fmla="*/ 0 w 10958"/>
                <a:gd name="T1" fmla="*/ 0 h 10909"/>
                <a:gd name="T2" fmla="*/ 0 w 10958"/>
                <a:gd name="T3" fmla="*/ 0 h 10909"/>
                <a:gd name="T4" fmla="*/ 0 w 10958"/>
                <a:gd name="T5" fmla="*/ 0 h 10909"/>
                <a:gd name="T6" fmla="*/ 0 w 10958"/>
                <a:gd name="T7" fmla="*/ 0 h 10909"/>
                <a:gd name="T8" fmla="*/ 0 w 10958"/>
                <a:gd name="T9" fmla="*/ 0 h 10909"/>
                <a:gd name="T10" fmla="*/ 0 w 10958"/>
                <a:gd name="T11" fmla="*/ 0 h 10909"/>
                <a:gd name="T12" fmla="*/ 0 w 10958"/>
                <a:gd name="T13" fmla="*/ 0 h 10909"/>
                <a:gd name="T14" fmla="*/ 0 w 10958"/>
                <a:gd name="T15" fmla="*/ 0 h 10909"/>
                <a:gd name="T16" fmla="*/ 0 w 10958"/>
                <a:gd name="T17" fmla="*/ 0 h 10909"/>
                <a:gd name="T18" fmla="*/ 0 w 10958"/>
                <a:gd name="T19" fmla="*/ 0 h 10909"/>
                <a:gd name="T20" fmla="*/ 0 w 10958"/>
                <a:gd name="T21" fmla="*/ 0 h 10909"/>
                <a:gd name="T22" fmla="*/ 0 w 10958"/>
                <a:gd name="T23" fmla="*/ 0 h 10909"/>
                <a:gd name="T24" fmla="*/ 0 w 10958"/>
                <a:gd name="T25" fmla="*/ 0 h 10909"/>
                <a:gd name="T26" fmla="*/ 0 w 10958"/>
                <a:gd name="T27" fmla="*/ 0 h 10909"/>
                <a:gd name="T28" fmla="*/ 0 w 10958"/>
                <a:gd name="T29" fmla="*/ 0 h 10909"/>
                <a:gd name="T30" fmla="*/ 0 w 10958"/>
                <a:gd name="T31" fmla="*/ 0 h 10909"/>
                <a:gd name="T32" fmla="*/ 0 w 10958"/>
                <a:gd name="T33" fmla="*/ 0 h 10909"/>
                <a:gd name="T34" fmla="*/ 0 w 10958"/>
                <a:gd name="T35" fmla="*/ 0 h 10909"/>
                <a:gd name="T36" fmla="*/ 0 w 10958"/>
                <a:gd name="T37" fmla="*/ 0 h 10909"/>
                <a:gd name="T38" fmla="*/ 0 w 10958"/>
                <a:gd name="T39" fmla="*/ 0 h 10909"/>
                <a:gd name="T40" fmla="*/ 0 w 10958"/>
                <a:gd name="T41" fmla="*/ 0 h 10909"/>
                <a:gd name="T42" fmla="*/ 0 w 10958"/>
                <a:gd name="T43" fmla="*/ 0 h 10909"/>
                <a:gd name="T44" fmla="*/ 0 w 10958"/>
                <a:gd name="T45" fmla="*/ 0 h 10909"/>
                <a:gd name="T46" fmla="*/ 0 w 10958"/>
                <a:gd name="T47" fmla="*/ 0 h 10909"/>
                <a:gd name="T48" fmla="*/ 0 w 10958"/>
                <a:gd name="T49" fmla="*/ 0 h 10909"/>
                <a:gd name="T50" fmla="*/ 0 w 10958"/>
                <a:gd name="T51" fmla="*/ 0 h 10909"/>
                <a:gd name="T52" fmla="*/ 0 w 10958"/>
                <a:gd name="T53" fmla="*/ 0 h 10909"/>
                <a:gd name="T54" fmla="*/ 0 w 10958"/>
                <a:gd name="T55" fmla="*/ 0 h 10909"/>
                <a:gd name="T56" fmla="*/ 0 w 10958"/>
                <a:gd name="T57" fmla="*/ 0 h 10909"/>
                <a:gd name="T58" fmla="*/ 0 w 10958"/>
                <a:gd name="T59" fmla="*/ 0 h 10909"/>
                <a:gd name="T60" fmla="*/ 0 w 10958"/>
                <a:gd name="T61" fmla="*/ 0 h 10909"/>
                <a:gd name="T62" fmla="*/ 0 w 10958"/>
                <a:gd name="T63" fmla="*/ 0 h 10909"/>
                <a:gd name="T64" fmla="*/ 0 w 10958"/>
                <a:gd name="T65" fmla="*/ 0 h 10909"/>
                <a:gd name="T66" fmla="*/ 0 w 10958"/>
                <a:gd name="T67" fmla="*/ 0 h 10909"/>
                <a:gd name="T68" fmla="*/ 0 w 10958"/>
                <a:gd name="T69" fmla="*/ 0 h 10909"/>
                <a:gd name="T70" fmla="*/ 0 w 10958"/>
                <a:gd name="T71" fmla="*/ 0 h 10909"/>
                <a:gd name="T72" fmla="*/ 0 w 10958"/>
                <a:gd name="T73" fmla="*/ 0 h 10909"/>
                <a:gd name="T74" fmla="*/ 0 w 10958"/>
                <a:gd name="T75" fmla="*/ 0 h 10909"/>
                <a:gd name="T76" fmla="*/ 0 w 10958"/>
                <a:gd name="T77" fmla="*/ 0 h 10909"/>
                <a:gd name="T78" fmla="*/ 0 w 10958"/>
                <a:gd name="T79" fmla="*/ 0 h 10909"/>
                <a:gd name="T80" fmla="*/ 0 w 10958"/>
                <a:gd name="T81" fmla="*/ 0 h 10909"/>
                <a:gd name="T82" fmla="*/ 0 w 10958"/>
                <a:gd name="T83" fmla="*/ 0 h 10909"/>
                <a:gd name="T84" fmla="*/ 0 w 10958"/>
                <a:gd name="T85" fmla="*/ 0 h 10909"/>
                <a:gd name="T86" fmla="*/ 0 w 10958"/>
                <a:gd name="T87" fmla="*/ 0 h 10909"/>
                <a:gd name="T88" fmla="*/ 0 w 10958"/>
                <a:gd name="T89" fmla="*/ 0 h 10909"/>
                <a:gd name="T90" fmla="*/ 0 w 10958"/>
                <a:gd name="T91" fmla="*/ 0 h 10909"/>
                <a:gd name="T92" fmla="*/ 0 w 10958"/>
                <a:gd name="T93" fmla="*/ 0 h 10909"/>
                <a:gd name="T94" fmla="*/ 0 w 10958"/>
                <a:gd name="T95" fmla="*/ 0 h 10909"/>
                <a:gd name="T96" fmla="*/ 0 w 10958"/>
                <a:gd name="T97" fmla="*/ 0 h 10909"/>
                <a:gd name="T98" fmla="*/ 0 w 10958"/>
                <a:gd name="T99" fmla="*/ 0 h 10909"/>
                <a:gd name="T100" fmla="*/ 0 w 10958"/>
                <a:gd name="T101" fmla="*/ 0 h 10909"/>
                <a:gd name="T102" fmla="*/ 0 w 10958"/>
                <a:gd name="T103" fmla="*/ 0 h 109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958"/>
                <a:gd name="T157" fmla="*/ 0 h 10909"/>
                <a:gd name="T158" fmla="*/ 10958 w 10958"/>
                <a:gd name="T159" fmla="*/ 10909 h 109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958" h="10909">
                  <a:moveTo>
                    <a:pt x="10449" y="4374"/>
                  </a:moveTo>
                  <a:cubicBezTo>
                    <a:pt x="10449" y="6560"/>
                    <a:pt x="9070" y="8586"/>
                    <a:pt x="7194" y="9405"/>
                  </a:cubicBezTo>
                  <a:cubicBezTo>
                    <a:pt x="7119" y="9443"/>
                    <a:pt x="7032" y="9480"/>
                    <a:pt x="6970" y="9517"/>
                  </a:cubicBezTo>
                  <a:cubicBezTo>
                    <a:pt x="3678" y="10909"/>
                    <a:pt x="0" y="7157"/>
                    <a:pt x="1367" y="3790"/>
                  </a:cubicBezTo>
                  <a:cubicBezTo>
                    <a:pt x="2460" y="1094"/>
                    <a:pt x="6958" y="1206"/>
                    <a:pt x="8474" y="4722"/>
                  </a:cubicBezTo>
                  <a:cubicBezTo>
                    <a:pt x="9269" y="6573"/>
                    <a:pt x="8734" y="8548"/>
                    <a:pt x="7194" y="9405"/>
                  </a:cubicBezTo>
                  <a:cubicBezTo>
                    <a:pt x="9070" y="8586"/>
                    <a:pt x="10449" y="6560"/>
                    <a:pt x="10449" y="4374"/>
                  </a:cubicBezTo>
                  <a:cubicBezTo>
                    <a:pt x="10449" y="2696"/>
                    <a:pt x="9654" y="1330"/>
                    <a:pt x="8436" y="647"/>
                  </a:cubicBezTo>
                  <a:cubicBezTo>
                    <a:pt x="8362" y="609"/>
                    <a:pt x="8262" y="547"/>
                    <a:pt x="8188" y="510"/>
                  </a:cubicBezTo>
                  <a:cubicBezTo>
                    <a:pt x="8064" y="460"/>
                    <a:pt x="7914" y="386"/>
                    <a:pt x="7803" y="336"/>
                  </a:cubicBezTo>
                  <a:cubicBezTo>
                    <a:pt x="7591" y="261"/>
                    <a:pt x="7591" y="261"/>
                    <a:pt x="7591" y="261"/>
                  </a:cubicBezTo>
                  <a:cubicBezTo>
                    <a:pt x="7517" y="237"/>
                    <a:pt x="7418" y="212"/>
                    <a:pt x="7343" y="187"/>
                  </a:cubicBezTo>
                  <a:cubicBezTo>
                    <a:pt x="7169" y="137"/>
                    <a:pt x="7169" y="137"/>
                    <a:pt x="7169" y="137"/>
                  </a:cubicBezTo>
                  <a:cubicBezTo>
                    <a:pt x="7119" y="125"/>
                    <a:pt x="7045" y="112"/>
                    <a:pt x="6995" y="100"/>
                  </a:cubicBezTo>
                  <a:cubicBezTo>
                    <a:pt x="6858" y="75"/>
                    <a:pt x="6858" y="75"/>
                    <a:pt x="6858" y="75"/>
                  </a:cubicBezTo>
                  <a:cubicBezTo>
                    <a:pt x="6809" y="63"/>
                    <a:pt x="6759" y="63"/>
                    <a:pt x="6709" y="50"/>
                  </a:cubicBezTo>
                  <a:cubicBezTo>
                    <a:pt x="6585" y="38"/>
                    <a:pt x="6585" y="38"/>
                    <a:pt x="6585" y="38"/>
                  </a:cubicBezTo>
                  <a:cubicBezTo>
                    <a:pt x="6548" y="25"/>
                    <a:pt x="6498" y="25"/>
                    <a:pt x="6461" y="25"/>
                  </a:cubicBezTo>
                  <a:cubicBezTo>
                    <a:pt x="6349" y="13"/>
                    <a:pt x="6349" y="13"/>
                    <a:pt x="6349" y="13"/>
                  </a:cubicBezTo>
                  <a:cubicBezTo>
                    <a:pt x="6324" y="13"/>
                    <a:pt x="6274" y="13"/>
                    <a:pt x="6237" y="0"/>
                  </a:cubicBezTo>
                  <a:cubicBezTo>
                    <a:pt x="6138" y="0"/>
                    <a:pt x="6138" y="0"/>
                    <a:pt x="6138" y="0"/>
                  </a:cubicBezTo>
                  <a:cubicBezTo>
                    <a:pt x="6101" y="0"/>
                    <a:pt x="6063" y="0"/>
                    <a:pt x="6026" y="0"/>
                  </a:cubicBezTo>
                  <a:cubicBezTo>
                    <a:pt x="5914" y="0"/>
                    <a:pt x="5914" y="0"/>
                    <a:pt x="5914" y="0"/>
                  </a:cubicBezTo>
                  <a:cubicBezTo>
                    <a:pt x="5889" y="0"/>
                    <a:pt x="5840" y="0"/>
                    <a:pt x="5802" y="0"/>
                  </a:cubicBezTo>
                  <a:cubicBezTo>
                    <a:pt x="5691" y="13"/>
                    <a:pt x="5691" y="13"/>
                    <a:pt x="5691" y="13"/>
                  </a:cubicBezTo>
                  <a:cubicBezTo>
                    <a:pt x="5666" y="13"/>
                    <a:pt x="5616" y="13"/>
                    <a:pt x="5579" y="13"/>
                  </a:cubicBezTo>
                  <a:cubicBezTo>
                    <a:pt x="5454" y="25"/>
                    <a:pt x="5454" y="25"/>
                    <a:pt x="5454" y="25"/>
                  </a:cubicBezTo>
                  <a:cubicBezTo>
                    <a:pt x="5417" y="38"/>
                    <a:pt x="5367" y="38"/>
                    <a:pt x="5318" y="38"/>
                  </a:cubicBezTo>
                  <a:cubicBezTo>
                    <a:pt x="5156" y="63"/>
                    <a:pt x="5156" y="63"/>
                    <a:pt x="5156" y="63"/>
                  </a:cubicBezTo>
                  <a:cubicBezTo>
                    <a:pt x="4684" y="162"/>
                    <a:pt x="4461" y="237"/>
                    <a:pt x="4100" y="373"/>
                  </a:cubicBezTo>
                  <a:cubicBezTo>
                    <a:pt x="3839" y="485"/>
                    <a:pt x="3839" y="485"/>
                    <a:pt x="3839" y="485"/>
                  </a:cubicBezTo>
                  <a:cubicBezTo>
                    <a:pt x="3516" y="659"/>
                    <a:pt x="3491" y="671"/>
                    <a:pt x="3293" y="796"/>
                  </a:cubicBezTo>
                  <a:cubicBezTo>
                    <a:pt x="3019" y="982"/>
                    <a:pt x="3019" y="982"/>
                    <a:pt x="3019" y="982"/>
                  </a:cubicBezTo>
                  <a:cubicBezTo>
                    <a:pt x="2907" y="1081"/>
                    <a:pt x="2746" y="1206"/>
                    <a:pt x="2634" y="1305"/>
                  </a:cubicBezTo>
                  <a:cubicBezTo>
                    <a:pt x="2373" y="1566"/>
                    <a:pt x="2373" y="1566"/>
                    <a:pt x="2373" y="1566"/>
                  </a:cubicBezTo>
                  <a:cubicBezTo>
                    <a:pt x="2286" y="1665"/>
                    <a:pt x="2162" y="1802"/>
                    <a:pt x="2075" y="1914"/>
                  </a:cubicBezTo>
                  <a:cubicBezTo>
                    <a:pt x="1851" y="2212"/>
                    <a:pt x="1851" y="2212"/>
                    <a:pt x="1851" y="2212"/>
                  </a:cubicBezTo>
                  <a:cubicBezTo>
                    <a:pt x="1789" y="2324"/>
                    <a:pt x="1690" y="2473"/>
                    <a:pt x="1628" y="2585"/>
                  </a:cubicBezTo>
                  <a:cubicBezTo>
                    <a:pt x="1454" y="2933"/>
                    <a:pt x="1454" y="2933"/>
                    <a:pt x="1454" y="2933"/>
                  </a:cubicBezTo>
                  <a:cubicBezTo>
                    <a:pt x="1404" y="3044"/>
                    <a:pt x="1342" y="3206"/>
                    <a:pt x="1292" y="3330"/>
                  </a:cubicBezTo>
                  <a:cubicBezTo>
                    <a:pt x="1180" y="3703"/>
                    <a:pt x="1180" y="3703"/>
                    <a:pt x="1180" y="3703"/>
                  </a:cubicBezTo>
                  <a:cubicBezTo>
                    <a:pt x="1156" y="3827"/>
                    <a:pt x="1106" y="4001"/>
                    <a:pt x="1093" y="4125"/>
                  </a:cubicBezTo>
                  <a:cubicBezTo>
                    <a:pt x="1031" y="4523"/>
                    <a:pt x="1031" y="4523"/>
                    <a:pt x="1031" y="4523"/>
                  </a:cubicBezTo>
                  <a:cubicBezTo>
                    <a:pt x="1031" y="4647"/>
                    <a:pt x="1019" y="4833"/>
                    <a:pt x="1019" y="4958"/>
                  </a:cubicBezTo>
                  <a:cubicBezTo>
                    <a:pt x="1031" y="5368"/>
                    <a:pt x="1031" y="5368"/>
                    <a:pt x="1031" y="5368"/>
                  </a:cubicBezTo>
                  <a:cubicBezTo>
                    <a:pt x="1056" y="5579"/>
                    <a:pt x="1093" y="5865"/>
                    <a:pt x="1143" y="6076"/>
                  </a:cubicBezTo>
                  <a:cubicBezTo>
                    <a:pt x="1243" y="6449"/>
                    <a:pt x="1243" y="6449"/>
                    <a:pt x="1243" y="6449"/>
                  </a:cubicBezTo>
                  <a:cubicBezTo>
                    <a:pt x="1280" y="6573"/>
                    <a:pt x="1342" y="6734"/>
                    <a:pt x="1392" y="6859"/>
                  </a:cubicBezTo>
                  <a:cubicBezTo>
                    <a:pt x="1541" y="7206"/>
                    <a:pt x="1541" y="7206"/>
                    <a:pt x="1541" y="7206"/>
                  </a:cubicBezTo>
                  <a:cubicBezTo>
                    <a:pt x="1603" y="7318"/>
                    <a:pt x="1690" y="7467"/>
                    <a:pt x="1752" y="7579"/>
                  </a:cubicBezTo>
                  <a:cubicBezTo>
                    <a:pt x="1963" y="7890"/>
                    <a:pt x="1963" y="7890"/>
                    <a:pt x="1963" y="7890"/>
                  </a:cubicBezTo>
                  <a:cubicBezTo>
                    <a:pt x="2050" y="7989"/>
                    <a:pt x="2150" y="8126"/>
                    <a:pt x="2237" y="8225"/>
                  </a:cubicBezTo>
                  <a:cubicBezTo>
                    <a:pt x="2485" y="8499"/>
                    <a:pt x="2485" y="8499"/>
                    <a:pt x="2485" y="8499"/>
                  </a:cubicBezTo>
                  <a:cubicBezTo>
                    <a:pt x="2584" y="8586"/>
                    <a:pt x="2721" y="8722"/>
                    <a:pt x="2833" y="8809"/>
                  </a:cubicBezTo>
                  <a:cubicBezTo>
                    <a:pt x="3094" y="9008"/>
                    <a:pt x="3094" y="9008"/>
                    <a:pt x="3094" y="9008"/>
                  </a:cubicBezTo>
                  <a:cubicBezTo>
                    <a:pt x="3230" y="9095"/>
                    <a:pt x="3404" y="9219"/>
                    <a:pt x="3541" y="9294"/>
                  </a:cubicBezTo>
                  <a:cubicBezTo>
                    <a:pt x="3790" y="9430"/>
                    <a:pt x="3790" y="9430"/>
                    <a:pt x="3790" y="9430"/>
                  </a:cubicBezTo>
                  <a:cubicBezTo>
                    <a:pt x="3901" y="9480"/>
                    <a:pt x="4063" y="9555"/>
                    <a:pt x="4175" y="9604"/>
                  </a:cubicBezTo>
                  <a:cubicBezTo>
                    <a:pt x="4386" y="9679"/>
                    <a:pt x="4386" y="9679"/>
                    <a:pt x="4386" y="9679"/>
                  </a:cubicBezTo>
                  <a:cubicBezTo>
                    <a:pt x="4461" y="9704"/>
                    <a:pt x="4560" y="9729"/>
                    <a:pt x="4634" y="9753"/>
                  </a:cubicBezTo>
                  <a:cubicBezTo>
                    <a:pt x="4796" y="9803"/>
                    <a:pt x="4796" y="9803"/>
                    <a:pt x="4796" y="9803"/>
                  </a:cubicBezTo>
                  <a:cubicBezTo>
                    <a:pt x="4858" y="9815"/>
                    <a:pt x="4920" y="9828"/>
                    <a:pt x="4982" y="9840"/>
                  </a:cubicBezTo>
                  <a:cubicBezTo>
                    <a:pt x="5119" y="9865"/>
                    <a:pt x="5119" y="9865"/>
                    <a:pt x="5119" y="9865"/>
                  </a:cubicBezTo>
                  <a:cubicBezTo>
                    <a:pt x="5156" y="9878"/>
                    <a:pt x="5218" y="9878"/>
                    <a:pt x="5256" y="9890"/>
                  </a:cubicBezTo>
                  <a:cubicBezTo>
                    <a:pt x="5380" y="9902"/>
                    <a:pt x="5380" y="9902"/>
                    <a:pt x="5380" y="9902"/>
                  </a:cubicBezTo>
                  <a:cubicBezTo>
                    <a:pt x="5417" y="9902"/>
                    <a:pt x="5467" y="9915"/>
                    <a:pt x="5504" y="9915"/>
                  </a:cubicBezTo>
                  <a:cubicBezTo>
                    <a:pt x="5616" y="9927"/>
                    <a:pt x="5616" y="9927"/>
                    <a:pt x="5616" y="9927"/>
                  </a:cubicBezTo>
                  <a:cubicBezTo>
                    <a:pt x="5653" y="9927"/>
                    <a:pt x="5703" y="9927"/>
                    <a:pt x="5728" y="9940"/>
                  </a:cubicBezTo>
                  <a:cubicBezTo>
                    <a:pt x="5840" y="9940"/>
                    <a:pt x="5840" y="9940"/>
                    <a:pt x="5840" y="9940"/>
                  </a:cubicBezTo>
                  <a:cubicBezTo>
                    <a:pt x="5877" y="9940"/>
                    <a:pt x="5914" y="9940"/>
                    <a:pt x="5951" y="9940"/>
                  </a:cubicBezTo>
                  <a:cubicBezTo>
                    <a:pt x="6051" y="9940"/>
                    <a:pt x="6051" y="9940"/>
                    <a:pt x="6051" y="9940"/>
                  </a:cubicBezTo>
                  <a:cubicBezTo>
                    <a:pt x="6088" y="9940"/>
                    <a:pt x="6138" y="9940"/>
                    <a:pt x="6163" y="9940"/>
                  </a:cubicBezTo>
                  <a:cubicBezTo>
                    <a:pt x="6274" y="9927"/>
                    <a:pt x="6274" y="9927"/>
                    <a:pt x="6274" y="9927"/>
                  </a:cubicBezTo>
                  <a:cubicBezTo>
                    <a:pt x="6312" y="9927"/>
                    <a:pt x="6361" y="9927"/>
                    <a:pt x="6399" y="9927"/>
                  </a:cubicBezTo>
                  <a:cubicBezTo>
                    <a:pt x="6523" y="9915"/>
                    <a:pt x="6523" y="9915"/>
                    <a:pt x="6523" y="9915"/>
                  </a:cubicBezTo>
                  <a:cubicBezTo>
                    <a:pt x="6560" y="9902"/>
                    <a:pt x="6610" y="9902"/>
                    <a:pt x="6647" y="9902"/>
                  </a:cubicBezTo>
                  <a:cubicBezTo>
                    <a:pt x="6809" y="9878"/>
                    <a:pt x="6809" y="9878"/>
                    <a:pt x="6809" y="9878"/>
                  </a:cubicBezTo>
                  <a:cubicBezTo>
                    <a:pt x="7181" y="9803"/>
                    <a:pt x="7418" y="9741"/>
                    <a:pt x="7815" y="9592"/>
                  </a:cubicBezTo>
                  <a:cubicBezTo>
                    <a:pt x="8076" y="9480"/>
                    <a:pt x="8076" y="9480"/>
                    <a:pt x="8076" y="9480"/>
                  </a:cubicBezTo>
                  <a:cubicBezTo>
                    <a:pt x="8399" y="9319"/>
                    <a:pt x="8424" y="9306"/>
                    <a:pt x="8635" y="9182"/>
                  </a:cubicBezTo>
                  <a:cubicBezTo>
                    <a:pt x="8908" y="8995"/>
                    <a:pt x="8908" y="8995"/>
                    <a:pt x="8908" y="8995"/>
                  </a:cubicBezTo>
                  <a:cubicBezTo>
                    <a:pt x="9033" y="8896"/>
                    <a:pt x="9194" y="8772"/>
                    <a:pt x="9306" y="8672"/>
                  </a:cubicBezTo>
                  <a:cubicBezTo>
                    <a:pt x="9567" y="8424"/>
                    <a:pt x="9567" y="8424"/>
                    <a:pt x="9567" y="8424"/>
                  </a:cubicBezTo>
                  <a:cubicBezTo>
                    <a:pt x="9654" y="8312"/>
                    <a:pt x="9778" y="8176"/>
                    <a:pt x="9865" y="8076"/>
                  </a:cubicBezTo>
                  <a:cubicBezTo>
                    <a:pt x="10089" y="7766"/>
                    <a:pt x="10089" y="7766"/>
                    <a:pt x="10089" y="7766"/>
                  </a:cubicBezTo>
                  <a:cubicBezTo>
                    <a:pt x="10163" y="7666"/>
                    <a:pt x="10263" y="7517"/>
                    <a:pt x="10325" y="7393"/>
                  </a:cubicBezTo>
                  <a:cubicBezTo>
                    <a:pt x="10499" y="7057"/>
                    <a:pt x="10499" y="7057"/>
                    <a:pt x="10499" y="7057"/>
                  </a:cubicBezTo>
                  <a:cubicBezTo>
                    <a:pt x="10548" y="6946"/>
                    <a:pt x="10623" y="6784"/>
                    <a:pt x="10660" y="6660"/>
                  </a:cubicBezTo>
                  <a:cubicBezTo>
                    <a:pt x="10785" y="6287"/>
                    <a:pt x="10785" y="6287"/>
                    <a:pt x="10785" y="6287"/>
                  </a:cubicBezTo>
                  <a:cubicBezTo>
                    <a:pt x="10809" y="6163"/>
                    <a:pt x="10847" y="5989"/>
                    <a:pt x="10871" y="5865"/>
                  </a:cubicBezTo>
                  <a:cubicBezTo>
                    <a:pt x="10934" y="5467"/>
                    <a:pt x="10934" y="5467"/>
                    <a:pt x="10934" y="5467"/>
                  </a:cubicBezTo>
                  <a:cubicBezTo>
                    <a:pt x="10946" y="5318"/>
                    <a:pt x="10958" y="5132"/>
                    <a:pt x="10958" y="4983"/>
                  </a:cubicBezTo>
                  <a:cubicBezTo>
                    <a:pt x="10946" y="4573"/>
                    <a:pt x="10946" y="4573"/>
                    <a:pt x="10946" y="4573"/>
                  </a:cubicBezTo>
                  <a:cubicBezTo>
                    <a:pt x="10921" y="4448"/>
                    <a:pt x="10909" y="4274"/>
                    <a:pt x="10884" y="4138"/>
                  </a:cubicBezTo>
                  <a:cubicBezTo>
                    <a:pt x="10809" y="3753"/>
                    <a:pt x="10809" y="3753"/>
                    <a:pt x="10809" y="3753"/>
                  </a:cubicBezTo>
                  <a:cubicBezTo>
                    <a:pt x="10772" y="3628"/>
                    <a:pt x="10722" y="3467"/>
                    <a:pt x="10685" y="3343"/>
                  </a:cubicBezTo>
                  <a:cubicBezTo>
                    <a:pt x="10548" y="2982"/>
                    <a:pt x="10548" y="2982"/>
                    <a:pt x="10548" y="2982"/>
                  </a:cubicBezTo>
                  <a:cubicBezTo>
                    <a:pt x="10486" y="2870"/>
                    <a:pt x="10424" y="2709"/>
                    <a:pt x="10362" y="2597"/>
                  </a:cubicBezTo>
                  <a:cubicBezTo>
                    <a:pt x="10163" y="2274"/>
                    <a:pt x="10163" y="2274"/>
                    <a:pt x="10163" y="2274"/>
                  </a:cubicBezTo>
                  <a:cubicBezTo>
                    <a:pt x="10089" y="2175"/>
                    <a:pt x="9989" y="2026"/>
                    <a:pt x="9915" y="1926"/>
                  </a:cubicBezTo>
                  <a:cubicBezTo>
                    <a:pt x="9679" y="1640"/>
                    <a:pt x="9679" y="1640"/>
                    <a:pt x="9679" y="1640"/>
                  </a:cubicBezTo>
                  <a:cubicBezTo>
                    <a:pt x="9579" y="1541"/>
                    <a:pt x="9455" y="1417"/>
                    <a:pt x="9356" y="1317"/>
                  </a:cubicBezTo>
                  <a:cubicBezTo>
                    <a:pt x="9095" y="1094"/>
                    <a:pt x="9095" y="1094"/>
                    <a:pt x="9095" y="1094"/>
                  </a:cubicBezTo>
                  <a:cubicBezTo>
                    <a:pt x="8747" y="833"/>
                    <a:pt x="8710" y="808"/>
                    <a:pt x="8436" y="647"/>
                  </a:cubicBezTo>
                  <a:cubicBezTo>
                    <a:pt x="9654" y="1330"/>
                    <a:pt x="10449" y="2696"/>
                    <a:pt x="10449" y="4374"/>
                  </a:cubicBezTo>
                </a:path>
              </a:pathLst>
            </a:custGeom>
            <a:solidFill>
              <a:srgbClr val="F9A8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33" name="Freeform 9"/>
            <p:cNvSpPr>
              <a:spLocks noChangeAspect="1"/>
            </p:cNvSpPr>
            <p:nvPr/>
          </p:nvSpPr>
          <p:spPr bwMode="auto">
            <a:xfrm>
              <a:off x="2207" y="1566"/>
              <a:ext cx="1223" cy="1082"/>
            </a:xfrm>
            <a:custGeom>
              <a:avLst/>
              <a:gdLst>
                <a:gd name="T0" fmla="*/ 0 w 20384"/>
                <a:gd name="T1" fmla="*/ 0 h 18034"/>
                <a:gd name="T2" fmla="*/ 0 w 20384"/>
                <a:gd name="T3" fmla="*/ 0 h 18034"/>
                <a:gd name="T4" fmla="*/ 0 w 20384"/>
                <a:gd name="T5" fmla="*/ 0 h 18034"/>
                <a:gd name="T6" fmla="*/ 0 w 20384"/>
                <a:gd name="T7" fmla="*/ 0 h 18034"/>
                <a:gd name="T8" fmla="*/ 0 w 20384"/>
                <a:gd name="T9" fmla="*/ 0 h 18034"/>
                <a:gd name="T10" fmla="*/ 0 w 20384"/>
                <a:gd name="T11" fmla="*/ 0 h 18034"/>
                <a:gd name="T12" fmla="*/ 0 w 20384"/>
                <a:gd name="T13" fmla="*/ 0 h 18034"/>
                <a:gd name="T14" fmla="*/ 0 w 20384"/>
                <a:gd name="T15" fmla="*/ 0 h 18034"/>
                <a:gd name="T16" fmla="*/ 0 w 20384"/>
                <a:gd name="T17" fmla="*/ 0 h 18034"/>
                <a:gd name="T18" fmla="*/ 0 w 20384"/>
                <a:gd name="T19" fmla="*/ 0 h 18034"/>
                <a:gd name="T20" fmla="*/ 0 w 20384"/>
                <a:gd name="T21" fmla="*/ 0 h 18034"/>
                <a:gd name="T22" fmla="*/ 0 w 20384"/>
                <a:gd name="T23" fmla="*/ 0 h 18034"/>
                <a:gd name="T24" fmla="*/ 0 w 20384"/>
                <a:gd name="T25" fmla="*/ 0 h 18034"/>
                <a:gd name="T26" fmla="*/ 0 w 20384"/>
                <a:gd name="T27" fmla="*/ 0 h 18034"/>
                <a:gd name="T28" fmla="*/ 0 w 20384"/>
                <a:gd name="T29" fmla="*/ 0 h 18034"/>
                <a:gd name="T30" fmla="*/ 0 w 20384"/>
                <a:gd name="T31" fmla="*/ 0 h 18034"/>
                <a:gd name="T32" fmla="*/ 0 w 20384"/>
                <a:gd name="T33" fmla="*/ 0 h 18034"/>
                <a:gd name="T34" fmla="*/ 0 w 20384"/>
                <a:gd name="T35" fmla="*/ 0 h 18034"/>
                <a:gd name="T36" fmla="*/ 0 w 20384"/>
                <a:gd name="T37" fmla="*/ 0 h 18034"/>
                <a:gd name="T38" fmla="*/ 0 w 20384"/>
                <a:gd name="T39" fmla="*/ 0 h 18034"/>
                <a:gd name="T40" fmla="*/ 0 w 20384"/>
                <a:gd name="T41" fmla="*/ 0 h 18034"/>
                <a:gd name="T42" fmla="*/ 0 w 20384"/>
                <a:gd name="T43" fmla="*/ 0 h 18034"/>
                <a:gd name="T44" fmla="*/ 0 w 20384"/>
                <a:gd name="T45" fmla="*/ 0 h 18034"/>
                <a:gd name="T46" fmla="*/ 0 w 20384"/>
                <a:gd name="T47" fmla="*/ 0 h 18034"/>
                <a:gd name="T48" fmla="*/ 0 w 20384"/>
                <a:gd name="T49" fmla="*/ 0 h 18034"/>
                <a:gd name="T50" fmla="*/ 0 w 20384"/>
                <a:gd name="T51" fmla="*/ 0 h 18034"/>
                <a:gd name="T52" fmla="*/ 0 w 20384"/>
                <a:gd name="T53" fmla="*/ 0 h 18034"/>
                <a:gd name="T54" fmla="*/ 0 w 20384"/>
                <a:gd name="T55" fmla="*/ 0 h 18034"/>
                <a:gd name="T56" fmla="*/ 0 w 20384"/>
                <a:gd name="T57" fmla="*/ 0 h 18034"/>
                <a:gd name="T58" fmla="*/ 0 w 20384"/>
                <a:gd name="T59" fmla="*/ 0 h 18034"/>
                <a:gd name="T60" fmla="*/ 0 w 20384"/>
                <a:gd name="T61" fmla="*/ 0 h 18034"/>
                <a:gd name="T62" fmla="*/ 0 w 20384"/>
                <a:gd name="T63" fmla="*/ 0 h 18034"/>
                <a:gd name="T64" fmla="*/ 0 w 20384"/>
                <a:gd name="T65" fmla="*/ 0 h 18034"/>
                <a:gd name="T66" fmla="*/ 0 w 20384"/>
                <a:gd name="T67" fmla="*/ 0 h 18034"/>
                <a:gd name="T68" fmla="*/ 0 w 20384"/>
                <a:gd name="T69" fmla="*/ 0 h 18034"/>
                <a:gd name="T70" fmla="*/ 0 w 20384"/>
                <a:gd name="T71" fmla="*/ 0 h 18034"/>
                <a:gd name="T72" fmla="*/ 0 w 20384"/>
                <a:gd name="T73" fmla="*/ 0 h 18034"/>
                <a:gd name="T74" fmla="*/ 0 w 20384"/>
                <a:gd name="T75" fmla="*/ 0 h 18034"/>
                <a:gd name="T76" fmla="*/ 0 w 20384"/>
                <a:gd name="T77" fmla="*/ 0 h 18034"/>
                <a:gd name="T78" fmla="*/ 0 w 20384"/>
                <a:gd name="T79" fmla="*/ 0 h 18034"/>
                <a:gd name="T80" fmla="*/ 0 w 20384"/>
                <a:gd name="T81" fmla="*/ 0 h 18034"/>
                <a:gd name="T82" fmla="*/ 0 w 20384"/>
                <a:gd name="T83" fmla="*/ 0 h 18034"/>
                <a:gd name="T84" fmla="*/ 0 w 20384"/>
                <a:gd name="T85" fmla="*/ 0 h 18034"/>
                <a:gd name="T86" fmla="*/ 0 w 20384"/>
                <a:gd name="T87" fmla="*/ 0 h 18034"/>
                <a:gd name="T88" fmla="*/ 0 w 20384"/>
                <a:gd name="T89" fmla="*/ 0 h 18034"/>
                <a:gd name="T90" fmla="*/ 0 w 20384"/>
                <a:gd name="T91" fmla="*/ 0 h 18034"/>
                <a:gd name="T92" fmla="*/ 0 w 20384"/>
                <a:gd name="T93" fmla="*/ 0 h 1803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384"/>
                <a:gd name="T142" fmla="*/ 0 h 18034"/>
                <a:gd name="T143" fmla="*/ 20384 w 20384"/>
                <a:gd name="T144" fmla="*/ 18034 h 1803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384" h="18034">
                  <a:moveTo>
                    <a:pt x="1915" y="12768"/>
                  </a:moveTo>
                  <a:cubicBezTo>
                    <a:pt x="0" y="5863"/>
                    <a:pt x="6339" y="1069"/>
                    <a:pt x="12703" y="4621"/>
                  </a:cubicBezTo>
                  <a:cubicBezTo>
                    <a:pt x="17376" y="7229"/>
                    <a:pt x="19489" y="14209"/>
                    <a:pt x="15313" y="18034"/>
                  </a:cubicBezTo>
                  <a:cubicBezTo>
                    <a:pt x="18296" y="16071"/>
                    <a:pt x="20384" y="12519"/>
                    <a:pt x="20384" y="8744"/>
                  </a:cubicBezTo>
                  <a:cubicBezTo>
                    <a:pt x="20384" y="5391"/>
                    <a:pt x="18793" y="2658"/>
                    <a:pt x="16357" y="1292"/>
                  </a:cubicBezTo>
                  <a:cubicBezTo>
                    <a:pt x="16208" y="1218"/>
                    <a:pt x="16009" y="1093"/>
                    <a:pt x="15860" y="1019"/>
                  </a:cubicBezTo>
                  <a:cubicBezTo>
                    <a:pt x="15611" y="920"/>
                    <a:pt x="15313" y="770"/>
                    <a:pt x="15089" y="671"/>
                  </a:cubicBezTo>
                  <a:cubicBezTo>
                    <a:pt x="14667" y="522"/>
                    <a:pt x="14667" y="522"/>
                    <a:pt x="14667" y="522"/>
                  </a:cubicBezTo>
                  <a:cubicBezTo>
                    <a:pt x="14517" y="472"/>
                    <a:pt x="14319" y="423"/>
                    <a:pt x="14169" y="373"/>
                  </a:cubicBezTo>
                  <a:cubicBezTo>
                    <a:pt x="13821" y="274"/>
                    <a:pt x="13821" y="274"/>
                    <a:pt x="13821" y="274"/>
                  </a:cubicBezTo>
                  <a:cubicBezTo>
                    <a:pt x="13722" y="249"/>
                    <a:pt x="13573" y="224"/>
                    <a:pt x="13473" y="199"/>
                  </a:cubicBezTo>
                  <a:cubicBezTo>
                    <a:pt x="13200" y="150"/>
                    <a:pt x="13200" y="150"/>
                    <a:pt x="13200" y="150"/>
                  </a:cubicBezTo>
                  <a:cubicBezTo>
                    <a:pt x="13100" y="125"/>
                    <a:pt x="13001" y="125"/>
                    <a:pt x="12902" y="100"/>
                  </a:cubicBezTo>
                  <a:cubicBezTo>
                    <a:pt x="12653" y="75"/>
                    <a:pt x="12653" y="75"/>
                    <a:pt x="12653" y="75"/>
                  </a:cubicBezTo>
                  <a:cubicBezTo>
                    <a:pt x="12578" y="50"/>
                    <a:pt x="12479" y="50"/>
                    <a:pt x="12404" y="50"/>
                  </a:cubicBezTo>
                  <a:cubicBezTo>
                    <a:pt x="12181" y="25"/>
                    <a:pt x="12181" y="25"/>
                    <a:pt x="12181" y="25"/>
                  </a:cubicBezTo>
                  <a:cubicBezTo>
                    <a:pt x="12131" y="25"/>
                    <a:pt x="12032" y="25"/>
                    <a:pt x="11957" y="0"/>
                  </a:cubicBezTo>
                  <a:cubicBezTo>
                    <a:pt x="11758" y="0"/>
                    <a:pt x="11758" y="0"/>
                    <a:pt x="11758" y="0"/>
                  </a:cubicBezTo>
                  <a:cubicBezTo>
                    <a:pt x="11684" y="0"/>
                    <a:pt x="11609" y="0"/>
                    <a:pt x="11534" y="0"/>
                  </a:cubicBezTo>
                  <a:cubicBezTo>
                    <a:pt x="11311" y="0"/>
                    <a:pt x="11311" y="0"/>
                    <a:pt x="11311" y="0"/>
                  </a:cubicBezTo>
                  <a:cubicBezTo>
                    <a:pt x="11261" y="0"/>
                    <a:pt x="11162" y="0"/>
                    <a:pt x="11087" y="0"/>
                  </a:cubicBezTo>
                  <a:cubicBezTo>
                    <a:pt x="10863" y="25"/>
                    <a:pt x="10863" y="25"/>
                    <a:pt x="10863" y="25"/>
                  </a:cubicBezTo>
                  <a:cubicBezTo>
                    <a:pt x="10814" y="25"/>
                    <a:pt x="10714" y="25"/>
                    <a:pt x="10640" y="25"/>
                  </a:cubicBezTo>
                  <a:cubicBezTo>
                    <a:pt x="10391" y="50"/>
                    <a:pt x="10391" y="50"/>
                    <a:pt x="10391" y="50"/>
                  </a:cubicBezTo>
                  <a:cubicBezTo>
                    <a:pt x="10316" y="75"/>
                    <a:pt x="10217" y="75"/>
                    <a:pt x="10118" y="75"/>
                  </a:cubicBezTo>
                  <a:cubicBezTo>
                    <a:pt x="9794" y="125"/>
                    <a:pt x="9794" y="125"/>
                    <a:pt x="9794" y="125"/>
                  </a:cubicBezTo>
                  <a:cubicBezTo>
                    <a:pt x="8850" y="323"/>
                    <a:pt x="8402" y="472"/>
                    <a:pt x="7682" y="746"/>
                  </a:cubicBezTo>
                  <a:cubicBezTo>
                    <a:pt x="7159" y="969"/>
                    <a:pt x="7159" y="969"/>
                    <a:pt x="7159" y="969"/>
                  </a:cubicBezTo>
                  <a:cubicBezTo>
                    <a:pt x="6513" y="1317"/>
                    <a:pt x="6463" y="1342"/>
                    <a:pt x="6066" y="1590"/>
                  </a:cubicBezTo>
                  <a:cubicBezTo>
                    <a:pt x="5519" y="1963"/>
                    <a:pt x="5519" y="1963"/>
                    <a:pt x="5519" y="1963"/>
                  </a:cubicBezTo>
                  <a:cubicBezTo>
                    <a:pt x="5295" y="2161"/>
                    <a:pt x="4972" y="2410"/>
                    <a:pt x="4748" y="2609"/>
                  </a:cubicBezTo>
                  <a:cubicBezTo>
                    <a:pt x="4226" y="3130"/>
                    <a:pt x="4226" y="3130"/>
                    <a:pt x="4226" y="3130"/>
                  </a:cubicBezTo>
                  <a:cubicBezTo>
                    <a:pt x="4052" y="3329"/>
                    <a:pt x="3804" y="3602"/>
                    <a:pt x="3630" y="3826"/>
                  </a:cubicBezTo>
                  <a:cubicBezTo>
                    <a:pt x="3182" y="4422"/>
                    <a:pt x="3182" y="4422"/>
                    <a:pt x="3182" y="4422"/>
                  </a:cubicBezTo>
                  <a:cubicBezTo>
                    <a:pt x="3058" y="4645"/>
                    <a:pt x="2859" y="4943"/>
                    <a:pt x="2735" y="5167"/>
                  </a:cubicBezTo>
                  <a:cubicBezTo>
                    <a:pt x="2387" y="5863"/>
                    <a:pt x="2387" y="5863"/>
                    <a:pt x="2387" y="5863"/>
                  </a:cubicBezTo>
                  <a:cubicBezTo>
                    <a:pt x="2287" y="6086"/>
                    <a:pt x="2163" y="6409"/>
                    <a:pt x="2064" y="6657"/>
                  </a:cubicBezTo>
                  <a:cubicBezTo>
                    <a:pt x="1840" y="7403"/>
                    <a:pt x="1840" y="7403"/>
                    <a:pt x="1840" y="7403"/>
                  </a:cubicBezTo>
                  <a:cubicBezTo>
                    <a:pt x="1790" y="7651"/>
                    <a:pt x="1691" y="7999"/>
                    <a:pt x="1666" y="8247"/>
                  </a:cubicBezTo>
                  <a:cubicBezTo>
                    <a:pt x="1542" y="9042"/>
                    <a:pt x="1542" y="9042"/>
                    <a:pt x="1542" y="9042"/>
                  </a:cubicBezTo>
                  <a:cubicBezTo>
                    <a:pt x="1542" y="9290"/>
                    <a:pt x="1517" y="9663"/>
                    <a:pt x="1517" y="9911"/>
                  </a:cubicBezTo>
                  <a:cubicBezTo>
                    <a:pt x="1542" y="10731"/>
                    <a:pt x="1542" y="10731"/>
                    <a:pt x="1542" y="10731"/>
                  </a:cubicBezTo>
                  <a:cubicBezTo>
                    <a:pt x="1591" y="11153"/>
                    <a:pt x="1666" y="11725"/>
                    <a:pt x="1765" y="12147"/>
                  </a:cubicBezTo>
                  <a:cubicBezTo>
                    <a:pt x="1964" y="12892"/>
                    <a:pt x="1964" y="12892"/>
                    <a:pt x="1964" y="12892"/>
                  </a:cubicBezTo>
                  <a:cubicBezTo>
                    <a:pt x="2188" y="13513"/>
                    <a:pt x="2188" y="13513"/>
                    <a:pt x="2188" y="13513"/>
                  </a:cubicBezTo>
                  <a:cubicBezTo>
                    <a:pt x="1939" y="12818"/>
                    <a:pt x="1939" y="12818"/>
                    <a:pt x="1939" y="12818"/>
                  </a:cubicBezTo>
                  <a:cubicBezTo>
                    <a:pt x="1939" y="12793"/>
                    <a:pt x="1915" y="12793"/>
                    <a:pt x="1915" y="12768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34" name="Freeform 10"/>
            <p:cNvSpPr>
              <a:spLocks noChangeAspect="1"/>
            </p:cNvSpPr>
            <p:nvPr/>
          </p:nvSpPr>
          <p:spPr bwMode="auto">
            <a:xfrm>
              <a:off x="2579" y="1643"/>
              <a:ext cx="912" cy="1180"/>
            </a:xfrm>
            <a:custGeom>
              <a:avLst/>
              <a:gdLst>
                <a:gd name="T0" fmla="*/ 0 w 7600"/>
                <a:gd name="T1" fmla="*/ 0 h 9833"/>
                <a:gd name="T2" fmla="*/ 0 w 7600"/>
                <a:gd name="T3" fmla="*/ 0 h 9833"/>
                <a:gd name="T4" fmla="*/ 0 w 7600"/>
                <a:gd name="T5" fmla="*/ 0 h 9833"/>
                <a:gd name="T6" fmla="*/ 0 w 7600"/>
                <a:gd name="T7" fmla="*/ 0 h 9833"/>
                <a:gd name="T8" fmla="*/ 0 w 7600"/>
                <a:gd name="T9" fmla="*/ 0 h 9833"/>
                <a:gd name="T10" fmla="*/ 0 w 7600"/>
                <a:gd name="T11" fmla="*/ 0 h 9833"/>
                <a:gd name="T12" fmla="*/ 0 w 7600"/>
                <a:gd name="T13" fmla="*/ 0 h 9833"/>
                <a:gd name="T14" fmla="*/ 0 w 7600"/>
                <a:gd name="T15" fmla="*/ 0 h 9833"/>
                <a:gd name="T16" fmla="*/ 0 w 7600"/>
                <a:gd name="T17" fmla="*/ 0 h 9833"/>
                <a:gd name="T18" fmla="*/ 0 w 7600"/>
                <a:gd name="T19" fmla="*/ 0 h 9833"/>
                <a:gd name="T20" fmla="*/ 0 w 7600"/>
                <a:gd name="T21" fmla="*/ 0 h 9833"/>
                <a:gd name="T22" fmla="*/ 0 w 7600"/>
                <a:gd name="T23" fmla="*/ 0 h 9833"/>
                <a:gd name="T24" fmla="*/ 0 w 7600"/>
                <a:gd name="T25" fmla="*/ 0 h 9833"/>
                <a:gd name="T26" fmla="*/ 0 w 7600"/>
                <a:gd name="T27" fmla="*/ 0 h 9833"/>
                <a:gd name="T28" fmla="*/ 0 w 7600"/>
                <a:gd name="T29" fmla="*/ 0 h 9833"/>
                <a:gd name="T30" fmla="*/ 0 w 7600"/>
                <a:gd name="T31" fmla="*/ 0 h 9833"/>
                <a:gd name="T32" fmla="*/ 0 w 7600"/>
                <a:gd name="T33" fmla="*/ 0 h 9833"/>
                <a:gd name="T34" fmla="*/ 0 w 7600"/>
                <a:gd name="T35" fmla="*/ 0 h 9833"/>
                <a:gd name="T36" fmla="*/ 0 w 7600"/>
                <a:gd name="T37" fmla="*/ 0 h 9833"/>
                <a:gd name="T38" fmla="*/ 0 w 7600"/>
                <a:gd name="T39" fmla="*/ 0 h 9833"/>
                <a:gd name="T40" fmla="*/ 0 w 7600"/>
                <a:gd name="T41" fmla="*/ 0 h 9833"/>
                <a:gd name="T42" fmla="*/ 0 w 7600"/>
                <a:gd name="T43" fmla="*/ 0 h 9833"/>
                <a:gd name="T44" fmla="*/ 0 w 7600"/>
                <a:gd name="T45" fmla="*/ 0 h 9833"/>
                <a:gd name="T46" fmla="*/ 0 w 7600"/>
                <a:gd name="T47" fmla="*/ 0 h 9833"/>
                <a:gd name="T48" fmla="*/ 0 w 7600"/>
                <a:gd name="T49" fmla="*/ 0 h 9833"/>
                <a:gd name="T50" fmla="*/ 0 w 7600"/>
                <a:gd name="T51" fmla="*/ 0 h 9833"/>
                <a:gd name="T52" fmla="*/ 0 w 7600"/>
                <a:gd name="T53" fmla="*/ 0 h 9833"/>
                <a:gd name="T54" fmla="*/ 0 w 7600"/>
                <a:gd name="T55" fmla="*/ 0 h 9833"/>
                <a:gd name="T56" fmla="*/ 0 w 7600"/>
                <a:gd name="T57" fmla="*/ 0 h 9833"/>
                <a:gd name="T58" fmla="*/ 0 w 7600"/>
                <a:gd name="T59" fmla="*/ 0 h 9833"/>
                <a:gd name="T60" fmla="*/ 0 w 7600"/>
                <a:gd name="T61" fmla="*/ 0 h 9833"/>
                <a:gd name="T62" fmla="*/ 0 w 7600"/>
                <a:gd name="T63" fmla="*/ 0 h 9833"/>
                <a:gd name="T64" fmla="*/ 0 w 7600"/>
                <a:gd name="T65" fmla="*/ 0 h 9833"/>
                <a:gd name="T66" fmla="*/ 0 w 7600"/>
                <a:gd name="T67" fmla="*/ 0 h 9833"/>
                <a:gd name="T68" fmla="*/ 0 w 7600"/>
                <a:gd name="T69" fmla="*/ 0 h 9833"/>
                <a:gd name="T70" fmla="*/ 0 w 7600"/>
                <a:gd name="T71" fmla="*/ 0 h 9833"/>
                <a:gd name="T72" fmla="*/ 0 w 7600"/>
                <a:gd name="T73" fmla="*/ 0 h 9833"/>
                <a:gd name="T74" fmla="*/ 0 w 7600"/>
                <a:gd name="T75" fmla="*/ 0 h 9833"/>
                <a:gd name="T76" fmla="*/ 0 w 7600"/>
                <a:gd name="T77" fmla="*/ 0 h 9833"/>
                <a:gd name="T78" fmla="*/ 0 w 7600"/>
                <a:gd name="T79" fmla="*/ 0 h 9833"/>
                <a:gd name="T80" fmla="*/ 0 w 7600"/>
                <a:gd name="T81" fmla="*/ 0 h 9833"/>
                <a:gd name="T82" fmla="*/ 0 w 7600"/>
                <a:gd name="T83" fmla="*/ 0 h 9833"/>
                <a:gd name="T84" fmla="*/ 0 w 7600"/>
                <a:gd name="T85" fmla="*/ 0 h 9833"/>
                <a:gd name="T86" fmla="*/ 0 w 7600"/>
                <a:gd name="T87" fmla="*/ 0 h 9833"/>
                <a:gd name="T88" fmla="*/ 0 w 7600"/>
                <a:gd name="T89" fmla="*/ 0 h 9833"/>
                <a:gd name="T90" fmla="*/ 0 w 7600"/>
                <a:gd name="T91" fmla="*/ 0 h 9833"/>
                <a:gd name="T92" fmla="*/ 0 w 7600"/>
                <a:gd name="T93" fmla="*/ 0 h 9833"/>
                <a:gd name="T94" fmla="*/ 0 w 7600"/>
                <a:gd name="T95" fmla="*/ 0 h 9833"/>
                <a:gd name="T96" fmla="*/ 0 w 7600"/>
                <a:gd name="T97" fmla="*/ 0 h 9833"/>
                <a:gd name="T98" fmla="*/ 0 w 7600"/>
                <a:gd name="T99" fmla="*/ 0 h 9833"/>
                <a:gd name="T100" fmla="*/ 0 w 7600"/>
                <a:gd name="T101" fmla="*/ 0 h 9833"/>
                <a:gd name="T102" fmla="*/ 0 w 7600"/>
                <a:gd name="T103" fmla="*/ 0 h 9833"/>
                <a:gd name="T104" fmla="*/ 0 w 7600"/>
                <a:gd name="T105" fmla="*/ 0 h 983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00"/>
                <a:gd name="T160" fmla="*/ 0 h 9833"/>
                <a:gd name="T161" fmla="*/ 7600 w 7600"/>
                <a:gd name="T162" fmla="*/ 9833 h 983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00" h="9833">
                  <a:moveTo>
                    <a:pt x="7091" y="3730"/>
                  </a:moveTo>
                  <a:cubicBezTo>
                    <a:pt x="7091" y="5619"/>
                    <a:pt x="6048" y="7397"/>
                    <a:pt x="4558" y="8379"/>
                  </a:cubicBezTo>
                  <a:cubicBezTo>
                    <a:pt x="4496" y="8429"/>
                    <a:pt x="4409" y="8491"/>
                    <a:pt x="4347" y="8553"/>
                  </a:cubicBezTo>
                  <a:cubicBezTo>
                    <a:pt x="3776" y="8976"/>
                    <a:pt x="2211" y="9833"/>
                    <a:pt x="0" y="8553"/>
                  </a:cubicBezTo>
                  <a:cubicBezTo>
                    <a:pt x="137" y="8628"/>
                    <a:pt x="299" y="8715"/>
                    <a:pt x="435" y="8789"/>
                  </a:cubicBezTo>
                  <a:cubicBezTo>
                    <a:pt x="547" y="8839"/>
                    <a:pt x="708" y="8914"/>
                    <a:pt x="820" y="8963"/>
                  </a:cubicBezTo>
                  <a:cubicBezTo>
                    <a:pt x="1031" y="9038"/>
                    <a:pt x="1031" y="9038"/>
                    <a:pt x="1031" y="9038"/>
                  </a:cubicBezTo>
                  <a:cubicBezTo>
                    <a:pt x="1106" y="9063"/>
                    <a:pt x="1205" y="9088"/>
                    <a:pt x="1280" y="9112"/>
                  </a:cubicBezTo>
                  <a:cubicBezTo>
                    <a:pt x="1441" y="9162"/>
                    <a:pt x="1441" y="9162"/>
                    <a:pt x="1441" y="9162"/>
                  </a:cubicBezTo>
                  <a:cubicBezTo>
                    <a:pt x="1503" y="9175"/>
                    <a:pt x="1565" y="9187"/>
                    <a:pt x="1627" y="9199"/>
                  </a:cubicBezTo>
                  <a:cubicBezTo>
                    <a:pt x="1764" y="9224"/>
                    <a:pt x="1764" y="9224"/>
                    <a:pt x="1764" y="9224"/>
                  </a:cubicBezTo>
                  <a:cubicBezTo>
                    <a:pt x="1801" y="9237"/>
                    <a:pt x="1863" y="9237"/>
                    <a:pt x="1900" y="9249"/>
                  </a:cubicBezTo>
                  <a:cubicBezTo>
                    <a:pt x="2025" y="9262"/>
                    <a:pt x="2025" y="9262"/>
                    <a:pt x="2025" y="9262"/>
                  </a:cubicBezTo>
                  <a:cubicBezTo>
                    <a:pt x="2062" y="9262"/>
                    <a:pt x="2112" y="9274"/>
                    <a:pt x="2149" y="9274"/>
                  </a:cubicBezTo>
                  <a:cubicBezTo>
                    <a:pt x="2261" y="9286"/>
                    <a:pt x="2261" y="9286"/>
                    <a:pt x="2261" y="9286"/>
                  </a:cubicBezTo>
                  <a:cubicBezTo>
                    <a:pt x="2298" y="9286"/>
                    <a:pt x="2348" y="9286"/>
                    <a:pt x="2372" y="9299"/>
                  </a:cubicBezTo>
                  <a:cubicBezTo>
                    <a:pt x="2484" y="9299"/>
                    <a:pt x="2484" y="9299"/>
                    <a:pt x="2484" y="9299"/>
                  </a:cubicBezTo>
                  <a:cubicBezTo>
                    <a:pt x="2521" y="9299"/>
                    <a:pt x="2559" y="9299"/>
                    <a:pt x="2596" y="9299"/>
                  </a:cubicBezTo>
                  <a:cubicBezTo>
                    <a:pt x="2695" y="9299"/>
                    <a:pt x="2695" y="9299"/>
                    <a:pt x="2695" y="9299"/>
                  </a:cubicBezTo>
                  <a:cubicBezTo>
                    <a:pt x="2732" y="9299"/>
                    <a:pt x="2782" y="9299"/>
                    <a:pt x="2807" y="9299"/>
                  </a:cubicBezTo>
                  <a:cubicBezTo>
                    <a:pt x="2919" y="9286"/>
                    <a:pt x="2919" y="9286"/>
                    <a:pt x="2919" y="9286"/>
                  </a:cubicBezTo>
                  <a:cubicBezTo>
                    <a:pt x="2956" y="9286"/>
                    <a:pt x="3006" y="9286"/>
                    <a:pt x="3043" y="9286"/>
                  </a:cubicBezTo>
                  <a:cubicBezTo>
                    <a:pt x="3167" y="9274"/>
                    <a:pt x="3167" y="9274"/>
                    <a:pt x="3167" y="9274"/>
                  </a:cubicBezTo>
                  <a:cubicBezTo>
                    <a:pt x="3204" y="9262"/>
                    <a:pt x="3254" y="9262"/>
                    <a:pt x="3291" y="9262"/>
                  </a:cubicBezTo>
                  <a:cubicBezTo>
                    <a:pt x="3453" y="9237"/>
                    <a:pt x="3453" y="9237"/>
                    <a:pt x="3453" y="9237"/>
                  </a:cubicBezTo>
                  <a:cubicBezTo>
                    <a:pt x="3825" y="9162"/>
                    <a:pt x="4061" y="9100"/>
                    <a:pt x="4459" y="8951"/>
                  </a:cubicBezTo>
                  <a:cubicBezTo>
                    <a:pt x="4719" y="8839"/>
                    <a:pt x="4719" y="8839"/>
                    <a:pt x="4719" y="8839"/>
                  </a:cubicBezTo>
                  <a:cubicBezTo>
                    <a:pt x="5042" y="8677"/>
                    <a:pt x="5067" y="8665"/>
                    <a:pt x="5278" y="8541"/>
                  </a:cubicBezTo>
                  <a:cubicBezTo>
                    <a:pt x="5551" y="8354"/>
                    <a:pt x="5551" y="8354"/>
                    <a:pt x="5551" y="8354"/>
                  </a:cubicBezTo>
                  <a:cubicBezTo>
                    <a:pt x="5676" y="8255"/>
                    <a:pt x="5837" y="8130"/>
                    <a:pt x="5949" y="8031"/>
                  </a:cubicBezTo>
                  <a:cubicBezTo>
                    <a:pt x="6210" y="7782"/>
                    <a:pt x="6210" y="7782"/>
                    <a:pt x="6210" y="7782"/>
                  </a:cubicBezTo>
                  <a:cubicBezTo>
                    <a:pt x="6297" y="7670"/>
                    <a:pt x="6421" y="7534"/>
                    <a:pt x="6508" y="7434"/>
                  </a:cubicBezTo>
                  <a:cubicBezTo>
                    <a:pt x="6731" y="7123"/>
                    <a:pt x="6731" y="7123"/>
                    <a:pt x="6731" y="7123"/>
                  </a:cubicBezTo>
                  <a:cubicBezTo>
                    <a:pt x="6806" y="7024"/>
                    <a:pt x="6905" y="6875"/>
                    <a:pt x="6967" y="6750"/>
                  </a:cubicBezTo>
                  <a:cubicBezTo>
                    <a:pt x="7141" y="6415"/>
                    <a:pt x="7141" y="6415"/>
                    <a:pt x="7141" y="6415"/>
                  </a:cubicBezTo>
                  <a:cubicBezTo>
                    <a:pt x="7191" y="6303"/>
                    <a:pt x="7265" y="6141"/>
                    <a:pt x="7302" y="6017"/>
                  </a:cubicBezTo>
                  <a:cubicBezTo>
                    <a:pt x="7427" y="5644"/>
                    <a:pt x="7427" y="5644"/>
                    <a:pt x="7427" y="5644"/>
                  </a:cubicBezTo>
                  <a:cubicBezTo>
                    <a:pt x="7451" y="5520"/>
                    <a:pt x="7489" y="5346"/>
                    <a:pt x="7514" y="5221"/>
                  </a:cubicBezTo>
                  <a:cubicBezTo>
                    <a:pt x="7576" y="4824"/>
                    <a:pt x="7576" y="4824"/>
                    <a:pt x="7576" y="4824"/>
                  </a:cubicBezTo>
                  <a:cubicBezTo>
                    <a:pt x="7588" y="4674"/>
                    <a:pt x="7600" y="4488"/>
                    <a:pt x="7600" y="4339"/>
                  </a:cubicBezTo>
                  <a:cubicBezTo>
                    <a:pt x="7588" y="3928"/>
                    <a:pt x="7588" y="3928"/>
                    <a:pt x="7588" y="3928"/>
                  </a:cubicBezTo>
                  <a:cubicBezTo>
                    <a:pt x="7563" y="3804"/>
                    <a:pt x="7551" y="3630"/>
                    <a:pt x="7526" y="3493"/>
                  </a:cubicBezTo>
                  <a:cubicBezTo>
                    <a:pt x="7451" y="3108"/>
                    <a:pt x="7451" y="3108"/>
                    <a:pt x="7451" y="3108"/>
                  </a:cubicBezTo>
                  <a:cubicBezTo>
                    <a:pt x="7414" y="2984"/>
                    <a:pt x="7365" y="2822"/>
                    <a:pt x="7327" y="2698"/>
                  </a:cubicBezTo>
                  <a:cubicBezTo>
                    <a:pt x="7191" y="2337"/>
                    <a:pt x="7191" y="2337"/>
                    <a:pt x="7191" y="2337"/>
                  </a:cubicBezTo>
                  <a:cubicBezTo>
                    <a:pt x="7129" y="2225"/>
                    <a:pt x="7066" y="2064"/>
                    <a:pt x="7004" y="1952"/>
                  </a:cubicBezTo>
                  <a:cubicBezTo>
                    <a:pt x="6806" y="1629"/>
                    <a:pt x="6806" y="1629"/>
                    <a:pt x="6806" y="1629"/>
                  </a:cubicBezTo>
                  <a:cubicBezTo>
                    <a:pt x="6731" y="1529"/>
                    <a:pt x="6632" y="1380"/>
                    <a:pt x="6557" y="1281"/>
                  </a:cubicBezTo>
                  <a:cubicBezTo>
                    <a:pt x="6321" y="995"/>
                    <a:pt x="6321" y="995"/>
                    <a:pt x="6321" y="995"/>
                  </a:cubicBezTo>
                  <a:cubicBezTo>
                    <a:pt x="6222" y="895"/>
                    <a:pt x="6098" y="771"/>
                    <a:pt x="5999" y="671"/>
                  </a:cubicBezTo>
                  <a:cubicBezTo>
                    <a:pt x="5738" y="448"/>
                    <a:pt x="5738" y="448"/>
                    <a:pt x="5738" y="448"/>
                  </a:cubicBezTo>
                  <a:cubicBezTo>
                    <a:pt x="5390" y="187"/>
                    <a:pt x="5353" y="162"/>
                    <a:pt x="5080" y="0"/>
                  </a:cubicBezTo>
                  <a:cubicBezTo>
                    <a:pt x="6297" y="684"/>
                    <a:pt x="7091" y="2051"/>
                    <a:pt x="7091" y="3730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35" name="Freeform 11"/>
            <p:cNvSpPr>
              <a:spLocks noChangeAspect="1"/>
            </p:cNvSpPr>
            <p:nvPr/>
          </p:nvSpPr>
          <p:spPr bwMode="auto">
            <a:xfrm>
              <a:off x="2249" y="1566"/>
              <a:ext cx="1181" cy="1033"/>
            </a:xfrm>
            <a:custGeom>
              <a:avLst/>
              <a:gdLst>
                <a:gd name="T0" fmla="*/ 0 w 19684"/>
                <a:gd name="T1" fmla="*/ 0 h 17217"/>
                <a:gd name="T2" fmla="*/ 0 w 19684"/>
                <a:gd name="T3" fmla="*/ 0 h 17217"/>
                <a:gd name="T4" fmla="*/ 0 w 19684"/>
                <a:gd name="T5" fmla="*/ 0 h 17217"/>
                <a:gd name="T6" fmla="*/ 0 w 19684"/>
                <a:gd name="T7" fmla="*/ 0 h 17217"/>
                <a:gd name="T8" fmla="*/ 0 w 19684"/>
                <a:gd name="T9" fmla="*/ 0 h 17217"/>
                <a:gd name="T10" fmla="*/ 0 w 19684"/>
                <a:gd name="T11" fmla="*/ 0 h 17217"/>
                <a:gd name="T12" fmla="*/ 0 w 19684"/>
                <a:gd name="T13" fmla="*/ 0 h 17217"/>
                <a:gd name="T14" fmla="*/ 0 w 19684"/>
                <a:gd name="T15" fmla="*/ 0 h 17217"/>
                <a:gd name="T16" fmla="*/ 0 w 19684"/>
                <a:gd name="T17" fmla="*/ 0 h 17217"/>
                <a:gd name="T18" fmla="*/ 0 w 19684"/>
                <a:gd name="T19" fmla="*/ 0 h 17217"/>
                <a:gd name="T20" fmla="*/ 0 w 19684"/>
                <a:gd name="T21" fmla="*/ 0 h 17217"/>
                <a:gd name="T22" fmla="*/ 0 w 19684"/>
                <a:gd name="T23" fmla="*/ 0 h 17217"/>
                <a:gd name="T24" fmla="*/ 0 w 19684"/>
                <a:gd name="T25" fmla="*/ 0 h 17217"/>
                <a:gd name="T26" fmla="*/ 0 w 19684"/>
                <a:gd name="T27" fmla="*/ 0 h 17217"/>
                <a:gd name="T28" fmla="*/ 0 w 19684"/>
                <a:gd name="T29" fmla="*/ 0 h 17217"/>
                <a:gd name="T30" fmla="*/ 0 w 19684"/>
                <a:gd name="T31" fmla="*/ 0 h 17217"/>
                <a:gd name="T32" fmla="*/ 0 w 19684"/>
                <a:gd name="T33" fmla="*/ 0 h 17217"/>
                <a:gd name="T34" fmla="*/ 0 w 19684"/>
                <a:gd name="T35" fmla="*/ 0 h 17217"/>
                <a:gd name="T36" fmla="*/ 0 w 19684"/>
                <a:gd name="T37" fmla="*/ 0 h 17217"/>
                <a:gd name="T38" fmla="*/ 0 w 19684"/>
                <a:gd name="T39" fmla="*/ 0 h 17217"/>
                <a:gd name="T40" fmla="*/ 0 w 19684"/>
                <a:gd name="T41" fmla="*/ 0 h 17217"/>
                <a:gd name="T42" fmla="*/ 0 w 19684"/>
                <a:gd name="T43" fmla="*/ 0 h 17217"/>
                <a:gd name="T44" fmla="*/ 0 w 19684"/>
                <a:gd name="T45" fmla="*/ 0 h 17217"/>
                <a:gd name="T46" fmla="*/ 0 w 19684"/>
                <a:gd name="T47" fmla="*/ 0 h 17217"/>
                <a:gd name="T48" fmla="*/ 0 w 19684"/>
                <a:gd name="T49" fmla="*/ 0 h 17217"/>
                <a:gd name="T50" fmla="*/ 0 w 19684"/>
                <a:gd name="T51" fmla="*/ 0 h 17217"/>
                <a:gd name="T52" fmla="*/ 0 w 19684"/>
                <a:gd name="T53" fmla="*/ 0 h 17217"/>
                <a:gd name="T54" fmla="*/ 0 w 19684"/>
                <a:gd name="T55" fmla="*/ 0 h 17217"/>
                <a:gd name="T56" fmla="*/ 0 w 19684"/>
                <a:gd name="T57" fmla="*/ 0 h 17217"/>
                <a:gd name="T58" fmla="*/ 0 w 19684"/>
                <a:gd name="T59" fmla="*/ 0 h 17217"/>
                <a:gd name="T60" fmla="*/ 0 w 19684"/>
                <a:gd name="T61" fmla="*/ 0 h 17217"/>
                <a:gd name="T62" fmla="*/ 0 w 19684"/>
                <a:gd name="T63" fmla="*/ 0 h 17217"/>
                <a:gd name="T64" fmla="*/ 0 w 19684"/>
                <a:gd name="T65" fmla="*/ 0 h 17217"/>
                <a:gd name="T66" fmla="*/ 0 w 19684"/>
                <a:gd name="T67" fmla="*/ 0 h 17217"/>
                <a:gd name="T68" fmla="*/ 0 w 19684"/>
                <a:gd name="T69" fmla="*/ 0 h 17217"/>
                <a:gd name="T70" fmla="*/ 0 w 19684"/>
                <a:gd name="T71" fmla="*/ 0 h 17217"/>
                <a:gd name="T72" fmla="*/ 0 w 19684"/>
                <a:gd name="T73" fmla="*/ 0 h 17217"/>
                <a:gd name="T74" fmla="*/ 0 w 19684"/>
                <a:gd name="T75" fmla="*/ 0 h 17217"/>
                <a:gd name="T76" fmla="*/ 0 w 19684"/>
                <a:gd name="T77" fmla="*/ 0 h 17217"/>
                <a:gd name="T78" fmla="*/ 0 w 19684"/>
                <a:gd name="T79" fmla="*/ 0 h 17217"/>
                <a:gd name="T80" fmla="*/ 0 w 19684"/>
                <a:gd name="T81" fmla="*/ 0 h 17217"/>
                <a:gd name="T82" fmla="*/ 0 w 19684"/>
                <a:gd name="T83" fmla="*/ 0 h 17217"/>
                <a:gd name="T84" fmla="*/ 0 w 19684"/>
                <a:gd name="T85" fmla="*/ 0 h 17217"/>
                <a:gd name="T86" fmla="*/ 0 w 19684"/>
                <a:gd name="T87" fmla="*/ 0 h 172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684"/>
                <a:gd name="T133" fmla="*/ 0 h 17217"/>
                <a:gd name="T134" fmla="*/ 19684 w 19684"/>
                <a:gd name="T135" fmla="*/ 17217 h 172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684" h="17217">
                  <a:moveTo>
                    <a:pt x="945" y="11503"/>
                  </a:moveTo>
                  <a:cubicBezTo>
                    <a:pt x="0" y="3578"/>
                    <a:pt x="8078" y="746"/>
                    <a:pt x="13595" y="5218"/>
                  </a:cubicBezTo>
                  <a:cubicBezTo>
                    <a:pt x="16403" y="7528"/>
                    <a:pt x="18938" y="12770"/>
                    <a:pt x="15707" y="17217"/>
                  </a:cubicBezTo>
                  <a:cubicBezTo>
                    <a:pt x="18093" y="15180"/>
                    <a:pt x="19684" y="12050"/>
                    <a:pt x="19684" y="8745"/>
                  </a:cubicBezTo>
                  <a:cubicBezTo>
                    <a:pt x="19684" y="5392"/>
                    <a:pt x="18093" y="2659"/>
                    <a:pt x="15658" y="1292"/>
                  </a:cubicBezTo>
                  <a:cubicBezTo>
                    <a:pt x="15509" y="1218"/>
                    <a:pt x="15310" y="1094"/>
                    <a:pt x="15161" y="1019"/>
                  </a:cubicBezTo>
                  <a:cubicBezTo>
                    <a:pt x="14912" y="920"/>
                    <a:pt x="14614" y="771"/>
                    <a:pt x="14390" y="671"/>
                  </a:cubicBezTo>
                  <a:cubicBezTo>
                    <a:pt x="13968" y="522"/>
                    <a:pt x="13968" y="522"/>
                    <a:pt x="13968" y="522"/>
                  </a:cubicBezTo>
                  <a:cubicBezTo>
                    <a:pt x="13819" y="472"/>
                    <a:pt x="13620" y="423"/>
                    <a:pt x="13471" y="373"/>
                  </a:cubicBezTo>
                  <a:cubicBezTo>
                    <a:pt x="13123" y="274"/>
                    <a:pt x="13123" y="274"/>
                    <a:pt x="13123" y="274"/>
                  </a:cubicBezTo>
                  <a:cubicBezTo>
                    <a:pt x="13023" y="249"/>
                    <a:pt x="12874" y="224"/>
                    <a:pt x="12775" y="199"/>
                  </a:cubicBezTo>
                  <a:cubicBezTo>
                    <a:pt x="12501" y="150"/>
                    <a:pt x="12501" y="150"/>
                    <a:pt x="12501" y="150"/>
                  </a:cubicBezTo>
                  <a:cubicBezTo>
                    <a:pt x="12402" y="125"/>
                    <a:pt x="12303" y="125"/>
                    <a:pt x="12203" y="100"/>
                  </a:cubicBezTo>
                  <a:cubicBezTo>
                    <a:pt x="11955" y="75"/>
                    <a:pt x="11955" y="75"/>
                    <a:pt x="11955" y="75"/>
                  </a:cubicBezTo>
                  <a:cubicBezTo>
                    <a:pt x="11880" y="50"/>
                    <a:pt x="11781" y="50"/>
                    <a:pt x="11706" y="50"/>
                  </a:cubicBezTo>
                  <a:cubicBezTo>
                    <a:pt x="11482" y="25"/>
                    <a:pt x="11482" y="25"/>
                    <a:pt x="11482" y="25"/>
                  </a:cubicBezTo>
                  <a:cubicBezTo>
                    <a:pt x="11433" y="25"/>
                    <a:pt x="11333" y="25"/>
                    <a:pt x="11259" y="0"/>
                  </a:cubicBezTo>
                  <a:cubicBezTo>
                    <a:pt x="11060" y="0"/>
                    <a:pt x="11060" y="0"/>
                    <a:pt x="11060" y="0"/>
                  </a:cubicBezTo>
                  <a:cubicBezTo>
                    <a:pt x="10985" y="0"/>
                    <a:pt x="10911" y="0"/>
                    <a:pt x="10836" y="0"/>
                  </a:cubicBezTo>
                  <a:cubicBezTo>
                    <a:pt x="10613" y="0"/>
                    <a:pt x="10613" y="0"/>
                    <a:pt x="10613" y="0"/>
                  </a:cubicBezTo>
                  <a:cubicBezTo>
                    <a:pt x="10563" y="0"/>
                    <a:pt x="10463" y="0"/>
                    <a:pt x="10389" y="0"/>
                  </a:cubicBezTo>
                  <a:cubicBezTo>
                    <a:pt x="10165" y="25"/>
                    <a:pt x="10165" y="25"/>
                    <a:pt x="10165" y="25"/>
                  </a:cubicBezTo>
                  <a:cubicBezTo>
                    <a:pt x="10116" y="25"/>
                    <a:pt x="10016" y="25"/>
                    <a:pt x="9942" y="25"/>
                  </a:cubicBezTo>
                  <a:cubicBezTo>
                    <a:pt x="9693" y="50"/>
                    <a:pt x="9693" y="50"/>
                    <a:pt x="9693" y="50"/>
                  </a:cubicBezTo>
                  <a:cubicBezTo>
                    <a:pt x="9618" y="75"/>
                    <a:pt x="9519" y="75"/>
                    <a:pt x="9420" y="75"/>
                  </a:cubicBezTo>
                  <a:cubicBezTo>
                    <a:pt x="9097" y="125"/>
                    <a:pt x="9097" y="125"/>
                    <a:pt x="9097" y="125"/>
                  </a:cubicBezTo>
                  <a:cubicBezTo>
                    <a:pt x="8152" y="323"/>
                    <a:pt x="7705" y="472"/>
                    <a:pt x="6984" y="746"/>
                  </a:cubicBezTo>
                  <a:cubicBezTo>
                    <a:pt x="6462" y="969"/>
                    <a:pt x="6462" y="969"/>
                    <a:pt x="6462" y="969"/>
                  </a:cubicBezTo>
                  <a:cubicBezTo>
                    <a:pt x="5816" y="1317"/>
                    <a:pt x="5766" y="1342"/>
                    <a:pt x="5369" y="1590"/>
                  </a:cubicBezTo>
                  <a:cubicBezTo>
                    <a:pt x="4822" y="1963"/>
                    <a:pt x="4822" y="1963"/>
                    <a:pt x="4822" y="1963"/>
                  </a:cubicBezTo>
                  <a:cubicBezTo>
                    <a:pt x="4598" y="2162"/>
                    <a:pt x="4275" y="2410"/>
                    <a:pt x="4051" y="2609"/>
                  </a:cubicBezTo>
                  <a:cubicBezTo>
                    <a:pt x="3530" y="3131"/>
                    <a:pt x="3530" y="3131"/>
                    <a:pt x="3530" y="3131"/>
                  </a:cubicBezTo>
                  <a:cubicBezTo>
                    <a:pt x="3356" y="3330"/>
                    <a:pt x="3107" y="3603"/>
                    <a:pt x="2933" y="3826"/>
                  </a:cubicBezTo>
                  <a:cubicBezTo>
                    <a:pt x="2486" y="4423"/>
                    <a:pt x="2486" y="4423"/>
                    <a:pt x="2486" y="4423"/>
                  </a:cubicBezTo>
                  <a:cubicBezTo>
                    <a:pt x="2361" y="4646"/>
                    <a:pt x="2163" y="4944"/>
                    <a:pt x="2038" y="5168"/>
                  </a:cubicBezTo>
                  <a:cubicBezTo>
                    <a:pt x="1690" y="5864"/>
                    <a:pt x="1690" y="5864"/>
                    <a:pt x="1690" y="5864"/>
                  </a:cubicBezTo>
                  <a:cubicBezTo>
                    <a:pt x="1591" y="6087"/>
                    <a:pt x="1467" y="6410"/>
                    <a:pt x="1367" y="6659"/>
                  </a:cubicBezTo>
                  <a:cubicBezTo>
                    <a:pt x="1144" y="7404"/>
                    <a:pt x="1144" y="7404"/>
                    <a:pt x="1144" y="7404"/>
                  </a:cubicBezTo>
                  <a:cubicBezTo>
                    <a:pt x="1094" y="7652"/>
                    <a:pt x="995" y="8000"/>
                    <a:pt x="970" y="8249"/>
                  </a:cubicBezTo>
                  <a:cubicBezTo>
                    <a:pt x="845" y="9044"/>
                    <a:pt x="845" y="9044"/>
                    <a:pt x="845" y="9044"/>
                  </a:cubicBezTo>
                  <a:cubicBezTo>
                    <a:pt x="845" y="9292"/>
                    <a:pt x="821" y="9665"/>
                    <a:pt x="821" y="9913"/>
                  </a:cubicBezTo>
                  <a:cubicBezTo>
                    <a:pt x="845" y="10733"/>
                    <a:pt x="845" y="10733"/>
                    <a:pt x="845" y="10733"/>
                  </a:cubicBezTo>
                  <a:cubicBezTo>
                    <a:pt x="870" y="11006"/>
                    <a:pt x="920" y="11379"/>
                    <a:pt x="970" y="11652"/>
                  </a:cubicBezTo>
                  <a:cubicBezTo>
                    <a:pt x="945" y="11503"/>
                    <a:pt x="945" y="11503"/>
                    <a:pt x="945" y="11503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36" name="Freeform 12"/>
            <p:cNvSpPr>
              <a:spLocks noChangeAspect="1"/>
            </p:cNvSpPr>
            <p:nvPr/>
          </p:nvSpPr>
          <p:spPr bwMode="auto">
            <a:xfrm>
              <a:off x="2692" y="1643"/>
              <a:ext cx="799" cy="1164"/>
            </a:xfrm>
            <a:custGeom>
              <a:avLst/>
              <a:gdLst>
                <a:gd name="T0" fmla="*/ 0 w 6658"/>
                <a:gd name="T1" fmla="*/ 0 h 9700"/>
                <a:gd name="T2" fmla="*/ 0 w 6658"/>
                <a:gd name="T3" fmla="*/ 0 h 9700"/>
                <a:gd name="T4" fmla="*/ 0 w 6658"/>
                <a:gd name="T5" fmla="*/ 0 h 9700"/>
                <a:gd name="T6" fmla="*/ 0 w 6658"/>
                <a:gd name="T7" fmla="*/ 0 h 9700"/>
                <a:gd name="T8" fmla="*/ 0 w 6658"/>
                <a:gd name="T9" fmla="*/ 0 h 9700"/>
                <a:gd name="T10" fmla="*/ 0 w 6658"/>
                <a:gd name="T11" fmla="*/ 0 h 9700"/>
                <a:gd name="T12" fmla="*/ 0 w 6658"/>
                <a:gd name="T13" fmla="*/ 0 h 9700"/>
                <a:gd name="T14" fmla="*/ 0 w 6658"/>
                <a:gd name="T15" fmla="*/ 0 h 9700"/>
                <a:gd name="T16" fmla="*/ 0 w 6658"/>
                <a:gd name="T17" fmla="*/ 0 h 9700"/>
                <a:gd name="T18" fmla="*/ 0 w 6658"/>
                <a:gd name="T19" fmla="*/ 0 h 9700"/>
                <a:gd name="T20" fmla="*/ 0 w 6658"/>
                <a:gd name="T21" fmla="*/ 0 h 9700"/>
                <a:gd name="T22" fmla="*/ 0 w 6658"/>
                <a:gd name="T23" fmla="*/ 0 h 9700"/>
                <a:gd name="T24" fmla="*/ 0 w 6658"/>
                <a:gd name="T25" fmla="*/ 0 h 9700"/>
                <a:gd name="T26" fmla="*/ 0 w 6658"/>
                <a:gd name="T27" fmla="*/ 0 h 9700"/>
                <a:gd name="T28" fmla="*/ 0 w 6658"/>
                <a:gd name="T29" fmla="*/ 0 h 9700"/>
                <a:gd name="T30" fmla="*/ 0 w 6658"/>
                <a:gd name="T31" fmla="*/ 0 h 9700"/>
                <a:gd name="T32" fmla="*/ 0 w 6658"/>
                <a:gd name="T33" fmla="*/ 0 h 9700"/>
                <a:gd name="T34" fmla="*/ 0 w 6658"/>
                <a:gd name="T35" fmla="*/ 0 h 9700"/>
                <a:gd name="T36" fmla="*/ 0 w 6658"/>
                <a:gd name="T37" fmla="*/ 0 h 9700"/>
                <a:gd name="T38" fmla="*/ 0 w 6658"/>
                <a:gd name="T39" fmla="*/ 0 h 9700"/>
                <a:gd name="T40" fmla="*/ 0 w 6658"/>
                <a:gd name="T41" fmla="*/ 0 h 9700"/>
                <a:gd name="T42" fmla="*/ 0 w 6658"/>
                <a:gd name="T43" fmla="*/ 0 h 9700"/>
                <a:gd name="T44" fmla="*/ 0 w 6658"/>
                <a:gd name="T45" fmla="*/ 0 h 9700"/>
                <a:gd name="T46" fmla="*/ 0 w 6658"/>
                <a:gd name="T47" fmla="*/ 0 h 9700"/>
                <a:gd name="T48" fmla="*/ 0 w 6658"/>
                <a:gd name="T49" fmla="*/ 0 h 9700"/>
                <a:gd name="T50" fmla="*/ 0 w 6658"/>
                <a:gd name="T51" fmla="*/ 0 h 9700"/>
                <a:gd name="T52" fmla="*/ 0 w 6658"/>
                <a:gd name="T53" fmla="*/ 0 h 9700"/>
                <a:gd name="T54" fmla="*/ 0 w 6658"/>
                <a:gd name="T55" fmla="*/ 0 h 9700"/>
                <a:gd name="T56" fmla="*/ 0 w 6658"/>
                <a:gd name="T57" fmla="*/ 0 h 9700"/>
                <a:gd name="T58" fmla="*/ 0 w 6658"/>
                <a:gd name="T59" fmla="*/ 0 h 9700"/>
                <a:gd name="T60" fmla="*/ 0 w 6658"/>
                <a:gd name="T61" fmla="*/ 0 h 9700"/>
                <a:gd name="T62" fmla="*/ 0 w 6658"/>
                <a:gd name="T63" fmla="*/ 0 h 9700"/>
                <a:gd name="T64" fmla="*/ 0 w 6658"/>
                <a:gd name="T65" fmla="*/ 0 h 9700"/>
                <a:gd name="T66" fmla="*/ 0 w 6658"/>
                <a:gd name="T67" fmla="*/ 0 h 9700"/>
                <a:gd name="T68" fmla="*/ 0 w 6658"/>
                <a:gd name="T69" fmla="*/ 0 h 9700"/>
                <a:gd name="T70" fmla="*/ 0 w 6658"/>
                <a:gd name="T71" fmla="*/ 0 h 9700"/>
                <a:gd name="T72" fmla="*/ 0 w 6658"/>
                <a:gd name="T73" fmla="*/ 0 h 9700"/>
                <a:gd name="T74" fmla="*/ 0 w 6658"/>
                <a:gd name="T75" fmla="*/ 0 h 9700"/>
                <a:gd name="T76" fmla="*/ 0 w 6658"/>
                <a:gd name="T77" fmla="*/ 0 h 9700"/>
                <a:gd name="T78" fmla="*/ 0 w 6658"/>
                <a:gd name="T79" fmla="*/ 0 h 9700"/>
                <a:gd name="T80" fmla="*/ 0 w 6658"/>
                <a:gd name="T81" fmla="*/ 0 h 9700"/>
                <a:gd name="T82" fmla="*/ 0 w 6658"/>
                <a:gd name="T83" fmla="*/ 0 h 9700"/>
                <a:gd name="T84" fmla="*/ 0 w 6658"/>
                <a:gd name="T85" fmla="*/ 0 h 9700"/>
                <a:gd name="T86" fmla="*/ 0 w 6658"/>
                <a:gd name="T87" fmla="*/ 0 h 9700"/>
                <a:gd name="T88" fmla="*/ 0 w 6658"/>
                <a:gd name="T89" fmla="*/ 0 h 9700"/>
                <a:gd name="T90" fmla="*/ 0 w 6658"/>
                <a:gd name="T91" fmla="*/ 0 h 9700"/>
                <a:gd name="T92" fmla="*/ 0 w 6658"/>
                <a:gd name="T93" fmla="*/ 0 h 9700"/>
                <a:gd name="T94" fmla="*/ 0 w 6658"/>
                <a:gd name="T95" fmla="*/ 0 h 9700"/>
                <a:gd name="T96" fmla="*/ 0 w 6658"/>
                <a:gd name="T97" fmla="*/ 0 h 9700"/>
                <a:gd name="T98" fmla="*/ 0 w 6658"/>
                <a:gd name="T99" fmla="*/ 0 h 9700"/>
                <a:gd name="T100" fmla="*/ 0 w 6658"/>
                <a:gd name="T101" fmla="*/ 0 h 97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658"/>
                <a:gd name="T154" fmla="*/ 0 h 9700"/>
                <a:gd name="T155" fmla="*/ 6658 w 6658"/>
                <a:gd name="T156" fmla="*/ 9700 h 97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658" h="9700">
                  <a:moveTo>
                    <a:pt x="6149" y="3726"/>
                  </a:moveTo>
                  <a:cubicBezTo>
                    <a:pt x="6149" y="5378"/>
                    <a:pt x="5354" y="6943"/>
                    <a:pt x="4162" y="7961"/>
                  </a:cubicBezTo>
                  <a:cubicBezTo>
                    <a:pt x="4137" y="7986"/>
                    <a:pt x="4099" y="8036"/>
                    <a:pt x="4075" y="8061"/>
                  </a:cubicBezTo>
                  <a:cubicBezTo>
                    <a:pt x="2634" y="9700"/>
                    <a:pt x="745" y="9265"/>
                    <a:pt x="0" y="9005"/>
                  </a:cubicBezTo>
                  <a:cubicBezTo>
                    <a:pt x="211" y="9067"/>
                    <a:pt x="211" y="9067"/>
                    <a:pt x="211" y="9067"/>
                  </a:cubicBezTo>
                  <a:cubicBezTo>
                    <a:pt x="336" y="9104"/>
                    <a:pt x="336" y="9104"/>
                    <a:pt x="336" y="9104"/>
                  </a:cubicBezTo>
                  <a:cubicBezTo>
                    <a:pt x="497" y="9154"/>
                    <a:pt x="497" y="9154"/>
                    <a:pt x="497" y="9154"/>
                  </a:cubicBezTo>
                  <a:cubicBezTo>
                    <a:pt x="559" y="9166"/>
                    <a:pt x="621" y="9178"/>
                    <a:pt x="683" y="9191"/>
                  </a:cubicBezTo>
                  <a:cubicBezTo>
                    <a:pt x="820" y="9216"/>
                    <a:pt x="820" y="9216"/>
                    <a:pt x="820" y="9216"/>
                  </a:cubicBezTo>
                  <a:cubicBezTo>
                    <a:pt x="857" y="9228"/>
                    <a:pt x="919" y="9228"/>
                    <a:pt x="957" y="9241"/>
                  </a:cubicBezTo>
                  <a:cubicBezTo>
                    <a:pt x="1081" y="9253"/>
                    <a:pt x="1081" y="9253"/>
                    <a:pt x="1081" y="9253"/>
                  </a:cubicBezTo>
                  <a:cubicBezTo>
                    <a:pt x="1118" y="9253"/>
                    <a:pt x="1168" y="9265"/>
                    <a:pt x="1205" y="9265"/>
                  </a:cubicBezTo>
                  <a:cubicBezTo>
                    <a:pt x="1317" y="9278"/>
                    <a:pt x="1317" y="9278"/>
                    <a:pt x="1317" y="9278"/>
                  </a:cubicBezTo>
                  <a:cubicBezTo>
                    <a:pt x="1354" y="9278"/>
                    <a:pt x="1404" y="9278"/>
                    <a:pt x="1429" y="9290"/>
                  </a:cubicBezTo>
                  <a:cubicBezTo>
                    <a:pt x="1540" y="9290"/>
                    <a:pt x="1540" y="9290"/>
                    <a:pt x="1540" y="9290"/>
                  </a:cubicBezTo>
                  <a:cubicBezTo>
                    <a:pt x="1578" y="9290"/>
                    <a:pt x="1615" y="9290"/>
                    <a:pt x="1652" y="9290"/>
                  </a:cubicBezTo>
                  <a:cubicBezTo>
                    <a:pt x="1752" y="9290"/>
                    <a:pt x="1752" y="9290"/>
                    <a:pt x="1752" y="9290"/>
                  </a:cubicBezTo>
                  <a:cubicBezTo>
                    <a:pt x="1789" y="9290"/>
                    <a:pt x="1839" y="9290"/>
                    <a:pt x="1863" y="9290"/>
                  </a:cubicBezTo>
                  <a:cubicBezTo>
                    <a:pt x="1975" y="9278"/>
                    <a:pt x="1975" y="9278"/>
                    <a:pt x="1975" y="9278"/>
                  </a:cubicBezTo>
                  <a:cubicBezTo>
                    <a:pt x="2013" y="9278"/>
                    <a:pt x="2062" y="9278"/>
                    <a:pt x="2099" y="9278"/>
                  </a:cubicBezTo>
                  <a:cubicBezTo>
                    <a:pt x="2224" y="9265"/>
                    <a:pt x="2224" y="9265"/>
                    <a:pt x="2224" y="9265"/>
                  </a:cubicBezTo>
                  <a:cubicBezTo>
                    <a:pt x="2261" y="9253"/>
                    <a:pt x="2311" y="9253"/>
                    <a:pt x="2348" y="9253"/>
                  </a:cubicBezTo>
                  <a:cubicBezTo>
                    <a:pt x="2509" y="9228"/>
                    <a:pt x="2509" y="9228"/>
                    <a:pt x="2509" y="9228"/>
                  </a:cubicBezTo>
                  <a:cubicBezTo>
                    <a:pt x="2882" y="9154"/>
                    <a:pt x="3118" y="9092"/>
                    <a:pt x="3516" y="8943"/>
                  </a:cubicBezTo>
                  <a:cubicBezTo>
                    <a:pt x="3777" y="8831"/>
                    <a:pt x="3777" y="8831"/>
                    <a:pt x="3777" y="8831"/>
                  </a:cubicBezTo>
                  <a:cubicBezTo>
                    <a:pt x="4099" y="8669"/>
                    <a:pt x="4124" y="8657"/>
                    <a:pt x="4336" y="8533"/>
                  </a:cubicBezTo>
                  <a:cubicBezTo>
                    <a:pt x="4609" y="8346"/>
                    <a:pt x="4609" y="8346"/>
                    <a:pt x="4609" y="8346"/>
                  </a:cubicBezTo>
                  <a:cubicBezTo>
                    <a:pt x="4733" y="8247"/>
                    <a:pt x="4895" y="8123"/>
                    <a:pt x="5006" y="8023"/>
                  </a:cubicBezTo>
                  <a:cubicBezTo>
                    <a:pt x="5267" y="7775"/>
                    <a:pt x="5267" y="7775"/>
                    <a:pt x="5267" y="7775"/>
                  </a:cubicBezTo>
                  <a:cubicBezTo>
                    <a:pt x="5354" y="7663"/>
                    <a:pt x="5478" y="7527"/>
                    <a:pt x="5565" y="7427"/>
                  </a:cubicBezTo>
                  <a:cubicBezTo>
                    <a:pt x="5789" y="7117"/>
                    <a:pt x="5789" y="7117"/>
                    <a:pt x="5789" y="7117"/>
                  </a:cubicBezTo>
                  <a:cubicBezTo>
                    <a:pt x="5863" y="7017"/>
                    <a:pt x="5963" y="6868"/>
                    <a:pt x="6025" y="6744"/>
                  </a:cubicBezTo>
                  <a:cubicBezTo>
                    <a:pt x="6199" y="6409"/>
                    <a:pt x="6199" y="6409"/>
                    <a:pt x="6199" y="6409"/>
                  </a:cubicBezTo>
                  <a:cubicBezTo>
                    <a:pt x="6249" y="6297"/>
                    <a:pt x="6323" y="6136"/>
                    <a:pt x="6360" y="6011"/>
                  </a:cubicBezTo>
                  <a:cubicBezTo>
                    <a:pt x="6485" y="5639"/>
                    <a:pt x="6485" y="5639"/>
                    <a:pt x="6485" y="5639"/>
                  </a:cubicBezTo>
                  <a:cubicBezTo>
                    <a:pt x="6509" y="5515"/>
                    <a:pt x="6547" y="5341"/>
                    <a:pt x="6572" y="5217"/>
                  </a:cubicBezTo>
                  <a:cubicBezTo>
                    <a:pt x="6634" y="4819"/>
                    <a:pt x="6634" y="4819"/>
                    <a:pt x="6634" y="4819"/>
                  </a:cubicBezTo>
                  <a:cubicBezTo>
                    <a:pt x="6646" y="4670"/>
                    <a:pt x="6658" y="4484"/>
                    <a:pt x="6658" y="4335"/>
                  </a:cubicBezTo>
                  <a:cubicBezTo>
                    <a:pt x="6646" y="3925"/>
                    <a:pt x="6646" y="3925"/>
                    <a:pt x="6646" y="3925"/>
                  </a:cubicBezTo>
                  <a:cubicBezTo>
                    <a:pt x="6621" y="3801"/>
                    <a:pt x="6609" y="3627"/>
                    <a:pt x="6584" y="3490"/>
                  </a:cubicBezTo>
                  <a:cubicBezTo>
                    <a:pt x="6509" y="3105"/>
                    <a:pt x="6509" y="3105"/>
                    <a:pt x="6509" y="3105"/>
                  </a:cubicBezTo>
                  <a:cubicBezTo>
                    <a:pt x="6472" y="2981"/>
                    <a:pt x="6422" y="2819"/>
                    <a:pt x="6385" y="2695"/>
                  </a:cubicBezTo>
                  <a:cubicBezTo>
                    <a:pt x="6249" y="2335"/>
                    <a:pt x="6249" y="2335"/>
                    <a:pt x="6249" y="2335"/>
                  </a:cubicBezTo>
                  <a:cubicBezTo>
                    <a:pt x="6186" y="2223"/>
                    <a:pt x="6124" y="2062"/>
                    <a:pt x="6062" y="1950"/>
                  </a:cubicBezTo>
                  <a:cubicBezTo>
                    <a:pt x="5863" y="1627"/>
                    <a:pt x="5863" y="1627"/>
                    <a:pt x="5863" y="1627"/>
                  </a:cubicBezTo>
                  <a:cubicBezTo>
                    <a:pt x="5789" y="1528"/>
                    <a:pt x="5690" y="1379"/>
                    <a:pt x="5615" y="1279"/>
                  </a:cubicBezTo>
                  <a:cubicBezTo>
                    <a:pt x="5379" y="994"/>
                    <a:pt x="5379" y="994"/>
                    <a:pt x="5379" y="994"/>
                  </a:cubicBezTo>
                  <a:cubicBezTo>
                    <a:pt x="5280" y="894"/>
                    <a:pt x="5155" y="770"/>
                    <a:pt x="5056" y="671"/>
                  </a:cubicBezTo>
                  <a:cubicBezTo>
                    <a:pt x="4795" y="447"/>
                    <a:pt x="4795" y="447"/>
                    <a:pt x="4795" y="447"/>
                  </a:cubicBezTo>
                  <a:cubicBezTo>
                    <a:pt x="4447" y="186"/>
                    <a:pt x="4410" y="162"/>
                    <a:pt x="4137" y="0"/>
                  </a:cubicBezTo>
                  <a:cubicBezTo>
                    <a:pt x="5354" y="683"/>
                    <a:pt x="6149" y="2049"/>
                    <a:pt x="6149" y="3726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37" name="Freeform 13"/>
            <p:cNvSpPr>
              <a:spLocks noChangeAspect="1"/>
            </p:cNvSpPr>
            <p:nvPr/>
          </p:nvSpPr>
          <p:spPr bwMode="auto">
            <a:xfrm>
              <a:off x="2298" y="1566"/>
              <a:ext cx="1132" cy="980"/>
            </a:xfrm>
            <a:custGeom>
              <a:avLst/>
              <a:gdLst>
                <a:gd name="T0" fmla="*/ 0 w 18867"/>
                <a:gd name="T1" fmla="*/ 0 h 16334"/>
                <a:gd name="T2" fmla="*/ 0 w 18867"/>
                <a:gd name="T3" fmla="*/ 0 h 16334"/>
                <a:gd name="T4" fmla="*/ 0 w 18867"/>
                <a:gd name="T5" fmla="*/ 0 h 16334"/>
                <a:gd name="T6" fmla="*/ 0 w 18867"/>
                <a:gd name="T7" fmla="*/ 0 h 16334"/>
                <a:gd name="T8" fmla="*/ 0 w 18867"/>
                <a:gd name="T9" fmla="*/ 0 h 16334"/>
                <a:gd name="T10" fmla="*/ 0 w 18867"/>
                <a:gd name="T11" fmla="*/ 0 h 16334"/>
                <a:gd name="T12" fmla="*/ 0 w 18867"/>
                <a:gd name="T13" fmla="*/ 0 h 16334"/>
                <a:gd name="T14" fmla="*/ 0 w 18867"/>
                <a:gd name="T15" fmla="*/ 0 h 16334"/>
                <a:gd name="T16" fmla="*/ 0 w 18867"/>
                <a:gd name="T17" fmla="*/ 0 h 16334"/>
                <a:gd name="T18" fmla="*/ 0 w 18867"/>
                <a:gd name="T19" fmla="*/ 0 h 16334"/>
                <a:gd name="T20" fmla="*/ 0 w 18867"/>
                <a:gd name="T21" fmla="*/ 0 h 16334"/>
                <a:gd name="T22" fmla="*/ 0 w 18867"/>
                <a:gd name="T23" fmla="*/ 0 h 16334"/>
                <a:gd name="T24" fmla="*/ 0 w 18867"/>
                <a:gd name="T25" fmla="*/ 0 h 16334"/>
                <a:gd name="T26" fmla="*/ 0 w 18867"/>
                <a:gd name="T27" fmla="*/ 0 h 16334"/>
                <a:gd name="T28" fmla="*/ 0 w 18867"/>
                <a:gd name="T29" fmla="*/ 0 h 16334"/>
                <a:gd name="T30" fmla="*/ 0 w 18867"/>
                <a:gd name="T31" fmla="*/ 0 h 16334"/>
                <a:gd name="T32" fmla="*/ 0 w 18867"/>
                <a:gd name="T33" fmla="*/ 0 h 16334"/>
                <a:gd name="T34" fmla="*/ 0 w 18867"/>
                <a:gd name="T35" fmla="*/ 0 h 16334"/>
                <a:gd name="T36" fmla="*/ 0 w 18867"/>
                <a:gd name="T37" fmla="*/ 0 h 16334"/>
                <a:gd name="T38" fmla="*/ 0 w 18867"/>
                <a:gd name="T39" fmla="*/ 0 h 16334"/>
                <a:gd name="T40" fmla="*/ 0 w 18867"/>
                <a:gd name="T41" fmla="*/ 0 h 16334"/>
                <a:gd name="T42" fmla="*/ 0 w 18867"/>
                <a:gd name="T43" fmla="*/ 0 h 16334"/>
                <a:gd name="T44" fmla="*/ 0 w 18867"/>
                <a:gd name="T45" fmla="*/ 0 h 16334"/>
                <a:gd name="T46" fmla="*/ 0 w 18867"/>
                <a:gd name="T47" fmla="*/ 0 h 16334"/>
                <a:gd name="T48" fmla="*/ 0 w 18867"/>
                <a:gd name="T49" fmla="*/ 0 h 16334"/>
                <a:gd name="T50" fmla="*/ 0 w 18867"/>
                <a:gd name="T51" fmla="*/ 0 h 16334"/>
                <a:gd name="T52" fmla="*/ 0 w 18867"/>
                <a:gd name="T53" fmla="*/ 0 h 16334"/>
                <a:gd name="T54" fmla="*/ 0 w 18867"/>
                <a:gd name="T55" fmla="*/ 0 h 16334"/>
                <a:gd name="T56" fmla="*/ 0 w 18867"/>
                <a:gd name="T57" fmla="*/ 0 h 16334"/>
                <a:gd name="T58" fmla="*/ 0 w 18867"/>
                <a:gd name="T59" fmla="*/ 0 h 16334"/>
                <a:gd name="T60" fmla="*/ 0 w 18867"/>
                <a:gd name="T61" fmla="*/ 0 h 16334"/>
                <a:gd name="T62" fmla="*/ 0 w 18867"/>
                <a:gd name="T63" fmla="*/ 0 h 16334"/>
                <a:gd name="T64" fmla="*/ 0 w 18867"/>
                <a:gd name="T65" fmla="*/ 0 h 16334"/>
                <a:gd name="T66" fmla="*/ 0 w 18867"/>
                <a:gd name="T67" fmla="*/ 0 h 16334"/>
                <a:gd name="T68" fmla="*/ 0 w 18867"/>
                <a:gd name="T69" fmla="*/ 0 h 16334"/>
                <a:gd name="T70" fmla="*/ 0 w 18867"/>
                <a:gd name="T71" fmla="*/ 0 h 16334"/>
                <a:gd name="T72" fmla="*/ 0 w 18867"/>
                <a:gd name="T73" fmla="*/ 0 h 16334"/>
                <a:gd name="T74" fmla="*/ 0 w 18867"/>
                <a:gd name="T75" fmla="*/ 0 h 16334"/>
                <a:gd name="T76" fmla="*/ 0 w 18867"/>
                <a:gd name="T77" fmla="*/ 0 h 16334"/>
                <a:gd name="T78" fmla="*/ 0 w 18867"/>
                <a:gd name="T79" fmla="*/ 0 h 16334"/>
                <a:gd name="T80" fmla="*/ 0 w 18867"/>
                <a:gd name="T81" fmla="*/ 0 h 16334"/>
                <a:gd name="T82" fmla="*/ 0 w 18867"/>
                <a:gd name="T83" fmla="*/ 0 h 163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867"/>
                <a:gd name="T127" fmla="*/ 0 h 16334"/>
                <a:gd name="T128" fmla="*/ 18867 w 18867"/>
                <a:gd name="T129" fmla="*/ 16334 h 163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867" h="16334">
                  <a:moveTo>
                    <a:pt x="0" y="9920"/>
                  </a:moveTo>
                  <a:cubicBezTo>
                    <a:pt x="398" y="1467"/>
                    <a:pt x="9570" y="970"/>
                    <a:pt x="14020" y="5793"/>
                  </a:cubicBezTo>
                  <a:cubicBezTo>
                    <a:pt x="16903" y="8925"/>
                    <a:pt x="17624" y="13152"/>
                    <a:pt x="15809" y="16334"/>
                  </a:cubicBezTo>
                  <a:cubicBezTo>
                    <a:pt x="17674" y="14345"/>
                    <a:pt x="18867" y="11610"/>
                    <a:pt x="18867" y="8751"/>
                  </a:cubicBezTo>
                  <a:cubicBezTo>
                    <a:pt x="18867" y="5395"/>
                    <a:pt x="17276" y="2661"/>
                    <a:pt x="14840" y="1293"/>
                  </a:cubicBezTo>
                  <a:cubicBezTo>
                    <a:pt x="14691" y="1219"/>
                    <a:pt x="14492" y="1094"/>
                    <a:pt x="14343" y="1020"/>
                  </a:cubicBezTo>
                  <a:cubicBezTo>
                    <a:pt x="14094" y="920"/>
                    <a:pt x="13796" y="771"/>
                    <a:pt x="13572" y="672"/>
                  </a:cubicBezTo>
                  <a:cubicBezTo>
                    <a:pt x="13150" y="523"/>
                    <a:pt x="13150" y="523"/>
                    <a:pt x="13150" y="523"/>
                  </a:cubicBezTo>
                  <a:cubicBezTo>
                    <a:pt x="13000" y="473"/>
                    <a:pt x="12802" y="423"/>
                    <a:pt x="12652" y="373"/>
                  </a:cubicBezTo>
                  <a:cubicBezTo>
                    <a:pt x="12304" y="274"/>
                    <a:pt x="12304" y="274"/>
                    <a:pt x="12304" y="274"/>
                  </a:cubicBezTo>
                  <a:cubicBezTo>
                    <a:pt x="12205" y="249"/>
                    <a:pt x="12056" y="224"/>
                    <a:pt x="11956" y="199"/>
                  </a:cubicBezTo>
                  <a:cubicBezTo>
                    <a:pt x="11683" y="150"/>
                    <a:pt x="11683" y="150"/>
                    <a:pt x="11683" y="150"/>
                  </a:cubicBezTo>
                  <a:cubicBezTo>
                    <a:pt x="11584" y="125"/>
                    <a:pt x="11484" y="125"/>
                    <a:pt x="11385" y="100"/>
                  </a:cubicBezTo>
                  <a:cubicBezTo>
                    <a:pt x="11136" y="75"/>
                    <a:pt x="11136" y="75"/>
                    <a:pt x="11136" y="75"/>
                  </a:cubicBezTo>
                  <a:cubicBezTo>
                    <a:pt x="11062" y="50"/>
                    <a:pt x="10962" y="50"/>
                    <a:pt x="10888" y="50"/>
                  </a:cubicBezTo>
                  <a:cubicBezTo>
                    <a:pt x="10664" y="25"/>
                    <a:pt x="10664" y="25"/>
                    <a:pt x="10664" y="25"/>
                  </a:cubicBezTo>
                  <a:cubicBezTo>
                    <a:pt x="10614" y="25"/>
                    <a:pt x="10515" y="25"/>
                    <a:pt x="10440" y="0"/>
                  </a:cubicBezTo>
                  <a:cubicBezTo>
                    <a:pt x="10241" y="0"/>
                    <a:pt x="10241" y="0"/>
                    <a:pt x="10241" y="0"/>
                  </a:cubicBezTo>
                  <a:cubicBezTo>
                    <a:pt x="10167" y="0"/>
                    <a:pt x="10092" y="0"/>
                    <a:pt x="10018" y="0"/>
                  </a:cubicBezTo>
                  <a:cubicBezTo>
                    <a:pt x="9794" y="0"/>
                    <a:pt x="9794" y="0"/>
                    <a:pt x="9794" y="0"/>
                  </a:cubicBezTo>
                  <a:cubicBezTo>
                    <a:pt x="9744" y="0"/>
                    <a:pt x="9645" y="0"/>
                    <a:pt x="9570" y="0"/>
                  </a:cubicBezTo>
                  <a:cubicBezTo>
                    <a:pt x="9346" y="25"/>
                    <a:pt x="9346" y="25"/>
                    <a:pt x="9346" y="25"/>
                  </a:cubicBezTo>
                  <a:cubicBezTo>
                    <a:pt x="9297" y="25"/>
                    <a:pt x="9197" y="25"/>
                    <a:pt x="9123" y="25"/>
                  </a:cubicBezTo>
                  <a:cubicBezTo>
                    <a:pt x="8874" y="50"/>
                    <a:pt x="8874" y="50"/>
                    <a:pt x="8874" y="50"/>
                  </a:cubicBezTo>
                  <a:cubicBezTo>
                    <a:pt x="8800" y="75"/>
                    <a:pt x="8700" y="75"/>
                    <a:pt x="8601" y="75"/>
                  </a:cubicBezTo>
                  <a:cubicBezTo>
                    <a:pt x="8278" y="125"/>
                    <a:pt x="8278" y="125"/>
                    <a:pt x="8278" y="125"/>
                  </a:cubicBezTo>
                  <a:cubicBezTo>
                    <a:pt x="7333" y="324"/>
                    <a:pt x="6886" y="473"/>
                    <a:pt x="6165" y="746"/>
                  </a:cubicBezTo>
                  <a:cubicBezTo>
                    <a:pt x="5643" y="970"/>
                    <a:pt x="5643" y="970"/>
                    <a:pt x="5643" y="970"/>
                  </a:cubicBezTo>
                  <a:cubicBezTo>
                    <a:pt x="4996" y="1318"/>
                    <a:pt x="4947" y="1343"/>
                    <a:pt x="4549" y="1592"/>
                  </a:cubicBezTo>
                  <a:cubicBezTo>
                    <a:pt x="4002" y="1964"/>
                    <a:pt x="4002" y="1964"/>
                    <a:pt x="4002" y="1964"/>
                  </a:cubicBezTo>
                  <a:cubicBezTo>
                    <a:pt x="3778" y="2163"/>
                    <a:pt x="3455" y="2412"/>
                    <a:pt x="3232" y="2611"/>
                  </a:cubicBezTo>
                  <a:cubicBezTo>
                    <a:pt x="2710" y="3133"/>
                    <a:pt x="2710" y="3133"/>
                    <a:pt x="2710" y="3133"/>
                  </a:cubicBezTo>
                  <a:cubicBezTo>
                    <a:pt x="2536" y="3332"/>
                    <a:pt x="2287" y="3605"/>
                    <a:pt x="2113" y="3829"/>
                  </a:cubicBezTo>
                  <a:cubicBezTo>
                    <a:pt x="1666" y="4426"/>
                    <a:pt x="1666" y="4426"/>
                    <a:pt x="1666" y="4426"/>
                  </a:cubicBezTo>
                  <a:cubicBezTo>
                    <a:pt x="1541" y="4649"/>
                    <a:pt x="1342" y="4948"/>
                    <a:pt x="1218" y="5171"/>
                  </a:cubicBezTo>
                  <a:cubicBezTo>
                    <a:pt x="870" y="5868"/>
                    <a:pt x="870" y="5868"/>
                    <a:pt x="870" y="5868"/>
                  </a:cubicBezTo>
                  <a:cubicBezTo>
                    <a:pt x="771" y="6091"/>
                    <a:pt x="646" y="6414"/>
                    <a:pt x="547" y="6663"/>
                  </a:cubicBezTo>
                  <a:cubicBezTo>
                    <a:pt x="323" y="7409"/>
                    <a:pt x="323" y="7409"/>
                    <a:pt x="323" y="7409"/>
                  </a:cubicBezTo>
                  <a:cubicBezTo>
                    <a:pt x="274" y="7657"/>
                    <a:pt x="174" y="8006"/>
                    <a:pt x="149" y="8254"/>
                  </a:cubicBezTo>
                  <a:cubicBezTo>
                    <a:pt x="25" y="9050"/>
                    <a:pt x="25" y="9050"/>
                    <a:pt x="25" y="9050"/>
                  </a:cubicBezTo>
                  <a:cubicBezTo>
                    <a:pt x="25" y="9298"/>
                    <a:pt x="0" y="9671"/>
                    <a:pt x="0" y="9920"/>
                  </a:cubicBezTo>
                  <a:cubicBezTo>
                    <a:pt x="0" y="9920"/>
                    <a:pt x="0" y="9920"/>
                    <a:pt x="0" y="9920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38" name="Freeform 14"/>
            <p:cNvSpPr>
              <a:spLocks noChangeAspect="1"/>
            </p:cNvSpPr>
            <p:nvPr/>
          </p:nvSpPr>
          <p:spPr bwMode="auto">
            <a:xfrm>
              <a:off x="2786" y="1643"/>
              <a:ext cx="705" cy="1129"/>
            </a:xfrm>
            <a:custGeom>
              <a:avLst/>
              <a:gdLst>
                <a:gd name="T0" fmla="*/ 0 w 11750"/>
                <a:gd name="T1" fmla="*/ 0 h 18816"/>
                <a:gd name="T2" fmla="*/ 0 w 11750"/>
                <a:gd name="T3" fmla="*/ 0 h 18816"/>
                <a:gd name="T4" fmla="*/ 0 w 11750"/>
                <a:gd name="T5" fmla="*/ 0 h 18816"/>
                <a:gd name="T6" fmla="*/ 0 w 11750"/>
                <a:gd name="T7" fmla="*/ 0 h 18816"/>
                <a:gd name="T8" fmla="*/ 0 w 11750"/>
                <a:gd name="T9" fmla="*/ 0 h 18816"/>
                <a:gd name="T10" fmla="*/ 0 w 11750"/>
                <a:gd name="T11" fmla="*/ 0 h 18816"/>
                <a:gd name="T12" fmla="*/ 0 w 11750"/>
                <a:gd name="T13" fmla="*/ 0 h 18816"/>
                <a:gd name="T14" fmla="*/ 0 w 11750"/>
                <a:gd name="T15" fmla="*/ 0 h 18816"/>
                <a:gd name="T16" fmla="*/ 0 w 11750"/>
                <a:gd name="T17" fmla="*/ 0 h 18816"/>
                <a:gd name="T18" fmla="*/ 0 w 11750"/>
                <a:gd name="T19" fmla="*/ 0 h 18816"/>
                <a:gd name="T20" fmla="*/ 0 w 11750"/>
                <a:gd name="T21" fmla="*/ 0 h 18816"/>
                <a:gd name="T22" fmla="*/ 0 w 11750"/>
                <a:gd name="T23" fmla="*/ 0 h 18816"/>
                <a:gd name="T24" fmla="*/ 0 w 11750"/>
                <a:gd name="T25" fmla="*/ 0 h 18816"/>
                <a:gd name="T26" fmla="*/ 0 w 11750"/>
                <a:gd name="T27" fmla="*/ 0 h 18816"/>
                <a:gd name="T28" fmla="*/ 0 w 11750"/>
                <a:gd name="T29" fmla="*/ 0 h 18816"/>
                <a:gd name="T30" fmla="*/ 0 w 11750"/>
                <a:gd name="T31" fmla="*/ 0 h 18816"/>
                <a:gd name="T32" fmla="*/ 0 w 11750"/>
                <a:gd name="T33" fmla="*/ 0 h 18816"/>
                <a:gd name="T34" fmla="*/ 0 w 11750"/>
                <a:gd name="T35" fmla="*/ 0 h 18816"/>
                <a:gd name="T36" fmla="*/ 0 w 11750"/>
                <a:gd name="T37" fmla="*/ 0 h 18816"/>
                <a:gd name="T38" fmla="*/ 0 w 11750"/>
                <a:gd name="T39" fmla="*/ 0 h 18816"/>
                <a:gd name="T40" fmla="*/ 0 w 11750"/>
                <a:gd name="T41" fmla="*/ 0 h 18816"/>
                <a:gd name="T42" fmla="*/ 0 w 11750"/>
                <a:gd name="T43" fmla="*/ 0 h 18816"/>
                <a:gd name="T44" fmla="*/ 0 w 11750"/>
                <a:gd name="T45" fmla="*/ 0 h 18816"/>
                <a:gd name="T46" fmla="*/ 0 w 11750"/>
                <a:gd name="T47" fmla="*/ 0 h 18816"/>
                <a:gd name="T48" fmla="*/ 0 w 11750"/>
                <a:gd name="T49" fmla="*/ 0 h 18816"/>
                <a:gd name="T50" fmla="*/ 0 w 11750"/>
                <a:gd name="T51" fmla="*/ 0 h 18816"/>
                <a:gd name="T52" fmla="*/ 0 w 11750"/>
                <a:gd name="T53" fmla="*/ 0 h 18816"/>
                <a:gd name="T54" fmla="*/ 0 w 11750"/>
                <a:gd name="T55" fmla="*/ 0 h 18816"/>
                <a:gd name="T56" fmla="*/ 0 w 11750"/>
                <a:gd name="T57" fmla="*/ 0 h 18816"/>
                <a:gd name="T58" fmla="*/ 0 w 11750"/>
                <a:gd name="T59" fmla="*/ 0 h 18816"/>
                <a:gd name="T60" fmla="*/ 0 w 11750"/>
                <a:gd name="T61" fmla="*/ 0 h 18816"/>
                <a:gd name="T62" fmla="*/ 0 w 11750"/>
                <a:gd name="T63" fmla="*/ 0 h 18816"/>
                <a:gd name="T64" fmla="*/ 0 w 11750"/>
                <a:gd name="T65" fmla="*/ 0 h 18816"/>
                <a:gd name="T66" fmla="*/ 0 w 11750"/>
                <a:gd name="T67" fmla="*/ 0 h 18816"/>
                <a:gd name="T68" fmla="*/ 0 w 11750"/>
                <a:gd name="T69" fmla="*/ 0 h 18816"/>
                <a:gd name="T70" fmla="*/ 0 w 11750"/>
                <a:gd name="T71" fmla="*/ 0 h 18816"/>
                <a:gd name="T72" fmla="*/ 0 w 11750"/>
                <a:gd name="T73" fmla="*/ 0 h 18816"/>
                <a:gd name="T74" fmla="*/ 0 w 11750"/>
                <a:gd name="T75" fmla="*/ 0 h 18816"/>
                <a:gd name="T76" fmla="*/ 0 w 11750"/>
                <a:gd name="T77" fmla="*/ 0 h 18816"/>
                <a:gd name="T78" fmla="*/ 0 w 11750"/>
                <a:gd name="T79" fmla="*/ 0 h 18816"/>
                <a:gd name="T80" fmla="*/ 0 w 11750"/>
                <a:gd name="T81" fmla="*/ 0 h 18816"/>
                <a:gd name="T82" fmla="*/ 0 w 11750"/>
                <a:gd name="T83" fmla="*/ 0 h 18816"/>
                <a:gd name="T84" fmla="*/ 0 w 11750"/>
                <a:gd name="T85" fmla="*/ 0 h 18816"/>
                <a:gd name="T86" fmla="*/ 0 w 11750"/>
                <a:gd name="T87" fmla="*/ 0 h 18816"/>
                <a:gd name="T88" fmla="*/ 0 w 11750"/>
                <a:gd name="T89" fmla="*/ 0 h 18816"/>
                <a:gd name="T90" fmla="*/ 0 w 11750"/>
                <a:gd name="T91" fmla="*/ 0 h 18816"/>
                <a:gd name="T92" fmla="*/ 0 w 11750"/>
                <a:gd name="T93" fmla="*/ 0 h 188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750"/>
                <a:gd name="T142" fmla="*/ 0 h 18816"/>
                <a:gd name="T143" fmla="*/ 11750 w 11750"/>
                <a:gd name="T144" fmla="*/ 18816 h 1881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750" h="18816">
                  <a:moveTo>
                    <a:pt x="10732" y="7457"/>
                  </a:moveTo>
                  <a:cubicBezTo>
                    <a:pt x="10732" y="10315"/>
                    <a:pt x="9540" y="13050"/>
                    <a:pt x="7676" y="15038"/>
                  </a:cubicBezTo>
                  <a:cubicBezTo>
                    <a:pt x="7577" y="15187"/>
                    <a:pt x="7478" y="15386"/>
                    <a:pt x="7378" y="15535"/>
                  </a:cubicBezTo>
                  <a:cubicBezTo>
                    <a:pt x="5118" y="18618"/>
                    <a:pt x="2137" y="18816"/>
                    <a:pt x="0" y="18444"/>
                  </a:cubicBezTo>
                  <a:cubicBezTo>
                    <a:pt x="299" y="18468"/>
                    <a:pt x="299" y="18468"/>
                    <a:pt x="299" y="18468"/>
                  </a:cubicBezTo>
                  <a:cubicBezTo>
                    <a:pt x="348" y="18493"/>
                    <a:pt x="348" y="18493"/>
                    <a:pt x="348" y="18493"/>
                  </a:cubicBezTo>
                  <a:cubicBezTo>
                    <a:pt x="597" y="18518"/>
                    <a:pt x="597" y="18518"/>
                    <a:pt x="597" y="18518"/>
                  </a:cubicBezTo>
                  <a:cubicBezTo>
                    <a:pt x="671" y="18518"/>
                    <a:pt x="771" y="18543"/>
                    <a:pt x="845" y="18543"/>
                  </a:cubicBezTo>
                  <a:cubicBezTo>
                    <a:pt x="1069" y="18568"/>
                    <a:pt x="1069" y="18568"/>
                    <a:pt x="1069" y="18568"/>
                  </a:cubicBezTo>
                  <a:cubicBezTo>
                    <a:pt x="1143" y="18568"/>
                    <a:pt x="1243" y="18568"/>
                    <a:pt x="1292" y="18593"/>
                  </a:cubicBezTo>
                  <a:cubicBezTo>
                    <a:pt x="1516" y="18593"/>
                    <a:pt x="1516" y="18593"/>
                    <a:pt x="1516" y="18593"/>
                  </a:cubicBezTo>
                  <a:cubicBezTo>
                    <a:pt x="1590" y="18593"/>
                    <a:pt x="1665" y="18593"/>
                    <a:pt x="1739" y="18593"/>
                  </a:cubicBezTo>
                  <a:cubicBezTo>
                    <a:pt x="1938" y="18593"/>
                    <a:pt x="1938" y="18593"/>
                    <a:pt x="1938" y="18593"/>
                  </a:cubicBezTo>
                  <a:cubicBezTo>
                    <a:pt x="2013" y="18593"/>
                    <a:pt x="2112" y="18593"/>
                    <a:pt x="2162" y="18593"/>
                  </a:cubicBezTo>
                  <a:cubicBezTo>
                    <a:pt x="2385" y="18568"/>
                    <a:pt x="2385" y="18568"/>
                    <a:pt x="2385" y="18568"/>
                  </a:cubicBezTo>
                  <a:cubicBezTo>
                    <a:pt x="2460" y="18568"/>
                    <a:pt x="2559" y="18568"/>
                    <a:pt x="2634" y="18568"/>
                  </a:cubicBezTo>
                  <a:cubicBezTo>
                    <a:pt x="2882" y="18543"/>
                    <a:pt x="2882" y="18543"/>
                    <a:pt x="2882" y="18543"/>
                  </a:cubicBezTo>
                  <a:cubicBezTo>
                    <a:pt x="2957" y="18518"/>
                    <a:pt x="3056" y="18518"/>
                    <a:pt x="3130" y="18518"/>
                  </a:cubicBezTo>
                  <a:cubicBezTo>
                    <a:pt x="3453" y="18468"/>
                    <a:pt x="3453" y="18468"/>
                    <a:pt x="3453" y="18468"/>
                  </a:cubicBezTo>
                  <a:cubicBezTo>
                    <a:pt x="4199" y="18319"/>
                    <a:pt x="4671" y="18195"/>
                    <a:pt x="5466" y="17897"/>
                  </a:cubicBezTo>
                  <a:cubicBezTo>
                    <a:pt x="5987" y="17673"/>
                    <a:pt x="5987" y="17673"/>
                    <a:pt x="5987" y="17673"/>
                  </a:cubicBezTo>
                  <a:cubicBezTo>
                    <a:pt x="6633" y="17350"/>
                    <a:pt x="6683" y="17325"/>
                    <a:pt x="7105" y="17076"/>
                  </a:cubicBezTo>
                  <a:cubicBezTo>
                    <a:pt x="7652" y="16704"/>
                    <a:pt x="7652" y="16704"/>
                    <a:pt x="7652" y="16704"/>
                  </a:cubicBezTo>
                  <a:cubicBezTo>
                    <a:pt x="7900" y="16505"/>
                    <a:pt x="8223" y="16256"/>
                    <a:pt x="8447" y="16057"/>
                  </a:cubicBezTo>
                  <a:cubicBezTo>
                    <a:pt x="8968" y="15560"/>
                    <a:pt x="8968" y="15560"/>
                    <a:pt x="8968" y="15560"/>
                  </a:cubicBezTo>
                  <a:cubicBezTo>
                    <a:pt x="9142" y="15337"/>
                    <a:pt x="9391" y="15063"/>
                    <a:pt x="9564" y="14864"/>
                  </a:cubicBezTo>
                  <a:cubicBezTo>
                    <a:pt x="10012" y="14243"/>
                    <a:pt x="10012" y="14243"/>
                    <a:pt x="10012" y="14243"/>
                  </a:cubicBezTo>
                  <a:cubicBezTo>
                    <a:pt x="10161" y="14044"/>
                    <a:pt x="10359" y="13746"/>
                    <a:pt x="10484" y="13497"/>
                  </a:cubicBezTo>
                  <a:cubicBezTo>
                    <a:pt x="10831" y="12826"/>
                    <a:pt x="10831" y="12826"/>
                    <a:pt x="10831" y="12826"/>
                  </a:cubicBezTo>
                  <a:cubicBezTo>
                    <a:pt x="10931" y="12602"/>
                    <a:pt x="11080" y="12279"/>
                    <a:pt x="11154" y="12031"/>
                  </a:cubicBezTo>
                  <a:cubicBezTo>
                    <a:pt x="11403" y="11285"/>
                    <a:pt x="11403" y="11285"/>
                    <a:pt x="11403" y="11285"/>
                  </a:cubicBezTo>
                  <a:cubicBezTo>
                    <a:pt x="11452" y="11036"/>
                    <a:pt x="11527" y="10688"/>
                    <a:pt x="11577" y="10440"/>
                  </a:cubicBezTo>
                  <a:cubicBezTo>
                    <a:pt x="11701" y="9644"/>
                    <a:pt x="11701" y="9644"/>
                    <a:pt x="11701" y="9644"/>
                  </a:cubicBezTo>
                  <a:cubicBezTo>
                    <a:pt x="11726" y="9346"/>
                    <a:pt x="11750" y="8973"/>
                    <a:pt x="11750" y="8675"/>
                  </a:cubicBezTo>
                  <a:cubicBezTo>
                    <a:pt x="11726" y="7855"/>
                    <a:pt x="11726" y="7855"/>
                    <a:pt x="11726" y="7855"/>
                  </a:cubicBezTo>
                  <a:cubicBezTo>
                    <a:pt x="11676" y="7606"/>
                    <a:pt x="11651" y="7258"/>
                    <a:pt x="11601" y="6985"/>
                  </a:cubicBezTo>
                  <a:cubicBezTo>
                    <a:pt x="11452" y="6214"/>
                    <a:pt x="11452" y="6214"/>
                    <a:pt x="11452" y="6214"/>
                  </a:cubicBezTo>
                  <a:cubicBezTo>
                    <a:pt x="11378" y="5965"/>
                    <a:pt x="11278" y="5642"/>
                    <a:pt x="11204" y="5394"/>
                  </a:cubicBezTo>
                  <a:cubicBezTo>
                    <a:pt x="10931" y="4673"/>
                    <a:pt x="10931" y="4673"/>
                    <a:pt x="10931" y="4673"/>
                  </a:cubicBezTo>
                  <a:cubicBezTo>
                    <a:pt x="10806" y="4449"/>
                    <a:pt x="10682" y="4126"/>
                    <a:pt x="10558" y="3902"/>
                  </a:cubicBezTo>
                  <a:cubicBezTo>
                    <a:pt x="10161" y="3256"/>
                    <a:pt x="10161" y="3256"/>
                    <a:pt x="10161" y="3256"/>
                  </a:cubicBezTo>
                  <a:cubicBezTo>
                    <a:pt x="10012" y="3057"/>
                    <a:pt x="9813" y="2759"/>
                    <a:pt x="9664" y="2560"/>
                  </a:cubicBezTo>
                  <a:cubicBezTo>
                    <a:pt x="9192" y="1988"/>
                    <a:pt x="9192" y="1988"/>
                    <a:pt x="9192" y="1988"/>
                  </a:cubicBezTo>
                  <a:cubicBezTo>
                    <a:pt x="8993" y="1789"/>
                    <a:pt x="8745" y="1541"/>
                    <a:pt x="8546" y="1342"/>
                  </a:cubicBezTo>
                  <a:cubicBezTo>
                    <a:pt x="8024" y="895"/>
                    <a:pt x="8024" y="895"/>
                    <a:pt x="8024" y="895"/>
                  </a:cubicBezTo>
                  <a:cubicBezTo>
                    <a:pt x="7329" y="373"/>
                    <a:pt x="7254" y="323"/>
                    <a:pt x="6708" y="0"/>
                  </a:cubicBezTo>
                  <a:cubicBezTo>
                    <a:pt x="9142" y="1367"/>
                    <a:pt x="10732" y="4101"/>
                    <a:pt x="10732" y="7457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39" name="Freeform 15"/>
            <p:cNvSpPr>
              <a:spLocks noChangeAspect="1"/>
            </p:cNvSpPr>
            <p:nvPr/>
          </p:nvSpPr>
          <p:spPr bwMode="auto">
            <a:xfrm>
              <a:off x="2304" y="1566"/>
              <a:ext cx="1126" cy="921"/>
            </a:xfrm>
            <a:custGeom>
              <a:avLst/>
              <a:gdLst>
                <a:gd name="T0" fmla="*/ 0 w 18767"/>
                <a:gd name="T1" fmla="*/ 0 h 15350"/>
                <a:gd name="T2" fmla="*/ 0 w 18767"/>
                <a:gd name="T3" fmla="*/ 0 h 15350"/>
                <a:gd name="T4" fmla="*/ 0 w 18767"/>
                <a:gd name="T5" fmla="*/ 0 h 15350"/>
                <a:gd name="T6" fmla="*/ 0 w 18767"/>
                <a:gd name="T7" fmla="*/ 0 h 15350"/>
                <a:gd name="T8" fmla="*/ 0 w 18767"/>
                <a:gd name="T9" fmla="*/ 0 h 15350"/>
                <a:gd name="T10" fmla="*/ 0 w 18767"/>
                <a:gd name="T11" fmla="*/ 0 h 15350"/>
                <a:gd name="T12" fmla="*/ 0 w 18767"/>
                <a:gd name="T13" fmla="*/ 0 h 15350"/>
                <a:gd name="T14" fmla="*/ 0 w 18767"/>
                <a:gd name="T15" fmla="*/ 0 h 15350"/>
                <a:gd name="T16" fmla="*/ 0 w 18767"/>
                <a:gd name="T17" fmla="*/ 0 h 15350"/>
                <a:gd name="T18" fmla="*/ 0 w 18767"/>
                <a:gd name="T19" fmla="*/ 0 h 15350"/>
                <a:gd name="T20" fmla="*/ 0 w 18767"/>
                <a:gd name="T21" fmla="*/ 0 h 15350"/>
                <a:gd name="T22" fmla="*/ 0 w 18767"/>
                <a:gd name="T23" fmla="*/ 0 h 15350"/>
                <a:gd name="T24" fmla="*/ 0 w 18767"/>
                <a:gd name="T25" fmla="*/ 0 h 15350"/>
                <a:gd name="T26" fmla="*/ 0 w 18767"/>
                <a:gd name="T27" fmla="*/ 0 h 15350"/>
                <a:gd name="T28" fmla="*/ 0 w 18767"/>
                <a:gd name="T29" fmla="*/ 0 h 15350"/>
                <a:gd name="T30" fmla="*/ 0 w 18767"/>
                <a:gd name="T31" fmla="*/ 0 h 15350"/>
                <a:gd name="T32" fmla="*/ 0 w 18767"/>
                <a:gd name="T33" fmla="*/ 0 h 15350"/>
                <a:gd name="T34" fmla="*/ 0 w 18767"/>
                <a:gd name="T35" fmla="*/ 0 h 15350"/>
                <a:gd name="T36" fmla="*/ 0 w 18767"/>
                <a:gd name="T37" fmla="*/ 0 h 15350"/>
                <a:gd name="T38" fmla="*/ 0 w 18767"/>
                <a:gd name="T39" fmla="*/ 0 h 15350"/>
                <a:gd name="T40" fmla="*/ 0 w 18767"/>
                <a:gd name="T41" fmla="*/ 0 h 15350"/>
                <a:gd name="T42" fmla="*/ 0 w 18767"/>
                <a:gd name="T43" fmla="*/ 0 h 15350"/>
                <a:gd name="T44" fmla="*/ 0 w 18767"/>
                <a:gd name="T45" fmla="*/ 0 h 15350"/>
                <a:gd name="T46" fmla="*/ 0 w 18767"/>
                <a:gd name="T47" fmla="*/ 0 h 15350"/>
                <a:gd name="T48" fmla="*/ 0 w 18767"/>
                <a:gd name="T49" fmla="*/ 0 h 15350"/>
                <a:gd name="T50" fmla="*/ 0 w 18767"/>
                <a:gd name="T51" fmla="*/ 0 h 15350"/>
                <a:gd name="T52" fmla="*/ 0 w 18767"/>
                <a:gd name="T53" fmla="*/ 0 h 15350"/>
                <a:gd name="T54" fmla="*/ 0 w 18767"/>
                <a:gd name="T55" fmla="*/ 0 h 15350"/>
                <a:gd name="T56" fmla="*/ 0 w 18767"/>
                <a:gd name="T57" fmla="*/ 0 h 15350"/>
                <a:gd name="T58" fmla="*/ 0 w 18767"/>
                <a:gd name="T59" fmla="*/ 0 h 15350"/>
                <a:gd name="T60" fmla="*/ 0 w 18767"/>
                <a:gd name="T61" fmla="*/ 0 h 15350"/>
                <a:gd name="T62" fmla="*/ 0 w 18767"/>
                <a:gd name="T63" fmla="*/ 0 h 15350"/>
                <a:gd name="T64" fmla="*/ 0 w 18767"/>
                <a:gd name="T65" fmla="*/ 0 h 15350"/>
                <a:gd name="T66" fmla="*/ 0 w 18767"/>
                <a:gd name="T67" fmla="*/ 0 h 15350"/>
                <a:gd name="T68" fmla="*/ 0 w 18767"/>
                <a:gd name="T69" fmla="*/ 0 h 15350"/>
                <a:gd name="T70" fmla="*/ 0 w 18767"/>
                <a:gd name="T71" fmla="*/ 0 h 15350"/>
                <a:gd name="T72" fmla="*/ 0 w 18767"/>
                <a:gd name="T73" fmla="*/ 0 h 15350"/>
                <a:gd name="T74" fmla="*/ 0 w 18767"/>
                <a:gd name="T75" fmla="*/ 0 h 15350"/>
                <a:gd name="T76" fmla="*/ 0 w 18767"/>
                <a:gd name="T77" fmla="*/ 0 h 15350"/>
                <a:gd name="T78" fmla="*/ 0 w 18767"/>
                <a:gd name="T79" fmla="*/ 0 h 15350"/>
                <a:gd name="T80" fmla="*/ 0 w 18767"/>
                <a:gd name="T81" fmla="*/ 0 h 153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67"/>
                <a:gd name="T124" fmla="*/ 0 h 15350"/>
                <a:gd name="T125" fmla="*/ 18767 w 18767"/>
                <a:gd name="T126" fmla="*/ 15350 h 153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67" h="15350">
                  <a:moveTo>
                    <a:pt x="124" y="7874"/>
                  </a:moveTo>
                  <a:cubicBezTo>
                    <a:pt x="1815" y="646"/>
                    <a:pt x="11434" y="348"/>
                    <a:pt x="15709" y="7402"/>
                  </a:cubicBezTo>
                  <a:cubicBezTo>
                    <a:pt x="17226" y="9886"/>
                    <a:pt x="17549" y="12941"/>
                    <a:pt x="16530" y="15350"/>
                  </a:cubicBezTo>
                  <a:cubicBezTo>
                    <a:pt x="17922" y="13463"/>
                    <a:pt x="18767" y="11153"/>
                    <a:pt x="18767" y="8744"/>
                  </a:cubicBezTo>
                  <a:cubicBezTo>
                    <a:pt x="18767" y="5390"/>
                    <a:pt x="17176" y="2658"/>
                    <a:pt x="14740" y="1292"/>
                  </a:cubicBezTo>
                  <a:cubicBezTo>
                    <a:pt x="14591" y="1218"/>
                    <a:pt x="14392" y="1093"/>
                    <a:pt x="14243" y="1019"/>
                  </a:cubicBezTo>
                  <a:cubicBezTo>
                    <a:pt x="13994" y="919"/>
                    <a:pt x="13696" y="770"/>
                    <a:pt x="13472" y="671"/>
                  </a:cubicBezTo>
                  <a:cubicBezTo>
                    <a:pt x="13050" y="522"/>
                    <a:pt x="13050" y="522"/>
                    <a:pt x="13050" y="522"/>
                  </a:cubicBezTo>
                  <a:cubicBezTo>
                    <a:pt x="12901" y="472"/>
                    <a:pt x="12702" y="423"/>
                    <a:pt x="12553" y="373"/>
                  </a:cubicBezTo>
                  <a:cubicBezTo>
                    <a:pt x="12205" y="274"/>
                    <a:pt x="12205" y="274"/>
                    <a:pt x="12205" y="274"/>
                  </a:cubicBezTo>
                  <a:cubicBezTo>
                    <a:pt x="12105" y="249"/>
                    <a:pt x="11956" y="224"/>
                    <a:pt x="11857" y="199"/>
                  </a:cubicBezTo>
                  <a:cubicBezTo>
                    <a:pt x="11583" y="149"/>
                    <a:pt x="11583" y="149"/>
                    <a:pt x="11583" y="149"/>
                  </a:cubicBezTo>
                  <a:cubicBezTo>
                    <a:pt x="11484" y="125"/>
                    <a:pt x="11384" y="125"/>
                    <a:pt x="11285" y="100"/>
                  </a:cubicBezTo>
                  <a:cubicBezTo>
                    <a:pt x="11036" y="75"/>
                    <a:pt x="11036" y="75"/>
                    <a:pt x="11036" y="75"/>
                  </a:cubicBezTo>
                  <a:cubicBezTo>
                    <a:pt x="10962" y="50"/>
                    <a:pt x="10862" y="50"/>
                    <a:pt x="10788" y="50"/>
                  </a:cubicBezTo>
                  <a:cubicBezTo>
                    <a:pt x="10564" y="25"/>
                    <a:pt x="10564" y="25"/>
                    <a:pt x="10564" y="25"/>
                  </a:cubicBezTo>
                  <a:cubicBezTo>
                    <a:pt x="10514" y="25"/>
                    <a:pt x="10415" y="25"/>
                    <a:pt x="10340" y="0"/>
                  </a:cubicBezTo>
                  <a:cubicBezTo>
                    <a:pt x="10142" y="0"/>
                    <a:pt x="10142" y="0"/>
                    <a:pt x="10142" y="0"/>
                  </a:cubicBezTo>
                  <a:cubicBezTo>
                    <a:pt x="10067" y="0"/>
                    <a:pt x="9992" y="0"/>
                    <a:pt x="9918" y="0"/>
                  </a:cubicBezTo>
                  <a:cubicBezTo>
                    <a:pt x="9694" y="0"/>
                    <a:pt x="9694" y="0"/>
                    <a:pt x="9694" y="0"/>
                  </a:cubicBezTo>
                  <a:cubicBezTo>
                    <a:pt x="9644" y="0"/>
                    <a:pt x="9545" y="0"/>
                    <a:pt x="9470" y="0"/>
                  </a:cubicBezTo>
                  <a:cubicBezTo>
                    <a:pt x="9247" y="25"/>
                    <a:pt x="9247" y="25"/>
                    <a:pt x="9247" y="25"/>
                  </a:cubicBezTo>
                  <a:cubicBezTo>
                    <a:pt x="9197" y="25"/>
                    <a:pt x="9098" y="25"/>
                    <a:pt x="9023" y="25"/>
                  </a:cubicBezTo>
                  <a:cubicBezTo>
                    <a:pt x="8774" y="50"/>
                    <a:pt x="8774" y="50"/>
                    <a:pt x="8774" y="50"/>
                  </a:cubicBezTo>
                  <a:cubicBezTo>
                    <a:pt x="8700" y="75"/>
                    <a:pt x="8600" y="75"/>
                    <a:pt x="8501" y="75"/>
                  </a:cubicBezTo>
                  <a:cubicBezTo>
                    <a:pt x="8178" y="125"/>
                    <a:pt x="8178" y="125"/>
                    <a:pt x="8178" y="125"/>
                  </a:cubicBezTo>
                  <a:cubicBezTo>
                    <a:pt x="7233" y="323"/>
                    <a:pt x="6786" y="472"/>
                    <a:pt x="6065" y="746"/>
                  </a:cubicBezTo>
                  <a:cubicBezTo>
                    <a:pt x="5543" y="969"/>
                    <a:pt x="5543" y="969"/>
                    <a:pt x="5543" y="969"/>
                  </a:cubicBezTo>
                  <a:cubicBezTo>
                    <a:pt x="4897" y="1317"/>
                    <a:pt x="4847" y="1342"/>
                    <a:pt x="4449" y="1590"/>
                  </a:cubicBezTo>
                  <a:cubicBezTo>
                    <a:pt x="3903" y="1963"/>
                    <a:pt x="3903" y="1963"/>
                    <a:pt x="3903" y="1963"/>
                  </a:cubicBezTo>
                  <a:cubicBezTo>
                    <a:pt x="3679" y="2161"/>
                    <a:pt x="3356" y="2410"/>
                    <a:pt x="3132" y="2608"/>
                  </a:cubicBezTo>
                  <a:cubicBezTo>
                    <a:pt x="2610" y="3130"/>
                    <a:pt x="2610" y="3130"/>
                    <a:pt x="2610" y="3130"/>
                  </a:cubicBezTo>
                  <a:cubicBezTo>
                    <a:pt x="2436" y="3329"/>
                    <a:pt x="2188" y="3602"/>
                    <a:pt x="2014" y="3826"/>
                  </a:cubicBezTo>
                  <a:cubicBezTo>
                    <a:pt x="1566" y="4422"/>
                    <a:pt x="1566" y="4422"/>
                    <a:pt x="1566" y="4422"/>
                  </a:cubicBezTo>
                  <a:cubicBezTo>
                    <a:pt x="1442" y="4645"/>
                    <a:pt x="1243" y="4943"/>
                    <a:pt x="1119" y="5167"/>
                  </a:cubicBezTo>
                  <a:cubicBezTo>
                    <a:pt x="771" y="5862"/>
                    <a:pt x="771" y="5862"/>
                    <a:pt x="771" y="5862"/>
                  </a:cubicBezTo>
                  <a:cubicBezTo>
                    <a:pt x="671" y="6086"/>
                    <a:pt x="547" y="6409"/>
                    <a:pt x="448" y="6657"/>
                  </a:cubicBezTo>
                  <a:cubicBezTo>
                    <a:pt x="224" y="7402"/>
                    <a:pt x="224" y="7402"/>
                    <a:pt x="224" y="7402"/>
                  </a:cubicBezTo>
                  <a:cubicBezTo>
                    <a:pt x="174" y="7651"/>
                    <a:pt x="75" y="7998"/>
                    <a:pt x="50" y="8247"/>
                  </a:cubicBezTo>
                  <a:cubicBezTo>
                    <a:pt x="25" y="8321"/>
                    <a:pt x="0" y="8421"/>
                    <a:pt x="0" y="8495"/>
                  </a:cubicBezTo>
                  <a:cubicBezTo>
                    <a:pt x="25" y="8321"/>
                    <a:pt x="75" y="8048"/>
                    <a:pt x="124" y="7874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40" name="Freeform 16"/>
            <p:cNvSpPr>
              <a:spLocks noChangeAspect="1"/>
            </p:cNvSpPr>
            <p:nvPr/>
          </p:nvSpPr>
          <p:spPr bwMode="auto">
            <a:xfrm>
              <a:off x="2879" y="1643"/>
              <a:ext cx="612" cy="1118"/>
            </a:xfrm>
            <a:custGeom>
              <a:avLst/>
              <a:gdLst>
                <a:gd name="T0" fmla="*/ 0 w 10200"/>
                <a:gd name="T1" fmla="*/ 0 h 18633"/>
                <a:gd name="T2" fmla="*/ 0 w 10200"/>
                <a:gd name="T3" fmla="*/ 0 h 18633"/>
                <a:gd name="T4" fmla="*/ 0 w 10200"/>
                <a:gd name="T5" fmla="*/ 0 h 18633"/>
                <a:gd name="T6" fmla="*/ 0 w 10200"/>
                <a:gd name="T7" fmla="*/ 0 h 18633"/>
                <a:gd name="T8" fmla="*/ 0 w 10200"/>
                <a:gd name="T9" fmla="*/ 0 h 18633"/>
                <a:gd name="T10" fmla="*/ 0 w 10200"/>
                <a:gd name="T11" fmla="*/ 0 h 18633"/>
                <a:gd name="T12" fmla="*/ 0 w 10200"/>
                <a:gd name="T13" fmla="*/ 0 h 18633"/>
                <a:gd name="T14" fmla="*/ 0 w 10200"/>
                <a:gd name="T15" fmla="*/ 0 h 18633"/>
                <a:gd name="T16" fmla="*/ 0 w 10200"/>
                <a:gd name="T17" fmla="*/ 0 h 18633"/>
                <a:gd name="T18" fmla="*/ 0 w 10200"/>
                <a:gd name="T19" fmla="*/ 0 h 18633"/>
                <a:gd name="T20" fmla="*/ 0 w 10200"/>
                <a:gd name="T21" fmla="*/ 0 h 18633"/>
                <a:gd name="T22" fmla="*/ 0 w 10200"/>
                <a:gd name="T23" fmla="*/ 0 h 18633"/>
                <a:gd name="T24" fmla="*/ 0 w 10200"/>
                <a:gd name="T25" fmla="*/ 0 h 18633"/>
                <a:gd name="T26" fmla="*/ 0 w 10200"/>
                <a:gd name="T27" fmla="*/ 0 h 18633"/>
                <a:gd name="T28" fmla="*/ 0 w 10200"/>
                <a:gd name="T29" fmla="*/ 0 h 18633"/>
                <a:gd name="T30" fmla="*/ 0 w 10200"/>
                <a:gd name="T31" fmla="*/ 0 h 18633"/>
                <a:gd name="T32" fmla="*/ 0 w 10200"/>
                <a:gd name="T33" fmla="*/ 0 h 18633"/>
                <a:gd name="T34" fmla="*/ 0 w 10200"/>
                <a:gd name="T35" fmla="*/ 0 h 18633"/>
                <a:gd name="T36" fmla="*/ 0 w 10200"/>
                <a:gd name="T37" fmla="*/ 0 h 18633"/>
                <a:gd name="T38" fmla="*/ 0 w 10200"/>
                <a:gd name="T39" fmla="*/ 0 h 18633"/>
                <a:gd name="T40" fmla="*/ 0 w 10200"/>
                <a:gd name="T41" fmla="*/ 0 h 18633"/>
                <a:gd name="T42" fmla="*/ 0 w 10200"/>
                <a:gd name="T43" fmla="*/ 0 h 18633"/>
                <a:gd name="T44" fmla="*/ 0 w 10200"/>
                <a:gd name="T45" fmla="*/ 0 h 18633"/>
                <a:gd name="T46" fmla="*/ 0 w 10200"/>
                <a:gd name="T47" fmla="*/ 0 h 18633"/>
                <a:gd name="T48" fmla="*/ 0 w 10200"/>
                <a:gd name="T49" fmla="*/ 0 h 18633"/>
                <a:gd name="T50" fmla="*/ 0 w 10200"/>
                <a:gd name="T51" fmla="*/ 0 h 18633"/>
                <a:gd name="T52" fmla="*/ 0 w 10200"/>
                <a:gd name="T53" fmla="*/ 0 h 18633"/>
                <a:gd name="T54" fmla="*/ 0 w 10200"/>
                <a:gd name="T55" fmla="*/ 0 h 18633"/>
                <a:gd name="T56" fmla="*/ 0 w 10200"/>
                <a:gd name="T57" fmla="*/ 0 h 18633"/>
                <a:gd name="T58" fmla="*/ 0 w 10200"/>
                <a:gd name="T59" fmla="*/ 0 h 18633"/>
                <a:gd name="T60" fmla="*/ 0 w 10200"/>
                <a:gd name="T61" fmla="*/ 0 h 18633"/>
                <a:gd name="T62" fmla="*/ 0 w 10200"/>
                <a:gd name="T63" fmla="*/ 0 h 18633"/>
                <a:gd name="T64" fmla="*/ 0 w 10200"/>
                <a:gd name="T65" fmla="*/ 0 h 18633"/>
                <a:gd name="T66" fmla="*/ 0 w 10200"/>
                <a:gd name="T67" fmla="*/ 0 h 18633"/>
                <a:gd name="T68" fmla="*/ 0 w 10200"/>
                <a:gd name="T69" fmla="*/ 0 h 18633"/>
                <a:gd name="T70" fmla="*/ 0 w 10200"/>
                <a:gd name="T71" fmla="*/ 0 h 18633"/>
                <a:gd name="T72" fmla="*/ 0 w 10200"/>
                <a:gd name="T73" fmla="*/ 0 h 18633"/>
                <a:gd name="T74" fmla="*/ 0 w 10200"/>
                <a:gd name="T75" fmla="*/ 0 h 18633"/>
                <a:gd name="T76" fmla="*/ 0 w 10200"/>
                <a:gd name="T77" fmla="*/ 0 h 1863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200"/>
                <a:gd name="T118" fmla="*/ 0 h 18633"/>
                <a:gd name="T119" fmla="*/ 10200 w 10200"/>
                <a:gd name="T120" fmla="*/ 18633 h 1863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200" h="18633">
                  <a:moveTo>
                    <a:pt x="9183" y="7453"/>
                  </a:moveTo>
                  <a:cubicBezTo>
                    <a:pt x="9183" y="9863"/>
                    <a:pt x="8339" y="12174"/>
                    <a:pt x="6949" y="14062"/>
                  </a:cubicBezTo>
                  <a:cubicBezTo>
                    <a:pt x="6949" y="14062"/>
                    <a:pt x="6949" y="14062"/>
                    <a:pt x="6949" y="14062"/>
                  </a:cubicBezTo>
                  <a:cubicBezTo>
                    <a:pt x="6155" y="16347"/>
                    <a:pt x="3723" y="18633"/>
                    <a:pt x="0" y="18583"/>
                  </a:cubicBezTo>
                  <a:cubicBezTo>
                    <a:pt x="125" y="18583"/>
                    <a:pt x="298" y="18583"/>
                    <a:pt x="398" y="18583"/>
                  </a:cubicBezTo>
                  <a:cubicBezTo>
                    <a:pt x="472" y="18583"/>
                    <a:pt x="571" y="18583"/>
                    <a:pt x="621" y="18583"/>
                  </a:cubicBezTo>
                  <a:cubicBezTo>
                    <a:pt x="844" y="18559"/>
                    <a:pt x="844" y="18559"/>
                    <a:pt x="844" y="18559"/>
                  </a:cubicBezTo>
                  <a:cubicBezTo>
                    <a:pt x="919" y="18559"/>
                    <a:pt x="1018" y="18559"/>
                    <a:pt x="1092" y="18559"/>
                  </a:cubicBezTo>
                  <a:cubicBezTo>
                    <a:pt x="1341" y="18534"/>
                    <a:pt x="1341" y="18534"/>
                    <a:pt x="1341" y="18534"/>
                  </a:cubicBezTo>
                  <a:cubicBezTo>
                    <a:pt x="1415" y="18509"/>
                    <a:pt x="1514" y="18509"/>
                    <a:pt x="1589" y="18509"/>
                  </a:cubicBezTo>
                  <a:cubicBezTo>
                    <a:pt x="1911" y="18459"/>
                    <a:pt x="1911" y="18459"/>
                    <a:pt x="1911" y="18459"/>
                  </a:cubicBezTo>
                  <a:cubicBezTo>
                    <a:pt x="2656" y="18310"/>
                    <a:pt x="3127" y="18186"/>
                    <a:pt x="3922" y="17888"/>
                  </a:cubicBezTo>
                  <a:cubicBezTo>
                    <a:pt x="4443" y="17664"/>
                    <a:pt x="4443" y="17664"/>
                    <a:pt x="4443" y="17664"/>
                  </a:cubicBezTo>
                  <a:cubicBezTo>
                    <a:pt x="5088" y="17341"/>
                    <a:pt x="5138" y="17316"/>
                    <a:pt x="5560" y="17068"/>
                  </a:cubicBezTo>
                  <a:cubicBezTo>
                    <a:pt x="6106" y="16695"/>
                    <a:pt x="6106" y="16695"/>
                    <a:pt x="6106" y="16695"/>
                  </a:cubicBezTo>
                  <a:cubicBezTo>
                    <a:pt x="6354" y="16497"/>
                    <a:pt x="6676" y="16248"/>
                    <a:pt x="6900" y="16049"/>
                  </a:cubicBezTo>
                  <a:cubicBezTo>
                    <a:pt x="7421" y="15552"/>
                    <a:pt x="7421" y="15552"/>
                    <a:pt x="7421" y="15552"/>
                  </a:cubicBezTo>
                  <a:cubicBezTo>
                    <a:pt x="7595" y="15329"/>
                    <a:pt x="7843" y="15056"/>
                    <a:pt x="8017" y="14857"/>
                  </a:cubicBezTo>
                  <a:cubicBezTo>
                    <a:pt x="8463" y="14236"/>
                    <a:pt x="8463" y="14236"/>
                    <a:pt x="8463" y="14236"/>
                  </a:cubicBezTo>
                  <a:cubicBezTo>
                    <a:pt x="8612" y="14037"/>
                    <a:pt x="8811" y="13739"/>
                    <a:pt x="8935" y="13490"/>
                  </a:cubicBezTo>
                  <a:cubicBezTo>
                    <a:pt x="9282" y="12820"/>
                    <a:pt x="9282" y="12820"/>
                    <a:pt x="9282" y="12820"/>
                  </a:cubicBezTo>
                  <a:cubicBezTo>
                    <a:pt x="9381" y="12596"/>
                    <a:pt x="9530" y="12273"/>
                    <a:pt x="9605" y="12025"/>
                  </a:cubicBezTo>
                  <a:cubicBezTo>
                    <a:pt x="9853" y="11279"/>
                    <a:pt x="9853" y="11279"/>
                    <a:pt x="9853" y="11279"/>
                  </a:cubicBezTo>
                  <a:cubicBezTo>
                    <a:pt x="9903" y="11031"/>
                    <a:pt x="9977" y="10683"/>
                    <a:pt x="10027" y="10434"/>
                  </a:cubicBezTo>
                  <a:cubicBezTo>
                    <a:pt x="10151" y="9639"/>
                    <a:pt x="10151" y="9639"/>
                    <a:pt x="10151" y="9639"/>
                  </a:cubicBezTo>
                  <a:cubicBezTo>
                    <a:pt x="10176" y="9341"/>
                    <a:pt x="10200" y="8969"/>
                    <a:pt x="10200" y="8671"/>
                  </a:cubicBezTo>
                  <a:cubicBezTo>
                    <a:pt x="10176" y="7851"/>
                    <a:pt x="10176" y="7851"/>
                    <a:pt x="10176" y="7851"/>
                  </a:cubicBezTo>
                  <a:cubicBezTo>
                    <a:pt x="10126" y="7602"/>
                    <a:pt x="10101" y="7254"/>
                    <a:pt x="10052" y="6981"/>
                  </a:cubicBezTo>
                  <a:cubicBezTo>
                    <a:pt x="9903" y="6211"/>
                    <a:pt x="9903" y="6211"/>
                    <a:pt x="9903" y="6211"/>
                  </a:cubicBezTo>
                  <a:cubicBezTo>
                    <a:pt x="9828" y="5962"/>
                    <a:pt x="9729" y="5639"/>
                    <a:pt x="9654" y="5391"/>
                  </a:cubicBezTo>
                  <a:cubicBezTo>
                    <a:pt x="9381" y="4671"/>
                    <a:pt x="9381" y="4671"/>
                    <a:pt x="9381" y="4671"/>
                  </a:cubicBezTo>
                  <a:cubicBezTo>
                    <a:pt x="9257" y="4447"/>
                    <a:pt x="9133" y="4124"/>
                    <a:pt x="9009" y="3900"/>
                  </a:cubicBezTo>
                  <a:cubicBezTo>
                    <a:pt x="8612" y="3254"/>
                    <a:pt x="8612" y="3254"/>
                    <a:pt x="8612" y="3254"/>
                  </a:cubicBezTo>
                  <a:cubicBezTo>
                    <a:pt x="8463" y="3056"/>
                    <a:pt x="8265" y="2758"/>
                    <a:pt x="8116" y="2559"/>
                  </a:cubicBezTo>
                  <a:cubicBezTo>
                    <a:pt x="7644" y="1987"/>
                    <a:pt x="7644" y="1987"/>
                    <a:pt x="7644" y="1987"/>
                  </a:cubicBezTo>
                  <a:cubicBezTo>
                    <a:pt x="7446" y="1789"/>
                    <a:pt x="7198" y="1540"/>
                    <a:pt x="6999" y="1341"/>
                  </a:cubicBezTo>
                  <a:cubicBezTo>
                    <a:pt x="6478" y="894"/>
                    <a:pt x="6478" y="894"/>
                    <a:pt x="6478" y="894"/>
                  </a:cubicBezTo>
                  <a:cubicBezTo>
                    <a:pt x="5783" y="372"/>
                    <a:pt x="5708" y="323"/>
                    <a:pt x="5163" y="0"/>
                  </a:cubicBezTo>
                  <a:cubicBezTo>
                    <a:pt x="7595" y="1366"/>
                    <a:pt x="9183" y="4099"/>
                    <a:pt x="9183" y="7453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41" name="Freeform 17"/>
            <p:cNvSpPr>
              <a:spLocks noChangeAspect="1"/>
            </p:cNvSpPr>
            <p:nvPr/>
          </p:nvSpPr>
          <p:spPr bwMode="auto">
            <a:xfrm>
              <a:off x="2325" y="1514"/>
              <a:ext cx="1105" cy="903"/>
            </a:xfrm>
            <a:custGeom>
              <a:avLst/>
              <a:gdLst>
                <a:gd name="T0" fmla="*/ 0 w 18417"/>
                <a:gd name="T1" fmla="*/ 0 h 15050"/>
                <a:gd name="T2" fmla="*/ 0 w 18417"/>
                <a:gd name="T3" fmla="*/ 0 h 15050"/>
                <a:gd name="T4" fmla="*/ 0 w 18417"/>
                <a:gd name="T5" fmla="*/ 0 h 15050"/>
                <a:gd name="T6" fmla="*/ 0 w 18417"/>
                <a:gd name="T7" fmla="*/ 0 h 15050"/>
                <a:gd name="T8" fmla="*/ 0 w 18417"/>
                <a:gd name="T9" fmla="*/ 0 h 15050"/>
                <a:gd name="T10" fmla="*/ 0 w 18417"/>
                <a:gd name="T11" fmla="*/ 0 h 15050"/>
                <a:gd name="T12" fmla="*/ 0 w 18417"/>
                <a:gd name="T13" fmla="*/ 0 h 15050"/>
                <a:gd name="T14" fmla="*/ 0 w 18417"/>
                <a:gd name="T15" fmla="*/ 0 h 15050"/>
                <a:gd name="T16" fmla="*/ 0 w 18417"/>
                <a:gd name="T17" fmla="*/ 0 h 15050"/>
                <a:gd name="T18" fmla="*/ 0 w 18417"/>
                <a:gd name="T19" fmla="*/ 0 h 15050"/>
                <a:gd name="T20" fmla="*/ 0 w 18417"/>
                <a:gd name="T21" fmla="*/ 0 h 15050"/>
                <a:gd name="T22" fmla="*/ 0 w 18417"/>
                <a:gd name="T23" fmla="*/ 0 h 15050"/>
                <a:gd name="T24" fmla="*/ 0 w 18417"/>
                <a:gd name="T25" fmla="*/ 0 h 15050"/>
                <a:gd name="T26" fmla="*/ 0 w 18417"/>
                <a:gd name="T27" fmla="*/ 0 h 15050"/>
                <a:gd name="T28" fmla="*/ 0 w 18417"/>
                <a:gd name="T29" fmla="*/ 0 h 15050"/>
                <a:gd name="T30" fmla="*/ 0 w 18417"/>
                <a:gd name="T31" fmla="*/ 0 h 15050"/>
                <a:gd name="T32" fmla="*/ 0 w 18417"/>
                <a:gd name="T33" fmla="*/ 0 h 15050"/>
                <a:gd name="T34" fmla="*/ 0 w 18417"/>
                <a:gd name="T35" fmla="*/ 0 h 15050"/>
                <a:gd name="T36" fmla="*/ 0 w 18417"/>
                <a:gd name="T37" fmla="*/ 0 h 15050"/>
                <a:gd name="T38" fmla="*/ 0 w 18417"/>
                <a:gd name="T39" fmla="*/ 0 h 15050"/>
                <a:gd name="T40" fmla="*/ 0 w 18417"/>
                <a:gd name="T41" fmla="*/ 0 h 15050"/>
                <a:gd name="T42" fmla="*/ 0 w 18417"/>
                <a:gd name="T43" fmla="*/ 0 h 15050"/>
                <a:gd name="T44" fmla="*/ 0 w 18417"/>
                <a:gd name="T45" fmla="*/ 0 h 15050"/>
                <a:gd name="T46" fmla="*/ 0 w 18417"/>
                <a:gd name="T47" fmla="*/ 0 h 15050"/>
                <a:gd name="T48" fmla="*/ 0 w 18417"/>
                <a:gd name="T49" fmla="*/ 0 h 15050"/>
                <a:gd name="T50" fmla="*/ 0 w 18417"/>
                <a:gd name="T51" fmla="*/ 0 h 15050"/>
                <a:gd name="T52" fmla="*/ 0 w 18417"/>
                <a:gd name="T53" fmla="*/ 0 h 15050"/>
                <a:gd name="T54" fmla="*/ 0 w 18417"/>
                <a:gd name="T55" fmla="*/ 0 h 15050"/>
                <a:gd name="T56" fmla="*/ 0 w 18417"/>
                <a:gd name="T57" fmla="*/ 0 h 15050"/>
                <a:gd name="T58" fmla="*/ 0 w 18417"/>
                <a:gd name="T59" fmla="*/ 0 h 15050"/>
                <a:gd name="T60" fmla="*/ 0 w 18417"/>
                <a:gd name="T61" fmla="*/ 0 h 15050"/>
                <a:gd name="T62" fmla="*/ 0 w 18417"/>
                <a:gd name="T63" fmla="*/ 0 h 15050"/>
                <a:gd name="T64" fmla="*/ 0 w 18417"/>
                <a:gd name="T65" fmla="*/ 0 h 15050"/>
                <a:gd name="T66" fmla="*/ 0 w 18417"/>
                <a:gd name="T67" fmla="*/ 0 h 15050"/>
                <a:gd name="T68" fmla="*/ 0 w 18417"/>
                <a:gd name="T69" fmla="*/ 0 h 15050"/>
                <a:gd name="T70" fmla="*/ 0 w 18417"/>
                <a:gd name="T71" fmla="*/ 0 h 15050"/>
                <a:gd name="T72" fmla="*/ 0 w 18417"/>
                <a:gd name="T73" fmla="*/ 0 h 15050"/>
                <a:gd name="T74" fmla="*/ 0 w 18417"/>
                <a:gd name="T75" fmla="*/ 0 h 15050"/>
                <a:gd name="T76" fmla="*/ 0 w 18417"/>
                <a:gd name="T77" fmla="*/ 0 h 150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417"/>
                <a:gd name="T118" fmla="*/ 0 h 15050"/>
                <a:gd name="T119" fmla="*/ 18417 w 18417"/>
                <a:gd name="T120" fmla="*/ 15050 h 150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417" h="15050">
                  <a:moveTo>
                    <a:pt x="25" y="7723"/>
                  </a:moveTo>
                  <a:cubicBezTo>
                    <a:pt x="2958" y="0"/>
                    <a:pt x="12874" y="1788"/>
                    <a:pt x="16230" y="8791"/>
                  </a:cubicBezTo>
                  <a:cubicBezTo>
                    <a:pt x="16926" y="10232"/>
                    <a:pt x="17597" y="12467"/>
                    <a:pt x="16926" y="15050"/>
                  </a:cubicBezTo>
                  <a:cubicBezTo>
                    <a:pt x="17870" y="13411"/>
                    <a:pt x="18417" y="11548"/>
                    <a:pt x="18417" y="9611"/>
                  </a:cubicBezTo>
                  <a:cubicBezTo>
                    <a:pt x="18417" y="6258"/>
                    <a:pt x="16826" y="3526"/>
                    <a:pt x="14390" y="2160"/>
                  </a:cubicBezTo>
                  <a:cubicBezTo>
                    <a:pt x="14241" y="2086"/>
                    <a:pt x="14043" y="1962"/>
                    <a:pt x="13893" y="1887"/>
                  </a:cubicBezTo>
                  <a:cubicBezTo>
                    <a:pt x="13645" y="1788"/>
                    <a:pt x="13347" y="1639"/>
                    <a:pt x="13123" y="1540"/>
                  </a:cubicBezTo>
                  <a:cubicBezTo>
                    <a:pt x="12700" y="1391"/>
                    <a:pt x="12700" y="1391"/>
                    <a:pt x="12700" y="1391"/>
                  </a:cubicBezTo>
                  <a:cubicBezTo>
                    <a:pt x="12551" y="1341"/>
                    <a:pt x="12352" y="1291"/>
                    <a:pt x="12203" y="1242"/>
                  </a:cubicBezTo>
                  <a:cubicBezTo>
                    <a:pt x="11855" y="1142"/>
                    <a:pt x="11855" y="1142"/>
                    <a:pt x="11855" y="1142"/>
                  </a:cubicBezTo>
                  <a:cubicBezTo>
                    <a:pt x="11756" y="1117"/>
                    <a:pt x="11607" y="1093"/>
                    <a:pt x="11507" y="1068"/>
                  </a:cubicBezTo>
                  <a:cubicBezTo>
                    <a:pt x="11234" y="1018"/>
                    <a:pt x="11234" y="1018"/>
                    <a:pt x="11234" y="1018"/>
                  </a:cubicBezTo>
                  <a:cubicBezTo>
                    <a:pt x="11135" y="993"/>
                    <a:pt x="11035" y="993"/>
                    <a:pt x="10936" y="968"/>
                  </a:cubicBezTo>
                  <a:cubicBezTo>
                    <a:pt x="10687" y="944"/>
                    <a:pt x="10687" y="944"/>
                    <a:pt x="10687" y="944"/>
                  </a:cubicBezTo>
                  <a:cubicBezTo>
                    <a:pt x="10613" y="919"/>
                    <a:pt x="10513" y="919"/>
                    <a:pt x="10439" y="919"/>
                  </a:cubicBezTo>
                  <a:cubicBezTo>
                    <a:pt x="10215" y="894"/>
                    <a:pt x="10215" y="894"/>
                    <a:pt x="10215" y="894"/>
                  </a:cubicBezTo>
                  <a:cubicBezTo>
                    <a:pt x="10165" y="894"/>
                    <a:pt x="10066" y="894"/>
                    <a:pt x="9991" y="869"/>
                  </a:cubicBezTo>
                  <a:cubicBezTo>
                    <a:pt x="9793" y="869"/>
                    <a:pt x="9793" y="869"/>
                    <a:pt x="9793" y="869"/>
                  </a:cubicBezTo>
                  <a:cubicBezTo>
                    <a:pt x="9718" y="869"/>
                    <a:pt x="9643" y="869"/>
                    <a:pt x="9569" y="869"/>
                  </a:cubicBezTo>
                  <a:cubicBezTo>
                    <a:pt x="9345" y="869"/>
                    <a:pt x="9345" y="869"/>
                    <a:pt x="9345" y="869"/>
                  </a:cubicBezTo>
                  <a:cubicBezTo>
                    <a:pt x="9295" y="869"/>
                    <a:pt x="9196" y="869"/>
                    <a:pt x="9121" y="869"/>
                  </a:cubicBezTo>
                  <a:cubicBezTo>
                    <a:pt x="8898" y="894"/>
                    <a:pt x="8898" y="894"/>
                    <a:pt x="8898" y="894"/>
                  </a:cubicBezTo>
                  <a:cubicBezTo>
                    <a:pt x="8848" y="894"/>
                    <a:pt x="8749" y="894"/>
                    <a:pt x="8674" y="894"/>
                  </a:cubicBezTo>
                  <a:cubicBezTo>
                    <a:pt x="8426" y="919"/>
                    <a:pt x="8426" y="919"/>
                    <a:pt x="8426" y="919"/>
                  </a:cubicBezTo>
                  <a:cubicBezTo>
                    <a:pt x="8351" y="944"/>
                    <a:pt x="8252" y="944"/>
                    <a:pt x="8152" y="944"/>
                  </a:cubicBezTo>
                  <a:cubicBezTo>
                    <a:pt x="7829" y="993"/>
                    <a:pt x="7829" y="993"/>
                    <a:pt x="7829" y="993"/>
                  </a:cubicBezTo>
                  <a:cubicBezTo>
                    <a:pt x="6885" y="1192"/>
                    <a:pt x="6437" y="1341"/>
                    <a:pt x="5717" y="1614"/>
                  </a:cubicBezTo>
                  <a:cubicBezTo>
                    <a:pt x="5195" y="1838"/>
                    <a:pt x="5195" y="1838"/>
                    <a:pt x="5195" y="1838"/>
                  </a:cubicBezTo>
                  <a:cubicBezTo>
                    <a:pt x="4548" y="2185"/>
                    <a:pt x="4499" y="2210"/>
                    <a:pt x="4101" y="2458"/>
                  </a:cubicBezTo>
                  <a:cubicBezTo>
                    <a:pt x="3554" y="2831"/>
                    <a:pt x="3554" y="2831"/>
                    <a:pt x="3554" y="2831"/>
                  </a:cubicBezTo>
                  <a:cubicBezTo>
                    <a:pt x="3331" y="3030"/>
                    <a:pt x="3007" y="3278"/>
                    <a:pt x="2784" y="3477"/>
                  </a:cubicBezTo>
                  <a:cubicBezTo>
                    <a:pt x="2262" y="3998"/>
                    <a:pt x="2262" y="3998"/>
                    <a:pt x="2262" y="3998"/>
                  </a:cubicBezTo>
                  <a:cubicBezTo>
                    <a:pt x="2088" y="4197"/>
                    <a:pt x="1839" y="4470"/>
                    <a:pt x="1665" y="4694"/>
                  </a:cubicBezTo>
                  <a:cubicBezTo>
                    <a:pt x="1218" y="5290"/>
                    <a:pt x="1218" y="5290"/>
                    <a:pt x="1218" y="5290"/>
                  </a:cubicBezTo>
                  <a:cubicBezTo>
                    <a:pt x="1094" y="5513"/>
                    <a:pt x="895" y="5811"/>
                    <a:pt x="771" y="6035"/>
                  </a:cubicBezTo>
                  <a:cubicBezTo>
                    <a:pt x="423" y="6730"/>
                    <a:pt x="423" y="6730"/>
                    <a:pt x="423" y="6730"/>
                  </a:cubicBezTo>
                  <a:cubicBezTo>
                    <a:pt x="323" y="6954"/>
                    <a:pt x="199" y="7276"/>
                    <a:pt x="100" y="7525"/>
                  </a:cubicBezTo>
                  <a:cubicBezTo>
                    <a:pt x="75" y="7624"/>
                    <a:pt x="25" y="7748"/>
                    <a:pt x="0" y="7823"/>
                  </a:cubicBezTo>
                  <a:cubicBezTo>
                    <a:pt x="0" y="7798"/>
                    <a:pt x="25" y="7748"/>
                    <a:pt x="25" y="7723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42" name="Freeform 18"/>
            <p:cNvSpPr>
              <a:spLocks noChangeAspect="1"/>
            </p:cNvSpPr>
            <p:nvPr/>
          </p:nvSpPr>
          <p:spPr bwMode="auto">
            <a:xfrm>
              <a:off x="2977" y="1643"/>
              <a:ext cx="514" cy="1110"/>
            </a:xfrm>
            <a:custGeom>
              <a:avLst/>
              <a:gdLst>
                <a:gd name="T0" fmla="*/ 0 w 8566"/>
                <a:gd name="T1" fmla="*/ 0 h 18500"/>
                <a:gd name="T2" fmla="*/ 0 w 8566"/>
                <a:gd name="T3" fmla="*/ 0 h 18500"/>
                <a:gd name="T4" fmla="*/ 0 w 8566"/>
                <a:gd name="T5" fmla="*/ 0 h 18500"/>
                <a:gd name="T6" fmla="*/ 0 w 8566"/>
                <a:gd name="T7" fmla="*/ 0 h 18500"/>
                <a:gd name="T8" fmla="*/ 0 w 8566"/>
                <a:gd name="T9" fmla="*/ 0 h 18500"/>
                <a:gd name="T10" fmla="*/ 0 w 8566"/>
                <a:gd name="T11" fmla="*/ 0 h 18500"/>
                <a:gd name="T12" fmla="*/ 0 w 8566"/>
                <a:gd name="T13" fmla="*/ 0 h 18500"/>
                <a:gd name="T14" fmla="*/ 0 w 8566"/>
                <a:gd name="T15" fmla="*/ 0 h 18500"/>
                <a:gd name="T16" fmla="*/ 0 w 8566"/>
                <a:gd name="T17" fmla="*/ 0 h 18500"/>
                <a:gd name="T18" fmla="*/ 0 w 8566"/>
                <a:gd name="T19" fmla="*/ 0 h 18500"/>
                <a:gd name="T20" fmla="*/ 0 w 8566"/>
                <a:gd name="T21" fmla="*/ 0 h 18500"/>
                <a:gd name="T22" fmla="*/ 0 w 8566"/>
                <a:gd name="T23" fmla="*/ 0 h 18500"/>
                <a:gd name="T24" fmla="*/ 0 w 8566"/>
                <a:gd name="T25" fmla="*/ 0 h 18500"/>
                <a:gd name="T26" fmla="*/ 0 w 8566"/>
                <a:gd name="T27" fmla="*/ 0 h 18500"/>
                <a:gd name="T28" fmla="*/ 0 w 8566"/>
                <a:gd name="T29" fmla="*/ 0 h 18500"/>
                <a:gd name="T30" fmla="*/ 0 w 8566"/>
                <a:gd name="T31" fmla="*/ 0 h 18500"/>
                <a:gd name="T32" fmla="*/ 0 w 8566"/>
                <a:gd name="T33" fmla="*/ 0 h 18500"/>
                <a:gd name="T34" fmla="*/ 0 w 8566"/>
                <a:gd name="T35" fmla="*/ 0 h 18500"/>
                <a:gd name="T36" fmla="*/ 0 w 8566"/>
                <a:gd name="T37" fmla="*/ 0 h 18500"/>
                <a:gd name="T38" fmla="*/ 0 w 8566"/>
                <a:gd name="T39" fmla="*/ 0 h 18500"/>
                <a:gd name="T40" fmla="*/ 0 w 8566"/>
                <a:gd name="T41" fmla="*/ 0 h 18500"/>
                <a:gd name="T42" fmla="*/ 0 w 8566"/>
                <a:gd name="T43" fmla="*/ 0 h 18500"/>
                <a:gd name="T44" fmla="*/ 0 w 8566"/>
                <a:gd name="T45" fmla="*/ 0 h 18500"/>
                <a:gd name="T46" fmla="*/ 0 w 8566"/>
                <a:gd name="T47" fmla="*/ 0 h 18500"/>
                <a:gd name="T48" fmla="*/ 0 w 8566"/>
                <a:gd name="T49" fmla="*/ 0 h 18500"/>
                <a:gd name="T50" fmla="*/ 0 w 8566"/>
                <a:gd name="T51" fmla="*/ 0 h 18500"/>
                <a:gd name="T52" fmla="*/ 0 w 8566"/>
                <a:gd name="T53" fmla="*/ 0 h 18500"/>
                <a:gd name="T54" fmla="*/ 0 w 8566"/>
                <a:gd name="T55" fmla="*/ 0 h 18500"/>
                <a:gd name="T56" fmla="*/ 0 w 8566"/>
                <a:gd name="T57" fmla="*/ 0 h 18500"/>
                <a:gd name="T58" fmla="*/ 0 w 8566"/>
                <a:gd name="T59" fmla="*/ 0 h 18500"/>
                <a:gd name="T60" fmla="*/ 0 w 8566"/>
                <a:gd name="T61" fmla="*/ 0 h 18500"/>
                <a:gd name="T62" fmla="*/ 0 w 8566"/>
                <a:gd name="T63" fmla="*/ 0 h 18500"/>
                <a:gd name="T64" fmla="*/ 0 w 8566"/>
                <a:gd name="T65" fmla="*/ 0 h 185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566"/>
                <a:gd name="T100" fmla="*/ 0 h 18500"/>
                <a:gd name="T101" fmla="*/ 8566 w 8566"/>
                <a:gd name="T102" fmla="*/ 18500 h 185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566" h="18500">
                  <a:moveTo>
                    <a:pt x="7548" y="7459"/>
                  </a:moveTo>
                  <a:cubicBezTo>
                    <a:pt x="7548" y="9399"/>
                    <a:pt x="7002" y="11264"/>
                    <a:pt x="6059" y="12905"/>
                  </a:cubicBezTo>
                  <a:cubicBezTo>
                    <a:pt x="6059" y="12905"/>
                    <a:pt x="6059" y="12905"/>
                    <a:pt x="6059" y="12905"/>
                  </a:cubicBezTo>
                  <a:cubicBezTo>
                    <a:pt x="5413" y="15889"/>
                    <a:pt x="3104" y="18052"/>
                    <a:pt x="0" y="18500"/>
                  </a:cubicBezTo>
                  <a:cubicBezTo>
                    <a:pt x="347" y="18450"/>
                    <a:pt x="347" y="18450"/>
                    <a:pt x="347" y="18450"/>
                  </a:cubicBezTo>
                  <a:cubicBezTo>
                    <a:pt x="844" y="18351"/>
                    <a:pt x="1390" y="18251"/>
                    <a:pt x="2284" y="17903"/>
                  </a:cubicBezTo>
                  <a:cubicBezTo>
                    <a:pt x="2806" y="17679"/>
                    <a:pt x="2806" y="17679"/>
                    <a:pt x="2806" y="17679"/>
                  </a:cubicBezTo>
                  <a:cubicBezTo>
                    <a:pt x="3451" y="17356"/>
                    <a:pt x="3501" y="17331"/>
                    <a:pt x="3923" y="17082"/>
                  </a:cubicBezTo>
                  <a:cubicBezTo>
                    <a:pt x="4469" y="16709"/>
                    <a:pt x="4469" y="16709"/>
                    <a:pt x="4469" y="16709"/>
                  </a:cubicBezTo>
                  <a:cubicBezTo>
                    <a:pt x="4718" y="16511"/>
                    <a:pt x="5040" y="16262"/>
                    <a:pt x="5264" y="16063"/>
                  </a:cubicBezTo>
                  <a:cubicBezTo>
                    <a:pt x="5785" y="15566"/>
                    <a:pt x="5785" y="15566"/>
                    <a:pt x="5785" y="15566"/>
                  </a:cubicBezTo>
                  <a:cubicBezTo>
                    <a:pt x="5959" y="15342"/>
                    <a:pt x="6208" y="15068"/>
                    <a:pt x="6381" y="14869"/>
                  </a:cubicBezTo>
                  <a:cubicBezTo>
                    <a:pt x="6828" y="14248"/>
                    <a:pt x="6828" y="14248"/>
                    <a:pt x="6828" y="14248"/>
                  </a:cubicBezTo>
                  <a:cubicBezTo>
                    <a:pt x="6977" y="14049"/>
                    <a:pt x="7176" y="13750"/>
                    <a:pt x="7300" y="13502"/>
                  </a:cubicBezTo>
                  <a:cubicBezTo>
                    <a:pt x="7648" y="12830"/>
                    <a:pt x="7648" y="12830"/>
                    <a:pt x="7648" y="12830"/>
                  </a:cubicBezTo>
                  <a:cubicBezTo>
                    <a:pt x="7747" y="12607"/>
                    <a:pt x="7896" y="12283"/>
                    <a:pt x="7971" y="12035"/>
                  </a:cubicBezTo>
                  <a:cubicBezTo>
                    <a:pt x="8219" y="11289"/>
                    <a:pt x="8219" y="11289"/>
                    <a:pt x="8219" y="11289"/>
                  </a:cubicBezTo>
                  <a:cubicBezTo>
                    <a:pt x="8268" y="11040"/>
                    <a:pt x="8343" y="10692"/>
                    <a:pt x="8393" y="10443"/>
                  </a:cubicBezTo>
                  <a:cubicBezTo>
                    <a:pt x="8517" y="9648"/>
                    <a:pt x="8517" y="9648"/>
                    <a:pt x="8517" y="9648"/>
                  </a:cubicBezTo>
                  <a:cubicBezTo>
                    <a:pt x="8542" y="9349"/>
                    <a:pt x="8566" y="8976"/>
                    <a:pt x="8566" y="8678"/>
                  </a:cubicBezTo>
                  <a:cubicBezTo>
                    <a:pt x="8542" y="7857"/>
                    <a:pt x="8542" y="7857"/>
                    <a:pt x="8542" y="7857"/>
                  </a:cubicBezTo>
                  <a:cubicBezTo>
                    <a:pt x="8492" y="7609"/>
                    <a:pt x="8467" y="7261"/>
                    <a:pt x="8417" y="6987"/>
                  </a:cubicBezTo>
                  <a:cubicBezTo>
                    <a:pt x="8268" y="6216"/>
                    <a:pt x="8268" y="6216"/>
                    <a:pt x="8268" y="6216"/>
                  </a:cubicBezTo>
                  <a:cubicBezTo>
                    <a:pt x="8194" y="5968"/>
                    <a:pt x="8095" y="5644"/>
                    <a:pt x="8020" y="5396"/>
                  </a:cubicBezTo>
                  <a:cubicBezTo>
                    <a:pt x="7747" y="4675"/>
                    <a:pt x="7747" y="4675"/>
                    <a:pt x="7747" y="4675"/>
                  </a:cubicBezTo>
                  <a:cubicBezTo>
                    <a:pt x="7623" y="4451"/>
                    <a:pt x="7499" y="4127"/>
                    <a:pt x="7375" y="3904"/>
                  </a:cubicBezTo>
                  <a:cubicBezTo>
                    <a:pt x="6977" y="3257"/>
                    <a:pt x="6977" y="3257"/>
                    <a:pt x="6977" y="3257"/>
                  </a:cubicBezTo>
                  <a:cubicBezTo>
                    <a:pt x="6828" y="3058"/>
                    <a:pt x="6630" y="2760"/>
                    <a:pt x="6481" y="2561"/>
                  </a:cubicBezTo>
                  <a:cubicBezTo>
                    <a:pt x="6009" y="1989"/>
                    <a:pt x="6009" y="1989"/>
                    <a:pt x="6009" y="1989"/>
                  </a:cubicBezTo>
                  <a:cubicBezTo>
                    <a:pt x="5810" y="1790"/>
                    <a:pt x="5562" y="1541"/>
                    <a:pt x="5363" y="1343"/>
                  </a:cubicBezTo>
                  <a:cubicBezTo>
                    <a:pt x="4842" y="895"/>
                    <a:pt x="4842" y="895"/>
                    <a:pt x="4842" y="895"/>
                  </a:cubicBezTo>
                  <a:cubicBezTo>
                    <a:pt x="4147" y="373"/>
                    <a:pt x="4072" y="323"/>
                    <a:pt x="3526" y="0"/>
                  </a:cubicBezTo>
                  <a:cubicBezTo>
                    <a:pt x="5959" y="1367"/>
                    <a:pt x="7548" y="4103"/>
                    <a:pt x="7548" y="7459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43" name="Freeform 19"/>
            <p:cNvSpPr>
              <a:spLocks noChangeAspect="1"/>
            </p:cNvSpPr>
            <p:nvPr/>
          </p:nvSpPr>
          <p:spPr bwMode="auto">
            <a:xfrm>
              <a:off x="2371" y="1436"/>
              <a:ext cx="1059" cy="893"/>
            </a:xfrm>
            <a:custGeom>
              <a:avLst/>
              <a:gdLst>
                <a:gd name="T0" fmla="*/ 0 w 17650"/>
                <a:gd name="T1" fmla="*/ 0 h 14883"/>
                <a:gd name="T2" fmla="*/ 0 w 17650"/>
                <a:gd name="T3" fmla="*/ 0 h 14883"/>
                <a:gd name="T4" fmla="*/ 0 w 17650"/>
                <a:gd name="T5" fmla="*/ 0 h 14883"/>
                <a:gd name="T6" fmla="*/ 0 w 17650"/>
                <a:gd name="T7" fmla="*/ 0 h 14883"/>
                <a:gd name="T8" fmla="*/ 0 w 17650"/>
                <a:gd name="T9" fmla="*/ 0 h 14883"/>
                <a:gd name="T10" fmla="*/ 0 w 17650"/>
                <a:gd name="T11" fmla="*/ 0 h 14883"/>
                <a:gd name="T12" fmla="*/ 0 w 17650"/>
                <a:gd name="T13" fmla="*/ 0 h 14883"/>
                <a:gd name="T14" fmla="*/ 0 w 17650"/>
                <a:gd name="T15" fmla="*/ 0 h 14883"/>
                <a:gd name="T16" fmla="*/ 0 w 17650"/>
                <a:gd name="T17" fmla="*/ 0 h 14883"/>
                <a:gd name="T18" fmla="*/ 0 w 17650"/>
                <a:gd name="T19" fmla="*/ 0 h 14883"/>
                <a:gd name="T20" fmla="*/ 0 w 17650"/>
                <a:gd name="T21" fmla="*/ 0 h 14883"/>
                <a:gd name="T22" fmla="*/ 0 w 17650"/>
                <a:gd name="T23" fmla="*/ 0 h 14883"/>
                <a:gd name="T24" fmla="*/ 0 w 17650"/>
                <a:gd name="T25" fmla="*/ 0 h 14883"/>
                <a:gd name="T26" fmla="*/ 0 w 17650"/>
                <a:gd name="T27" fmla="*/ 0 h 14883"/>
                <a:gd name="T28" fmla="*/ 0 w 17650"/>
                <a:gd name="T29" fmla="*/ 0 h 14883"/>
                <a:gd name="T30" fmla="*/ 0 w 17650"/>
                <a:gd name="T31" fmla="*/ 0 h 14883"/>
                <a:gd name="T32" fmla="*/ 0 w 17650"/>
                <a:gd name="T33" fmla="*/ 0 h 14883"/>
                <a:gd name="T34" fmla="*/ 0 w 17650"/>
                <a:gd name="T35" fmla="*/ 0 h 14883"/>
                <a:gd name="T36" fmla="*/ 0 w 17650"/>
                <a:gd name="T37" fmla="*/ 0 h 14883"/>
                <a:gd name="T38" fmla="*/ 0 w 17650"/>
                <a:gd name="T39" fmla="*/ 0 h 14883"/>
                <a:gd name="T40" fmla="*/ 0 w 17650"/>
                <a:gd name="T41" fmla="*/ 0 h 14883"/>
                <a:gd name="T42" fmla="*/ 0 w 17650"/>
                <a:gd name="T43" fmla="*/ 0 h 14883"/>
                <a:gd name="T44" fmla="*/ 0 w 17650"/>
                <a:gd name="T45" fmla="*/ 0 h 14883"/>
                <a:gd name="T46" fmla="*/ 0 w 17650"/>
                <a:gd name="T47" fmla="*/ 0 h 14883"/>
                <a:gd name="T48" fmla="*/ 0 w 17650"/>
                <a:gd name="T49" fmla="*/ 0 h 14883"/>
                <a:gd name="T50" fmla="*/ 0 w 17650"/>
                <a:gd name="T51" fmla="*/ 0 h 14883"/>
                <a:gd name="T52" fmla="*/ 0 w 17650"/>
                <a:gd name="T53" fmla="*/ 0 h 14883"/>
                <a:gd name="T54" fmla="*/ 0 w 17650"/>
                <a:gd name="T55" fmla="*/ 0 h 14883"/>
                <a:gd name="T56" fmla="*/ 0 w 17650"/>
                <a:gd name="T57" fmla="*/ 0 h 14883"/>
                <a:gd name="T58" fmla="*/ 0 w 17650"/>
                <a:gd name="T59" fmla="*/ 0 h 14883"/>
                <a:gd name="T60" fmla="*/ 0 w 17650"/>
                <a:gd name="T61" fmla="*/ 0 h 14883"/>
                <a:gd name="T62" fmla="*/ 0 w 17650"/>
                <a:gd name="T63" fmla="*/ 0 h 14883"/>
                <a:gd name="T64" fmla="*/ 0 w 17650"/>
                <a:gd name="T65" fmla="*/ 0 h 14883"/>
                <a:gd name="T66" fmla="*/ 0 w 17650"/>
                <a:gd name="T67" fmla="*/ 0 h 14883"/>
                <a:gd name="T68" fmla="*/ 0 w 17650"/>
                <a:gd name="T69" fmla="*/ 0 h 14883"/>
                <a:gd name="T70" fmla="*/ 0 w 17650"/>
                <a:gd name="T71" fmla="*/ 0 h 14883"/>
                <a:gd name="T72" fmla="*/ 0 w 17650"/>
                <a:gd name="T73" fmla="*/ 0 h 148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650"/>
                <a:gd name="T112" fmla="*/ 0 h 14883"/>
                <a:gd name="T113" fmla="*/ 17650 w 17650"/>
                <a:gd name="T114" fmla="*/ 14883 h 1488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650" h="14883">
                  <a:moveTo>
                    <a:pt x="373" y="6708"/>
                  </a:moveTo>
                  <a:cubicBezTo>
                    <a:pt x="5096" y="0"/>
                    <a:pt x="15437" y="4621"/>
                    <a:pt x="16780" y="12150"/>
                  </a:cubicBezTo>
                  <a:cubicBezTo>
                    <a:pt x="16954" y="13194"/>
                    <a:pt x="17028" y="13541"/>
                    <a:pt x="16879" y="14883"/>
                  </a:cubicBezTo>
                  <a:cubicBezTo>
                    <a:pt x="17376" y="13616"/>
                    <a:pt x="17650" y="12274"/>
                    <a:pt x="17650" y="10908"/>
                  </a:cubicBezTo>
                  <a:cubicBezTo>
                    <a:pt x="17650" y="7553"/>
                    <a:pt x="16059" y="4820"/>
                    <a:pt x="13623" y="3454"/>
                  </a:cubicBezTo>
                  <a:cubicBezTo>
                    <a:pt x="13473" y="3379"/>
                    <a:pt x="13275" y="3255"/>
                    <a:pt x="13125" y="3180"/>
                  </a:cubicBezTo>
                  <a:cubicBezTo>
                    <a:pt x="12877" y="3081"/>
                    <a:pt x="12579" y="2932"/>
                    <a:pt x="12355" y="2832"/>
                  </a:cubicBezTo>
                  <a:cubicBezTo>
                    <a:pt x="11932" y="2683"/>
                    <a:pt x="11932" y="2683"/>
                    <a:pt x="11932" y="2683"/>
                  </a:cubicBezTo>
                  <a:cubicBezTo>
                    <a:pt x="11783" y="2634"/>
                    <a:pt x="11584" y="2584"/>
                    <a:pt x="11435" y="2534"/>
                  </a:cubicBezTo>
                  <a:cubicBezTo>
                    <a:pt x="11087" y="2435"/>
                    <a:pt x="11087" y="2435"/>
                    <a:pt x="11087" y="2435"/>
                  </a:cubicBezTo>
                  <a:cubicBezTo>
                    <a:pt x="10988" y="2410"/>
                    <a:pt x="10838" y="2385"/>
                    <a:pt x="10739" y="2360"/>
                  </a:cubicBezTo>
                  <a:cubicBezTo>
                    <a:pt x="10466" y="2311"/>
                    <a:pt x="10466" y="2311"/>
                    <a:pt x="10466" y="2311"/>
                  </a:cubicBezTo>
                  <a:cubicBezTo>
                    <a:pt x="10366" y="2286"/>
                    <a:pt x="10267" y="2286"/>
                    <a:pt x="10167" y="2261"/>
                  </a:cubicBezTo>
                  <a:cubicBezTo>
                    <a:pt x="9919" y="2236"/>
                    <a:pt x="9919" y="2236"/>
                    <a:pt x="9919" y="2236"/>
                  </a:cubicBezTo>
                  <a:cubicBezTo>
                    <a:pt x="9844" y="2211"/>
                    <a:pt x="9745" y="2211"/>
                    <a:pt x="9670" y="2211"/>
                  </a:cubicBezTo>
                  <a:cubicBezTo>
                    <a:pt x="9446" y="2186"/>
                    <a:pt x="9446" y="2186"/>
                    <a:pt x="9446" y="2186"/>
                  </a:cubicBezTo>
                  <a:cubicBezTo>
                    <a:pt x="9397" y="2186"/>
                    <a:pt x="9297" y="2186"/>
                    <a:pt x="9223" y="2161"/>
                  </a:cubicBezTo>
                  <a:cubicBezTo>
                    <a:pt x="9024" y="2161"/>
                    <a:pt x="9024" y="2161"/>
                    <a:pt x="9024" y="2161"/>
                  </a:cubicBezTo>
                  <a:cubicBezTo>
                    <a:pt x="8949" y="2161"/>
                    <a:pt x="8875" y="2161"/>
                    <a:pt x="8800" y="2161"/>
                  </a:cubicBezTo>
                  <a:cubicBezTo>
                    <a:pt x="8576" y="2161"/>
                    <a:pt x="8576" y="2161"/>
                    <a:pt x="8576" y="2161"/>
                  </a:cubicBezTo>
                  <a:cubicBezTo>
                    <a:pt x="8526" y="2161"/>
                    <a:pt x="8427" y="2161"/>
                    <a:pt x="8352" y="2161"/>
                  </a:cubicBezTo>
                  <a:cubicBezTo>
                    <a:pt x="8129" y="2186"/>
                    <a:pt x="8129" y="2186"/>
                    <a:pt x="8129" y="2186"/>
                  </a:cubicBezTo>
                  <a:cubicBezTo>
                    <a:pt x="8079" y="2186"/>
                    <a:pt x="7980" y="2186"/>
                    <a:pt x="7905" y="2186"/>
                  </a:cubicBezTo>
                  <a:cubicBezTo>
                    <a:pt x="7656" y="2211"/>
                    <a:pt x="7656" y="2211"/>
                    <a:pt x="7656" y="2211"/>
                  </a:cubicBezTo>
                  <a:cubicBezTo>
                    <a:pt x="7582" y="2236"/>
                    <a:pt x="7482" y="2236"/>
                    <a:pt x="7383" y="2236"/>
                  </a:cubicBezTo>
                  <a:cubicBezTo>
                    <a:pt x="7060" y="2286"/>
                    <a:pt x="7060" y="2286"/>
                    <a:pt x="7060" y="2286"/>
                  </a:cubicBezTo>
                  <a:cubicBezTo>
                    <a:pt x="6115" y="2484"/>
                    <a:pt x="5668" y="2634"/>
                    <a:pt x="4947" y="2907"/>
                  </a:cubicBezTo>
                  <a:cubicBezTo>
                    <a:pt x="4425" y="3131"/>
                    <a:pt x="4425" y="3131"/>
                    <a:pt x="4425" y="3131"/>
                  </a:cubicBezTo>
                  <a:cubicBezTo>
                    <a:pt x="3778" y="3478"/>
                    <a:pt x="3729" y="3503"/>
                    <a:pt x="3331" y="3752"/>
                  </a:cubicBezTo>
                  <a:cubicBezTo>
                    <a:pt x="2784" y="4124"/>
                    <a:pt x="2784" y="4124"/>
                    <a:pt x="2784" y="4124"/>
                  </a:cubicBezTo>
                  <a:cubicBezTo>
                    <a:pt x="2560" y="4323"/>
                    <a:pt x="2237" y="4572"/>
                    <a:pt x="2013" y="4770"/>
                  </a:cubicBezTo>
                  <a:cubicBezTo>
                    <a:pt x="1491" y="5292"/>
                    <a:pt x="1491" y="5292"/>
                    <a:pt x="1491" y="5292"/>
                  </a:cubicBezTo>
                  <a:cubicBezTo>
                    <a:pt x="1317" y="5491"/>
                    <a:pt x="1069" y="5764"/>
                    <a:pt x="895" y="5988"/>
                  </a:cubicBezTo>
                  <a:cubicBezTo>
                    <a:pt x="447" y="6584"/>
                    <a:pt x="447" y="6584"/>
                    <a:pt x="447" y="6584"/>
                  </a:cubicBezTo>
                  <a:cubicBezTo>
                    <a:pt x="323" y="6808"/>
                    <a:pt x="124" y="7106"/>
                    <a:pt x="0" y="7330"/>
                  </a:cubicBezTo>
                  <a:cubicBezTo>
                    <a:pt x="273" y="6882"/>
                    <a:pt x="273" y="6882"/>
                    <a:pt x="273" y="6882"/>
                  </a:cubicBezTo>
                  <a:cubicBezTo>
                    <a:pt x="298" y="6833"/>
                    <a:pt x="348" y="6758"/>
                    <a:pt x="373" y="6708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44" name="Freeform 20"/>
            <p:cNvSpPr>
              <a:spLocks noChangeAspect="1"/>
            </p:cNvSpPr>
            <p:nvPr/>
          </p:nvSpPr>
          <p:spPr bwMode="auto">
            <a:xfrm>
              <a:off x="3072" y="1643"/>
              <a:ext cx="419" cy="1089"/>
            </a:xfrm>
            <a:custGeom>
              <a:avLst/>
              <a:gdLst>
                <a:gd name="T0" fmla="*/ 0 w 6983"/>
                <a:gd name="T1" fmla="*/ 0 h 18150"/>
                <a:gd name="T2" fmla="*/ 0 w 6983"/>
                <a:gd name="T3" fmla="*/ 0 h 18150"/>
                <a:gd name="T4" fmla="*/ 0 w 6983"/>
                <a:gd name="T5" fmla="*/ 0 h 18150"/>
                <a:gd name="T6" fmla="*/ 0 w 6983"/>
                <a:gd name="T7" fmla="*/ 0 h 18150"/>
                <a:gd name="T8" fmla="*/ 0 w 6983"/>
                <a:gd name="T9" fmla="*/ 0 h 18150"/>
                <a:gd name="T10" fmla="*/ 0 w 6983"/>
                <a:gd name="T11" fmla="*/ 0 h 18150"/>
                <a:gd name="T12" fmla="*/ 0 w 6983"/>
                <a:gd name="T13" fmla="*/ 0 h 18150"/>
                <a:gd name="T14" fmla="*/ 0 w 6983"/>
                <a:gd name="T15" fmla="*/ 0 h 18150"/>
                <a:gd name="T16" fmla="*/ 0 w 6983"/>
                <a:gd name="T17" fmla="*/ 0 h 18150"/>
                <a:gd name="T18" fmla="*/ 0 w 6983"/>
                <a:gd name="T19" fmla="*/ 0 h 18150"/>
                <a:gd name="T20" fmla="*/ 0 w 6983"/>
                <a:gd name="T21" fmla="*/ 0 h 18150"/>
                <a:gd name="T22" fmla="*/ 0 w 6983"/>
                <a:gd name="T23" fmla="*/ 0 h 18150"/>
                <a:gd name="T24" fmla="*/ 0 w 6983"/>
                <a:gd name="T25" fmla="*/ 0 h 18150"/>
                <a:gd name="T26" fmla="*/ 0 w 6983"/>
                <a:gd name="T27" fmla="*/ 0 h 18150"/>
                <a:gd name="T28" fmla="*/ 0 w 6983"/>
                <a:gd name="T29" fmla="*/ 0 h 18150"/>
                <a:gd name="T30" fmla="*/ 0 w 6983"/>
                <a:gd name="T31" fmla="*/ 0 h 18150"/>
                <a:gd name="T32" fmla="*/ 0 w 6983"/>
                <a:gd name="T33" fmla="*/ 0 h 18150"/>
                <a:gd name="T34" fmla="*/ 0 w 6983"/>
                <a:gd name="T35" fmla="*/ 0 h 18150"/>
                <a:gd name="T36" fmla="*/ 0 w 6983"/>
                <a:gd name="T37" fmla="*/ 0 h 18150"/>
                <a:gd name="T38" fmla="*/ 0 w 6983"/>
                <a:gd name="T39" fmla="*/ 0 h 18150"/>
                <a:gd name="T40" fmla="*/ 0 w 6983"/>
                <a:gd name="T41" fmla="*/ 0 h 18150"/>
                <a:gd name="T42" fmla="*/ 0 w 6983"/>
                <a:gd name="T43" fmla="*/ 0 h 18150"/>
                <a:gd name="T44" fmla="*/ 0 w 6983"/>
                <a:gd name="T45" fmla="*/ 0 h 18150"/>
                <a:gd name="T46" fmla="*/ 0 w 6983"/>
                <a:gd name="T47" fmla="*/ 0 h 18150"/>
                <a:gd name="T48" fmla="*/ 0 w 6983"/>
                <a:gd name="T49" fmla="*/ 0 h 18150"/>
                <a:gd name="T50" fmla="*/ 0 w 6983"/>
                <a:gd name="T51" fmla="*/ 0 h 18150"/>
                <a:gd name="T52" fmla="*/ 0 w 6983"/>
                <a:gd name="T53" fmla="*/ 0 h 18150"/>
                <a:gd name="T54" fmla="*/ 0 w 6983"/>
                <a:gd name="T55" fmla="*/ 0 h 18150"/>
                <a:gd name="T56" fmla="*/ 0 w 6983"/>
                <a:gd name="T57" fmla="*/ 0 h 18150"/>
                <a:gd name="T58" fmla="*/ 0 w 6983"/>
                <a:gd name="T59" fmla="*/ 0 h 18150"/>
                <a:gd name="T60" fmla="*/ 0 w 6983"/>
                <a:gd name="T61" fmla="*/ 0 h 18150"/>
                <a:gd name="T62" fmla="*/ 0 w 6983"/>
                <a:gd name="T63" fmla="*/ 0 h 18150"/>
                <a:gd name="T64" fmla="*/ 0 w 6983"/>
                <a:gd name="T65" fmla="*/ 0 h 18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83"/>
                <a:gd name="T100" fmla="*/ 0 h 18150"/>
                <a:gd name="T101" fmla="*/ 6983 w 6983"/>
                <a:gd name="T102" fmla="*/ 18150 h 18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83" h="18150">
                  <a:moveTo>
                    <a:pt x="5965" y="7459"/>
                  </a:moveTo>
                  <a:cubicBezTo>
                    <a:pt x="5965" y="8826"/>
                    <a:pt x="5691" y="10169"/>
                    <a:pt x="5194" y="11437"/>
                  </a:cubicBezTo>
                  <a:cubicBezTo>
                    <a:pt x="5194" y="11437"/>
                    <a:pt x="5194" y="11437"/>
                    <a:pt x="5194" y="11437"/>
                  </a:cubicBezTo>
                  <a:cubicBezTo>
                    <a:pt x="5144" y="14495"/>
                    <a:pt x="3032" y="17180"/>
                    <a:pt x="0" y="18150"/>
                  </a:cubicBezTo>
                  <a:cubicBezTo>
                    <a:pt x="348" y="18025"/>
                    <a:pt x="348" y="18025"/>
                    <a:pt x="348" y="18025"/>
                  </a:cubicBezTo>
                  <a:cubicBezTo>
                    <a:pt x="696" y="17901"/>
                    <a:pt x="696" y="17901"/>
                    <a:pt x="696" y="17901"/>
                  </a:cubicBezTo>
                  <a:cubicBezTo>
                    <a:pt x="1218" y="17677"/>
                    <a:pt x="1218" y="17677"/>
                    <a:pt x="1218" y="17677"/>
                  </a:cubicBezTo>
                  <a:cubicBezTo>
                    <a:pt x="1864" y="17354"/>
                    <a:pt x="1914" y="17329"/>
                    <a:pt x="2336" y="17081"/>
                  </a:cubicBezTo>
                  <a:cubicBezTo>
                    <a:pt x="2883" y="16708"/>
                    <a:pt x="2883" y="16708"/>
                    <a:pt x="2883" y="16708"/>
                  </a:cubicBezTo>
                  <a:cubicBezTo>
                    <a:pt x="3131" y="16509"/>
                    <a:pt x="3455" y="16260"/>
                    <a:pt x="3678" y="16061"/>
                  </a:cubicBezTo>
                  <a:cubicBezTo>
                    <a:pt x="4200" y="15564"/>
                    <a:pt x="4200" y="15564"/>
                    <a:pt x="4200" y="15564"/>
                  </a:cubicBezTo>
                  <a:cubicBezTo>
                    <a:pt x="4374" y="15340"/>
                    <a:pt x="4623" y="15067"/>
                    <a:pt x="4797" y="14868"/>
                  </a:cubicBezTo>
                  <a:cubicBezTo>
                    <a:pt x="5244" y="14246"/>
                    <a:pt x="5244" y="14246"/>
                    <a:pt x="5244" y="14246"/>
                  </a:cubicBezTo>
                  <a:cubicBezTo>
                    <a:pt x="5393" y="14047"/>
                    <a:pt x="5592" y="13749"/>
                    <a:pt x="5716" y="13500"/>
                  </a:cubicBezTo>
                  <a:cubicBezTo>
                    <a:pt x="6064" y="12829"/>
                    <a:pt x="6064" y="12829"/>
                    <a:pt x="6064" y="12829"/>
                  </a:cubicBezTo>
                  <a:cubicBezTo>
                    <a:pt x="6163" y="12605"/>
                    <a:pt x="6312" y="12282"/>
                    <a:pt x="6387" y="12034"/>
                  </a:cubicBezTo>
                  <a:cubicBezTo>
                    <a:pt x="6636" y="11288"/>
                    <a:pt x="6636" y="11288"/>
                    <a:pt x="6636" y="11288"/>
                  </a:cubicBezTo>
                  <a:cubicBezTo>
                    <a:pt x="6685" y="11039"/>
                    <a:pt x="6760" y="10691"/>
                    <a:pt x="6810" y="10442"/>
                  </a:cubicBezTo>
                  <a:cubicBezTo>
                    <a:pt x="6934" y="9647"/>
                    <a:pt x="6934" y="9647"/>
                    <a:pt x="6934" y="9647"/>
                  </a:cubicBezTo>
                  <a:cubicBezTo>
                    <a:pt x="6959" y="9348"/>
                    <a:pt x="6983" y="8975"/>
                    <a:pt x="6983" y="8677"/>
                  </a:cubicBezTo>
                  <a:cubicBezTo>
                    <a:pt x="6959" y="7857"/>
                    <a:pt x="6959" y="7857"/>
                    <a:pt x="6959" y="7857"/>
                  </a:cubicBezTo>
                  <a:cubicBezTo>
                    <a:pt x="6909" y="7608"/>
                    <a:pt x="6884" y="7260"/>
                    <a:pt x="6834" y="6986"/>
                  </a:cubicBezTo>
                  <a:cubicBezTo>
                    <a:pt x="6685" y="6216"/>
                    <a:pt x="6685" y="6216"/>
                    <a:pt x="6685" y="6216"/>
                  </a:cubicBezTo>
                  <a:cubicBezTo>
                    <a:pt x="6611" y="5967"/>
                    <a:pt x="6511" y="5644"/>
                    <a:pt x="6437" y="5395"/>
                  </a:cubicBezTo>
                  <a:cubicBezTo>
                    <a:pt x="6163" y="4674"/>
                    <a:pt x="6163" y="4674"/>
                    <a:pt x="6163" y="4674"/>
                  </a:cubicBezTo>
                  <a:cubicBezTo>
                    <a:pt x="6039" y="4450"/>
                    <a:pt x="5915" y="4127"/>
                    <a:pt x="5791" y="3903"/>
                  </a:cubicBezTo>
                  <a:cubicBezTo>
                    <a:pt x="5393" y="3257"/>
                    <a:pt x="5393" y="3257"/>
                    <a:pt x="5393" y="3257"/>
                  </a:cubicBezTo>
                  <a:cubicBezTo>
                    <a:pt x="5244" y="3058"/>
                    <a:pt x="5045" y="2760"/>
                    <a:pt x="4896" y="2561"/>
                  </a:cubicBezTo>
                  <a:cubicBezTo>
                    <a:pt x="4424" y="1989"/>
                    <a:pt x="4424" y="1989"/>
                    <a:pt x="4424" y="1989"/>
                  </a:cubicBezTo>
                  <a:cubicBezTo>
                    <a:pt x="4225" y="1790"/>
                    <a:pt x="3976" y="1541"/>
                    <a:pt x="3778" y="1342"/>
                  </a:cubicBezTo>
                  <a:cubicBezTo>
                    <a:pt x="3256" y="895"/>
                    <a:pt x="3256" y="895"/>
                    <a:pt x="3256" y="895"/>
                  </a:cubicBezTo>
                  <a:cubicBezTo>
                    <a:pt x="2560" y="373"/>
                    <a:pt x="2485" y="323"/>
                    <a:pt x="1939" y="0"/>
                  </a:cubicBezTo>
                  <a:cubicBezTo>
                    <a:pt x="4374" y="1367"/>
                    <a:pt x="5965" y="4102"/>
                    <a:pt x="5965" y="7459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45" name="Freeform 21"/>
            <p:cNvSpPr>
              <a:spLocks noChangeAspect="1"/>
            </p:cNvSpPr>
            <p:nvPr/>
          </p:nvSpPr>
          <p:spPr bwMode="auto">
            <a:xfrm>
              <a:off x="2282" y="1721"/>
              <a:ext cx="1048" cy="1074"/>
            </a:xfrm>
            <a:custGeom>
              <a:avLst/>
              <a:gdLst>
                <a:gd name="T0" fmla="*/ 0 w 8734"/>
                <a:gd name="T1" fmla="*/ 0 h 8950"/>
                <a:gd name="T2" fmla="*/ 0 w 8734"/>
                <a:gd name="T3" fmla="*/ 0 h 8950"/>
                <a:gd name="T4" fmla="*/ 0 w 8734"/>
                <a:gd name="T5" fmla="*/ 0 h 8950"/>
                <a:gd name="T6" fmla="*/ 0 w 8734"/>
                <a:gd name="T7" fmla="*/ 0 h 89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34"/>
                <a:gd name="T13" fmla="*/ 0 h 8950"/>
                <a:gd name="T14" fmla="*/ 8734 w 8734"/>
                <a:gd name="T15" fmla="*/ 8950 h 89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34" h="8950">
                  <a:moveTo>
                    <a:pt x="3727" y="8329"/>
                  </a:moveTo>
                  <a:cubicBezTo>
                    <a:pt x="6846" y="8950"/>
                    <a:pt x="8734" y="5611"/>
                    <a:pt x="6833" y="2855"/>
                  </a:cubicBezTo>
                  <a:cubicBezTo>
                    <a:pt x="4883" y="0"/>
                    <a:pt x="796" y="459"/>
                    <a:pt x="311" y="3588"/>
                  </a:cubicBezTo>
                  <a:cubicBezTo>
                    <a:pt x="0" y="5661"/>
                    <a:pt x="1628" y="7920"/>
                    <a:pt x="3727" y="8329"/>
                  </a:cubicBezTo>
                </a:path>
              </a:pathLst>
            </a:custGeom>
            <a:solidFill>
              <a:srgbClr val="F9A5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46" name="Freeform 22"/>
            <p:cNvSpPr>
              <a:spLocks noChangeAspect="1"/>
            </p:cNvSpPr>
            <p:nvPr/>
          </p:nvSpPr>
          <p:spPr bwMode="auto">
            <a:xfrm>
              <a:off x="2267" y="1739"/>
              <a:ext cx="1021" cy="1082"/>
            </a:xfrm>
            <a:custGeom>
              <a:avLst/>
              <a:gdLst>
                <a:gd name="T0" fmla="*/ 0 w 8509"/>
                <a:gd name="T1" fmla="*/ 0 h 9017"/>
                <a:gd name="T2" fmla="*/ 0 w 8509"/>
                <a:gd name="T3" fmla="*/ 0 h 9017"/>
                <a:gd name="T4" fmla="*/ 0 w 8509"/>
                <a:gd name="T5" fmla="*/ 0 h 9017"/>
                <a:gd name="T6" fmla="*/ 0 w 8509"/>
                <a:gd name="T7" fmla="*/ 0 h 90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09"/>
                <a:gd name="T13" fmla="*/ 0 h 9017"/>
                <a:gd name="T14" fmla="*/ 8509 w 8509"/>
                <a:gd name="T15" fmla="*/ 9017 h 90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09" h="9017">
                  <a:moveTo>
                    <a:pt x="3404" y="8023"/>
                  </a:moveTo>
                  <a:cubicBezTo>
                    <a:pt x="6646" y="9017"/>
                    <a:pt x="8509" y="5788"/>
                    <a:pt x="7043" y="3180"/>
                  </a:cubicBezTo>
                  <a:cubicBezTo>
                    <a:pt x="5255" y="0"/>
                    <a:pt x="1280" y="398"/>
                    <a:pt x="584" y="3093"/>
                  </a:cubicBezTo>
                  <a:cubicBezTo>
                    <a:pt x="0" y="5341"/>
                    <a:pt x="1566" y="7452"/>
                    <a:pt x="3404" y="8023"/>
                  </a:cubicBezTo>
                </a:path>
              </a:pathLst>
            </a:custGeom>
            <a:solidFill>
              <a:srgbClr val="F9A41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47" name="Freeform 23"/>
            <p:cNvSpPr>
              <a:spLocks noChangeAspect="1"/>
            </p:cNvSpPr>
            <p:nvPr/>
          </p:nvSpPr>
          <p:spPr bwMode="auto">
            <a:xfrm>
              <a:off x="2262" y="1762"/>
              <a:ext cx="963" cy="1076"/>
            </a:xfrm>
            <a:custGeom>
              <a:avLst/>
              <a:gdLst>
                <a:gd name="T0" fmla="*/ 0 w 8025"/>
                <a:gd name="T1" fmla="*/ 0 h 8966"/>
                <a:gd name="T2" fmla="*/ 0 w 8025"/>
                <a:gd name="T3" fmla="*/ 0 h 8966"/>
                <a:gd name="T4" fmla="*/ 0 w 8025"/>
                <a:gd name="T5" fmla="*/ 0 h 8966"/>
                <a:gd name="T6" fmla="*/ 0 w 8025"/>
                <a:gd name="T7" fmla="*/ 0 h 89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25"/>
                <a:gd name="T13" fmla="*/ 0 h 8966"/>
                <a:gd name="T14" fmla="*/ 8025 w 8025"/>
                <a:gd name="T15" fmla="*/ 8966 h 89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25" h="8966">
                  <a:moveTo>
                    <a:pt x="2824" y="7511"/>
                  </a:moveTo>
                  <a:cubicBezTo>
                    <a:pt x="5624" y="8966"/>
                    <a:pt x="8025" y="6504"/>
                    <a:pt x="7278" y="3942"/>
                  </a:cubicBezTo>
                  <a:cubicBezTo>
                    <a:pt x="6283" y="510"/>
                    <a:pt x="2190" y="0"/>
                    <a:pt x="908" y="2412"/>
                  </a:cubicBezTo>
                  <a:cubicBezTo>
                    <a:pt x="0" y="4129"/>
                    <a:pt x="896" y="6516"/>
                    <a:pt x="2824" y="7511"/>
                  </a:cubicBezTo>
                </a:path>
              </a:pathLst>
            </a:custGeom>
            <a:solidFill>
              <a:srgbClr val="F9A31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48" name="Freeform 24"/>
            <p:cNvSpPr>
              <a:spLocks noChangeAspect="1"/>
            </p:cNvSpPr>
            <p:nvPr/>
          </p:nvSpPr>
          <p:spPr bwMode="auto">
            <a:xfrm>
              <a:off x="2261" y="1752"/>
              <a:ext cx="945" cy="1069"/>
            </a:xfrm>
            <a:custGeom>
              <a:avLst/>
              <a:gdLst>
                <a:gd name="T0" fmla="*/ 0 w 7875"/>
                <a:gd name="T1" fmla="*/ 0 h 8909"/>
                <a:gd name="T2" fmla="*/ 0 w 7875"/>
                <a:gd name="T3" fmla="*/ 0 h 8909"/>
                <a:gd name="T4" fmla="*/ 0 w 7875"/>
                <a:gd name="T5" fmla="*/ 0 h 8909"/>
                <a:gd name="T6" fmla="*/ 0 w 7875"/>
                <a:gd name="T7" fmla="*/ 0 h 89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75"/>
                <a:gd name="T13" fmla="*/ 0 h 8909"/>
                <a:gd name="T14" fmla="*/ 7875 w 7875"/>
                <a:gd name="T15" fmla="*/ 8909 h 89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75" h="8909">
                  <a:moveTo>
                    <a:pt x="2634" y="7443"/>
                  </a:moveTo>
                  <a:cubicBezTo>
                    <a:pt x="5255" y="8909"/>
                    <a:pt x="7875" y="6896"/>
                    <a:pt x="7105" y="4001"/>
                  </a:cubicBezTo>
                  <a:cubicBezTo>
                    <a:pt x="6397" y="1380"/>
                    <a:pt x="2621" y="0"/>
                    <a:pt x="1094" y="2448"/>
                  </a:cubicBezTo>
                  <a:cubicBezTo>
                    <a:pt x="0" y="4188"/>
                    <a:pt x="1007" y="6511"/>
                    <a:pt x="2634" y="7443"/>
                  </a:cubicBezTo>
                </a:path>
              </a:pathLst>
            </a:custGeom>
            <a:solidFill>
              <a:srgbClr val="F8A21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49" name="Freeform 25"/>
            <p:cNvSpPr>
              <a:spLocks noChangeAspect="1"/>
            </p:cNvSpPr>
            <p:nvPr/>
          </p:nvSpPr>
          <p:spPr bwMode="auto">
            <a:xfrm>
              <a:off x="2274" y="1782"/>
              <a:ext cx="875" cy="1027"/>
            </a:xfrm>
            <a:custGeom>
              <a:avLst/>
              <a:gdLst>
                <a:gd name="T0" fmla="*/ 0 w 7291"/>
                <a:gd name="T1" fmla="*/ 0 h 8559"/>
                <a:gd name="T2" fmla="*/ 0 w 7291"/>
                <a:gd name="T3" fmla="*/ 0 h 8559"/>
                <a:gd name="T4" fmla="*/ 0 w 7291"/>
                <a:gd name="T5" fmla="*/ 0 h 8559"/>
                <a:gd name="T6" fmla="*/ 0 w 7291"/>
                <a:gd name="T7" fmla="*/ 0 h 85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91"/>
                <a:gd name="T13" fmla="*/ 0 h 8559"/>
                <a:gd name="T14" fmla="*/ 7291 w 7291"/>
                <a:gd name="T15" fmla="*/ 8559 h 85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91" h="8559">
                  <a:moveTo>
                    <a:pt x="2223" y="6932"/>
                  </a:moveTo>
                  <a:cubicBezTo>
                    <a:pt x="4608" y="8559"/>
                    <a:pt x="7291" y="6994"/>
                    <a:pt x="6919" y="4199"/>
                  </a:cubicBezTo>
                  <a:cubicBezTo>
                    <a:pt x="6546" y="1342"/>
                    <a:pt x="2770" y="0"/>
                    <a:pt x="1155" y="2149"/>
                  </a:cubicBezTo>
                  <a:cubicBezTo>
                    <a:pt x="0" y="3677"/>
                    <a:pt x="770" y="5938"/>
                    <a:pt x="2223" y="6932"/>
                  </a:cubicBezTo>
                </a:path>
              </a:pathLst>
            </a:custGeom>
            <a:solidFill>
              <a:srgbClr val="F8A01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50" name="Freeform 26"/>
            <p:cNvSpPr>
              <a:spLocks noChangeAspect="1"/>
            </p:cNvSpPr>
            <p:nvPr/>
          </p:nvSpPr>
          <p:spPr bwMode="auto">
            <a:xfrm>
              <a:off x="2292" y="1831"/>
              <a:ext cx="844" cy="983"/>
            </a:xfrm>
            <a:custGeom>
              <a:avLst/>
              <a:gdLst>
                <a:gd name="T0" fmla="*/ 0 w 7033"/>
                <a:gd name="T1" fmla="*/ 0 h 8191"/>
                <a:gd name="T2" fmla="*/ 0 w 7033"/>
                <a:gd name="T3" fmla="*/ 0 h 8191"/>
                <a:gd name="T4" fmla="*/ 0 w 7033"/>
                <a:gd name="T5" fmla="*/ 0 h 8191"/>
                <a:gd name="T6" fmla="*/ 0 w 7033"/>
                <a:gd name="T7" fmla="*/ 0 h 81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33"/>
                <a:gd name="T13" fmla="*/ 0 h 8191"/>
                <a:gd name="T14" fmla="*/ 7033 w 7033"/>
                <a:gd name="T15" fmla="*/ 8191 h 81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33" h="8191">
                  <a:moveTo>
                    <a:pt x="2038" y="6426"/>
                  </a:moveTo>
                  <a:cubicBezTo>
                    <a:pt x="4498" y="8191"/>
                    <a:pt x="7033" y="6265"/>
                    <a:pt x="6623" y="3766"/>
                  </a:cubicBezTo>
                  <a:cubicBezTo>
                    <a:pt x="6126" y="795"/>
                    <a:pt x="2261" y="0"/>
                    <a:pt x="1006" y="1964"/>
                  </a:cubicBezTo>
                  <a:cubicBezTo>
                    <a:pt x="0" y="3542"/>
                    <a:pt x="758" y="5506"/>
                    <a:pt x="2038" y="6426"/>
                  </a:cubicBezTo>
                </a:path>
              </a:pathLst>
            </a:custGeom>
            <a:solidFill>
              <a:srgbClr val="F89F1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51" name="Freeform 27"/>
            <p:cNvSpPr>
              <a:spLocks noChangeAspect="1"/>
            </p:cNvSpPr>
            <p:nvPr/>
          </p:nvSpPr>
          <p:spPr bwMode="auto">
            <a:xfrm>
              <a:off x="2317" y="1853"/>
              <a:ext cx="800" cy="956"/>
            </a:xfrm>
            <a:custGeom>
              <a:avLst/>
              <a:gdLst>
                <a:gd name="T0" fmla="*/ 0 w 6667"/>
                <a:gd name="T1" fmla="*/ 0 h 7967"/>
                <a:gd name="T2" fmla="*/ 0 w 6667"/>
                <a:gd name="T3" fmla="*/ 0 h 7967"/>
                <a:gd name="T4" fmla="*/ 0 w 6667"/>
                <a:gd name="T5" fmla="*/ 0 h 7967"/>
                <a:gd name="T6" fmla="*/ 0 w 6667"/>
                <a:gd name="T7" fmla="*/ 0 h 79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7"/>
                <a:gd name="T13" fmla="*/ 0 h 7967"/>
                <a:gd name="T14" fmla="*/ 6667 w 6667"/>
                <a:gd name="T15" fmla="*/ 7967 h 79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7" h="7967">
                  <a:moveTo>
                    <a:pt x="1878" y="6177"/>
                  </a:moveTo>
                  <a:cubicBezTo>
                    <a:pt x="4416" y="7967"/>
                    <a:pt x="6667" y="5742"/>
                    <a:pt x="6256" y="3567"/>
                  </a:cubicBezTo>
                  <a:cubicBezTo>
                    <a:pt x="5697" y="622"/>
                    <a:pt x="2052" y="0"/>
                    <a:pt x="796" y="2026"/>
                  </a:cubicBezTo>
                  <a:cubicBezTo>
                    <a:pt x="0" y="3319"/>
                    <a:pt x="473" y="5146"/>
                    <a:pt x="1878" y="6177"/>
                  </a:cubicBezTo>
                </a:path>
              </a:pathLst>
            </a:custGeom>
            <a:solidFill>
              <a:srgbClr val="F89E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52" name="Freeform 28"/>
            <p:cNvSpPr>
              <a:spLocks noChangeAspect="1"/>
            </p:cNvSpPr>
            <p:nvPr/>
          </p:nvSpPr>
          <p:spPr bwMode="auto">
            <a:xfrm>
              <a:off x="2324" y="1886"/>
              <a:ext cx="736" cy="908"/>
            </a:xfrm>
            <a:custGeom>
              <a:avLst/>
              <a:gdLst>
                <a:gd name="T0" fmla="*/ 0 w 6134"/>
                <a:gd name="T1" fmla="*/ 0 h 7567"/>
                <a:gd name="T2" fmla="*/ 0 w 6134"/>
                <a:gd name="T3" fmla="*/ 0 h 7567"/>
                <a:gd name="T4" fmla="*/ 0 w 6134"/>
                <a:gd name="T5" fmla="*/ 0 h 7567"/>
                <a:gd name="T6" fmla="*/ 0 w 6134"/>
                <a:gd name="T7" fmla="*/ 0 h 75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34"/>
                <a:gd name="T13" fmla="*/ 0 h 7567"/>
                <a:gd name="T14" fmla="*/ 6134 w 6134"/>
                <a:gd name="T15" fmla="*/ 7567 h 75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34" h="7567">
                  <a:moveTo>
                    <a:pt x="1528" y="5566"/>
                  </a:moveTo>
                  <a:cubicBezTo>
                    <a:pt x="3738" y="7567"/>
                    <a:pt x="6134" y="5840"/>
                    <a:pt x="6084" y="3728"/>
                  </a:cubicBezTo>
                  <a:cubicBezTo>
                    <a:pt x="6022" y="820"/>
                    <a:pt x="2595" y="0"/>
                    <a:pt x="1180" y="1454"/>
                  </a:cubicBezTo>
                  <a:cubicBezTo>
                    <a:pt x="0" y="2647"/>
                    <a:pt x="410" y="4548"/>
                    <a:pt x="1528" y="5566"/>
                  </a:cubicBezTo>
                </a:path>
              </a:pathLst>
            </a:custGeom>
            <a:solidFill>
              <a:srgbClr val="F89D1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53" name="Freeform 29"/>
            <p:cNvSpPr>
              <a:spLocks noChangeAspect="1"/>
            </p:cNvSpPr>
            <p:nvPr/>
          </p:nvSpPr>
          <p:spPr bwMode="auto">
            <a:xfrm>
              <a:off x="2341" y="1885"/>
              <a:ext cx="731" cy="888"/>
            </a:xfrm>
            <a:custGeom>
              <a:avLst/>
              <a:gdLst>
                <a:gd name="T0" fmla="*/ 0 w 12183"/>
                <a:gd name="T1" fmla="*/ 0 h 14800"/>
                <a:gd name="T2" fmla="*/ 0 w 12183"/>
                <a:gd name="T3" fmla="*/ 0 h 14800"/>
                <a:gd name="T4" fmla="*/ 0 w 12183"/>
                <a:gd name="T5" fmla="*/ 0 h 14800"/>
                <a:gd name="T6" fmla="*/ 0 w 12183"/>
                <a:gd name="T7" fmla="*/ 0 h 148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183"/>
                <a:gd name="T13" fmla="*/ 0 h 14800"/>
                <a:gd name="T14" fmla="*/ 12183 w 12183"/>
                <a:gd name="T15" fmla="*/ 14800 h 148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183" h="14800">
                  <a:moveTo>
                    <a:pt x="2884" y="11026"/>
                  </a:moveTo>
                  <a:cubicBezTo>
                    <a:pt x="7061" y="14800"/>
                    <a:pt x="12183" y="11324"/>
                    <a:pt x="11586" y="6556"/>
                  </a:cubicBezTo>
                  <a:cubicBezTo>
                    <a:pt x="11015" y="1937"/>
                    <a:pt x="4426" y="0"/>
                    <a:pt x="1790" y="3700"/>
                  </a:cubicBezTo>
                  <a:cubicBezTo>
                    <a:pt x="0" y="6208"/>
                    <a:pt x="1019" y="9337"/>
                    <a:pt x="2884" y="11026"/>
                  </a:cubicBezTo>
                </a:path>
              </a:pathLst>
            </a:custGeom>
            <a:solidFill>
              <a:srgbClr val="F79C1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54" name="Freeform 30"/>
            <p:cNvSpPr>
              <a:spLocks noChangeAspect="1"/>
            </p:cNvSpPr>
            <p:nvPr/>
          </p:nvSpPr>
          <p:spPr bwMode="auto">
            <a:xfrm>
              <a:off x="2349" y="1910"/>
              <a:ext cx="708" cy="853"/>
            </a:xfrm>
            <a:custGeom>
              <a:avLst/>
              <a:gdLst>
                <a:gd name="T0" fmla="*/ 0 w 11800"/>
                <a:gd name="T1" fmla="*/ 0 h 14216"/>
                <a:gd name="T2" fmla="*/ 0 w 11800"/>
                <a:gd name="T3" fmla="*/ 0 h 14216"/>
                <a:gd name="T4" fmla="*/ 0 w 11800"/>
                <a:gd name="T5" fmla="*/ 0 h 14216"/>
                <a:gd name="T6" fmla="*/ 0 w 11800"/>
                <a:gd name="T7" fmla="*/ 0 h 14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00"/>
                <a:gd name="T13" fmla="*/ 0 h 14216"/>
                <a:gd name="T14" fmla="*/ 11800 w 11800"/>
                <a:gd name="T15" fmla="*/ 14216 h 14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00" h="14216">
                  <a:moveTo>
                    <a:pt x="2932" y="10488"/>
                  </a:moveTo>
                  <a:cubicBezTo>
                    <a:pt x="7180" y="14216"/>
                    <a:pt x="11800" y="10165"/>
                    <a:pt x="11254" y="6114"/>
                  </a:cubicBezTo>
                  <a:cubicBezTo>
                    <a:pt x="10633" y="1764"/>
                    <a:pt x="4571" y="0"/>
                    <a:pt x="1963" y="3405"/>
                  </a:cubicBezTo>
                  <a:cubicBezTo>
                    <a:pt x="0" y="5990"/>
                    <a:pt x="1342" y="9121"/>
                    <a:pt x="2932" y="10488"/>
                  </a:cubicBezTo>
                </a:path>
              </a:pathLst>
            </a:custGeom>
            <a:solidFill>
              <a:srgbClr val="F79A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55" name="Freeform 31"/>
            <p:cNvSpPr>
              <a:spLocks noChangeAspect="1"/>
            </p:cNvSpPr>
            <p:nvPr/>
          </p:nvSpPr>
          <p:spPr bwMode="auto">
            <a:xfrm>
              <a:off x="2358" y="1935"/>
              <a:ext cx="671" cy="801"/>
            </a:xfrm>
            <a:custGeom>
              <a:avLst/>
              <a:gdLst>
                <a:gd name="T0" fmla="*/ 0 w 11183"/>
                <a:gd name="T1" fmla="*/ 0 h 13350"/>
                <a:gd name="T2" fmla="*/ 0 w 11183"/>
                <a:gd name="T3" fmla="*/ 0 h 13350"/>
                <a:gd name="T4" fmla="*/ 0 w 11183"/>
                <a:gd name="T5" fmla="*/ 0 h 13350"/>
                <a:gd name="T6" fmla="*/ 0 w 11183"/>
                <a:gd name="T7" fmla="*/ 0 h 133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183"/>
                <a:gd name="T13" fmla="*/ 0 h 13350"/>
                <a:gd name="T14" fmla="*/ 11183 w 11183"/>
                <a:gd name="T15" fmla="*/ 13350 h 133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183" h="13350">
                  <a:moveTo>
                    <a:pt x="2336" y="9298"/>
                  </a:moveTo>
                  <a:cubicBezTo>
                    <a:pt x="5791" y="13350"/>
                    <a:pt x="10686" y="10417"/>
                    <a:pt x="10910" y="6564"/>
                  </a:cubicBezTo>
                  <a:cubicBezTo>
                    <a:pt x="11183" y="2138"/>
                    <a:pt x="5492" y="0"/>
                    <a:pt x="2709" y="2561"/>
                  </a:cubicBezTo>
                  <a:cubicBezTo>
                    <a:pt x="0" y="5047"/>
                    <a:pt x="1292" y="8055"/>
                    <a:pt x="2336" y="9298"/>
                  </a:cubicBezTo>
                </a:path>
              </a:pathLst>
            </a:custGeom>
            <a:solidFill>
              <a:srgbClr val="F799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56" name="Freeform 32"/>
            <p:cNvSpPr>
              <a:spLocks noChangeAspect="1"/>
            </p:cNvSpPr>
            <p:nvPr/>
          </p:nvSpPr>
          <p:spPr bwMode="auto">
            <a:xfrm>
              <a:off x="2394" y="1926"/>
              <a:ext cx="623" cy="780"/>
            </a:xfrm>
            <a:custGeom>
              <a:avLst/>
              <a:gdLst>
                <a:gd name="T0" fmla="*/ 0 w 10383"/>
                <a:gd name="T1" fmla="*/ 0 h 13000"/>
                <a:gd name="T2" fmla="*/ 0 w 10383"/>
                <a:gd name="T3" fmla="*/ 0 h 13000"/>
                <a:gd name="T4" fmla="*/ 0 w 10383"/>
                <a:gd name="T5" fmla="*/ 0 h 13000"/>
                <a:gd name="T6" fmla="*/ 0 w 10383"/>
                <a:gd name="T7" fmla="*/ 0 h 13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83"/>
                <a:gd name="T13" fmla="*/ 0 h 13000"/>
                <a:gd name="T14" fmla="*/ 10383 w 10383"/>
                <a:gd name="T15" fmla="*/ 13000 h 13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83" h="13000">
                  <a:moveTo>
                    <a:pt x="1987" y="9347"/>
                  </a:moveTo>
                  <a:cubicBezTo>
                    <a:pt x="5192" y="13000"/>
                    <a:pt x="9837" y="10241"/>
                    <a:pt x="10110" y="6712"/>
                  </a:cubicBezTo>
                  <a:cubicBezTo>
                    <a:pt x="10383" y="2934"/>
                    <a:pt x="5589" y="0"/>
                    <a:pt x="2261" y="2983"/>
                  </a:cubicBezTo>
                  <a:cubicBezTo>
                    <a:pt x="0" y="5022"/>
                    <a:pt x="745" y="7930"/>
                    <a:pt x="1987" y="9347"/>
                  </a:cubicBezTo>
                </a:path>
              </a:pathLst>
            </a:custGeom>
            <a:solidFill>
              <a:srgbClr val="F798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57" name="Freeform 33"/>
            <p:cNvSpPr>
              <a:spLocks noChangeAspect="1"/>
            </p:cNvSpPr>
            <p:nvPr/>
          </p:nvSpPr>
          <p:spPr bwMode="auto">
            <a:xfrm>
              <a:off x="2419" y="1933"/>
              <a:ext cx="586" cy="745"/>
            </a:xfrm>
            <a:custGeom>
              <a:avLst/>
              <a:gdLst>
                <a:gd name="T0" fmla="*/ 0 w 9766"/>
                <a:gd name="T1" fmla="*/ 0 h 12417"/>
                <a:gd name="T2" fmla="*/ 0 w 9766"/>
                <a:gd name="T3" fmla="*/ 0 h 12417"/>
                <a:gd name="T4" fmla="*/ 0 w 9766"/>
                <a:gd name="T5" fmla="*/ 0 h 12417"/>
                <a:gd name="T6" fmla="*/ 0 w 9766"/>
                <a:gd name="T7" fmla="*/ 0 h 12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66"/>
                <a:gd name="T13" fmla="*/ 0 h 12417"/>
                <a:gd name="T14" fmla="*/ 9766 w 9766"/>
                <a:gd name="T15" fmla="*/ 12417 h 12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66" h="12417">
                  <a:moveTo>
                    <a:pt x="1839" y="9114"/>
                  </a:moveTo>
                  <a:cubicBezTo>
                    <a:pt x="4821" y="12417"/>
                    <a:pt x="9195" y="9834"/>
                    <a:pt x="9468" y="6581"/>
                  </a:cubicBezTo>
                  <a:cubicBezTo>
                    <a:pt x="9766" y="3228"/>
                    <a:pt x="5368" y="0"/>
                    <a:pt x="1839" y="3253"/>
                  </a:cubicBezTo>
                  <a:cubicBezTo>
                    <a:pt x="671" y="4346"/>
                    <a:pt x="0" y="7053"/>
                    <a:pt x="1839" y="9114"/>
                  </a:cubicBezTo>
                </a:path>
              </a:pathLst>
            </a:custGeom>
            <a:solidFill>
              <a:srgbClr val="F7971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58" name="Freeform 34"/>
            <p:cNvSpPr>
              <a:spLocks noChangeAspect="1"/>
            </p:cNvSpPr>
            <p:nvPr/>
          </p:nvSpPr>
          <p:spPr bwMode="auto">
            <a:xfrm>
              <a:off x="2446" y="1974"/>
              <a:ext cx="551" cy="662"/>
            </a:xfrm>
            <a:custGeom>
              <a:avLst/>
              <a:gdLst>
                <a:gd name="T0" fmla="*/ 0 w 9183"/>
                <a:gd name="T1" fmla="*/ 0 h 11034"/>
                <a:gd name="T2" fmla="*/ 0 w 9183"/>
                <a:gd name="T3" fmla="*/ 0 h 11034"/>
                <a:gd name="T4" fmla="*/ 0 w 9183"/>
                <a:gd name="T5" fmla="*/ 0 h 11034"/>
                <a:gd name="T6" fmla="*/ 0 w 9183"/>
                <a:gd name="T7" fmla="*/ 0 h 110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83"/>
                <a:gd name="T13" fmla="*/ 0 h 11034"/>
                <a:gd name="T14" fmla="*/ 9183 w 9183"/>
                <a:gd name="T15" fmla="*/ 11034 h 110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83" h="11034">
                  <a:moveTo>
                    <a:pt x="1712" y="8300"/>
                  </a:moveTo>
                  <a:cubicBezTo>
                    <a:pt x="4393" y="11034"/>
                    <a:pt x="8463" y="9145"/>
                    <a:pt x="8811" y="5890"/>
                  </a:cubicBezTo>
                  <a:cubicBezTo>
                    <a:pt x="9183" y="2187"/>
                    <a:pt x="4815" y="0"/>
                    <a:pt x="1936" y="2436"/>
                  </a:cubicBezTo>
                  <a:cubicBezTo>
                    <a:pt x="0" y="4101"/>
                    <a:pt x="248" y="6809"/>
                    <a:pt x="1712" y="8300"/>
                  </a:cubicBezTo>
                </a:path>
              </a:pathLst>
            </a:custGeom>
            <a:solidFill>
              <a:srgbClr val="F7961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59" name="Freeform 35"/>
            <p:cNvSpPr>
              <a:spLocks noChangeAspect="1"/>
            </p:cNvSpPr>
            <p:nvPr/>
          </p:nvSpPr>
          <p:spPr bwMode="auto">
            <a:xfrm>
              <a:off x="2467" y="2003"/>
              <a:ext cx="523" cy="547"/>
            </a:xfrm>
            <a:custGeom>
              <a:avLst/>
              <a:gdLst>
                <a:gd name="T0" fmla="*/ 0 w 8716"/>
                <a:gd name="T1" fmla="*/ 0 h 9116"/>
                <a:gd name="T2" fmla="*/ 0 w 8716"/>
                <a:gd name="T3" fmla="*/ 0 h 9116"/>
                <a:gd name="T4" fmla="*/ 0 w 8716"/>
                <a:gd name="T5" fmla="*/ 0 h 9116"/>
                <a:gd name="T6" fmla="*/ 0 w 8716"/>
                <a:gd name="T7" fmla="*/ 0 h 9116"/>
                <a:gd name="T8" fmla="*/ 0 w 8716"/>
                <a:gd name="T9" fmla="*/ 0 h 9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16"/>
                <a:gd name="T16" fmla="*/ 0 h 9116"/>
                <a:gd name="T17" fmla="*/ 8716 w 8716"/>
                <a:gd name="T18" fmla="*/ 9116 h 9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16" h="9116">
                  <a:moveTo>
                    <a:pt x="1142" y="6980"/>
                  </a:moveTo>
                  <a:cubicBezTo>
                    <a:pt x="2533" y="9116"/>
                    <a:pt x="4842" y="8769"/>
                    <a:pt x="4867" y="8744"/>
                  </a:cubicBezTo>
                  <a:cubicBezTo>
                    <a:pt x="5637" y="8595"/>
                    <a:pt x="7996" y="8073"/>
                    <a:pt x="8319" y="5415"/>
                  </a:cubicBezTo>
                  <a:cubicBezTo>
                    <a:pt x="8716" y="2211"/>
                    <a:pt x="4991" y="0"/>
                    <a:pt x="2185" y="1764"/>
                  </a:cubicBezTo>
                  <a:cubicBezTo>
                    <a:pt x="496" y="2807"/>
                    <a:pt x="0" y="5291"/>
                    <a:pt x="1142" y="6980"/>
                  </a:cubicBezTo>
                </a:path>
              </a:pathLst>
            </a:custGeom>
            <a:solidFill>
              <a:srgbClr val="F6941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60" name="Freeform 36"/>
            <p:cNvSpPr>
              <a:spLocks noChangeAspect="1"/>
            </p:cNvSpPr>
            <p:nvPr/>
          </p:nvSpPr>
          <p:spPr bwMode="auto">
            <a:xfrm>
              <a:off x="2474" y="2046"/>
              <a:ext cx="497" cy="537"/>
            </a:xfrm>
            <a:custGeom>
              <a:avLst/>
              <a:gdLst>
                <a:gd name="T0" fmla="*/ 0 w 8284"/>
                <a:gd name="T1" fmla="*/ 0 h 8950"/>
                <a:gd name="T2" fmla="*/ 0 w 8284"/>
                <a:gd name="T3" fmla="*/ 0 h 8950"/>
                <a:gd name="T4" fmla="*/ 0 w 8284"/>
                <a:gd name="T5" fmla="*/ 0 h 8950"/>
                <a:gd name="T6" fmla="*/ 0 w 8284"/>
                <a:gd name="T7" fmla="*/ 0 h 8950"/>
                <a:gd name="T8" fmla="*/ 0 w 8284"/>
                <a:gd name="T9" fmla="*/ 0 h 8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4"/>
                <a:gd name="T16" fmla="*/ 0 h 8950"/>
                <a:gd name="T17" fmla="*/ 8284 w 8284"/>
                <a:gd name="T18" fmla="*/ 8950 h 89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4" h="8950">
                  <a:moveTo>
                    <a:pt x="1344" y="6166"/>
                  </a:moveTo>
                  <a:cubicBezTo>
                    <a:pt x="3259" y="8950"/>
                    <a:pt x="7587" y="7981"/>
                    <a:pt x="8060" y="4699"/>
                  </a:cubicBezTo>
                  <a:cubicBezTo>
                    <a:pt x="8284" y="3183"/>
                    <a:pt x="7513" y="1815"/>
                    <a:pt x="5970" y="920"/>
                  </a:cubicBezTo>
                  <a:cubicBezTo>
                    <a:pt x="5548" y="697"/>
                    <a:pt x="4005" y="0"/>
                    <a:pt x="2090" y="1268"/>
                  </a:cubicBezTo>
                  <a:cubicBezTo>
                    <a:pt x="921" y="2039"/>
                    <a:pt x="0" y="4227"/>
                    <a:pt x="1344" y="6166"/>
                  </a:cubicBezTo>
                </a:path>
              </a:pathLst>
            </a:custGeom>
            <a:solidFill>
              <a:srgbClr val="F6931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61" name="Freeform 37"/>
            <p:cNvSpPr>
              <a:spLocks noChangeAspect="1"/>
            </p:cNvSpPr>
            <p:nvPr/>
          </p:nvSpPr>
          <p:spPr bwMode="auto">
            <a:xfrm>
              <a:off x="2501" y="2062"/>
              <a:ext cx="457" cy="495"/>
            </a:xfrm>
            <a:custGeom>
              <a:avLst/>
              <a:gdLst>
                <a:gd name="T0" fmla="*/ 0 w 7617"/>
                <a:gd name="T1" fmla="*/ 0 h 8250"/>
                <a:gd name="T2" fmla="*/ 0 w 7617"/>
                <a:gd name="T3" fmla="*/ 0 h 8250"/>
                <a:gd name="T4" fmla="*/ 0 w 7617"/>
                <a:gd name="T5" fmla="*/ 0 h 8250"/>
                <a:gd name="T6" fmla="*/ 0 w 7617"/>
                <a:gd name="T7" fmla="*/ 0 h 8250"/>
                <a:gd name="T8" fmla="*/ 0 w 7617"/>
                <a:gd name="T9" fmla="*/ 0 h 8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17"/>
                <a:gd name="T16" fmla="*/ 0 h 8250"/>
                <a:gd name="T17" fmla="*/ 7617 w 7617"/>
                <a:gd name="T18" fmla="*/ 8250 h 8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17" h="8250">
                  <a:moveTo>
                    <a:pt x="1170" y="5815"/>
                  </a:moveTo>
                  <a:cubicBezTo>
                    <a:pt x="3112" y="8250"/>
                    <a:pt x="6995" y="7380"/>
                    <a:pt x="7468" y="4398"/>
                  </a:cubicBezTo>
                  <a:cubicBezTo>
                    <a:pt x="7592" y="3728"/>
                    <a:pt x="7617" y="2063"/>
                    <a:pt x="5526" y="820"/>
                  </a:cubicBezTo>
                  <a:cubicBezTo>
                    <a:pt x="4879" y="447"/>
                    <a:pt x="3585" y="0"/>
                    <a:pt x="1842" y="1094"/>
                  </a:cubicBezTo>
                  <a:cubicBezTo>
                    <a:pt x="349" y="2063"/>
                    <a:pt x="0" y="4349"/>
                    <a:pt x="1170" y="5815"/>
                  </a:cubicBezTo>
                </a:path>
              </a:pathLst>
            </a:custGeom>
            <a:solidFill>
              <a:srgbClr val="F69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62" name="Freeform 38"/>
            <p:cNvSpPr>
              <a:spLocks noChangeAspect="1"/>
            </p:cNvSpPr>
            <p:nvPr/>
          </p:nvSpPr>
          <p:spPr bwMode="auto">
            <a:xfrm>
              <a:off x="2494" y="2040"/>
              <a:ext cx="476" cy="508"/>
            </a:xfrm>
            <a:custGeom>
              <a:avLst/>
              <a:gdLst>
                <a:gd name="T0" fmla="*/ 0 w 7933"/>
                <a:gd name="T1" fmla="*/ 0 h 8467"/>
                <a:gd name="T2" fmla="*/ 0 w 7933"/>
                <a:gd name="T3" fmla="*/ 0 h 8467"/>
                <a:gd name="T4" fmla="*/ 0 w 7933"/>
                <a:gd name="T5" fmla="*/ 0 h 8467"/>
                <a:gd name="T6" fmla="*/ 0 w 7933"/>
                <a:gd name="T7" fmla="*/ 0 h 84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3"/>
                <a:gd name="T13" fmla="*/ 0 h 8467"/>
                <a:gd name="T14" fmla="*/ 7933 w 7933"/>
                <a:gd name="T15" fmla="*/ 8467 h 84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3" h="8467">
                  <a:moveTo>
                    <a:pt x="1591" y="6108"/>
                  </a:moveTo>
                  <a:cubicBezTo>
                    <a:pt x="3581" y="8467"/>
                    <a:pt x="6988" y="7300"/>
                    <a:pt x="7436" y="4768"/>
                  </a:cubicBezTo>
                  <a:cubicBezTo>
                    <a:pt x="7933" y="2136"/>
                    <a:pt x="4725" y="0"/>
                    <a:pt x="2412" y="1416"/>
                  </a:cubicBezTo>
                  <a:cubicBezTo>
                    <a:pt x="0" y="2881"/>
                    <a:pt x="970" y="5364"/>
                    <a:pt x="1591" y="6108"/>
                  </a:cubicBezTo>
                </a:path>
              </a:pathLst>
            </a:custGeom>
            <a:solidFill>
              <a:srgbClr val="F79F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63" name="Freeform 39"/>
            <p:cNvSpPr>
              <a:spLocks noChangeAspect="1"/>
            </p:cNvSpPr>
            <p:nvPr/>
          </p:nvSpPr>
          <p:spPr bwMode="auto">
            <a:xfrm>
              <a:off x="2546" y="2097"/>
              <a:ext cx="400" cy="389"/>
            </a:xfrm>
            <a:custGeom>
              <a:avLst/>
              <a:gdLst>
                <a:gd name="T0" fmla="*/ 0 w 6667"/>
                <a:gd name="T1" fmla="*/ 0 h 6484"/>
                <a:gd name="T2" fmla="*/ 0 w 6667"/>
                <a:gd name="T3" fmla="*/ 0 h 6484"/>
                <a:gd name="T4" fmla="*/ 0 w 6667"/>
                <a:gd name="T5" fmla="*/ 0 h 6484"/>
                <a:gd name="T6" fmla="*/ 0 w 6667"/>
                <a:gd name="T7" fmla="*/ 0 h 6484"/>
                <a:gd name="T8" fmla="*/ 0 w 6667"/>
                <a:gd name="T9" fmla="*/ 0 h 6484"/>
                <a:gd name="T10" fmla="*/ 0 w 6667"/>
                <a:gd name="T11" fmla="*/ 0 h 6484"/>
                <a:gd name="T12" fmla="*/ 0 w 6667"/>
                <a:gd name="T13" fmla="*/ 0 h 64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67"/>
                <a:gd name="T22" fmla="*/ 0 h 6484"/>
                <a:gd name="T23" fmla="*/ 6667 w 6667"/>
                <a:gd name="T24" fmla="*/ 6484 h 64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67" h="6484">
                  <a:moveTo>
                    <a:pt x="747" y="4745"/>
                  </a:moveTo>
                  <a:cubicBezTo>
                    <a:pt x="1294" y="5565"/>
                    <a:pt x="2314" y="6484"/>
                    <a:pt x="4155" y="6186"/>
                  </a:cubicBezTo>
                  <a:cubicBezTo>
                    <a:pt x="5050" y="6037"/>
                    <a:pt x="6170" y="5068"/>
                    <a:pt x="6418" y="3826"/>
                  </a:cubicBezTo>
                  <a:cubicBezTo>
                    <a:pt x="6667" y="2683"/>
                    <a:pt x="6145" y="1615"/>
                    <a:pt x="4901" y="646"/>
                  </a:cubicBezTo>
                  <a:cubicBezTo>
                    <a:pt x="4229" y="125"/>
                    <a:pt x="2662" y="0"/>
                    <a:pt x="1966" y="398"/>
                  </a:cubicBezTo>
                  <a:cubicBezTo>
                    <a:pt x="597" y="1218"/>
                    <a:pt x="548" y="1441"/>
                    <a:pt x="224" y="2559"/>
                  </a:cubicBezTo>
                  <a:cubicBezTo>
                    <a:pt x="175" y="2708"/>
                    <a:pt x="0" y="3577"/>
                    <a:pt x="747" y="4745"/>
                  </a:cubicBezTo>
                </a:path>
              </a:pathLst>
            </a:custGeom>
            <a:solidFill>
              <a:srgbClr val="F8A44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64" name="Freeform 40"/>
            <p:cNvSpPr>
              <a:spLocks noChangeAspect="1"/>
            </p:cNvSpPr>
            <p:nvPr/>
          </p:nvSpPr>
          <p:spPr bwMode="auto">
            <a:xfrm>
              <a:off x="2523" y="2099"/>
              <a:ext cx="406" cy="370"/>
            </a:xfrm>
            <a:custGeom>
              <a:avLst/>
              <a:gdLst>
                <a:gd name="T0" fmla="*/ 0 w 6767"/>
                <a:gd name="T1" fmla="*/ 0 h 6166"/>
                <a:gd name="T2" fmla="*/ 0 w 6767"/>
                <a:gd name="T3" fmla="*/ 0 h 6166"/>
                <a:gd name="T4" fmla="*/ 0 w 6767"/>
                <a:gd name="T5" fmla="*/ 0 h 6166"/>
                <a:gd name="T6" fmla="*/ 0 w 6767"/>
                <a:gd name="T7" fmla="*/ 0 h 6166"/>
                <a:gd name="T8" fmla="*/ 0 w 6767"/>
                <a:gd name="T9" fmla="*/ 0 h 6166"/>
                <a:gd name="T10" fmla="*/ 0 w 6767"/>
                <a:gd name="T11" fmla="*/ 0 h 6166"/>
                <a:gd name="T12" fmla="*/ 0 w 6767"/>
                <a:gd name="T13" fmla="*/ 0 h 6166"/>
                <a:gd name="T14" fmla="*/ 0 w 6767"/>
                <a:gd name="T15" fmla="*/ 0 h 61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67"/>
                <a:gd name="T25" fmla="*/ 0 h 6166"/>
                <a:gd name="T26" fmla="*/ 6767 w 6767"/>
                <a:gd name="T27" fmla="*/ 6166 h 61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67" h="6166">
                  <a:moveTo>
                    <a:pt x="1567" y="5023"/>
                  </a:moveTo>
                  <a:cubicBezTo>
                    <a:pt x="2413" y="5893"/>
                    <a:pt x="4005" y="6166"/>
                    <a:pt x="4503" y="5968"/>
                  </a:cubicBezTo>
                  <a:cubicBezTo>
                    <a:pt x="5672" y="5495"/>
                    <a:pt x="5697" y="5470"/>
                    <a:pt x="6319" y="4625"/>
                  </a:cubicBezTo>
                  <a:cubicBezTo>
                    <a:pt x="6568" y="4277"/>
                    <a:pt x="6767" y="3556"/>
                    <a:pt x="6692" y="2884"/>
                  </a:cubicBezTo>
                  <a:cubicBezTo>
                    <a:pt x="6543" y="1939"/>
                    <a:pt x="5896" y="1268"/>
                    <a:pt x="5697" y="1069"/>
                  </a:cubicBezTo>
                  <a:cubicBezTo>
                    <a:pt x="5200" y="597"/>
                    <a:pt x="5200" y="597"/>
                    <a:pt x="3831" y="248"/>
                  </a:cubicBezTo>
                  <a:cubicBezTo>
                    <a:pt x="2961" y="0"/>
                    <a:pt x="1468" y="1044"/>
                    <a:pt x="1219" y="1442"/>
                  </a:cubicBezTo>
                  <a:cubicBezTo>
                    <a:pt x="0" y="3382"/>
                    <a:pt x="1493" y="4973"/>
                    <a:pt x="1567" y="5023"/>
                  </a:cubicBezTo>
                </a:path>
              </a:pathLst>
            </a:custGeom>
            <a:solidFill>
              <a:srgbClr val="F8A9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65" name="Freeform 41"/>
            <p:cNvSpPr>
              <a:spLocks noChangeAspect="1"/>
            </p:cNvSpPr>
            <p:nvPr/>
          </p:nvSpPr>
          <p:spPr bwMode="auto">
            <a:xfrm>
              <a:off x="2570" y="2118"/>
              <a:ext cx="364" cy="341"/>
            </a:xfrm>
            <a:custGeom>
              <a:avLst/>
              <a:gdLst>
                <a:gd name="T0" fmla="*/ 0 w 6067"/>
                <a:gd name="T1" fmla="*/ 0 h 5684"/>
                <a:gd name="T2" fmla="*/ 0 w 6067"/>
                <a:gd name="T3" fmla="*/ 0 h 5684"/>
                <a:gd name="T4" fmla="*/ 0 w 6067"/>
                <a:gd name="T5" fmla="*/ 0 h 5684"/>
                <a:gd name="T6" fmla="*/ 0 w 6067"/>
                <a:gd name="T7" fmla="*/ 0 h 5684"/>
                <a:gd name="T8" fmla="*/ 0 w 6067"/>
                <a:gd name="T9" fmla="*/ 0 h 5684"/>
                <a:gd name="T10" fmla="*/ 0 w 6067"/>
                <a:gd name="T11" fmla="*/ 0 h 5684"/>
                <a:gd name="T12" fmla="*/ 0 w 6067"/>
                <a:gd name="T13" fmla="*/ 0 h 5684"/>
                <a:gd name="T14" fmla="*/ 0 w 6067"/>
                <a:gd name="T15" fmla="*/ 0 h 5684"/>
                <a:gd name="T16" fmla="*/ 0 w 6067"/>
                <a:gd name="T17" fmla="*/ 0 h 56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67"/>
                <a:gd name="T28" fmla="*/ 0 h 5684"/>
                <a:gd name="T29" fmla="*/ 6067 w 6067"/>
                <a:gd name="T30" fmla="*/ 5684 h 56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67" h="5684">
                  <a:moveTo>
                    <a:pt x="448" y="3897"/>
                  </a:moveTo>
                  <a:cubicBezTo>
                    <a:pt x="796" y="4567"/>
                    <a:pt x="1691" y="5684"/>
                    <a:pt x="3680" y="5510"/>
                  </a:cubicBezTo>
                  <a:cubicBezTo>
                    <a:pt x="4252" y="5460"/>
                    <a:pt x="5495" y="4542"/>
                    <a:pt x="5719" y="3475"/>
                  </a:cubicBezTo>
                  <a:cubicBezTo>
                    <a:pt x="6067" y="1862"/>
                    <a:pt x="4799" y="819"/>
                    <a:pt x="4749" y="770"/>
                  </a:cubicBezTo>
                  <a:cubicBezTo>
                    <a:pt x="4078" y="249"/>
                    <a:pt x="3108" y="75"/>
                    <a:pt x="3059" y="75"/>
                  </a:cubicBezTo>
                  <a:cubicBezTo>
                    <a:pt x="2661" y="0"/>
                    <a:pt x="2139" y="125"/>
                    <a:pt x="1766" y="273"/>
                  </a:cubicBezTo>
                  <a:cubicBezTo>
                    <a:pt x="1393" y="447"/>
                    <a:pt x="945" y="795"/>
                    <a:pt x="697" y="1117"/>
                  </a:cubicBezTo>
                  <a:cubicBezTo>
                    <a:pt x="597" y="1217"/>
                    <a:pt x="175" y="2135"/>
                    <a:pt x="175" y="2135"/>
                  </a:cubicBezTo>
                  <a:cubicBezTo>
                    <a:pt x="175" y="2135"/>
                    <a:pt x="0" y="3078"/>
                    <a:pt x="448" y="3897"/>
                  </a:cubicBezTo>
                </a:path>
              </a:pathLst>
            </a:custGeom>
            <a:solidFill>
              <a:srgbClr val="F8AC5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66" name="Freeform 42"/>
            <p:cNvSpPr>
              <a:spLocks noChangeAspect="1"/>
            </p:cNvSpPr>
            <p:nvPr/>
          </p:nvSpPr>
          <p:spPr bwMode="auto">
            <a:xfrm>
              <a:off x="2583" y="2126"/>
              <a:ext cx="339" cy="322"/>
            </a:xfrm>
            <a:custGeom>
              <a:avLst/>
              <a:gdLst>
                <a:gd name="T0" fmla="*/ 0 w 5650"/>
                <a:gd name="T1" fmla="*/ 0 h 5366"/>
                <a:gd name="T2" fmla="*/ 0 w 5650"/>
                <a:gd name="T3" fmla="*/ 0 h 5366"/>
                <a:gd name="T4" fmla="*/ 0 w 5650"/>
                <a:gd name="T5" fmla="*/ 0 h 5366"/>
                <a:gd name="T6" fmla="*/ 0 w 5650"/>
                <a:gd name="T7" fmla="*/ 0 h 5366"/>
                <a:gd name="T8" fmla="*/ 0 w 5650"/>
                <a:gd name="T9" fmla="*/ 0 h 5366"/>
                <a:gd name="T10" fmla="*/ 0 w 5650"/>
                <a:gd name="T11" fmla="*/ 0 h 5366"/>
                <a:gd name="T12" fmla="*/ 0 w 5650"/>
                <a:gd name="T13" fmla="*/ 0 h 5366"/>
                <a:gd name="T14" fmla="*/ 0 w 5650"/>
                <a:gd name="T15" fmla="*/ 0 h 5366"/>
                <a:gd name="T16" fmla="*/ 0 w 5650"/>
                <a:gd name="T17" fmla="*/ 0 h 53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50"/>
                <a:gd name="T28" fmla="*/ 0 h 5366"/>
                <a:gd name="T29" fmla="*/ 5650 w 5650"/>
                <a:gd name="T30" fmla="*/ 5366 h 53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50" h="5366">
                  <a:moveTo>
                    <a:pt x="398" y="3727"/>
                  </a:moveTo>
                  <a:cubicBezTo>
                    <a:pt x="597" y="4124"/>
                    <a:pt x="1469" y="5366"/>
                    <a:pt x="3435" y="5193"/>
                  </a:cubicBezTo>
                  <a:cubicBezTo>
                    <a:pt x="4381" y="4795"/>
                    <a:pt x="4381" y="4795"/>
                    <a:pt x="4381" y="4795"/>
                  </a:cubicBezTo>
                  <a:cubicBezTo>
                    <a:pt x="4879" y="4323"/>
                    <a:pt x="5202" y="4000"/>
                    <a:pt x="5376" y="3329"/>
                  </a:cubicBezTo>
                  <a:cubicBezTo>
                    <a:pt x="5650" y="2186"/>
                    <a:pt x="5028" y="1192"/>
                    <a:pt x="4356" y="646"/>
                  </a:cubicBezTo>
                  <a:cubicBezTo>
                    <a:pt x="3908" y="273"/>
                    <a:pt x="2862" y="49"/>
                    <a:pt x="2838" y="49"/>
                  </a:cubicBezTo>
                  <a:cubicBezTo>
                    <a:pt x="2464" y="0"/>
                    <a:pt x="1917" y="124"/>
                    <a:pt x="1568" y="273"/>
                  </a:cubicBezTo>
                  <a:cubicBezTo>
                    <a:pt x="1394" y="348"/>
                    <a:pt x="523" y="770"/>
                    <a:pt x="125" y="1938"/>
                  </a:cubicBezTo>
                  <a:cubicBezTo>
                    <a:pt x="75" y="2112"/>
                    <a:pt x="0" y="3031"/>
                    <a:pt x="398" y="3727"/>
                  </a:cubicBezTo>
                </a:path>
              </a:pathLst>
            </a:custGeom>
            <a:solidFill>
              <a:srgbClr val="F8AF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67" name="Freeform 43"/>
            <p:cNvSpPr>
              <a:spLocks noChangeAspect="1"/>
            </p:cNvSpPr>
            <p:nvPr/>
          </p:nvSpPr>
          <p:spPr bwMode="auto">
            <a:xfrm>
              <a:off x="2564" y="2134"/>
              <a:ext cx="349" cy="301"/>
            </a:xfrm>
            <a:custGeom>
              <a:avLst/>
              <a:gdLst>
                <a:gd name="T0" fmla="*/ 0 w 5817"/>
                <a:gd name="T1" fmla="*/ 0 h 5017"/>
                <a:gd name="T2" fmla="*/ 0 w 5817"/>
                <a:gd name="T3" fmla="*/ 0 h 5017"/>
                <a:gd name="T4" fmla="*/ 0 w 5817"/>
                <a:gd name="T5" fmla="*/ 0 h 5017"/>
                <a:gd name="T6" fmla="*/ 0 w 5817"/>
                <a:gd name="T7" fmla="*/ 0 h 5017"/>
                <a:gd name="T8" fmla="*/ 0 w 5817"/>
                <a:gd name="T9" fmla="*/ 0 h 5017"/>
                <a:gd name="T10" fmla="*/ 0 w 5817"/>
                <a:gd name="T11" fmla="*/ 0 h 5017"/>
                <a:gd name="T12" fmla="*/ 0 w 5817"/>
                <a:gd name="T13" fmla="*/ 0 h 5017"/>
                <a:gd name="T14" fmla="*/ 0 w 5817"/>
                <a:gd name="T15" fmla="*/ 0 h 5017"/>
                <a:gd name="T16" fmla="*/ 0 w 5817"/>
                <a:gd name="T17" fmla="*/ 0 h 5017"/>
                <a:gd name="T18" fmla="*/ 0 w 5817"/>
                <a:gd name="T19" fmla="*/ 0 h 50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7"/>
                <a:gd name="T31" fmla="*/ 0 h 5017"/>
                <a:gd name="T32" fmla="*/ 5817 w 5817"/>
                <a:gd name="T33" fmla="*/ 5017 h 50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7" h="5017">
                  <a:moveTo>
                    <a:pt x="870" y="3576"/>
                  </a:moveTo>
                  <a:cubicBezTo>
                    <a:pt x="870" y="3576"/>
                    <a:pt x="1492" y="4272"/>
                    <a:pt x="1566" y="4346"/>
                  </a:cubicBezTo>
                  <a:cubicBezTo>
                    <a:pt x="1865" y="4570"/>
                    <a:pt x="2362" y="4744"/>
                    <a:pt x="2710" y="4893"/>
                  </a:cubicBezTo>
                  <a:cubicBezTo>
                    <a:pt x="2983" y="5017"/>
                    <a:pt x="3431" y="4942"/>
                    <a:pt x="3729" y="4917"/>
                  </a:cubicBezTo>
                  <a:cubicBezTo>
                    <a:pt x="4027" y="4893"/>
                    <a:pt x="4450" y="4719"/>
                    <a:pt x="4699" y="4495"/>
                  </a:cubicBezTo>
                  <a:cubicBezTo>
                    <a:pt x="5270" y="3949"/>
                    <a:pt x="5469" y="3452"/>
                    <a:pt x="5544" y="3204"/>
                  </a:cubicBezTo>
                  <a:cubicBezTo>
                    <a:pt x="5668" y="2732"/>
                    <a:pt x="5817" y="1565"/>
                    <a:pt x="4500" y="522"/>
                  </a:cubicBezTo>
                  <a:cubicBezTo>
                    <a:pt x="4152" y="248"/>
                    <a:pt x="3580" y="75"/>
                    <a:pt x="3157" y="50"/>
                  </a:cubicBezTo>
                  <a:cubicBezTo>
                    <a:pt x="2785" y="0"/>
                    <a:pt x="2238" y="124"/>
                    <a:pt x="1890" y="298"/>
                  </a:cubicBezTo>
                  <a:cubicBezTo>
                    <a:pt x="1069" y="671"/>
                    <a:pt x="0" y="2111"/>
                    <a:pt x="870" y="3576"/>
                  </a:cubicBezTo>
                </a:path>
              </a:pathLst>
            </a:custGeom>
            <a:solidFill>
              <a:srgbClr val="F9B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68" name="Freeform 44"/>
            <p:cNvSpPr>
              <a:spLocks noChangeAspect="1"/>
            </p:cNvSpPr>
            <p:nvPr/>
          </p:nvSpPr>
          <p:spPr bwMode="auto">
            <a:xfrm>
              <a:off x="2560" y="2141"/>
              <a:ext cx="344" cy="287"/>
            </a:xfrm>
            <a:custGeom>
              <a:avLst/>
              <a:gdLst>
                <a:gd name="T0" fmla="*/ 0 w 5733"/>
                <a:gd name="T1" fmla="*/ 0 h 4783"/>
                <a:gd name="T2" fmla="*/ 0 w 5733"/>
                <a:gd name="T3" fmla="*/ 0 h 4783"/>
                <a:gd name="T4" fmla="*/ 0 w 5733"/>
                <a:gd name="T5" fmla="*/ 0 h 4783"/>
                <a:gd name="T6" fmla="*/ 0 w 5733"/>
                <a:gd name="T7" fmla="*/ 0 h 4783"/>
                <a:gd name="T8" fmla="*/ 0 w 5733"/>
                <a:gd name="T9" fmla="*/ 0 h 4783"/>
                <a:gd name="T10" fmla="*/ 0 w 5733"/>
                <a:gd name="T11" fmla="*/ 0 h 4783"/>
                <a:gd name="T12" fmla="*/ 0 w 5733"/>
                <a:gd name="T13" fmla="*/ 0 h 4783"/>
                <a:gd name="T14" fmla="*/ 0 w 5733"/>
                <a:gd name="T15" fmla="*/ 0 h 47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33"/>
                <a:gd name="T25" fmla="*/ 0 h 4783"/>
                <a:gd name="T26" fmla="*/ 5733 w 5733"/>
                <a:gd name="T27" fmla="*/ 4783 h 47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33" h="4783">
                  <a:moveTo>
                    <a:pt x="1097" y="3438"/>
                  </a:moveTo>
                  <a:cubicBezTo>
                    <a:pt x="1421" y="3936"/>
                    <a:pt x="2168" y="4783"/>
                    <a:pt x="3764" y="4659"/>
                  </a:cubicBezTo>
                  <a:cubicBezTo>
                    <a:pt x="4088" y="4634"/>
                    <a:pt x="4512" y="4434"/>
                    <a:pt x="4736" y="4210"/>
                  </a:cubicBezTo>
                  <a:cubicBezTo>
                    <a:pt x="5185" y="3812"/>
                    <a:pt x="5459" y="3089"/>
                    <a:pt x="5459" y="3089"/>
                  </a:cubicBezTo>
                  <a:cubicBezTo>
                    <a:pt x="5733" y="2192"/>
                    <a:pt x="5384" y="1196"/>
                    <a:pt x="4562" y="548"/>
                  </a:cubicBezTo>
                  <a:cubicBezTo>
                    <a:pt x="4437" y="473"/>
                    <a:pt x="3390" y="50"/>
                    <a:pt x="3240" y="50"/>
                  </a:cubicBezTo>
                  <a:cubicBezTo>
                    <a:pt x="2842" y="0"/>
                    <a:pt x="2318" y="149"/>
                    <a:pt x="1969" y="324"/>
                  </a:cubicBezTo>
                  <a:cubicBezTo>
                    <a:pt x="1944" y="324"/>
                    <a:pt x="0" y="1594"/>
                    <a:pt x="1097" y="3438"/>
                  </a:cubicBezTo>
                </a:path>
              </a:pathLst>
            </a:custGeom>
            <a:solidFill>
              <a:srgbClr val="F9B56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69" name="Freeform 45"/>
            <p:cNvSpPr>
              <a:spLocks noChangeAspect="1"/>
            </p:cNvSpPr>
            <p:nvPr/>
          </p:nvSpPr>
          <p:spPr bwMode="auto">
            <a:xfrm>
              <a:off x="2577" y="2149"/>
              <a:ext cx="321" cy="267"/>
            </a:xfrm>
            <a:custGeom>
              <a:avLst/>
              <a:gdLst>
                <a:gd name="T0" fmla="*/ 0 w 5350"/>
                <a:gd name="T1" fmla="*/ 0 h 4450"/>
                <a:gd name="T2" fmla="*/ 0 w 5350"/>
                <a:gd name="T3" fmla="*/ 0 h 4450"/>
                <a:gd name="T4" fmla="*/ 0 w 5350"/>
                <a:gd name="T5" fmla="*/ 0 h 4450"/>
                <a:gd name="T6" fmla="*/ 0 w 5350"/>
                <a:gd name="T7" fmla="*/ 0 h 4450"/>
                <a:gd name="T8" fmla="*/ 0 w 5350"/>
                <a:gd name="T9" fmla="*/ 0 h 4450"/>
                <a:gd name="T10" fmla="*/ 0 w 5350"/>
                <a:gd name="T11" fmla="*/ 0 h 4450"/>
                <a:gd name="T12" fmla="*/ 0 w 5350"/>
                <a:gd name="T13" fmla="*/ 0 h 4450"/>
                <a:gd name="T14" fmla="*/ 0 w 5350"/>
                <a:gd name="T15" fmla="*/ 0 h 4450"/>
                <a:gd name="T16" fmla="*/ 0 w 5350"/>
                <a:gd name="T17" fmla="*/ 0 h 44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50"/>
                <a:gd name="T28" fmla="*/ 0 h 4450"/>
                <a:gd name="T29" fmla="*/ 5350 w 5350"/>
                <a:gd name="T30" fmla="*/ 4450 h 44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50" h="4450">
                  <a:moveTo>
                    <a:pt x="1020" y="3257"/>
                  </a:moveTo>
                  <a:cubicBezTo>
                    <a:pt x="1369" y="3853"/>
                    <a:pt x="2140" y="4202"/>
                    <a:pt x="2389" y="4326"/>
                  </a:cubicBezTo>
                  <a:cubicBezTo>
                    <a:pt x="2688" y="4450"/>
                    <a:pt x="3135" y="4425"/>
                    <a:pt x="3459" y="4400"/>
                  </a:cubicBezTo>
                  <a:cubicBezTo>
                    <a:pt x="3782" y="4376"/>
                    <a:pt x="4205" y="4152"/>
                    <a:pt x="4454" y="3928"/>
                  </a:cubicBezTo>
                  <a:cubicBezTo>
                    <a:pt x="4653" y="3729"/>
                    <a:pt x="5052" y="2959"/>
                    <a:pt x="5052" y="2959"/>
                  </a:cubicBezTo>
                  <a:cubicBezTo>
                    <a:pt x="5350" y="2039"/>
                    <a:pt x="4877" y="1069"/>
                    <a:pt x="4280" y="622"/>
                  </a:cubicBezTo>
                  <a:cubicBezTo>
                    <a:pt x="3957" y="348"/>
                    <a:pt x="3384" y="100"/>
                    <a:pt x="2961" y="50"/>
                  </a:cubicBezTo>
                  <a:cubicBezTo>
                    <a:pt x="2563" y="0"/>
                    <a:pt x="2041" y="174"/>
                    <a:pt x="1692" y="348"/>
                  </a:cubicBezTo>
                  <a:cubicBezTo>
                    <a:pt x="1667" y="348"/>
                    <a:pt x="0" y="1591"/>
                    <a:pt x="1020" y="3257"/>
                  </a:cubicBezTo>
                </a:path>
              </a:pathLst>
            </a:custGeom>
            <a:solidFill>
              <a:srgbClr val="F9B76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70" name="Freeform 46"/>
            <p:cNvSpPr>
              <a:spLocks noChangeAspect="1"/>
            </p:cNvSpPr>
            <p:nvPr/>
          </p:nvSpPr>
          <p:spPr bwMode="auto">
            <a:xfrm>
              <a:off x="2620" y="2159"/>
              <a:ext cx="274" cy="248"/>
            </a:xfrm>
            <a:custGeom>
              <a:avLst/>
              <a:gdLst>
                <a:gd name="T0" fmla="*/ 0 w 4566"/>
                <a:gd name="T1" fmla="*/ 0 h 4133"/>
                <a:gd name="T2" fmla="*/ 0 w 4566"/>
                <a:gd name="T3" fmla="*/ 0 h 4133"/>
                <a:gd name="T4" fmla="*/ 0 w 4566"/>
                <a:gd name="T5" fmla="*/ 0 h 4133"/>
                <a:gd name="T6" fmla="*/ 0 w 4566"/>
                <a:gd name="T7" fmla="*/ 0 h 4133"/>
                <a:gd name="T8" fmla="*/ 0 w 4566"/>
                <a:gd name="T9" fmla="*/ 0 h 4133"/>
                <a:gd name="T10" fmla="*/ 0 w 4566"/>
                <a:gd name="T11" fmla="*/ 0 h 4133"/>
                <a:gd name="T12" fmla="*/ 0 w 4566"/>
                <a:gd name="T13" fmla="*/ 0 h 4133"/>
                <a:gd name="T14" fmla="*/ 0 w 4566"/>
                <a:gd name="T15" fmla="*/ 0 h 4133"/>
                <a:gd name="T16" fmla="*/ 0 w 4566"/>
                <a:gd name="T17" fmla="*/ 0 h 4133"/>
                <a:gd name="T18" fmla="*/ 0 w 4566"/>
                <a:gd name="T19" fmla="*/ 0 h 4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66"/>
                <a:gd name="T31" fmla="*/ 0 h 4133"/>
                <a:gd name="T32" fmla="*/ 4566 w 4566"/>
                <a:gd name="T33" fmla="*/ 4133 h 41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66" h="4133">
                  <a:moveTo>
                    <a:pt x="447" y="3062"/>
                  </a:moveTo>
                  <a:cubicBezTo>
                    <a:pt x="447" y="3087"/>
                    <a:pt x="968" y="3685"/>
                    <a:pt x="1638" y="4009"/>
                  </a:cubicBezTo>
                  <a:cubicBezTo>
                    <a:pt x="1936" y="4133"/>
                    <a:pt x="2382" y="4108"/>
                    <a:pt x="2705" y="4083"/>
                  </a:cubicBezTo>
                  <a:cubicBezTo>
                    <a:pt x="2705" y="4083"/>
                    <a:pt x="3599" y="3660"/>
                    <a:pt x="3698" y="3560"/>
                  </a:cubicBezTo>
                  <a:cubicBezTo>
                    <a:pt x="3896" y="3386"/>
                    <a:pt x="4095" y="3038"/>
                    <a:pt x="4169" y="2789"/>
                  </a:cubicBezTo>
                  <a:cubicBezTo>
                    <a:pt x="4566" y="1668"/>
                    <a:pt x="3772" y="772"/>
                    <a:pt x="3549" y="597"/>
                  </a:cubicBezTo>
                  <a:cubicBezTo>
                    <a:pt x="3375" y="448"/>
                    <a:pt x="2407" y="25"/>
                    <a:pt x="2233" y="0"/>
                  </a:cubicBezTo>
                  <a:cubicBezTo>
                    <a:pt x="2184" y="0"/>
                    <a:pt x="1042" y="274"/>
                    <a:pt x="993" y="323"/>
                  </a:cubicBezTo>
                  <a:cubicBezTo>
                    <a:pt x="670" y="523"/>
                    <a:pt x="298" y="921"/>
                    <a:pt x="223" y="1295"/>
                  </a:cubicBezTo>
                  <a:cubicBezTo>
                    <a:pt x="124" y="1793"/>
                    <a:pt x="0" y="2415"/>
                    <a:pt x="447" y="3062"/>
                  </a:cubicBezTo>
                </a:path>
              </a:pathLst>
            </a:custGeom>
            <a:solidFill>
              <a:srgbClr val="F9B96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71" name="Freeform 47"/>
            <p:cNvSpPr>
              <a:spLocks noChangeAspect="1"/>
            </p:cNvSpPr>
            <p:nvPr/>
          </p:nvSpPr>
          <p:spPr bwMode="auto">
            <a:xfrm>
              <a:off x="2616" y="2167"/>
              <a:ext cx="273" cy="231"/>
            </a:xfrm>
            <a:custGeom>
              <a:avLst/>
              <a:gdLst>
                <a:gd name="T0" fmla="*/ 0 w 4550"/>
                <a:gd name="T1" fmla="*/ 0 h 3850"/>
                <a:gd name="T2" fmla="*/ 0 w 4550"/>
                <a:gd name="T3" fmla="*/ 0 h 3850"/>
                <a:gd name="T4" fmla="*/ 0 w 4550"/>
                <a:gd name="T5" fmla="*/ 0 h 3850"/>
                <a:gd name="T6" fmla="*/ 0 w 4550"/>
                <a:gd name="T7" fmla="*/ 0 h 3850"/>
                <a:gd name="T8" fmla="*/ 0 w 4550"/>
                <a:gd name="T9" fmla="*/ 0 h 3850"/>
                <a:gd name="T10" fmla="*/ 0 w 4550"/>
                <a:gd name="T11" fmla="*/ 0 h 3850"/>
                <a:gd name="T12" fmla="*/ 0 w 4550"/>
                <a:gd name="T13" fmla="*/ 0 h 3850"/>
                <a:gd name="T14" fmla="*/ 0 w 4550"/>
                <a:gd name="T15" fmla="*/ 0 h 3850"/>
                <a:gd name="T16" fmla="*/ 0 w 4550"/>
                <a:gd name="T17" fmla="*/ 0 h 38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50"/>
                <a:gd name="T28" fmla="*/ 0 h 3850"/>
                <a:gd name="T29" fmla="*/ 4550 w 4550"/>
                <a:gd name="T30" fmla="*/ 3850 h 38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50" h="3850">
                  <a:moveTo>
                    <a:pt x="696" y="2906"/>
                  </a:moveTo>
                  <a:cubicBezTo>
                    <a:pt x="696" y="2931"/>
                    <a:pt x="1567" y="3651"/>
                    <a:pt x="1666" y="3701"/>
                  </a:cubicBezTo>
                  <a:cubicBezTo>
                    <a:pt x="1964" y="3825"/>
                    <a:pt x="2437" y="3850"/>
                    <a:pt x="2760" y="3825"/>
                  </a:cubicBezTo>
                  <a:cubicBezTo>
                    <a:pt x="2835" y="3800"/>
                    <a:pt x="3580" y="3403"/>
                    <a:pt x="3779" y="3229"/>
                  </a:cubicBezTo>
                  <a:cubicBezTo>
                    <a:pt x="3929" y="3105"/>
                    <a:pt x="4053" y="2857"/>
                    <a:pt x="4127" y="2658"/>
                  </a:cubicBezTo>
                  <a:cubicBezTo>
                    <a:pt x="4550" y="1416"/>
                    <a:pt x="3655" y="646"/>
                    <a:pt x="3630" y="621"/>
                  </a:cubicBezTo>
                  <a:cubicBezTo>
                    <a:pt x="3630" y="621"/>
                    <a:pt x="2412" y="0"/>
                    <a:pt x="2337" y="0"/>
                  </a:cubicBezTo>
                  <a:cubicBezTo>
                    <a:pt x="2288" y="0"/>
                    <a:pt x="1119" y="323"/>
                    <a:pt x="1094" y="373"/>
                  </a:cubicBezTo>
                  <a:cubicBezTo>
                    <a:pt x="423" y="820"/>
                    <a:pt x="0" y="2012"/>
                    <a:pt x="696" y="2906"/>
                  </a:cubicBezTo>
                </a:path>
              </a:pathLst>
            </a:custGeom>
            <a:solidFill>
              <a:srgbClr val="F9BB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72" name="Freeform 48"/>
            <p:cNvSpPr>
              <a:spLocks noChangeAspect="1"/>
            </p:cNvSpPr>
            <p:nvPr/>
          </p:nvSpPr>
          <p:spPr bwMode="auto">
            <a:xfrm>
              <a:off x="2629" y="2173"/>
              <a:ext cx="245" cy="216"/>
            </a:xfrm>
            <a:custGeom>
              <a:avLst/>
              <a:gdLst>
                <a:gd name="T0" fmla="*/ 0 w 4083"/>
                <a:gd name="T1" fmla="*/ 0 h 3600"/>
                <a:gd name="T2" fmla="*/ 0 w 4083"/>
                <a:gd name="T3" fmla="*/ 0 h 3600"/>
                <a:gd name="T4" fmla="*/ 0 w 4083"/>
                <a:gd name="T5" fmla="*/ 0 h 3600"/>
                <a:gd name="T6" fmla="*/ 0 w 4083"/>
                <a:gd name="T7" fmla="*/ 0 h 3600"/>
                <a:gd name="T8" fmla="*/ 0 w 4083"/>
                <a:gd name="T9" fmla="*/ 0 h 3600"/>
                <a:gd name="T10" fmla="*/ 0 w 4083"/>
                <a:gd name="T11" fmla="*/ 0 h 3600"/>
                <a:gd name="T12" fmla="*/ 0 w 4083"/>
                <a:gd name="T13" fmla="*/ 0 h 3600"/>
                <a:gd name="T14" fmla="*/ 0 w 4083"/>
                <a:gd name="T15" fmla="*/ 0 h 3600"/>
                <a:gd name="T16" fmla="*/ 0 w 4083"/>
                <a:gd name="T17" fmla="*/ 0 h 3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83"/>
                <a:gd name="T28" fmla="*/ 0 h 3600"/>
                <a:gd name="T29" fmla="*/ 4083 w 4083"/>
                <a:gd name="T30" fmla="*/ 3600 h 36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83" h="3600">
                  <a:moveTo>
                    <a:pt x="647" y="2781"/>
                  </a:moveTo>
                  <a:cubicBezTo>
                    <a:pt x="821" y="3029"/>
                    <a:pt x="1145" y="3302"/>
                    <a:pt x="1419" y="3402"/>
                  </a:cubicBezTo>
                  <a:cubicBezTo>
                    <a:pt x="1718" y="3550"/>
                    <a:pt x="2191" y="3600"/>
                    <a:pt x="2515" y="3575"/>
                  </a:cubicBezTo>
                  <a:cubicBezTo>
                    <a:pt x="2639" y="3575"/>
                    <a:pt x="3535" y="2930"/>
                    <a:pt x="3535" y="2930"/>
                  </a:cubicBezTo>
                  <a:cubicBezTo>
                    <a:pt x="3635" y="2855"/>
                    <a:pt x="3710" y="2682"/>
                    <a:pt x="3759" y="2557"/>
                  </a:cubicBezTo>
                  <a:cubicBezTo>
                    <a:pt x="4083" y="1614"/>
                    <a:pt x="3535" y="770"/>
                    <a:pt x="3436" y="695"/>
                  </a:cubicBezTo>
                  <a:cubicBezTo>
                    <a:pt x="3062" y="447"/>
                    <a:pt x="2564" y="99"/>
                    <a:pt x="2116" y="50"/>
                  </a:cubicBezTo>
                  <a:cubicBezTo>
                    <a:pt x="1718" y="0"/>
                    <a:pt x="1195" y="224"/>
                    <a:pt x="871" y="447"/>
                  </a:cubicBezTo>
                  <a:cubicBezTo>
                    <a:pt x="348" y="819"/>
                    <a:pt x="0" y="1962"/>
                    <a:pt x="647" y="2781"/>
                  </a:cubicBezTo>
                </a:path>
              </a:pathLst>
            </a:custGeom>
            <a:solidFill>
              <a:srgbClr val="FABD7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73" name="Freeform 49"/>
            <p:cNvSpPr>
              <a:spLocks noChangeAspect="1"/>
            </p:cNvSpPr>
            <p:nvPr/>
          </p:nvSpPr>
          <p:spPr bwMode="auto">
            <a:xfrm>
              <a:off x="2655" y="2181"/>
              <a:ext cx="212" cy="202"/>
            </a:xfrm>
            <a:custGeom>
              <a:avLst/>
              <a:gdLst>
                <a:gd name="T0" fmla="*/ 0 w 3533"/>
                <a:gd name="T1" fmla="*/ 0 h 3367"/>
                <a:gd name="T2" fmla="*/ 0 w 3533"/>
                <a:gd name="T3" fmla="*/ 0 h 3367"/>
                <a:gd name="T4" fmla="*/ 0 w 3533"/>
                <a:gd name="T5" fmla="*/ 0 h 3367"/>
                <a:gd name="T6" fmla="*/ 0 w 3533"/>
                <a:gd name="T7" fmla="*/ 0 h 3367"/>
                <a:gd name="T8" fmla="*/ 0 w 3533"/>
                <a:gd name="T9" fmla="*/ 0 h 3367"/>
                <a:gd name="T10" fmla="*/ 0 w 3533"/>
                <a:gd name="T11" fmla="*/ 0 h 3367"/>
                <a:gd name="T12" fmla="*/ 0 w 3533"/>
                <a:gd name="T13" fmla="*/ 0 h 3367"/>
                <a:gd name="T14" fmla="*/ 0 w 3533"/>
                <a:gd name="T15" fmla="*/ 0 h 3367"/>
                <a:gd name="T16" fmla="*/ 0 w 3533"/>
                <a:gd name="T17" fmla="*/ 0 h 3367"/>
                <a:gd name="T18" fmla="*/ 0 w 3533"/>
                <a:gd name="T19" fmla="*/ 0 h 33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33"/>
                <a:gd name="T31" fmla="*/ 0 h 3367"/>
                <a:gd name="T32" fmla="*/ 3533 w 3533"/>
                <a:gd name="T33" fmla="*/ 3367 h 33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33" h="3367">
                  <a:moveTo>
                    <a:pt x="373" y="2644"/>
                  </a:moveTo>
                  <a:cubicBezTo>
                    <a:pt x="523" y="2794"/>
                    <a:pt x="747" y="3018"/>
                    <a:pt x="946" y="3093"/>
                  </a:cubicBezTo>
                  <a:cubicBezTo>
                    <a:pt x="1269" y="3218"/>
                    <a:pt x="1742" y="3367"/>
                    <a:pt x="2065" y="3292"/>
                  </a:cubicBezTo>
                  <a:cubicBezTo>
                    <a:pt x="2439" y="3218"/>
                    <a:pt x="2812" y="2818"/>
                    <a:pt x="3110" y="2594"/>
                  </a:cubicBezTo>
                  <a:cubicBezTo>
                    <a:pt x="3135" y="2544"/>
                    <a:pt x="3185" y="2469"/>
                    <a:pt x="3210" y="2419"/>
                  </a:cubicBezTo>
                  <a:cubicBezTo>
                    <a:pt x="3533" y="1322"/>
                    <a:pt x="3086" y="823"/>
                    <a:pt x="2887" y="649"/>
                  </a:cubicBezTo>
                  <a:cubicBezTo>
                    <a:pt x="2588" y="375"/>
                    <a:pt x="2090" y="75"/>
                    <a:pt x="1692" y="50"/>
                  </a:cubicBezTo>
                  <a:cubicBezTo>
                    <a:pt x="1319" y="0"/>
                    <a:pt x="846" y="325"/>
                    <a:pt x="473" y="449"/>
                  </a:cubicBezTo>
                  <a:cubicBezTo>
                    <a:pt x="50" y="624"/>
                    <a:pt x="0" y="1771"/>
                    <a:pt x="0" y="1796"/>
                  </a:cubicBezTo>
                  <a:cubicBezTo>
                    <a:pt x="50" y="2070"/>
                    <a:pt x="224" y="2419"/>
                    <a:pt x="373" y="2644"/>
                  </a:cubicBezTo>
                </a:path>
              </a:pathLst>
            </a:custGeom>
            <a:solidFill>
              <a:srgbClr val="FABF7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74" name="Freeform 50"/>
            <p:cNvSpPr>
              <a:spLocks noChangeAspect="1"/>
            </p:cNvSpPr>
            <p:nvPr/>
          </p:nvSpPr>
          <p:spPr bwMode="auto">
            <a:xfrm>
              <a:off x="2658" y="2192"/>
              <a:ext cx="190" cy="182"/>
            </a:xfrm>
            <a:custGeom>
              <a:avLst/>
              <a:gdLst>
                <a:gd name="T0" fmla="*/ 0 w 3167"/>
                <a:gd name="T1" fmla="*/ 0 h 3033"/>
                <a:gd name="T2" fmla="*/ 0 w 3167"/>
                <a:gd name="T3" fmla="*/ 0 h 3033"/>
                <a:gd name="T4" fmla="*/ 0 w 3167"/>
                <a:gd name="T5" fmla="*/ 0 h 3033"/>
                <a:gd name="T6" fmla="*/ 0 w 3167"/>
                <a:gd name="T7" fmla="*/ 0 h 3033"/>
                <a:gd name="T8" fmla="*/ 0 w 3167"/>
                <a:gd name="T9" fmla="*/ 0 h 3033"/>
                <a:gd name="T10" fmla="*/ 0 w 3167"/>
                <a:gd name="T11" fmla="*/ 0 h 3033"/>
                <a:gd name="T12" fmla="*/ 0 w 3167"/>
                <a:gd name="T13" fmla="*/ 0 h 3033"/>
                <a:gd name="T14" fmla="*/ 0 w 3167"/>
                <a:gd name="T15" fmla="*/ 0 h 3033"/>
                <a:gd name="T16" fmla="*/ 0 w 3167"/>
                <a:gd name="T17" fmla="*/ 0 h 3033"/>
                <a:gd name="T18" fmla="*/ 0 w 3167"/>
                <a:gd name="T19" fmla="*/ 0 h 3033"/>
                <a:gd name="T20" fmla="*/ 0 w 3167"/>
                <a:gd name="T21" fmla="*/ 0 h 3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67"/>
                <a:gd name="T34" fmla="*/ 0 h 3033"/>
                <a:gd name="T35" fmla="*/ 3167 w 3167"/>
                <a:gd name="T36" fmla="*/ 3033 h 3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67" h="3033">
                  <a:moveTo>
                    <a:pt x="495" y="2436"/>
                  </a:moveTo>
                  <a:cubicBezTo>
                    <a:pt x="594" y="2536"/>
                    <a:pt x="718" y="2660"/>
                    <a:pt x="841" y="2710"/>
                  </a:cubicBezTo>
                  <a:cubicBezTo>
                    <a:pt x="1163" y="2834"/>
                    <a:pt x="1633" y="3033"/>
                    <a:pt x="1979" y="2959"/>
                  </a:cubicBezTo>
                  <a:cubicBezTo>
                    <a:pt x="2350" y="2884"/>
                    <a:pt x="2697" y="2486"/>
                    <a:pt x="2969" y="2238"/>
                  </a:cubicBezTo>
                  <a:cubicBezTo>
                    <a:pt x="2994" y="2213"/>
                    <a:pt x="2994" y="2138"/>
                    <a:pt x="3018" y="2113"/>
                  </a:cubicBezTo>
                  <a:cubicBezTo>
                    <a:pt x="3068" y="1889"/>
                    <a:pt x="3167" y="1591"/>
                    <a:pt x="3117" y="1367"/>
                  </a:cubicBezTo>
                  <a:cubicBezTo>
                    <a:pt x="3043" y="1069"/>
                    <a:pt x="2820" y="671"/>
                    <a:pt x="2573" y="472"/>
                  </a:cubicBezTo>
                  <a:cubicBezTo>
                    <a:pt x="2326" y="273"/>
                    <a:pt x="1955" y="25"/>
                    <a:pt x="1658" y="25"/>
                  </a:cubicBezTo>
                  <a:cubicBezTo>
                    <a:pt x="1262" y="0"/>
                    <a:pt x="792" y="298"/>
                    <a:pt x="445" y="447"/>
                  </a:cubicBezTo>
                  <a:cubicBezTo>
                    <a:pt x="371" y="497"/>
                    <a:pt x="322" y="572"/>
                    <a:pt x="297" y="646"/>
                  </a:cubicBezTo>
                  <a:cubicBezTo>
                    <a:pt x="0" y="1268"/>
                    <a:pt x="74" y="1865"/>
                    <a:pt x="495" y="2436"/>
                  </a:cubicBezTo>
                </a:path>
              </a:pathLst>
            </a:custGeom>
            <a:solidFill>
              <a:srgbClr val="FAC17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75" name="Freeform 51"/>
            <p:cNvSpPr>
              <a:spLocks noChangeAspect="1"/>
            </p:cNvSpPr>
            <p:nvPr/>
          </p:nvSpPr>
          <p:spPr bwMode="auto">
            <a:xfrm>
              <a:off x="2671" y="2201"/>
              <a:ext cx="167" cy="162"/>
            </a:xfrm>
            <a:custGeom>
              <a:avLst/>
              <a:gdLst>
                <a:gd name="T0" fmla="*/ 0 w 2783"/>
                <a:gd name="T1" fmla="*/ 0 h 2700"/>
                <a:gd name="T2" fmla="*/ 0 w 2783"/>
                <a:gd name="T3" fmla="*/ 0 h 2700"/>
                <a:gd name="T4" fmla="*/ 0 w 2783"/>
                <a:gd name="T5" fmla="*/ 0 h 2700"/>
                <a:gd name="T6" fmla="*/ 0 w 2783"/>
                <a:gd name="T7" fmla="*/ 0 h 2700"/>
                <a:gd name="T8" fmla="*/ 0 w 2783"/>
                <a:gd name="T9" fmla="*/ 0 h 2700"/>
                <a:gd name="T10" fmla="*/ 0 w 2783"/>
                <a:gd name="T11" fmla="*/ 0 h 2700"/>
                <a:gd name="T12" fmla="*/ 0 w 2783"/>
                <a:gd name="T13" fmla="*/ 0 h 2700"/>
                <a:gd name="T14" fmla="*/ 0 w 2783"/>
                <a:gd name="T15" fmla="*/ 0 h 2700"/>
                <a:gd name="T16" fmla="*/ 0 w 2783"/>
                <a:gd name="T17" fmla="*/ 0 h 2700"/>
                <a:gd name="T18" fmla="*/ 0 w 2783"/>
                <a:gd name="T19" fmla="*/ 0 h 2700"/>
                <a:gd name="T20" fmla="*/ 0 w 2783"/>
                <a:gd name="T21" fmla="*/ 0 h 27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3"/>
                <a:gd name="T34" fmla="*/ 0 h 2700"/>
                <a:gd name="T35" fmla="*/ 2783 w 2783"/>
                <a:gd name="T36" fmla="*/ 2700 h 27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3" h="2700">
                  <a:moveTo>
                    <a:pt x="447" y="2254"/>
                  </a:moveTo>
                  <a:cubicBezTo>
                    <a:pt x="472" y="2279"/>
                    <a:pt x="522" y="2328"/>
                    <a:pt x="571" y="2353"/>
                  </a:cubicBezTo>
                  <a:cubicBezTo>
                    <a:pt x="919" y="2452"/>
                    <a:pt x="1391" y="2700"/>
                    <a:pt x="1739" y="2625"/>
                  </a:cubicBezTo>
                  <a:cubicBezTo>
                    <a:pt x="2013" y="2576"/>
                    <a:pt x="2311" y="2303"/>
                    <a:pt x="2485" y="2105"/>
                  </a:cubicBezTo>
                  <a:cubicBezTo>
                    <a:pt x="2634" y="1882"/>
                    <a:pt x="2733" y="1536"/>
                    <a:pt x="2758" y="1288"/>
                  </a:cubicBezTo>
                  <a:cubicBezTo>
                    <a:pt x="2783" y="1263"/>
                    <a:pt x="2783" y="1189"/>
                    <a:pt x="2758" y="1164"/>
                  </a:cubicBezTo>
                  <a:cubicBezTo>
                    <a:pt x="2584" y="916"/>
                    <a:pt x="2361" y="545"/>
                    <a:pt x="2112" y="347"/>
                  </a:cubicBezTo>
                  <a:cubicBezTo>
                    <a:pt x="1938" y="198"/>
                    <a:pt x="1665" y="25"/>
                    <a:pt x="1441" y="0"/>
                  </a:cubicBezTo>
                  <a:cubicBezTo>
                    <a:pt x="1068" y="0"/>
                    <a:pt x="497" y="173"/>
                    <a:pt x="248" y="470"/>
                  </a:cubicBezTo>
                  <a:cubicBezTo>
                    <a:pt x="50" y="693"/>
                    <a:pt x="0" y="1114"/>
                    <a:pt x="50" y="1412"/>
                  </a:cubicBezTo>
                  <a:cubicBezTo>
                    <a:pt x="74" y="1684"/>
                    <a:pt x="273" y="2031"/>
                    <a:pt x="447" y="2254"/>
                  </a:cubicBezTo>
                </a:path>
              </a:pathLst>
            </a:custGeom>
            <a:solidFill>
              <a:srgbClr val="FAC38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76" name="Freeform 52"/>
            <p:cNvSpPr>
              <a:spLocks noChangeAspect="1"/>
            </p:cNvSpPr>
            <p:nvPr/>
          </p:nvSpPr>
          <p:spPr bwMode="auto">
            <a:xfrm>
              <a:off x="2643" y="2210"/>
              <a:ext cx="183" cy="143"/>
            </a:xfrm>
            <a:custGeom>
              <a:avLst/>
              <a:gdLst>
                <a:gd name="T0" fmla="*/ 0 w 3050"/>
                <a:gd name="T1" fmla="*/ 0 h 2383"/>
                <a:gd name="T2" fmla="*/ 0 w 3050"/>
                <a:gd name="T3" fmla="*/ 0 h 2383"/>
                <a:gd name="T4" fmla="*/ 0 w 3050"/>
                <a:gd name="T5" fmla="*/ 0 h 2383"/>
                <a:gd name="T6" fmla="*/ 0 w 3050"/>
                <a:gd name="T7" fmla="*/ 0 h 2383"/>
                <a:gd name="T8" fmla="*/ 0 w 3050"/>
                <a:gd name="T9" fmla="*/ 0 h 2383"/>
                <a:gd name="T10" fmla="*/ 0 w 3050"/>
                <a:gd name="T11" fmla="*/ 0 h 2383"/>
                <a:gd name="T12" fmla="*/ 0 w 3050"/>
                <a:gd name="T13" fmla="*/ 0 h 2383"/>
                <a:gd name="T14" fmla="*/ 0 w 3050"/>
                <a:gd name="T15" fmla="*/ 0 h 23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50"/>
                <a:gd name="T25" fmla="*/ 0 h 2383"/>
                <a:gd name="T26" fmla="*/ 3050 w 3050"/>
                <a:gd name="T27" fmla="*/ 2383 h 23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50" h="2383">
                  <a:moveTo>
                    <a:pt x="992" y="1887"/>
                  </a:moveTo>
                  <a:cubicBezTo>
                    <a:pt x="1042" y="1961"/>
                    <a:pt x="1116" y="2036"/>
                    <a:pt x="1215" y="2085"/>
                  </a:cubicBezTo>
                  <a:cubicBezTo>
                    <a:pt x="1488" y="2185"/>
                    <a:pt x="1885" y="2383"/>
                    <a:pt x="2182" y="2333"/>
                  </a:cubicBezTo>
                  <a:cubicBezTo>
                    <a:pt x="2381" y="2309"/>
                    <a:pt x="2579" y="2110"/>
                    <a:pt x="2678" y="1961"/>
                  </a:cubicBezTo>
                  <a:cubicBezTo>
                    <a:pt x="2852" y="1713"/>
                    <a:pt x="3050" y="1340"/>
                    <a:pt x="3025" y="1067"/>
                  </a:cubicBezTo>
                  <a:cubicBezTo>
                    <a:pt x="2976" y="745"/>
                    <a:pt x="2554" y="422"/>
                    <a:pt x="2331" y="198"/>
                  </a:cubicBezTo>
                  <a:cubicBezTo>
                    <a:pt x="2232" y="99"/>
                    <a:pt x="2058" y="0"/>
                    <a:pt x="1934" y="0"/>
                  </a:cubicBezTo>
                  <a:cubicBezTo>
                    <a:pt x="1587" y="0"/>
                    <a:pt x="0" y="645"/>
                    <a:pt x="992" y="1887"/>
                  </a:cubicBezTo>
                </a:path>
              </a:pathLst>
            </a:custGeom>
            <a:solidFill>
              <a:srgbClr val="FAC5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77" name="Freeform 53"/>
            <p:cNvSpPr>
              <a:spLocks noChangeAspect="1"/>
            </p:cNvSpPr>
            <p:nvPr/>
          </p:nvSpPr>
          <p:spPr bwMode="auto">
            <a:xfrm>
              <a:off x="2691" y="2219"/>
              <a:ext cx="122" cy="123"/>
            </a:xfrm>
            <a:custGeom>
              <a:avLst/>
              <a:gdLst>
                <a:gd name="T0" fmla="*/ 0 w 2033"/>
                <a:gd name="T1" fmla="*/ 0 h 2050"/>
                <a:gd name="T2" fmla="*/ 0 w 2033"/>
                <a:gd name="T3" fmla="*/ 0 h 2050"/>
                <a:gd name="T4" fmla="*/ 0 w 2033"/>
                <a:gd name="T5" fmla="*/ 0 h 2050"/>
                <a:gd name="T6" fmla="*/ 0 w 2033"/>
                <a:gd name="T7" fmla="*/ 0 h 2050"/>
                <a:gd name="T8" fmla="*/ 0 w 2033"/>
                <a:gd name="T9" fmla="*/ 0 h 2050"/>
                <a:gd name="T10" fmla="*/ 0 w 2033"/>
                <a:gd name="T11" fmla="*/ 0 h 2050"/>
                <a:gd name="T12" fmla="*/ 0 w 2033"/>
                <a:gd name="T13" fmla="*/ 0 h 2050"/>
                <a:gd name="T14" fmla="*/ 0 w 2033"/>
                <a:gd name="T15" fmla="*/ 0 h 20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33"/>
                <a:gd name="T25" fmla="*/ 0 h 2050"/>
                <a:gd name="T26" fmla="*/ 2033 w 2033"/>
                <a:gd name="T27" fmla="*/ 2050 h 20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33" h="2050">
                  <a:moveTo>
                    <a:pt x="99" y="1185"/>
                  </a:moveTo>
                  <a:cubicBezTo>
                    <a:pt x="273" y="1432"/>
                    <a:pt x="595" y="1704"/>
                    <a:pt x="868" y="1877"/>
                  </a:cubicBezTo>
                  <a:cubicBezTo>
                    <a:pt x="992" y="1951"/>
                    <a:pt x="1215" y="2050"/>
                    <a:pt x="1364" y="2000"/>
                  </a:cubicBezTo>
                  <a:cubicBezTo>
                    <a:pt x="1463" y="2000"/>
                    <a:pt x="1587" y="1902"/>
                    <a:pt x="1637" y="1828"/>
                  </a:cubicBezTo>
                  <a:cubicBezTo>
                    <a:pt x="1761" y="1556"/>
                    <a:pt x="2033" y="1210"/>
                    <a:pt x="1984" y="914"/>
                  </a:cubicBezTo>
                  <a:cubicBezTo>
                    <a:pt x="1984" y="914"/>
                    <a:pt x="1339" y="0"/>
                    <a:pt x="1141" y="0"/>
                  </a:cubicBezTo>
                  <a:cubicBezTo>
                    <a:pt x="1017" y="0"/>
                    <a:pt x="918" y="0"/>
                    <a:pt x="50" y="963"/>
                  </a:cubicBezTo>
                  <a:cubicBezTo>
                    <a:pt x="0" y="1012"/>
                    <a:pt x="50" y="1136"/>
                    <a:pt x="99" y="1185"/>
                  </a:cubicBezTo>
                </a:path>
              </a:pathLst>
            </a:custGeom>
            <a:solidFill>
              <a:srgbClr val="FAC68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78" name="Freeform 54"/>
            <p:cNvSpPr>
              <a:spLocks noChangeAspect="1"/>
            </p:cNvSpPr>
            <p:nvPr/>
          </p:nvSpPr>
          <p:spPr bwMode="auto">
            <a:xfrm>
              <a:off x="2711" y="2232"/>
              <a:ext cx="84" cy="98"/>
            </a:xfrm>
            <a:custGeom>
              <a:avLst/>
              <a:gdLst>
                <a:gd name="T0" fmla="*/ 0 w 1400"/>
                <a:gd name="T1" fmla="*/ 0 h 1634"/>
                <a:gd name="T2" fmla="*/ 0 w 1400"/>
                <a:gd name="T3" fmla="*/ 0 h 1634"/>
                <a:gd name="T4" fmla="*/ 0 w 1400"/>
                <a:gd name="T5" fmla="*/ 0 h 1634"/>
                <a:gd name="T6" fmla="*/ 0 w 1400"/>
                <a:gd name="T7" fmla="*/ 0 h 1634"/>
                <a:gd name="T8" fmla="*/ 0 w 1400"/>
                <a:gd name="T9" fmla="*/ 0 h 1634"/>
                <a:gd name="T10" fmla="*/ 0 w 1400"/>
                <a:gd name="T11" fmla="*/ 0 h 16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0"/>
                <a:gd name="T19" fmla="*/ 0 h 1634"/>
                <a:gd name="T20" fmla="*/ 1400 w 1400"/>
                <a:gd name="T21" fmla="*/ 1634 h 16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0" h="1634">
                  <a:moveTo>
                    <a:pt x="975" y="1609"/>
                  </a:moveTo>
                  <a:cubicBezTo>
                    <a:pt x="1000" y="1634"/>
                    <a:pt x="1000" y="1634"/>
                    <a:pt x="1000" y="1634"/>
                  </a:cubicBezTo>
                  <a:cubicBezTo>
                    <a:pt x="1050" y="1609"/>
                    <a:pt x="1400" y="718"/>
                    <a:pt x="1400" y="718"/>
                  </a:cubicBezTo>
                  <a:cubicBezTo>
                    <a:pt x="1375" y="446"/>
                    <a:pt x="1100" y="50"/>
                    <a:pt x="825" y="25"/>
                  </a:cubicBezTo>
                  <a:cubicBezTo>
                    <a:pt x="500" y="0"/>
                    <a:pt x="0" y="471"/>
                    <a:pt x="25" y="817"/>
                  </a:cubicBezTo>
                  <a:cubicBezTo>
                    <a:pt x="50" y="1188"/>
                    <a:pt x="650" y="1436"/>
                    <a:pt x="975" y="1609"/>
                  </a:cubicBezTo>
                </a:path>
              </a:pathLst>
            </a:custGeom>
            <a:solidFill>
              <a:srgbClr val="FAC88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79" name="Freeform 55"/>
            <p:cNvSpPr>
              <a:spLocks noChangeAspect="1"/>
            </p:cNvSpPr>
            <p:nvPr/>
          </p:nvSpPr>
          <p:spPr bwMode="auto">
            <a:xfrm>
              <a:off x="2738" y="2255"/>
              <a:ext cx="45" cy="53"/>
            </a:xfrm>
            <a:custGeom>
              <a:avLst/>
              <a:gdLst>
                <a:gd name="T0" fmla="*/ 0 w 750"/>
                <a:gd name="T1" fmla="*/ 0 h 883"/>
                <a:gd name="T2" fmla="*/ 0 w 750"/>
                <a:gd name="T3" fmla="*/ 0 h 883"/>
                <a:gd name="T4" fmla="*/ 0 w 750"/>
                <a:gd name="T5" fmla="*/ 0 h 883"/>
                <a:gd name="T6" fmla="*/ 0 w 750"/>
                <a:gd name="T7" fmla="*/ 0 h 883"/>
                <a:gd name="T8" fmla="*/ 0 w 750"/>
                <a:gd name="T9" fmla="*/ 0 h 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0"/>
                <a:gd name="T16" fmla="*/ 0 h 883"/>
                <a:gd name="T17" fmla="*/ 750 w 750"/>
                <a:gd name="T18" fmla="*/ 883 h 8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0" h="883">
                  <a:moveTo>
                    <a:pt x="500" y="834"/>
                  </a:moveTo>
                  <a:cubicBezTo>
                    <a:pt x="675" y="810"/>
                    <a:pt x="750" y="515"/>
                    <a:pt x="725" y="343"/>
                  </a:cubicBezTo>
                  <a:cubicBezTo>
                    <a:pt x="700" y="221"/>
                    <a:pt x="550" y="0"/>
                    <a:pt x="425" y="0"/>
                  </a:cubicBezTo>
                  <a:cubicBezTo>
                    <a:pt x="250" y="0"/>
                    <a:pt x="0" y="221"/>
                    <a:pt x="0" y="392"/>
                  </a:cubicBezTo>
                  <a:cubicBezTo>
                    <a:pt x="0" y="613"/>
                    <a:pt x="300" y="883"/>
                    <a:pt x="500" y="834"/>
                  </a:cubicBezTo>
                </a:path>
              </a:pathLst>
            </a:custGeom>
            <a:solidFill>
              <a:srgbClr val="FBC99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80" name="Freeform 56"/>
            <p:cNvSpPr>
              <a:spLocks noChangeAspect="1"/>
            </p:cNvSpPr>
            <p:nvPr/>
          </p:nvSpPr>
          <p:spPr bwMode="auto">
            <a:xfrm>
              <a:off x="2519" y="1743"/>
              <a:ext cx="918" cy="778"/>
            </a:xfrm>
            <a:custGeom>
              <a:avLst/>
              <a:gdLst>
                <a:gd name="T0" fmla="*/ 0 w 15308"/>
                <a:gd name="T1" fmla="*/ 0 h 12957"/>
                <a:gd name="T2" fmla="*/ 0 w 15308"/>
                <a:gd name="T3" fmla="*/ 0 h 12957"/>
                <a:gd name="T4" fmla="*/ 0 w 15308"/>
                <a:gd name="T5" fmla="*/ 0 h 12957"/>
                <a:gd name="T6" fmla="*/ 0 w 15308"/>
                <a:gd name="T7" fmla="*/ 0 h 12957"/>
                <a:gd name="T8" fmla="*/ 0 w 15308"/>
                <a:gd name="T9" fmla="*/ 0 h 12957"/>
                <a:gd name="T10" fmla="*/ 0 w 15308"/>
                <a:gd name="T11" fmla="*/ 0 h 12957"/>
                <a:gd name="T12" fmla="*/ 0 w 15308"/>
                <a:gd name="T13" fmla="*/ 0 h 12957"/>
                <a:gd name="T14" fmla="*/ 0 w 15308"/>
                <a:gd name="T15" fmla="*/ 0 h 12957"/>
                <a:gd name="T16" fmla="*/ 0 w 15308"/>
                <a:gd name="T17" fmla="*/ 0 h 12957"/>
                <a:gd name="T18" fmla="*/ 0 w 15308"/>
                <a:gd name="T19" fmla="*/ 0 h 12957"/>
                <a:gd name="T20" fmla="*/ 0 w 15308"/>
                <a:gd name="T21" fmla="*/ 0 h 12957"/>
                <a:gd name="T22" fmla="*/ 0 w 15308"/>
                <a:gd name="T23" fmla="*/ 0 h 12957"/>
                <a:gd name="T24" fmla="*/ 0 w 15308"/>
                <a:gd name="T25" fmla="*/ 0 h 12957"/>
                <a:gd name="T26" fmla="*/ 0 w 15308"/>
                <a:gd name="T27" fmla="*/ 0 h 12957"/>
                <a:gd name="T28" fmla="*/ 0 w 15308"/>
                <a:gd name="T29" fmla="*/ 0 h 12957"/>
                <a:gd name="T30" fmla="*/ 0 w 15308"/>
                <a:gd name="T31" fmla="*/ 0 h 12957"/>
                <a:gd name="T32" fmla="*/ 0 w 15308"/>
                <a:gd name="T33" fmla="*/ 0 h 12957"/>
                <a:gd name="T34" fmla="*/ 0 w 15308"/>
                <a:gd name="T35" fmla="*/ 0 h 12957"/>
                <a:gd name="T36" fmla="*/ 0 w 15308"/>
                <a:gd name="T37" fmla="*/ 0 h 12957"/>
                <a:gd name="T38" fmla="*/ 0 w 15308"/>
                <a:gd name="T39" fmla="*/ 0 h 129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308"/>
                <a:gd name="T61" fmla="*/ 0 h 12957"/>
                <a:gd name="T62" fmla="*/ 15308 w 15308"/>
                <a:gd name="T63" fmla="*/ 12957 h 1295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308" h="12957">
                  <a:moveTo>
                    <a:pt x="992" y="6479"/>
                  </a:moveTo>
                  <a:cubicBezTo>
                    <a:pt x="1984" y="7880"/>
                    <a:pt x="3091" y="7642"/>
                    <a:pt x="3961" y="6758"/>
                  </a:cubicBezTo>
                  <a:cubicBezTo>
                    <a:pt x="4832" y="5874"/>
                    <a:pt x="5591" y="1932"/>
                    <a:pt x="6191" y="1140"/>
                  </a:cubicBezTo>
                  <a:cubicBezTo>
                    <a:pt x="6790" y="348"/>
                    <a:pt x="7128" y="1638"/>
                    <a:pt x="7592" y="1980"/>
                  </a:cubicBezTo>
                  <a:cubicBezTo>
                    <a:pt x="8057" y="2321"/>
                    <a:pt x="8424" y="3012"/>
                    <a:pt x="8922" y="3206"/>
                  </a:cubicBezTo>
                  <a:cubicBezTo>
                    <a:pt x="9421" y="3400"/>
                    <a:pt x="10101" y="2959"/>
                    <a:pt x="10599" y="3153"/>
                  </a:cubicBezTo>
                  <a:cubicBezTo>
                    <a:pt x="11097" y="3346"/>
                    <a:pt x="11519" y="4019"/>
                    <a:pt x="11919" y="4398"/>
                  </a:cubicBezTo>
                  <a:cubicBezTo>
                    <a:pt x="12319" y="4776"/>
                    <a:pt x="13246" y="4583"/>
                    <a:pt x="12939" y="5412"/>
                  </a:cubicBezTo>
                  <a:cubicBezTo>
                    <a:pt x="12632" y="6241"/>
                    <a:pt x="10407" y="8247"/>
                    <a:pt x="10082" y="9445"/>
                  </a:cubicBezTo>
                  <a:cubicBezTo>
                    <a:pt x="9758" y="10642"/>
                    <a:pt x="9887" y="12199"/>
                    <a:pt x="11044" y="12578"/>
                  </a:cubicBezTo>
                  <a:cubicBezTo>
                    <a:pt x="12201" y="12957"/>
                    <a:pt x="14615" y="9799"/>
                    <a:pt x="14962" y="8519"/>
                  </a:cubicBezTo>
                  <a:cubicBezTo>
                    <a:pt x="15308" y="7238"/>
                    <a:pt x="13634" y="5569"/>
                    <a:pt x="13116" y="4869"/>
                  </a:cubicBezTo>
                  <a:cubicBezTo>
                    <a:pt x="12598" y="4168"/>
                    <a:pt x="12002" y="4702"/>
                    <a:pt x="11837" y="4259"/>
                  </a:cubicBezTo>
                  <a:cubicBezTo>
                    <a:pt x="11671" y="3817"/>
                    <a:pt x="12274" y="2767"/>
                    <a:pt x="12114" y="2187"/>
                  </a:cubicBezTo>
                  <a:cubicBezTo>
                    <a:pt x="11955" y="1606"/>
                    <a:pt x="11917" y="1302"/>
                    <a:pt x="10902" y="739"/>
                  </a:cubicBezTo>
                  <a:cubicBezTo>
                    <a:pt x="9887" y="176"/>
                    <a:pt x="9201" y="0"/>
                    <a:pt x="8657" y="18"/>
                  </a:cubicBezTo>
                  <a:cubicBezTo>
                    <a:pt x="7990" y="18"/>
                    <a:pt x="7365" y="607"/>
                    <a:pt x="6893" y="781"/>
                  </a:cubicBezTo>
                  <a:cubicBezTo>
                    <a:pt x="6422" y="956"/>
                    <a:pt x="6659" y="846"/>
                    <a:pt x="5841" y="1001"/>
                  </a:cubicBezTo>
                  <a:cubicBezTo>
                    <a:pt x="5023" y="1157"/>
                    <a:pt x="2796" y="823"/>
                    <a:pt x="1995" y="1744"/>
                  </a:cubicBezTo>
                  <a:cubicBezTo>
                    <a:pt x="1193" y="2665"/>
                    <a:pt x="0" y="5077"/>
                    <a:pt x="992" y="6479"/>
                  </a:cubicBezTo>
                </a:path>
              </a:pathLst>
            </a:cu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81" name="Freeform 57"/>
            <p:cNvSpPr>
              <a:spLocks noChangeAspect="1"/>
            </p:cNvSpPr>
            <p:nvPr/>
          </p:nvSpPr>
          <p:spPr bwMode="auto">
            <a:xfrm>
              <a:off x="2764" y="2275"/>
              <a:ext cx="2" cy="5"/>
            </a:xfrm>
            <a:custGeom>
              <a:avLst/>
              <a:gdLst>
                <a:gd name="T0" fmla="*/ 0 w 33"/>
                <a:gd name="T1" fmla="*/ 0 h 83"/>
                <a:gd name="T2" fmla="*/ 0 w 33"/>
                <a:gd name="T3" fmla="*/ 0 h 83"/>
                <a:gd name="T4" fmla="*/ 0 w 33"/>
                <a:gd name="T5" fmla="*/ 0 h 83"/>
                <a:gd name="T6" fmla="*/ 0 w 33"/>
                <a:gd name="T7" fmla="*/ 0 h 83"/>
                <a:gd name="T8" fmla="*/ 0 w 33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3"/>
                <a:gd name="T17" fmla="*/ 33 w 33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3">
                  <a:moveTo>
                    <a:pt x="16" y="83"/>
                  </a:moveTo>
                  <a:cubicBezTo>
                    <a:pt x="33" y="56"/>
                    <a:pt x="33" y="56"/>
                    <a:pt x="33" y="28"/>
                  </a:cubicBezTo>
                  <a:cubicBezTo>
                    <a:pt x="33" y="28"/>
                    <a:pt x="16" y="0"/>
                    <a:pt x="16" y="0"/>
                  </a:cubicBezTo>
                  <a:cubicBezTo>
                    <a:pt x="0" y="0"/>
                    <a:pt x="0" y="28"/>
                    <a:pt x="0" y="28"/>
                  </a:cubicBezTo>
                  <a:cubicBezTo>
                    <a:pt x="0" y="56"/>
                    <a:pt x="16" y="83"/>
                    <a:pt x="16" y="83"/>
                  </a:cubicBezTo>
                </a:path>
              </a:pathLst>
            </a:custGeom>
            <a:solidFill>
              <a:srgbClr val="FBCB9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82" name="Freeform 58"/>
            <p:cNvSpPr>
              <a:spLocks noChangeAspect="1"/>
            </p:cNvSpPr>
            <p:nvPr/>
          </p:nvSpPr>
          <p:spPr bwMode="auto">
            <a:xfrm>
              <a:off x="2298" y="1566"/>
              <a:ext cx="1277" cy="1192"/>
            </a:xfrm>
            <a:custGeom>
              <a:avLst/>
              <a:gdLst>
                <a:gd name="T0" fmla="*/ 0 w 21283"/>
                <a:gd name="T1" fmla="*/ 0 h 19867"/>
                <a:gd name="T2" fmla="*/ 0 w 21283"/>
                <a:gd name="T3" fmla="*/ 0 h 19867"/>
                <a:gd name="T4" fmla="*/ 0 w 21283"/>
                <a:gd name="T5" fmla="*/ 0 h 19867"/>
                <a:gd name="T6" fmla="*/ 0 w 21283"/>
                <a:gd name="T7" fmla="*/ 0 h 19867"/>
                <a:gd name="T8" fmla="*/ 0 w 21283"/>
                <a:gd name="T9" fmla="*/ 0 h 19867"/>
                <a:gd name="T10" fmla="*/ 0 w 21283"/>
                <a:gd name="T11" fmla="*/ 0 h 19867"/>
                <a:gd name="T12" fmla="*/ 0 w 21283"/>
                <a:gd name="T13" fmla="*/ 0 h 19867"/>
                <a:gd name="T14" fmla="*/ 0 w 21283"/>
                <a:gd name="T15" fmla="*/ 0 h 19867"/>
                <a:gd name="T16" fmla="*/ 0 w 21283"/>
                <a:gd name="T17" fmla="*/ 0 h 19867"/>
                <a:gd name="T18" fmla="*/ 0 w 21283"/>
                <a:gd name="T19" fmla="*/ 0 h 19867"/>
                <a:gd name="T20" fmla="*/ 0 w 21283"/>
                <a:gd name="T21" fmla="*/ 0 h 19867"/>
                <a:gd name="T22" fmla="*/ 0 w 21283"/>
                <a:gd name="T23" fmla="*/ 0 h 19867"/>
                <a:gd name="T24" fmla="*/ 0 w 21283"/>
                <a:gd name="T25" fmla="*/ 0 h 19867"/>
                <a:gd name="T26" fmla="*/ 0 w 21283"/>
                <a:gd name="T27" fmla="*/ 0 h 19867"/>
                <a:gd name="T28" fmla="*/ 0 w 21283"/>
                <a:gd name="T29" fmla="*/ 0 h 19867"/>
                <a:gd name="T30" fmla="*/ 0 w 21283"/>
                <a:gd name="T31" fmla="*/ 0 h 19867"/>
                <a:gd name="T32" fmla="*/ 0 w 21283"/>
                <a:gd name="T33" fmla="*/ 0 h 19867"/>
                <a:gd name="T34" fmla="*/ 0 w 21283"/>
                <a:gd name="T35" fmla="*/ 0 h 19867"/>
                <a:gd name="T36" fmla="*/ 0 w 21283"/>
                <a:gd name="T37" fmla="*/ 0 h 19867"/>
                <a:gd name="T38" fmla="*/ 0 w 21283"/>
                <a:gd name="T39" fmla="*/ 0 h 19867"/>
                <a:gd name="T40" fmla="*/ 0 w 21283"/>
                <a:gd name="T41" fmla="*/ 0 h 19867"/>
                <a:gd name="T42" fmla="*/ 0 w 21283"/>
                <a:gd name="T43" fmla="*/ 0 h 19867"/>
                <a:gd name="T44" fmla="*/ 0 w 21283"/>
                <a:gd name="T45" fmla="*/ 0 h 19867"/>
                <a:gd name="T46" fmla="*/ 0 w 21283"/>
                <a:gd name="T47" fmla="*/ 0 h 19867"/>
                <a:gd name="T48" fmla="*/ 0 w 21283"/>
                <a:gd name="T49" fmla="*/ 0 h 19867"/>
                <a:gd name="T50" fmla="*/ 0 w 21283"/>
                <a:gd name="T51" fmla="*/ 0 h 19867"/>
                <a:gd name="T52" fmla="*/ 0 w 21283"/>
                <a:gd name="T53" fmla="*/ 0 h 19867"/>
                <a:gd name="T54" fmla="*/ 0 w 21283"/>
                <a:gd name="T55" fmla="*/ 0 h 19867"/>
                <a:gd name="T56" fmla="*/ 0 w 21283"/>
                <a:gd name="T57" fmla="*/ 0 h 19867"/>
                <a:gd name="T58" fmla="*/ 0 w 21283"/>
                <a:gd name="T59" fmla="*/ 0 h 19867"/>
                <a:gd name="T60" fmla="*/ 0 w 21283"/>
                <a:gd name="T61" fmla="*/ 0 h 19867"/>
                <a:gd name="T62" fmla="*/ 0 w 21283"/>
                <a:gd name="T63" fmla="*/ 0 h 19867"/>
                <a:gd name="T64" fmla="*/ 0 w 21283"/>
                <a:gd name="T65" fmla="*/ 0 h 19867"/>
                <a:gd name="T66" fmla="*/ 0 w 21283"/>
                <a:gd name="T67" fmla="*/ 0 h 19867"/>
                <a:gd name="T68" fmla="*/ 0 w 21283"/>
                <a:gd name="T69" fmla="*/ 0 h 19867"/>
                <a:gd name="T70" fmla="*/ 0 w 21283"/>
                <a:gd name="T71" fmla="*/ 0 h 19867"/>
                <a:gd name="T72" fmla="*/ 0 w 21283"/>
                <a:gd name="T73" fmla="*/ 0 h 19867"/>
                <a:gd name="T74" fmla="*/ 0 w 21283"/>
                <a:gd name="T75" fmla="*/ 0 h 19867"/>
                <a:gd name="T76" fmla="*/ 0 w 21283"/>
                <a:gd name="T77" fmla="*/ 0 h 19867"/>
                <a:gd name="T78" fmla="*/ 0 w 21283"/>
                <a:gd name="T79" fmla="*/ 0 h 19867"/>
                <a:gd name="T80" fmla="*/ 0 w 21283"/>
                <a:gd name="T81" fmla="*/ 0 h 19867"/>
                <a:gd name="T82" fmla="*/ 0 w 21283"/>
                <a:gd name="T83" fmla="*/ 0 h 19867"/>
                <a:gd name="T84" fmla="*/ 0 w 21283"/>
                <a:gd name="T85" fmla="*/ 0 h 19867"/>
                <a:gd name="T86" fmla="*/ 0 w 21283"/>
                <a:gd name="T87" fmla="*/ 0 h 19867"/>
                <a:gd name="T88" fmla="*/ 0 w 21283"/>
                <a:gd name="T89" fmla="*/ 0 h 19867"/>
                <a:gd name="T90" fmla="*/ 0 w 21283"/>
                <a:gd name="T91" fmla="*/ 0 h 19867"/>
                <a:gd name="T92" fmla="*/ 0 w 21283"/>
                <a:gd name="T93" fmla="*/ 0 h 19867"/>
                <a:gd name="T94" fmla="*/ 0 w 21283"/>
                <a:gd name="T95" fmla="*/ 0 h 19867"/>
                <a:gd name="T96" fmla="*/ 0 w 21283"/>
                <a:gd name="T97" fmla="*/ 0 h 19867"/>
                <a:gd name="T98" fmla="*/ 0 w 21283"/>
                <a:gd name="T99" fmla="*/ 0 h 19867"/>
                <a:gd name="T100" fmla="*/ 0 w 21283"/>
                <a:gd name="T101" fmla="*/ 0 h 1986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283"/>
                <a:gd name="T154" fmla="*/ 0 h 19867"/>
                <a:gd name="T155" fmla="*/ 21283 w 21283"/>
                <a:gd name="T156" fmla="*/ 19867 h 1986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283" h="19867">
                  <a:moveTo>
                    <a:pt x="14844" y="1292"/>
                  </a:moveTo>
                  <a:cubicBezTo>
                    <a:pt x="15490" y="1664"/>
                    <a:pt x="15988" y="2012"/>
                    <a:pt x="16684" y="2633"/>
                  </a:cubicBezTo>
                  <a:cubicBezTo>
                    <a:pt x="17206" y="3154"/>
                    <a:pt x="17206" y="3154"/>
                    <a:pt x="17206" y="3154"/>
                  </a:cubicBezTo>
                  <a:cubicBezTo>
                    <a:pt x="17380" y="3353"/>
                    <a:pt x="17629" y="3626"/>
                    <a:pt x="17803" y="3850"/>
                  </a:cubicBezTo>
                  <a:cubicBezTo>
                    <a:pt x="18250" y="4446"/>
                    <a:pt x="18250" y="4446"/>
                    <a:pt x="18250" y="4446"/>
                  </a:cubicBezTo>
                  <a:cubicBezTo>
                    <a:pt x="18374" y="4669"/>
                    <a:pt x="18573" y="4967"/>
                    <a:pt x="18698" y="5191"/>
                  </a:cubicBezTo>
                  <a:cubicBezTo>
                    <a:pt x="19021" y="5886"/>
                    <a:pt x="19021" y="5886"/>
                    <a:pt x="19021" y="5886"/>
                  </a:cubicBezTo>
                  <a:cubicBezTo>
                    <a:pt x="19120" y="6134"/>
                    <a:pt x="19270" y="6432"/>
                    <a:pt x="19344" y="6681"/>
                  </a:cubicBezTo>
                  <a:cubicBezTo>
                    <a:pt x="19568" y="7426"/>
                    <a:pt x="19568" y="7426"/>
                    <a:pt x="19568" y="7426"/>
                  </a:cubicBezTo>
                  <a:cubicBezTo>
                    <a:pt x="19618" y="7674"/>
                    <a:pt x="19717" y="8022"/>
                    <a:pt x="19742" y="8270"/>
                  </a:cubicBezTo>
                  <a:cubicBezTo>
                    <a:pt x="19841" y="9065"/>
                    <a:pt x="19841" y="9065"/>
                    <a:pt x="19841" y="9065"/>
                  </a:cubicBezTo>
                  <a:cubicBezTo>
                    <a:pt x="19866" y="9338"/>
                    <a:pt x="19891" y="9685"/>
                    <a:pt x="19891" y="9959"/>
                  </a:cubicBezTo>
                  <a:cubicBezTo>
                    <a:pt x="19866" y="10753"/>
                    <a:pt x="19866" y="10753"/>
                    <a:pt x="19866" y="10753"/>
                  </a:cubicBezTo>
                  <a:cubicBezTo>
                    <a:pt x="19817" y="11051"/>
                    <a:pt x="19767" y="11449"/>
                    <a:pt x="19717" y="11722"/>
                  </a:cubicBezTo>
                  <a:cubicBezTo>
                    <a:pt x="19543" y="12492"/>
                    <a:pt x="19543" y="12492"/>
                    <a:pt x="19543" y="12492"/>
                  </a:cubicBezTo>
                  <a:cubicBezTo>
                    <a:pt x="19468" y="12740"/>
                    <a:pt x="19394" y="13063"/>
                    <a:pt x="19294" y="13311"/>
                  </a:cubicBezTo>
                  <a:cubicBezTo>
                    <a:pt x="18996" y="14031"/>
                    <a:pt x="18996" y="14031"/>
                    <a:pt x="18996" y="14031"/>
                  </a:cubicBezTo>
                  <a:cubicBezTo>
                    <a:pt x="18897" y="14255"/>
                    <a:pt x="18747" y="14553"/>
                    <a:pt x="18623" y="14776"/>
                  </a:cubicBezTo>
                  <a:cubicBezTo>
                    <a:pt x="18225" y="15422"/>
                    <a:pt x="18225" y="15422"/>
                    <a:pt x="18225" y="15422"/>
                  </a:cubicBezTo>
                  <a:cubicBezTo>
                    <a:pt x="18076" y="15645"/>
                    <a:pt x="17877" y="15919"/>
                    <a:pt x="17703" y="16142"/>
                  </a:cubicBezTo>
                  <a:cubicBezTo>
                    <a:pt x="17231" y="16688"/>
                    <a:pt x="17231" y="16688"/>
                    <a:pt x="17231" y="16688"/>
                  </a:cubicBezTo>
                  <a:cubicBezTo>
                    <a:pt x="17032" y="16887"/>
                    <a:pt x="16783" y="17135"/>
                    <a:pt x="16584" y="17334"/>
                  </a:cubicBezTo>
                  <a:cubicBezTo>
                    <a:pt x="16062" y="17756"/>
                    <a:pt x="16062" y="17756"/>
                    <a:pt x="16062" y="17756"/>
                  </a:cubicBezTo>
                  <a:cubicBezTo>
                    <a:pt x="15813" y="17955"/>
                    <a:pt x="15490" y="18178"/>
                    <a:pt x="15242" y="18352"/>
                  </a:cubicBezTo>
                  <a:cubicBezTo>
                    <a:pt x="14744" y="18650"/>
                    <a:pt x="14744" y="18650"/>
                    <a:pt x="14744" y="18650"/>
                  </a:cubicBezTo>
                  <a:cubicBezTo>
                    <a:pt x="14073" y="18973"/>
                    <a:pt x="14048" y="18998"/>
                    <a:pt x="13601" y="19172"/>
                  </a:cubicBezTo>
                  <a:cubicBezTo>
                    <a:pt x="13252" y="19296"/>
                    <a:pt x="13252" y="19296"/>
                    <a:pt x="13252" y="19296"/>
                  </a:cubicBezTo>
                  <a:cubicBezTo>
                    <a:pt x="12730" y="19470"/>
                    <a:pt x="12233" y="19644"/>
                    <a:pt x="11263" y="19793"/>
                  </a:cubicBezTo>
                  <a:cubicBezTo>
                    <a:pt x="11015" y="19817"/>
                    <a:pt x="11015" y="19817"/>
                    <a:pt x="11015" y="19817"/>
                  </a:cubicBezTo>
                  <a:cubicBezTo>
                    <a:pt x="10940" y="19817"/>
                    <a:pt x="10841" y="19842"/>
                    <a:pt x="10766" y="19842"/>
                  </a:cubicBezTo>
                  <a:cubicBezTo>
                    <a:pt x="10517" y="19842"/>
                    <a:pt x="10517" y="19842"/>
                    <a:pt x="10517" y="19842"/>
                  </a:cubicBezTo>
                  <a:cubicBezTo>
                    <a:pt x="10468" y="19867"/>
                    <a:pt x="10368" y="19867"/>
                    <a:pt x="10294" y="19867"/>
                  </a:cubicBezTo>
                  <a:cubicBezTo>
                    <a:pt x="10070" y="19867"/>
                    <a:pt x="10070" y="19867"/>
                    <a:pt x="10070" y="19867"/>
                  </a:cubicBezTo>
                  <a:cubicBezTo>
                    <a:pt x="10020" y="19867"/>
                    <a:pt x="9921" y="19867"/>
                    <a:pt x="9871" y="19867"/>
                  </a:cubicBezTo>
                  <a:cubicBezTo>
                    <a:pt x="9647" y="19867"/>
                    <a:pt x="9647" y="19867"/>
                    <a:pt x="9647" y="19867"/>
                  </a:cubicBezTo>
                  <a:cubicBezTo>
                    <a:pt x="9573" y="19867"/>
                    <a:pt x="9498" y="19867"/>
                    <a:pt x="9423" y="19867"/>
                  </a:cubicBezTo>
                  <a:cubicBezTo>
                    <a:pt x="9200" y="19842"/>
                    <a:pt x="9200" y="19842"/>
                    <a:pt x="9200" y="19842"/>
                  </a:cubicBezTo>
                  <a:cubicBezTo>
                    <a:pt x="9150" y="19842"/>
                    <a:pt x="9051" y="19817"/>
                    <a:pt x="8976" y="19817"/>
                  </a:cubicBezTo>
                  <a:cubicBezTo>
                    <a:pt x="8752" y="19793"/>
                    <a:pt x="8752" y="19793"/>
                    <a:pt x="8752" y="19793"/>
                  </a:cubicBezTo>
                  <a:cubicBezTo>
                    <a:pt x="8678" y="19793"/>
                    <a:pt x="8553" y="19768"/>
                    <a:pt x="8479" y="19768"/>
                  </a:cubicBezTo>
                  <a:cubicBezTo>
                    <a:pt x="8205" y="19718"/>
                    <a:pt x="8205" y="19718"/>
                    <a:pt x="8205" y="19718"/>
                  </a:cubicBezTo>
                  <a:cubicBezTo>
                    <a:pt x="8131" y="19693"/>
                    <a:pt x="8006" y="19693"/>
                    <a:pt x="7932" y="19668"/>
                  </a:cubicBezTo>
                  <a:cubicBezTo>
                    <a:pt x="7584" y="19594"/>
                    <a:pt x="7584" y="19594"/>
                    <a:pt x="7584" y="19594"/>
                  </a:cubicBezTo>
                  <a:cubicBezTo>
                    <a:pt x="7484" y="19569"/>
                    <a:pt x="7335" y="19519"/>
                    <a:pt x="7235" y="19495"/>
                  </a:cubicBezTo>
                  <a:cubicBezTo>
                    <a:pt x="6813" y="19370"/>
                    <a:pt x="6813" y="19370"/>
                    <a:pt x="6813" y="19370"/>
                  </a:cubicBezTo>
                  <a:cubicBezTo>
                    <a:pt x="6664" y="19321"/>
                    <a:pt x="6465" y="19246"/>
                    <a:pt x="6316" y="19197"/>
                  </a:cubicBezTo>
                  <a:cubicBezTo>
                    <a:pt x="5818" y="18973"/>
                    <a:pt x="5818" y="18973"/>
                    <a:pt x="5818" y="18973"/>
                  </a:cubicBezTo>
                  <a:cubicBezTo>
                    <a:pt x="5570" y="18849"/>
                    <a:pt x="5271" y="18700"/>
                    <a:pt x="5047" y="18576"/>
                  </a:cubicBezTo>
                  <a:cubicBezTo>
                    <a:pt x="4476" y="18228"/>
                    <a:pt x="4476" y="18228"/>
                    <a:pt x="4476" y="18228"/>
                  </a:cubicBezTo>
                  <a:cubicBezTo>
                    <a:pt x="4202" y="18054"/>
                    <a:pt x="3879" y="17806"/>
                    <a:pt x="3630" y="17607"/>
                  </a:cubicBezTo>
                  <a:cubicBezTo>
                    <a:pt x="3083" y="17135"/>
                    <a:pt x="3083" y="17135"/>
                    <a:pt x="3083" y="17135"/>
                  </a:cubicBezTo>
                  <a:cubicBezTo>
                    <a:pt x="2884" y="16912"/>
                    <a:pt x="2611" y="16664"/>
                    <a:pt x="2437" y="16440"/>
                  </a:cubicBezTo>
                  <a:cubicBezTo>
                    <a:pt x="1964" y="15869"/>
                    <a:pt x="1964" y="15869"/>
                    <a:pt x="1964" y="15869"/>
                  </a:cubicBezTo>
                  <a:cubicBezTo>
                    <a:pt x="1815" y="15645"/>
                    <a:pt x="1616" y="15372"/>
                    <a:pt x="1467" y="15149"/>
                  </a:cubicBezTo>
                  <a:cubicBezTo>
                    <a:pt x="1094" y="14478"/>
                    <a:pt x="1094" y="14478"/>
                    <a:pt x="1094" y="14478"/>
                  </a:cubicBezTo>
                  <a:cubicBezTo>
                    <a:pt x="995" y="14255"/>
                    <a:pt x="846" y="13932"/>
                    <a:pt x="746" y="13708"/>
                  </a:cubicBezTo>
                  <a:cubicBezTo>
                    <a:pt x="473" y="12963"/>
                    <a:pt x="473" y="12963"/>
                    <a:pt x="473" y="12963"/>
                  </a:cubicBezTo>
                  <a:cubicBezTo>
                    <a:pt x="398" y="12715"/>
                    <a:pt x="299" y="12392"/>
                    <a:pt x="249" y="12144"/>
                  </a:cubicBezTo>
                  <a:cubicBezTo>
                    <a:pt x="100" y="11374"/>
                    <a:pt x="100" y="11374"/>
                    <a:pt x="100" y="11374"/>
                  </a:cubicBezTo>
                  <a:cubicBezTo>
                    <a:pt x="50" y="10927"/>
                    <a:pt x="0" y="10356"/>
                    <a:pt x="0" y="9909"/>
                  </a:cubicBezTo>
                  <a:cubicBezTo>
                    <a:pt x="25" y="9114"/>
                    <a:pt x="25" y="9114"/>
                    <a:pt x="25" y="9114"/>
                  </a:cubicBezTo>
                  <a:cubicBezTo>
                    <a:pt x="50" y="8841"/>
                    <a:pt x="100" y="8493"/>
                    <a:pt x="149" y="8245"/>
                  </a:cubicBezTo>
                  <a:cubicBezTo>
                    <a:pt x="299" y="7475"/>
                    <a:pt x="299" y="7475"/>
                    <a:pt x="299" y="7475"/>
                  </a:cubicBezTo>
                  <a:cubicBezTo>
                    <a:pt x="373" y="7227"/>
                    <a:pt x="473" y="6904"/>
                    <a:pt x="547" y="6656"/>
                  </a:cubicBezTo>
                  <a:cubicBezTo>
                    <a:pt x="846" y="5936"/>
                    <a:pt x="846" y="5936"/>
                    <a:pt x="846" y="5936"/>
                  </a:cubicBezTo>
                  <a:cubicBezTo>
                    <a:pt x="945" y="5712"/>
                    <a:pt x="1094" y="5389"/>
                    <a:pt x="1218" y="5166"/>
                  </a:cubicBezTo>
                  <a:cubicBezTo>
                    <a:pt x="1591" y="4520"/>
                    <a:pt x="1591" y="4520"/>
                    <a:pt x="1591" y="4520"/>
                  </a:cubicBezTo>
                  <a:cubicBezTo>
                    <a:pt x="1741" y="4297"/>
                    <a:pt x="1940" y="4023"/>
                    <a:pt x="2114" y="3825"/>
                  </a:cubicBezTo>
                  <a:cubicBezTo>
                    <a:pt x="2586" y="3254"/>
                    <a:pt x="2586" y="3254"/>
                    <a:pt x="2586" y="3254"/>
                  </a:cubicBezTo>
                  <a:cubicBezTo>
                    <a:pt x="2760" y="3055"/>
                    <a:pt x="3034" y="2807"/>
                    <a:pt x="3232" y="2608"/>
                  </a:cubicBezTo>
                  <a:cubicBezTo>
                    <a:pt x="3755" y="2161"/>
                    <a:pt x="3755" y="2161"/>
                    <a:pt x="3755" y="2161"/>
                  </a:cubicBezTo>
                  <a:cubicBezTo>
                    <a:pt x="3978" y="1987"/>
                    <a:pt x="4302" y="1739"/>
                    <a:pt x="4550" y="1590"/>
                  </a:cubicBezTo>
                  <a:cubicBezTo>
                    <a:pt x="5072" y="1267"/>
                    <a:pt x="5072" y="1267"/>
                    <a:pt x="5072" y="1267"/>
                  </a:cubicBezTo>
                  <a:cubicBezTo>
                    <a:pt x="5744" y="919"/>
                    <a:pt x="5769" y="919"/>
                    <a:pt x="6166" y="745"/>
                  </a:cubicBezTo>
                  <a:cubicBezTo>
                    <a:pt x="6539" y="596"/>
                    <a:pt x="6539" y="596"/>
                    <a:pt x="6539" y="596"/>
                  </a:cubicBezTo>
                  <a:cubicBezTo>
                    <a:pt x="7186" y="373"/>
                    <a:pt x="7658" y="224"/>
                    <a:pt x="8603" y="75"/>
                  </a:cubicBezTo>
                  <a:cubicBezTo>
                    <a:pt x="8876" y="50"/>
                    <a:pt x="8876" y="50"/>
                    <a:pt x="8876" y="50"/>
                  </a:cubicBezTo>
                  <a:cubicBezTo>
                    <a:pt x="8951" y="50"/>
                    <a:pt x="9051" y="25"/>
                    <a:pt x="9125" y="25"/>
                  </a:cubicBezTo>
                  <a:cubicBezTo>
                    <a:pt x="9349" y="25"/>
                    <a:pt x="9349" y="25"/>
                    <a:pt x="9349" y="25"/>
                  </a:cubicBezTo>
                  <a:cubicBezTo>
                    <a:pt x="9423" y="0"/>
                    <a:pt x="9523" y="0"/>
                    <a:pt x="9573" y="0"/>
                  </a:cubicBezTo>
                  <a:cubicBezTo>
                    <a:pt x="9796" y="0"/>
                    <a:pt x="9796" y="0"/>
                    <a:pt x="9796" y="0"/>
                  </a:cubicBezTo>
                  <a:cubicBezTo>
                    <a:pt x="9871" y="0"/>
                    <a:pt x="9946" y="0"/>
                    <a:pt x="10020" y="0"/>
                  </a:cubicBezTo>
                  <a:cubicBezTo>
                    <a:pt x="10244" y="0"/>
                    <a:pt x="10244" y="0"/>
                    <a:pt x="10244" y="0"/>
                  </a:cubicBezTo>
                  <a:cubicBezTo>
                    <a:pt x="10294" y="0"/>
                    <a:pt x="10393" y="0"/>
                    <a:pt x="10443" y="0"/>
                  </a:cubicBezTo>
                  <a:cubicBezTo>
                    <a:pt x="10667" y="25"/>
                    <a:pt x="10667" y="25"/>
                    <a:pt x="10667" y="25"/>
                  </a:cubicBezTo>
                  <a:cubicBezTo>
                    <a:pt x="10741" y="25"/>
                    <a:pt x="10841" y="25"/>
                    <a:pt x="10890" y="50"/>
                  </a:cubicBezTo>
                  <a:cubicBezTo>
                    <a:pt x="11139" y="75"/>
                    <a:pt x="11139" y="75"/>
                    <a:pt x="11139" y="75"/>
                  </a:cubicBezTo>
                  <a:cubicBezTo>
                    <a:pt x="11214" y="75"/>
                    <a:pt x="11313" y="100"/>
                    <a:pt x="11388" y="100"/>
                  </a:cubicBezTo>
                  <a:cubicBezTo>
                    <a:pt x="11661" y="149"/>
                    <a:pt x="11661" y="149"/>
                    <a:pt x="11661" y="149"/>
                  </a:cubicBezTo>
                  <a:cubicBezTo>
                    <a:pt x="11761" y="174"/>
                    <a:pt x="11885" y="174"/>
                    <a:pt x="11960" y="199"/>
                  </a:cubicBezTo>
                  <a:cubicBezTo>
                    <a:pt x="12283" y="274"/>
                    <a:pt x="12283" y="274"/>
                    <a:pt x="12283" y="274"/>
                  </a:cubicBezTo>
                  <a:cubicBezTo>
                    <a:pt x="12407" y="298"/>
                    <a:pt x="12556" y="348"/>
                    <a:pt x="12656" y="373"/>
                  </a:cubicBezTo>
                  <a:cubicBezTo>
                    <a:pt x="13078" y="497"/>
                    <a:pt x="13078" y="497"/>
                    <a:pt x="13078" y="497"/>
                  </a:cubicBezTo>
                  <a:cubicBezTo>
                    <a:pt x="13228" y="547"/>
                    <a:pt x="13427" y="621"/>
                    <a:pt x="13576" y="671"/>
                  </a:cubicBezTo>
                  <a:cubicBezTo>
                    <a:pt x="14073" y="894"/>
                    <a:pt x="14073" y="894"/>
                    <a:pt x="14073" y="894"/>
                  </a:cubicBezTo>
                  <a:cubicBezTo>
                    <a:pt x="14322" y="1019"/>
                    <a:pt x="14620" y="1168"/>
                    <a:pt x="14844" y="1292"/>
                  </a:cubicBezTo>
                  <a:cubicBezTo>
                    <a:pt x="13451" y="497"/>
                    <a:pt x="11761" y="149"/>
                    <a:pt x="9970" y="398"/>
                  </a:cubicBezTo>
                  <a:cubicBezTo>
                    <a:pt x="9970" y="398"/>
                    <a:pt x="9970" y="398"/>
                    <a:pt x="9970" y="398"/>
                  </a:cubicBezTo>
                  <a:cubicBezTo>
                    <a:pt x="1293" y="2956"/>
                    <a:pt x="4351" y="12268"/>
                    <a:pt x="9672" y="14900"/>
                  </a:cubicBezTo>
                  <a:cubicBezTo>
                    <a:pt x="15689" y="17880"/>
                    <a:pt x="21283" y="13112"/>
                    <a:pt x="19294" y="6681"/>
                  </a:cubicBezTo>
                  <a:cubicBezTo>
                    <a:pt x="18548" y="4297"/>
                    <a:pt x="16385" y="348"/>
                    <a:pt x="9970" y="398"/>
                  </a:cubicBezTo>
                  <a:cubicBezTo>
                    <a:pt x="11761" y="149"/>
                    <a:pt x="13451" y="497"/>
                    <a:pt x="14844" y="1292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83" name="Freeform 59"/>
            <p:cNvSpPr>
              <a:spLocks noChangeAspect="1"/>
            </p:cNvSpPr>
            <p:nvPr/>
          </p:nvSpPr>
          <p:spPr bwMode="auto">
            <a:xfrm>
              <a:off x="2298" y="1480"/>
              <a:ext cx="1232" cy="1278"/>
            </a:xfrm>
            <a:custGeom>
              <a:avLst/>
              <a:gdLst>
                <a:gd name="T0" fmla="*/ 0 w 20533"/>
                <a:gd name="T1" fmla="*/ 0 h 21300"/>
                <a:gd name="T2" fmla="*/ 0 w 20533"/>
                <a:gd name="T3" fmla="*/ 0 h 21300"/>
                <a:gd name="T4" fmla="*/ 0 w 20533"/>
                <a:gd name="T5" fmla="*/ 0 h 21300"/>
                <a:gd name="T6" fmla="*/ 0 w 20533"/>
                <a:gd name="T7" fmla="*/ 0 h 21300"/>
                <a:gd name="T8" fmla="*/ 0 w 20533"/>
                <a:gd name="T9" fmla="*/ 0 h 21300"/>
                <a:gd name="T10" fmla="*/ 0 w 20533"/>
                <a:gd name="T11" fmla="*/ 0 h 21300"/>
                <a:gd name="T12" fmla="*/ 0 w 20533"/>
                <a:gd name="T13" fmla="*/ 0 h 21300"/>
                <a:gd name="T14" fmla="*/ 0 w 20533"/>
                <a:gd name="T15" fmla="*/ 0 h 21300"/>
                <a:gd name="T16" fmla="*/ 0 w 20533"/>
                <a:gd name="T17" fmla="*/ 0 h 21300"/>
                <a:gd name="T18" fmla="*/ 0 w 20533"/>
                <a:gd name="T19" fmla="*/ 0 h 21300"/>
                <a:gd name="T20" fmla="*/ 0 w 20533"/>
                <a:gd name="T21" fmla="*/ 0 h 21300"/>
                <a:gd name="T22" fmla="*/ 0 w 20533"/>
                <a:gd name="T23" fmla="*/ 0 h 21300"/>
                <a:gd name="T24" fmla="*/ 0 w 20533"/>
                <a:gd name="T25" fmla="*/ 0 h 21300"/>
                <a:gd name="T26" fmla="*/ 0 w 20533"/>
                <a:gd name="T27" fmla="*/ 0 h 21300"/>
                <a:gd name="T28" fmla="*/ 0 w 20533"/>
                <a:gd name="T29" fmla="*/ 0 h 21300"/>
                <a:gd name="T30" fmla="*/ 0 w 20533"/>
                <a:gd name="T31" fmla="*/ 0 h 21300"/>
                <a:gd name="T32" fmla="*/ 0 w 20533"/>
                <a:gd name="T33" fmla="*/ 0 h 21300"/>
                <a:gd name="T34" fmla="*/ 0 w 20533"/>
                <a:gd name="T35" fmla="*/ 0 h 21300"/>
                <a:gd name="T36" fmla="*/ 0 w 20533"/>
                <a:gd name="T37" fmla="*/ 0 h 21300"/>
                <a:gd name="T38" fmla="*/ 0 w 20533"/>
                <a:gd name="T39" fmla="*/ 0 h 21300"/>
                <a:gd name="T40" fmla="*/ 0 w 20533"/>
                <a:gd name="T41" fmla="*/ 0 h 21300"/>
                <a:gd name="T42" fmla="*/ 0 w 20533"/>
                <a:gd name="T43" fmla="*/ 0 h 21300"/>
                <a:gd name="T44" fmla="*/ 0 w 20533"/>
                <a:gd name="T45" fmla="*/ 0 h 21300"/>
                <a:gd name="T46" fmla="*/ 0 w 20533"/>
                <a:gd name="T47" fmla="*/ 0 h 21300"/>
                <a:gd name="T48" fmla="*/ 0 w 20533"/>
                <a:gd name="T49" fmla="*/ 0 h 21300"/>
                <a:gd name="T50" fmla="*/ 0 w 20533"/>
                <a:gd name="T51" fmla="*/ 0 h 21300"/>
                <a:gd name="T52" fmla="*/ 0 w 20533"/>
                <a:gd name="T53" fmla="*/ 0 h 21300"/>
                <a:gd name="T54" fmla="*/ 0 w 20533"/>
                <a:gd name="T55" fmla="*/ 0 h 21300"/>
                <a:gd name="T56" fmla="*/ 0 w 20533"/>
                <a:gd name="T57" fmla="*/ 0 h 21300"/>
                <a:gd name="T58" fmla="*/ 0 w 20533"/>
                <a:gd name="T59" fmla="*/ 0 h 21300"/>
                <a:gd name="T60" fmla="*/ 0 w 20533"/>
                <a:gd name="T61" fmla="*/ 0 h 21300"/>
                <a:gd name="T62" fmla="*/ 0 w 20533"/>
                <a:gd name="T63" fmla="*/ 0 h 21300"/>
                <a:gd name="T64" fmla="*/ 0 w 20533"/>
                <a:gd name="T65" fmla="*/ 0 h 21300"/>
                <a:gd name="T66" fmla="*/ 0 w 20533"/>
                <a:gd name="T67" fmla="*/ 0 h 21300"/>
                <a:gd name="T68" fmla="*/ 0 w 20533"/>
                <a:gd name="T69" fmla="*/ 0 h 21300"/>
                <a:gd name="T70" fmla="*/ 0 w 20533"/>
                <a:gd name="T71" fmla="*/ 0 h 21300"/>
                <a:gd name="T72" fmla="*/ 0 w 20533"/>
                <a:gd name="T73" fmla="*/ 0 h 21300"/>
                <a:gd name="T74" fmla="*/ 0 w 20533"/>
                <a:gd name="T75" fmla="*/ 0 h 21300"/>
                <a:gd name="T76" fmla="*/ 0 w 20533"/>
                <a:gd name="T77" fmla="*/ 0 h 21300"/>
                <a:gd name="T78" fmla="*/ 0 w 20533"/>
                <a:gd name="T79" fmla="*/ 0 h 21300"/>
                <a:gd name="T80" fmla="*/ 0 w 20533"/>
                <a:gd name="T81" fmla="*/ 0 h 21300"/>
                <a:gd name="T82" fmla="*/ 0 w 20533"/>
                <a:gd name="T83" fmla="*/ 0 h 21300"/>
                <a:gd name="T84" fmla="*/ 0 w 20533"/>
                <a:gd name="T85" fmla="*/ 0 h 21300"/>
                <a:gd name="T86" fmla="*/ 0 w 20533"/>
                <a:gd name="T87" fmla="*/ 0 h 21300"/>
                <a:gd name="T88" fmla="*/ 0 w 20533"/>
                <a:gd name="T89" fmla="*/ 0 h 21300"/>
                <a:gd name="T90" fmla="*/ 0 w 20533"/>
                <a:gd name="T91" fmla="*/ 0 h 21300"/>
                <a:gd name="T92" fmla="*/ 0 w 20533"/>
                <a:gd name="T93" fmla="*/ 0 h 21300"/>
                <a:gd name="T94" fmla="*/ 0 w 20533"/>
                <a:gd name="T95" fmla="*/ 0 h 21300"/>
                <a:gd name="T96" fmla="*/ 0 w 20533"/>
                <a:gd name="T97" fmla="*/ 0 h 21300"/>
                <a:gd name="T98" fmla="*/ 0 w 20533"/>
                <a:gd name="T99" fmla="*/ 0 h 21300"/>
                <a:gd name="T100" fmla="*/ 0 w 20533"/>
                <a:gd name="T101" fmla="*/ 0 h 213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533"/>
                <a:gd name="T154" fmla="*/ 0 h 21300"/>
                <a:gd name="T155" fmla="*/ 20533 w 20533"/>
                <a:gd name="T156" fmla="*/ 21300 h 213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533" h="21300">
                  <a:moveTo>
                    <a:pt x="14841" y="2731"/>
                  </a:moveTo>
                  <a:cubicBezTo>
                    <a:pt x="15487" y="3103"/>
                    <a:pt x="15984" y="3451"/>
                    <a:pt x="16680" y="4071"/>
                  </a:cubicBezTo>
                  <a:cubicBezTo>
                    <a:pt x="17202" y="4593"/>
                    <a:pt x="17202" y="4593"/>
                    <a:pt x="17202" y="4593"/>
                  </a:cubicBezTo>
                  <a:cubicBezTo>
                    <a:pt x="17376" y="4791"/>
                    <a:pt x="17625" y="5064"/>
                    <a:pt x="17799" y="5288"/>
                  </a:cubicBezTo>
                  <a:cubicBezTo>
                    <a:pt x="18246" y="5884"/>
                    <a:pt x="18246" y="5884"/>
                    <a:pt x="18246" y="5884"/>
                  </a:cubicBezTo>
                  <a:cubicBezTo>
                    <a:pt x="18371" y="6107"/>
                    <a:pt x="18570" y="6405"/>
                    <a:pt x="18694" y="6628"/>
                  </a:cubicBezTo>
                  <a:cubicBezTo>
                    <a:pt x="19017" y="7324"/>
                    <a:pt x="19017" y="7324"/>
                    <a:pt x="19017" y="7324"/>
                  </a:cubicBezTo>
                  <a:cubicBezTo>
                    <a:pt x="19117" y="7572"/>
                    <a:pt x="19266" y="7870"/>
                    <a:pt x="19340" y="8118"/>
                  </a:cubicBezTo>
                  <a:cubicBezTo>
                    <a:pt x="19564" y="8863"/>
                    <a:pt x="19564" y="8863"/>
                    <a:pt x="19564" y="8863"/>
                  </a:cubicBezTo>
                  <a:cubicBezTo>
                    <a:pt x="19614" y="9111"/>
                    <a:pt x="19713" y="9459"/>
                    <a:pt x="19738" y="9707"/>
                  </a:cubicBezTo>
                  <a:cubicBezTo>
                    <a:pt x="19837" y="10501"/>
                    <a:pt x="19837" y="10501"/>
                    <a:pt x="19837" y="10501"/>
                  </a:cubicBezTo>
                  <a:cubicBezTo>
                    <a:pt x="19862" y="10774"/>
                    <a:pt x="19887" y="11122"/>
                    <a:pt x="19887" y="11395"/>
                  </a:cubicBezTo>
                  <a:cubicBezTo>
                    <a:pt x="19862" y="12189"/>
                    <a:pt x="19862" y="12189"/>
                    <a:pt x="19862" y="12189"/>
                  </a:cubicBezTo>
                  <a:cubicBezTo>
                    <a:pt x="19813" y="12487"/>
                    <a:pt x="19763" y="12884"/>
                    <a:pt x="19713" y="13157"/>
                  </a:cubicBezTo>
                  <a:cubicBezTo>
                    <a:pt x="19539" y="13927"/>
                    <a:pt x="19539" y="13927"/>
                    <a:pt x="19539" y="13927"/>
                  </a:cubicBezTo>
                  <a:cubicBezTo>
                    <a:pt x="19465" y="14175"/>
                    <a:pt x="19390" y="14498"/>
                    <a:pt x="19291" y="14746"/>
                  </a:cubicBezTo>
                  <a:cubicBezTo>
                    <a:pt x="18992" y="15466"/>
                    <a:pt x="18992" y="15466"/>
                    <a:pt x="18992" y="15466"/>
                  </a:cubicBezTo>
                  <a:cubicBezTo>
                    <a:pt x="18893" y="15690"/>
                    <a:pt x="18744" y="15988"/>
                    <a:pt x="18619" y="16211"/>
                  </a:cubicBezTo>
                  <a:cubicBezTo>
                    <a:pt x="18222" y="16856"/>
                    <a:pt x="18222" y="16856"/>
                    <a:pt x="18222" y="16856"/>
                  </a:cubicBezTo>
                  <a:cubicBezTo>
                    <a:pt x="18072" y="17080"/>
                    <a:pt x="17874" y="17353"/>
                    <a:pt x="17700" y="17576"/>
                  </a:cubicBezTo>
                  <a:cubicBezTo>
                    <a:pt x="17227" y="18123"/>
                    <a:pt x="17227" y="18123"/>
                    <a:pt x="17227" y="18123"/>
                  </a:cubicBezTo>
                  <a:cubicBezTo>
                    <a:pt x="17028" y="18321"/>
                    <a:pt x="16780" y="18569"/>
                    <a:pt x="16581" y="18768"/>
                  </a:cubicBezTo>
                  <a:cubicBezTo>
                    <a:pt x="16059" y="19190"/>
                    <a:pt x="16059" y="19190"/>
                    <a:pt x="16059" y="19190"/>
                  </a:cubicBezTo>
                  <a:cubicBezTo>
                    <a:pt x="15810" y="19389"/>
                    <a:pt x="15487" y="19612"/>
                    <a:pt x="15239" y="19786"/>
                  </a:cubicBezTo>
                  <a:cubicBezTo>
                    <a:pt x="14741" y="20084"/>
                    <a:pt x="14741" y="20084"/>
                    <a:pt x="14741" y="20084"/>
                  </a:cubicBezTo>
                  <a:cubicBezTo>
                    <a:pt x="14070" y="20406"/>
                    <a:pt x="14045" y="20431"/>
                    <a:pt x="13598" y="20605"/>
                  </a:cubicBezTo>
                  <a:cubicBezTo>
                    <a:pt x="13250" y="20729"/>
                    <a:pt x="13250" y="20729"/>
                    <a:pt x="13250" y="20729"/>
                  </a:cubicBezTo>
                  <a:cubicBezTo>
                    <a:pt x="12728" y="20903"/>
                    <a:pt x="12231" y="21077"/>
                    <a:pt x="11261" y="21226"/>
                  </a:cubicBezTo>
                  <a:cubicBezTo>
                    <a:pt x="11013" y="21250"/>
                    <a:pt x="11013" y="21250"/>
                    <a:pt x="11013" y="21250"/>
                  </a:cubicBezTo>
                  <a:cubicBezTo>
                    <a:pt x="10938" y="21250"/>
                    <a:pt x="10839" y="21275"/>
                    <a:pt x="10764" y="21275"/>
                  </a:cubicBezTo>
                  <a:cubicBezTo>
                    <a:pt x="10515" y="21275"/>
                    <a:pt x="10515" y="21275"/>
                    <a:pt x="10515" y="21275"/>
                  </a:cubicBezTo>
                  <a:cubicBezTo>
                    <a:pt x="10466" y="21300"/>
                    <a:pt x="10366" y="21300"/>
                    <a:pt x="10292" y="21300"/>
                  </a:cubicBezTo>
                  <a:cubicBezTo>
                    <a:pt x="10068" y="21300"/>
                    <a:pt x="10068" y="21300"/>
                    <a:pt x="10068" y="21300"/>
                  </a:cubicBezTo>
                  <a:cubicBezTo>
                    <a:pt x="10018" y="21300"/>
                    <a:pt x="9919" y="21300"/>
                    <a:pt x="9869" y="21300"/>
                  </a:cubicBezTo>
                  <a:cubicBezTo>
                    <a:pt x="9645" y="21300"/>
                    <a:pt x="9645" y="21300"/>
                    <a:pt x="9645" y="21300"/>
                  </a:cubicBezTo>
                  <a:cubicBezTo>
                    <a:pt x="9571" y="21300"/>
                    <a:pt x="9496" y="21300"/>
                    <a:pt x="9422" y="21300"/>
                  </a:cubicBezTo>
                  <a:cubicBezTo>
                    <a:pt x="9198" y="21275"/>
                    <a:pt x="9198" y="21275"/>
                    <a:pt x="9198" y="21275"/>
                  </a:cubicBezTo>
                  <a:cubicBezTo>
                    <a:pt x="9148" y="21275"/>
                    <a:pt x="9049" y="21250"/>
                    <a:pt x="8974" y="21250"/>
                  </a:cubicBezTo>
                  <a:cubicBezTo>
                    <a:pt x="8750" y="21226"/>
                    <a:pt x="8750" y="21226"/>
                    <a:pt x="8750" y="21226"/>
                  </a:cubicBezTo>
                  <a:cubicBezTo>
                    <a:pt x="8676" y="21226"/>
                    <a:pt x="8552" y="21201"/>
                    <a:pt x="8477" y="21201"/>
                  </a:cubicBezTo>
                  <a:cubicBezTo>
                    <a:pt x="8204" y="21151"/>
                    <a:pt x="8204" y="21151"/>
                    <a:pt x="8204" y="21151"/>
                  </a:cubicBezTo>
                  <a:cubicBezTo>
                    <a:pt x="8129" y="21126"/>
                    <a:pt x="8005" y="21126"/>
                    <a:pt x="7930" y="21102"/>
                  </a:cubicBezTo>
                  <a:cubicBezTo>
                    <a:pt x="7582" y="21027"/>
                    <a:pt x="7582" y="21027"/>
                    <a:pt x="7582" y="21027"/>
                  </a:cubicBezTo>
                  <a:cubicBezTo>
                    <a:pt x="7483" y="21002"/>
                    <a:pt x="7333" y="20953"/>
                    <a:pt x="7234" y="20928"/>
                  </a:cubicBezTo>
                  <a:cubicBezTo>
                    <a:pt x="6811" y="20804"/>
                    <a:pt x="6811" y="20804"/>
                    <a:pt x="6811" y="20804"/>
                  </a:cubicBezTo>
                  <a:cubicBezTo>
                    <a:pt x="6662" y="20754"/>
                    <a:pt x="6463" y="20680"/>
                    <a:pt x="6314" y="20630"/>
                  </a:cubicBezTo>
                  <a:cubicBezTo>
                    <a:pt x="5817" y="20406"/>
                    <a:pt x="5817" y="20406"/>
                    <a:pt x="5817" y="20406"/>
                  </a:cubicBezTo>
                  <a:cubicBezTo>
                    <a:pt x="5568" y="20282"/>
                    <a:pt x="5270" y="20133"/>
                    <a:pt x="5046" y="20009"/>
                  </a:cubicBezTo>
                  <a:cubicBezTo>
                    <a:pt x="4475" y="19662"/>
                    <a:pt x="4475" y="19662"/>
                    <a:pt x="4475" y="19662"/>
                  </a:cubicBezTo>
                  <a:cubicBezTo>
                    <a:pt x="4201" y="19488"/>
                    <a:pt x="3878" y="19240"/>
                    <a:pt x="3630" y="19041"/>
                  </a:cubicBezTo>
                  <a:cubicBezTo>
                    <a:pt x="3083" y="18569"/>
                    <a:pt x="3083" y="18569"/>
                    <a:pt x="3083" y="18569"/>
                  </a:cubicBezTo>
                  <a:cubicBezTo>
                    <a:pt x="2884" y="18346"/>
                    <a:pt x="2610" y="18098"/>
                    <a:pt x="2436" y="17874"/>
                  </a:cubicBezTo>
                  <a:cubicBezTo>
                    <a:pt x="1964" y="17303"/>
                    <a:pt x="1964" y="17303"/>
                    <a:pt x="1964" y="17303"/>
                  </a:cubicBezTo>
                  <a:cubicBezTo>
                    <a:pt x="1815" y="17080"/>
                    <a:pt x="1616" y="16807"/>
                    <a:pt x="1467" y="16583"/>
                  </a:cubicBezTo>
                  <a:cubicBezTo>
                    <a:pt x="1094" y="15913"/>
                    <a:pt x="1094" y="15913"/>
                    <a:pt x="1094" y="15913"/>
                  </a:cubicBezTo>
                  <a:cubicBezTo>
                    <a:pt x="994" y="15690"/>
                    <a:pt x="845" y="15367"/>
                    <a:pt x="746" y="15143"/>
                  </a:cubicBezTo>
                  <a:cubicBezTo>
                    <a:pt x="472" y="14399"/>
                    <a:pt x="472" y="14399"/>
                    <a:pt x="472" y="14399"/>
                  </a:cubicBezTo>
                  <a:cubicBezTo>
                    <a:pt x="398" y="14150"/>
                    <a:pt x="298" y="13828"/>
                    <a:pt x="249" y="13580"/>
                  </a:cubicBezTo>
                  <a:cubicBezTo>
                    <a:pt x="100" y="12810"/>
                    <a:pt x="100" y="12810"/>
                    <a:pt x="100" y="12810"/>
                  </a:cubicBezTo>
                  <a:cubicBezTo>
                    <a:pt x="50" y="12363"/>
                    <a:pt x="0" y="11792"/>
                    <a:pt x="0" y="11345"/>
                  </a:cubicBezTo>
                  <a:cubicBezTo>
                    <a:pt x="25" y="10551"/>
                    <a:pt x="25" y="10551"/>
                    <a:pt x="25" y="10551"/>
                  </a:cubicBezTo>
                  <a:cubicBezTo>
                    <a:pt x="50" y="10278"/>
                    <a:pt x="100" y="9930"/>
                    <a:pt x="149" y="9682"/>
                  </a:cubicBezTo>
                  <a:cubicBezTo>
                    <a:pt x="298" y="8912"/>
                    <a:pt x="298" y="8912"/>
                    <a:pt x="298" y="8912"/>
                  </a:cubicBezTo>
                  <a:cubicBezTo>
                    <a:pt x="373" y="8664"/>
                    <a:pt x="472" y="8341"/>
                    <a:pt x="547" y="8093"/>
                  </a:cubicBezTo>
                  <a:cubicBezTo>
                    <a:pt x="845" y="7373"/>
                    <a:pt x="845" y="7373"/>
                    <a:pt x="845" y="7373"/>
                  </a:cubicBezTo>
                  <a:cubicBezTo>
                    <a:pt x="945" y="7150"/>
                    <a:pt x="1094" y="6827"/>
                    <a:pt x="1218" y="6604"/>
                  </a:cubicBezTo>
                  <a:cubicBezTo>
                    <a:pt x="1591" y="5958"/>
                    <a:pt x="1591" y="5958"/>
                    <a:pt x="1591" y="5958"/>
                  </a:cubicBezTo>
                  <a:cubicBezTo>
                    <a:pt x="1740" y="5735"/>
                    <a:pt x="1939" y="5462"/>
                    <a:pt x="2113" y="5263"/>
                  </a:cubicBezTo>
                  <a:cubicBezTo>
                    <a:pt x="2585" y="4692"/>
                    <a:pt x="2585" y="4692"/>
                    <a:pt x="2585" y="4692"/>
                  </a:cubicBezTo>
                  <a:cubicBezTo>
                    <a:pt x="2759" y="4493"/>
                    <a:pt x="3033" y="4245"/>
                    <a:pt x="3232" y="4047"/>
                  </a:cubicBezTo>
                  <a:cubicBezTo>
                    <a:pt x="3754" y="3600"/>
                    <a:pt x="3754" y="3600"/>
                    <a:pt x="3754" y="3600"/>
                  </a:cubicBezTo>
                  <a:cubicBezTo>
                    <a:pt x="3978" y="3426"/>
                    <a:pt x="4301" y="3178"/>
                    <a:pt x="4549" y="3029"/>
                  </a:cubicBezTo>
                  <a:cubicBezTo>
                    <a:pt x="5071" y="2706"/>
                    <a:pt x="5071" y="2706"/>
                    <a:pt x="5071" y="2706"/>
                  </a:cubicBezTo>
                  <a:cubicBezTo>
                    <a:pt x="5743" y="2359"/>
                    <a:pt x="5767" y="2359"/>
                    <a:pt x="6165" y="2185"/>
                  </a:cubicBezTo>
                  <a:cubicBezTo>
                    <a:pt x="6538" y="2036"/>
                    <a:pt x="6538" y="2036"/>
                    <a:pt x="6538" y="2036"/>
                  </a:cubicBezTo>
                  <a:cubicBezTo>
                    <a:pt x="7184" y="1812"/>
                    <a:pt x="7657" y="1663"/>
                    <a:pt x="8601" y="1514"/>
                  </a:cubicBezTo>
                  <a:cubicBezTo>
                    <a:pt x="8875" y="1490"/>
                    <a:pt x="8875" y="1490"/>
                    <a:pt x="8875" y="1490"/>
                  </a:cubicBezTo>
                  <a:cubicBezTo>
                    <a:pt x="8949" y="1490"/>
                    <a:pt x="9049" y="1465"/>
                    <a:pt x="9123" y="1465"/>
                  </a:cubicBezTo>
                  <a:cubicBezTo>
                    <a:pt x="9347" y="1465"/>
                    <a:pt x="9347" y="1465"/>
                    <a:pt x="9347" y="1465"/>
                  </a:cubicBezTo>
                  <a:cubicBezTo>
                    <a:pt x="9422" y="1440"/>
                    <a:pt x="9521" y="1440"/>
                    <a:pt x="9571" y="1440"/>
                  </a:cubicBezTo>
                  <a:cubicBezTo>
                    <a:pt x="9794" y="1440"/>
                    <a:pt x="9794" y="1440"/>
                    <a:pt x="9794" y="1440"/>
                  </a:cubicBezTo>
                  <a:cubicBezTo>
                    <a:pt x="9869" y="1440"/>
                    <a:pt x="9944" y="1440"/>
                    <a:pt x="10018" y="1440"/>
                  </a:cubicBezTo>
                  <a:cubicBezTo>
                    <a:pt x="10242" y="1440"/>
                    <a:pt x="10242" y="1440"/>
                    <a:pt x="10242" y="1440"/>
                  </a:cubicBezTo>
                  <a:cubicBezTo>
                    <a:pt x="10292" y="1440"/>
                    <a:pt x="10391" y="1440"/>
                    <a:pt x="10441" y="1440"/>
                  </a:cubicBezTo>
                  <a:cubicBezTo>
                    <a:pt x="10665" y="1465"/>
                    <a:pt x="10665" y="1465"/>
                    <a:pt x="10665" y="1465"/>
                  </a:cubicBezTo>
                  <a:cubicBezTo>
                    <a:pt x="10739" y="1465"/>
                    <a:pt x="10839" y="1465"/>
                    <a:pt x="10888" y="1490"/>
                  </a:cubicBezTo>
                  <a:cubicBezTo>
                    <a:pt x="11137" y="1514"/>
                    <a:pt x="11137" y="1514"/>
                    <a:pt x="11137" y="1514"/>
                  </a:cubicBezTo>
                  <a:cubicBezTo>
                    <a:pt x="11211" y="1514"/>
                    <a:pt x="11311" y="1539"/>
                    <a:pt x="11385" y="1539"/>
                  </a:cubicBezTo>
                  <a:cubicBezTo>
                    <a:pt x="11659" y="1589"/>
                    <a:pt x="11659" y="1589"/>
                    <a:pt x="11659" y="1589"/>
                  </a:cubicBezTo>
                  <a:cubicBezTo>
                    <a:pt x="11758" y="1614"/>
                    <a:pt x="11883" y="1614"/>
                    <a:pt x="11957" y="1639"/>
                  </a:cubicBezTo>
                  <a:cubicBezTo>
                    <a:pt x="12280" y="1713"/>
                    <a:pt x="12280" y="1713"/>
                    <a:pt x="12280" y="1713"/>
                  </a:cubicBezTo>
                  <a:cubicBezTo>
                    <a:pt x="12405" y="1738"/>
                    <a:pt x="12554" y="1788"/>
                    <a:pt x="12653" y="1812"/>
                  </a:cubicBezTo>
                  <a:cubicBezTo>
                    <a:pt x="13076" y="1936"/>
                    <a:pt x="13076" y="1936"/>
                    <a:pt x="13076" y="1936"/>
                  </a:cubicBezTo>
                  <a:cubicBezTo>
                    <a:pt x="13225" y="1986"/>
                    <a:pt x="13424" y="2061"/>
                    <a:pt x="13573" y="2110"/>
                  </a:cubicBezTo>
                  <a:cubicBezTo>
                    <a:pt x="14070" y="2334"/>
                    <a:pt x="14070" y="2334"/>
                    <a:pt x="14070" y="2334"/>
                  </a:cubicBezTo>
                  <a:cubicBezTo>
                    <a:pt x="14319" y="2458"/>
                    <a:pt x="14617" y="2607"/>
                    <a:pt x="14841" y="2731"/>
                  </a:cubicBezTo>
                  <a:cubicBezTo>
                    <a:pt x="14368" y="2458"/>
                    <a:pt x="13846" y="2234"/>
                    <a:pt x="13300" y="2061"/>
                  </a:cubicBezTo>
                  <a:cubicBezTo>
                    <a:pt x="13300" y="2061"/>
                    <a:pt x="13300" y="2061"/>
                    <a:pt x="13300" y="2061"/>
                  </a:cubicBezTo>
                  <a:cubicBezTo>
                    <a:pt x="5941" y="0"/>
                    <a:pt x="2063" y="7100"/>
                    <a:pt x="5469" y="12884"/>
                  </a:cubicBezTo>
                  <a:cubicBezTo>
                    <a:pt x="9297" y="19364"/>
                    <a:pt x="18122" y="19066"/>
                    <a:pt x="19614" y="12413"/>
                  </a:cubicBezTo>
                  <a:cubicBezTo>
                    <a:pt x="20533" y="8168"/>
                    <a:pt x="17700" y="3550"/>
                    <a:pt x="13300" y="2061"/>
                  </a:cubicBezTo>
                  <a:cubicBezTo>
                    <a:pt x="13846" y="2234"/>
                    <a:pt x="14368" y="2458"/>
                    <a:pt x="14841" y="2731"/>
                  </a:cubicBezTo>
                </a:path>
              </a:pathLst>
            </a:custGeom>
            <a:solidFill>
              <a:srgbClr val="F9A8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84" name="Freeform 60"/>
            <p:cNvSpPr>
              <a:spLocks noChangeAspect="1"/>
            </p:cNvSpPr>
            <p:nvPr/>
          </p:nvSpPr>
          <p:spPr bwMode="auto">
            <a:xfrm>
              <a:off x="2298" y="1436"/>
              <a:ext cx="1219" cy="1322"/>
            </a:xfrm>
            <a:custGeom>
              <a:avLst/>
              <a:gdLst>
                <a:gd name="T0" fmla="*/ 0 w 20317"/>
                <a:gd name="T1" fmla="*/ 0 h 22033"/>
                <a:gd name="T2" fmla="*/ 0 w 20317"/>
                <a:gd name="T3" fmla="*/ 0 h 22033"/>
                <a:gd name="T4" fmla="*/ 0 w 20317"/>
                <a:gd name="T5" fmla="*/ 0 h 22033"/>
                <a:gd name="T6" fmla="*/ 0 w 20317"/>
                <a:gd name="T7" fmla="*/ 0 h 22033"/>
                <a:gd name="T8" fmla="*/ 0 w 20317"/>
                <a:gd name="T9" fmla="*/ 0 h 22033"/>
                <a:gd name="T10" fmla="*/ 0 w 20317"/>
                <a:gd name="T11" fmla="*/ 0 h 22033"/>
                <a:gd name="T12" fmla="*/ 0 w 20317"/>
                <a:gd name="T13" fmla="*/ 0 h 22033"/>
                <a:gd name="T14" fmla="*/ 0 w 20317"/>
                <a:gd name="T15" fmla="*/ 0 h 22033"/>
                <a:gd name="T16" fmla="*/ 0 w 20317"/>
                <a:gd name="T17" fmla="*/ 0 h 22033"/>
                <a:gd name="T18" fmla="*/ 0 w 20317"/>
                <a:gd name="T19" fmla="*/ 0 h 22033"/>
                <a:gd name="T20" fmla="*/ 0 w 20317"/>
                <a:gd name="T21" fmla="*/ 0 h 22033"/>
                <a:gd name="T22" fmla="*/ 0 w 20317"/>
                <a:gd name="T23" fmla="*/ 0 h 22033"/>
                <a:gd name="T24" fmla="*/ 0 w 20317"/>
                <a:gd name="T25" fmla="*/ 0 h 22033"/>
                <a:gd name="T26" fmla="*/ 0 w 20317"/>
                <a:gd name="T27" fmla="*/ 0 h 22033"/>
                <a:gd name="T28" fmla="*/ 0 w 20317"/>
                <a:gd name="T29" fmla="*/ 0 h 22033"/>
                <a:gd name="T30" fmla="*/ 0 w 20317"/>
                <a:gd name="T31" fmla="*/ 0 h 22033"/>
                <a:gd name="T32" fmla="*/ 0 w 20317"/>
                <a:gd name="T33" fmla="*/ 0 h 22033"/>
                <a:gd name="T34" fmla="*/ 0 w 20317"/>
                <a:gd name="T35" fmla="*/ 0 h 22033"/>
                <a:gd name="T36" fmla="*/ 0 w 20317"/>
                <a:gd name="T37" fmla="*/ 0 h 22033"/>
                <a:gd name="T38" fmla="*/ 0 w 20317"/>
                <a:gd name="T39" fmla="*/ 0 h 22033"/>
                <a:gd name="T40" fmla="*/ 0 w 20317"/>
                <a:gd name="T41" fmla="*/ 0 h 22033"/>
                <a:gd name="T42" fmla="*/ 0 w 20317"/>
                <a:gd name="T43" fmla="*/ 0 h 22033"/>
                <a:gd name="T44" fmla="*/ 0 w 20317"/>
                <a:gd name="T45" fmla="*/ 0 h 22033"/>
                <a:gd name="T46" fmla="*/ 0 w 20317"/>
                <a:gd name="T47" fmla="*/ 0 h 22033"/>
                <a:gd name="T48" fmla="*/ 0 w 20317"/>
                <a:gd name="T49" fmla="*/ 0 h 22033"/>
                <a:gd name="T50" fmla="*/ 0 w 20317"/>
                <a:gd name="T51" fmla="*/ 0 h 22033"/>
                <a:gd name="T52" fmla="*/ 0 w 20317"/>
                <a:gd name="T53" fmla="*/ 0 h 22033"/>
                <a:gd name="T54" fmla="*/ 0 w 20317"/>
                <a:gd name="T55" fmla="*/ 0 h 22033"/>
                <a:gd name="T56" fmla="*/ 0 w 20317"/>
                <a:gd name="T57" fmla="*/ 0 h 22033"/>
                <a:gd name="T58" fmla="*/ 0 w 20317"/>
                <a:gd name="T59" fmla="*/ 0 h 22033"/>
                <a:gd name="T60" fmla="*/ 0 w 20317"/>
                <a:gd name="T61" fmla="*/ 0 h 22033"/>
                <a:gd name="T62" fmla="*/ 0 w 20317"/>
                <a:gd name="T63" fmla="*/ 0 h 22033"/>
                <a:gd name="T64" fmla="*/ 0 w 20317"/>
                <a:gd name="T65" fmla="*/ 0 h 22033"/>
                <a:gd name="T66" fmla="*/ 0 w 20317"/>
                <a:gd name="T67" fmla="*/ 0 h 22033"/>
                <a:gd name="T68" fmla="*/ 0 w 20317"/>
                <a:gd name="T69" fmla="*/ 0 h 22033"/>
                <a:gd name="T70" fmla="*/ 0 w 20317"/>
                <a:gd name="T71" fmla="*/ 0 h 22033"/>
                <a:gd name="T72" fmla="*/ 0 w 20317"/>
                <a:gd name="T73" fmla="*/ 0 h 22033"/>
                <a:gd name="T74" fmla="*/ 0 w 20317"/>
                <a:gd name="T75" fmla="*/ 0 h 22033"/>
                <a:gd name="T76" fmla="*/ 0 w 20317"/>
                <a:gd name="T77" fmla="*/ 0 h 22033"/>
                <a:gd name="T78" fmla="*/ 0 w 20317"/>
                <a:gd name="T79" fmla="*/ 0 h 22033"/>
                <a:gd name="T80" fmla="*/ 0 w 20317"/>
                <a:gd name="T81" fmla="*/ 0 h 22033"/>
                <a:gd name="T82" fmla="*/ 0 w 20317"/>
                <a:gd name="T83" fmla="*/ 0 h 22033"/>
                <a:gd name="T84" fmla="*/ 0 w 20317"/>
                <a:gd name="T85" fmla="*/ 0 h 22033"/>
                <a:gd name="T86" fmla="*/ 0 w 20317"/>
                <a:gd name="T87" fmla="*/ 0 h 22033"/>
                <a:gd name="T88" fmla="*/ 0 w 20317"/>
                <a:gd name="T89" fmla="*/ 0 h 22033"/>
                <a:gd name="T90" fmla="*/ 0 w 20317"/>
                <a:gd name="T91" fmla="*/ 0 h 22033"/>
                <a:gd name="T92" fmla="*/ 0 w 20317"/>
                <a:gd name="T93" fmla="*/ 0 h 2203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317"/>
                <a:gd name="T142" fmla="*/ 0 h 22033"/>
                <a:gd name="T143" fmla="*/ 20317 w 20317"/>
                <a:gd name="T144" fmla="*/ 22033 h 2203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317" h="22033">
                  <a:moveTo>
                    <a:pt x="19347" y="8843"/>
                  </a:moveTo>
                  <a:cubicBezTo>
                    <a:pt x="19446" y="9166"/>
                    <a:pt x="19621" y="9663"/>
                    <a:pt x="19745" y="10433"/>
                  </a:cubicBezTo>
                  <a:cubicBezTo>
                    <a:pt x="19844" y="11228"/>
                    <a:pt x="19844" y="11228"/>
                    <a:pt x="19844" y="11228"/>
                  </a:cubicBezTo>
                  <a:cubicBezTo>
                    <a:pt x="19869" y="11501"/>
                    <a:pt x="19894" y="11849"/>
                    <a:pt x="19894" y="12122"/>
                  </a:cubicBezTo>
                  <a:cubicBezTo>
                    <a:pt x="19869" y="12917"/>
                    <a:pt x="19869" y="12917"/>
                    <a:pt x="19869" y="12917"/>
                  </a:cubicBezTo>
                  <a:cubicBezTo>
                    <a:pt x="19819" y="13215"/>
                    <a:pt x="19770" y="13612"/>
                    <a:pt x="19720" y="13886"/>
                  </a:cubicBezTo>
                  <a:cubicBezTo>
                    <a:pt x="19546" y="14656"/>
                    <a:pt x="19546" y="14656"/>
                    <a:pt x="19546" y="14656"/>
                  </a:cubicBezTo>
                  <a:cubicBezTo>
                    <a:pt x="19471" y="14904"/>
                    <a:pt x="19397" y="15227"/>
                    <a:pt x="19297" y="15475"/>
                  </a:cubicBezTo>
                  <a:cubicBezTo>
                    <a:pt x="18999" y="16196"/>
                    <a:pt x="18999" y="16196"/>
                    <a:pt x="18999" y="16196"/>
                  </a:cubicBezTo>
                  <a:cubicBezTo>
                    <a:pt x="18899" y="16419"/>
                    <a:pt x="18750" y="16717"/>
                    <a:pt x="18626" y="16941"/>
                  </a:cubicBezTo>
                  <a:cubicBezTo>
                    <a:pt x="18228" y="17587"/>
                    <a:pt x="18228" y="17587"/>
                    <a:pt x="18228" y="17587"/>
                  </a:cubicBezTo>
                  <a:cubicBezTo>
                    <a:pt x="18079" y="17810"/>
                    <a:pt x="17880" y="18084"/>
                    <a:pt x="17706" y="18307"/>
                  </a:cubicBezTo>
                  <a:cubicBezTo>
                    <a:pt x="17233" y="18854"/>
                    <a:pt x="17233" y="18854"/>
                    <a:pt x="17233" y="18854"/>
                  </a:cubicBezTo>
                  <a:cubicBezTo>
                    <a:pt x="17034" y="19052"/>
                    <a:pt x="16786" y="19301"/>
                    <a:pt x="16587" y="19499"/>
                  </a:cubicBezTo>
                  <a:cubicBezTo>
                    <a:pt x="16064" y="19922"/>
                    <a:pt x="16064" y="19922"/>
                    <a:pt x="16064" y="19922"/>
                  </a:cubicBezTo>
                  <a:cubicBezTo>
                    <a:pt x="15816" y="20120"/>
                    <a:pt x="15493" y="20344"/>
                    <a:pt x="15244" y="20518"/>
                  </a:cubicBezTo>
                  <a:cubicBezTo>
                    <a:pt x="14747" y="20816"/>
                    <a:pt x="14747" y="20816"/>
                    <a:pt x="14747" y="20816"/>
                  </a:cubicBezTo>
                  <a:cubicBezTo>
                    <a:pt x="14075" y="21139"/>
                    <a:pt x="14050" y="21164"/>
                    <a:pt x="13603" y="21338"/>
                  </a:cubicBezTo>
                  <a:cubicBezTo>
                    <a:pt x="13254" y="21462"/>
                    <a:pt x="13254" y="21462"/>
                    <a:pt x="13254" y="21462"/>
                  </a:cubicBezTo>
                  <a:cubicBezTo>
                    <a:pt x="12732" y="21636"/>
                    <a:pt x="12235" y="21810"/>
                    <a:pt x="11265" y="21959"/>
                  </a:cubicBezTo>
                  <a:cubicBezTo>
                    <a:pt x="11016" y="21983"/>
                    <a:pt x="11016" y="21983"/>
                    <a:pt x="11016" y="21983"/>
                  </a:cubicBezTo>
                  <a:cubicBezTo>
                    <a:pt x="10942" y="21983"/>
                    <a:pt x="10842" y="22008"/>
                    <a:pt x="10768" y="22008"/>
                  </a:cubicBezTo>
                  <a:cubicBezTo>
                    <a:pt x="10519" y="22008"/>
                    <a:pt x="10519" y="22008"/>
                    <a:pt x="10519" y="22008"/>
                  </a:cubicBezTo>
                  <a:cubicBezTo>
                    <a:pt x="10469" y="22033"/>
                    <a:pt x="10370" y="22033"/>
                    <a:pt x="10295" y="22033"/>
                  </a:cubicBezTo>
                  <a:cubicBezTo>
                    <a:pt x="10071" y="22033"/>
                    <a:pt x="10071" y="22033"/>
                    <a:pt x="10071" y="22033"/>
                  </a:cubicBezTo>
                  <a:cubicBezTo>
                    <a:pt x="10022" y="22033"/>
                    <a:pt x="9922" y="22033"/>
                    <a:pt x="9872" y="22033"/>
                  </a:cubicBezTo>
                  <a:cubicBezTo>
                    <a:pt x="9649" y="22033"/>
                    <a:pt x="9649" y="22033"/>
                    <a:pt x="9649" y="22033"/>
                  </a:cubicBezTo>
                  <a:cubicBezTo>
                    <a:pt x="9574" y="22033"/>
                    <a:pt x="9499" y="22033"/>
                    <a:pt x="9425" y="22033"/>
                  </a:cubicBezTo>
                  <a:cubicBezTo>
                    <a:pt x="9201" y="22008"/>
                    <a:pt x="9201" y="22008"/>
                    <a:pt x="9201" y="22008"/>
                  </a:cubicBezTo>
                  <a:cubicBezTo>
                    <a:pt x="9151" y="22008"/>
                    <a:pt x="9052" y="21983"/>
                    <a:pt x="8977" y="21983"/>
                  </a:cubicBezTo>
                  <a:cubicBezTo>
                    <a:pt x="8753" y="21959"/>
                    <a:pt x="8753" y="21959"/>
                    <a:pt x="8753" y="21959"/>
                  </a:cubicBezTo>
                  <a:cubicBezTo>
                    <a:pt x="8679" y="21959"/>
                    <a:pt x="8555" y="21934"/>
                    <a:pt x="8480" y="21934"/>
                  </a:cubicBezTo>
                  <a:cubicBezTo>
                    <a:pt x="8206" y="21884"/>
                    <a:pt x="8206" y="21884"/>
                    <a:pt x="8206" y="21884"/>
                  </a:cubicBezTo>
                  <a:cubicBezTo>
                    <a:pt x="8132" y="21859"/>
                    <a:pt x="8007" y="21859"/>
                    <a:pt x="7933" y="21834"/>
                  </a:cubicBezTo>
                  <a:cubicBezTo>
                    <a:pt x="7585" y="21760"/>
                    <a:pt x="7585" y="21760"/>
                    <a:pt x="7585" y="21760"/>
                  </a:cubicBezTo>
                  <a:cubicBezTo>
                    <a:pt x="7485" y="21735"/>
                    <a:pt x="7336" y="21685"/>
                    <a:pt x="7237" y="21661"/>
                  </a:cubicBezTo>
                  <a:cubicBezTo>
                    <a:pt x="6814" y="21536"/>
                    <a:pt x="6814" y="21536"/>
                    <a:pt x="6814" y="21536"/>
                  </a:cubicBezTo>
                  <a:cubicBezTo>
                    <a:pt x="6665" y="21487"/>
                    <a:pt x="6466" y="21412"/>
                    <a:pt x="6316" y="21362"/>
                  </a:cubicBezTo>
                  <a:cubicBezTo>
                    <a:pt x="5819" y="21139"/>
                    <a:pt x="5819" y="21139"/>
                    <a:pt x="5819" y="21139"/>
                  </a:cubicBezTo>
                  <a:cubicBezTo>
                    <a:pt x="5570" y="21015"/>
                    <a:pt x="5272" y="20866"/>
                    <a:pt x="5048" y="20741"/>
                  </a:cubicBezTo>
                  <a:cubicBezTo>
                    <a:pt x="4476" y="20394"/>
                    <a:pt x="4476" y="20394"/>
                    <a:pt x="4476" y="20394"/>
                  </a:cubicBezTo>
                  <a:cubicBezTo>
                    <a:pt x="4203" y="20220"/>
                    <a:pt x="3879" y="19971"/>
                    <a:pt x="3631" y="19773"/>
                  </a:cubicBezTo>
                  <a:cubicBezTo>
                    <a:pt x="3084" y="19301"/>
                    <a:pt x="3084" y="19301"/>
                    <a:pt x="3084" y="19301"/>
                  </a:cubicBezTo>
                  <a:cubicBezTo>
                    <a:pt x="2885" y="19077"/>
                    <a:pt x="2611" y="18829"/>
                    <a:pt x="2437" y="18605"/>
                  </a:cubicBezTo>
                  <a:cubicBezTo>
                    <a:pt x="1965" y="18034"/>
                    <a:pt x="1965" y="18034"/>
                    <a:pt x="1965" y="18034"/>
                  </a:cubicBezTo>
                  <a:cubicBezTo>
                    <a:pt x="1815" y="17810"/>
                    <a:pt x="1617" y="17537"/>
                    <a:pt x="1467" y="17313"/>
                  </a:cubicBezTo>
                  <a:cubicBezTo>
                    <a:pt x="1094" y="16643"/>
                    <a:pt x="1094" y="16643"/>
                    <a:pt x="1094" y="16643"/>
                  </a:cubicBezTo>
                  <a:cubicBezTo>
                    <a:pt x="995" y="16419"/>
                    <a:pt x="846" y="16096"/>
                    <a:pt x="746" y="15873"/>
                  </a:cubicBezTo>
                  <a:cubicBezTo>
                    <a:pt x="473" y="15128"/>
                    <a:pt x="473" y="15128"/>
                    <a:pt x="473" y="15128"/>
                  </a:cubicBezTo>
                  <a:cubicBezTo>
                    <a:pt x="398" y="14879"/>
                    <a:pt x="299" y="14556"/>
                    <a:pt x="249" y="14308"/>
                  </a:cubicBezTo>
                  <a:cubicBezTo>
                    <a:pt x="100" y="13538"/>
                    <a:pt x="100" y="13538"/>
                    <a:pt x="100" y="13538"/>
                  </a:cubicBezTo>
                  <a:cubicBezTo>
                    <a:pt x="50" y="13091"/>
                    <a:pt x="0" y="12519"/>
                    <a:pt x="0" y="12072"/>
                  </a:cubicBezTo>
                  <a:cubicBezTo>
                    <a:pt x="25" y="11277"/>
                    <a:pt x="25" y="11277"/>
                    <a:pt x="25" y="11277"/>
                  </a:cubicBezTo>
                  <a:cubicBezTo>
                    <a:pt x="50" y="11004"/>
                    <a:pt x="100" y="10656"/>
                    <a:pt x="149" y="10408"/>
                  </a:cubicBezTo>
                  <a:cubicBezTo>
                    <a:pt x="299" y="9638"/>
                    <a:pt x="299" y="9638"/>
                    <a:pt x="299" y="9638"/>
                  </a:cubicBezTo>
                  <a:cubicBezTo>
                    <a:pt x="373" y="9389"/>
                    <a:pt x="473" y="9067"/>
                    <a:pt x="547" y="8818"/>
                  </a:cubicBezTo>
                  <a:cubicBezTo>
                    <a:pt x="846" y="8098"/>
                    <a:pt x="846" y="8098"/>
                    <a:pt x="846" y="8098"/>
                  </a:cubicBezTo>
                  <a:cubicBezTo>
                    <a:pt x="945" y="7874"/>
                    <a:pt x="1094" y="7551"/>
                    <a:pt x="1219" y="7328"/>
                  </a:cubicBezTo>
                  <a:cubicBezTo>
                    <a:pt x="1592" y="6682"/>
                    <a:pt x="1592" y="6682"/>
                    <a:pt x="1592" y="6682"/>
                  </a:cubicBezTo>
                  <a:cubicBezTo>
                    <a:pt x="1741" y="6458"/>
                    <a:pt x="1940" y="6185"/>
                    <a:pt x="2114" y="5986"/>
                  </a:cubicBezTo>
                  <a:cubicBezTo>
                    <a:pt x="2586" y="5415"/>
                    <a:pt x="2586" y="5415"/>
                    <a:pt x="2586" y="5415"/>
                  </a:cubicBezTo>
                  <a:cubicBezTo>
                    <a:pt x="2760" y="5216"/>
                    <a:pt x="3034" y="4968"/>
                    <a:pt x="3233" y="4769"/>
                  </a:cubicBezTo>
                  <a:cubicBezTo>
                    <a:pt x="3755" y="4322"/>
                    <a:pt x="3755" y="4322"/>
                    <a:pt x="3755" y="4322"/>
                  </a:cubicBezTo>
                  <a:cubicBezTo>
                    <a:pt x="3979" y="4148"/>
                    <a:pt x="4302" y="3900"/>
                    <a:pt x="4551" y="3751"/>
                  </a:cubicBezTo>
                  <a:cubicBezTo>
                    <a:pt x="5073" y="3428"/>
                    <a:pt x="5073" y="3428"/>
                    <a:pt x="5073" y="3428"/>
                  </a:cubicBezTo>
                  <a:cubicBezTo>
                    <a:pt x="5745" y="3080"/>
                    <a:pt x="5769" y="3080"/>
                    <a:pt x="6167" y="2906"/>
                  </a:cubicBezTo>
                  <a:cubicBezTo>
                    <a:pt x="6540" y="2757"/>
                    <a:pt x="6540" y="2757"/>
                    <a:pt x="6540" y="2757"/>
                  </a:cubicBezTo>
                  <a:cubicBezTo>
                    <a:pt x="7187" y="2534"/>
                    <a:pt x="7659" y="2384"/>
                    <a:pt x="8604" y="2235"/>
                  </a:cubicBezTo>
                  <a:cubicBezTo>
                    <a:pt x="8878" y="2211"/>
                    <a:pt x="8878" y="2211"/>
                    <a:pt x="8878" y="2211"/>
                  </a:cubicBezTo>
                  <a:cubicBezTo>
                    <a:pt x="8952" y="2211"/>
                    <a:pt x="9052" y="2186"/>
                    <a:pt x="9126" y="2186"/>
                  </a:cubicBezTo>
                  <a:cubicBezTo>
                    <a:pt x="9350" y="2186"/>
                    <a:pt x="9350" y="2186"/>
                    <a:pt x="9350" y="2186"/>
                  </a:cubicBezTo>
                  <a:cubicBezTo>
                    <a:pt x="9425" y="2161"/>
                    <a:pt x="9524" y="2161"/>
                    <a:pt x="9574" y="2161"/>
                  </a:cubicBezTo>
                  <a:cubicBezTo>
                    <a:pt x="9798" y="2161"/>
                    <a:pt x="9798" y="2161"/>
                    <a:pt x="9798" y="2161"/>
                  </a:cubicBezTo>
                  <a:cubicBezTo>
                    <a:pt x="9872" y="2161"/>
                    <a:pt x="9947" y="2161"/>
                    <a:pt x="10022" y="2161"/>
                  </a:cubicBezTo>
                  <a:cubicBezTo>
                    <a:pt x="10246" y="2161"/>
                    <a:pt x="10246" y="2161"/>
                    <a:pt x="10246" y="2161"/>
                  </a:cubicBezTo>
                  <a:cubicBezTo>
                    <a:pt x="10295" y="2161"/>
                    <a:pt x="10395" y="2161"/>
                    <a:pt x="10444" y="2161"/>
                  </a:cubicBezTo>
                  <a:cubicBezTo>
                    <a:pt x="10668" y="2186"/>
                    <a:pt x="10668" y="2186"/>
                    <a:pt x="10668" y="2186"/>
                  </a:cubicBezTo>
                  <a:cubicBezTo>
                    <a:pt x="10743" y="2186"/>
                    <a:pt x="10842" y="2186"/>
                    <a:pt x="10892" y="2211"/>
                  </a:cubicBezTo>
                  <a:cubicBezTo>
                    <a:pt x="11141" y="2235"/>
                    <a:pt x="11141" y="2235"/>
                    <a:pt x="11141" y="2235"/>
                  </a:cubicBezTo>
                  <a:cubicBezTo>
                    <a:pt x="11215" y="2235"/>
                    <a:pt x="11315" y="2260"/>
                    <a:pt x="11389" y="2260"/>
                  </a:cubicBezTo>
                  <a:cubicBezTo>
                    <a:pt x="11663" y="2310"/>
                    <a:pt x="11663" y="2310"/>
                    <a:pt x="11663" y="2310"/>
                  </a:cubicBezTo>
                  <a:cubicBezTo>
                    <a:pt x="11762" y="2335"/>
                    <a:pt x="11887" y="2335"/>
                    <a:pt x="11961" y="2360"/>
                  </a:cubicBezTo>
                  <a:cubicBezTo>
                    <a:pt x="12285" y="2434"/>
                    <a:pt x="12285" y="2434"/>
                    <a:pt x="12285" y="2434"/>
                  </a:cubicBezTo>
                  <a:cubicBezTo>
                    <a:pt x="12409" y="2459"/>
                    <a:pt x="12558" y="2509"/>
                    <a:pt x="12658" y="2534"/>
                  </a:cubicBezTo>
                  <a:cubicBezTo>
                    <a:pt x="13080" y="2658"/>
                    <a:pt x="13080" y="2658"/>
                    <a:pt x="13080" y="2658"/>
                  </a:cubicBezTo>
                  <a:cubicBezTo>
                    <a:pt x="13230" y="2707"/>
                    <a:pt x="13429" y="2782"/>
                    <a:pt x="13578" y="2832"/>
                  </a:cubicBezTo>
                  <a:cubicBezTo>
                    <a:pt x="14075" y="3055"/>
                    <a:pt x="14075" y="3055"/>
                    <a:pt x="14075" y="3055"/>
                  </a:cubicBezTo>
                  <a:cubicBezTo>
                    <a:pt x="14324" y="3179"/>
                    <a:pt x="14622" y="3328"/>
                    <a:pt x="14846" y="3453"/>
                  </a:cubicBezTo>
                  <a:cubicBezTo>
                    <a:pt x="14796" y="3428"/>
                    <a:pt x="14747" y="3378"/>
                    <a:pt x="14672" y="3353"/>
                  </a:cubicBezTo>
                  <a:cubicBezTo>
                    <a:pt x="14498" y="3279"/>
                    <a:pt x="14249" y="3155"/>
                    <a:pt x="14075" y="3055"/>
                  </a:cubicBezTo>
                  <a:cubicBezTo>
                    <a:pt x="7013" y="0"/>
                    <a:pt x="1965" y="6384"/>
                    <a:pt x="4501" y="12519"/>
                  </a:cubicBezTo>
                  <a:cubicBezTo>
                    <a:pt x="7560" y="19971"/>
                    <a:pt x="16761" y="20394"/>
                    <a:pt x="19198" y="14805"/>
                  </a:cubicBezTo>
                  <a:cubicBezTo>
                    <a:pt x="20317" y="12196"/>
                    <a:pt x="19695" y="9737"/>
                    <a:pt x="19223" y="8495"/>
                  </a:cubicBezTo>
                  <a:cubicBezTo>
                    <a:pt x="19248" y="8595"/>
                    <a:pt x="19322" y="8744"/>
                    <a:pt x="19347" y="8843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85" name="Freeform 61"/>
            <p:cNvSpPr>
              <a:spLocks noChangeAspect="1"/>
            </p:cNvSpPr>
            <p:nvPr/>
          </p:nvSpPr>
          <p:spPr bwMode="auto">
            <a:xfrm>
              <a:off x="2298" y="1464"/>
              <a:ext cx="1201" cy="1294"/>
            </a:xfrm>
            <a:custGeom>
              <a:avLst/>
              <a:gdLst>
                <a:gd name="T0" fmla="*/ 0 w 20017"/>
                <a:gd name="T1" fmla="*/ 0 h 21567"/>
                <a:gd name="T2" fmla="*/ 0 w 20017"/>
                <a:gd name="T3" fmla="*/ 0 h 21567"/>
                <a:gd name="T4" fmla="*/ 0 w 20017"/>
                <a:gd name="T5" fmla="*/ 0 h 21567"/>
                <a:gd name="T6" fmla="*/ 0 w 20017"/>
                <a:gd name="T7" fmla="*/ 0 h 21567"/>
                <a:gd name="T8" fmla="*/ 0 w 20017"/>
                <a:gd name="T9" fmla="*/ 0 h 21567"/>
                <a:gd name="T10" fmla="*/ 0 w 20017"/>
                <a:gd name="T11" fmla="*/ 0 h 21567"/>
                <a:gd name="T12" fmla="*/ 0 w 20017"/>
                <a:gd name="T13" fmla="*/ 0 h 21567"/>
                <a:gd name="T14" fmla="*/ 0 w 20017"/>
                <a:gd name="T15" fmla="*/ 0 h 21567"/>
                <a:gd name="T16" fmla="*/ 0 w 20017"/>
                <a:gd name="T17" fmla="*/ 0 h 21567"/>
                <a:gd name="T18" fmla="*/ 0 w 20017"/>
                <a:gd name="T19" fmla="*/ 0 h 21567"/>
                <a:gd name="T20" fmla="*/ 0 w 20017"/>
                <a:gd name="T21" fmla="*/ 0 h 21567"/>
                <a:gd name="T22" fmla="*/ 0 w 20017"/>
                <a:gd name="T23" fmla="*/ 0 h 21567"/>
                <a:gd name="T24" fmla="*/ 0 w 20017"/>
                <a:gd name="T25" fmla="*/ 0 h 21567"/>
                <a:gd name="T26" fmla="*/ 0 w 20017"/>
                <a:gd name="T27" fmla="*/ 0 h 21567"/>
                <a:gd name="T28" fmla="*/ 0 w 20017"/>
                <a:gd name="T29" fmla="*/ 0 h 21567"/>
                <a:gd name="T30" fmla="*/ 0 w 20017"/>
                <a:gd name="T31" fmla="*/ 0 h 21567"/>
                <a:gd name="T32" fmla="*/ 0 w 20017"/>
                <a:gd name="T33" fmla="*/ 0 h 21567"/>
                <a:gd name="T34" fmla="*/ 0 w 20017"/>
                <a:gd name="T35" fmla="*/ 0 h 21567"/>
                <a:gd name="T36" fmla="*/ 0 w 20017"/>
                <a:gd name="T37" fmla="*/ 0 h 21567"/>
                <a:gd name="T38" fmla="*/ 0 w 20017"/>
                <a:gd name="T39" fmla="*/ 0 h 21567"/>
                <a:gd name="T40" fmla="*/ 0 w 20017"/>
                <a:gd name="T41" fmla="*/ 0 h 21567"/>
                <a:gd name="T42" fmla="*/ 0 w 20017"/>
                <a:gd name="T43" fmla="*/ 0 h 21567"/>
                <a:gd name="T44" fmla="*/ 0 w 20017"/>
                <a:gd name="T45" fmla="*/ 0 h 21567"/>
                <a:gd name="T46" fmla="*/ 0 w 20017"/>
                <a:gd name="T47" fmla="*/ 0 h 21567"/>
                <a:gd name="T48" fmla="*/ 0 w 20017"/>
                <a:gd name="T49" fmla="*/ 0 h 21567"/>
                <a:gd name="T50" fmla="*/ 0 w 20017"/>
                <a:gd name="T51" fmla="*/ 0 h 21567"/>
                <a:gd name="T52" fmla="*/ 0 w 20017"/>
                <a:gd name="T53" fmla="*/ 0 h 21567"/>
                <a:gd name="T54" fmla="*/ 0 w 20017"/>
                <a:gd name="T55" fmla="*/ 0 h 21567"/>
                <a:gd name="T56" fmla="*/ 0 w 20017"/>
                <a:gd name="T57" fmla="*/ 0 h 21567"/>
                <a:gd name="T58" fmla="*/ 0 w 20017"/>
                <a:gd name="T59" fmla="*/ 0 h 21567"/>
                <a:gd name="T60" fmla="*/ 0 w 20017"/>
                <a:gd name="T61" fmla="*/ 0 h 21567"/>
                <a:gd name="T62" fmla="*/ 0 w 20017"/>
                <a:gd name="T63" fmla="*/ 0 h 21567"/>
                <a:gd name="T64" fmla="*/ 0 w 20017"/>
                <a:gd name="T65" fmla="*/ 0 h 21567"/>
                <a:gd name="T66" fmla="*/ 0 w 20017"/>
                <a:gd name="T67" fmla="*/ 0 h 21567"/>
                <a:gd name="T68" fmla="*/ 0 w 20017"/>
                <a:gd name="T69" fmla="*/ 0 h 21567"/>
                <a:gd name="T70" fmla="*/ 0 w 20017"/>
                <a:gd name="T71" fmla="*/ 0 h 21567"/>
                <a:gd name="T72" fmla="*/ 0 w 20017"/>
                <a:gd name="T73" fmla="*/ 0 h 21567"/>
                <a:gd name="T74" fmla="*/ 0 w 20017"/>
                <a:gd name="T75" fmla="*/ 0 h 21567"/>
                <a:gd name="T76" fmla="*/ 0 w 20017"/>
                <a:gd name="T77" fmla="*/ 0 h 21567"/>
                <a:gd name="T78" fmla="*/ 0 w 20017"/>
                <a:gd name="T79" fmla="*/ 0 h 21567"/>
                <a:gd name="T80" fmla="*/ 0 w 20017"/>
                <a:gd name="T81" fmla="*/ 0 h 21567"/>
                <a:gd name="T82" fmla="*/ 0 w 20017"/>
                <a:gd name="T83" fmla="*/ 0 h 21567"/>
                <a:gd name="T84" fmla="*/ 0 w 20017"/>
                <a:gd name="T85" fmla="*/ 0 h 21567"/>
                <a:gd name="T86" fmla="*/ 0 w 20017"/>
                <a:gd name="T87" fmla="*/ 0 h 2156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17"/>
                <a:gd name="T133" fmla="*/ 0 h 21567"/>
                <a:gd name="T134" fmla="*/ 20017 w 20017"/>
                <a:gd name="T135" fmla="*/ 21567 h 2156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17" h="21567">
                  <a:moveTo>
                    <a:pt x="19743" y="9964"/>
                  </a:moveTo>
                  <a:cubicBezTo>
                    <a:pt x="19818" y="10436"/>
                    <a:pt x="19892" y="10883"/>
                    <a:pt x="19892" y="11653"/>
                  </a:cubicBezTo>
                  <a:cubicBezTo>
                    <a:pt x="19868" y="12449"/>
                    <a:pt x="19868" y="12449"/>
                    <a:pt x="19868" y="12449"/>
                  </a:cubicBezTo>
                  <a:cubicBezTo>
                    <a:pt x="19818" y="12747"/>
                    <a:pt x="19768" y="13144"/>
                    <a:pt x="19718" y="13418"/>
                  </a:cubicBezTo>
                  <a:cubicBezTo>
                    <a:pt x="19544" y="14188"/>
                    <a:pt x="19544" y="14188"/>
                    <a:pt x="19544" y="14188"/>
                  </a:cubicBezTo>
                  <a:cubicBezTo>
                    <a:pt x="19470" y="14436"/>
                    <a:pt x="19395" y="14759"/>
                    <a:pt x="19296" y="15008"/>
                  </a:cubicBezTo>
                  <a:cubicBezTo>
                    <a:pt x="18997" y="15728"/>
                    <a:pt x="18997" y="15728"/>
                    <a:pt x="18997" y="15728"/>
                  </a:cubicBezTo>
                  <a:cubicBezTo>
                    <a:pt x="18898" y="15952"/>
                    <a:pt x="18749" y="16250"/>
                    <a:pt x="18624" y="16474"/>
                  </a:cubicBezTo>
                  <a:cubicBezTo>
                    <a:pt x="18226" y="17120"/>
                    <a:pt x="18226" y="17120"/>
                    <a:pt x="18226" y="17120"/>
                  </a:cubicBezTo>
                  <a:cubicBezTo>
                    <a:pt x="18077" y="17343"/>
                    <a:pt x="17878" y="17617"/>
                    <a:pt x="17704" y="17840"/>
                  </a:cubicBezTo>
                  <a:cubicBezTo>
                    <a:pt x="17232" y="18387"/>
                    <a:pt x="17232" y="18387"/>
                    <a:pt x="17232" y="18387"/>
                  </a:cubicBezTo>
                  <a:cubicBezTo>
                    <a:pt x="17033" y="18586"/>
                    <a:pt x="16784" y="18834"/>
                    <a:pt x="16585" y="19033"/>
                  </a:cubicBezTo>
                  <a:cubicBezTo>
                    <a:pt x="16063" y="19455"/>
                    <a:pt x="16063" y="19455"/>
                    <a:pt x="16063" y="19455"/>
                  </a:cubicBezTo>
                  <a:cubicBezTo>
                    <a:pt x="15815" y="19654"/>
                    <a:pt x="15491" y="19878"/>
                    <a:pt x="15243" y="20052"/>
                  </a:cubicBezTo>
                  <a:cubicBezTo>
                    <a:pt x="14745" y="20350"/>
                    <a:pt x="14745" y="20350"/>
                    <a:pt x="14745" y="20350"/>
                  </a:cubicBezTo>
                  <a:cubicBezTo>
                    <a:pt x="14074" y="20673"/>
                    <a:pt x="14049" y="20698"/>
                    <a:pt x="13602" y="20871"/>
                  </a:cubicBezTo>
                  <a:cubicBezTo>
                    <a:pt x="13253" y="20996"/>
                    <a:pt x="13253" y="20996"/>
                    <a:pt x="13253" y="20996"/>
                  </a:cubicBezTo>
                  <a:cubicBezTo>
                    <a:pt x="12731" y="21170"/>
                    <a:pt x="12234" y="21344"/>
                    <a:pt x="11264" y="21493"/>
                  </a:cubicBezTo>
                  <a:cubicBezTo>
                    <a:pt x="11016" y="21517"/>
                    <a:pt x="11016" y="21517"/>
                    <a:pt x="11016" y="21517"/>
                  </a:cubicBezTo>
                  <a:cubicBezTo>
                    <a:pt x="10941" y="21517"/>
                    <a:pt x="10841" y="21542"/>
                    <a:pt x="10767" y="21542"/>
                  </a:cubicBezTo>
                  <a:cubicBezTo>
                    <a:pt x="10518" y="21542"/>
                    <a:pt x="10518" y="21542"/>
                    <a:pt x="10518" y="21542"/>
                  </a:cubicBezTo>
                  <a:cubicBezTo>
                    <a:pt x="10468" y="21567"/>
                    <a:pt x="10369" y="21567"/>
                    <a:pt x="10294" y="21567"/>
                  </a:cubicBezTo>
                  <a:cubicBezTo>
                    <a:pt x="10071" y="21567"/>
                    <a:pt x="10071" y="21567"/>
                    <a:pt x="10071" y="21567"/>
                  </a:cubicBezTo>
                  <a:cubicBezTo>
                    <a:pt x="10021" y="21567"/>
                    <a:pt x="9921" y="21567"/>
                    <a:pt x="9872" y="21567"/>
                  </a:cubicBezTo>
                  <a:cubicBezTo>
                    <a:pt x="9648" y="21567"/>
                    <a:pt x="9648" y="21567"/>
                    <a:pt x="9648" y="21567"/>
                  </a:cubicBezTo>
                  <a:cubicBezTo>
                    <a:pt x="9573" y="21567"/>
                    <a:pt x="9499" y="21567"/>
                    <a:pt x="9424" y="21567"/>
                  </a:cubicBezTo>
                  <a:cubicBezTo>
                    <a:pt x="9200" y="21542"/>
                    <a:pt x="9200" y="21542"/>
                    <a:pt x="9200" y="21542"/>
                  </a:cubicBezTo>
                  <a:cubicBezTo>
                    <a:pt x="9151" y="21542"/>
                    <a:pt x="9051" y="21517"/>
                    <a:pt x="8977" y="21517"/>
                  </a:cubicBezTo>
                  <a:cubicBezTo>
                    <a:pt x="8753" y="21493"/>
                    <a:pt x="8753" y="21493"/>
                    <a:pt x="8753" y="21493"/>
                  </a:cubicBezTo>
                  <a:cubicBezTo>
                    <a:pt x="8678" y="21493"/>
                    <a:pt x="8554" y="21468"/>
                    <a:pt x="8479" y="21468"/>
                  </a:cubicBezTo>
                  <a:cubicBezTo>
                    <a:pt x="8206" y="21418"/>
                    <a:pt x="8206" y="21418"/>
                    <a:pt x="8206" y="21418"/>
                  </a:cubicBezTo>
                  <a:cubicBezTo>
                    <a:pt x="8131" y="21393"/>
                    <a:pt x="8007" y="21393"/>
                    <a:pt x="7932" y="21368"/>
                  </a:cubicBezTo>
                  <a:cubicBezTo>
                    <a:pt x="7584" y="21294"/>
                    <a:pt x="7584" y="21294"/>
                    <a:pt x="7584" y="21294"/>
                  </a:cubicBezTo>
                  <a:cubicBezTo>
                    <a:pt x="7485" y="21269"/>
                    <a:pt x="7335" y="21219"/>
                    <a:pt x="7236" y="21194"/>
                  </a:cubicBezTo>
                  <a:cubicBezTo>
                    <a:pt x="6813" y="21070"/>
                    <a:pt x="6813" y="21070"/>
                    <a:pt x="6813" y="21070"/>
                  </a:cubicBezTo>
                  <a:cubicBezTo>
                    <a:pt x="6664" y="21021"/>
                    <a:pt x="6465" y="20946"/>
                    <a:pt x="6316" y="20896"/>
                  </a:cubicBezTo>
                  <a:cubicBezTo>
                    <a:pt x="5819" y="20673"/>
                    <a:pt x="5819" y="20673"/>
                    <a:pt x="5819" y="20673"/>
                  </a:cubicBezTo>
                  <a:cubicBezTo>
                    <a:pt x="5570" y="20548"/>
                    <a:pt x="5272" y="20399"/>
                    <a:pt x="5048" y="20275"/>
                  </a:cubicBezTo>
                  <a:cubicBezTo>
                    <a:pt x="4476" y="19927"/>
                    <a:pt x="4476" y="19927"/>
                    <a:pt x="4476" y="19927"/>
                  </a:cubicBezTo>
                  <a:cubicBezTo>
                    <a:pt x="4202" y="19753"/>
                    <a:pt x="3879" y="19505"/>
                    <a:pt x="3630" y="19306"/>
                  </a:cubicBezTo>
                  <a:cubicBezTo>
                    <a:pt x="3083" y="18834"/>
                    <a:pt x="3083" y="18834"/>
                    <a:pt x="3083" y="18834"/>
                  </a:cubicBezTo>
                  <a:cubicBezTo>
                    <a:pt x="2885" y="18610"/>
                    <a:pt x="2611" y="18362"/>
                    <a:pt x="2437" y="18138"/>
                  </a:cubicBezTo>
                  <a:cubicBezTo>
                    <a:pt x="1965" y="17567"/>
                    <a:pt x="1965" y="17567"/>
                    <a:pt x="1965" y="17567"/>
                  </a:cubicBezTo>
                  <a:cubicBezTo>
                    <a:pt x="1815" y="17343"/>
                    <a:pt x="1616" y="17070"/>
                    <a:pt x="1467" y="16846"/>
                  </a:cubicBezTo>
                  <a:cubicBezTo>
                    <a:pt x="1094" y="16175"/>
                    <a:pt x="1094" y="16175"/>
                    <a:pt x="1094" y="16175"/>
                  </a:cubicBezTo>
                  <a:cubicBezTo>
                    <a:pt x="995" y="15952"/>
                    <a:pt x="846" y="15629"/>
                    <a:pt x="746" y="15405"/>
                  </a:cubicBezTo>
                  <a:cubicBezTo>
                    <a:pt x="473" y="14660"/>
                    <a:pt x="473" y="14660"/>
                    <a:pt x="473" y="14660"/>
                  </a:cubicBezTo>
                  <a:cubicBezTo>
                    <a:pt x="398" y="14411"/>
                    <a:pt x="299" y="14088"/>
                    <a:pt x="249" y="13840"/>
                  </a:cubicBezTo>
                  <a:cubicBezTo>
                    <a:pt x="100" y="13070"/>
                    <a:pt x="100" y="13070"/>
                    <a:pt x="100" y="13070"/>
                  </a:cubicBezTo>
                  <a:cubicBezTo>
                    <a:pt x="50" y="12622"/>
                    <a:pt x="0" y="12051"/>
                    <a:pt x="0" y="11604"/>
                  </a:cubicBezTo>
                  <a:cubicBezTo>
                    <a:pt x="25" y="10809"/>
                    <a:pt x="25" y="10809"/>
                    <a:pt x="25" y="10809"/>
                  </a:cubicBezTo>
                  <a:cubicBezTo>
                    <a:pt x="50" y="10535"/>
                    <a:pt x="100" y="10187"/>
                    <a:pt x="149" y="9939"/>
                  </a:cubicBezTo>
                  <a:cubicBezTo>
                    <a:pt x="299" y="9169"/>
                    <a:pt x="299" y="9169"/>
                    <a:pt x="299" y="9169"/>
                  </a:cubicBezTo>
                  <a:cubicBezTo>
                    <a:pt x="373" y="8920"/>
                    <a:pt x="473" y="8597"/>
                    <a:pt x="547" y="8349"/>
                  </a:cubicBezTo>
                  <a:cubicBezTo>
                    <a:pt x="846" y="7628"/>
                    <a:pt x="846" y="7628"/>
                    <a:pt x="846" y="7628"/>
                  </a:cubicBezTo>
                  <a:cubicBezTo>
                    <a:pt x="945" y="7405"/>
                    <a:pt x="1094" y="7082"/>
                    <a:pt x="1219" y="6858"/>
                  </a:cubicBezTo>
                  <a:cubicBezTo>
                    <a:pt x="1592" y="6212"/>
                    <a:pt x="1592" y="6212"/>
                    <a:pt x="1592" y="6212"/>
                  </a:cubicBezTo>
                  <a:cubicBezTo>
                    <a:pt x="1741" y="5988"/>
                    <a:pt x="1940" y="5715"/>
                    <a:pt x="2114" y="5516"/>
                  </a:cubicBezTo>
                  <a:cubicBezTo>
                    <a:pt x="2586" y="4945"/>
                    <a:pt x="2586" y="4945"/>
                    <a:pt x="2586" y="4945"/>
                  </a:cubicBezTo>
                  <a:cubicBezTo>
                    <a:pt x="2760" y="4746"/>
                    <a:pt x="3034" y="4498"/>
                    <a:pt x="3233" y="4299"/>
                  </a:cubicBezTo>
                  <a:cubicBezTo>
                    <a:pt x="3755" y="3852"/>
                    <a:pt x="3755" y="3852"/>
                    <a:pt x="3755" y="3852"/>
                  </a:cubicBezTo>
                  <a:cubicBezTo>
                    <a:pt x="3979" y="3678"/>
                    <a:pt x="4302" y="3429"/>
                    <a:pt x="4551" y="3280"/>
                  </a:cubicBezTo>
                  <a:cubicBezTo>
                    <a:pt x="5073" y="2957"/>
                    <a:pt x="5073" y="2957"/>
                    <a:pt x="5073" y="2957"/>
                  </a:cubicBezTo>
                  <a:cubicBezTo>
                    <a:pt x="5744" y="2609"/>
                    <a:pt x="5769" y="2609"/>
                    <a:pt x="6167" y="2435"/>
                  </a:cubicBezTo>
                  <a:cubicBezTo>
                    <a:pt x="6540" y="2286"/>
                    <a:pt x="6540" y="2286"/>
                    <a:pt x="6540" y="2286"/>
                  </a:cubicBezTo>
                  <a:cubicBezTo>
                    <a:pt x="7186" y="2063"/>
                    <a:pt x="7659" y="1914"/>
                    <a:pt x="8604" y="1765"/>
                  </a:cubicBezTo>
                  <a:cubicBezTo>
                    <a:pt x="8877" y="1740"/>
                    <a:pt x="8877" y="1740"/>
                    <a:pt x="8877" y="1740"/>
                  </a:cubicBezTo>
                  <a:cubicBezTo>
                    <a:pt x="8952" y="1740"/>
                    <a:pt x="9051" y="1715"/>
                    <a:pt x="9126" y="1715"/>
                  </a:cubicBezTo>
                  <a:cubicBezTo>
                    <a:pt x="9350" y="1715"/>
                    <a:pt x="9350" y="1715"/>
                    <a:pt x="9350" y="1715"/>
                  </a:cubicBezTo>
                  <a:cubicBezTo>
                    <a:pt x="9424" y="1690"/>
                    <a:pt x="9524" y="1690"/>
                    <a:pt x="9573" y="1690"/>
                  </a:cubicBezTo>
                  <a:cubicBezTo>
                    <a:pt x="9797" y="1690"/>
                    <a:pt x="9797" y="1690"/>
                    <a:pt x="9797" y="1690"/>
                  </a:cubicBezTo>
                  <a:cubicBezTo>
                    <a:pt x="9872" y="1690"/>
                    <a:pt x="9946" y="1690"/>
                    <a:pt x="10021" y="1690"/>
                  </a:cubicBezTo>
                  <a:cubicBezTo>
                    <a:pt x="10245" y="1690"/>
                    <a:pt x="10245" y="1690"/>
                    <a:pt x="10245" y="1690"/>
                  </a:cubicBezTo>
                  <a:cubicBezTo>
                    <a:pt x="10294" y="1690"/>
                    <a:pt x="10394" y="1690"/>
                    <a:pt x="10444" y="1690"/>
                  </a:cubicBezTo>
                  <a:cubicBezTo>
                    <a:pt x="10667" y="1715"/>
                    <a:pt x="10667" y="1715"/>
                    <a:pt x="10667" y="1715"/>
                  </a:cubicBezTo>
                  <a:cubicBezTo>
                    <a:pt x="10742" y="1715"/>
                    <a:pt x="10841" y="1715"/>
                    <a:pt x="10891" y="1740"/>
                  </a:cubicBezTo>
                  <a:cubicBezTo>
                    <a:pt x="11140" y="1765"/>
                    <a:pt x="11140" y="1765"/>
                    <a:pt x="11140" y="1765"/>
                  </a:cubicBezTo>
                  <a:cubicBezTo>
                    <a:pt x="11214" y="1765"/>
                    <a:pt x="11314" y="1789"/>
                    <a:pt x="11389" y="1789"/>
                  </a:cubicBezTo>
                  <a:cubicBezTo>
                    <a:pt x="11662" y="1839"/>
                    <a:pt x="11662" y="1839"/>
                    <a:pt x="11662" y="1839"/>
                  </a:cubicBezTo>
                  <a:cubicBezTo>
                    <a:pt x="11761" y="1864"/>
                    <a:pt x="11886" y="1864"/>
                    <a:pt x="11960" y="1889"/>
                  </a:cubicBezTo>
                  <a:cubicBezTo>
                    <a:pt x="12284" y="1963"/>
                    <a:pt x="12284" y="1963"/>
                    <a:pt x="12284" y="1963"/>
                  </a:cubicBezTo>
                  <a:cubicBezTo>
                    <a:pt x="12408" y="1988"/>
                    <a:pt x="12557" y="2038"/>
                    <a:pt x="12657" y="2063"/>
                  </a:cubicBezTo>
                  <a:cubicBezTo>
                    <a:pt x="13079" y="2187"/>
                    <a:pt x="13079" y="2187"/>
                    <a:pt x="13079" y="2187"/>
                  </a:cubicBezTo>
                  <a:cubicBezTo>
                    <a:pt x="13303" y="2261"/>
                    <a:pt x="13303" y="2261"/>
                    <a:pt x="13303" y="2261"/>
                  </a:cubicBezTo>
                  <a:cubicBezTo>
                    <a:pt x="12781" y="2112"/>
                    <a:pt x="12781" y="2112"/>
                    <a:pt x="12781" y="2112"/>
                  </a:cubicBezTo>
                  <a:cubicBezTo>
                    <a:pt x="5396" y="0"/>
                    <a:pt x="1318" y="7355"/>
                    <a:pt x="4650" y="13318"/>
                  </a:cubicBezTo>
                  <a:cubicBezTo>
                    <a:pt x="8579" y="20399"/>
                    <a:pt x="17630" y="19753"/>
                    <a:pt x="19495" y="13914"/>
                  </a:cubicBezTo>
                  <a:cubicBezTo>
                    <a:pt x="20017" y="12200"/>
                    <a:pt x="19892" y="10833"/>
                    <a:pt x="19743" y="9939"/>
                  </a:cubicBezTo>
                  <a:cubicBezTo>
                    <a:pt x="19743" y="9939"/>
                    <a:pt x="19743" y="9964"/>
                    <a:pt x="19743" y="9964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86" name="Freeform 62"/>
            <p:cNvSpPr>
              <a:spLocks noChangeAspect="1"/>
            </p:cNvSpPr>
            <p:nvPr/>
          </p:nvSpPr>
          <p:spPr bwMode="auto">
            <a:xfrm>
              <a:off x="2298" y="1502"/>
              <a:ext cx="1193" cy="1256"/>
            </a:xfrm>
            <a:custGeom>
              <a:avLst/>
              <a:gdLst>
                <a:gd name="T0" fmla="*/ 0 w 19883"/>
                <a:gd name="T1" fmla="*/ 0 h 20933"/>
                <a:gd name="T2" fmla="*/ 0 w 19883"/>
                <a:gd name="T3" fmla="*/ 0 h 20933"/>
                <a:gd name="T4" fmla="*/ 0 w 19883"/>
                <a:gd name="T5" fmla="*/ 0 h 20933"/>
                <a:gd name="T6" fmla="*/ 0 w 19883"/>
                <a:gd name="T7" fmla="*/ 0 h 20933"/>
                <a:gd name="T8" fmla="*/ 0 w 19883"/>
                <a:gd name="T9" fmla="*/ 0 h 20933"/>
                <a:gd name="T10" fmla="*/ 0 w 19883"/>
                <a:gd name="T11" fmla="*/ 0 h 20933"/>
                <a:gd name="T12" fmla="*/ 0 w 19883"/>
                <a:gd name="T13" fmla="*/ 0 h 20933"/>
                <a:gd name="T14" fmla="*/ 0 w 19883"/>
                <a:gd name="T15" fmla="*/ 0 h 20933"/>
                <a:gd name="T16" fmla="*/ 0 w 19883"/>
                <a:gd name="T17" fmla="*/ 0 h 20933"/>
                <a:gd name="T18" fmla="*/ 0 w 19883"/>
                <a:gd name="T19" fmla="*/ 0 h 20933"/>
                <a:gd name="T20" fmla="*/ 0 w 19883"/>
                <a:gd name="T21" fmla="*/ 0 h 20933"/>
                <a:gd name="T22" fmla="*/ 0 w 19883"/>
                <a:gd name="T23" fmla="*/ 0 h 20933"/>
                <a:gd name="T24" fmla="*/ 0 w 19883"/>
                <a:gd name="T25" fmla="*/ 0 h 20933"/>
                <a:gd name="T26" fmla="*/ 0 w 19883"/>
                <a:gd name="T27" fmla="*/ 0 h 20933"/>
                <a:gd name="T28" fmla="*/ 0 w 19883"/>
                <a:gd name="T29" fmla="*/ 0 h 20933"/>
                <a:gd name="T30" fmla="*/ 0 w 19883"/>
                <a:gd name="T31" fmla="*/ 0 h 20933"/>
                <a:gd name="T32" fmla="*/ 0 w 19883"/>
                <a:gd name="T33" fmla="*/ 0 h 20933"/>
                <a:gd name="T34" fmla="*/ 0 w 19883"/>
                <a:gd name="T35" fmla="*/ 0 h 20933"/>
                <a:gd name="T36" fmla="*/ 0 w 19883"/>
                <a:gd name="T37" fmla="*/ 0 h 20933"/>
                <a:gd name="T38" fmla="*/ 0 w 19883"/>
                <a:gd name="T39" fmla="*/ 0 h 20933"/>
                <a:gd name="T40" fmla="*/ 0 w 19883"/>
                <a:gd name="T41" fmla="*/ 0 h 20933"/>
                <a:gd name="T42" fmla="*/ 0 w 19883"/>
                <a:gd name="T43" fmla="*/ 0 h 20933"/>
                <a:gd name="T44" fmla="*/ 0 w 19883"/>
                <a:gd name="T45" fmla="*/ 0 h 20933"/>
                <a:gd name="T46" fmla="*/ 0 w 19883"/>
                <a:gd name="T47" fmla="*/ 0 h 20933"/>
                <a:gd name="T48" fmla="*/ 0 w 19883"/>
                <a:gd name="T49" fmla="*/ 0 h 20933"/>
                <a:gd name="T50" fmla="*/ 0 w 19883"/>
                <a:gd name="T51" fmla="*/ 0 h 20933"/>
                <a:gd name="T52" fmla="*/ 0 w 19883"/>
                <a:gd name="T53" fmla="*/ 0 h 20933"/>
                <a:gd name="T54" fmla="*/ 0 w 19883"/>
                <a:gd name="T55" fmla="*/ 0 h 20933"/>
                <a:gd name="T56" fmla="*/ 0 w 19883"/>
                <a:gd name="T57" fmla="*/ 0 h 20933"/>
                <a:gd name="T58" fmla="*/ 0 w 19883"/>
                <a:gd name="T59" fmla="*/ 0 h 20933"/>
                <a:gd name="T60" fmla="*/ 0 w 19883"/>
                <a:gd name="T61" fmla="*/ 0 h 20933"/>
                <a:gd name="T62" fmla="*/ 0 w 19883"/>
                <a:gd name="T63" fmla="*/ 0 h 20933"/>
                <a:gd name="T64" fmla="*/ 0 w 19883"/>
                <a:gd name="T65" fmla="*/ 0 h 20933"/>
                <a:gd name="T66" fmla="*/ 0 w 19883"/>
                <a:gd name="T67" fmla="*/ 0 h 20933"/>
                <a:gd name="T68" fmla="*/ 0 w 19883"/>
                <a:gd name="T69" fmla="*/ 0 h 20933"/>
                <a:gd name="T70" fmla="*/ 0 w 19883"/>
                <a:gd name="T71" fmla="*/ 0 h 20933"/>
                <a:gd name="T72" fmla="*/ 0 w 19883"/>
                <a:gd name="T73" fmla="*/ 0 h 20933"/>
                <a:gd name="T74" fmla="*/ 0 w 19883"/>
                <a:gd name="T75" fmla="*/ 0 h 20933"/>
                <a:gd name="T76" fmla="*/ 0 w 19883"/>
                <a:gd name="T77" fmla="*/ 0 h 20933"/>
                <a:gd name="T78" fmla="*/ 0 w 19883"/>
                <a:gd name="T79" fmla="*/ 0 h 20933"/>
                <a:gd name="T80" fmla="*/ 0 w 19883"/>
                <a:gd name="T81" fmla="*/ 0 h 209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883"/>
                <a:gd name="T124" fmla="*/ 0 h 20933"/>
                <a:gd name="T125" fmla="*/ 19883 w 19883"/>
                <a:gd name="T126" fmla="*/ 20933 h 2093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883" h="20933">
                  <a:moveTo>
                    <a:pt x="19883" y="11025"/>
                  </a:moveTo>
                  <a:cubicBezTo>
                    <a:pt x="19883" y="11522"/>
                    <a:pt x="19859" y="11969"/>
                    <a:pt x="19709" y="12788"/>
                  </a:cubicBezTo>
                  <a:cubicBezTo>
                    <a:pt x="19536" y="13558"/>
                    <a:pt x="19536" y="13558"/>
                    <a:pt x="19536" y="13558"/>
                  </a:cubicBezTo>
                  <a:cubicBezTo>
                    <a:pt x="19461" y="13806"/>
                    <a:pt x="19386" y="14129"/>
                    <a:pt x="19287" y="14378"/>
                  </a:cubicBezTo>
                  <a:cubicBezTo>
                    <a:pt x="18989" y="15098"/>
                    <a:pt x="18989" y="15098"/>
                    <a:pt x="18989" y="15098"/>
                  </a:cubicBezTo>
                  <a:cubicBezTo>
                    <a:pt x="18889" y="15321"/>
                    <a:pt x="18740" y="15619"/>
                    <a:pt x="18616" y="15843"/>
                  </a:cubicBezTo>
                  <a:cubicBezTo>
                    <a:pt x="18218" y="16488"/>
                    <a:pt x="18218" y="16488"/>
                    <a:pt x="18218" y="16488"/>
                  </a:cubicBezTo>
                  <a:cubicBezTo>
                    <a:pt x="18069" y="16712"/>
                    <a:pt x="17870" y="16985"/>
                    <a:pt x="17696" y="17208"/>
                  </a:cubicBezTo>
                  <a:cubicBezTo>
                    <a:pt x="17224" y="17755"/>
                    <a:pt x="17224" y="17755"/>
                    <a:pt x="17224" y="17755"/>
                  </a:cubicBezTo>
                  <a:cubicBezTo>
                    <a:pt x="17025" y="17953"/>
                    <a:pt x="16777" y="18202"/>
                    <a:pt x="16578" y="18400"/>
                  </a:cubicBezTo>
                  <a:cubicBezTo>
                    <a:pt x="16056" y="18822"/>
                    <a:pt x="16056" y="18822"/>
                    <a:pt x="16056" y="18822"/>
                  </a:cubicBezTo>
                  <a:cubicBezTo>
                    <a:pt x="15807" y="19021"/>
                    <a:pt x="15484" y="19245"/>
                    <a:pt x="15236" y="19418"/>
                  </a:cubicBezTo>
                  <a:cubicBezTo>
                    <a:pt x="14739" y="19716"/>
                    <a:pt x="14739" y="19716"/>
                    <a:pt x="14739" y="19716"/>
                  </a:cubicBezTo>
                  <a:cubicBezTo>
                    <a:pt x="14068" y="20039"/>
                    <a:pt x="14043" y="20064"/>
                    <a:pt x="13595" y="20238"/>
                  </a:cubicBezTo>
                  <a:cubicBezTo>
                    <a:pt x="13247" y="20362"/>
                    <a:pt x="13247" y="20362"/>
                    <a:pt x="13247" y="20362"/>
                  </a:cubicBezTo>
                  <a:cubicBezTo>
                    <a:pt x="12725" y="20536"/>
                    <a:pt x="12228" y="20710"/>
                    <a:pt x="11259" y="20859"/>
                  </a:cubicBezTo>
                  <a:cubicBezTo>
                    <a:pt x="11011" y="20883"/>
                    <a:pt x="11011" y="20883"/>
                    <a:pt x="11011" y="20883"/>
                  </a:cubicBezTo>
                  <a:cubicBezTo>
                    <a:pt x="10936" y="20883"/>
                    <a:pt x="10837" y="20908"/>
                    <a:pt x="10762" y="20908"/>
                  </a:cubicBezTo>
                  <a:cubicBezTo>
                    <a:pt x="10513" y="20908"/>
                    <a:pt x="10513" y="20908"/>
                    <a:pt x="10513" y="20908"/>
                  </a:cubicBezTo>
                  <a:cubicBezTo>
                    <a:pt x="10464" y="20933"/>
                    <a:pt x="10364" y="20933"/>
                    <a:pt x="10290" y="20933"/>
                  </a:cubicBezTo>
                  <a:cubicBezTo>
                    <a:pt x="10066" y="20933"/>
                    <a:pt x="10066" y="20933"/>
                    <a:pt x="10066" y="20933"/>
                  </a:cubicBezTo>
                  <a:cubicBezTo>
                    <a:pt x="10016" y="20933"/>
                    <a:pt x="9917" y="20933"/>
                    <a:pt x="9867" y="20933"/>
                  </a:cubicBezTo>
                  <a:cubicBezTo>
                    <a:pt x="9644" y="20933"/>
                    <a:pt x="9644" y="20933"/>
                    <a:pt x="9644" y="20933"/>
                  </a:cubicBezTo>
                  <a:cubicBezTo>
                    <a:pt x="9569" y="20933"/>
                    <a:pt x="9494" y="20933"/>
                    <a:pt x="9420" y="20933"/>
                  </a:cubicBezTo>
                  <a:cubicBezTo>
                    <a:pt x="9196" y="20908"/>
                    <a:pt x="9196" y="20908"/>
                    <a:pt x="9196" y="20908"/>
                  </a:cubicBezTo>
                  <a:cubicBezTo>
                    <a:pt x="9146" y="20908"/>
                    <a:pt x="9047" y="20883"/>
                    <a:pt x="8972" y="20883"/>
                  </a:cubicBezTo>
                  <a:cubicBezTo>
                    <a:pt x="8749" y="20859"/>
                    <a:pt x="8749" y="20859"/>
                    <a:pt x="8749" y="20859"/>
                  </a:cubicBezTo>
                  <a:cubicBezTo>
                    <a:pt x="8674" y="20859"/>
                    <a:pt x="8550" y="20834"/>
                    <a:pt x="8475" y="20834"/>
                  </a:cubicBezTo>
                  <a:cubicBezTo>
                    <a:pt x="8202" y="20784"/>
                    <a:pt x="8202" y="20784"/>
                    <a:pt x="8202" y="20784"/>
                  </a:cubicBezTo>
                  <a:cubicBezTo>
                    <a:pt x="8127" y="20759"/>
                    <a:pt x="8003" y="20759"/>
                    <a:pt x="7929" y="20734"/>
                  </a:cubicBezTo>
                  <a:cubicBezTo>
                    <a:pt x="7581" y="20660"/>
                    <a:pt x="7581" y="20660"/>
                    <a:pt x="7581" y="20660"/>
                  </a:cubicBezTo>
                  <a:cubicBezTo>
                    <a:pt x="7481" y="20635"/>
                    <a:pt x="7332" y="20585"/>
                    <a:pt x="7233" y="20561"/>
                  </a:cubicBezTo>
                  <a:cubicBezTo>
                    <a:pt x="6810" y="20436"/>
                    <a:pt x="6810" y="20436"/>
                    <a:pt x="6810" y="20436"/>
                  </a:cubicBezTo>
                  <a:cubicBezTo>
                    <a:pt x="6661" y="20387"/>
                    <a:pt x="6462" y="20312"/>
                    <a:pt x="6313" y="20263"/>
                  </a:cubicBezTo>
                  <a:cubicBezTo>
                    <a:pt x="5816" y="20039"/>
                    <a:pt x="5816" y="20039"/>
                    <a:pt x="5816" y="20039"/>
                  </a:cubicBezTo>
                  <a:cubicBezTo>
                    <a:pt x="5567" y="19915"/>
                    <a:pt x="5269" y="19766"/>
                    <a:pt x="5046" y="19642"/>
                  </a:cubicBezTo>
                  <a:cubicBezTo>
                    <a:pt x="4474" y="19294"/>
                    <a:pt x="4474" y="19294"/>
                    <a:pt x="4474" y="19294"/>
                  </a:cubicBezTo>
                  <a:cubicBezTo>
                    <a:pt x="4200" y="19120"/>
                    <a:pt x="3877" y="18872"/>
                    <a:pt x="3629" y="18673"/>
                  </a:cubicBezTo>
                  <a:cubicBezTo>
                    <a:pt x="3082" y="18202"/>
                    <a:pt x="3082" y="18202"/>
                    <a:pt x="3082" y="18202"/>
                  </a:cubicBezTo>
                  <a:cubicBezTo>
                    <a:pt x="2883" y="17978"/>
                    <a:pt x="2610" y="17730"/>
                    <a:pt x="2436" y="17506"/>
                  </a:cubicBezTo>
                  <a:cubicBezTo>
                    <a:pt x="1964" y="16935"/>
                    <a:pt x="1964" y="16935"/>
                    <a:pt x="1964" y="16935"/>
                  </a:cubicBezTo>
                  <a:cubicBezTo>
                    <a:pt x="1814" y="16712"/>
                    <a:pt x="1616" y="16439"/>
                    <a:pt x="1467" y="16215"/>
                  </a:cubicBezTo>
                  <a:cubicBezTo>
                    <a:pt x="1094" y="15545"/>
                    <a:pt x="1094" y="15545"/>
                    <a:pt x="1094" y="15545"/>
                  </a:cubicBezTo>
                  <a:cubicBezTo>
                    <a:pt x="994" y="15321"/>
                    <a:pt x="845" y="14998"/>
                    <a:pt x="746" y="14775"/>
                  </a:cubicBezTo>
                  <a:cubicBezTo>
                    <a:pt x="472" y="14030"/>
                    <a:pt x="472" y="14030"/>
                    <a:pt x="472" y="14030"/>
                  </a:cubicBezTo>
                  <a:cubicBezTo>
                    <a:pt x="398" y="13782"/>
                    <a:pt x="298" y="13459"/>
                    <a:pt x="249" y="13210"/>
                  </a:cubicBezTo>
                  <a:cubicBezTo>
                    <a:pt x="100" y="12441"/>
                    <a:pt x="100" y="12441"/>
                    <a:pt x="100" y="12441"/>
                  </a:cubicBezTo>
                  <a:cubicBezTo>
                    <a:pt x="50" y="11994"/>
                    <a:pt x="0" y="11422"/>
                    <a:pt x="0" y="10976"/>
                  </a:cubicBezTo>
                  <a:cubicBezTo>
                    <a:pt x="25" y="10181"/>
                    <a:pt x="25" y="10181"/>
                    <a:pt x="25" y="10181"/>
                  </a:cubicBezTo>
                  <a:cubicBezTo>
                    <a:pt x="50" y="9908"/>
                    <a:pt x="100" y="9560"/>
                    <a:pt x="149" y="9312"/>
                  </a:cubicBezTo>
                  <a:cubicBezTo>
                    <a:pt x="298" y="8542"/>
                    <a:pt x="298" y="8542"/>
                    <a:pt x="298" y="8542"/>
                  </a:cubicBezTo>
                  <a:cubicBezTo>
                    <a:pt x="373" y="8294"/>
                    <a:pt x="472" y="7971"/>
                    <a:pt x="547" y="7723"/>
                  </a:cubicBezTo>
                  <a:cubicBezTo>
                    <a:pt x="845" y="7002"/>
                    <a:pt x="845" y="7002"/>
                    <a:pt x="845" y="7002"/>
                  </a:cubicBezTo>
                  <a:cubicBezTo>
                    <a:pt x="945" y="6779"/>
                    <a:pt x="1094" y="6456"/>
                    <a:pt x="1218" y="6233"/>
                  </a:cubicBezTo>
                  <a:cubicBezTo>
                    <a:pt x="1591" y="5587"/>
                    <a:pt x="1591" y="5587"/>
                    <a:pt x="1591" y="5587"/>
                  </a:cubicBezTo>
                  <a:cubicBezTo>
                    <a:pt x="1740" y="5364"/>
                    <a:pt x="1939" y="5090"/>
                    <a:pt x="2113" y="4892"/>
                  </a:cubicBezTo>
                  <a:cubicBezTo>
                    <a:pt x="2585" y="4321"/>
                    <a:pt x="2585" y="4321"/>
                    <a:pt x="2585" y="4321"/>
                  </a:cubicBezTo>
                  <a:cubicBezTo>
                    <a:pt x="2759" y="4122"/>
                    <a:pt x="3032" y="3874"/>
                    <a:pt x="3231" y="3675"/>
                  </a:cubicBezTo>
                  <a:cubicBezTo>
                    <a:pt x="3753" y="3228"/>
                    <a:pt x="3753" y="3228"/>
                    <a:pt x="3753" y="3228"/>
                  </a:cubicBezTo>
                  <a:cubicBezTo>
                    <a:pt x="3977" y="3054"/>
                    <a:pt x="4300" y="2806"/>
                    <a:pt x="4548" y="2657"/>
                  </a:cubicBezTo>
                  <a:cubicBezTo>
                    <a:pt x="5070" y="2334"/>
                    <a:pt x="5070" y="2334"/>
                    <a:pt x="5070" y="2334"/>
                  </a:cubicBezTo>
                  <a:cubicBezTo>
                    <a:pt x="5741" y="1986"/>
                    <a:pt x="5766" y="1986"/>
                    <a:pt x="6164" y="1813"/>
                  </a:cubicBezTo>
                  <a:cubicBezTo>
                    <a:pt x="6537" y="1664"/>
                    <a:pt x="6537" y="1664"/>
                    <a:pt x="6537" y="1664"/>
                  </a:cubicBezTo>
                  <a:cubicBezTo>
                    <a:pt x="7183" y="1440"/>
                    <a:pt x="7655" y="1291"/>
                    <a:pt x="8600" y="1142"/>
                  </a:cubicBezTo>
                  <a:cubicBezTo>
                    <a:pt x="8873" y="1117"/>
                    <a:pt x="8873" y="1117"/>
                    <a:pt x="8873" y="1117"/>
                  </a:cubicBezTo>
                  <a:cubicBezTo>
                    <a:pt x="8948" y="1117"/>
                    <a:pt x="9047" y="1092"/>
                    <a:pt x="9122" y="1092"/>
                  </a:cubicBezTo>
                  <a:cubicBezTo>
                    <a:pt x="9345" y="1092"/>
                    <a:pt x="9345" y="1092"/>
                    <a:pt x="9345" y="1092"/>
                  </a:cubicBezTo>
                  <a:cubicBezTo>
                    <a:pt x="9420" y="1068"/>
                    <a:pt x="9519" y="1068"/>
                    <a:pt x="9569" y="1068"/>
                  </a:cubicBezTo>
                  <a:cubicBezTo>
                    <a:pt x="9793" y="1068"/>
                    <a:pt x="9793" y="1068"/>
                    <a:pt x="9793" y="1068"/>
                  </a:cubicBezTo>
                  <a:cubicBezTo>
                    <a:pt x="9867" y="1068"/>
                    <a:pt x="9942" y="1068"/>
                    <a:pt x="10016" y="1068"/>
                  </a:cubicBezTo>
                  <a:cubicBezTo>
                    <a:pt x="10240" y="1068"/>
                    <a:pt x="10240" y="1068"/>
                    <a:pt x="10240" y="1068"/>
                  </a:cubicBezTo>
                  <a:cubicBezTo>
                    <a:pt x="10290" y="1068"/>
                    <a:pt x="10389" y="1068"/>
                    <a:pt x="10439" y="1068"/>
                  </a:cubicBezTo>
                  <a:cubicBezTo>
                    <a:pt x="10663" y="1092"/>
                    <a:pt x="10663" y="1092"/>
                    <a:pt x="10663" y="1092"/>
                  </a:cubicBezTo>
                  <a:cubicBezTo>
                    <a:pt x="10737" y="1092"/>
                    <a:pt x="10837" y="1092"/>
                    <a:pt x="10886" y="1117"/>
                  </a:cubicBezTo>
                  <a:cubicBezTo>
                    <a:pt x="11135" y="1142"/>
                    <a:pt x="11135" y="1142"/>
                    <a:pt x="11135" y="1142"/>
                  </a:cubicBezTo>
                  <a:cubicBezTo>
                    <a:pt x="11209" y="1142"/>
                    <a:pt x="11309" y="1167"/>
                    <a:pt x="11383" y="1167"/>
                  </a:cubicBezTo>
                  <a:cubicBezTo>
                    <a:pt x="11657" y="1217"/>
                    <a:pt x="11657" y="1217"/>
                    <a:pt x="11657" y="1217"/>
                  </a:cubicBezTo>
                  <a:cubicBezTo>
                    <a:pt x="11731" y="1217"/>
                    <a:pt x="11731" y="1217"/>
                    <a:pt x="11731" y="1217"/>
                  </a:cubicBezTo>
                  <a:cubicBezTo>
                    <a:pt x="11657" y="1217"/>
                    <a:pt x="11657" y="1217"/>
                    <a:pt x="11657" y="1217"/>
                  </a:cubicBezTo>
                  <a:cubicBezTo>
                    <a:pt x="3828" y="0"/>
                    <a:pt x="721" y="8641"/>
                    <a:pt x="5145" y="14303"/>
                  </a:cubicBezTo>
                  <a:cubicBezTo>
                    <a:pt x="9892" y="20412"/>
                    <a:pt x="18939" y="19096"/>
                    <a:pt x="19809" y="12167"/>
                  </a:cubicBezTo>
                  <a:cubicBezTo>
                    <a:pt x="19883" y="11497"/>
                    <a:pt x="19883" y="11199"/>
                    <a:pt x="19883" y="10951"/>
                  </a:cubicBezTo>
                  <a:cubicBezTo>
                    <a:pt x="19883" y="10976"/>
                    <a:pt x="19883" y="11000"/>
                    <a:pt x="19883" y="11025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87" name="Freeform 63"/>
            <p:cNvSpPr>
              <a:spLocks noChangeAspect="1"/>
            </p:cNvSpPr>
            <p:nvPr/>
          </p:nvSpPr>
          <p:spPr bwMode="auto">
            <a:xfrm>
              <a:off x="2298" y="1566"/>
              <a:ext cx="1187" cy="1192"/>
            </a:xfrm>
            <a:custGeom>
              <a:avLst/>
              <a:gdLst>
                <a:gd name="T0" fmla="*/ 0 w 19783"/>
                <a:gd name="T1" fmla="*/ 0 h 19867"/>
                <a:gd name="T2" fmla="*/ 0 w 19783"/>
                <a:gd name="T3" fmla="*/ 0 h 19867"/>
                <a:gd name="T4" fmla="*/ 0 w 19783"/>
                <a:gd name="T5" fmla="*/ 0 h 19867"/>
                <a:gd name="T6" fmla="*/ 0 w 19783"/>
                <a:gd name="T7" fmla="*/ 0 h 19867"/>
                <a:gd name="T8" fmla="*/ 0 w 19783"/>
                <a:gd name="T9" fmla="*/ 0 h 19867"/>
                <a:gd name="T10" fmla="*/ 0 w 19783"/>
                <a:gd name="T11" fmla="*/ 0 h 19867"/>
                <a:gd name="T12" fmla="*/ 0 w 19783"/>
                <a:gd name="T13" fmla="*/ 0 h 19867"/>
                <a:gd name="T14" fmla="*/ 0 w 19783"/>
                <a:gd name="T15" fmla="*/ 0 h 19867"/>
                <a:gd name="T16" fmla="*/ 0 w 19783"/>
                <a:gd name="T17" fmla="*/ 0 h 19867"/>
                <a:gd name="T18" fmla="*/ 0 w 19783"/>
                <a:gd name="T19" fmla="*/ 0 h 19867"/>
                <a:gd name="T20" fmla="*/ 0 w 19783"/>
                <a:gd name="T21" fmla="*/ 0 h 19867"/>
                <a:gd name="T22" fmla="*/ 0 w 19783"/>
                <a:gd name="T23" fmla="*/ 0 h 19867"/>
                <a:gd name="T24" fmla="*/ 0 w 19783"/>
                <a:gd name="T25" fmla="*/ 0 h 19867"/>
                <a:gd name="T26" fmla="*/ 0 w 19783"/>
                <a:gd name="T27" fmla="*/ 0 h 19867"/>
                <a:gd name="T28" fmla="*/ 0 w 19783"/>
                <a:gd name="T29" fmla="*/ 0 h 19867"/>
                <a:gd name="T30" fmla="*/ 0 w 19783"/>
                <a:gd name="T31" fmla="*/ 0 h 19867"/>
                <a:gd name="T32" fmla="*/ 0 w 19783"/>
                <a:gd name="T33" fmla="*/ 0 h 19867"/>
                <a:gd name="T34" fmla="*/ 0 w 19783"/>
                <a:gd name="T35" fmla="*/ 0 h 19867"/>
                <a:gd name="T36" fmla="*/ 0 w 19783"/>
                <a:gd name="T37" fmla="*/ 0 h 19867"/>
                <a:gd name="T38" fmla="*/ 0 w 19783"/>
                <a:gd name="T39" fmla="*/ 0 h 19867"/>
                <a:gd name="T40" fmla="*/ 0 w 19783"/>
                <a:gd name="T41" fmla="*/ 0 h 19867"/>
                <a:gd name="T42" fmla="*/ 0 w 19783"/>
                <a:gd name="T43" fmla="*/ 0 h 19867"/>
                <a:gd name="T44" fmla="*/ 0 w 19783"/>
                <a:gd name="T45" fmla="*/ 0 h 19867"/>
                <a:gd name="T46" fmla="*/ 0 w 19783"/>
                <a:gd name="T47" fmla="*/ 0 h 19867"/>
                <a:gd name="T48" fmla="*/ 0 w 19783"/>
                <a:gd name="T49" fmla="*/ 0 h 19867"/>
                <a:gd name="T50" fmla="*/ 0 w 19783"/>
                <a:gd name="T51" fmla="*/ 0 h 19867"/>
                <a:gd name="T52" fmla="*/ 0 w 19783"/>
                <a:gd name="T53" fmla="*/ 0 h 19867"/>
                <a:gd name="T54" fmla="*/ 0 w 19783"/>
                <a:gd name="T55" fmla="*/ 0 h 19867"/>
                <a:gd name="T56" fmla="*/ 0 w 19783"/>
                <a:gd name="T57" fmla="*/ 0 h 19867"/>
                <a:gd name="T58" fmla="*/ 0 w 19783"/>
                <a:gd name="T59" fmla="*/ 0 h 19867"/>
                <a:gd name="T60" fmla="*/ 0 w 19783"/>
                <a:gd name="T61" fmla="*/ 0 h 19867"/>
                <a:gd name="T62" fmla="*/ 0 w 19783"/>
                <a:gd name="T63" fmla="*/ 0 h 19867"/>
                <a:gd name="T64" fmla="*/ 0 w 19783"/>
                <a:gd name="T65" fmla="*/ 0 h 19867"/>
                <a:gd name="T66" fmla="*/ 0 w 19783"/>
                <a:gd name="T67" fmla="*/ 0 h 19867"/>
                <a:gd name="T68" fmla="*/ 0 w 19783"/>
                <a:gd name="T69" fmla="*/ 0 h 19867"/>
                <a:gd name="T70" fmla="*/ 0 w 19783"/>
                <a:gd name="T71" fmla="*/ 0 h 198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783"/>
                <a:gd name="T109" fmla="*/ 0 h 19867"/>
                <a:gd name="T110" fmla="*/ 19783 w 19783"/>
                <a:gd name="T111" fmla="*/ 19867 h 198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783" h="19867">
                  <a:moveTo>
                    <a:pt x="19709" y="11722"/>
                  </a:moveTo>
                  <a:cubicBezTo>
                    <a:pt x="19659" y="12069"/>
                    <a:pt x="19560" y="12566"/>
                    <a:pt x="19286" y="13311"/>
                  </a:cubicBezTo>
                  <a:cubicBezTo>
                    <a:pt x="18988" y="14031"/>
                    <a:pt x="18988" y="14031"/>
                    <a:pt x="18988" y="14031"/>
                  </a:cubicBezTo>
                  <a:cubicBezTo>
                    <a:pt x="18889" y="14255"/>
                    <a:pt x="18740" y="14553"/>
                    <a:pt x="18615" y="14776"/>
                  </a:cubicBezTo>
                  <a:cubicBezTo>
                    <a:pt x="18218" y="15422"/>
                    <a:pt x="18218" y="15422"/>
                    <a:pt x="18218" y="15422"/>
                  </a:cubicBezTo>
                  <a:cubicBezTo>
                    <a:pt x="18069" y="15645"/>
                    <a:pt x="17870" y="15919"/>
                    <a:pt x="17696" y="16142"/>
                  </a:cubicBezTo>
                  <a:cubicBezTo>
                    <a:pt x="17224" y="16688"/>
                    <a:pt x="17224" y="16688"/>
                    <a:pt x="17224" y="16688"/>
                  </a:cubicBezTo>
                  <a:cubicBezTo>
                    <a:pt x="17025" y="16887"/>
                    <a:pt x="16776" y="17135"/>
                    <a:pt x="16577" y="17334"/>
                  </a:cubicBezTo>
                  <a:cubicBezTo>
                    <a:pt x="16055" y="17756"/>
                    <a:pt x="16055" y="17756"/>
                    <a:pt x="16055" y="17756"/>
                  </a:cubicBezTo>
                  <a:cubicBezTo>
                    <a:pt x="15807" y="17955"/>
                    <a:pt x="15484" y="18178"/>
                    <a:pt x="15235" y="18352"/>
                  </a:cubicBezTo>
                  <a:cubicBezTo>
                    <a:pt x="14738" y="18650"/>
                    <a:pt x="14738" y="18650"/>
                    <a:pt x="14738" y="18650"/>
                  </a:cubicBezTo>
                  <a:cubicBezTo>
                    <a:pt x="14067" y="18973"/>
                    <a:pt x="14042" y="18998"/>
                    <a:pt x="13595" y="19172"/>
                  </a:cubicBezTo>
                  <a:cubicBezTo>
                    <a:pt x="13247" y="19296"/>
                    <a:pt x="13247" y="19296"/>
                    <a:pt x="13247" y="19296"/>
                  </a:cubicBezTo>
                  <a:cubicBezTo>
                    <a:pt x="12725" y="19470"/>
                    <a:pt x="12228" y="19644"/>
                    <a:pt x="11259" y="19793"/>
                  </a:cubicBezTo>
                  <a:cubicBezTo>
                    <a:pt x="11010" y="19817"/>
                    <a:pt x="11010" y="19817"/>
                    <a:pt x="11010" y="19817"/>
                  </a:cubicBezTo>
                  <a:cubicBezTo>
                    <a:pt x="10936" y="19817"/>
                    <a:pt x="10836" y="19842"/>
                    <a:pt x="10762" y="19842"/>
                  </a:cubicBezTo>
                  <a:cubicBezTo>
                    <a:pt x="10513" y="19842"/>
                    <a:pt x="10513" y="19842"/>
                    <a:pt x="10513" y="19842"/>
                  </a:cubicBezTo>
                  <a:cubicBezTo>
                    <a:pt x="10463" y="19867"/>
                    <a:pt x="10364" y="19867"/>
                    <a:pt x="10289" y="19867"/>
                  </a:cubicBezTo>
                  <a:cubicBezTo>
                    <a:pt x="10066" y="19867"/>
                    <a:pt x="10066" y="19867"/>
                    <a:pt x="10066" y="19867"/>
                  </a:cubicBezTo>
                  <a:cubicBezTo>
                    <a:pt x="10016" y="19867"/>
                    <a:pt x="9917" y="19867"/>
                    <a:pt x="9867" y="19867"/>
                  </a:cubicBezTo>
                  <a:cubicBezTo>
                    <a:pt x="9643" y="19867"/>
                    <a:pt x="9643" y="19867"/>
                    <a:pt x="9643" y="19867"/>
                  </a:cubicBezTo>
                  <a:cubicBezTo>
                    <a:pt x="9569" y="19867"/>
                    <a:pt x="9494" y="19867"/>
                    <a:pt x="9420" y="19867"/>
                  </a:cubicBezTo>
                  <a:cubicBezTo>
                    <a:pt x="9196" y="19842"/>
                    <a:pt x="9196" y="19842"/>
                    <a:pt x="9196" y="19842"/>
                  </a:cubicBezTo>
                  <a:cubicBezTo>
                    <a:pt x="9146" y="19842"/>
                    <a:pt x="9047" y="19817"/>
                    <a:pt x="8972" y="19817"/>
                  </a:cubicBezTo>
                  <a:cubicBezTo>
                    <a:pt x="8749" y="19793"/>
                    <a:pt x="8749" y="19793"/>
                    <a:pt x="8749" y="19793"/>
                  </a:cubicBezTo>
                  <a:cubicBezTo>
                    <a:pt x="8674" y="19793"/>
                    <a:pt x="8550" y="19768"/>
                    <a:pt x="8475" y="19768"/>
                  </a:cubicBezTo>
                  <a:cubicBezTo>
                    <a:pt x="8202" y="19718"/>
                    <a:pt x="8202" y="19718"/>
                    <a:pt x="8202" y="19718"/>
                  </a:cubicBezTo>
                  <a:cubicBezTo>
                    <a:pt x="8127" y="19693"/>
                    <a:pt x="8003" y="19693"/>
                    <a:pt x="7928" y="19668"/>
                  </a:cubicBezTo>
                  <a:cubicBezTo>
                    <a:pt x="7580" y="19594"/>
                    <a:pt x="7580" y="19594"/>
                    <a:pt x="7580" y="19594"/>
                  </a:cubicBezTo>
                  <a:cubicBezTo>
                    <a:pt x="7481" y="19569"/>
                    <a:pt x="7332" y="19519"/>
                    <a:pt x="7232" y="19495"/>
                  </a:cubicBezTo>
                  <a:cubicBezTo>
                    <a:pt x="6810" y="19370"/>
                    <a:pt x="6810" y="19370"/>
                    <a:pt x="6810" y="19370"/>
                  </a:cubicBezTo>
                  <a:cubicBezTo>
                    <a:pt x="6661" y="19321"/>
                    <a:pt x="6462" y="19246"/>
                    <a:pt x="6313" y="19197"/>
                  </a:cubicBezTo>
                  <a:cubicBezTo>
                    <a:pt x="5816" y="18973"/>
                    <a:pt x="5816" y="18973"/>
                    <a:pt x="5816" y="18973"/>
                  </a:cubicBezTo>
                  <a:cubicBezTo>
                    <a:pt x="5567" y="18849"/>
                    <a:pt x="5269" y="18700"/>
                    <a:pt x="5045" y="18576"/>
                  </a:cubicBezTo>
                  <a:cubicBezTo>
                    <a:pt x="4474" y="18228"/>
                    <a:pt x="4474" y="18228"/>
                    <a:pt x="4474" y="18228"/>
                  </a:cubicBezTo>
                  <a:cubicBezTo>
                    <a:pt x="4200" y="18054"/>
                    <a:pt x="3877" y="17806"/>
                    <a:pt x="3629" y="17607"/>
                  </a:cubicBezTo>
                  <a:cubicBezTo>
                    <a:pt x="3082" y="17135"/>
                    <a:pt x="3082" y="17135"/>
                    <a:pt x="3082" y="17135"/>
                  </a:cubicBezTo>
                  <a:cubicBezTo>
                    <a:pt x="2883" y="16912"/>
                    <a:pt x="2610" y="16664"/>
                    <a:pt x="2436" y="16440"/>
                  </a:cubicBezTo>
                  <a:cubicBezTo>
                    <a:pt x="1964" y="15869"/>
                    <a:pt x="1964" y="15869"/>
                    <a:pt x="1964" y="15869"/>
                  </a:cubicBezTo>
                  <a:cubicBezTo>
                    <a:pt x="1814" y="15645"/>
                    <a:pt x="1616" y="15372"/>
                    <a:pt x="1466" y="15149"/>
                  </a:cubicBezTo>
                  <a:cubicBezTo>
                    <a:pt x="1094" y="14478"/>
                    <a:pt x="1094" y="14478"/>
                    <a:pt x="1094" y="14478"/>
                  </a:cubicBezTo>
                  <a:cubicBezTo>
                    <a:pt x="994" y="14255"/>
                    <a:pt x="845" y="13932"/>
                    <a:pt x="746" y="13708"/>
                  </a:cubicBezTo>
                  <a:cubicBezTo>
                    <a:pt x="472" y="12963"/>
                    <a:pt x="472" y="12963"/>
                    <a:pt x="472" y="12963"/>
                  </a:cubicBezTo>
                  <a:cubicBezTo>
                    <a:pt x="398" y="12715"/>
                    <a:pt x="298" y="12392"/>
                    <a:pt x="249" y="12144"/>
                  </a:cubicBezTo>
                  <a:cubicBezTo>
                    <a:pt x="100" y="11374"/>
                    <a:pt x="100" y="11374"/>
                    <a:pt x="100" y="11374"/>
                  </a:cubicBezTo>
                  <a:cubicBezTo>
                    <a:pt x="50" y="10927"/>
                    <a:pt x="0" y="10356"/>
                    <a:pt x="0" y="9909"/>
                  </a:cubicBezTo>
                  <a:cubicBezTo>
                    <a:pt x="25" y="9114"/>
                    <a:pt x="25" y="9114"/>
                    <a:pt x="25" y="9114"/>
                  </a:cubicBezTo>
                  <a:cubicBezTo>
                    <a:pt x="50" y="8841"/>
                    <a:pt x="100" y="8493"/>
                    <a:pt x="149" y="8245"/>
                  </a:cubicBezTo>
                  <a:cubicBezTo>
                    <a:pt x="298" y="7475"/>
                    <a:pt x="298" y="7475"/>
                    <a:pt x="298" y="7475"/>
                  </a:cubicBezTo>
                  <a:cubicBezTo>
                    <a:pt x="373" y="7227"/>
                    <a:pt x="472" y="6904"/>
                    <a:pt x="547" y="6656"/>
                  </a:cubicBezTo>
                  <a:cubicBezTo>
                    <a:pt x="845" y="5936"/>
                    <a:pt x="845" y="5936"/>
                    <a:pt x="845" y="5936"/>
                  </a:cubicBezTo>
                  <a:cubicBezTo>
                    <a:pt x="945" y="5712"/>
                    <a:pt x="1094" y="5389"/>
                    <a:pt x="1218" y="5166"/>
                  </a:cubicBezTo>
                  <a:cubicBezTo>
                    <a:pt x="1591" y="4520"/>
                    <a:pt x="1591" y="4520"/>
                    <a:pt x="1591" y="4520"/>
                  </a:cubicBezTo>
                  <a:cubicBezTo>
                    <a:pt x="1740" y="4297"/>
                    <a:pt x="1939" y="4023"/>
                    <a:pt x="2113" y="3825"/>
                  </a:cubicBezTo>
                  <a:cubicBezTo>
                    <a:pt x="2585" y="3254"/>
                    <a:pt x="2585" y="3254"/>
                    <a:pt x="2585" y="3254"/>
                  </a:cubicBezTo>
                  <a:cubicBezTo>
                    <a:pt x="2759" y="3055"/>
                    <a:pt x="3032" y="2807"/>
                    <a:pt x="3231" y="2608"/>
                  </a:cubicBezTo>
                  <a:cubicBezTo>
                    <a:pt x="3753" y="2161"/>
                    <a:pt x="3753" y="2161"/>
                    <a:pt x="3753" y="2161"/>
                  </a:cubicBezTo>
                  <a:cubicBezTo>
                    <a:pt x="3977" y="1987"/>
                    <a:pt x="4300" y="1739"/>
                    <a:pt x="4548" y="1590"/>
                  </a:cubicBezTo>
                  <a:cubicBezTo>
                    <a:pt x="5070" y="1267"/>
                    <a:pt x="5070" y="1267"/>
                    <a:pt x="5070" y="1267"/>
                  </a:cubicBezTo>
                  <a:cubicBezTo>
                    <a:pt x="5741" y="919"/>
                    <a:pt x="5766" y="919"/>
                    <a:pt x="6164" y="745"/>
                  </a:cubicBezTo>
                  <a:cubicBezTo>
                    <a:pt x="6537" y="596"/>
                    <a:pt x="6537" y="596"/>
                    <a:pt x="6537" y="596"/>
                  </a:cubicBezTo>
                  <a:cubicBezTo>
                    <a:pt x="7183" y="373"/>
                    <a:pt x="7655" y="224"/>
                    <a:pt x="8599" y="75"/>
                  </a:cubicBezTo>
                  <a:cubicBezTo>
                    <a:pt x="8873" y="50"/>
                    <a:pt x="8873" y="50"/>
                    <a:pt x="8873" y="50"/>
                  </a:cubicBezTo>
                  <a:cubicBezTo>
                    <a:pt x="8947" y="50"/>
                    <a:pt x="9047" y="25"/>
                    <a:pt x="9121" y="25"/>
                  </a:cubicBezTo>
                  <a:cubicBezTo>
                    <a:pt x="9345" y="25"/>
                    <a:pt x="9345" y="25"/>
                    <a:pt x="9345" y="25"/>
                  </a:cubicBezTo>
                  <a:cubicBezTo>
                    <a:pt x="9420" y="0"/>
                    <a:pt x="9519" y="0"/>
                    <a:pt x="9569" y="0"/>
                  </a:cubicBezTo>
                  <a:cubicBezTo>
                    <a:pt x="9792" y="0"/>
                    <a:pt x="9792" y="0"/>
                    <a:pt x="9792" y="0"/>
                  </a:cubicBezTo>
                  <a:cubicBezTo>
                    <a:pt x="9867" y="0"/>
                    <a:pt x="9942" y="0"/>
                    <a:pt x="10016" y="0"/>
                  </a:cubicBezTo>
                  <a:cubicBezTo>
                    <a:pt x="10066" y="0"/>
                    <a:pt x="10140" y="0"/>
                    <a:pt x="10190" y="0"/>
                  </a:cubicBezTo>
                  <a:cubicBezTo>
                    <a:pt x="10140" y="0"/>
                    <a:pt x="10091" y="0"/>
                    <a:pt x="10041" y="0"/>
                  </a:cubicBezTo>
                  <a:cubicBezTo>
                    <a:pt x="2635" y="25"/>
                    <a:pt x="50" y="8940"/>
                    <a:pt x="5791" y="14677"/>
                  </a:cubicBezTo>
                  <a:cubicBezTo>
                    <a:pt x="10463" y="19346"/>
                    <a:pt x="18392" y="18551"/>
                    <a:pt x="19783" y="11374"/>
                  </a:cubicBezTo>
                  <a:cubicBezTo>
                    <a:pt x="19759" y="11473"/>
                    <a:pt x="19734" y="11622"/>
                    <a:pt x="19709" y="11722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88" name="Freeform 64"/>
            <p:cNvSpPr>
              <a:spLocks noChangeAspect="1"/>
            </p:cNvSpPr>
            <p:nvPr/>
          </p:nvSpPr>
          <p:spPr bwMode="auto">
            <a:xfrm>
              <a:off x="2291" y="1572"/>
              <a:ext cx="1174" cy="1186"/>
            </a:xfrm>
            <a:custGeom>
              <a:avLst/>
              <a:gdLst>
                <a:gd name="T0" fmla="*/ 0 w 19567"/>
                <a:gd name="T1" fmla="*/ 0 h 19767"/>
                <a:gd name="T2" fmla="*/ 0 w 19567"/>
                <a:gd name="T3" fmla="*/ 0 h 19767"/>
                <a:gd name="T4" fmla="*/ 0 w 19567"/>
                <a:gd name="T5" fmla="*/ 0 h 19767"/>
                <a:gd name="T6" fmla="*/ 0 w 19567"/>
                <a:gd name="T7" fmla="*/ 0 h 19767"/>
                <a:gd name="T8" fmla="*/ 0 w 19567"/>
                <a:gd name="T9" fmla="*/ 0 h 19767"/>
                <a:gd name="T10" fmla="*/ 0 w 19567"/>
                <a:gd name="T11" fmla="*/ 0 h 19767"/>
                <a:gd name="T12" fmla="*/ 0 w 19567"/>
                <a:gd name="T13" fmla="*/ 0 h 19767"/>
                <a:gd name="T14" fmla="*/ 0 w 19567"/>
                <a:gd name="T15" fmla="*/ 0 h 19767"/>
                <a:gd name="T16" fmla="*/ 0 w 19567"/>
                <a:gd name="T17" fmla="*/ 0 h 19767"/>
                <a:gd name="T18" fmla="*/ 0 w 19567"/>
                <a:gd name="T19" fmla="*/ 0 h 19767"/>
                <a:gd name="T20" fmla="*/ 0 w 19567"/>
                <a:gd name="T21" fmla="*/ 0 h 19767"/>
                <a:gd name="T22" fmla="*/ 0 w 19567"/>
                <a:gd name="T23" fmla="*/ 0 h 19767"/>
                <a:gd name="T24" fmla="*/ 0 w 19567"/>
                <a:gd name="T25" fmla="*/ 0 h 19767"/>
                <a:gd name="T26" fmla="*/ 0 w 19567"/>
                <a:gd name="T27" fmla="*/ 0 h 19767"/>
                <a:gd name="T28" fmla="*/ 0 w 19567"/>
                <a:gd name="T29" fmla="*/ 0 h 19767"/>
                <a:gd name="T30" fmla="*/ 0 w 19567"/>
                <a:gd name="T31" fmla="*/ 0 h 19767"/>
                <a:gd name="T32" fmla="*/ 0 w 19567"/>
                <a:gd name="T33" fmla="*/ 0 h 19767"/>
                <a:gd name="T34" fmla="*/ 0 w 19567"/>
                <a:gd name="T35" fmla="*/ 0 h 19767"/>
                <a:gd name="T36" fmla="*/ 0 w 19567"/>
                <a:gd name="T37" fmla="*/ 0 h 19767"/>
                <a:gd name="T38" fmla="*/ 0 w 19567"/>
                <a:gd name="T39" fmla="*/ 0 h 19767"/>
                <a:gd name="T40" fmla="*/ 0 w 19567"/>
                <a:gd name="T41" fmla="*/ 0 h 19767"/>
                <a:gd name="T42" fmla="*/ 0 w 19567"/>
                <a:gd name="T43" fmla="*/ 0 h 19767"/>
                <a:gd name="T44" fmla="*/ 0 w 19567"/>
                <a:gd name="T45" fmla="*/ 0 h 19767"/>
                <a:gd name="T46" fmla="*/ 0 w 19567"/>
                <a:gd name="T47" fmla="*/ 0 h 19767"/>
                <a:gd name="T48" fmla="*/ 0 w 19567"/>
                <a:gd name="T49" fmla="*/ 0 h 19767"/>
                <a:gd name="T50" fmla="*/ 0 w 19567"/>
                <a:gd name="T51" fmla="*/ 0 h 19767"/>
                <a:gd name="T52" fmla="*/ 0 w 19567"/>
                <a:gd name="T53" fmla="*/ 0 h 19767"/>
                <a:gd name="T54" fmla="*/ 0 w 19567"/>
                <a:gd name="T55" fmla="*/ 0 h 19767"/>
                <a:gd name="T56" fmla="*/ 0 w 19567"/>
                <a:gd name="T57" fmla="*/ 0 h 19767"/>
                <a:gd name="T58" fmla="*/ 0 w 19567"/>
                <a:gd name="T59" fmla="*/ 0 h 19767"/>
                <a:gd name="T60" fmla="*/ 0 w 19567"/>
                <a:gd name="T61" fmla="*/ 0 h 19767"/>
                <a:gd name="T62" fmla="*/ 0 w 19567"/>
                <a:gd name="T63" fmla="*/ 0 h 197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567"/>
                <a:gd name="T97" fmla="*/ 0 h 19767"/>
                <a:gd name="T98" fmla="*/ 19567 w 19567"/>
                <a:gd name="T99" fmla="*/ 19767 h 1976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567" h="19767">
                  <a:moveTo>
                    <a:pt x="19418" y="13211"/>
                  </a:moveTo>
                  <a:cubicBezTo>
                    <a:pt x="19319" y="13509"/>
                    <a:pt x="19120" y="14006"/>
                    <a:pt x="18747" y="14676"/>
                  </a:cubicBezTo>
                  <a:cubicBezTo>
                    <a:pt x="18349" y="15322"/>
                    <a:pt x="18349" y="15322"/>
                    <a:pt x="18349" y="15322"/>
                  </a:cubicBezTo>
                  <a:cubicBezTo>
                    <a:pt x="18200" y="15546"/>
                    <a:pt x="18001" y="15819"/>
                    <a:pt x="17827" y="16042"/>
                  </a:cubicBezTo>
                  <a:cubicBezTo>
                    <a:pt x="17354" y="16589"/>
                    <a:pt x="17354" y="16589"/>
                    <a:pt x="17354" y="16589"/>
                  </a:cubicBezTo>
                  <a:cubicBezTo>
                    <a:pt x="17155" y="16787"/>
                    <a:pt x="16907" y="17036"/>
                    <a:pt x="16708" y="17234"/>
                  </a:cubicBezTo>
                  <a:cubicBezTo>
                    <a:pt x="16186" y="17656"/>
                    <a:pt x="16186" y="17656"/>
                    <a:pt x="16186" y="17656"/>
                  </a:cubicBezTo>
                  <a:cubicBezTo>
                    <a:pt x="15937" y="17855"/>
                    <a:pt x="15614" y="18079"/>
                    <a:pt x="15365" y="18252"/>
                  </a:cubicBezTo>
                  <a:cubicBezTo>
                    <a:pt x="14868" y="18550"/>
                    <a:pt x="14868" y="18550"/>
                    <a:pt x="14868" y="18550"/>
                  </a:cubicBezTo>
                  <a:cubicBezTo>
                    <a:pt x="14197" y="18873"/>
                    <a:pt x="14172" y="18898"/>
                    <a:pt x="13724" y="19072"/>
                  </a:cubicBezTo>
                  <a:cubicBezTo>
                    <a:pt x="13376" y="19196"/>
                    <a:pt x="13376" y="19196"/>
                    <a:pt x="13376" y="19196"/>
                  </a:cubicBezTo>
                  <a:cubicBezTo>
                    <a:pt x="12854" y="19370"/>
                    <a:pt x="12357" y="19544"/>
                    <a:pt x="11387" y="19693"/>
                  </a:cubicBezTo>
                  <a:cubicBezTo>
                    <a:pt x="11139" y="19717"/>
                    <a:pt x="11139" y="19717"/>
                    <a:pt x="11139" y="19717"/>
                  </a:cubicBezTo>
                  <a:cubicBezTo>
                    <a:pt x="11064" y="19717"/>
                    <a:pt x="10965" y="19742"/>
                    <a:pt x="10890" y="19742"/>
                  </a:cubicBezTo>
                  <a:cubicBezTo>
                    <a:pt x="10642" y="19742"/>
                    <a:pt x="10642" y="19742"/>
                    <a:pt x="10642" y="19742"/>
                  </a:cubicBezTo>
                  <a:cubicBezTo>
                    <a:pt x="10592" y="19767"/>
                    <a:pt x="10492" y="19767"/>
                    <a:pt x="10418" y="19767"/>
                  </a:cubicBezTo>
                  <a:cubicBezTo>
                    <a:pt x="10194" y="19767"/>
                    <a:pt x="10194" y="19767"/>
                    <a:pt x="10194" y="19767"/>
                  </a:cubicBezTo>
                  <a:cubicBezTo>
                    <a:pt x="10144" y="19767"/>
                    <a:pt x="10045" y="19767"/>
                    <a:pt x="9995" y="19767"/>
                  </a:cubicBezTo>
                  <a:cubicBezTo>
                    <a:pt x="9771" y="19767"/>
                    <a:pt x="9771" y="19767"/>
                    <a:pt x="9771" y="19767"/>
                  </a:cubicBezTo>
                  <a:cubicBezTo>
                    <a:pt x="9697" y="19767"/>
                    <a:pt x="9622" y="19767"/>
                    <a:pt x="9548" y="19767"/>
                  </a:cubicBezTo>
                  <a:cubicBezTo>
                    <a:pt x="9324" y="19742"/>
                    <a:pt x="9324" y="19742"/>
                    <a:pt x="9324" y="19742"/>
                  </a:cubicBezTo>
                  <a:cubicBezTo>
                    <a:pt x="9274" y="19742"/>
                    <a:pt x="9175" y="19717"/>
                    <a:pt x="9100" y="19717"/>
                  </a:cubicBezTo>
                  <a:cubicBezTo>
                    <a:pt x="8876" y="19693"/>
                    <a:pt x="8876" y="19693"/>
                    <a:pt x="8876" y="19693"/>
                  </a:cubicBezTo>
                  <a:cubicBezTo>
                    <a:pt x="8802" y="19693"/>
                    <a:pt x="8677" y="19668"/>
                    <a:pt x="8603" y="19668"/>
                  </a:cubicBezTo>
                  <a:cubicBezTo>
                    <a:pt x="8329" y="19618"/>
                    <a:pt x="8329" y="19618"/>
                    <a:pt x="8329" y="19618"/>
                  </a:cubicBezTo>
                  <a:cubicBezTo>
                    <a:pt x="8255" y="19593"/>
                    <a:pt x="8130" y="19593"/>
                    <a:pt x="8056" y="19568"/>
                  </a:cubicBezTo>
                  <a:cubicBezTo>
                    <a:pt x="7708" y="19494"/>
                    <a:pt x="7708" y="19494"/>
                    <a:pt x="7708" y="19494"/>
                  </a:cubicBezTo>
                  <a:cubicBezTo>
                    <a:pt x="7608" y="19469"/>
                    <a:pt x="7459" y="19419"/>
                    <a:pt x="7360" y="19395"/>
                  </a:cubicBezTo>
                  <a:cubicBezTo>
                    <a:pt x="6937" y="19270"/>
                    <a:pt x="6937" y="19270"/>
                    <a:pt x="6937" y="19270"/>
                  </a:cubicBezTo>
                  <a:cubicBezTo>
                    <a:pt x="6788" y="19221"/>
                    <a:pt x="6589" y="19146"/>
                    <a:pt x="6440" y="19097"/>
                  </a:cubicBezTo>
                  <a:cubicBezTo>
                    <a:pt x="5943" y="18873"/>
                    <a:pt x="5943" y="18873"/>
                    <a:pt x="5943" y="18873"/>
                  </a:cubicBezTo>
                  <a:cubicBezTo>
                    <a:pt x="5694" y="18749"/>
                    <a:pt x="5396" y="18600"/>
                    <a:pt x="5172" y="18476"/>
                  </a:cubicBezTo>
                  <a:cubicBezTo>
                    <a:pt x="4600" y="18128"/>
                    <a:pt x="4600" y="18128"/>
                    <a:pt x="4600" y="18128"/>
                  </a:cubicBezTo>
                  <a:cubicBezTo>
                    <a:pt x="4327" y="17954"/>
                    <a:pt x="4003" y="17706"/>
                    <a:pt x="3755" y="17507"/>
                  </a:cubicBezTo>
                  <a:cubicBezTo>
                    <a:pt x="3208" y="17036"/>
                    <a:pt x="3208" y="17036"/>
                    <a:pt x="3208" y="17036"/>
                  </a:cubicBezTo>
                  <a:cubicBezTo>
                    <a:pt x="3009" y="16812"/>
                    <a:pt x="2735" y="16564"/>
                    <a:pt x="2561" y="16340"/>
                  </a:cubicBezTo>
                  <a:cubicBezTo>
                    <a:pt x="2089" y="15769"/>
                    <a:pt x="2089" y="15769"/>
                    <a:pt x="2089" y="15769"/>
                  </a:cubicBezTo>
                  <a:cubicBezTo>
                    <a:pt x="1940" y="15546"/>
                    <a:pt x="1741" y="15272"/>
                    <a:pt x="1592" y="15049"/>
                  </a:cubicBezTo>
                  <a:cubicBezTo>
                    <a:pt x="1219" y="14378"/>
                    <a:pt x="1219" y="14378"/>
                    <a:pt x="1219" y="14378"/>
                  </a:cubicBezTo>
                  <a:cubicBezTo>
                    <a:pt x="1119" y="14155"/>
                    <a:pt x="970" y="13832"/>
                    <a:pt x="871" y="13609"/>
                  </a:cubicBezTo>
                  <a:cubicBezTo>
                    <a:pt x="597" y="12864"/>
                    <a:pt x="597" y="12864"/>
                    <a:pt x="597" y="12864"/>
                  </a:cubicBezTo>
                  <a:cubicBezTo>
                    <a:pt x="523" y="12615"/>
                    <a:pt x="423" y="12293"/>
                    <a:pt x="373" y="12044"/>
                  </a:cubicBezTo>
                  <a:cubicBezTo>
                    <a:pt x="224" y="11274"/>
                    <a:pt x="224" y="11274"/>
                    <a:pt x="224" y="11274"/>
                  </a:cubicBezTo>
                  <a:cubicBezTo>
                    <a:pt x="175" y="10827"/>
                    <a:pt x="125" y="10256"/>
                    <a:pt x="125" y="9809"/>
                  </a:cubicBezTo>
                  <a:cubicBezTo>
                    <a:pt x="150" y="9015"/>
                    <a:pt x="150" y="9015"/>
                    <a:pt x="150" y="9015"/>
                  </a:cubicBezTo>
                  <a:cubicBezTo>
                    <a:pt x="175" y="8742"/>
                    <a:pt x="224" y="8394"/>
                    <a:pt x="274" y="8146"/>
                  </a:cubicBezTo>
                  <a:cubicBezTo>
                    <a:pt x="423" y="7376"/>
                    <a:pt x="423" y="7376"/>
                    <a:pt x="423" y="7376"/>
                  </a:cubicBezTo>
                  <a:cubicBezTo>
                    <a:pt x="498" y="7127"/>
                    <a:pt x="597" y="6805"/>
                    <a:pt x="672" y="6556"/>
                  </a:cubicBezTo>
                  <a:cubicBezTo>
                    <a:pt x="970" y="5836"/>
                    <a:pt x="970" y="5836"/>
                    <a:pt x="970" y="5836"/>
                  </a:cubicBezTo>
                  <a:cubicBezTo>
                    <a:pt x="1070" y="5613"/>
                    <a:pt x="1219" y="5290"/>
                    <a:pt x="1343" y="5066"/>
                  </a:cubicBezTo>
                  <a:cubicBezTo>
                    <a:pt x="1716" y="4421"/>
                    <a:pt x="1716" y="4421"/>
                    <a:pt x="1716" y="4421"/>
                  </a:cubicBezTo>
                  <a:cubicBezTo>
                    <a:pt x="1865" y="4197"/>
                    <a:pt x="2064" y="3924"/>
                    <a:pt x="2238" y="3725"/>
                  </a:cubicBezTo>
                  <a:cubicBezTo>
                    <a:pt x="2710" y="3154"/>
                    <a:pt x="2710" y="3154"/>
                    <a:pt x="2710" y="3154"/>
                  </a:cubicBezTo>
                  <a:cubicBezTo>
                    <a:pt x="2885" y="2956"/>
                    <a:pt x="3158" y="2707"/>
                    <a:pt x="3357" y="2509"/>
                  </a:cubicBezTo>
                  <a:cubicBezTo>
                    <a:pt x="3879" y="2062"/>
                    <a:pt x="3879" y="2062"/>
                    <a:pt x="3879" y="2062"/>
                  </a:cubicBezTo>
                  <a:cubicBezTo>
                    <a:pt x="4103" y="1888"/>
                    <a:pt x="4426" y="1639"/>
                    <a:pt x="4675" y="1490"/>
                  </a:cubicBezTo>
                  <a:cubicBezTo>
                    <a:pt x="5197" y="1168"/>
                    <a:pt x="5197" y="1168"/>
                    <a:pt x="5197" y="1168"/>
                  </a:cubicBezTo>
                  <a:cubicBezTo>
                    <a:pt x="5868" y="820"/>
                    <a:pt x="5893" y="820"/>
                    <a:pt x="6291" y="646"/>
                  </a:cubicBezTo>
                  <a:cubicBezTo>
                    <a:pt x="6664" y="497"/>
                    <a:pt x="6664" y="497"/>
                    <a:pt x="6664" y="497"/>
                  </a:cubicBezTo>
                  <a:cubicBezTo>
                    <a:pt x="7186" y="323"/>
                    <a:pt x="7708" y="149"/>
                    <a:pt x="8677" y="0"/>
                  </a:cubicBezTo>
                  <a:cubicBezTo>
                    <a:pt x="8528" y="25"/>
                    <a:pt x="8528" y="25"/>
                    <a:pt x="8528" y="25"/>
                  </a:cubicBezTo>
                  <a:cubicBezTo>
                    <a:pt x="920" y="1341"/>
                    <a:pt x="0" y="11274"/>
                    <a:pt x="7012" y="16117"/>
                  </a:cubicBezTo>
                  <a:cubicBezTo>
                    <a:pt x="11934" y="19519"/>
                    <a:pt x="17901" y="17930"/>
                    <a:pt x="19567" y="12814"/>
                  </a:cubicBezTo>
                  <a:cubicBezTo>
                    <a:pt x="19517" y="12938"/>
                    <a:pt x="19468" y="13087"/>
                    <a:pt x="19418" y="13211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89" name="Freeform 65"/>
            <p:cNvSpPr>
              <a:spLocks noChangeAspect="1"/>
            </p:cNvSpPr>
            <p:nvPr/>
          </p:nvSpPr>
          <p:spPr bwMode="auto">
            <a:xfrm>
              <a:off x="2273" y="1591"/>
              <a:ext cx="1147" cy="1174"/>
            </a:xfrm>
            <a:custGeom>
              <a:avLst/>
              <a:gdLst>
                <a:gd name="T0" fmla="*/ 0 w 19117"/>
                <a:gd name="T1" fmla="*/ 0 h 19567"/>
                <a:gd name="T2" fmla="*/ 0 w 19117"/>
                <a:gd name="T3" fmla="*/ 0 h 19567"/>
                <a:gd name="T4" fmla="*/ 0 w 19117"/>
                <a:gd name="T5" fmla="*/ 0 h 19567"/>
                <a:gd name="T6" fmla="*/ 0 w 19117"/>
                <a:gd name="T7" fmla="*/ 0 h 19567"/>
                <a:gd name="T8" fmla="*/ 0 w 19117"/>
                <a:gd name="T9" fmla="*/ 0 h 19567"/>
                <a:gd name="T10" fmla="*/ 0 w 19117"/>
                <a:gd name="T11" fmla="*/ 0 h 19567"/>
                <a:gd name="T12" fmla="*/ 0 w 19117"/>
                <a:gd name="T13" fmla="*/ 0 h 19567"/>
                <a:gd name="T14" fmla="*/ 0 w 19117"/>
                <a:gd name="T15" fmla="*/ 0 h 19567"/>
                <a:gd name="T16" fmla="*/ 0 w 19117"/>
                <a:gd name="T17" fmla="*/ 0 h 19567"/>
                <a:gd name="T18" fmla="*/ 0 w 19117"/>
                <a:gd name="T19" fmla="*/ 0 h 19567"/>
                <a:gd name="T20" fmla="*/ 0 w 19117"/>
                <a:gd name="T21" fmla="*/ 0 h 19567"/>
                <a:gd name="T22" fmla="*/ 0 w 19117"/>
                <a:gd name="T23" fmla="*/ 0 h 19567"/>
                <a:gd name="T24" fmla="*/ 0 w 19117"/>
                <a:gd name="T25" fmla="*/ 0 h 19567"/>
                <a:gd name="T26" fmla="*/ 0 w 19117"/>
                <a:gd name="T27" fmla="*/ 0 h 19567"/>
                <a:gd name="T28" fmla="*/ 0 w 19117"/>
                <a:gd name="T29" fmla="*/ 0 h 19567"/>
                <a:gd name="T30" fmla="*/ 0 w 19117"/>
                <a:gd name="T31" fmla="*/ 0 h 19567"/>
                <a:gd name="T32" fmla="*/ 0 w 19117"/>
                <a:gd name="T33" fmla="*/ 0 h 19567"/>
                <a:gd name="T34" fmla="*/ 0 w 19117"/>
                <a:gd name="T35" fmla="*/ 0 h 19567"/>
                <a:gd name="T36" fmla="*/ 0 w 19117"/>
                <a:gd name="T37" fmla="*/ 0 h 19567"/>
                <a:gd name="T38" fmla="*/ 0 w 19117"/>
                <a:gd name="T39" fmla="*/ 0 h 19567"/>
                <a:gd name="T40" fmla="*/ 0 w 19117"/>
                <a:gd name="T41" fmla="*/ 0 h 19567"/>
                <a:gd name="T42" fmla="*/ 0 w 19117"/>
                <a:gd name="T43" fmla="*/ 0 h 19567"/>
                <a:gd name="T44" fmla="*/ 0 w 19117"/>
                <a:gd name="T45" fmla="*/ 0 h 19567"/>
                <a:gd name="T46" fmla="*/ 0 w 19117"/>
                <a:gd name="T47" fmla="*/ 0 h 19567"/>
                <a:gd name="T48" fmla="*/ 0 w 19117"/>
                <a:gd name="T49" fmla="*/ 0 h 19567"/>
                <a:gd name="T50" fmla="*/ 0 w 19117"/>
                <a:gd name="T51" fmla="*/ 0 h 19567"/>
                <a:gd name="T52" fmla="*/ 0 w 19117"/>
                <a:gd name="T53" fmla="*/ 0 h 19567"/>
                <a:gd name="T54" fmla="*/ 0 w 19117"/>
                <a:gd name="T55" fmla="*/ 0 h 19567"/>
                <a:gd name="T56" fmla="*/ 0 w 19117"/>
                <a:gd name="T57" fmla="*/ 0 h 19567"/>
                <a:gd name="T58" fmla="*/ 0 w 19117"/>
                <a:gd name="T59" fmla="*/ 0 h 19567"/>
                <a:gd name="T60" fmla="*/ 0 w 19117"/>
                <a:gd name="T61" fmla="*/ 0 h 19567"/>
                <a:gd name="T62" fmla="*/ 0 w 19117"/>
                <a:gd name="T63" fmla="*/ 0 h 19567"/>
                <a:gd name="T64" fmla="*/ 0 w 19117"/>
                <a:gd name="T65" fmla="*/ 0 h 19567"/>
                <a:gd name="T66" fmla="*/ 0 w 19117"/>
                <a:gd name="T67" fmla="*/ 0 h 19567"/>
                <a:gd name="T68" fmla="*/ 0 w 19117"/>
                <a:gd name="T69" fmla="*/ 0 h 19567"/>
                <a:gd name="T70" fmla="*/ 0 w 19117"/>
                <a:gd name="T71" fmla="*/ 0 h 19567"/>
                <a:gd name="T72" fmla="*/ 0 w 19117"/>
                <a:gd name="T73" fmla="*/ 0 h 19567"/>
                <a:gd name="T74" fmla="*/ 0 w 19117"/>
                <a:gd name="T75" fmla="*/ 0 h 19567"/>
                <a:gd name="T76" fmla="*/ 0 w 19117"/>
                <a:gd name="T77" fmla="*/ 0 h 19567"/>
                <a:gd name="T78" fmla="*/ 0 w 19117"/>
                <a:gd name="T79" fmla="*/ 0 h 19567"/>
                <a:gd name="T80" fmla="*/ 0 w 19117"/>
                <a:gd name="T81" fmla="*/ 0 h 19567"/>
                <a:gd name="T82" fmla="*/ 0 w 19117"/>
                <a:gd name="T83" fmla="*/ 0 h 19567"/>
                <a:gd name="T84" fmla="*/ 0 w 19117"/>
                <a:gd name="T85" fmla="*/ 0 h 19567"/>
                <a:gd name="T86" fmla="*/ 0 w 19117"/>
                <a:gd name="T87" fmla="*/ 0 h 19567"/>
                <a:gd name="T88" fmla="*/ 0 w 19117"/>
                <a:gd name="T89" fmla="*/ 0 h 19567"/>
                <a:gd name="T90" fmla="*/ 0 w 19117"/>
                <a:gd name="T91" fmla="*/ 0 h 19567"/>
                <a:gd name="T92" fmla="*/ 0 w 19117"/>
                <a:gd name="T93" fmla="*/ 0 h 19567"/>
                <a:gd name="T94" fmla="*/ 0 w 19117"/>
                <a:gd name="T95" fmla="*/ 0 h 19567"/>
                <a:gd name="T96" fmla="*/ 0 w 19117"/>
                <a:gd name="T97" fmla="*/ 0 h 19567"/>
                <a:gd name="T98" fmla="*/ 0 w 19117"/>
                <a:gd name="T99" fmla="*/ 0 h 19567"/>
                <a:gd name="T100" fmla="*/ 0 w 19117"/>
                <a:gd name="T101" fmla="*/ 0 h 19567"/>
                <a:gd name="T102" fmla="*/ 0 w 19117"/>
                <a:gd name="T103" fmla="*/ 0 h 19567"/>
                <a:gd name="T104" fmla="*/ 0 w 19117"/>
                <a:gd name="T105" fmla="*/ 0 h 19567"/>
                <a:gd name="T106" fmla="*/ 0 w 19117"/>
                <a:gd name="T107" fmla="*/ 0 h 19567"/>
                <a:gd name="T108" fmla="*/ 0 w 19117"/>
                <a:gd name="T109" fmla="*/ 0 h 19567"/>
                <a:gd name="T110" fmla="*/ 0 w 19117"/>
                <a:gd name="T111" fmla="*/ 0 h 19567"/>
                <a:gd name="T112" fmla="*/ 0 w 19117"/>
                <a:gd name="T113" fmla="*/ 0 h 19567"/>
                <a:gd name="T114" fmla="*/ 0 w 19117"/>
                <a:gd name="T115" fmla="*/ 0 h 19567"/>
                <a:gd name="T116" fmla="*/ 0 w 19117"/>
                <a:gd name="T117" fmla="*/ 0 h 19567"/>
                <a:gd name="T118" fmla="*/ 0 w 19117"/>
                <a:gd name="T119" fmla="*/ 0 h 19567"/>
                <a:gd name="T120" fmla="*/ 0 w 19117"/>
                <a:gd name="T121" fmla="*/ 0 h 19567"/>
                <a:gd name="T122" fmla="*/ 0 w 19117"/>
                <a:gd name="T123" fmla="*/ 0 h 195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117"/>
                <a:gd name="T187" fmla="*/ 0 h 19567"/>
                <a:gd name="T188" fmla="*/ 19117 w 19117"/>
                <a:gd name="T189" fmla="*/ 19567 h 195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117" h="19567">
                  <a:moveTo>
                    <a:pt x="19043" y="14371"/>
                  </a:moveTo>
                  <a:cubicBezTo>
                    <a:pt x="18844" y="14719"/>
                    <a:pt x="18620" y="15116"/>
                    <a:pt x="18123" y="15738"/>
                  </a:cubicBezTo>
                  <a:cubicBezTo>
                    <a:pt x="17650" y="16285"/>
                    <a:pt x="17650" y="16285"/>
                    <a:pt x="17650" y="16285"/>
                  </a:cubicBezTo>
                  <a:cubicBezTo>
                    <a:pt x="17452" y="16484"/>
                    <a:pt x="17203" y="16732"/>
                    <a:pt x="17004" y="16931"/>
                  </a:cubicBezTo>
                  <a:cubicBezTo>
                    <a:pt x="16482" y="17354"/>
                    <a:pt x="16482" y="17354"/>
                    <a:pt x="16482" y="17354"/>
                  </a:cubicBezTo>
                  <a:cubicBezTo>
                    <a:pt x="16233" y="17553"/>
                    <a:pt x="15910" y="17777"/>
                    <a:pt x="15662" y="17951"/>
                  </a:cubicBezTo>
                  <a:cubicBezTo>
                    <a:pt x="15165" y="18249"/>
                    <a:pt x="15165" y="18249"/>
                    <a:pt x="15165" y="18249"/>
                  </a:cubicBezTo>
                  <a:cubicBezTo>
                    <a:pt x="14493" y="18572"/>
                    <a:pt x="14468" y="18597"/>
                    <a:pt x="14021" y="18771"/>
                  </a:cubicBezTo>
                  <a:cubicBezTo>
                    <a:pt x="13673" y="18896"/>
                    <a:pt x="13673" y="18896"/>
                    <a:pt x="13673" y="18896"/>
                  </a:cubicBezTo>
                  <a:cubicBezTo>
                    <a:pt x="13151" y="19070"/>
                    <a:pt x="12654" y="19244"/>
                    <a:pt x="11684" y="19393"/>
                  </a:cubicBezTo>
                  <a:cubicBezTo>
                    <a:pt x="11436" y="19418"/>
                    <a:pt x="11436" y="19418"/>
                    <a:pt x="11436" y="19418"/>
                  </a:cubicBezTo>
                  <a:cubicBezTo>
                    <a:pt x="11361" y="19418"/>
                    <a:pt x="11262" y="19442"/>
                    <a:pt x="11187" y="19442"/>
                  </a:cubicBezTo>
                  <a:cubicBezTo>
                    <a:pt x="10938" y="19442"/>
                    <a:pt x="10938" y="19442"/>
                    <a:pt x="10938" y="19442"/>
                  </a:cubicBezTo>
                  <a:cubicBezTo>
                    <a:pt x="10889" y="19467"/>
                    <a:pt x="10789" y="19467"/>
                    <a:pt x="10715" y="19467"/>
                  </a:cubicBezTo>
                  <a:cubicBezTo>
                    <a:pt x="10491" y="19467"/>
                    <a:pt x="10491" y="19467"/>
                    <a:pt x="10491" y="19467"/>
                  </a:cubicBezTo>
                  <a:cubicBezTo>
                    <a:pt x="10441" y="19467"/>
                    <a:pt x="10342" y="19467"/>
                    <a:pt x="10292" y="19467"/>
                  </a:cubicBezTo>
                  <a:cubicBezTo>
                    <a:pt x="10068" y="19467"/>
                    <a:pt x="10068" y="19467"/>
                    <a:pt x="10068" y="19467"/>
                  </a:cubicBezTo>
                  <a:cubicBezTo>
                    <a:pt x="9994" y="19467"/>
                    <a:pt x="9919" y="19467"/>
                    <a:pt x="9845" y="19467"/>
                  </a:cubicBezTo>
                  <a:cubicBezTo>
                    <a:pt x="9621" y="19442"/>
                    <a:pt x="9621" y="19442"/>
                    <a:pt x="9621" y="19442"/>
                  </a:cubicBezTo>
                  <a:cubicBezTo>
                    <a:pt x="9571" y="19442"/>
                    <a:pt x="9472" y="19418"/>
                    <a:pt x="9397" y="19418"/>
                  </a:cubicBezTo>
                  <a:cubicBezTo>
                    <a:pt x="9173" y="19393"/>
                    <a:pt x="9173" y="19393"/>
                    <a:pt x="9173" y="19393"/>
                  </a:cubicBezTo>
                  <a:cubicBezTo>
                    <a:pt x="9099" y="19393"/>
                    <a:pt x="8975" y="19368"/>
                    <a:pt x="8900" y="19368"/>
                  </a:cubicBezTo>
                  <a:cubicBezTo>
                    <a:pt x="8627" y="19318"/>
                    <a:pt x="8627" y="19318"/>
                    <a:pt x="8627" y="19318"/>
                  </a:cubicBezTo>
                  <a:cubicBezTo>
                    <a:pt x="8552" y="19293"/>
                    <a:pt x="8428" y="19293"/>
                    <a:pt x="8353" y="19268"/>
                  </a:cubicBezTo>
                  <a:cubicBezTo>
                    <a:pt x="8005" y="19194"/>
                    <a:pt x="8005" y="19194"/>
                    <a:pt x="8005" y="19194"/>
                  </a:cubicBezTo>
                  <a:cubicBezTo>
                    <a:pt x="7906" y="19169"/>
                    <a:pt x="7757" y="19119"/>
                    <a:pt x="7657" y="19094"/>
                  </a:cubicBezTo>
                  <a:cubicBezTo>
                    <a:pt x="7234" y="18970"/>
                    <a:pt x="7234" y="18970"/>
                    <a:pt x="7234" y="18970"/>
                  </a:cubicBezTo>
                  <a:cubicBezTo>
                    <a:pt x="7085" y="18920"/>
                    <a:pt x="6886" y="18846"/>
                    <a:pt x="6737" y="18796"/>
                  </a:cubicBezTo>
                  <a:cubicBezTo>
                    <a:pt x="6240" y="18572"/>
                    <a:pt x="6240" y="18572"/>
                    <a:pt x="6240" y="18572"/>
                  </a:cubicBezTo>
                  <a:cubicBezTo>
                    <a:pt x="5992" y="18448"/>
                    <a:pt x="5693" y="18299"/>
                    <a:pt x="5469" y="18175"/>
                  </a:cubicBezTo>
                  <a:cubicBezTo>
                    <a:pt x="4898" y="17826"/>
                    <a:pt x="4898" y="17826"/>
                    <a:pt x="4898" y="17826"/>
                  </a:cubicBezTo>
                  <a:cubicBezTo>
                    <a:pt x="4624" y="17652"/>
                    <a:pt x="4301" y="17404"/>
                    <a:pt x="4053" y="17205"/>
                  </a:cubicBezTo>
                  <a:cubicBezTo>
                    <a:pt x="3506" y="16732"/>
                    <a:pt x="3506" y="16732"/>
                    <a:pt x="3506" y="16732"/>
                  </a:cubicBezTo>
                  <a:cubicBezTo>
                    <a:pt x="3307" y="16509"/>
                    <a:pt x="3033" y="16260"/>
                    <a:pt x="2859" y="16036"/>
                  </a:cubicBezTo>
                  <a:cubicBezTo>
                    <a:pt x="2387" y="15465"/>
                    <a:pt x="2387" y="15465"/>
                    <a:pt x="2387" y="15465"/>
                  </a:cubicBezTo>
                  <a:cubicBezTo>
                    <a:pt x="2238" y="15241"/>
                    <a:pt x="2039" y="14967"/>
                    <a:pt x="1890" y="14744"/>
                  </a:cubicBezTo>
                  <a:cubicBezTo>
                    <a:pt x="1517" y="14072"/>
                    <a:pt x="1517" y="14072"/>
                    <a:pt x="1517" y="14072"/>
                  </a:cubicBezTo>
                  <a:cubicBezTo>
                    <a:pt x="1417" y="13848"/>
                    <a:pt x="1268" y="13525"/>
                    <a:pt x="1169" y="13301"/>
                  </a:cubicBezTo>
                  <a:cubicBezTo>
                    <a:pt x="895" y="12556"/>
                    <a:pt x="895" y="12556"/>
                    <a:pt x="895" y="12556"/>
                  </a:cubicBezTo>
                  <a:cubicBezTo>
                    <a:pt x="821" y="12307"/>
                    <a:pt x="721" y="11984"/>
                    <a:pt x="672" y="11735"/>
                  </a:cubicBezTo>
                  <a:cubicBezTo>
                    <a:pt x="523" y="10964"/>
                    <a:pt x="523" y="10964"/>
                    <a:pt x="523" y="10964"/>
                  </a:cubicBezTo>
                  <a:cubicBezTo>
                    <a:pt x="473" y="10517"/>
                    <a:pt x="423" y="9945"/>
                    <a:pt x="423" y="9498"/>
                  </a:cubicBezTo>
                  <a:cubicBezTo>
                    <a:pt x="448" y="8702"/>
                    <a:pt x="448" y="8702"/>
                    <a:pt x="448" y="8702"/>
                  </a:cubicBezTo>
                  <a:cubicBezTo>
                    <a:pt x="473" y="8428"/>
                    <a:pt x="523" y="8080"/>
                    <a:pt x="572" y="7832"/>
                  </a:cubicBezTo>
                  <a:cubicBezTo>
                    <a:pt x="721" y="7061"/>
                    <a:pt x="721" y="7061"/>
                    <a:pt x="721" y="7061"/>
                  </a:cubicBezTo>
                  <a:cubicBezTo>
                    <a:pt x="796" y="6812"/>
                    <a:pt x="895" y="6489"/>
                    <a:pt x="970" y="6241"/>
                  </a:cubicBezTo>
                  <a:cubicBezTo>
                    <a:pt x="1268" y="5520"/>
                    <a:pt x="1268" y="5520"/>
                    <a:pt x="1268" y="5520"/>
                  </a:cubicBezTo>
                  <a:cubicBezTo>
                    <a:pt x="1368" y="5296"/>
                    <a:pt x="1517" y="4973"/>
                    <a:pt x="1641" y="4749"/>
                  </a:cubicBezTo>
                  <a:cubicBezTo>
                    <a:pt x="2014" y="4102"/>
                    <a:pt x="2014" y="4102"/>
                    <a:pt x="2014" y="4102"/>
                  </a:cubicBezTo>
                  <a:cubicBezTo>
                    <a:pt x="2163" y="3879"/>
                    <a:pt x="2362" y="3605"/>
                    <a:pt x="2536" y="3406"/>
                  </a:cubicBezTo>
                  <a:cubicBezTo>
                    <a:pt x="3008" y="2834"/>
                    <a:pt x="3008" y="2834"/>
                    <a:pt x="3008" y="2834"/>
                  </a:cubicBezTo>
                  <a:cubicBezTo>
                    <a:pt x="3182" y="2636"/>
                    <a:pt x="3456" y="2387"/>
                    <a:pt x="3655" y="2188"/>
                  </a:cubicBezTo>
                  <a:cubicBezTo>
                    <a:pt x="4177" y="1741"/>
                    <a:pt x="4177" y="1741"/>
                    <a:pt x="4177" y="1741"/>
                  </a:cubicBezTo>
                  <a:cubicBezTo>
                    <a:pt x="4401" y="1566"/>
                    <a:pt x="4724" y="1318"/>
                    <a:pt x="4972" y="1169"/>
                  </a:cubicBezTo>
                  <a:cubicBezTo>
                    <a:pt x="5494" y="845"/>
                    <a:pt x="5494" y="845"/>
                    <a:pt x="5494" y="845"/>
                  </a:cubicBezTo>
                  <a:cubicBezTo>
                    <a:pt x="6166" y="497"/>
                    <a:pt x="6190" y="497"/>
                    <a:pt x="6588" y="323"/>
                  </a:cubicBezTo>
                  <a:cubicBezTo>
                    <a:pt x="6961" y="174"/>
                    <a:pt x="6961" y="174"/>
                    <a:pt x="6961" y="174"/>
                  </a:cubicBezTo>
                  <a:cubicBezTo>
                    <a:pt x="7110" y="124"/>
                    <a:pt x="7309" y="50"/>
                    <a:pt x="7458" y="0"/>
                  </a:cubicBezTo>
                  <a:cubicBezTo>
                    <a:pt x="7458" y="0"/>
                    <a:pt x="7458" y="0"/>
                    <a:pt x="7458" y="0"/>
                  </a:cubicBezTo>
                  <a:cubicBezTo>
                    <a:pt x="0" y="2362"/>
                    <a:pt x="274" y="12929"/>
                    <a:pt x="7906" y="16882"/>
                  </a:cubicBezTo>
                  <a:cubicBezTo>
                    <a:pt x="13101" y="19567"/>
                    <a:pt x="17377" y="17404"/>
                    <a:pt x="19117" y="14221"/>
                  </a:cubicBezTo>
                  <a:cubicBezTo>
                    <a:pt x="19092" y="14271"/>
                    <a:pt x="19067" y="14346"/>
                    <a:pt x="19043" y="14371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90" name="Freeform 66"/>
            <p:cNvSpPr>
              <a:spLocks noChangeAspect="1"/>
            </p:cNvSpPr>
            <p:nvPr/>
          </p:nvSpPr>
          <p:spPr bwMode="auto">
            <a:xfrm>
              <a:off x="2297" y="1564"/>
              <a:ext cx="1224" cy="1227"/>
            </a:xfrm>
            <a:custGeom>
              <a:avLst/>
              <a:gdLst>
                <a:gd name="T0" fmla="*/ 0 w 20400"/>
                <a:gd name="T1" fmla="*/ 0 h 20450"/>
                <a:gd name="T2" fmla="*/ 0 w 20400"/>
                <a:gd name="T3" fmla="*/ 0 h 20450"/>
                <a:gd name="T4" fmla="*/ 0 w 20400"/>
                <a:gd name="T5" fmla="*/ 0 h 20450"/>
                <a:gd name="T6" fmla="*/ 0 w 20400"/>
                <a:gd name="T7" fmla="*/ 0 h 20450"/>
                <a:gd name="T8" fmla="*/ 0 w 20400"/>
                <a:gd name="T9" fmla="*/ 0 h 20450"/>
                <a:gd name="T10" fmla="*/ 0 w 20400"/>
                <a:gd name="T11" fmla="*/ 0 h 20450"/>
                <a:gd name="T12" fmla="*/ 0 w 20400"/>
                <a:gd name="T13" fmla="*/ 0 h 20450"/>
                <a:gd name="T14" fmla="*/ 0 w 20400"/>
                <a:gd name="T15" fmla="*/ 0 h 20450"/>
                <a:gd name="T16" fmla="*/ 0 w 20400"/>
                <a:gd name="T17" fmla="*/ 0 h 20450"/>
                <a:gd name="T18" fmla="*/ 0 w 20400"/>
                <a:gd name="T19" fmla="*/ 0 h 20450"/>
                <a:gd name="T20" fmla="*/ 0 w 20400"/>
                <a:gd name="T21" fmla="*/ 0 h 20450"/>
                <a:gd name="T22" fmla="*/ 0 w 20400"/>
                <a:gd name="T23" fmla="*/ 0 h 20450"/>
                <a:gd name="T24" fmla="*/ 0 w 20400"/>
                <a:gd name="T25" fmla="*/ 0 h 20450"/>
                <a:gd name="T26" fmla="*/ 0 w 20400"/>
                <a:gd name="T27" fmla="*/ 0 h 20450"/>
                <a:gd name="T28" fmla="*/ 0 w 20400"/>
                <a:gd name="T29" fmla="*/ 0 h 204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400"/>
                <a:gd name="T46" fmla="*/ 0 h 20450"/>
                <a:gd name="T47" fmla="*/ 20400 w 20400"/>
                <a:gd name="T48" fmla="*/ 20450 h 204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400" h="20450">
                  <a:moveTo>
                    <a:pt x="25" y="9939"/>
                  </a:moveTo>
                  <a:cubicBezTo>
                    <a:pt x="25" y="10461"/>
                    <a:pt x="50" y="11629"/>
                    <a:pt x="473" y="12921"/>
                  </a:cubicBezTo>
                  <a:cubicBezTo>
                    <a:pt x="920" y="14362"/>
                    <a:pt x="1442" y="15083"/>
                    <a:pt x="1914" y="15804"/>
                  </a:cubicBezTo>
                  <a:cubicBezTo>
                    <a:pt x="2262" y="16325"/>
                    <a:pt x="3653" y="18139"/>
                    <a:pt x="6337" y="19233"/>
                  </a:cubicBezTo>
                  <a:cubicBezTo>
                    <a:pt x="9393" y="20450"/>
                    <a:pt x="13890" y="20202"/>
                    <a:pt x="17121" y="16872"/>
                  </a:cubicBezTo>
                  <a:cubicBezTo>
                    <a:pt x="18388" y="15555"/>
                    <a:pt x="20400" y="12698"/>
                    <a:pt x="19779" y="8374"/>
                  </a:cubicBezTo>
                  <a:cubicBezTo>
                    <a:pt x="19580" y="7007"/>
                    <a:pt x="18686" y="3553"/>
                    <a:pt x="14859" y="1317"/>
                  </a:cubicBezTo>
                  <a:cubicBezTo>
                    <a:pt x="17295" y="2684"/>
                    <a:pt x="18885" y="5417"/>
                    <a:pt x="18885" y="8772"/>
                  </a:cubicBezTo>
                  <a:cubicBezTo>
                    <a:pt x="18885" y="14039"/>
                    <a:pt x="14859" y="18860"/>
                    <a:pt x="9940" y="19506"/>
                  </a:cubicBezTo>
                  <a:cubicBezTo>
                    <a:pt x="14859" y="18860"/>
                    <a:pt x="18885" y="14039"/>
                    <a:pt x="18885" y="8772"/>
                  </a:cubicBezTo>
                  <a:cubicBezTo>
                    <a:pt x="18885" y="5417"/>
                    <a:pt x="17295" y="2684"/>
                    <a:pt x="14859" y="1317"/>
                  </a:cubicBezTo>
                  <a:cubicBezTo>
                    <a:pt x="14139" y="944"/>
                    <a:pt x="12449" y="25"/>
                    <a:pt x="10039" y="25"/>
                  </a:cubicBezTo>
                  <a:cubicBezTo>
                    <a:pt x="7504" y="0"/>
                    <a:pt x="5666" y="969"/>
                    <a:pt x="5169" y="1267"/>
                  </a:cubicBezTo>
                  <a:cubicBezTo>
                    <a:pt x="3429" y="2261"/>
                    <a:pt x="2311" y="3379"/>
                    <a:pt x="1293" y="5094"/>
                  </a:cubicBezTo>
                  <a:cubicBezTo>
                    <a:pt x="497" y="6436"/>
                    <a:pt x="0" y="8349"/>
                    <a:pt x="25" y="9939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91" name="Freeform 67"/>
            <p:cNvSpPr>
              <a:spLocks noChangeAspect="1"/>
            </p:cNvSpPr>
            <p:nvPr/>
          </p:nvSpPr>
          <p:spPr bwMode="auto">
            <a:xfrm>
              <a:off x="2176" y="1566"/>
              <a:ext cx="1315" cy="1195"/>
            </a:xfrm>
            <a:custGeom>
              <a:avLst/>
              <a:gdLst>
                <a:gd name="T0" fmla="*/ 0 w 21916"/>
                <a:gd name="T1" fmla="*/ 0 h 19917"/>
                <a:gd name="T2" fmla="*/ 0 w 21916"/>
                <a:gd name="T3" fmla="*/ 0 h 19917"/>
                <a:gd name="T4" fmla="*/ 0 w 21916"/>
                <a:gd name="T5" fmla="*/ 0 h 19917"/>
                <a:gd name="T6" fmla="*/ 0 w 21916"/>
                <a:gd name="T7" fmla="*/ 0 h 19917"/>
                <a:gd name="T8" fmla="*/ 0 w 21916"/>
                <a:gd name="T9" fmla="*/ 0 h 19917"/>
                <a:gd name="T10" fmla="*/ 0 w 21916"/>
                <a:gd name="T11" fmla="*/ 0 h 19917"/>
                <a:gd name="T12" fmla="*/ 0 w 21916"/>
                <a:gd name="T13" fmla="*/ 0 h 19917"/>
                <a:gd name="T14" fmla="*/ 0 w 21916"/>
                <a:gd name="T15" fmla="*/ 0 h 19917"/>
                <a:gd name="T16" fmla="*/ 0 w 21916"/>
                <a:gd name="T17" fmla="*/ 0 h 19917"/>
                <a:gd name="T18" fmla="*/ 0 w 21916"/>
                <a:gd name="T19" fmla="*/ 0 h 19917"/>
                <a:gd name="T20" fmla="*/ 0 w 21916"/>
                <a:gd name="T21" fmla="*/ 0 h 19917"/>
                <a:gd name="T22" fmla="*/ 0 w 21916"/>
                <a:gd name="T23" fmla="*/ 0 h 19917"/>
                <a:gd name="T24" fmla="*/ 0 w 21916"/>
                <a:gd name="T25" fmla="*/ 0 h 19917"/>
                <a:gd name="T26" fmla="*/ 0 w 21916"/>
                <a:gd name="T27" fmla="*/ 0 h 19917"/>
                <a:gd name="T28" fmla="*/ 0 w 21916"/>
                <a:gd name="T29" fmla="*/ 0 h 19917"/>
                <a:gd name="T30" fmla="*/ 0 w 21916"/>
                <a:gd name="T31" fmla="*/ 0 h 19917"/>
                <a:gd name="T32" fmla="*/ 0 w 21916"/>
                <a:gd name="T33" fmla="*/ 0 h 19917"/>
                <a:gd name="T34" fmla="*/ 0 w 21916"/>
                <a:gd name="T35" fmla="*/ 0 h 19917"/>
                <a:gd name="T36" fmla="*/ 0 w 21916"/>
                <a:gd name="T37" fmla="*/ 0 h 19917"/>
                <a:gd name="T38" fmla="*/ 0 w 21916"/>
                <a:gd name="T39" fmla="*/ 0 h 19917"/>
                <a:gd name="T40" fmla="*/ 0 w 21916"/>
                <a:gd name="T41" fmla="*/ 0 h 19917"/>
                <a:gd name="T42" fmla="*/ 0 w 21916"/>
                <a:gd name="T43" fmla="*/ 0 h 19917"/>
                <a:gd name="T44" fmla="*/ 0 w 21916"/>
                <a:gd name="T45" fmla="*/ 0 h 19917"/>
                <a:gd name="T46" fmla="*/ 0 w 21916"/>
                <a:gd name="T47" fmla="*/ 0 h 19917"/>
                <a:gd name="T48" fmla="*/ 0 w 21916"/>
                <a:gd name="T49" fmla="*/ 0 h 19917"/>
                <a:gd name="T50" fmla="*/ 0 w 21916"/>
                <a:gd name="T51" fmla="*/ 0 h 19917"/>
                <a:gd name="T52" fmla="*/ 0 w 21916"/>
                <a:gd name="T53" fmla="*/ 0 h 19917"/>
                <a:gd name="T54" fmla="*/ 0 w 21916"/>
                <a:gd name="T55" fmla="*/ 0 h 19917"/>
                <a:gd name="T56" fmla="*/ 0 w 21916"/>
                <a:gd name="T57" fmla="*/ 0 h 19917"/>
                <a:gd name="T58" fmla="*/ 0 w 21916"/>
                <a:gd name="T59" fmla="*/ 0 h 19917"/>
                <a:gd name="T60" fmla="*/ 0 w 21916"/>
                <a:gd name="T61" fmla="*/ 0 h 19917"/>
                <a:gd name="T62" fmla="*/ 0 w 21916"/>
                <a:gd name="T63" fmla="*/ 0 h 19917"/>
                <a:gd name="T64" fmla="*/ 0 w 21916"/>
                <a:gd name="T65" fmla="*/ 0 h 19917"/>
                <a:gd name="T66" fmla="*/ 0 w 21916"/>
                <a:gd name="T67" fmla="*/ 0 h 19917"/>
                <a:gd name="T68" fmla="*/ 0 w 21916"/>
                <a:gd name="T69" fmla="*/ 0 h 19917"/>
                <a:gd name="T70" fmla="*/ 0 w 21916"/>
                <a:gd name="T71" fmla="*/ 0 h 19917"/>
                <a:gd name="T72" fmla="*/ 0 w 21916"/>
                <a:gd name="T73" fmla="*/ 0 h 19917"/>
                <a:gd name="T74" fmla="*/ 0 w 21916"/>
                <a:gd name="T75" fmla="*/ 0 h 19917"/>
                <a:gd name="T76" fmla="*/ 0 w 21916"/>
                <a:gd name="T77" fmla="*/ 0 h 19917"/>
                <a:gd name="T78" fmla="*/ 0 w 21916"/>
                <a:gd name="T79" fmla="*/ 0 h 19917"/>
                <a:gd name="T80" fmla="*/ 0 w 21916"/>
                <a:gd name="T81" fmla="*/ 0 h 19917"/>
                <a:gd name="T82" fmla="*/ 0 w 21916"/>
                <a:gd name="T83" fmla="*/ 0 h 19917"/>
                <a:gd name="T84" fmla="*/ 0 w 21916"/>
                <a:gd name="T85" fmla="*/ 0 h 19917"/>
                <a:gd name="T86" fmla="*/ 0 w 21916"/>
                <a:gd name="T87" fmla="*/ 0 h 19917"/>
                <a:gd name="T88" fmla="*/ 0 w 21916"/>
                <a:gd name="T89" fmla="*/ 0 h 19917"/>
                <a:gd name="T90" fmla="*/ 0 w 21916"/>
                <a:gd name="T91" fmla="*/ 0 h 19917"/>
                <a:gd name="T92" fmla="*/ 0 w 21916"/>
                <a:gd name="T93" fmla="*/ 0 h 19917"/>
                <a:gd name="T94" fmla="*/ 0 w 21916"/>
                <a:gd name="T95" fmla="*/ 0 h 19917"/>
                <a:gd name="T96" fmla="*/ 0 w 21916"/>
                <a:gd name="T97" fmla="*/ 0 h 19917"/>
                <a:gd name="T98" fmla="*/ 0 w 21916"/>
                <a:gd name="T99" fmla="*/ 0 h 19917"/>
                <a:gd name="T100" fmla="*/ 0 w 21916"/>
                <a:gd name="T101" fmla="*/ 0 h 19917"/>
                <a:gd name="T102" fmla="*/ 0 w 21916"/>
                <a:gd name="T103" fmla="*/ 0 h 199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916"/>
                <a:gd name="T157" fmla="*/ 0 h 19917"/>
                <a:gd name="T158" fmla="*/ 21916 w 21916"/>
                <a:gd name="T159" fmla="*/ 19917 h 199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916" h="19917">
                  <a:moveTo>
                    <a:pt x="20898" y="8742"/>
                  </a:moveTo>
                  <a:cubicBezTo>
                    <a:pt x="20898" y="14007"/>
                    <a:pt x="16872" y="18824"/>
                    <a:pt x="11952" y="19470"/>
                  </a:cubicBezTo>
                  <a:cubicBezTo>
                    <a:pt x="11952" y="19470"/>
                    <a:pt x="11927" y="19470"/>
                    <a:pt x="11927" y="19470"/>
                  </a:cubicBezTo>
                  <a:cubicBezTo>
                    <a:pt x="3280" y="19917"/>
                    <a:pt x="0" y="10580"/>
                    <a:pt x="3827" y="6209"/>
                  </a:cubicBezTo>
                  <a:cubicBezTo>
                    <a:pt x="8001" y="1441"/>
                    <a:pt x="16822" y="5414"/>
                    <a:pt x="17295" y="12293"/>
                  </a:cubicBezTo>
                  <a:cubicBezTo>
                    <a:pt x="17667" y="17558"/>
                    <a:pt x="13816" y="18849"/>
                    <a:pt x="11952" y="19470"/>
                  </a:cubicBezTo>
                  <a:cubicBezTo>
                    <a:pt x="16872" y="18824"/>
                    <a:pt x="20898" y="14007"/>
                    <a:pt x="20898" y="8742"/>
                  </a:cubicBezTo>
                  <a:cubicBezTo>
                    <a:pt x="20898" y="5389"/>
                    <a:pt x="19307" y="2658"/>
                    <a:pt x="16872" y="1292"/>
                  </a:cubicBezTo>
                  <a:cubicBezTo>
                    <a:pt x="16723" y="1217"/>
                    <a:pt x="16524" y="1093"/>
                    <a:pt x="16375" y="1019"/>
                  </a:cubicBezTo>
                  <a:cubicBezTo>
                    <a:pt x="16127" y="919"/>
                    <a:pt x="15829" y="770"/>
                    <a:pt x="15605" y="671"/>
                  </a:cubicBezTo>
                  <a:cubicBezTo>
                    <a:pt x="15182" y="522"/>
                    <a:pt x="15182" y="522"/>
                    <a:pt x="15182" y="522"/>
                  </a:cubicBezTo>
                  <a:cubicBezTo>
                    <a:pt x="15033" y="472"/>
                    <a:pt x="14835" y="423"/>
                    <a:pt x="14685" y="373"/>
                  </a:cubicBezTo>
                  <a:cubicBezTo>
                    <a:pt x="14338" y="274"/>
                    <a:pt x="14338" y="274"/>
                    <a:pt x="14338" y="274"/>
                  </a:cubicBezTo>
                  <a:cubicBezTo>
                    <a:pt x="14238" y="249"/>
                    <a:pt x="14089" y="224"/>
                    <a:pt x="13990" y="199"/>
                  </a:cubicBezTo>
                  <a:cubicBezTo>
                    <a:pt x="13716" y="149"/>
                    <a:pt x="13716" y="149"/>
                    <a:pt x="13716" y="149"/>
                  </a:cubicBezTo>
                  <a:cubicBezTo>
                    <a:pt x="13617" y="125"/>
                    <a:pt x="13518" y="125"/>
                    <a:pt x="13418" y="100"/>
                  </a:cubicBezTo>
                  <a:cubicBezTo>
                    <a:pt x="13170" y="75"/>
                    <a:pt x="13170" y="75"/>
                    <a:pt x="13170" y="75"/>
                  </a:cubicBezTo>
                  <a:cubicBezTo>
                    <a:pt x="13095" y="50"/>
                    <a:pt x="12996" y="50"/>
                    <a:pt x="12921" y="50"/>
                  </a:cubicBezTo>
                  <a:cubicBezTo>
                    <a:pt x="12698" y="25"/>
                    <a:pt x="12698" y="25"/>
                    <a:pt x="12698" y="25"/>
                  </a:cubicBezTo>
                  <a:cubicBezTo>
                    <a:pt x="12648" y="25"/>
                    <a:pt x="12548" y="25"/>
                    <a:pt x="12474" y="0"/>
                  </a:cubicBezTo>
                  <a:cubicBezTo>
                    <a:pt x="12275" y="0"/>
                    <a:pt x="12275" y="0"/>
                    <a:pt x="12275" y="0"/>
                  </a:cubicBezTo>
                  <a:cubicBezTo>
                    <a:pt x="12201" y="0"/>
                    <a:pt x="12126" y="0"/>
                    <a:pt x="12051" y="0"/>
                  </a:cubicBezTo>
                  <a:cubicBezTo>
                    <a:pt x="11828" y="0"/>
                    <a:pt x="11828" y="0"/>
                    <a:pt x="11828" y="0"/>
                  </a:cubicBezTo>
                  <a:cubicBezTo>
                    <a:pt x="11778" y="0"/>
                    <a:pt x="11679" y="0"/>
                    <a:pt x="11604" y="0"/>
                  </a:cubicBezTo>
                  <a:cubicBezTo>
                    <a:pt x="11381" y="25"/>
                    <a:pt x="11381" y="25"/>
                    <a:pt x="11381" y="25"/>
                  </a:cubicBezTo>
                  <a:cubicBezTo>
                    <a:pt x="11331" y="25"/>
                    <a:pt x="11231" y="25"/>
                    <a:pt x="11157" y="25"/>
                  </a:cubicBezTo>
                  <a:cubicBezTo>
                    <a:pt x="10908" y="50"/>
                    <a:pt x="10908" y="50"/>
                    <a:pt x="10908" y="50"/>
                  </a:cubicBezTo>
                  <a:cubicBezTo>
                    <a:pt x="10834" y="75"/>
                    <a:pt x="10734" y="75"/>
                    <a:pt x="10635" y="75"/>
                  </a:cubicBezTo>
                  <a:cubicBezTo>
                    <a:pt x="10312" y="125"/>
                    <a:pt x="10312" y="125"/>
                    <a:pt x="10312" y="125"/>
                  </a:cubicBezTo>
                  <a:cubicBezTo>
                    <a:pt x="9368" y="323"/>
                    <a:pt x="8921" y="472"/>
                    <a:pt x="8200" y="745"/>
                  </a:cubicBezTo>
                  <a:cubicBezTo>
                    <a:pt x="7678" y="969"/>
                    <a:pt x="7678" y="969"/>
                    <a:pt x="7678" y="969"/>
                  </a:cubicBezTo>
                  <a:cubicBezTo>
                    <a:pt x="7032" y="1317"/>
                    <a:pt x="6982" y="1341"/>
                    <a:pt x="6585" y="1590"/>
                  </a:cubicBezTo>
                  <a:cubicBezTo>
                    <a:pt x="6038" y="1962"/>
                    <a:pt x="6038" y="1962"/>
                    <a:pt x="6038" y="1962"/>
                  </a:cubicBezTo>
                  <a:cubicBezTo>
                    <a:pt x="5814" y="2161"/>
                    <a:pt x="5491" y="2409"/>
                    <a:pt x="5268" y="2608"/>
                  </a:cubicBezTo>
                  <a:cubicBezTo>
                    <a:pt x="4746" y="3130"/>
                    <a:pt x="4746" y="3130"/>
                    <a:pt x="4746" y="3130"/>
                  </a:cubicBezTo>
                  <a:cubicBezTo>
                    <a:pt x="4572" y="3328"/>
                    <a:pt x="4323" y="3601"/>
                    <a:pt x="4150" y="3825"/>
                  </a:cubicBezTo>
                  <a:cubicBezTo>
                    <a:pt x="3702" y="4421"/>
                    <a:pt x="3702" y="4421"/>
                    <a:pt x="3702" y="4421"/>
                  </a:cubicBezTo>
                  <a:cubicBezTo>
                    <a:pt x="3578" y="4644"/>
                    <a:pt x="3379" y="4942"/>
                    <a:pt x="3255" y="5166"/>
                  </a:cubicBezTo>
                  <a:cubicBezTo>
                    <a:pt x="2907" y="5861"/>
                    <a:pt x="2907" y="5861"/>
                    <a:pt x="2907" y="5861"/>
                  </a:cubicBezTo>
                  <a:cubicBezTo>
                    <a:pt x="2808" y="6085"/>
                    <a:pt x="2683" y="6408"/>
                    <a:pt x="2584" y="6656"/>
                  </a:cubicBezTo>
                  <a:cubicBezTo>
                    <a:pt x="2360" y="7401"/>
                    <a:pt x="2360" y="7401"/>
                    <a:pt x="2360" y="7401"/>
                  </a:cubicBezTo>
                  <a:cubicBezTo>
                    <a:pt x="2311" y="7649"/>
                    <a:pt x="2211" y="7997"/>
                    <a:pt x="2186" y="8245"/>
                  </a:cubicBezTo>
                  <a:cubicBezTo>
                    <a:pt x="2062" y="9040"/>
                    <a:pt x="2062" y="9040"/>
                    <a:pt x="2062" y="9040"/>
                  </a:cubicBezTo>
                  <a:cubicBezTo>
                    <a:pt x="2062" y="9288"/>
                    <a:pt x="2037" y="9661"/>
                    <a:pt x="2037" y="9909"/>
                  </a:cubicBezTo>
                  <a:cubicBezTo>
                    <a:pt x="2062" y="10729"/>
                    <a:pt x="2062" y="10729"/>
                    <a:pt x="2062" y="10729"/>
                  </a:cubicBezTo>
                  <a:cubicBezTo>
                    <a:pt x="2112" y="11151"/>
                    <a:pt x="2186" y="11722"/>
                    <a:pt x="2286" y="12144"/>
                  </a:cubicBezTo>
                  <a:cubicBezTo>
                    <a:pt x="2485" y="12889"/>
                    <a:pt x="2485" y="12889"/>
                    <a:pt x="2485" y="12889"/>
                  </a:cubicBezTo>
                  <a:cubicBezTo>
                    <a:pt x="2559" y="13138"/>
                    <a:pt x="2683" y="13460"/>
                    <a:pt x="2783" y="13709"/>
                  </a:cubicBezTo>
                  <a:cubicBezTo>
                    <a:pt x="3081" y="14404"/>
                    <a:pt x="3081" y="14404"/>
                    <a:pt x="3081" y="14404"/>
                  </a:cubicBezTo>
                  <a:cubicBezTo>
                    <a:pt x="3205" y="14628"/>
                    <a:pt x="3379" y="14926"/>
                    <a:pt x="3503" y="15149"/>
                  </a:cubicBezTo>
                  <a:cubicBezTo>
                    <a:pt x="3926" y="15770"/>
                    <a:pt x="3926" y="15770"/>
                    <a:pt x="3926" y="15770"/>
                  </a:cubicBezTo>
                  <a:cubicBezTo>
                    <a:pt x="4100" y="15969"/>
                    <a:pt x="4299" y="16242"/>
                    <a:pt x="4473" y="16440"/>
                  </a:cubicBezTo>
                  <a:cubicBezTo>
                    <a:pt x="4970" y="16987"/>
                    <a:pt x="4970" y="16987"/>
                    <a:pt x="4970" y="16987"/>
                  </a:cubicBezTo>
                  <a:cubicBezTo>
                    <a:pt x="5168" y="17161"/>
                    <a:pt x="5442" y="17434"/>
                    <a:pt x="5665" y="17608"/>
                  </a:cubicBezTo>
                  <a:cubicBezTo>
                    <a:pt x="6187" y="18005"/>
                    <a:pt x="6187" y="18005"/>
                    <a:pt x="6187" y="18005"/>
                  </a:cubicBezTo>
                  <a:cubicBezTo>
                    <a:pt x="6460" y="18179"/>
                    <a:pt x="6808" y="18427"/>
                    <a:pt x="7082" y="18576"/>
                  </a:cubicBezTo>
                  <a:cubicBezTo>
                    <a:pt x="7579" y="18849"/>
                    <a:pt x="7579" y="18849"/>
                    <a:pt x="7579" y="18849"/>
                  </a:cubicBezTo>
                  <a:cubicBezTo>
                    <a:pt x="7802" y="18949"/>
                    <a:pt x="8125" y="19098"/>
                    <a:pt x="8349" y="19197"/>
                  </a:cubicBezTo>
                  <a:cubicBezTo>
                    <a:pt x="8771" y="19346"/>
                    <a:pt x="8771" y="19346"/>
                    <a:pt x="8771" y="19346"/>
                  </a:cubicBezTo>
                  <a:cubicBezTo>
                    <a:pt x="8921" y="19396"/>
                    <a:pt x="9119" y="19445"/>
                    <a:pt x="9268" y="19495"/>
                  </a:cubicBezTo>
                  <a:cubicBezTo>
                    <a:pt x="9591" y="19594"/>
                    <a:pt x="9591" y="19594"/>
                    <a:pt x="9591" y="19594"/>
                  </a:cubicBezTo>
                  <a:cubicBezTo>
                    <a:pt x="9716" y="19619"/>
                    <a:pt x="9840" y="19644"/>
                    <a:pt x="9964" y="19669"/>
                  </a:cubicBezTo>
                  <a:cubicBezTo>
                    <a:pt x="10238" y="19718"/>
                    <a:pt x="10238" y="19718"/>
                    <a:pt x="10238" y="19718"/>
                  </a:cubicBezTo>
                  <a:cubicBezTo>
                    <a:pt x="10312" y="19743"/>
                    <a:pt x="10436" y="19743"/>
                    <a:pt x="10511" y="19768"/>
                  </a:cubicBezTo>
                  <a:cubicBezTo>
                    <a:pt x="10759" y="19793"/>
                    <a:pt x="10759" y="19793"/>
                    <a:pt x="10759" y="19793"/>
                  </a:cubicBezTo>
                  <a:cubicBezTo>
                    <a:pt x="10834" y="19793"/>
                    <a:pt x="10933" y="19818"/>
                    <a:pt x="11008" y="19818"/>
                  </a:cubicBezTo>
                  <a:cubicBezTo>
                    <a:pt x="11231" y="19843"/>
                    <a:pt x="11231" y="19843"/>
                    <a:pt x="11231" y="19843"/>
                  </a:cubicBezTo>
                  <a:cubicBezTo>
                    <a:pt x="11306" y="19843"/>
                    <a:pt x="11405" y="19843"/>
                    <a:pt x="11455" y="19867"/>
                  </a:cubicBezTo>
                  <a:cubicBezTo>
                    <a:pt x="11679" y="19867"/>
                    <a:pt x="11679" y="19867"/>
                    <a:pt x="11679" y="19867"/>
                  </a:cubicBezTo>
                  <a:cubicBezTo>
                    <a:pt x="11753" y="19867"/>
                    <a:pt x="11828" y="19867"/>
                    <a:pt x="11902" y="19867"/>
                  </a:cubicBezTo>
                  <a:cubicBezTo>
                    <a:pt x="12101" y="19867"/>
                    <a:pt x="12101" y="19867"/>
                    <a:pt x="12101" y="19867"/>
                  </a:cubicBezTo>
                  <a:cubicBezTo>
                    <a:pt x="12176" y="19867"/>
                    <a:pt x="12275" y="19867"/>
                    <a:pt x="12325" y="19867"/>
                  </a:cubicBezTo>
                  <a:cubicBezTo>
                    <a:pt x="12548" y="19843"/>
                    <a:pt x="12548" y="19843"/>
                    <a:pt x="12548" y="19843"/>
                  </a:cubicBezTo>
                  <a:cubicBezTo>
                    <a:pt x="12623" y="19843"/>
                    <a:pt x="12722" y="19843"/>
                    <a:pt x="12797" y="19843"/>
                  </a:cubicBezTo>
                  <a:cubicBezTo>
                    <a:pt x="13045" y="19818"/>
                    <a:pt x="13045" y="19818"/>
                    <a:pt x="13045" y="19818"/>
                  </a:cubicBezTo>
                  <a:cubicBezTo>
                    <a:pt x="13120" y="19793"/>
                    <a:pt x="13219" y="19793"/>
                    <a:pt x="13294" y="19793"/>
                  </a:cubicBezTo>
                  <a:cubicBezTo>
                    <a:pt x="13617" y="19743"/>
                    <a:pt x="13617" y="19743"/>
                    <a:pt x="13617" y="19743"/>
                  </a:cubicBezTo>
                  <a:cubicBezTo>
                    <a:pt x="14362" y="19594"/>
                    <a:pt x="14835" y="19470"/>
                    <a:pt x="15630" y="19172"/>
                  </a:cubicBezTo>
                  <a:cubicBezTo>
                    <a:pt x="16152" y="18949"/>
                    <a:pt x="16152" y="18949"/>
                    <a:pt x="16152" y="18949"/>
                  </a:cubicBezTo>
                  <a:cubicBezTo>
                    <a:pt x="16798" y="18626"/>
                    <a:pt x="16847" y="18601"/>
                    <a:pt x="17270" y="18353"/>
                  </a:cubicBezTo>
                  <a:cubicBezTo>
                    <a:pt x="17816" y="17980"/>
                    <a:pt x="17816" y="17980"/>
                    <a:pt x="17816" y="17980"/>
                  </a:cubicBezTo>
                  <a:cubicBezTo>
                    <a:pt x="18065" y="17781"/>
                    <a:pt x="18388" y="17533"/>
                    <a:pt x="18612" y="17334"/>
                  </a:cubicBezTo>
                  <a:cubicBezTo>
                    <a:pt x="19133" y="16838"/>
                    <a:pt x="19133" y="16838"/>
                    <a:pt x="19133" y="16838"/>
                  </a:cubicBezTo>
                  <a:cubicBezTo>
                    <a:pt x="19307" y="16614"/>
                    <a:pt x="19556" y="16341"/>
                    <a:pt x="19730" y="16142"/>
                  </a:cubicBezTo>
                  <a:cubicBezTo>
                    <a:pt x="20177" y="15522"/>
                    <a:pt x="20177" y="15522"/>
                    <a:pt x="20177" y="15522"/>
                  </a:cubicBezTo>
                  <a:cubicBezTo>
                    <a:pt x="20326" y="15323"/>
                    <a:pt x="20525" y="15025"/>
                    <a:pt x="20649" y="14777"/>
                  </a:cubicBezTo>
                  <a:cubicBezTo>
                    <a:pt x="20997" y="14106"/>
                    <a:pt x="20997" y="14106"/>
                    <a:pt x="20997" y="14106"/>
                  </a:cubicBezTo>
                  <a:cubicBezTo>
                    <a:pt x="21096" y="13883"/>
                    <a:pt x="21246" y="13560"/>
                    <a:pt x="21320" y="13311"/>
                  </a:cubicBezTo>
                  <a:cubicBezTo>
                    <a:pt x="21569" y="12566"/>
                    <a:pt x="21569" y="12566"/>
                    <a:pt x="21569" y="12566"/>
                  </a:cubicBezTo>
                  <a:cubicBezTo>
                    <a:pt x="21618" y="12318"/>
                    <a:pt x="21693" y="11970"/>
                    <a:pt x="21743" y="11722"/>
                  </a:cubicBezTo>
                  <a:cubicBezTo>
                    <a:pt x="21867" y="10927"/>
                    <a:pt x="21867" y="10927"/>
                    <a:pt x="21867" y="10927"/>
                  </a:cubicBezTo>
                  <a:cubicBezTo>
                    <a:pt x="21892" y="10629"/>
                    <a:pt x="21916" y="10257"/>
                    <a:pt x="21916" y="9959"/>
                  </a:cubicBezTo>
                  <a:cubicBezTo>
                    <a:pt x="21892" y="9139"/>
                    <a:pt x="21892" y="9139"/>
                    <a:pt x="21892" y="9139"/>
                  </a:cubicBezTo>
                  <a:cubicBezTo>
                    <a:pt x="21842" y="8891"/>
                    <a:pt x="21817" y="8543"/>
                    <a:pt x="21767" y="8270"/>
                  </a:cubicBezTo>
                  <a:cubicBezTo>
                    <a:pt x="21618" y="7500"/>
                    <a:pt x="21618" y="7500"/>
                    <a:pt x="21618" y="7500"/>
                  </a:cubicBezTo>
                  <a:cubicBezTo>
                    <a:pt x="21544" y="7252"/>
                    <a:pt x="21444" y="6929"/>
                    <a:pt x="21370" y="6681"/>
                  </a:cubicBezTo>
                  <a:cubicBezTo>
                    <a:pt x="21096" y="5961"/>
                    <a:pt x="21096" y="5961"/>
                    <a:pt x="21096" y="5961"/>
                  </a:cubicBezTo>
                  <a:cubicBezTo>
                    <a:pt x="20972" y="5737"/>
                    <a:pt x="20848" y="5414"/>
                    <a:pt x="20724" y="5191"/>
                  </a:cubicBezTo>
                  <a:cubicBezTo>
                    <a:pt x="20326" y="4545"/>
                    <a:pt x="20326" y="4545"/>
                    <a:pt x="20326" y="4545"/>
                  </a:cubicBezTo>
                  <a:cubicBezTo>
                    <a:pt x="20177" y="4346"/>
                    <a:pt x="19978" y="4048"/>
                    <a:pt x="19829" y="3850"/>
                  </a:cubicBezTo>
                  <a:cubicBezTo>
                    <a:pt x="19357" y="3279"/>
                    <a:pt x="19357" y="3279"/>
                    <a:pt x="19357" y="3279"/>
                  </a:cubicBezTo>
                  <a:cubicBezTo>
                    <a:pt x="19158" y="3080"/>
                    <a:pt x="18910" y="2832"/>
                    <a:pt x="18711" y="2633"/>
                  </a:cubicBezTo>
                  <a:cubicBezTo>
                    <a:pt x="18189" y="2186"/>
                    <a:pt x="18189" y="2186"/>
                    <a:pt x="18189" y="2186"/>
                  </a:cubicBezTo>
                  <a:cubicBezTo>
                    <a:pt x="17493" y="1664"/>
                    <a:pt x="17419" y="1615"/>
                    <a:pt x="16872" y="1292"/>
                  </a:cubicBezTo>
                  <a:cubicBezTo>
                    <a:pt x="19307" y="2658"/>
                    <a:pt x="20898" y="5389"/>
                    <a:pt x="20898" y="8742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92" name="Freeform 68"/>
            <p:cNvSpPr>
              <a:spLocks noChangeAspect="1"/>
            </p:cNvSpPr>
            <p:nvPr/>
          </p:nvSpPr>
          <p:spPr bwMode="auto">
            <a:xfrm>
              <a:off x="2176" y="1566"/>
              <a:ext cx="1315" cy="1309"/>
            </a:xfrm>
            <a:custGeom>
              <a:avLst/>
              <a:gdLst>
                <a:gd name="T0" fmla="*/ 0 w 10958"/>
                <a:gd name="T1" fmla="*/ 0 h 10909"/>
                <a:gd name="T2" fmla="*/ 0 w 10958"/>
                <a:gd name="T3" fmla="*/ 0 h 10909"/>
                <a:gd name="T4" fmla="*/ 0 w 10958"/>
                <a:gd name="T5" fmla="*/ 0 h 10909"/>
                <a:gd name="T6" fmla="*/ 0 w 10958"/>
                <a:gd name="T7" fmla="*/ 0 h 10909"/>
                <a:gd name="T8" fmla="*/ 0 w 10958"/>
                <a:gd name="T9" fmla="*/ 0 h 10909"/>
                <a:gd name="T10" fmla="*/ 0 w 10958"/>
                <a:gd name="T11" fmla="*/ 0 h 10909"/>
                <a:gd name="T12" fmla="*/ 0 w 10958"/>
                <a:gd name="T13" fmla="*/ 0 h 10909"/>
                <a:gd name="T14" fmla="*/ 0 w 10958"/>
                <a:gd name="T15" fmla="*/ 0 h 10909"/>
                <a:gd name="T16" fmla="*/ 0 w 10958"/>
                <a:gd name="T17" fmla="*/ 0 h 10909"/>
                <a:gd name="T18" fmla="*/ 0 w 10958"/>
                <a:gd name="T19" fmla="*/ 0 h 10909"/>
                <a:gd name="T20" fmla="*/ 0 w 10958"/>
                <a:gd name="T21" fmla="*/ 0 h 10909"/>
                <a:gd name="T22" fmla="*/ 0 w 10958"/>
                <a:gd name="T23" fmla="*/ 0 h 10909"/>
                <a:gd name="T24" fmla="*/ 0 w 10958"/>
                <a:gd name="T25" fmla="*/ 0 h 10909"/>
                <a:gd name="T26" fmla="*/ 0 w 10958"/>
                <a:gd name="T27" fmla="*/ 0 h 10909"/>
                <a:gd name="T28" fmla="*/ 0 w 10958"/>
                <a:gd name="T29" fmla="*/ 0 h 10909"/>
                <a:gd name="T30" fmla="*/ 0 w 10958"/>
                <a:gd name="T31" fmla="*/ 0 h 10909"/>
                <a:gd name="T32" fmla="*/ 0 w 10958"/>
                <a:gd name="T33" fmla="*/ 0 h 10909"/>
                <a:gd name="T34" fmla="*/ 0 w 10958"/>
                <a:gd name="T35" fmla="*/ 0 h 10909"/>
                <a:gd name="T36" fmla="*/ 0 w 10958"/>
                <a:gd name="T37" fmla="*/ 0 h 10909"/>
                <a:gd name="T38" fmla="*/ 0 w 10958"/>
                <a:gd name="T39" fmla="*/ 0 h 10909"/>
                <a:gd name="T40" fmla="*/ 0 w 10958"/>
                <a:gd name="T41" fmla="*/ 0 h 10909"/>
                <a:gd name="T42" fmla="*/ 0 w 10958"/>
                <a:gd name="T43" fmla="*/ 0 h 10909"/>
                <a:gd name="T44" fmla="*/ 0 w 10958"/>
                <a:gd name="T45" fmla="*/ 0 h 10909"/>
                <a:gd name="T46" fmla="*/ 0 w 10958"/>
                <a:gd name="T47" fmla="*/ 0 h 10909"/>
                <a:gd name="T48" fmla="*/ 0 w 10958"/>
                <a:gd name="T49" fmla="*/ 0 h 10909"/>
                <a:gd name="T50" fmla="*/ 0 w 10958"/>
                <a:gd name="T51" fmla="*/ 0 h 10909"/>
                <a:gd name="T52" fmla="*/ 0 w 10958"/>
                <a:gd name="T53" fmla="*/ 0 h 10909"/>
                <a:gd name="T54" fmla="*/ 0 w 10958"/>
                <a:gd name="T55" fmla="*/ 0 h 10909"/>
                <a:gd name="T56" fmla="*/ 0 w 10958"/>
                <a:gd name="T57" fmla="*/ 0 h 10909"/>
                <a:gd name="T58" fmla="*/ 0 w 10958"/>
                <a:gd name="T59" fmla="*/ 0 h 10909"/>
                <a:gd name="T60" fmla="*/ 0 w 10958"/>
                <a:gd name="T61" fmla="*/ 0 h 10909"/>
                <a:gd name="T62" fmla="*/ 0 w 10958"/>
                <a:gd name="T63" fmla="*/ 0 h 10909"/>
                <a:gd name="T64" fmla="*/ 0 w 10958"/>
                <a:gd name="T65" fmla="*/ 0 h 10909"/>
                <a:gd name="T66" fmla="*/ 0 w 10958"/>
                <a:gd name="T67" fmla="*/ 0 h 10909"/>
                <a:gd name="T68" fmla="*/ 0 w 10958"/>
                <a:gd name="T69" fmla="*/ 0 h 10909"/>
                <a:gd name="T70" fmla="*/ 0 w 10958"/>
                <a:gd name="T71" fmla="*/ 0 h 10909"/>
                <a:gd name="T72" fmla="*/ 0 w 10958"/>
                <a:gd name="T73" fmla="*/ 0 h 10909"/>
                <a:gd name="T74" fmla="*/ 0 w 10958"/>
                <a:gd name="T75" fmla="*/ 0 h 10909"/>
                <a:gd name="T76" fmla="*/ 0 w 10958"/>
                <a:gd name="T77" fmla="*/ 0 h 10909"/>
                <a:gd name="T78" fmla="*/ 0 w 10958"/>
                <a:gd name="T79" fmla="*/ 0 h 10909"/>
                <a:gd name="T80" fmla="*/ 0 w 10958"/>
                <a:gd name="T81" fmla="*/ 0 h 10909"/>
                <a:gd name="T82" fmla="*/ 0 w 10958"/>
                <a:gd name="T83" fmla="*/ 0 h 10909"/>
                <a:gd name="T84" fmla="*/ 0 w 10958"/>
                <a:gd name="T85" fmla="*/ 0 h 10909"/>
                <a:gd name="T86" fmla="*/ 0 w 10958"/>
                <a:gd name="T87" fmla="*/ 0 h 10909"/>
                <a:gd name="T88" fmla="*/ 0 w 10958"/>
                <a:gd name="T89" fmla="*/ 0 h 10909"/>
                <a:gd name="T90" fmla="*/ 0 w 10958"/>
                <a:gd name="T91" fmla="*/ 0 h 10909"/>
                <a:gd name="T92" fmla="*/ 0 w 10958"/>
                <a:gd name="T93" fmla="*/ 0 h 10909"/>
                <a:gd name="T94" fmla="*/ 0 w 10958"/>
                <a:gd name="T95" fmla="*/ 0 h 10909"/>
                <a:gd name="T96" fmla="*/ 0 w 10958"/>
                <a:gd name="T97" fmla="*/ 0 h 10909"/>
                <a:gd name="T98" fmla="*/ 0 w 10958"/>
                <a:gd name="T99" fmla="*/ 0 h 10909"/>
                <a:gd name="T100" fmla="*/ 0 w 10958"/>
                <a:gd name="T101" fmla="*/ 0 h 10909"/>
                <a:gd name="T102" fmla="*/ 0 w 10958"/>
                <a:gd name="T103" fmla="*/ 0 h 109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958"/>
                <a:gd name="T157" fmla="*/ 0 h 10909"/>
                <a:gd name="T158" fmla="*/ 10958 w 10958"/>
                <a:gd name="T159" fmla="*/ 10909 h 109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958" h="10909">
                  <a:moveTo>
                    <a:pt x="10449" y="4374"/>
                  </a:moveTo>
                  <a:cubicBezTo>
                    <a:pt x="10449" y="6560"/>
                    <a:pt x="9070" y="8586"/>
                    <a:pt x="7194" y="9405"/>
                  </a:cubicBezTo>
                  <a:cubicBezTo>
                    <a:pt x="7119" y="9443"/>
                    <a:pt x="7032" y="9480"/>
                    <a:pt x="6970" y="9517"/>
                  </a:cubicBezTo>
                  <a:cubicBezTo>
                    <a:pt x="3678" y="10909"/>
                    <a:pt x="0" y="7157"/>
                    <a:pt x="1367" y="3790"/>
                  </a:cubicBezTo>
                  <a:cubicBezTo>
                    <a:pt x="2460" y="1094"/>
                    <a:pt x="6958" y="1206"/>
                    <a:pt x="8474" y="4722"/>
                  </a:cubicBezTo>
                  <a:cubicBezTo>
                    <a:pt x="9269" y="6573"/>
                    <a:pt x="8734" y="8548"/>
                    <a:pt x="7194" y="9405"/>
                  </a:cubicBezTo>
                  <a:cubicBezTo>
                    <a:pt x="9070" y="8586"/>
                    <a:pt x="10449" y="6560"/>
                    <a:pt x="10449" y="4374"/>
                  </a:cubicBezTo>
                  <a:cubicBezTo>
                    <a:pt x="10449" y="2696"/>
                    <a:pt x="9654" y="1330"/>
                    <a:pt x="8436" y="647"/>
                  </a:cubicBezTo>
                  <a:cubicBezTo>
                    <a:pt x="8362" y="609"/>
                    <a:pt x="8262" y="547"/>
                    <a:pt x="8188" y="510"/>
                  </a:cubicBezTo>
                  <a:cubicBezTo>
                    <a:pt x="8064" y="460"/>
                    <a:pt x="7914" y="386"/>
                    <a:pt x="7803" y="336"/>
                  </a:cubicBezTo>
                  <a:cubicBezTo>
                    <a:pt x="7591" y="261"/>
                    <a:pt x="7591" y="261"/>
                    <a:pt x="7591" y="261"/>
                  </a:cubicBezTo>
                  <a:cubicBezTo>
                    <a:pt x="7517" y="237"/>
                    <a:pt x="7418" y="212"/>
                    <a:pt x="7343" y="187"/>
                  </a:cubicBezTo>
                  <a:cubicBezTo>
                    <a:pt x="7169" y="137"/>
                    <a:pt x="7169" y="137"/>
                    <a:pt x="7169" y="137"/>
                  </a:cubicBezTo>
                  <a:cubicBezTo>
                    <a:pt x="7119" y="125"/>
                    <a:pt x="7045" y="112"/>
                    <a:pt x="6995" y="100"/>
                  </a:cubicBezTo>
                  <a:cubicBezTo>
                    <a:pt x="6858" y="75"/>
                    <a:pt x="6858" y="75"/>
                    <a:pt x="6858" y="75"/>
                  </a:cubicBezTo>
                  <a:cubicBezTo>
                    <a:pt x="6809" y="63"/>
                    <a:pt x="6759" y="63"/>
                    <a:pt x="6709" y="50"/>
                  </a:cubicBezTo>
                  <a:cubicBezTo>
                    <a:pt x="6585" y="38"/>
                    <a:pt x="6585" y="38"/>
                    <a:pt x="6585" y="38"/>
                  </a:cubicBezTo>
                  <a:cubicBezTo>
                    <a:pt x="6548" y="25"/>
                    <a:pt x="6498" y="25"/>
                    <a:pt x="6461" y="25"/>
                  </a:cubicBezTo>
                  <a:cubicBezTo>
                    <a:pt x="6349" y="13"/>
                    <a:pt x="6349" y="13"/>
                    <a:pt x="6349" y="13"/>
                  </a:cubicBezTo>
                  <a:cubicBezTo>
                    <a:pt x="6324" y="13"/>
                    <a:pt x="6274" y="13"/>
                    <a:pt x="6237" y="0"/>
                  </a:cubicBezTo>
                  <a:cubicBezTo>
                    <a:pt x="6138" y="0"/>
                    <a:pt x="6138" y="0"/>
                    <a:pt x="6138" y="0"/>
                  </a:cubicBezTo>
                  <a:cubicBezTo>
                    <a:pt x="6101" y="0"/>
                    <a:pt x="6063" y="0"/>
                    <a:pt x="6026" y="0"/>
                  </a:cubicBezTo>
                  <a:cubicBezTo>
                    <a:pt x="5914" y="0"/>
                    <a:pt x="5914" y="0"/>
                    <a:pt x="5914" y="0"/>
                  </a:cubicBezTo>
                  <a:cubicBezTo>
                    <a:pt x="5889" y="0"/>
                    <a:pt x="5840" y="0"/>
                    <a:pt x="5802" y="0"/>
                  </a:cubicBezTo>
                  <a:cubicBezTo>
                    <a:pt x="5691" y="13"/>
                    <a:pt x="5691" y="13"/>
                    <a:pt x="5691" y="13"/>
                  </a:cubicBezTo>
                  <a:cubicBezTo>
                    <a:pt x="5666" y="13"/>
                    <a:pt x="5616" y="13"/>
                    <a:pt x="5579" y="13"/>
                  </a:cubicBezTo>
                  <a:cubicBezTo>
                    <a:pt x="5454" y="25"/>
                    <a:pt x="5454" y="25"/>
                    <a:pt x="5454" y="25"/>
                  </a:cubicBezTo>
                  <a:cubicBezTo>
                    <a:pt x="5417" y="38"/>
                    <a:pt x="5367" y="38"/>
                    <a:pt x="5318" y="38"/>
                  </a:cubicBezTo>
                  <a:cubicBezTo>
                    <a:pt x="5156" y="63"/>
                    <a:pt x="5156" y="63"/>
                    <a:pt x="5156" y="63"/>
                  </a:cubicBezTo>
                  <a:cubicBezTo>
                    <a:pt x="4684" y="162"/>
                    <a:pt x="4461" y="237"/>
                    <a:pt x="4100" y="373"/>
                  </a:cubicBezTo>
                  <a:cubicBezTo>
                    <a:pt x="3839" y="485"/>
                    <a:pt x="3839" y="485"/>
                    <a:pt x="3839" y="485"/>
                  </a:cubicBezTo>
                  <a:cubicBezTo>
                    <a:pt x="3516" y="659"/>
                    <a:pt x="3491" y="671"/>
                    <a:pt x="3293" y="796"/>
                  </a:cubicBezTo>
                  <a:cubicBezTo>
                    <a:pt x="3019" y="982"/>
                    <a:pt x="3019" y="982"/>
                    <a:pt x="3019" y="982"/>
                  </a:cubicBezTo>
                  <a:cubicBezTo>
                    <a:pt x="2907" y="1081"/>
                    <a:pt x="2746" y="1206"/>
                    <a:pt x="2634" y="1305"/>
                  </a:cubicBezTo>
                  <a:cubicBezTo>
                    <a:pt x="2373" y="1566"/>
                    <a:pt x="2373" y="1566"/>
                    <a:pt x="2373" y="1566"/>
                  </a:cubicBezTo>
                  <a:cubicBezTo>
                    <a:pt x="2286" y="1665"/>
                    <a:pt x="2162" y="1802"/>
                    <a:pt x="2075" y="1914"/>
                  </a:cubicBezTo>
                  <a:cubicBezTo>
                    <a:pt x="1851" y="2212"/>
                    <a:pt x="1851" y="2212"/>
                    <a:pt x="1851" y="2212"/>
                  </a:cubicBezTo>
                  <a:cubicBezTo>
                    <a:pt x="1789" y="2324"/>
                    <a:pt x="1690" y="2473"/>
                    <a:pt x="1628" y="2585"/>
                  </a:cubicBezTo>
                  <a:cubicBezTo>
                    <a:pt x="1454" y="2933"/>
                    <a:pt x="1454" y="2933"/>
                    <a:pt x="1454" y="2933"/>
                  </a:cubicBezTo>
                  <a:cubicBezTo>
                    <a:pt x="1404" y="3044"/>
                    <a:pt x="1342" y="3206"/>
                    <a:pt x="1292" y="3330"/>
                  </a:cubicBezTo>
                  <a:cubicBezTo>
                    <a:pt x="1180" y="3703"/>
                    <a:pt x="1180" y="3703"/>
                    <a:pt x="1180" y="3703"/>
                  </a:cubicBezTo>
                  <a:cubicBezTo>
                    <a:pt x="1156" y="3827"/>
                    <a:pt x="1106" y="4001"/>
                    <a:pt x="1093" y="4125"/>
                  </a:cubicBezTo>
                  <a:cubicBezTo>
                    <a:pt x="1031" y="4523"/>
                    <a:pt x="1031" y="4523"/>
                    <a:pt x="1031" y="4523"/>
                  </a:cubicBezTo>
                  <a:cubicBezTo>
                    <a:pt x="1031" y="4647"/>
                    <a:pt x="1019" y="4833"/>
                    <a:pt x="1019" y="4958"/>
                  </a:cubicBezTo>
                  <a:cubicBezTo>
                    <a:pt x="1031" y="5368"/>
                    <a:pt x="1031" y="5368"/>
                    <a:pt x="1031" y="5368"/>
                  </a:cubicBezTo>
                  <a:cubicBezTo>
                    <a:pt x="1056" y="5579"/>
                    <a:pt x="1093" y="5865"/>
                    <a:pt x="1143" y="6076"/>
                  </a:cubicBezTo>
                  <a:cubicBezTo>
                    <a:pt x="1243" y="6449"/>
                    <a:pt x="1243" y="6449"/>
                    <a:pt x="1243" y="6449"/>
                  </a:cubicBezTo>
                  <a:cubicBezTo>
                    <a:pt x="1280" y="6573"/>
                    <a:pt x="1342" y="6734"/>
                    <a:pt x="1392" y="6859"/>
                  </a:cubicBezTo>
                  <a:cubicBezTo>
                    <a:pt x="1541" y="7206"/>
                    <a:pt x="1541" y="7206"/>
                    <a:pt x="1541" y="7206"/>
                  </a:cubicBezTo>
                  <a:cubicBezTo>
                    <a:pt x="1603" y="7318"/>
                    <a:pt x="1690" y="7467"/>
                    <a:pt x="1752" y="7579"/>
                  </a:cubicBezTo>
                  <a:cubicBezTo>
                    <a:pt x="1963" y="7890"/>
                    <a:pt x="1963" y="7890"/>
                    <a:pt x="1963" y="7890"/>
                  </a:cubicBezTo>
                  <a:cubicBezTo>
                    <a:pt x="2050" y="7989"/>
                    <a:pt x="2150" y="8126"/>
                    <a:pt x="2237" y="8225"/>
                  </a:cubicBezTo>
                  <a:cubicBezTo>
                    <a:pt x="2485" y="8499"/>
                    <a:pt x="2485" y="8499"/>
                    <a:pt x="2485" y="8499"/>
                  </a:cubicBezTo>
                  <a:cubicBezTo>
                    <a:pt x="2584" y="8586"/>
                    <a:pt x="2721" y="8722"/>
                    <a:pt x="2833" y="8809"/>
                  </a:cubicBezTo>
                  <a:cubicBezTo>
                    <a:pt x="3094" y="9008"/>
                    <a:pt x="3094" y="9008"/>
                    <a:pt x="3094" y="9008"/>
                  </a:cubicBezTo>
                  <a:cubicBezTo>
                    <a:pt x="3230" y="9095"/>
                    <a:pt x="3404" y="9219"/>
                    <a:pt x="3541" y="9294"/>
                  </a:cubicBezTo>
                  <a:cubicBezTo>
                    <a:pt x="3790" y="9430"/>
                    <a:pt x="3790" y="9430"/>
                    <a:pt x="3790" y="9430"/>
                  </a:cubicBezTo>
                  <a:cubicBezTo>
                    <a:pt x="3901" y="9480"/>
                    <a:pt x="4063" y="9555"/>
                    <a:pt x="4175" y="9604"/>
                  </a:cubicBezTo>
                  <a:cubicBezTo>
                    <a:pt x="4386" y="9679"/>
                    <a:pt x="4386" y="9679"/>
                    <a:pt x="4386" y="9679"/>
                  </a:cubicBezTo>
                  <a:cubicBezTo>
                    <a:pt x="4461" y="9704"/>
                    <a:pt x="4560" y="9729"/>
                    <a:pt x="4634" y="9753"/>
                  </a:cubicBezTo>
                  <a:cubicBezTo>
                    <a:pt x="4796" y="9803"/>
                    <a:pt x="4796" y="9803"/>
                    <a:pt x="4796" y="9803"/>
                  </a:cubicBezTo>
                  <a:cubicBezTo>
                    <a:pt x="4858" y="9815"/>
                    <a:pt x="4920" y="9828"/>
                    <a:pt x="4982" y="9840"/>
                  </a:cubicBezTo>
                  <a:cubicBezTo>
                    <a:pt x="5119" y="9865"/>
                    <a:pt x="5119" y="9865"/>
                    <a:pt x="5119" y="9865"/>
                  </a:cubicBezTo>
                  <a:cubicBezTo>
                    <a:pt x="5156" y="9878"/>
                    <a:pt x="5218" y="9878"/>
                    <a:pt x="5256" y="9890"/>
                  </a:cubicBezTo>
                  <a:cubicBezTo>
                    <a:pt x="5380" y="9902"/>
                    <a:pt x="5380" y="9902"/>
                    <a:pt x="5380" y="9902"/>
                  </a:cubicBezTo>
                  <a:cubicBezTo>
                    <a:pt x="5417" y="9902"/>
                    <a:pt x="5467" y="9915"/>
                    <a:pt x="5504" y="9915"/>
                  </a:cubicBezTo>
                  <a:cubicBezTo>
                    <a:pt x="5616" y="9927"/>
                    <a:pt x="5616" y="9927"/>
                    <a:pt x="5616" y="9927"/>
                  </a:cubicBezTo>
                  <a:cubicBezTo>
                    <a:pt x="5653" y="9927"/>
                    <a:pt x="5703" y="9927"/>
                    <a:pt x="5728" y="9940"/>
                  </a:cubicBezTo>
                  <a:cubicBezTo>
                    <a:pt x="5840" y="9940"/>
                    <a:pt x="5840" y="9940"/>
                    <a:pt x="5840" y="9940"/>
                  </a:cubicBezTo>
                  <a:cubicBezTo>
                    <a:pt x="5877" y="9940"/>
                    <a:pt x="5914" y="9940"/>
                    <a:pt x="5951" y="9940"/>
                  </a:cubicBezTo>
                  <a:cubicBezTo>
                    <a:pt x="6051" y="9940"/>
                    <a:pt x="6051" y="9940"/>
                    <a:pt x="6051" y="9940"/>
                  </a:cubicBezTo>
                  <a:cubicBezTo>
                    <a:pt x="6088" y="9940"/>
                    <a:pt x="6138" y="9940"/>
                    <a:pt x="6163" y="9940"/>
                  </a:cubicBezTo>
                  <a:cubicBezTo>
                    <a:pt x="6274" y="9927"/>
                    <a:pt x="6274" y="9927"/>
                    <a:pt x="6274" y="9927"/>
                  </a:cubicBezTo>
                  <a:cubicBezTo>
                    <a:pt x="6312" y="9927"/>
                    <a:pt x="6361" y="9927"/>
                    <a:pt x="6399" y="9927"/>
                  </a:cubicBezTo>
                  <a:cubicBezTo>
                    <a:pt x="6523" y="9915"/>
                    <a:pt x="6523" y="9915"/>
                    <a:pt x="6523" y="9915"/>
                  </a:cubicBezTo>
                  <a:cubicBezTo>
                    <a:pt x="6560" y="9902"/>
                    <a:pt x="6610" y="9902"/>
                    <a:pt x="6647" y="9902"/>
                  </a:cubicBezTo>
                  <a:cubicBezTo>
                    <a:pt x="6809" y="9878"/>
                    <a:pt x="6809" y="9878"/>
                    <a:pt x="6809" y="9878"/>
                  </a:cubicBezTo>
                  <a:cubicBezTo>
                    <a:pt x="7181" y="9803"/>
                    <a:pt x="7418" y="9741"/>
                    <a:pt x="7815" y="9592"/>
                  </a:cubicBezTo>
                  <a:cubicBezTo>
                    <a:pt x="8076" y="9480"/>
                    <a:pt x="8076" y="9480"/>
                    <a:pt x="8076" y="9480"/>
                  </a:cubicBezTo>
                  <a:cubicBezTo>
                    <a:pt x="8399" y="9319"/>
                    <a:pt x="8424" y="9306"/>
                    <a:pt x="8635" y="9182"/>
                  </a:cubicBezTo>
                  <a:cubicBezTo>
                    <a:pt x="8908" y="8995"/>
                    <a:pt x="8908" y="8995"/>
                    <a:pt x="8908" y="8995"/>
                  </a:cubicBezTo>
                  <a:cubicBezTo>
                    <a:pt x="9033" y="8896"/>
                    <a:pt x="9194" y="8772"/>
                    <a:pt x="9306" y="8672"/>
                  </a:cubicBezTo>
                  <a:cubicBezTo>
                    <a:pt x="9567" y="8424"/>
                    <a:pt x="9567" y="8424"/>
                    <a:pt x="9567" y="8424"/>
                  </a:cubicBezTo>
                  <a:cubicBezTo>
                    <a:pt x="9654" y="8312"/>
                    <a:pt x="9778" y="8176"/>
                    <a:pt x="9865" y="8076"/>
                  </a:cubicBezTo>
                  <a:cubicBezTo>
                    <a:pt x="10089" y="7766"/>
                    <a:pt x="10089" y="7766"/>
                    <a:pt x="10089" y="7766"/>
                  </a:cubicBezTo>
                  <a:cubicBezTo>
                    <a:pt x="10163" y="7666"/>
                    <a:pt x="10263" y="7517"/>
                    <a:pt x="10325" y="7393"/>
                  </a:cubicBezTo>
                  <a:cubicBezTo>
                    <a:pt x="10499" y="7057"/>
                    <a:pt x="10499" y="7057"/>
                    <a:pt x="10499" y="7057"/>
                  </a:cubicBezTo>
                  <a:cubicBezTo>
                    <a:pt x="10548" y="6946"/>
                    <a:pt x="10623" y="6784"/>
                    <a:pt x="10660" y="6660"/>
                  </a:cubicBezTo>
                  <a:cubicBezTo>
                    <a:pt x="10785" y="6287"/>
                    <a:pt x="10785" y="6287"/>
                    <a:pt x="10785" y="6287"/>
                  </a:cubicBezTo>
                  <a:cubicBezTo>
                    <a:pt x="10809" y="6163"/>
                    <a:pt x="10847" y="5989"/>
                    <a:pt x="10871" y="5865"/>
                  </a:cubicBezTo>
                  <a:cubicBezTo>
                    <a:pt x="10934" y="5467"/>
                    <a:pt x="10934" y="5467"/>
                    <a:pt x="10934" y="5467"/>
                  </a:cubicBezTo>
                  <a:cubicBezTo>
                    <a:pt x="10946" y="5318"/>
                    <a:pt x="10958" y="5132"/>
                    <a:pt x="10958" y="4983"/>
                  </a:cubicBezTo>
                  <a:cubicBezTo>
                    <a:pt x="10946" y="4573"/>
                    <a:pt x="10946" y="4573"/>
                    <a:pt x="10946" y="4573"/>
                  </a:cubicBezTo>
                  <a:cubicBezTo>
                    <a:pt x="10921" y="4448"/>
                    <a:pt x="10909" y="4274"/>
                    <a:pt x="10884" y="4138"/>
                  </a:cubicBezTo>
                  <a:cubicBezTo>
                    <a:pt x="10809" y="3753"/>
                    <a:pt x="10809" y="3753"/>
                    <a:pt x="10809" y="3753"/>
                  </a:cubicBezTo>
                  <a:cubicBezTo>
                    <a:pt x="10772" y="3628"/>
                    <a:pt x="10722" y="3467"/>
                    <a:pt x="10685" y="3343"/>
                  </a:cubicBezTo>
                  <a:cubicBezTo>
                    <a:pt x="10548" y="2982"/>
                    <a:pt x="10548" y="2982"/>
                    <a:pt x="10548" y="2982"/>
                  </a:cubicBezTo>
                  <a:cubicBezTo>
                    <a:pt x="10486" y="2870"/>
                    <a:pt x="10424" y="2709"/>
                    <a:pt x="10362" y="2597"/>
                  </a:cubicBezTo>
                  <a:cubicBezTo>
                    <a:pt x="10163" y="2274"/>
                    <a:pt x="10163" y="2274"/>
                    <a:pt x="10163" y="2274"/>
                  </a:cubicBezTo>
                  <a:cubicBezTo>
                    <a:pt x="10089" y="2175"/>
                    <a:pt x="9989" y="2026"/>
                    <a:pt x="9915" y="1926"/>
                  </a:cubicBezTo>
                  <a:cubicBezTo>
                    <a:pt x="9679" y="1640"/>
                    <a:pt x="9679" y="1640"/>
                    <a:pt x="9679" y="1640"/>
                  </a:cubicBezTo>
                  <a:cubicBezTo>
                    <a:pt x="9579" y="1541"/>
                    <a:pt x="9455" y="1417"/>
                    <a:pt x="9356" y="1317"/>
                  </a:cubicBezTo>
                  <a:cubicBezTo>
                    <a:pt x="9095" y="1094"/>
                    <a:pt x="9095" y="1094"/>
                    <a:pt x="9095" y="1094"/>
                  </a:cubicBezTo>
                  <a:cubicBezTo>
                    <a:pt x="8747" y="833"/>
                    <a:pt x="8710" y="808"/>
                    <a:pt x="8436" y="647"/>
                  </a:cubicBezTo>
                  <a:cubicBezTo>
                    <a:pt x="9654" y="1330"/>
                    <a:pt x="10449" y="2696"/>
                    <a:pt x="10449" y="4374"/>
                  </a:cubicBezTo>
                </a:path>
              </a:pathLst>
            </a:custGeom>
            <a:solidFill>
              <a:srgbClr val="F9A8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93" name="Freeform 69"/>
            <p:cNvSpPr>
              <a:spLocks noChangeAspect="1"/>
            </p:cNvSpPr>
            <p:nvPr/>
          </p:nvSpPr>
          <p:spPr bwMode="auto">
            <a:xfrm>
              <a:off x="2207" y="1566"/>
              <a:ext cx="1223" cy="1082"/>
            </a:xfrm>
            <a:custGeom>
              <a:avLst/>
              <a:gdLst>
                <a:gd name="T0" fmla="*/ 0 w 20384"/>
                <a:gd name="T1" fmla="*/ 0 h 18034"/>
                <a:gd name="T2" fmla="*/ 0 w 20384"/>
                <a:gd name="T3" fmla="*/ 0 h 18034"/>
                <a:gd name="T4" fmla="*/ 0 w 20384"/>
                <a:gd name="T5" fmla="*/ 0 h 18034"/>
                <a:gd name="T6" fmla="*/ 0 w 20384"/>
                <a:gd name="T7" fmla="*/ 0 h 18034"/>
                <a:gd name="T8" fmla="*/ 0 w 20384"/>
                <a:gd name="T9" fmla="*/ 0 h 18034"/>
                <a:gd name="T10" fmla="*/ 0 w 20384"/>
                <a:gd name="T11" fmla="*/ 0 h 18034"/>
                <a:gd name="T12" fmla="*/ 0 w 20384"/>
                <a:gd name="T13" fmla="*/ 0 h 18034"/>
                <a:gd name="T14" fmla="*/ 0 w 20384"/>
                <a:gd name="T15" fmla="*/ 0 h 18034"/>
                <a:gd name="T16" fmla="*/ 0 w 20384"/>
                <a:gd name="T17" fmla="*/ 0 h 18034"/>
                <a:gd name="T18" fmla="*/ 0 w 20384"/>
                <a:gd name="T19" fmla="*/ 0 h 18034"/>
                <a:gd name="T20" fmla="*/ 0 w 20384"/>
                <a:gd name="T21" fmla="*/ 0 h 18034"/>
                <a:gd name="T22" fmla="*/ 0 w 20384"/>
                <a:gd name="T23" fmla="*/ 0 h 18034"/>
                <a:gd name="T24" fmla="*/ 0 w 20384"/>
                <a:gd name="T25" fmla="*/ 0 h 18034"/>
                <a:gd name="T26" fmla="*/ 0 w 20384"/>
                <a:gd name="T27" fmla="*/ 0 h 18034"/>
                <a:gd name="T28" fmla="*/ 0 w 20384"/>
                <a:gd name="T29" fmla="*/ 0 h 18034"/>
                <a:gd name="T30" fmla="*/ 0 w 20384"/>
                <a:gd name="T31" fmla="*/ 0 h 18034"/>
                <a:gd name="T32" fmla="*/ 0 w 20384"/>
                <a:gd name="T33" fmla="*/ 0 h 18034"/>
                <a:gd name="T34" fmla="*/ 0 w 20384"/>
                <a:gd name="T35" fmla="*/ 0 h 18034"/>
                <a:gd name="T36" fmla="*/ 0 w 20384"/>
                <a:gd name="T37" fmla="*/ 0 h 18034"/>
                <a:gd name="T38" fmla="*/ 0 w 20384"/>
                <a:gd name="T39" fmla="*/ 0 h 18034"/>
                <a:gd name="T40" fmla="*/ 0 w 20384"/>
                <a:gd name="T41" fmla="*/ 0 h 18034"/>
                <a:gd name="T42" fmla="*/ 0 w 20384"/>
                <a:gd name="T43" fmla="*/ 0 h 18034"/>
                <a:gd name="T44" fmla="*/ 0 w 20384"/>
                <a:gd name="T45" fmla="*/ 0 h 18034"/>
                <a:gd name="T46" fmla="*/ 0 w 20384"/>
                <a:gd name="T47" fmla="*/ 0 h 18034"/>
                <a:gd name="T48" fmla="*/ 0 w 20384"/>
                <a:gd name="T49" fmla="*/ 0 h 18034"/>
                <a:gd name="T50" fmla="*/ 0 w 20384"/>
                <a:gd name="T51" fmla="*/ 0 h 18034"/>
                <a:gd name="T52" fmla="*/ 0 w 20384"/>
                <a:gd name="T53" fmla="*/ 0 h 18034"/>
                <a:gd name="T54" fmla="*/ 0 w 20384"/>
                <a:gd name="T55" fmla="*/ 0 h 18034"/>
                <a:gd name="T56" fmla="*/ 0 w 20384"/>
                <a:gd name="T57" fmla="*/ 0 h 18034"/>
                <a:gd name="T58" fmla="*/ 0 w 20384"/>
                <a:gd name="T59" fmla="*/ 0 h 18034"/>
                <a:gd name="T60" fmla="*/ 0 w 20384"/>
                <a:gd name="T61" fmla="*/ 0 h 18034"/>
                <a:gd name="T62" fmla="*/ 0 w 20384"/>
                <a:gd name="T63" fmla="*/ 0 h 18034"/>
                <a:gd name="T64" fmla="*/ 0 w 20384"/>
                <a:gd name="T65" fmla="*/ 0 h 18034"/>
                <a:gd name="T66" fmla="*/ 0 w 20384"/>
                <a:gd name="T67" fmla="*/ 0 h 18034"/>
                <a:gd name="T68" fmla="*/ 0 w 20384"/>
                <a:gd name="T69" fmla="*/ 0 h 18034"/>
                <a:gd name="T70" fmla="*/ 0 w 20384"/>
                <a:gd name="T71" fmla="*/ 0 h 18034"/>
                <a:gd name="T72" fmla="*/ 0 w 20384"/>
                <a:gd name="T73" fmla="*/ 0 h 18034"/>
                <a:gd name="T74" fmla="*/ 0 w 20384"/>
                <a:gd name="T75" fmla="*/ 0 h 18034"/>
                <a:gd name="T76" fmla="*/ 0 w 20384"/>
                <a:gd name="T77" fmla="*/ 0 h 18034"/>
                <a:gd name="T78" fmla="*/ 0 w 20384"/>
                <a:gd name="T79" fmla="*/ 0 h 18034"/>
                <a:gd name="T80" fmla="*/ 0 w 20384"/>
                <a:gd name="T81" fmla="*/ 0 h 18034"/>
                <a:gd name="T82" fmla="*/ 0 w 20384"/>
                <a:gd name="T83" fmla="*/ 0 h 18034"/>
                <a:gd name="T84" fmla="*/ 0 w 20384"/>
                <a:gd name="T85" fmla="*/ 0 h 18034"/>
                <a:gd name="T86" fmla="*/ 0 w 20384"/>
                <a:gd name="T87" fmla="*/ 0 h 18034"/>
                <a:gd name="T88" fmla="*/ 0 w 20384"/>
                <a:gd name="T89" fmla="*/ 0 h 18034"/>
                <a:gd name="T90" fmla="*/ 0 w 20384"/>
                <a:gd name="T91" fmla="*/ 0 h 18034"/>
                <a:gd name="T92" fmla="*/ 0 w 20384"/>
                <a:gd name="T93" fmla="*/ 0 h 1803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384"/>
                <a:gd name="T142" fmla="*/ 0 h 18034"/>
                <a:gd name="T143" fmla="*/ 20384 w 20384"/>
                <a:gd name="T144" fmla="*/ 18034 h 1803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384" h="18034">
                  <a:moveTo>
                    <a:pt x="1915" y="12768"/>
                  </a:moveTo>
                  <a:cubicBezTo>
                    <a:pt x="0" y="5863"/>
                    <a:pt x="6339" y="1069"/>
                    <a:pt x="12703" y="4621"/>
                  </a:cubicBezTo>
                  <a:cubicBezTo>
                    <a:pt x="17376" y="7229"/>
                    <a:pt x="19489" y="14209"/>
                    <a:pt x="15313" y="18034"/>
                  </a:cubicBezTo>
                  <a:cubicBezTo>
                    <a:pt x="18296" y="16071"/>
                    <a:pt x="20384" y="12519"/>
                    <a:pt x="20384" y="8744"/>
                  </a:cubicBezTo>
                  <a:cubicBezTo>
                    <a:pt x="20384" y="5391"/>
                    <a:pt x="18793" y="2658"/>
                    <a:pt x="16357" y="1292"/>
                  </a:cubicBezTo>
                  <a:cubicBezTo>
                    <a:pt x="16208" y="1218"/>
                    <a:pt x="16009" y="1093"/>
                    <a:pt x="15860" y="1019"/>
                  </a:cubicBezTo>
                  <a:cubicBezTo>
                    <a:pt x="15611" y="920"/>
                    <a:pt x="15313" y="770"/>
                    <a:pt x="15089" y="671"/>
                  </a:cubicBezTo>
                  <a:cubicBezTo>
                    <a:pt x="14667" y="522"/>
                    <a:pt x="14667" y="522"/>
                    <a:pt x="14667" y="522"/>
                  </a:cubicBezTo>
                  <a:cubicBezTo>
                    <a:pt x="14517" y="472"/>
                    <a:pt x="14319" y="423"/>
                    <a:pt x="14169" y="373"/>
                  </a:cubicBezTo>
                  <a:cubicBezTo>
                    <a:pt x="13821" y="274"/>
                    <a:pt x="13821" y="274"/>
                    <a:pt x="13821" y="274"/>
                  </a:cubicBezTo>
                  <a:cubicBezTo>
                    <a:pt x="13722" y="249"/>
                    <a:pt x="13573" y="224"/>
                    <a:pt x="13473" y="199"/>
                  </a:cubicBezTo>
                  <a:cubicBezTo>
                    <a:pt x="13200" y="150"/>
                    <a:pt x="13200" y="150"/>
                    <a:pt x="13200" y="150"/>
                  </a:cubicBezTo>
                  <a:cubicBezTo>
                    <a:pt x="13100" y="125"/>
                    <a:pt x="13001" y="125"/>
                    <a:pt x="12902" y="100"/>
                  </a:cubicBezTo>
                  <a:cubicBezTo>
                    <a:pt x="12653" y="75"/>
                    <a:pt x="12653" y="75"/>
                    <a:pt x="12653" y="75"/>
                  </a:cubicBezTo>
                  <a:cubicBezTo>
                    <a:pt x="12578" y="50"/>
                    <a:pt x="12479" y="50"/>
                    <a:pt x="12404" y="50"/>
                  </a:cubicBezTo>
                  <a:cubicBezTo>
                    <a:pt x="12181" y="25"/>
                    <a:pt x="12181" y="25"/>
                    <a:pt x="12181" y="25"/>
                  </a:cubicBezTo>
                  <a:cubicBezTo>
                    <a:pt x="12131" y="25"/>
                    <a:pt x="12032" y="25"/>
                    <a:pt x="11957" y="0"/>
                  </a:cubicBezTo>
                  <a:cubicBezTo>
                    <a:pt x="11758" y="0"/>
                    <a:pt x="11758" y="0"/>
                    <a:pt x="11758" y="0"/>
                  </a:cubicBezTo>
                  <a:cubicBezTo>
                    <a:pt x="11684" y="0"/>
                    <a:pt x="11609" y="0"/>
                    <a:pt x="11534" y="0"/>
                  </a:cubicBezTo>
                  <a:cubicBezTo>
                    <a:pt x="11311" y="0"/>
                    <a:pt x="11311" y="0"/>
                    <a:pt x="11311" y="0"/>
                  </a:cubicBezTo>
                  <a:cubicBezTo>
                    <a:pt x="11261" y="0"/>
                    <a:pt x="11162" y="0"/>
                    <a:pt x="11087" y="0"/>
                  </a:cubicBezTo>
                  <a:cubicBezTo>
                    <a:pt x="10863" y="25"/>
                    <a:pt x="10863" y="25"/>
                    <a:pt x="10863" y="25"/>
                  </a:cubicBezTo>
                  <a:cubicBezTo>
                    <a:pt x="10814" y="25"/>
                    <a:pt x="10714" y="25"/>
                    <a:pt x="10640" y="25"/>
                  </a:cubicBezTo>
                  <a:cubicBezTo>
                    <a:pt x="10391" y="50"/>
                    <a:pt x="10391" y="50"/>
                    <a:pt x="10391" y="50"/>
                  </a:cubicBezTo>
                  <a:cubicBezTo>
                    <a:pt x="10316" y="75"/>
                    <a:pt x="10217" y="75"/>
                    <a:pt x="10118" y="75"/>
                  </a:cubicBezTo>
                  <a:cubicBezTo>
                    <a:pt x="9794" y="125"/>
                    <a:pt x="9794" y="125"/>
                    <a:pt x="9794" y="125"/>
                  </a:cubicBezTo>
                  <a:cubicBezTo>
                    <a:pt x="8850" y="323"/>
                    <a:pt x="8402" y="472"/>
                    <a:pt x="7682" y="746"/>
                  </a:cubicBezTo>
                  <a:cubicBezTo>
                    <a:pt x="7159" y="969"/>
                    <a:pt x="7159" y="969"/>
                    <a:pt x="7159" y="969"/>
                  </a:cubicBezTo>
                  <a:cubicBezTo>
                    <a:pt x="6513" y="1317"/>
                    <a:pt x="6463" y="1342"/>
                    <a:pt x="6066" y="1590"/>
                  </a:cubicBezTo>
                  <a:cubicBezTo>
                    <a:pt x="5519" y="1963"/>
                    <a:pt x="5519" y="1963"/>
                    <a:pt x="5519" y="1963"/>
                  </a:cubicBezTo>
                  <a:cubicBezTo>
                    <a:pt x="5295" y="2161"/>
                    <a:pt x="4972" y="2410"/>
                    <a:pt x="4748" y="2609"/>
                  </a:cubicBezTo>
                  <a:cubicBezTo>
                    <a:pt x="4226" y="3130"/>
                    <a:pt x="4226" y="3130"/>
                    <a:pt x="4226" y="3130"/>
                  </a:cubicBezTo>
                  <a:cubicBezTo>
                    <a:pt x="4052" y="3329"/>
                    <a:pt x="3804" y="3602"/>
                    <a:pt x="3630" y="3826"/>
                  </a:cubicBezTo>
                  <a:cubicBezTo>
                    <a:pt x="3182" y="4422"/>
                    <a:pt x="3182" y="4422"/>
                    <a:pt x="3182" y="4422"/>
                  </a:cubicBezTo>
                  <a:cubicBezTo>
                    <a:pt x="3058" y="4645"/>
                    <a:pt x="2859" y="4943"/>
                    <a:pt x="2735" y="5167"/>
                  </a:cubicBezTo>
                  <a:cubicBezTo>
                    <a:pt x="2387" y="5863"/>
                    <a:pt x="2387" y="5863"/>
                    <a:pt x="2387" y="5863"/>
                  </a:cubicBezTo>
                  <a:cubicBezTo>
                    <a:pt x="2287" y="6086"/>
                    <a:pt x="2163" y="6409"/>
                    <a:pt x="2064" y="6657"/>
                  </a:cubicBezTo>
                  <a:cubicBezTo>
                    <a:pt x="1840" y="7403"/>
                    <a:pt x="1840" y="7403"/>
                    <a:pt x="1840" y="7403"/>
                  </a:cubicBezTo>
                  <a:cubicBezTo>
                    <a:pt x="1790" y="7651"/>
                    <a:pt x="1691" y="7999"/>
                    <a:pt x="1666" y="8247"/>
                  </a:cubicBezTo>
                  <a:cubicBezTo>
                    <a:pt x="1542" y="9042"/>
                    <a:pt x="1542" y="9042"/>
                    <a:pt x="1542" y="9042"/>
                  </a:cubicBezTo>
                  <a:cubicBezTo>
                    <a:pt x="1542" y="9290"/>
                    <a:pt x="1517" y="9663"/>
                    <a:pt x="1517" y="9911"/>
                  </a:cubicBezTo>
                  <a:cubicBezTo>
                    <a:pt x="1542" y="10731"/>
                    <a:pt x="1542" y="10731"/>
                    <a:pt x="1542" y="10731"/>
                  </a:cubicBezTo>
                  <a:cubicBezTo>
                    <a:pt x="1591" y="11153"/>
                    <a:pt x="1666" y="11725"/>
                    <a:pt x="1765" y="12147"/>
                  </a:cubicBezTo>
                  <a:cubicBezTo>
                    <a:pt x="1964" y="12892"/>
                    <a:pt x="1964" y="12892"/>
                    <a:pt x="1964" y="12892"/>
                  </a:cubicBezTo>
                  <a:cubicBezTo>
                    <a:pt x="2188" y="13513"/>
                    <a:pt x="2188" y="13513"/>
                    <a:pt x="2188" y="13513"/>
                  </a:cubicBezTo>
                  <a:cubicBezTo>
                    <a:pt x="1939" y="12818"/>
                    <a:pt x="1939" y="12818"/>
                    <a:pt x="1939" y="12818"/>
                  </a:cubicBezTo>
                  <a:cubicBezTo>
                    <a:pt x="1939" y="12793"/>
                    <a:pt x="1915" y="12793"/>
                    <a:pt x="1915" y="12768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94" name="Freeform 70"/>
            <p:cNvSpPr>
              <a:spLocks noChangeAspect="1"/>
            </p:cNvSpPr>
            <p:nvPr/>
          </p:nvSpPr>
          <p:spPr bwMode="auto">
            <a:xfrm>
              <a:off x="2579" y="1643"/>
              <a:ext cx="912" cy="1180"/>
            </a:xfrm>
            <a:custGeom>
              <a:avLst/>
              <a:gdLst>
                <a:gd name="T0" fmla="*/ 0 w 7600"/>
                <a:gd name="T1" fmla="*/ 0 h 9833"/>
                <a:gd name="T2" fmla="*/ 0 w 7600"/>
                <a:gd name="T3" fmla="*/ 0 h 9833"/>
                <a:gd name="T4" fmla="*/ 0 w 7600"/>
                <a:gd name="T5" fmla="*/ 0 h 9833"/>
                <a:gd name="T6" fmla="*/ 0 w 7600"/>
                <a:gd name="T7" fmla="*/ 0 h 9833"/>
                <a:gd name="T8" fmla="*/ 0 w 7600"/>
                <a:gd name="T9" fmla="*/ 0 h 9833"/>
                <a:gd name="T10" fmla="*/ 0 w 7600"/>
                <a:gd name="T11" fmla="*/ 0 h 9833"/>
                <a:gd name="T12" fmla="*/ 0 w 7600"/>
                <a:gd name="T13" fmla="*/ 0 h 9833"/>
                <a:gd name="T14" fmla="*/ 0 w 7600"/>
                <a:gd name="T15" fmla="*/ 0 h 9833"/>
                <a:gd name="T16" fmla="*/ 0 w 7600"/>
                <a:gd name="T17" fmla="*/ 0 h 9833"/>
                <a:gd name="T18" fmla="*/ 0 w 7600"/>
                <a:gd name="T19" fmla="*/ 0 h 9833"/>
                <a:gd name="T20" fmla="*/ 0 w 7600"/>
                <a:gd name="T21" fmla="*/ 0 h 9833"/>
                <a:gd name="T22" fmla="*/ 0 w 7600"/>
                <a:gd name="T23" fmla="*/ 0 h 9833"/>
                <a:gd name="T24" fmla="*/ 0 w 7600"/>
                <a:gd name="T25" fmla="*/ 0 h 9833"/>
                <a:gd name="T26" fmla="*/ 0 w 7600"/>
                <a:gd name="T27" fmla="*/ 0 h 9833"/>
                <a:gd name="T28" fmla="*/ 0 w 7600"/>
                <a:gd name="T29" fmla="*/ 0 h 9833"/>
                <a:gd name="T30" fmla="*/ 0 w 7600"/>
                <a:gd name="T31" fmla="*/ 0 h 9833"/>
                <a:gd name="T32" fmla="*/ 0 w 7600"/>
                <a:gd name="T33" fmla="*/ 0 h 9833"/>
                <a:gd name="T34" fmla="*/ 0 w 7600"/>
                <a:gd name="T35" fmla="*/ 0 h 9833"/>
                <a:gd name="T36" fmla="*/ 0 w 7600"/>
                <a:gd name="T37" fmla="*/ 0 h 9833"/>
                <a:gd name="T38" fmla="*/ 0 w 7600"/>
                <a:gd name="T39" fmla="*/ 0 h 9833"/>
                <a:gd name="T40" fmla="*/ 0 w 7600"/>
                <a:gd name="T41" fmla="*/ 0 h 9833"/>
                <a:gd name="T42" fmla="*/ 0 w 7600"/>
                <a:gd name="T43" fmla="*/ 0 h 9833"/>
                <a:gd name="T44" fmla="*/ 0 w 7600"/>
                <a:gd name="T45" fmla="*/ 0 h 9833"/>
                <a:gd name="T46" fmla="*/ 0 w 7600"/>
                <a:gd name="T47" fmla="*/ 0 h 9833"/>
                <a:gd name="T48" fmla="*/ 0 w 7600"/>
                <a:gd name="T49" fmla="*/ 0 h 9833"/>
                <a:gd name="T50" fmla="*/ 0 w 7600"/>
                <a:gd name="T51" fmla="*/ 0 h 9833"/>
                <a:gd name="T52" fmla="*/ 0 w 7600"/>
                <a:gd name="T53" fmla="*/ 0 h 9833"/>
                <a:gd name="T54" fmla="*/ 0 w 7600"/>
                <a:gd name="T55" fmla="*/ 0 h 9833"/>
                <a:gd name="T56" fmla="*/ 0 w 7600"/>
                <a:gd name="T57" fmla="*/ 0 h 9833"/>
                <a:gd name="T58" fmla="*/ 0 w 7600"/>
                <a:gd name="T59" fmla="*/ 0 h 9833"/>
                <a:gd name="T60" fmla="*/ 0 w 7600"/>
                <a:gd name="T61" fmla="*/ 0 h 9833"/>
                <a:gd name="T62" fmla="*/ 0 w 7600"/>
                <a:gd name="T63" fmla="*/ 0 h 9833"/>
                <a:gd name="T64" fmla="*/ 0 w 7600"/>
                <a:gd name="T65" fmla="*/ 0 h 9833"/>
                <a:gd name="T66" fmla="*/ 0 w 7600"/>
                <a:gd name="T67" fmla="*/ 0 h 9833"/>
                <a:gd name="T68" fmla="*/ 0 w 7600"/>
                <a:gd name="T69" fmla="*/ 0 h 9833"/>
                <a:gd name="T70" fmla="*/ 0 w 7600"/>
                <a:gd name="T71" fmla="*/ 0 h 9833"/>
                <a:gd name="T72" fmla="*/ 0 w 7600"/>
                <a:gd name="T73" fmla="*/ 0 h 9833"/>
                <a:gd name="T74" fmla="*/ 0 w 7600"/>
                <a:gd name="T75" fmla="*/ 0 h 9833"/>
                <a:gd name="T76" fmla="*/ 0 w 7600"/>
                <a:gd name="T77" fmla="*/ 0 h 9833"/>
                <a:gd name="T78" fmla="*/ 0 w 7600"/>
                <a:gd name="T79" fmla="*/ 0 h 9833"/>
                <a:gd name="T80" fmla="*/ 0 w 7600"/>
                <a:gd name="T81" fmla="*/ 0 h 9833"/>
                <a:gd name="T82" fmla="*/ 0 w 7600"/>
                <a:gd name="T83" fmla="*/ 0 h 9833"/>
                <a:gd name="T84" fmla="*/ 0 w 7600"/>
                <a:gd name="T85" fmla="*/ 0 h 9833"/>
                <a:gd name="T86" fmla="*/ 0 w 7600"/>
                <a:gd name="T87" fmla="*/ 0 h 9833"/>
                <a:gd name="T88" fmla="*/ 0 w 7600"/>
                <a:gd name="T89" fmla="*/ 0 h 9833"/>
                <a:gd name="T90" fmla="*/ 0 w 7600"/>
                <a:gd name="T91" fmla="*/ 0 h 9833"/>
                <a:gd name="T92" fmla="*/ 0 w 7600"/>
                <a:gd name="T93" fmla="*/ 0 h 9833"/>
                <a:gd name="T94" fmla="*/ 0 w 7600"/>
                <a:gd name="T95" fmla="*/ 0 h 9833"/>
                <a:gd name="T96" fmla="*/ 0 w 7600"/>
                <a:gd name="T97" fmla="*/ 0 h 9833"/>
                <a:gd name="T98" fmla="*/ 0 w 7600"/>
                <a:gd name="T99" fmla="*/ 0 h 9833"/>
                <a:gd name="T100" fmla="*/ 0 w 7600"/>
                <a:gd name="T101" fmla="*/ 0 h 9833"/>
                <a:gd name="T102" fmla="*/ 0 w 7600"/>
                <a:gd name="T103" fmla="*/ 0 h 9833"/>
                <a:gd name="T104" fmla="*/ 0 w 7600"/>
                <a:gd name="T105" fmla="*/ 0 h 983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00"/>
                <a:gd name="T160" fmla="*/ 0 h 9833"/>
                <a:gd name="T161" fmla="*/ 7600 w 7600"/>
                <a:gd name="T162" fmla="*/ 9833 h 983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00" h="9833">
                  <a:moveTo>
                    <a:pt x="7091" y="3730"/>
                  </a:moveTo>
                  <a:cubicBezTo>
                    <a:pt x="7091" y="5619"/>
                    <a:pt x="6048" y="7397"/>
                    <a:pt x="4558" y="8379"/>
                  </a:cubicBezTo>
                  <a:cubicBezTo>
                    <a:pt x="4496" y="8429"/>
                    <a:pt x="4409" y="8491"/>
                    <a:pt x="4347" y="8553"/>
                  </a:cubicBezTo>
                  <a:cubicBezTo>
                    <a:pt x="3776" y="8976"/>
                    <a:pt x="2211" y="9833"/>
                    <a:pt x="0" y="8553"/>
                  </a:cubicBezTo>
                  <a:cubicBezTo>
                    <a:pt x="137" y="8628"/>
                    <a:pt x="299" y="8715"/>
                    <a:pt x="435" y="8789"/>
                  </a:cubicBezTo>
                  <a:cubicBezTo>
                    <a:pt x="547" y="8839"/>
                    <a:pt x="708" y="8914"/>
                    <a:pt x="820" y="8963"/>
                  </a:cubicBezTo>
                  <a:cubicBezTo>
                    <a:pt x="1031" y="9038"/>
                    <a:pt x="1031" y="9038"/>
                    <a:pt x="1031" y="9038"/>
                  </a:cubicBezTo>
                  <a:cubicBezTo>
                    <a:pt x="1106" y="9063"/>
                    <a:pt x="1205" y="9088"/>
                    <a:pt x="1280" y="9112"/>
                  </a:cubicBezTo>
                  <a:cubicBezTo>
                    <a:pt x="1441" y="9162"/>
                    <a:pt x="1441" y="9162"/>
                    <a:pt x="1441" y="9162"/>
                  </a:cubicBezTo>
                  <a:cubicBezTo>
                    <a:pt x="1503" y="9175"/>
                    <a:pt x="1565" y="9187"/>
                    <a:pt x="1627" y="9199"/>
                  </a:cubicBezTo>
                  <a:cubicBezTo>
                    <a:pt x="1764" y="9224"/>
                    <a:pt x="1764" y="9224"/>
                    <a:pt x="1764" y="9224"/>
                  </a:cubicBezTo>
                  <a:cubicBezTo>
                    <a:pt x="1801" y="9237"/>
                    <a:pt x="1863" y="9237"/>
                    <a:pt x="1900" y="9249"/>
                  </a:cubicBezTo>
                  <a:cubicBezTo>
                    <a:pt x="2025" y="9262"/>
                    <a:pt x="2025" y="9262"/>
                    <a:pt x="2025" y="9262"/>
                  </a:cubicBezTo>
                  <a:cubicBezTo>
                    <a:pt x="2062" y="9262"/>
                    <a:pt x="2112" y="9274"/>
                    <a:pt x="2149" y="9274"/>
                  </a:cubicBezTo>
                  <a:cubicBezTo>
                    <a:pt x="2261" y="9286"/>
                    <a:pt x="2261" y="9286"/>
                    <a:pt x="2261" y="9286"/>
                  </a:cubicBezTo>
                  <a:cubicBezTo>
                    <a:pt x="2298" y="9286"/>
                    <a:pt x="2348" y="9286"/>
                    <a:pt x="2372" y="9299"/>
                  </a:cubicBezTo>
                  <a:cubicBezTo>
                    <a:pt x="2484" y="9299"/>
                    <a:pt x="2484" y="9299"/>
                    <a:pt x="2484" y="9299"/>
                  </a:cubicBezTo>
                  <a:cubicBezTo>
                    <a:pt x="2521" y="9299"/>
                    <a:pt x="2559" y="9299"/>
                    <a:pt x="2596" y="9299"/>
                  </a:cubicBezTo>
                  <a:cubicBezTo>
                    <a:pt x="2695" y="9299"/>
                    <a:pt x="2695" y="9299"/>
                    <a:pt x="2695" y="9299"/>
                  </a:cubicBezTo>
                  <a:cubicBezTo>
                    <a:pt x="2732" y="9299"/>
                    <a:pt x="2782" y="9299"/>
                    <a:pt x="2807" y="9299"/>
                  </a:cubicBezTo>
                  <a:cubicBezTo>
                    <a:pt x="2919" y="9286"/>
                    <a:pt x="2919" y="9286"/>
                    <a:pt x="2919" y="9286"/>
                  </a:cubicBezTo>
                  <a:cubicBezTo>
                    <a:pt x="2956" y="9286"/>
                    <a:pt x="3006" y="9286"/>
                    <a:pt x="3043" y="9286"/>
                  </a:cubicBezTo>
                  <a:cubicBezTo>
                    <a:pt x="3167" y="9274"/>
                    <a:pt x="3167" y="9274"/>
                    <a:pt x="3167" y="9274"/>
                  </a:cubicBezTo>
                  <a:cubicBezTo>
                    <a:pt x="3204" y="9262"/>
                    <a:pt x="3254" y="9262"/>
                    <a:pt x="3291" y="9262"/>
                  </a:cubicBezTo>
                  <a:cubicBezTo>
                    <a:pt x="3453" y="9237"/>
                    <a:pt x="3453" y="9237"/>
                    <a:pt x="3453" y="9237"/>
                  </a:cubicBezTo>
                  <a:cubicBezTo>
                    <a:pt x="3825" y="9162"/>
                    <a:pt x="4061" y="9100"/>
                    <a:pt x="4459" y="8951"/>
                  </a:cubicBezTo>
                  <a:cubicBezTo>
                    <a:pt x="4719" y="8839"/>
                    <a:pt x="4719" y="8839"/>
                    <a:pt x="4719" y="8839"/>
                  </a:cubicBezTo>
                  <a:cubicBezTo>
                    <a:pt x="5042" y="8677"/>
                    <a:pt x="5067" y="8665"/>
                    <a:pt x="5278" y="8541"/>
                  </a:cubicBezTo>
                  <a:cubicBezTo>
                    <a:pt x="5551" y="8354"/>
                    <a:pt x="5551" y="8354"/>
                    <a:pt x="5551" y="8354"/>
                  </a:cubicBezTo>
                  <a:cubicBezTo>
                    <a:pt x="5676" y="8255"/>
                    <a:pt x="5837" y="8130"/>
                    <a:pt x="5949" y="8031"/>
                  </a:cubicBezTo>
                  <a:cubicBezTo>
                    <a:pt x="6210" y="7782"/>
                    <a:pt x="6210" y="7782"/>
                    <a:pt x="6210" y="7782"/>
                  </a:cubicBezTo>
                  <a:cubicBezTo>
                    <a:pt x="6297" y="7670"/>
                    <a:pt x="6421" y="7534"/>
                    <a:pt x="6508" y="7434"/>
                  </a:cubicBezTo>
                  <a:cubicBezTo>
                    <a:pt x="6731" y="7123"/>
                    <a:pt x="6731" y="7123"/>
                    <a:pt x="6731" y="7123"/>
                  </a:cubicBezTo>
                  <a:cubicBezTo>
                    <a:pt x="6806" y="7024"/>
                    <a:pt x="6905" y="6875"/>
                    <a:pt x="6967" y="6750"/>
                  </a:cubicBezTo>
                  <a:cubicBezTo>
                    <a:pt x="7141" y="6415"/>
                    <a:pt x="7141" y="6415"/>
                    <a:pt x="7141" y="6415"/>
                  </a:cubicBezTo>
                  <a:cubicBezTo>
                    <a:pt x="7191" y="6303"/>
                    <a:pt x="7265" y="6141"/>
                    <a:pt x="7302" y="6017"/>
                  </a:cubicBezTo>
                  <a:cubicBezTo>
                    <a:pt x="7427" y="5644"/>
                    <a:pt x="7427" y="5644"/>
                    <a:pt x="7427" y="5644"/>
                  </a:cubicBezTo>
                  <a:cubicBezTo>
                    <a:pt x="7451" y="5520"/>
                    <a:pt x="7489" y="5346"/>
                    <a:pt x="7514" y="5221"/>
                  </a:cubicBezTo>
                  <a:cubicBezTo>
                    <a:pt x="7576" y="4824"/>
                    <a:pt x="7576" y="4824"/>
                    <a:pt x="7576" y="4824"/>
                  </a:cubicBezTo>
                  <a:cubicBezTo>
                    <a:pt x="7588" y="4674"/>
                    <a:pt x="7600" y="4488"/>
                    <a:pt x="7600" y="4339"/>
                  </a:cubicBezTo>
                  <a:cubicBezTo>
                    <a:pt x="7588" y="3928"/>
                    <a:pt x="7588" y="3928"/>
                    <a:pt x="7588" y="3928"/>
                  </a:cubicBezTo>
                  <a:cubicBezTo>
                    <a:pt x="7563" y="3804"/>
                    <a:pt x="7551" y="3630"/>
                    <a:pt x="7526" y="3493"/>
                  </a:cubicBezTo>
                  <a:cubicBezTo>
                    <a:pt x="7451" y="3108"/>
                    <a:pt x="7451" y="3108"/>
                    <a:pt x="7451" y="3108"/>
                  </a:cubicBezTo>
                  <a:cubicBezTo>
                    <a:pt x="7414" y="2984"/>
                    <a:pt x="7365" y="2822"/>
                    <a:pt x="7327" y="2698"/>
                  </a:cubicBezTo>
                  <a:cubicBezTo>
                    <a:pt x="7191" y="2337"/>
                    <a:pt x="7191" y="2337"/>
                    <a:pt x="7191" y="2337"/>
                  </a:cubicBezTo>
                  <a:cubicBezTo>
                    <a:pt x="7129" y="2225"/>
                    <a:pt x="7066" y="2064"/>
                    <a:pt x="7004" y="1952"/>
                  </a:cubicBezTo>
                  <a:cubicBezTo>
                    <a:pt x="6806" y="1629"/>
                    <a:pt x="6806" y="1629"/>
                    <a:pt x="6806" y="1629"/>
                  </a:cubicBezTo>
                  <a:cubicBezTo>
                    <a:pt x="6731" y="1529"/>
                    <a:pt x="6632" y="1380"/>
                    <a:pt x="6557" y="1281"/>
                  </a:cubicBezTo>
                  <a:cubicBezTo>
                    <a:pt x="6321" y="995"/>
                    <a:pt x="6321" y="995"/>
                    <a:pt x="6321" y="995"/>
                  </a:cubicBezTo>
                  <a:cubicBezTo>
                    <a:pt x="6222" y="895"/>
                    <a:pt x="6098" y="771"/>
                    <a:pt x="5999" y="671"/>
                  </a:cubicBezTo>
                  <a:cubicBezTo>
                    <a:pt x="5738" y="448"/>
                    <a:pt x="5738" y="448"/>
                    <a:pt x="5738" y="448"/>
                  </a:cubicBezTo>
                  <a:cubicBezTo>
                    <a:pt x="5390" y="187"/>
                    <a:pt x="5353" y="162"/>
                    <a:pt x="5080" y="0"/>
                  </a:cubicBezTo>
                  <a:cubicBezTo>
                    <a:pt x="6297" y="684"/>
                    <a:pt x="7091" y="2051"/>
                    <a:pt x="7091" y="3730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95" name="Freeform 71"/>
            <p:cNvSpPr>
              <a:spLocks noChangeAspect="1"/>
            </p:cNvSpPr>
            <p:nvPr/>
          </p:nvSpPr>
          <p:spPr bwMode="auto">
            <a:xfrm rot="4951329">
              <a:off x="2249" y="1566"/>
              <a:ext cx="1181" cy="1033"/>
            </a:xfrm>
            <a:custGeom>
              <a:avLst/>
              <a:gdLst>
                <a:gd name="T0" fmla="*/ 0 w 19684"/>
                <a:gd name="T1" fmla="*/ 0 h 17217"/>
                <a:gd name="T2" fmla="*/ 0 w 19684"/>
                <a:gd name="T3" fmla="*/ 0 h 17217"/>
                <a:gd name="T4" fmla="*/ 0 w 19684"/>
                <a:gd name="T5" fmla="*/ 0 h 17217"/>
                <a:gd name="T6" fmla="*/ 0 w 19684"/>
                <a:gd name="T7" fmla="*/ 0 h 17217"/>
                <a:gd name="T8" fmla="*/ 0 w 19684"/>
                <a:gd name="T9" fmla="*/ 0 h 17217"/>
                <a:gd name="T10" fmla="*/ 0 w 19684"/>
                <a:gd name="T11" fmla="*/ 0 h 17217"/>
                <a:gd name="T12" fmla="*/ 0 w 19684"/>
                <a:gd name="T13" fmla="*/ 0 h 17217"/>
                <a:gd name="T14" fmla="*/ 0 w 19684"/>
                <a:gd name="T15" fmla="*/ 0 h 17217"/>
                <a:gd name="T16" fmla="*/ 0 w 19684"/>
                <a:gd name="T17" fmla="*/ 0 h 17217"/>
                <a:gd name="T18" fmla="*/ 0 w 19684"/>
                <a:gd name="T19" fmla="*/ 0 h 17217"/>
                <a:gd name="T20" fmla="*/ 0 w 19684"/>
                <a:gd name="T21" fmla="*/ 0 h 17217"/>
                <a:gd name="T22" fmla="*/ 0 w 19684"/>
                <a:gd name="T23" fmla="*/ 0 h 17217"/>
                <a:gd name="T24" fmla="*/ 0 w 19684"/>
                <a:gd name="T25" fmla="*/ 0 h 17217"/>
                <a:gd name="T26" fmla="*/ 0 w 19684"/>
                <a:gd name="T27" fmla="*/ 0 h 17217"/>
                <a:gd name="T28" fmla="*/ 0 w 19684"/>
                <a:gd name="T29" fmla="*/ 0 h 17217"/>
                <a:gd name="T30" fmla="*/ 0 w 19684"/>
                <a:gd name="T31" fmla="*/ 0 h 17217"/>
                <a:gd name="T32" fmla="*/ 0 w 19684"/>
                <a:gd name="T33" fmla="*/ 0 h 17217"/>
                <a:gd name="T34" fmla="*/ 0 w 19684"/>
                <a:gd name="T35" fmla="*/ 0 h 17217"/>
                <a:gd name="T36" fmla="*/ 0 w 19684"/>
                <a:gd name="T37" fmla="*/ 0 h 17217"/>
                <a:gd name="T38" fmla="*/ 0 w 19684"/>
                <a:gd name="T39" fmla="*/ 0 h 17217"/>
                <a:gd name="T40" fmla="*/ 0 w 19684"/>
                <a:gd name="T41" fmla="*/ 0 h 17217"/>
                <a:gd name="T42" fmla="*/ 0 w 19684"/>
                <a:gd name="T43" fmla="*/ 0 h 17217"/>
                <a:gd name="T44" fmla="*/ 0 w 19684"/>
                <a:gd name="T45" fmla="*/ 0 h 17217"/>
                <a:gd name="T46" fmla="*/ 0 w 19684"/>
                <a:gd name="T47" fmla="*/ 0 h 17217"/>
                <a:gd name="T48" fmla="*/ 0 w 19684"/>
                <a:gd name="T49" fmla="*/ 0 h 17217"/>
                <a:gd name="T50" fmla="*/ 0 w 19684"/>
                <a:gd name="T51" fmla="*/ 0 h 17217"/>
                <a:gd name="T52" fmla="*/ 0 w 19684"/>
                <a:gd name="T53" fmla="*/ 0 h 17217"/>
                <a:gd name="T54" fmla="*/ 0 w 19684"/>
                <a:gd name="T55" fmla="*/ 0 h 17217"/>
                <a:gd name="T56" fmla="*/ 0 w 19684"/>
                <a:gd name="T57" fmla="*/ 0 h 17217"/>
                <a:gd name="T58" fmla="*/ 0 w 19684"/>
                <a:gd name="T59" fmla="*/ 0 h 17217"/>
                <a:gd name="T60" fmla="*/ 0 w 19684"/>
                <a:gd name="T61" fmla="*/ 0 h 17217"/>
                <a:gd name="T62" fmla="*/ 0 w 19684"/>
                <a:gd name="T63" fmla="*/ 0 h 17217"/>
                <a:gd name="T64" fmla="*/ 0 w 19684"/>
                <a:gd name="T65" fmla="*/ 0 h 17217"/>
                <a:gd name="T66" fmla="*/ 0 w 19684"/>
                <a:gd name="T67" fmla="*/ 0 h 17217"/>
                <a:gd name="T68" fmla="*/ 0 w 19684"/>
                <a:gd name="T69" fmla="*/ 0 h 17217"/>
                <a:gd name="T70" fmla="*/ 0 w 19684"/>
                <a:gd name="T71" fmla="*/ 0 h 17217"/>
                <a:gd name="T72" fmla="*/ 0 w 19684"/>
                <a:gd name="T73" fmla="*/ 0 h 17217"/>
                <a:gd name="T74" fmla="*/ 0 w 19684"/>
                <a:gd name="T75" fmla="*/ 0 h 17217"/>
                <a:gd name="T76" fmla="*/ 0 w 19684"/>
                <a:gd name="T77" fmla="*/ 0 h 17217"/>
                <a:gd name="T78" fmla="*/ 0 w 19684"/>
                <a:gd name="T79" fmla="*/ 0 h 17217"/>
                <a:gd name="T80" fmla="*/ 0 w 19684"/>
                <a:gd name="T81" fmla="*/ 0 h 17217"/>
                <a:gd name="T82" fmla="*/ 0 w 19684"/>
                <a:gd name="T83" fmla="*/ 0 h 17217"/>
                <a:gd name="T84" fmla="*/ 0 w 19684"/>
                <a:gd name="T85" fmla="*/ 0 h 17217"/>
                <a:gd name="T86" fmla="*/ 0 w 19684"/>
                <a:gd name="T87" fmla="*/ 0 h 172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684"/>
                <a:gd name="T133" fmla="*/ 0 h 17217"/>
                <a:gd name="T134" fmla="*/ 19684 w 19684"/>
                <a:gd name="T135" fmla="*/ 17217 h 172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684" h="17217">
                  <a:moveTo>
                    <a:pt x="945" y="11503"/>
                  </a:moveTo>
                  <a:cubicBezTo>
                    <a:pt x="0" y="3578"/>
                    <a:pt x="8078" y="746"/>
                    <a:pt x="13595" y="5218"/>
                  </a:cubicBezTo>
                  <a:cubicBezTo>
                    <a:pt x="16403" y="7528"/>
                    <a:pt x="18938" y="12770"/>
                    <a:pt x="15707" y="17217"/>
                  </a:cubicBezTo>
                  <a:cubicBezTo>
                    <a:pt x="18093" y="15180"/>
                    <a:pt x="19684" y="12050"/>
                    <a:pt x="19684" y="8745"/>
                  </a:cubicBezTo>
                  <a:cubicBezTo>
                    <a:pt x="19684" y="5392"/>
                    <a:pt x="18093" y="2659"/>
                    <a:pt x="15658" y="1292"/>
                  </a:cubicBezTo>
                  <a:cubicBezTo>
                    <a:pt x="15509" y="1218"/>
                    <a:pt x="15310" y="1094"/>
                    <a:pt x="15161" y="1019"/>
                  </a:cubicBezTo>
                  <a:cubicBezTo>
                    <a:pt x="14912" y="920"/>
                    <a:pt x="14614" y="771"/>
                    <a:pt x="14390" y="671"/>
                  </a:cubicBezTo>
                  <a:cubicBezTo>
                    <a:pt x="13968" y="522"/>
                    <a:pt x="13968" y="522"/>
                    <a:pt x="13968" y="522"/>
                  </a:cubicBezTo>
                  <a:cubicBezTo>
                    <a:pt x="13819" y="472"/>
                    <a:pt x="13620" y="423"/>
                    <a:pt x="13471" y="373"/>
                  </a:cubicBezTo>
                  <a:cubicBezTo>
                    <a:pt x="13123" y="274"/>
                    <a:pt x="13123" y="274"/>
                    <a:pt x="13123" y="274"/>
                  </a:cubicBezTo>
                  <a:cubicBezTo>
                    <a:pt x="13023" y="249"/>
                    <a:pt x="12874" y="224"/>
                    <a:pt x="12775" y="199"/>
                  </a:cubicBezTo>
                  <a:cubicBezTo>
                    <a:pt x="12501" y="150"/>
                    <a:pt x="12501" y="150"/>
                    <a:pt x="12501" y="150"/>
                  </a:cubicBezTo>
                  <a:cubicBezTo>
                    <a:pt x="12402" y="125"/>
                    <a:pt x="12303" y="125"/>
                    <a:pt x="12203" y="100"/>
                  </a:cubicBezTo>
                  <a:cubicBezTo>
                    <a:pt x="11955" y="75"/>
                    <a:pt x="11955" y="75"/>
                    <a:pt x="11955" y="75"/>
                  </a:cubicBezTo>
                  <a:cubicBezTo>
                    <a:pt x="11880" y="50"/>
                    <a:pt x="11781" y="50"/>
                    <a:pt x="11706" y="50"/>
                  </a:cubicBezTo>
                  <a:cubicBezTo>
                    <a:pt x="11482" y="25"/>
                    <a:pt x="11482" y="25"/>
                    <a:pt x="11482" y="25"/>
                  </a:cubicBezTo>
                  <a:cubicBezTo>
                    <a:pt x="11433" y="25"/>
                    <a:pt x="11333" y="25"/>
                    <a:pt x="11259" y="0"/>
                  </a:cubicBezTo>
                  <a:cubicBezTo>
                    <a:pt x="11060" y="0"/>
                    <a:pt x="11060" y="0"/>
                    <a:pt x="11060" y="0"/>
                  </a:cubicBezTo>
                  <a:cubicBezTo>
                    <a:pt x="10985" y="0"/>
                    <a:pt x="10911" y="0"/>
                    <a:pt x="10836" y="0"/>
                  </a:cubicBezTo>
                  <a:cubicBezTo>
                    <a:pt x="10613" y="0"/>
                    <a:pt x="10613" y="0"/>
                    <a:pt x="10613" y="0"/>
                  </a:cubicBezTo>
                  <a:cubicBezTo>
                    <a:pt x="10563" y="0"/>
                    <a:pt x="10463" y="0"/>
                    <a:pt x="10389" y="0"/>
                  </a:cubicBezTo>
                  <a:cubicBezTo>
                    <a:pt x="10165" y="25"/>
                    <a:pt x="10165" y="25"/>
                    <a:pt x="10165" y="25"/>
                  </a:cubicBezTo>
                  <a:cubicBezTo>
                    <a:pt x="10116" y="25"/>
                    <a:pt x="10016" y="25"/>
                    <a:pt x="9942" y="25"/>
                  </a:cubicBezTo>
                  <a:cubicBezTo>
                    <a:pt x="9693" y="50"/>
                    <a:pt x="9693" y="50"/>
                    <a:pt x="9693" y="50"/>
                  </a:cubicBezTo>
                  <a:cubicBezTo>
                    <a:pt x="9618" y="75"/>
                    <a:pt x="9519" y="75"/>
                    <a:pt x="9420" y="75"/>
                  </a:cubicBezTo>
                  <a:cubicBezTo>
                    <a:pt x="9097" y="125"/>
                    <a:pt x="9097" y="125"/>
                    <a:pt x="9097" y="125"/>
                  </a:cubicBezTo>
                  <a:cubicBezTo>
                    <a:pt x="8152" y="323"/>
                    <a:pt x="7705" y="472"/>
                    <a:pt x="6984" y="746"/>
                  </a:cubicBezTo>
                  <a:cubicBezTo>
                    <a:pt x="6462" y="969"/>
                    <a:pt x="6462" y="969"/>
                    <a:pt x="6462" y="969"/>
                  </a:cubicBezTo>
                  <a:cubicBezTo>
                    <a:pt x="5816" y="1317"/>
                    <a:pt x="5766" y="1342"/>
                    <a:pt x="5369" y="1590"/>
                  </a:cubicBezTo>
                  <a:cubicBezTo>
                    <a:pt x="4822" y="1963"/>
                    <a:pt x="4822" y="1963"/>
                    <a:pt x="4822" y="1963"/>
                  </a:cubicBezTo>
                  <a:cubicBezTo>
                    <a:pt x="4598" y="2162"/>
                    <a:pt x="4275" y="2410"/>
                    <a:pt x="4051" y="2609"/>
                  </a:cubicBezTo>
                  <a:cubicBezTo>
                    <a:pt x="3530" y="3131"/>
                    <a:pt x="3530" y="3131"/>
                    <a:pt x="3530" y="3131"/>
                  </a:cubicBezTo>
                  <a:cubicBezTo>
                    <a:pt x="3356" y="3330"/>
                    <a:pt x="3107" y="3603"/>
                    <a:pt x="2933" y="3826"/>
                  </a:cubicBezTo>
                  <a:cubicBezTo>
                    <a:pt x="2486" y="4423"/>
                    <a:pt x="2486" y="4423"/>
                    <a:pt x="2486" y="4423"/>
                  </a:cubicBezTo>
                  <a:cubicBezTo>
                    <a:pt x="2361" y="4646"/>
                    <a:pt x="2163" y="4944"/>
                    <a:pt x="2038" y="5168"/>
                  </a:cubicBezTo>
                  <a:cubicBezTo>
                    <a:pt x="1690" y="5864"/>
                    <a:pt x="1690" y="5864"/>
                    <a:pt x="1690" y="5864"/>
                  </a:cubicBezTo>
                  <a:cubicBezTo>
                    <a:pt x="1591" y="6087"/>
                    <a:pt x="1467" y="6410"/>
                    <a:pt x="1367" y="6659"/>
                  </a:cubicBezTo>
                  <a:cubicBezTo>
                    <a:pt x="1144" y="7404"/>
                    <a:pt x="1144" y="7404"/>
                    <a:pt x="1144" y="7404"/>
                  </a:cubicBezTo>
                  <a:cubicBezTo>
                    <a:pt x="1094" y="7652"/>
                    <a:pt x="995" y="8000"/>
                    <a:pt x="970" y="8249"/>
                  </a:cubicBezTo>
                  <a:cubicBezTo>
                    <a:pt x="845" y="9044"/>
                    <a:pt x="845" y="9044"/>
                    <a:pt x="845" y="9044"/>
                  </a:cubicBezTo>
                  <a:cubicBezTo>
                    <a:pt x="845" y="9292"/>
                    <a:pt x="821" y="9665"/>
                    <a:pt x="821" y="9913"/>
                  </a:cubicBezTo>
                  <a:cubicBezTo>
                    <a:pt x="845" y="10733"/>
                    <a:pt x="845" y="10733"/>
                    <a:pt x="845" y="10733"/>
                  </a:cubicBezTo>
                  <a:cubicBezTo>
                    <a:pt x="870" y="11006"/>
                    <a:pt x="920" y="11379"/>
                    <a:pt x="970" y="11652"/>
                  </a:cubicBezTo>
                  <a:cubicBezTo>
                    <a:pt x="945" y="11503"/>
                    <a:pt x="945" y="11503"/>
                    <a:pt x="945" y="11503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96" name="Freeform 72"/>
            <p:cNvSpPr>
              <a:spLocks noChangeAspect="1"/>
            </p:cNvSpPr>
            <p:nvPr/>
          </p:nvSpPr>
          <p:spPr bwMode="auto">
            <a:xfrm>
              <a:off x="2692" y="1643"/>
              <a:ext cx="799" cy="1164"/>
            </a:xfrm>
            <a:custGeom>
              <a:avLst/>
              <a:gdLst>
                <a:gd name="T0" fmla="*/ 0 w 6658"/>
                <a:gd name="T1" fmla="*/ 0 h 9700"/>
                <a:gd name="T2" fmla="*/ 0 w 6658"/>
                <a:gd name="T3" fmla="*/ 0 h 9700"/>
                <a:gd name="T4" fmla="*/ 0 w 6658"/>
                <a:gd name="T5" fmla="*/ 0 h 9700"/>
                <a:gd name="T6" fmla="*/ 0 w 6658"/>
                <a:gd name="T7" fmla="*/ 0 h 9700"/>
                <a:gd name="T8" fmla="*/ 0 w 6658"/>
                <a:gd name="T9" fmla="*/ 0 h 9700"/>
                <a:gd name="T10" fmla="*/ 0 w 6658"/>
                <a:gd name="T11" fmla="*/ 0 h 9700"/>
                <a:gd name="T12" fmla="*/ 0 w 6658"/>
                <a:gd name="T13" fmla="*/ 0 h 9700"/>
                <a:gd name="T14" fmla="*/ 0 w 6658"/>
                <a:gd name="T15" fmla="*/ 0 h 9700"/>
                <a:gd name="T16" fmla="*/ 0 w 6658"/>
                <a:gd name="T17" fmla="*/ 0 h 9700"/>
                <a:gd name="T18" fmla="*/ 0 w 6658"/>
                <a:gd name="T19" fmla="*/ 0 h 9700"/>
                <a:gd name="T20" fmla="*/ 0 w 6658"/>
                <a:gd name="T21" fmla="*/ 0 h 9700"/>
                <a:gd name="T22" fmla="*/ 0 w 6658"/>
                <a:gd name="T23" fmla="*/ 0 h 9700"/>
                <a:gd name="T24" fmla="*/ 0 w 6658"/>
                <a:gd name="T25" fmla="*/ 0 h 9700"/>
                <a:gd name="T26" fmla="*/ 0 w 6658"/>
                <a:gd name="T27" fmla="*/ 0 h 9700"/>
                <a:gd name="T28" fmla="*/ 0 w 6658"/>
                <a:gd name="T29" fmla="*/ 0 h 9700"/>
                <a:gd name="T30" fmla="*/ 0 w 6658"/>
                <a:gd name="T31" fmla="*/ 0 h 9700"/>
                <a:gd name="T32" fmla="*/ 0 w 6658"/>
                <a:gd name="T33" fmla="*/ 0 h 9700"/>
                <a:gd name="T34" fmla="*/ 0 w 6658"/>
                <a:gd name="T35" fmla="*/ 0 h 9700"/>
                <a:gd name="T36" fmla="*/ 0 w 6658"/>
                <a:gd name="T37" fmla="*/ 0 h 9700"/>
                <a:gd name="T38" fmla="*/ 0 w 6658"/>
                <a:gd name="T39" fmla="*/ 0 h 9700"/>
                <a:gd name="T40" fmla="*/ 0 w 6658"/>
                <a:gd name="T41" fmla="*/ 0 h 9700"/>
                <a:gd name="T42" fmla="*/ 0 w 6658"/>
                <a:gd name="T43" fmla="*/ 0 h 9700"/>
                <a:gd name="T44" fmla="*/ 0 w 6658"/>
                <a:gd name="T45" fmla="*/ 0 h 9700"/>
                <a:gd name="T46" fmla="*/ 0 w 6658"/>
                <a:gd name="T47" fmla="*/ 0 h 9700"/>
                <a:gd name="T48" fmla="*/ 0 w 6658"/>
                <a:gd name="T49" fmla="*/ 0 h 9700"/>
                <a:gd name="T50" fmla="*/ 0 w 6658"/>
                <a:gd name="T51" fmla="*/ 0 h 9700"/>
                <a:gd name="T52" fmla="*/ 0 w 6658"/>
                <a:gd name="T53" fmla="*/ 0 h 9700"/>
                <a:gd name="T54" fmla="*/ 0 w 6658"/>
                <a:gd name="T55" fmla="*/ 0 h 9700"/>
                <a:gd name="T56" fmla="*/ 0 w 6658"/>
                <a:gd name="T57" fmla="*/ 0 h 9700"/>
                <a:gd name="T58" fmla="*/ 0 w 6658"/>
                <a:gd name="T59" fmla="*/ 0 h 9700"/>
                <a:gd name="T60" fmla="*/ 0 w 6658"/>
                <a:gd name="T61" fmla="*/ 0 h 9700"/>
                <a:gd name="T62" fmla="*/ 0 w 6658"/>
                <a:gd name="T63" fmla="*/ 0 h 9700"/>
                <a:gd name="T64" fmla="*/ 0 w 6658"/>
                <a:gd name="T65" fmla="*/ 0 h 9700"/>
                <a:gd name="T66" fmla="*/ 0 w 6658"/>
                <a:gd name="T67" fmla="*/ 0 h 9700"/>
                <a:gd name="T68" fmla="*/ 0 w 6658"/>
                <a:gd name="T69" fmla="*/ 0 h 9700"/>
                <a:gd name="T70" fmla="*/ 0 w 6658"/>
                <a:gd name="T71" fmla="*/ 0 h 9700"/>
                <a:gd name="T72" fmla="*/ 0 w 6658"/>
                <a:gd name="T73" fmla="*/ 0 h 9700"/>
                <a:gd name="T74" fmla="*/ 0 w 6658"/>
                <a:gd name="T75" fmla="*/ 0 h 9700"/>
                <a:gd name="T76" fmla="*/ 0 w 6658"/>
                <a:gd name="T77" fmla="*/ 0 h 9700"/>
                <a:gd name="T78" fmla="*/ 0 w 6658"/>
                <a:gd name="T79" fmla="*/ 0 h 9700"/>
                <a:gd name="T80" fmla="*/ 0 w 6658"/>
                <a:gd name="T81" fmla="*/ 0 h 9700"/>
                <a:gd name="T82" fmla="*/ 0 w 6658"/>
                <a:gd name="T83" fmla="*/ 0 h 9700"/>
                <a:gd name="T84" fmla="*/ 0 w 6658"/>
                <a:gd name="T85" fmla="*/ 0 h 9700"/>
                <a:gd name="T86" fmla="*/ 0 w 6658"/>
                <a:gd name="T87" fmla="*/ 0 h 9700"/>
                <a:gd name="T88" fmla="*/ 0 w 6658"/>
                <a:gd name="T89" fmla="*/ 0 h 9700"/>
                <a:gd name="T90" fmla="*/ 0 w 6658"/>
                <a:gd name="T91" fmla="*/ 0 h 9700"/>
                <a:gd name="T92" fmla="*/ 0 w 6658"/>
                <a:gd name="T93" fmla="*/ 0 h 9700"/>
                <a:gd name="T94" fmla="*/ 0 w 6658"/>
                <a:gd name="T95" fmla="*/ 0 h 9700"/>
                <a:gd name="T96" fmla="*/ 0 w 6658"/>
                <a:gd name="T97" fmla="*/ 0 h 9700"/>
                <a:gd name="T98" fmla="*/ 0 w 6658"/>
                <a:gd name="T99" fmla="*/ 0 h 9700"/>
                <a:gd name="T100" fmla="*/ 0 w 6658"/>
                <a:gd name="T101" fmla="*/ 0 h 97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658"/>
                <a:gd name="T154" fmla="*/ 0 h 9700"/>
                <a:gd name="T155" fmla="*/ 6658 w 6658"/>
                <a:gd name="T156" fmla="*/ 9700 h 97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658" h="9700">
                  <a:moveTo>
                    <a:pt x="6149" y="3726"/>
                  </a:moveTo>
                  <a:cubicBezTo>
                    <a:pt x="6149" y="5378"/>
                    <a:pt x="5354" y="6943"/>
                    <a:pt x="4162" y="7961"/>
                  </a:cubicBezTo>
                  <a:cubicBezTo>
                    <a:pt x="4137" y="7986"/>
                    <a:pt x="4099" y="8036"/>
                    <a:pt x="4075" y="8061"/>
                  </a:cubicBezTo>
                  <a:cubicBezTo>
                    <a:pt x="2634" y="9700"/>
                    <a:pt x="745" y="9265"/>
                    <a:pt x="0" y="9005"/>
                  </a:cubicBezTo>
                  <a:cubicBezTo>
                    <a:pt x="211" y="9067"/>
                    <a:pt x="211" y="9067"/>
                    <a:pt x="211" y="9067"/>
                  </a:cubicBezTo>
                  <a:cubicBezTo>
                    <a:pt x="336" y="9104"/>
                    <a:pt x="336" y="9104"/>
                    <a:pt x="336" y="9104"/>
                  </a:cubicBezTo>
                  <a:cubicBezTo>
                    <a:pt x="497" y="9154"/>
                    <a:pt x="497" y="9154"/>
                    <a:pt x="497" y="9154"/>
                  </a:cubicBezTo>
                  <a:cubicBezTo>
                    <a:pt x="559" y="9166"/>
                    <a:pt x="621" y="9178"/>
                    <a:pt x="683" y="9191"/>
                  </a:cubicBezTo>
                  <a:cubicBezTo>
                    <a:pt x="820" y="9216"/>
                    <a:pt x="820" y="9216"/>
                    <a:pt x="820" y="9216"/>
                  </a:cubicBezTo>
                  <a:cubicBezTo>
                    <a:pt x="857" y="9228"/>
                    <a:pt x="919" y="9228"/>
                    <a:pt x="957" y="9241"/>
                  </a:cubicBezTo>
                  <a:cubicBezTo>
                    <a:pt x="1081" y="9253"/>
                    <a:pt x="1081" y="9253"/>
                    <a:pt x="1081" y="9253"/>
                  </a:cubicBezTo>
                  <a:cubicBezTo>
                    <a:pt x="1118" y="9253"/>
                    <a:pt x="1168" y="9265"/>
                    <a:pt x="1205" y="9265"/>
                  </a:cubicBezTo>
                  <a:cubicBezTo>
                    <a:pt x="1317" y="9278"/>
                    <a:pt x="1317" y="9278"/>
                    <a:pt x="1317" y="9278"/>
                  </a:cubicBezTo>
                  <a:cubicBezTo>
                    <a:pt x="1354" y="9278"/>
                    <a:pt x="1404" y="9278"/>
                    <a:pt x="1429" y="9290"/>
                  </a:cubicBezTo>
                  <a:cubicBezTo>
                    <a:pt x="1540" y="9290"/>
                    <a:pt x="1540" y="9290"/>
                    <a:pt x="1540" y="9290"/>
                  </a:cubicBezTo>
                  <a:cubicBezTo>
                    <a:pt x="1578" y="9290"/>
                    <a:pt x="1615" y="9290"/>
                    <a:pt x="1652" y="9290"/>
                  </a:cubicBezTo>
                  <a:cubicBezTo>
                    <a:pt x="1752" y="9290"/>
                    <a:pt x="1752" y="9290"/>
                    <a:pt x="1752" y="9290"/>
                  </a:cubicBezTo>
                  <a:cubicBezTo>
                    <a:pt x="1789" y="9290"/>
                    <a:pt x="1839" y="9290"/>
                    <a:pt x="1863" y="9290"/>
                  </a:cubicBezTo>
                  <a:cubicBezTo>
                    <a:pt x="1975" y="9278"/>
                    <a:pt x="1975" y="9278"/>
                    <a:pt x="1975" y="9278"/>
                  </a:cubicBezTo>
                  <a:cubicBezTo>
                    <a:pt x="2013" y="9278"/>
                    <a:pt x="2062" y="9278"/>
                    <a:pt x="2099" y="9278"/>
                  </a:cubicBezTo>
                  <a:cubicBezTo>
                    <a:pt x="2224" y="9265"/>
                    <a:pt x="2224" y="9265"/>
                    <a:pt x="2224" y="9265"/>
                  </a:cubicBezTo>
                  <a:cubicBezTo>
                    <a:pt x="2261" y="9253"/>
                    <a:pt x="2311" y="9253"/>
                    <a:pt x="2348" y="9253"/>
                  </a:cubicBezTo>
                  <a:cubicBezTo>
                    <a:pt x="2509" y="9228"/>
                    <a:pt x="2509" y="9228"/>
                    <a:pt x="2509" y="9228"/>
                  </a:cubicBezTo>
                  <a:cubicBezTo>
                    <a:pt x="2882" y="9154"/>
                    <a:pt x="3118" y="9092"/>
                    <a:pt x="3516" y="8943"/>
                  </a:cubicBezTo>
                  <a:cubicBezTo>
                    <a:pt x="3777" y="8831"/>
                    <a:pt x="3777" y="8831"/>
                    <a:pt x="3777" y="8831"/>
                  </a:cubicBezTo>
                  <a:cubicBezTo>
                    <a:pt x="4099" y="8669"/>
                    <a:pt x="4124" y="8657"/>
                    <a:pt x="4336" y="8533"/>
                  </a:cubicBezTo>
                  <a:cubicBezTo>
                    <a:pt x="4609" y="8346"/>
                    <a:pt x="4609" y="8346"/>
                    <a:pt x="4609" y="8346"/>
                  </a:cubicBezTo>
                  <a:cubicBezTo>
                    <a:pt x="4733" y="8247"/>
                    <a:pt x="4895" y="8123"/>
                    <a:pt x="5006" y="8023"/>
                  </a:cubicBezTo>
                  <a:cubicBezTo>
                    <a:pt x="5267" y="7775"/>
                    <a:pt x="5267" y="7775"/>
                    <a:pt x="5267" y="7775"/>
                  </a:cubicBezTo>
                  <a:cubicBezTo>
                    <a:pt x="5354" y="7663"/>
                    <a:pt x="5478" y="7527"/>
                    <a:pt x="5565" y="7427"/>
                  </a:cubicBezTo>
                  <a:cubicBezTo>
                    <a:pt x="5789" y="7117"/>
                    <a:pt x="5789" y="7117"/>
                    <a:pt x="5789" y="7117"/>
                  </a:cubicBezTo>
                  <a:cubicBezTo>
                    <a:pt x="5863" y="7017"/>
                    <a:pt x="5963" y="6868"/>
                    <a:pt x="6025" y="6744"/>
                  </a:cubicBezTo>
                  <a:cubicBezTo>
                    <a:pt x="6199" y="6409"/>
                    <a:pt x="6199" y="6409"/>
                    <a:pt x="6199" y="6409"/>
                  </a:cubicBezTo>
                  <a:cubicBezTo>
                    <a:pt x="6249" y="6297"/>
                    <a:pt x="6323" y="6136"/>
                    <a:pt x="6360" y="6011"/>
                  </a:cubicBezTo>
                  <a:cubicBezTo>
                    <a:pt x="6485" y="5639"/>
                    <a:pt x="6485" y="5639"/>
                    <a:pt x="6485" y="5639"/>
                  </a:cubicBezTo>
                  <a:cubicBezTo>
                    <a:pt x="6509" y="5515"/>
                    <a:pt x="6547" y="5341"/>
                    <a:pt x="6572" y="5217"/>
                  </a:cubicBezTo>
                  <a:cubicBezTo>
                    <a:pt x="6634" y="4819"/>
                    <a:pt x="6634" y="4819"/>
                    <a:pt x="6634" y="4819"/>
                  </a:cubicBezTo>
                  <a:cubicBezTo>
                    <a:pt x="6646" y="4670"/>
                    <a:pt x="6658" y="4484"/>
                    <a:pt x="6658" y="4335"/>
                  </a:cubicBezTo>
                  <a:cubicBezTo>
                    <a:pt x="6646" y="3925"/>
                    <a:pt x="6646" y="3925"/>
                    <a:pt x="6646" y="3925"/>
                  </a:cubicBezTo>
                  <a:cubicBezTo>
                    <a:pt x="6621" y="3801"/>
                    <a:pt x="6609" y="3627"/>
                    <a:pt x="6584" y="3490"/>
                  </a:cubicBezTo>
                  <a:cubicBezTo>
                    <a:pt x="6509" y="3105"/>
                    <a:pt x="6509" y="3105"/>
                    <a:pt x="6509" y="3105"/>
                  </a:cubicBezTo>
                  <a:cubicBezTo>
                    <a:pt x="6472" y="2981"/>
                    <a:pt x="6422" y="2819"/>
                    <a:pt x="6385" y="2695"/>
                  </a:cubicBezTo>
                  <a:cubicBezTo>
                    <a:pt x="6249" y="2335"/>
                    <a:pt x="6249" y="2335"/>
                    <a:pt x="6249" y="2335"/>
                  </a:cubicBezTo>
                  <a:cubicBezTo>
                    <a:pt x="6186" y="2223"/>
                    <a:pt x="6124" y="2062"/>
                    <a:pt x="6062" y="1950"/>
                  </a:cubicBezTo>
                  <a:cubicBezTo>
                    <a:pt x="5863" y="1627"/>
                    <a:pt x="5863" y="1627"/>
                    <a:pt x="5863" y="1627"/>
                  </a:cubicBezTo>
                  <a:cubicBezTo>
                    <a:pt x="5789" y="1528"/>
                    <a:pt x="5690" y="1379"/>
                    <a:pt x="5615" y="1279"/>
                  </a:cubicBezTo>
                  <a:cubicBezTo>
                    <a:pt x="5379" y="994"/>
                    <a:pt x="5379" y="994"/>
                    <a:pt x="5379" y="994"/>
                  </a:cubicBezTo>
                  <a:cubicBezTo>
                    <a:pt x="5280" y="894"/>
                    <a:pt x="5155" y="770"/>
                    <a:pt x="5056" y="671"/>
                  </a:cubicBezTo>
                  <a:cubicBezTo>
                    <a:pt x="4795" y="447"/>
                    <a:pt x="4795" y="447"/>
                    <a:pt x="4795" y="447"/>
                  </a:cubicBezTo>
                  <a:cubicBezTo>
                    <a:pt x="4447" y="186"/>
                    <a:pt x="4410" y="162"/>
                    <a:pt x="4137" y="0"/>
                  </a:cubicBezTo>
                  <a:cubicBezTo>
                    <a:pt x="5354" y="683"/>
                    <a:pt x="6149" y="2049"/>
                    <a:pt x="6149" y="3726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97" name="Freeform 73"/>
            <p:cNvSpPr>
              <a:spLocks noChangeAspect="1"/>
            </p:cNvSpPr>
            <p:nvPr/>
          </p:nvSpPr>
          <p:spPr bwMode="auto">
            <a:xfrm>
              <a:off x="2298" y="1566"/>
              <a:ext cx="1132" cy="980"/>
            </a:xfrm>
            <a:custGeom>
              <a:avLst/>
              <a:gdLst>
                <a:gd name="T0" fmla="*/ 0 w 18867"/>
                <a:gd name="T1" fmla="*/ 0 h 16334"/>
                <a:gd name="T2" fmla="*/ 0 w 18867"/>
                <a:gd name="T3" fmla="*/ 0 h 16334"/>
                <a:gd name="T4" fmla="*/ 0 w 18867"/>
                <a:gd name="T5" fmla="*/ 0 h 16334"/>
                <a:gd name="T6" fmla="*/ 0 w 18867"/>
                <a:gd name="T7" fmla="*/ 0 h 16334"/>
                <a:gd name="T8" fmla="*/ 0 w 18867"/>
                <a:gd name="T9" fmla="*/ 0 h 16334"/>
                <a:gd name="T10" fmla="*/ 0 w 18867"/>
                <a:gd name="T11" fmla="*/ 0 h 16334"/>
                <a:gd name="T12" fmla="*/ 0 w 18867"/>
                <a:gd name="T13" fmla="*/ 0 h 16334"/>
                <a:gd name="T14" fmla="*/ 0 w 18867"/>
                <a:gd name="T15" fmla="*/ 0 h 16334"/>
                <a:gd name="T16" fmla="*/ 0 w 18867"/>
                <a:gd name="T17" fmla="*/ 0 h 16334"/>
                <a:gd name="T18" fmla="*/ 0 w 18867"/>
                <a:gd name="T19" fmla="*/ 0 h 16334"/>
                <a:gd name="T20" fmla="*/ 0 w 18867"/>
                <a:gd name="T21" fmla="*/ 0 h 16334"/>
                <a:gd name="T22" fmla="*/ 0 w 18867"/>
                <a:gd name="T23" fmla="*/ 0 h 16334"/>
                <a:gd name="T24" fmla="*/ 0 w 18867"/>
                <a:gd name="T25" fmla="*/ 0 h 16334"/>
                <a:gd name="T26" fmla="*/ 0 w 18867"/>
                <a:gd name="T27" fmla="*/ 0 h 16334"/>
                <a:gd name="T28" fmla="*/ 0 w 18867"/>
                <a:gd name="T29" fmla="*/ 0 h 16334"/>
                <a:gd name="T30" fmla="*/ 0 w 18867"/>
                <a:gd name="T31" fmla="*/ 0 h 16334"/>
                <a:gd name="T32" fmla="*/ 0 w 18867"/>
                <a:gd name="T33" fmla="*/ 0 h 16334"/>
                <a:gd name="T34" fmla="*/ 0 w 18867"/>
                <a:gd name="T35" fmla="*/ 0 h 16334"/>
                <a:gd name="T36" fmla="*/ 0 w 18867"/>
                <a:gd name="T37" fmla="*/ 0 h 16334"/>
                <a:gd name="T38" fmla="*/ 0 w 18867"/>
                <a:gd name="T39" fmla="*/ 0 h 16334"/>
                <a:gd name="T40" fmla="*/ 0 w 18867"/>
                <a:gd name="T41" fmla="*/ 0 h 16334"/>
                <a:gd name="T42" fmla="*/ 0 w 18867"/>
                <a:gd name="T43" fmla="*/ 0 h 16334"/>
                <a:gd name="T44" fmla="*/ 0 w 18867"/>
                <a:gd name="T45" fmla="*/ 0 h 16334"/>
                <a:gd name="T46" fmla="*/ 0 w 18867"/>
                <a:gd name="T47" fmla="*/ 0 h 16334"/>
                <a:gd name="T48" fmla="*/ 0 w 18867"/>
                <a:gd name="T49" fmla="*/ 0 h 16334"/>
                <a:gd name="T50" fmla="*/ 0 w 18867"/>
                <a:gd name="T51" fmla="*/ 0 h 16334"/>
                <a:gd name="T52" fmla="*/ 0 w 18867"/>
                <a:gd name="T53" fmla="*/ 0 h 16334"/>
                <a:gd name="T54" fmla="*/ 0 w 18867"/>
                <a:gd name="T55" fmla="*/ 0 h 16334"/>
                <a:gd name="T56" fmla="*/ 0 w 18867"/>
                <a:gd name="T57" fmla="*/ 0 h 16334"/>
                <a:gd name="T58" fmla="*/ 0 w 18867"/>
                <a:gd name="T59" fmla="*/ 0 h 16334"/>
                <a:gd name="T60" fmla="*/ 0 w 18867"/>
                <a:gd name="T61" fmla="*/ 0 h 16334"/>
                <a:gd name="T62" fmla="*/ 0 w 18867"/>
                <a:gd name="T63" fmla="*/ 0 h 16334"/>
                <a:gd name="T64" fmla="*/ 0 w 18867"/>
                <a:gd name="T65" fmla="*/ 0 h 16334"/>
                <a:gd name="T66" fmla="*/ 0 w 18867"/>
                <a:gd name="T67" fmla="*/ 0 h 16334"/>
                <a:gd name="T68" fmla="*/ 0 w 18867"/>
                <a:gd name="T69" fmla="*/ 0 h 16334"/>
                <a:gd name="T70" fmla="*/ 0 w 18867"/>
                <a:gd name="T71" fmla="*/ 0 h 16334"/>
                <a:gd name="T72" fmla="*/ 0 w 18867"/>
                <a:gd name="T73" fmla="*/ 0 h 16334"/>
                <a:gd name="T74" fmla="*/ 0 w 18867"/>
                <a:gd name="T75" fmla="*/ 0 h 16334"/>
                <a:gd name="T76" fmla="*/ 0 w 18867"/>
                <a:gd name="T77" fmla="*/ 0 h 16334"/>
                <a:gd name="T78" fmla="*/ 0 w 18867"/>
                <a:gd name="T79" fmla="*/ 0 h 16334"/>
                <a:gd name="T80" fmla="*/ 0 w 18867"/>
                <a:gd name="T81" fmla="*/ 0 h 16334"/>
                <a:gd name="T82" fmla="*/ 0 w 18867"/>
                <a:gd name="T83" fmla="*/ 0 h 163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867"/>
                <a:gd name="T127" fmla="*/ 0 h 16334"/>
                <a:gd name="T128" fmla="*/ 18867 w 18867"/>
                <a:gd name="T129" fmla="*/ 16334 h 163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867" h="16334">
                  <a:moveTo>
                    <a:pt x="0" y="9920"/>
                  </a:moveTo>
                  <a:cubicBezTo>
                    <a:pt x="398" y="1467"/>
                    <a:pt x="9570" y="970"/>
                    <a:pt x="14020" y="5793"/>
                  </a:cubicBezTo>
                  <a:cubicBezTo>
                    <a:pt x="16903" y="8925"/>
                    <a:pt x="17624" y="13152"/>
                    <a:pt x="15809" y="16334"/>
                  </a:cubicBezTo>
                  <a:cubicBezTo>
                    <a:pt x="17674" y="14345"/>
                    <a:pt x="18867" y="11610"/>
                    <a:pt x="18867" y="8751"/>
                  </a:cubicBezTo>
                  <a:cubicBezTo>
                    <a:pt x="18867" y="5395"/>
                    <a:pt x="17276" y="2661"/>
                    <a:pt x="14840" y="1293"/>
                  </a:cubicBezTo>
                  <a:cubicBezTo>
                    <a:pt x="14691" y="1219"/>
                    <a:pt x="14492" y="1094"/>
                    <a:pt x="14343" y="1020"/>
                  </a:cubicBezTo>
                  <a:cubicBezTo>
                    <a:pt x="14094" y="920"/>
                    <a:pt x="13796" y="771"/>
                    <a:pt x="13572" y="672"/>
                  </a:cubicBezTo>
                  <a:cubicBezTo>
                    <a:pt x="13150" y="523"/>
                    <a:pt x="13150" y="523"/>
                    <a:pt x="13150" y="523"/>
                  </a:cubicBezTo>
                  <a:cubicBezTo>
                    <a:pt x="13000" y="473"/>
                    <a:pt x="12802" y="423"/>
                    <a:pt x="12652" y="373"/>
                  </a:cubicBezTo>
                  <a:cubicBezTo>
                    <a:pt x="12304" y="274"/>
                    <a:pt x="12304" y="274"/>
                    <a:pt x="12304" y="274"/>
                  </a:cubicBezTo>
                  <a:cubicBezTo>
                    <a:pt x="12205" y="249"/>
                    <a:pt x="12056" y="224"/>
                    <a:pt x="11956" y="199"/>
                  </a:cubicBezTo>
                  <a:cubicBezTo>
                    <a:pt x="11683" y="150"/>
                    <a:pt x="11683" y="150"/>
                    <a:pt x="11683" y="150"/>
                  </a:cubicBezTo>
                  <a:cubicBezTo>
                    <a:pt x="11584" y="125"/>
                    <a:pt x="11484" y="125"/>
                    <a:pt x="11385" y="100"/>
                  </a:cubicBezTo>
                  <a:cubicBezTo>
                    <a:pt x="11136" y="75"/>
                    <a:pt x="11136" y="75"/>
                    <a:pt x="11136" y="75"/>
                  </a:cubicBezTo>
                  <a:cubicBezTo>
                    <a:pt x="11062" y="50"/>
                    <a:pt x="10962" y="50"/>
                    <a:pt x="10888" y="50"/>
                  </a:cubicBezTo>
                  <a:cubicBezTo>
                    <a:pt x="10664" y="25"/>
                    <a:pt x="10664" y="25"/>
                    <a:pt x="10664" y="25"/>
                  </a:cubicBezTo>
                  <a:cubicBezTo>
                    <a:pt x="10614" y="25"/>
                    <a:pt x="10515" y="25"/>
                    <a:pt x="10440" y="0"/>
                  </a:cubicBezTo>
                  <a:cubicBezTo>
                    <a:pt x="10241" y="0"/>
                    <a:pt x="10241" y="0"/>
                    <a:pt x="10241" y="0"/>
                  </a:cubicBezTo>
                  <a:cubicBezTo>
                    <a:pt x="10167" y="0"/>
                    <a:pt x="10092" y="0"/>
                    <a:pt x="10018" y="0"/>
                  </a:cubicBezTo>
                  <a:cubicBezTo>
                    <a:pt x="9794" y="0"/>
                    <a:pt x="9794" y="0"/>
                    <a:pt x="9794" y="0"/>
                  </a:cubicBezTo>
                  <a:cubicBezTo>
                    <a:pt x="9744" y="0"/>
                    <a:pt x="9645" y="0"/>
                    <a:pt x="9570" y="0"/>
                  </a:cubicBezTo>
                  <a:cubicBezTo>
                    <a:pt x="9346" y="25"/>
                    <a:pt x="9346" y="25"/>
                    <a:pt x="9346" y="25"/>
                  </a:cubicBezTo>
                  <a:cubicBezTo>
                    <a:pt x="9297" y="25"/>
                    <a:pt x="9197" y="25"/>
                    <a:pt x="9123" y="25"/>
                  </a:cubicBezTo>
                  <a:cubicBezTo>
                    <a:pt x="8874" y="50"/>
                    <a:pt x="8874" y="50"/>
                    <a:pt x="8874" y="50"/>
                  </a:cubicBezTo>
                  <a:cubicBezTo>
                    <a:pt x="8800" y="75"/>
                    <a:pt x="8700" y="75"/>
                    <a:pt x="8601" y="75"/>
                  </a:cubicBezTo>
                  <a:cubicBezTo>
                    <a:pt x="8278" y="125"/>
                    <a:pt x="8278" y="125"/>
                    <a:pt x="8278" y="125"/>
                  </a:cubicBezTo>
                  <a:cubicBezTo>
                    <a:pt x="7333" y="324"/>
                    <a:pt x="6886" y="473"/>
                    <a:pt x="6165" y="746"/>
                  </a:cubicBezTo>
                  <a:cubicBezTo>
                    <a:pt x="5643" y="970"/>
                    <a:pt x="5643" y="970"/>
                    <a:pt x="5643" y="970"/>
                  </a:cubicBezTo>
                  <a:cubicBezTo>
                    <a:pt x="4996" y="1318"/>
                    <a:pt x="4947" y="1343"/>
                    <a:pt x="4549" y="1592"/>
                  </a:cubicBezTo>
                  <a:cubicBezTo>
                    <a:pt x="4002" y="1964"/>
                    <a:pt x="4002" y="1964"/>
                    <a:pt x="4002" y="1964"/>
                  </a:cubicBezTo>
                  <a:cubicBezTo>
                    <a:pt x="3778" y="2163"/>
                    <a:pt x="3455" y="2412"/>
                    <a:pt x="3232" y="2611"/>
                  </a:cubicBezTo>
                  <a:cubicBezTo>
                    <a:pt x="2710" y="3133"/>
                    <a:pt x="2710" y="3133"/>
                    <a:pt x="2710" y="3133"/>
                  </a:cubicBezTo>
                  <a:cubicBezTo>
                    <a:pt x="2536" y="3332"/>
                    <a:pt x="2287" y="3605"/>
                    <a:pt x="2113" y="3829"/>
                  </a:cubicBezTo>
                  <a:cubicBezTo>
                    <a:pt x="1666" y="4426"/>
                    <a:pt x="1666" y="4426"/>
                    <a:pt x="1666" y="4426"/>
                  </a:cubicBezTo>
                  <a:cubicBezTo>
                    <a:pt x="1541" y="4649"/>
                    <a:pt x="1342" y="4948"/>
                    <a:pt x="1218" y="5171"/>
                  </a:cubicBezTo>
                  <a:cubicBezTo>
                    <a:pt x="870" y="5868"/>
                    <a:pt x="870" y="5868"/>
                    <a:pt x="870" y="5868"/>
                  </a:cubicBezTo>
                  <a:cubicBezTo>
                    <a:pt x="771" y="6091"/>
                    <a:pt x="646" y="6414"/>
                    <a:pt x="547" y="6663"/>
                  </a:cubicBezTo>
                  <a:cubicBezTo>
                    <a:pt x="323" y="7409"/>
                    <a:pt x="323" y="7409"/>
                    <a:pt x="323" y="7409"/>
                  </a:cubicBezTo>
                  <a:cubicBezTo>
                    <a:pt x="274" y="7657"/>
                    <a:pt x="174" y="8006"/>
                    <a:pt x="149" y="8254"/>
                  </a:cubicBezTo>
                  <a:cubicBezTo>
                    <a:pt x="25" y="9050"/>
                    <a:pt x="25" y="9050"/>
                    <a:pt x="25" y="9050"/>
                  </a:cubicBezTo>
                  <a:cubicBezTo>
                    <a:pt x="25" y="9298"/>
                    <a:pt x="0" y="9671"/>
                    <a:pt x="0" y="9920"/>
                  </a:cubicBezTo>
                  <a:cubicBezTo>
                    <a:pt x="0" y="9920"/>
                    <a:pt x="0" y="9920"/>
                    <a:pt x="0" y="9920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98" name="Freeform 74"/>
            <p:cNvSpPr>
              <a:spLocks noChangeAspect="1"/>
            </p:cNvSpPr>
            <p:nvPr/>
          </p:nvSpPr>
          <p:spPr bwMode="auto">
            <a:xfrm>
              <a:off x="2786" y="1643"/>
              <a:ext cx="705" cy="1129"/>
            </a:xfrm>
            <a:custGeom>
              <a:avLst/>
              <a:gdLst>
                <a:gd name="T0" fmla="*/ 0 w 11750"/>
                <a:gd name="T1" fmla="*/ 0 h 18816"/>
                <a:gd name="T2" fmla="*/ 0 w 11750"/>
                <a:gd name="T3" fmla="*/ 0 h 18816"/>
                <a:gd name="T4" fmla="*/ 0 w 11750"/>
                <a:gd name="T5" fmla="*/ 0 h 18816"/>
                <a:gd name="T6" fmla="*/ 0 w 11750"/>
                <a:gd name="T7" fmla="*/ 0 h 18816"/>
                <a:gd name="T8" fmla="*/ 0 w 11750"/>
                <a:gd name="T9" fmla="*/ 0 h 18816"/>
                <a:gd name="T10" fmla="*/ 0 w 11750"/>
                <a:gd name="T11" fmla="*/ 0 h 18816"/>
                <a:gd name="T12" fmla="*/ 0 w 11750"/>
                <a:gd name="T13" fmla="*/ 0 h 18816"/>
                <a:gd name="T14" fmla="*/ 0 w 11750"/>
                <a:gd name="T15" fmla="*/ 0 h 18816"/>
                <a:gd name="T16" fmla="*/ 0 w 11750"/>
                <a:gd name="T17" fmla="*/ 0 h 18816"/>
                <a:gd name="T18" fmla="*/ 0 w 11750"/>
                <a:gd name="T19" fmla="*/ 0 h 18816"/>
                <a:gd name="T20" fmla="*/ 0 w 11750"/>
                <a:gd name="T21" fmla="*/ 0 h 18816"/>
                <a:gd name="T22" fmla="*/ 0 w 11750"/>
                <a:gd name="T23" fmla="*/ 0 h 18816"/>
                <a:gd name="T24" fmla="*/ 0 w 11750"/>
                <a:gd name="T25" fmla="*/ 0 h 18816"/>
                <a:gd name="T26" fmla="*/ 0 w 11750"/>
                <a:gd name="T27" fmla="*/ 0 h 18816"/>
                <a:gd name="T28" fmla="*/ 0 w 11750"/>
                <a:gd name="T29" fmla="*/ 0 h 18816"/>
                <a:gd name="T30" fmla="*/ 0 w 11750"/>
                <a:gd name="T31" fmla="*/ 0 h 18816"/>
                <a:gd name="T32" fmla="*/ 0 w 11750"/>
                <a:gd name="T33" fmla="*/ 0 h 18816"/>
                <a:gd name="T34" fmla="*/ 0 w 11750"/>
                <a:gd name="T35" fmla="*/ 0 h 18816"/>
                <a:gd name="T36" fmla="*/ 0 w 11750"/>
                <a:gd name="T37" fmla="*/ 0 h 18816"/>
                <a:gd name="T38" fmla="*/ 0 w 11750"/>
                <a:gd name="T39" fmla="*/ 0 h 18816"/>
                <a:gd name="T40" fmla="*/ 0 w 11750"/>
                <a:gd name="T41" fmla="*/ 0 h 18816"/>
                <a:gd name="T42" fmla="*/ 0 w 11750"/>
                <a:gd name="T43" fmla="*/ 0 h 18816"/>
                <a:gd name="T44" fmla="*/ 0 w 11750"/>
                <a:gd name="T45" fmla="*/ 0 h 18816"/>
                <a:gd name="T46" fmla="*/ 0 w 11750"/>
                <a:gd name="T47" fmla="*/ 0 h 18816"/>
                <a:gd name="T48" fmla="*/ 0 w 11750"/>
                <a:gd name="T49" fmla="*/ 0 h 18816"/>
                <a:gd name="T50" fmla="*/ 0 w 11750"/>
                <a:gd name="T51" fmla="*/ 0 h 18816"/>
                <a:gd name="T52" fmla="*/ 0 w 11750"/>
                <a:gd name="T53" fmla="*/ 0 h 18816"/>
                <a:gd name="T54" fmla="*/ 0 w 11750"/>
                <a:gd name="T55" fmla="*/ 0 h 18816"/>
                <a:gd name="T56" fmla="*/ 0 w 11750"/>
                <a:gd name="T57" fmla="*/ 0 h 18816"/>
                <a:gd name="T58" fmla="*/ 0 w 11750"/>
                <a:gd name="T59" fmla="*/ 0 h 18816"/>
                <a:gd name="T60" fmla="*/ 0 w 11750"/>
                <a:gd name="T61" fmla="*/ 0 h 18816"/>
                <a:gd name="T62" fmla="*/ 0 w 11750"/>
                <a:gd name="T63" fmla="*/ 0 h 18816"/>
                <a:gd name="T64" fmla="*/ 0 w 11750"/>
                <a:gd name="T65" fmla="*/ 0 h 18816"/>
                <a:gd name="T66" fmla="*/ 0 w 11750"/>
                <a:gd name="T67" fmla="*/ 0 h 18816"/>
                <a:gd name="T68" fmla="*/ 0 w 11750"/>
                <a:gd name="T69" fmla="*/ 0 h 18816"/>
                <a:gd name="T70" fmla="*/ 0 w 11750"/>
                <a:gd name="T71" fmla="*/ 0 h 18816"/>
                <a:gd name="T72" fmla="*/ 0 w 11750"/>
                <a:gd name="T73" fmla="*/ 0 h 18816"/>
                <a:gd name="T74" fmla="*/ 0 w 11750"/>
                <a:gd name="T75" fmla="*/ 0 h 18816"/>
                <a:gd name="T76" fmla="*/ 0 w 11750"/>
                <a:gd name="T77" fmla="*/ 0 h 18816"/>
                <a:gd name="T78" fmla="*/ 0 w 11750"/>
                <a:gd name="T79" fmla="*/ 0 h 18816"/>
                <a:gd name="T80" fmla="*/ 0 w 11750"/>
                <a:gd name="T81" fmla="*/ 0 h 18816"/>
                <a:gd name="T82" fmla="*/ 0 w 11750"/>
                <a:gd name="T83" fmla="*/ 0 h 18816"/>
                <a:gd name="T84" fmla="*/ 0 w 11750"/>
                <a:gd name="T85" fmla="*/ 0 h 18816"/>
                <a:gd name="T86" fmla="*/ 0 w 11750"/>
                <a:gd name="T87" fmla="*/ 0 h 18816"/>
                <a:gd name="T88" fmla="*/ 0 w 11750"/>
                <a:gd name="T89" fmla="*/ 0 h 18816"/>
                <a:gd name="T90" fmla="*/ 0 w 11750"/>
                <a:gd name="T91" fmla="*/ 0 h 18816"/>
                <a:gd name="T92" fmla="*/ 0 w 11750"/>
                <a:gd name="T93" fmla="*/ 0 h 188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750"/>
                <a:gd name="T142" fmla="*/ 0 h 18816"/>
                <a:gd name="T143" fmla="*/ 11750 w 11750"/>
                <a:gd name="T144" fmla="*/ 18816 h 1881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750" h="18816">
                  <a:moveTo>
                    <a:pt x="10732" y="7457"/>
                  </a:moveTo>
                  <a:cubicBezTo>
                    <a:pt x="10732" y="10315"/>
                    <a:pt x="9540" y="13050"/>
                    <a:pt x="7676" y="15038"/>
                  </a:cubicBezTo>
                  <a:cubicBezTo>
                    <a:pt x="7577" y="15187"/>
                    <a:pt x="7478" y="15386"/>
                    <a:pt x="7378" y="15535"/>
                  </a:cubicBezTo>
                  <a:cubicBezTo>
                    <a:pt x="5118" y="18618"/>
                    <a:pt x="2137" y="18816"/>
                    <a:pt x="0" y="18444"/>
                  </a:cubicBezTo>
                  <a:cubicBezTo>
                    <a:pt x="299" y="18468"/>
                    <a:pt x="299" y="18468"/>
                    <a:pt x="299" y="18468"/>
                  </a:cubicBezTo>
                  <a:cubicBezTo>
                    <a:pt x="348" y="18493"/>
                    <a:pt x="348" y="18493"/>
                    <a:pt x="348" y="18493"/>
                  </a:cubicBezTo>
                  <a:cubicBezTo>
                    <a:pt x="597" y="18518"/>
                    <a:pt x="597" y="18518"/>
                    <a:pt x="597" y="18518"/>
                  </a:cubicBezTo>
                  <a:cubicBezTo>
                    <a:pt x="671" y="18518"/>
                    <a:pt x="771" y="18543"/>
                    <a:pt x="845" y="18543"/>
                  </a:cubicBezTo>
                  <a:cubicBezTo>
                    <a:pt x="1069" y="18568"/>
                    <a:pt x="1069" y="18568"/>
                    <a:pt x="1069" y="18568"/>
                  </a:cubicBezTo>
                  <a:cubicBezTo>
                    <a:pt x="1143" y="18568"/>
                    <a:pt x="1243" y="18568"/>
                    <a:pt x="1292" y="18593"/>
                  </a:cubicBezTo>
                  <a:cubicBezTo>
                    <a:pt x="1516" y="18593"/>
                    <a:pt x="1516" y="18593"/>
                    <a:pt x="1516" y="18593"/>
                  </a:cubicBezTo>
                  <a:cubicBezTo>
                    <a:pt x="1590" y="18593"/>
                    <a:pt x="1665" y="18593"/>
                    <a:pt x="1739" y="18593"/>
                  </a:cubicBezTo>
                  <a:cubicBezTo>
                    <a:pt x="1938" y="18593"/>
                    <a:pt x="1938" y="18593"/>
                    <a:pt x="1938" y="18593"/>
                  </a:cubicBezTo>
                  <a:cubicBezTo>
                    <a:pt x="2013" y="18593"/>
                    <a:pt x="2112" y="18593"/>
                    <a:pt x="2162" y="18593"/>
                  </a:cubicBezTo>
                  <a:cubicBezTo>
                    <a:pt x="2385" y="18568"/>
                    <a:pt x="2385" y="18568"/>
                    <a:pt x="2385" y="18568"/>
                  </a:cubicBezTo>
                  <a:cubicBezTo>
                    <a:pt x="2460" y="18568"/>
                    <a:pt x="2559" y="18568"/>
                    <a:pt x="2634" y="18568"/>
                  </a:cubicBezTo>
                  <a:cubicBezTo>
                    <a:pt x="2882" y="18543"/>
                    <a:pt x="2882" y="18543"/>
                    <a:pt x="2882" y="18543"/>
                  </a:cubicBezTo>
                  <a:cubicBezTo>
                    <a:pt x="2957" y="18518"/>
                    <a:pt x="3056" y="18518"/>
                    <a:pt x="3130" y="18518"/>
                  </a:cubicBezTo>
                  <a:cubicBezTo>
                    <a:pt x="3453" y="18468"/>
                    <a:pt x="3453" y="18468"/>
                    <a:pt x="3453" y="18468"/>
                  </a:cubicBezTo>
                  <a:cubicBezTo>
                    <a:pt x="4199" y="18319"/>
                    <a:pt x="4671" y="18195"/>
                    <a:pt x="5466" y="17897"/>
                  </a:cubicBezTo>
                  <a:cubicBezTo>
                    <a:pt x="5987" y="17673"/>
                    <a:pt x="5987" y="17673"/>
                    <a:pt x="5987" y="17673"/>
                  </a:cubicBezTo>
                  <a:cubicBezTo>
                    <a:pt x="6633" y="17350"/>
                    <a:pt x="6683" y="17325"/>
                    <a:pt x="7105" y="17076"/>
                  </a:cubicBezTo>
                  <a:cubicBezTo>
                    <a:pt x="7652" y="16704"/>
                    <a:pt x="7652" y="16704"/>
                    <a:pt x="7652" y="16704"/>
                  </a:cubicBezTo>
                  <a:cubicBezTo>
                    <a:pt x="7900" y="16505"/>
                    <a:pt x="8223" y="16256"/>
                    <a:pt x="8447" y="16057"/>
                  </a:cubicBezTo>
                  <a:cubicBezTo>
                    <a:pt x="8968" y="15560"/>
                    <a:pt x="8968" y="15560"/>
                    <a:pt x="8968" y="15560"/>
                  </a:cubicBezTo>
                  <a:cubicBezTo>
                    <a:pt x="9142" y="15337"/>
                    <a:pt x="9391" y="15063"/>
                    <a:pt x="9564" y="14864"/>
                  </a:cubicBezTo>
                  <a:cubicBezTo>
                    <a:pt x="10012" y="14243"/>
                    <a:pt x="10012" y="14243"/>
                    <a:pt x="10012" y="14243"/>
                  </a:cubicBezTo>
                  <a:cubicBezTo>
                    <a:pt x="10161" y="14044"/>
                    <a:pt x="10359" y="13746"/>
                    <a:pt x="10484" y="13497"/>
                  </a:cubicBezTo>
                  <a:cubicBezTo>
                    <a:pt x="10831" y="12826"/>
                    <a:pt x="10831" y="12826"/>
                    <a:pt x="10831" y="12826"/>
                  </a:cubicBezTo>
                  <a:cubicBezTo>
                    <a:pt x="10931" y="12602"/>
                    <a:pt x="11080" y="12279"/>
                    <a:pt x="11154" y="12031"/>
                  </a:cubicBezTo>
                  <a:cubicBezTo>
                    <a:pt x="11403" y="11285"/>
                    <a:pt x="11403" y="11285"/>
                    <a:pt x="11403" y="11285"/>
                  </a:cubicBezTo>
                  <a:cubicBezTo>
                    <a:pt x="11452" y="11036"/>
                    <a:pt x="11527" y="10688"/>
                    <a:pt x="11577" y="10440"/>
                  </a:cubicBezTo>
                  <a:cubicBezTo>
                    <a:pt x="11701" y="9644"/>
                    <a:pt x="11701" y="9644"/>
                    <a:pt x="11701" y="9644"/>
                  </a:cubicBezTo>
                  <a:cubicBezTo>
                    <a:pt x="11726" y="9346"/>
                    <a:pt x="11750" y="8973"/>
                    <a:pt x="11750" y="8675"/>
                  </a:cubicBezTo>
                  <a:cubicBezTo>
                    <a:pt x="11726" y="7855"/>
                    <a:pt x="11726" y="7855"/>
                    <a:pt x="11726" y="7855"/>
                  </a:cubicBezTo>
                  <a:cubicBezTo>
                    <a:pt x="11676" y="7606"/>
                    <a:pt x="11651" y="7258"/>
                    <a:pt x="11601" y="6985"/>
                  </a:cubicBezTo>
                  <a:cubicBezTo>
                    <a:pt x="11452" y="6214"/>
                    <a:pt x="11452" y="6214"/>
                    <a:pt x="11452" y="6214"/>
                  </a:cubicBezTo>
                  <a:cubicBezTo>
                    <a:pt x="11378" y="5965"/>
                    <a:pt x="11278" y="5642"/>
                    <a:pt x="11204" y="5394"/>
                  </a:cubicBezTo>
                  <a:cubicBezTo>
                    <a:pt x="10931" y="4673"/>
                    <a:pt x="10931" y="4673"/>
                    <a:pt x="10931" y="4673"/>
                  </a:cubicBezTo>
                  <a:cubicBezTo>
                    <a:pt x="10806" y="4449"/>
                    <a:pt x="10682" y="4126"/>
                    <a:pt x="10558" y="3902"/>
                  </a:cubicBezTo>
                  <a:cubicBezTo>
                    <a:pt x="10161" y="3256"/>
                    <a:pt x="10161" y="3256"/>
                    <a:pt x="10161" y="3256"/>
                  </a:cubicBezTo>
                  <a:cubicBezTo>
                    <a:pt x="10012" y="3057"/>
                    <a:pt x="9813" y="2759"/>
                    <a:pt x="9664" y="2560"/>
                  </a:cubicBezTo>
                  <a:cubicBezTo>
                    <a:pt x="9192" y="1988"/>
                    <a:pt x="9192" y="1988"/>
                    <a:pt x="9192" y="1988"/>
                  </a:cubicBezTo>
                  <a:cubicBezTo>
                    <a:pt x="8993" y="1789"/>
                    <a:pt x="8745" y="1541"/>
                    <a:pt x="8546" y="1342"/>
                  </a:cubicBezTo>
                  <a:cubicBezTo>
                    <a:pt x="8024" y="895"/>
                    <a:pt x="8024" y="895"/>
                    <a:pt x="8024" y="895"/>
                  </a:cubicBezTo>
                  <a:cubicBezTo>
                    <a:pt x="7329" y="373"/>
                    <a:pt x="7254" y="323"/>
                    <a:pt x="6708" y="0"/>
                  </a:cubicBezTo>
                  <a:cubicBezTo>
                    <a:pt x="9142" y="1367"/>
                    <a:pt x="10732" y="4101"/>
                    <a:pt x="10732" y="7457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99" name="Freeform 75"/>
            <p:cNvSpPr>
              <a:spLocks noChangeAspect="1"/>
            </p:cNvSpPr>
            <p:nvPr/>
          </p:nvSpPr>
          <p:spPr bwMode="auto">
            <a:xfrm>
              <a:off x="2304" y="1566"/>
              <a:ext cx="1126" cy="921"/>
            </a:xfrm>
            <a:custGeom>
              <a:avLst/>
              <a:gdLst>
                <a:gd name="T0" fmla="*/ 0 w 18767"/>
                <a:gd name="T1" fmla="*/ 0 h 15350"/>
                <a:gd name="T2" fmla="*/ 0 w 18767"/>
                <a:gd name="T3" fmla="*/ 0 h 15350"/>
                <a:gd name="T4" fmla="*/ 0 w 18767"/>
                <a:gd name="T5" fmla="*/ 0 h 15350"/>
                <a:gd name="T6" fmla="*/ 0 w 18767"/>
                <a:gd name="T7" fmla="*/ 0 h 15350"/>
                <a:gd name="T8" fmla="*/ 0 w 18767"/>
                <a:gd name="T9" fmla="*/ 0 h 15350"/>
                <a:gd name="T10" fmla="*/ 0 w 18767"/>
                <a:gd name="T11" fmla="*/ 0 h 15350"/>
                <a:gd name="T12" fmla="*/ 0 w 18767"/>
                <a:gd name="T13" fmla="*/ 0 h 15350"/>
                <a:gd name="T14" fmla="*/ 0 w 18767"/>
                <a:gd name="T15" fmla="*/ 0 h 15350"/>
                <a:gd name="T16" fmla="*/ 0 w 18767"/>
                <a:gd name="T17" fmla="*/ 0 h 15350"/>
                <a:gd name="T18" fmla="*/ 0 w 18767"/>
                <a:gd name="T19" fmla="*/ 0 h 15350"/>
                <a:gd name="T20" fmla="*/ 0 w 18767"/>
                <a:gd name="T21" fmla="*/ 0 h 15350"/>
                <a:gd name="T22" fmla="*/ 0 w 18767"/>
                <a:gd name="T23" fmla="*/ 0 h 15350"/>
                <a:gd name="T24" fmla="*/ 0 w 18767"/>
                <a:gd name="T25" fmla="*/ 0 h 15350"/>
                <a:gd name="T26" fmla="*/ 0 w 18767"/>
                <a:gd name="T27" fmla="*/ 0 h 15350"/>
                <a:gd name="T28" fmla="*/ 0 w 18767"/>
                <a:gd name="T29" fmla="*/ 0 h 15350"/>
                <a:gd name="T30" fmla="*/ 0 w 18767"/>
                <a:gd name="T31" fmla="*/ 0 h 15350"/>
                <a:gd name="T32" fmla="*/ 0 w 18767"/>
                <a:gd name="T33" fmla="*/ 0 h 15350"/>
                <a:gd name="T34" fmla="*/ 0 w 18767"/>
                <a:gd name="T35" fmla="*/ 0 h 15350"/>
                <a:gd name="T36" fmla="*/ 0 w 18767"/>
                <a:gd name="T37" fmla="*/ 0 h 15350"/>
                <a:gd name="T38" fmla="*/ 0 w 18767"/>
                <a:gd name="T39" fmla="*/ 0 h 15350"/>
                <a:gd name="T40" fmla="*/ 0 w 18767"/>
                <a:gd name="T41" fmla="*/ 0 h 15350"/>
                <a:gd name="T42" fmla="*/ 0 w 18767"/>
                <a:gd name="T43" fmla="*/ 0 h 15350"/>
                <a:gd name="T44" fmla="*/ 0 w 18767"/>
                <a:gd name="T45" fmla="*/ 0 h 15350"/>
                <a:gd name="T46" fmla="*/ 0 w 18767"/>
                <a:gd name="T47" fmla="*/ 0 h 15350"/>
                <a:gd name="T48" fmla="*/ 0 w 18767"/>
                <a:gd name="T49" fmla="*/ 0 h 15350"/>
                <a:gd name="T50" fmla="*/ 0 w 18767"/>
                <a:gd name="T51" fmla="*/ 0 h 15350"/>
                <a:gd name="T52" fmla="*/ 0 w 18767"/>
                <a:gd name="T53" fmla="*/ 0 h 15350"/>
                <a:gd name="T54" fmla="*/ 0 w 18767"/>
                <a:gd name="T55" fmla="*/ 0 h 15350"/>
                <a:gd name="T56" fmla="*/ 0 w 18767"/>
                <a:gd name="T57" fmla="*/ 0 h 15350"/>
                <a:gd name="T58" fmla="*/ 0 w 18767"/>
                <a:gd name="T59" fmla="*/ 0 h 15350"/>
                <a:gd name="T60" fmla="*/ 0 w 18767"/>
                <a:gd name="T61" fmla="*/ 0 h 15350"/>
                <a:gd name="T62" fmla="*/ 0 w 18767"/>
                <a:gd name="T63" fmla="*/ 0 h 15350"/>
                <a:gd name="T64" fmla="*/ 0 w 18767"/>
                <a:gd name="T65" fmla="*/ 0 h 15350"/>
                <a:gd name="T66" fmla="*/ 0 w 18767"/>
                <a:gd name="T67" fmla="*/ 0 h 15350"/>
                <a:gd name="T68" fmla="*/ 0 w 18767"/>
                <a:gd name="T69" fmla="*/ 0 h 15350"/>
                <a:gd name="T70" fmla="*/ 0 w 18767"/>
                <a:gd name="T71" fmla="*/ 0 h 15350"/>
                <a:gd name="T72" fmla="*/ 0 w 18767"/>
                <a:gd name="T73" fmla="*/ 0 h 15350"/>
                <a:gd name="T74" fmla="*/ 0 w 18767"/>
                <a:gd name="T75" fmla="*/ 0 h 15350"/>
                <a:gd name="T76" fmla="*/ 0 w 18767"/>
                <a:gd name="T77" fmla="*/ 0 h 15350"/>
                <a:gd name="T78" fmla="*/ 0 w 18767"/>
                <a:gd name="T79" fmla="*/ 0 h 15350"/>
                <a:gd name="T80" fmla="*/ 0 w 18767"/>
                <a:gd name="T81" fmla="*/ 0 h 153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67"/>
                <a:gd name="T124" fmla="*/ 0 h 15350"/>
                <a:gd name="T125" fmla="*/ 18767 w 18767"/>
                <a:gd name="T126" fmla="*/ 15350 h 153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67" h="15350">
                  <a:moveTo>
                    <a:pt x="124" y="7874"/>
                  </a:moveTo>
                  <a:cubicBezTo>
                    <a:pt x="1815" y="646"/>
                    <a:pt x="11434" y="348"/>
                    <a:pt x="15709" y="7402"/>
                  </a:cubicBezTo>
                  <a:cubicBezTo>
                    <a:pt x="17226" y="9886"/>
                    <a:pt x="17549" y="12941"/>
                    <a:pt x="16530" y="15350"/>
                  </a:cubicBezTo>
                  <a:cubicBezTo>
                    <a:pt x="17922" y="13463"/>
                    <a:pt x="18767" y="11153"/>
                    <a:pt x="18767" y="8744"/>
                  </a:cubicBezTo>
                  <a:cubicBezTo>
                    <a:pt x="18767" y="5390"/>
                    <a:pt x="17176" y="2658"/>
                    <a:pt x="14740" y="1292"/>
                  </a:cubicBezTo>
                  <a:cubicBezTo>
                    <a:pt x="14591" y="1218"/>
                    <a:pt x="14392" y="1093"/>
                    <a:pt x="14243" y="1019"/>
                  </a:cubicBezTo>
                  <a:cubicBezTo>
                    <a:pt x="13994" y="919"/>
                    <a:pt x="13696" y="770"/>
                    <a:pt x="13472" y="671"/>
                  </a:cubicBezTo>
                  <a:cubicBezTo>
                    <a:pt x="13050" y="522"/>
                    <a:pt x="13050" y="522"/>
                    <a:pt x="13050" y="522"/>
                  </a:cubicBezTo>
                  <a:cubicBezTo>
                    <a:pt x="12901" y="472"/>
                    <a:pt x="12702" y="423"/>
                    <a:pt x="12553" y="373"/>
                  </a:cubicBezTo>
                  <a:cubicBezTo>
                    <a:pt x="12205" y="274"/>
                    <a:pt x="12205" y="274"/>
                    <a:pt x="12205" y="274"/>
                  </a:cubicBezTo>
                  <a:cubicBezTo>
                    <a:pt x="12105" y="249"/>
                    <a:pt x="11956" y="224"/>
                    <a:pt x="11857" y="199"/>
                  </a:cubicBezTo>
                  <a:cubicBezTo>
                    <a:pt x="11583" y="149"/>
                    <a:pt x="11583" y="149"/>
                    <a:pt x="11583" y="149"/>
                  </a:cubicBezTo>
                  <a:cubicBezTo>
                    <a:pt x="11484" y="125"/>
                    <a:pt x="11384" y="125"/>
                    <a:pt x="11285" y="100"/>
                  </a:cubicBezTo>
                  <a:cubicBezTo>
                    <a:pt x="11036" y="75"/>
                    <a:pt x="11036" y="75"/>
                    <a:pt x="11036" y="75"/>
                  </a:cubicBezTo>
                  <a:cubicBezTo>
                    <a:pt x="10962" y="50"/>
                    <a:pt x="10862" y="50"/>
                    <a:pt x="10788" y="50"/>
                  </a:cubicBezTo>
                  <a:cubicBezTo>
                    <a:pt x="10564" y="25"/>
                    <a:pt x="10564" y="25"/>
                    <a:pt x="10564" y="25"/>
                  </a:cubicBezTo>
                  <a:cubicBezTo>
                    <a:pt x="10514" y="25"/>
                    <a:pt x="10415" y="25"/>
                    <a:pt x="10340" y="0"/>
                  </a:cubicBezTo>
                  <a:cubicBezTo>
                    <a:pt x="10142" y="0"/>
                    <a:pt x="10142" y="0"/>
                    <a:pt x="10142" y="0"/>
                  </a:cubicBezTo>
                  <a:cubicBezTo>
                    <a:pt x="10067" y="0"/>
                    <a:pt x="9992" y="0"/>
                    <a:pt x="9918" y="0"/>
                  </a:cubicBezTo>
                  <a:cubicBezTo>
                    <a:pt x="9694" y="0"/>
                    <a:pt x="9694" y="0"/>
                    <a:pt x="9694" y="0"/>
                  </a:cubicBezTo>
                  <a:cubicBezTo>
                    <a:pt x="9644" y="0"/>
                    <a:pt x="9545" y="0"/>
                    <a:pt x="9470" y="0"/>
                  </a:cubicBezTo>
                  <a:cubicBezTo>
                    <a:pt x="9247" y="25"/>
                    <a:pt x="9247" y="25"/>
                    <a:pt x="9247" y="25"/>
                  </a:cubicBezTo>
                  <a:cubicBezTo>
                    <a:pt x="9197" y="25"/>
                    <a:pt x="9098" y="25"/>
                    <a:pt x="9023" y="25"/>
                  </a:cubicBezTo>
                  <a:cubicBezTo>
                    <a:pt x="8774" y="50"/>
                    <a:pt x="8774" y="50"/>
                    <a:pt x="8774" y="50"/>
                  </a:cubicBezTo>
                  <a:cubicBezTo>
                    <a:pt x="8700" y="75"/>
                    <a:pt x="8600" y="75"/>
                    <a:pt x="8501" y="75"/>
                  </a:cubicBezTo>
                  <a:cubicBezTo>
                    <a:pt x="8178" y="125"/>
                    <a:pt x="8178" y="125"/>
                    <a:pt x="8178" y="125"/>
                  </a:cubicBezTo>
                  <a:cubicBezTo>
                    <a:pt x="7233" y="323"/>
                    <a:pt x="6786" y="472"/>
                    <a:pt x="6065" y="746"/>
                  </a:cubicBezTo>
                  <a:cubicBezTo>
                    <a:pt x="5543" y="969"/>
                    <a:pt x="5543" y="969"/>
                    <a:pt x="5543" y="969"/>
                  </a:cubicBezTo>
                  <a:cubicBezTo>
                    <a:pt x="4897" y="1317"/>
                    <a:pt x="4847" y="1342"/>
                    <a:pt x="4449" y="1590"/>
                  </a:cubicBezTo>
                  <a:cubicBezTo>
                    <a:pt x="3903" y="1963"/>
                    <a:pt x="3903" y="1963"/>
                    <a:pt x="3903" y="1963"/>
                  </a:cubicBezTo>
                  <a:cubicBezTo>
                    <a:pt x="3679" y="2161"/>
                    <a:pt x="3356" y="2410"/>
                    <a:pt x="3132" y="2608"/>
                  </a:cubicBezTo>
                  <a:cubicBezTo>
                    <a:pt x="2610" y="3130"/>
                    <a:pt x="2610" y="3130"/>
                    <a:pt x="2610" y="3130"/>
                  </a:cubicBezTo>
                  <a:cubicBezTo>
                    <a:pt x="2436" y="3329"/>
                    <a:pt x="2188" y="3602"/>
                    <a:pt x="2014" y="3826"/>
                  </a:cubicBezTo>
                  <a:cubicBezTo>
                    <a:pt x="1566" y="4422"/>
                    <a:pt x="1566" y="4422"/>
                    <a:pt x="1566" y="4422"/>
                  </a:cubicBezTo>
                  <a:cubicBezTo>
                    <a:pt x="1442" y="4645"/>
                    <a:pt x="1243" y="4943"/>
                    <a:pt x="1119" y="5167"/>
                  </a:cubicBezTo>
                  <a:cubicBezTo>
                    <a:pt x="771" y="5862"/>
                    <a:pt x="771" y="5862"/>
                    <a:pt x="771" y="5862"/>
                  </a:cubicBezTo>
                  <a:cubicBezTo>
                    <a:pt x="671" y="6086"/>
                    <a:pt x="547" y="6409"/>
                    <a:pt x="448" y="6657"/>
                  </a:cubicBezTo>
                  <a:cubicBezTo>
                    <a:pt x="224" y="7402"/>
                    <a:pt x="224" y="7402"/>
                    <a:pt x="224" y="7402"/>
                  </a:cubicBezTo>
                  <a:cubicBezTo>
                    <a:pt x="174" y="7651"/>
                    <a:pt x="75" y="7998"/>
                    <a:pt x="50" y="8247"/>
                  </a:cubicBezTo>
                  <a:cubicBezTo>
                    <a:pt x="25" y="8321"/>
                    <a:pt x="0" y="8421"/>
                    <a:pt x="0" y="8495"/>
                  </a:cubicBezTo>
                  <a:cubicBezTo>
                    <a:pt x="25" y="8321"/>
                    <a:pt x="75" y="8048"/>
                    <a:pt x="124" y="7874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00" name="Freeform 76"/>
            <p:cNvSpPr>
              <a:spLocks noChangeAspect="1"/>
            </p:cNvSpPr>
            <p:nvPr/>
          </p:nvSpPr>
          <p:spPr bwMode="auto">
            <a:xfrm>
              <a:off x="2879" y="1643"/>
              <a:ext cx="612" cy="1118"/>
            </a:xfrm>
            <a:custGeom>
              <a:avLst/>
              <a:gdLst>
                <a:gd name="T0" fmla="*/ 0 w 10200"/>
                <a:gd name="T1" fmla="*/ 0 h 18633"/>
                <a:gd name="T2" fmla="*/ 0 w 10200"/>
                <a:gd name="T3" fmla="*/ 0 h 18633"/>
                <a:gd name="T4" fmla="*/ 0 w 10200"/>
                <a:gd name="T5" fmla="*/ 0 h 18633"/>
                <a:gd name="T6" fmla="*/ 0 w 10200"/>
                <a:gd name="T7" fmla="*/ 0 h 18633"/>
                <a:gd name="T8" fmla="*/ 0 w 10200"/>
                <a:gd name="T9" fmla="*/ 0 h 18633"/>
                <a:gd name="T10" fmla="*/ 0 w 10200"/>
                <a:gd name="T11" fmla="*/ 0 h 18633"/>
                <a:gd name="T12" fmla="*/ 0 w 10200"/>
                <a:gd name="T13" fmla="*/ 0 h 18633"/>
                <a:gd name="T14" fmla="*/ 0 w 10200"/>
                <a:gd name="T15" fmla="*/ 0 h 18633"/>
                <a:gd name="T16" fmla="*/ 0 w 10200"/>
                <a:gd name="T17" fmla="*/ 0 h 18633"/>
                <a:gd name="T18" fmla="*/ 0 w 10200"/>
                <a:gd name="T19" fmla="*/ 0 h 18633"/>
                <a:gd name="T20" fmla="*/ 0 w 10200"/>
                <a:gd name="T21" fmla="*/ 0 h 18633"/>
                <a:gd name="T22" fmla="*/ 0 w 10200"/>
                <a:gd name="T23" fmla="*/ 0 h 18633"/>
                <a:gd name="T24" fmla="*/ 0 w 10200"/>
                <a:gd name="T25" fmla="*/ 0 h 18633"/>
                <a:gd name="T26" fmla="*/ 0 w 10200"/>
                <a:gd name="T27" fmla="*/ 0 h 18633"/>
                <a:gd name="T28" fmla="*/ 0 w 10200"/>
                <a:gd name="T29" fmla="*/ 0 h 18633"/>
                <a:gd name="T30" fmla="*/ 0 w 10200"/>
                <a:gd name="T31" fmla="*/ 0 h 18633"/>
                <a:gd name="T32" fmla="*/ 0 w 10200"/>
                <a:gd name="T33" fmla="*/ 0 h 18633"/>
                <a:gd name="T34" fmla="*/ 0 w 10200"/>
                <a:gd name="T35" fmla="*/ 0 h 18633"/>
                <a:gd name="T36" fmla="*/ 0 w 10200"/>
                <a:gd name="T37" fmla="*/ 0 h 18633"/>
                <a:gd name="T38" fmla="*/ 0 w 10200"/>
                <a:gd name="T39" fmla="*/ 0 h 18633"/>
                <a:gd name="T40" fmla="*/ 0 w 10200"/>
                <a:gd name="T41" fmla="*/ 0 h 18633"/>
                <a:gd name="T42" fmla="*/ 0 w 10200"/>
                <a:gd name="T43" fmla="*/ 0 h 18633"/>
                <a:gd name="T44" fmla="*/ 0 w 10200"/>
                <a:gd name="T45" fmla="*/ 0 h 18633"/>
                <a:gd name="T46" fmla="*/ 0 w 10200"/>
                <a:gd name="T47" fmla="*/ 0 h 18633"/>
                <a:gd name="T48" fmla="*/ 0 w 10200"/>
                <a:gd name="T49" fmla="*/ 0 h 18633"/>
                <a:gd name="T50" fmla="*/ 0 w 10200"/>
                <a:gd name="T51" fmla="*/ 0 h 18633"/>
                <a:gd name="T52" fmla="*/ 0 w 10200"/>
                <a:gd name="T53" fmla="*/ 0 h 18633"/>
                <a:gd name="T54" fmla="*/ 0 w 10200"/>
                <a:gd name="T55" fmla="*/ 0 h 18633"/>
                <a:gd name="T56" fmla="*/ 0 w 10200"/>
                <a:gd name="T57" fmla="*/ 0 h 18633"/>
                <a:gd name="T58" fmla="*/ 0 w 10200"/>
                <a:gd name="T59" fmla="*/ 0 h 18633"/>
                <a:gd name="T60" fmla="*/ 0 w 10200"/>
                <a:gd name="T61" fmla="*/ 0 h 18633"/>
                <a:gd name="T62" fmla="*/ 0 w 10200"/>
                <a:gd name="T63" fmla="*/ 0 h 18633"/>
                <a:gd name="T64" fmla="*/ 0 w 10200"/>
                <a:gd name="T65" fmla="*/ 0 h 18633"/>
                <a:gd name="T66" fmla="*/ 0 w 10200"/>
                <a:gd name="T67" fmla="*/ 0 h 18633"/>
                <a:gd name="T68" fmla="*/ 0 w 10200"/>
                <a:gd name="T69" fmla="*/ 0 h 18633"/>
                <a:gd name="T70" fmla="*/ 0 w 10200"/>
                <a:gd name="T71" fmla="*/ 0 h 18633"/>
                <a:gd name="T72" fmla="*/ 0 w 10200"/>
                <a:gd name="T73" fmla="*/ 0 h 18633"/>
                <a:gd name="T74" fmla="*/ 0 w 10200"/>
                <a:gd name="T75" fmla="*/ 0 h 18633"/>
                <a:gd name="T76" fmla="*/ 0 w 10200"/>
                <a:gd name="T77" fmla="*/ 0 h 1863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200"/>
                <a:gd name="T118" fmla="*/ 0 h 18633"/>
                <a:gd name="T119" fmla="*/ 10200 w 10200"/>
                <a:gd name="T120" fmla="*/ 18633 h 1863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200" h="18633">
                  <a:moveTo>
                    <a:pt x="9183" y="7453"/>
                  </a:moveTo>
                  <a:cubicBezTo>
                    <a:pt x="9183" y="9863"/>
                    <a:pt x="8339" y="12174"/>
                    <a:pt x="6949" y="14062"/>
                  </a:cubicBezTo>
                  <a:cubicBezTo>
                    <a:pt x="6949" y="14062"/>
                    <a:pt x="6949" y="14062"/>
                    <a:pt x="6949" y="14062"/>
                  </a:cubicBezTo>
                  <a:cubicBezTo>
                    <a:pt x="6155" y="16347"/>
                    <a:pt x="3723" y="18633"/>
                    <a:pt x="0" y="18583"/>
                  </a:cubicBezTo>
                  <a:cubicBezTo>
                    <a:pt x="125" y="18583"/>
                    <a:pt x="298" y="18583"/>
                    <a:pt x="398" y="18583"/>
                  </a:cubicBezTo>
                  <a:cubicBezTo>
                    <a:pt x="472" y="18583"/>
                    <a:pt x="571" y="18583"/>
                    <a:pt x="621" y="18583"/>
                  </a:cubicBezTo>
                  <a:cubicBezTo>
                    <a:pt x="844" y="18559"/>
                    <a:pt x="844" y="18559"/>
                    <a:pt x="844" y="18559"/>
                  </a:cubicBezTo>
                  <a:cubicBezTo>
                    <a:pt x="919" y="18559"/>
                    <a:pt x="1018" y="18559"/>
                    <a:pt x="1092" y="18559"/>
                  </a:cubicBezTo>
                  <a:cubicBezTo>
                    <a:pt x="1341" y="18534"/>
                    <a:pt x="1341" y="18534"/>
                    <a:pt x="1341" y="18534"/>
                  </a:cubicBezTo>
                  <a:cubicBezTo>
                    <a:pt x="1415" y="18509"/>
                    <a:pt x="1514" y="18509"/>
                    <a:pt x="1589" y="18509"/>
                  </a:cubicBezTo>
                  <a:cubicBezTo>
                    <a:pt x="1911" y="18459"/>
                    <a:pt x="1911" y="18459"/>
                    <a:pt x="1911" y="18459"/>
                  </a:cubicBezTo>
                  <a:cubicBezTo>
                    <a:pt x="2656" y="18310"/>
                    <a:pt x="3127" y="18186"/>
                    <a:pt x="3922" y="17888"/>
                  </a:cubicBezTo>
                  <a:cubicBezTo>
                    <a:pt x="4443" y="17664"/>
                    <a:pt x="4443" y="17664"/>
                    <a:pt x="4443" y="17664"/>
                  </a:cubicBezTo>
                  <a:cubicBezTo>
                    <a:pt x="5088" y="17341"/>
                    <a:pt x="5138" y="17316"/>
                    <a:pt x="5560" y="17068"/>
                  </a:cubicBezTo>
                  <a:cubicBezTo>
                    <a:pt x="6106" y="16695"/>
                    <a:pt x="6106" y="16695"/>
                    <a:pt x="6106" y="16695"/>
                  </a:cubicBezTo>
                  <a:cubicBezTo>
                    <a:pt x="6354" y="16497"/>
                    <a:pt x="6676" y="16248"/>
                    <a:pt x="6900" y="16049"/>
                  </a:cubicBezTo>
                  <a:cubicBezTo>
                    <a:pt x="7421" y="15552"/>
                    <a:pt x="7421" y="15552"/>
                    <a:pt x="7421" y="15552"/>
                  </a:cubicBezTo>
                  <a:cubicBezTo>
                    <a:pt x="7595" y="15329"/>
                    <a:pt x="7843" y="15056"/>
                    <a:pt x="8017" y="14857"/>
                  </a:cubicBezTo>
                  <a:cubicBezTo>
                    <a:pt x="8463" y="14236"/>
                    <a:pt x="8463" y="14236"/>
                    <a:pt x="8463" y="14236"/>
                  </a:cubicBezTo>
                  <a:cubicBezTo>
                    <a:pt x="8612" y="14037"/>
                    <a:pt x="8811" y="13739"/>
                    <a:pt x="8935" y="13490"/>
                  </a:cubicBezTo>
                  <a:cubicBezTo>
                    <a:pt x="9282" y="12820"/>
                    <a:pt x="9282" y="12820"/>
                    <a:pt x="9282" y="12820"/>
                  </a:cubicBezTo>
                  <a:cubicBezTo>
                    <a:pt x="9381" y="12596"/>
                    <a:pt x="9530" y="12273"/>
                    <a:pt x="9605" y="12025"/>
                  </a:cubicBezTo>
                  <a:cubicBezTo>
                    <a:pt x="9853" y="11279"/>
                    <a:pt x="9853" y="11279"/>
                    <a:pt x="9853" y="11279"/>
                  </a:cubicBezTo>
                  <a:cubicBezTo>
                    <a:pt x="9903" y="11031"/>
                    <a:pt x="9977" y="10683"/>
                    <a:pt x="10027" y="10434"/>
                  </a:cubicBezTo>
                  <a:cubicBezTo>
                    <a:pt x="10151" y="9639"/>
                    <a:pt x="10151" y="9639"/>
                    <a:pt x="10151" y="9639"/>
                  </a:cubicBezTo>
                  <a:cubicBezTo>
                    <a:pt x="10176" y="9341"/>
                    <a:pt x="10200" y="8969"/>
                    <a:pt x="10200" y="8671"/>
                  </a:cubicBezTo>
                  <a:cubicBezTo>
                    <a:pt x="10176" y="7851"/>
                    <a:pt x="10176" y="7851"/>
                    <a:pt x="10176" y="7851"/>
                  </a:cubicBezTo>
                  <a:cubicBezTo>
                    <a:pt x="10126" y="7602"/>
                    <a:pt x="10101" y="7254"/>
                    <a:pt x="10052" y="6981"/>
                  </a:cubicBezTo>
                  <a:cubicBezTo>
                    <a:pt x="9903" y="6211"/>
                    <a:pt x="9903" y="6211"/>
                    <a:pt x="9903" y="6211"/>
                  </a:cubicBezTo>
                  <a:cubicBezTo>
                    <a:pt x="9828" y="5962"/>
                    <a:pt x="9729" y="5639"/>
                    <a:pt x="9654" y="5391"/>
                  </a:cubicBezTo>
                  <a:cubicBezTo>
                    <a:pt x="9381" y="4671"/>
                    <a:pt x="9381" y="4671"/>
                    <a:pt x="9381" y="4671"/>
                  </a:cubicBezTo>
                  <a:cubicBezTo>
                    <a:pt x="9257" y="4447"/>
                    <a:pt x="9133" y="4124"/>
                    <a:pt x="9009" y="3900"/>
                  </a:cubicBezTo>
                  <a:cubicBezTo>
                    <a:pt x="8612" y="3254"/>
                    <a:pt x="8612" y="3254"/>
                    <a:pt x="8612" y="3254"/>
                  </a:cubicBezTo>
                  <a:cubicBezTo>
                    <a:pt x="8463" y="3056"/>
                    <a:pt x="8265" y="2758"/>
                    <a:pt x="8116" y="2559"/>
                  </a:cubicBezTo>
                  <a:cubicBezTo>
                    <a:pt x="7644" y="1987"/>
                    <a:pt x="7644" y="1987"/>
                    <a:pt x="7644" y="1987"/>
                  </a:cubicBezTo>
                  <a:cubicBezTo>
                    <a:pt x="7446" y="1789"/>
                    <a:pt x="7198" y="1540"/>
                    <a:pt x="6999" y="1341"/>
                  </a:cubicBezTo>
                  <a:cubicBezTo>
                    <a:pt x="6478" y="894"/>
                    <a:pt x="6478" y="894"/>
                    <a:pt x="6478" y="894"/>
                  </a:cubicBezTo>
                  <a:cubicBezTo>
                    <a:pt x="5783" y="372"/>
                    <a:pt x="5708" y="323"/>
                    <a:pt x="5163" y="0"/>
                  </a:cubicBezTo>
                  <a:cubicBezTo>
                    <a:pt x="7595" y="1366"/>
                    <a:pt x="9183" y="4099"/>
                    <a:pt x="9183" y="7453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01" name="Freeform 77"/>
            <p:cNvSpPr>
              <a:spLocks noChangeAspect="1"/>
            </p:cNvSpPr>
            <p:nvPr/>
          </p:nvSpPr>
          <p:spPr bwMode="auto">
            <a:xfrm>
              <a:off x="2325" y="1514"/>
              <a:ext cx="1105" cy="903"/>
            </a:xfrm>
            <a:custGeom>
              <a:avLst/>
              <a:gdLst>
                <a:gd name="T0" fmla="*/ 0 w 18417"/>
                <a:gd name="T1" fmla="*/ 0 h 15050"/>
                <a:gd name="T2" fmla="*/ 0 w 18417"/>
                <a:gd name="T3" fmla="*/ 0 h 15050"/>
                <a:gd name="T4" fmla="*/ 0 w 18417"/>
                <a:gd name="T5" fmla="*/ 0 h 15050"/>
                <a:gd name="T6" fmla="*/ 0 w 18417"/>
                <a:gd name="T7" fmla="*/ 0 h 15050"/>
                <a:gd name="T8" fmla="*/ 0 w 18417"/>
                <a:gd name="T9" fmla="*/ 0 h 15050"/>
                <a:gd name="T10" fmla="*/ 0 w 18417"/>
                <a:gd name="T11" fmla="*/ 0 h 15050"/>
                <a:gd name="T12" fmla="*/ 0 w 18417"/>
                <a:gd name="T13" fmla="*/ 0 h 15050"/>
                <a:gd name="T14" fmla="*/ 0 w 18417"/>
                <a:gd name="T15" fmla="*/ 0 h 15050"/>
                <a:gd name="T16" fmla="*/ 0 w 18417"/>
                <a:gd name="T17" fmla="*/ 0 h 15050"/>
                <a:gd name="T18" fmla="*/ 0 w 18417"/>
                <a:gd name="T19" fmla="*/ 0 h 15050"/>
                <a:gd name="T20" fmla="*/ 0 w 18417"/>
                <a:gd name="T21" fmla="*/ 0 h 15050"/>
                <a:gd name="T22" fmla="*/ 0 w 18417"/>
                <a:gd name="T23" fmla="*/ 0 h 15050"/>
                <a:gd name="T24" fmla="*/ 0 w 18417"/>
                <a:gd name="T25" fmla="*/ 0 h 15050"/>
                <a:gd name="T26" fmla="*/ 0 w 18417"/>
                <a:gd name="T27" fmla="*/ 0 h 15050"/>
                <a:gd name="T28" fmla="*/ 0 w 18417"/>
                <a:gd name="T29" fmla="*/ 0 h 15050"/>
                <a:gd name="T30" fmla="*/ 0 w 18417"/>
                <a:gd name="T31" fmla="*/ 0 h 15050"/>
                <a:gd name="T32" fmla="*/ 0 w 18417"/>
                <a:gd name="T33" fmla="*/ 0 h 15050"/>
                <a:gd name="T34" fmla="*/ 0 w 18417"/>
                <a:gd name="T35" fmla="*/ 0 h 15050"/>
                <a:gd name="T36" fmla="*/ 0 w 18417"/>
                <a:gd name="T37" fmla="*/ 0 h 15050"/>
                <a:gd name="T38" fmla="*/ 0 w 18417"/>
                <a:gd name="T39" fmla="*/ 0 h 15050"/>
                <a:gd name="T40" fmla="*/ 0 w 18417"/>
                <a:gd name="T41" fmla="*/ 0 h 15050"/>
                <a:gd name="T42" fmla="*/ 0 w 18417"/>
                <a:gd name="T43" fmla="*/ 0 h 15050"/>
                <a:gd name="T44" fmla="*/ 0 w 18417"/>
                <a:gd name="T45" fmla="*/ 0 h 15050"/>
                <a:gd name="T46" fmla="*/ 0 w 18417"/>
                <a:gd name="T47" fmla="*/ 0 h 15050"/>
                <a:gd name="T48" fmla="*/ 0 w 18417"/>
                <a:gd name="T49" fmla="*/ 0 h 15050"/>
                <a:gd name="T50" fmla="*/ 0 w 18417"/>
                <a:gd name="T51" fmla="*/ 0 h 15050"/>
                <a:gd name="T52" fmla="*/ 0 w 18417"/>
                <a:gd name="T53" fmla="*/ 0 h 15050"/>
                <a:gd name="T54" fmla="*/ 0 w 18417"/>
                <a:gd name="T55" fmla="*/ 0 h 15050"/>
                <a:gd name="T56" fmla="*/ 0 w 18417"/>
                <a:gd name="T57" fmla="*/ 0 h 15050"/>
                <a:gd name="T58" fmla="*/ 0 w 18417"/>
                <a:gd name="T59" fmla="*/ 0 h 15050"/>
                <a:gd name="T60" fmla="*/ 0 w 18417"/>
                <a:gd name="T61" fmla="*/ 0 h 15050"/>
                <a:gd name="T62" fmla="*/ 0 w 18417"/>
                <a:gd name="T63" fmla="*/ 0 h 15050"/>
                <a:gd name="T64" fmla="*/ 0 w 18417"/>
                <a:gd name="T65" fmla="*/ 0 h 15050"/>
                <a:gd name="T66" fmla="*/ 0 w 18417"/>
                <a:gd name="T67" fmla="*/ 0 h 15050"/>
                <a:gd name="T68" fmla="*/ 0 w 18417"/>
                <a:gd name="T69" fmla="*/ 0 h 15050"/>
                <a:gd name="T70" fmla="*/ 0 w 18417"/>
                <a:gd name="T71" fmla="*/ 0 h 15050"/>
                <a:gd name="T72" fmla="*/ 0 w 18417"/>
                <a:gd name="T73" fmla="*/ 0 h 15050"/>
                <a:gd name="T74" fmla="*/ 0 w 18417"/>
                <a:gd name="T75" fmla="*/ 0 h 15050"/>
                <a:gd name="T76" fmla="*/ 0 w 18417"/>
                <a:gd name="T77" fmla="*/ 0 h 150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417"/>
                <a:gd name="T118" fmla="*/ 0 h 15050"/>
                <a:gd name="T119" fmla="*/ 18417 w 18417"/>
                <a:gd name="T120" fmla="*/ 15050 h 150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417" h="15050">
                  <a:moveTo>
                    <a:pt x="25" y="7723"/>
                  </a:moveTo>
                  <a:cubicBezTo>
                    <a:pt x="2958" y="0"/>
                    <a:pt x="12874" y="1788"/>
                    <a:pt x="16230" y="8791"/>
                  </a:cubicBezTo>
                  <a:cubicBezTo>
                    <a:pt x="16926" y="10232"/>
                    <a:pt x="17597" y="12467"/>
                    <a:pt x="16926" y="15050"/>
                  </a:cubicBezTo>
                  <a:cubicBezTo>
                    <a:pt x="17870" y="13411"/>
                    <a:pt x="18417" y="11548"/>
                    <a:pt x="18417" y="9611"/>
                  </a:cubicBezTo>
                  <a:cubicBezTo>
                    <a:pt x="18417" y="6258"/>
                    <a:pt x="16826" y="3526"/>
                    <a:pt x="14390" y="2160"/>
                  </a:cubicBezTo>
                  <a:cubicBezTo>
                    <a:pt x="14241" y="2086"/>
                    <a:pt x="14043" y="1962"/>
                    <a:pt x="13893" y="1887"/>
                  </a:cubicBezTo>
                  <a:cubicBezTo>
                    <a:pt x="13645" y="1788"/>
                    <a:pt x="13347" y="1639"/>
                    <a:pt x="13123" y="1540"/>
                  </a:cubicBezTo>
                  <a:cubicBezTo>
                    <a:pt x="12700" y="1391"/>
                    <a:pt x="12700" y="1391"/>
                    <a:pt x="12700" y="1391"/>
                  </a:cubicBezTo>
                  <a:cubicBezTo>
                    <a:pt x="12551" y="1341"/>
                    <a:pt x="12352" y="1291"/>
                    <a:pt x="12203" y="1242"/>
                  </a:cubicBezTo>
                  <a:cubicBezTo>
                    <a:pt x="11855" y="1142"/>
                    <a:pt x="11855" y="1142"/>
                    <a:pt x="11855" y="1142"/>
                  </a:cubicBezTo>
                  <a:cubicBezTo>
                    <a:pt x="11756" y="1117"/>
                    <a:pt x="11607" y="1093"/>
                    <a:pt x="11507" y="1068"/>
                  </a:cubicBezTo>
                  <a:cubicBezTo>
                    <a:pt x="11234" y="1018"/>
                    <a:pt x="11234" y="1018"/>
                    <a:pt x="11234" y="1018"/>
                  </a:cubicBezTo>
                  <a:cubicBezTo>
                    <a:pt x="11135" y="993"/>
                    <a:pt x="11035" y="993"/>
                    <a:pt x="10936" y="968"/>
                  </a:cubicBezTo>
                  <a:cubicBezTo>
                    <a:pt x="10687" y="944"/>
                    <a:pt x="10687" y="944"/>
                    <a:pt x="10687" y="944"/>
                  </a:cubicBezTo>
                  <a:cubicBezTo>
                    <a:pt x="10613" y="919"/>
                    <a:pt x="10513" y="919"/>
                    <a:pt x="10439" y="919"/>
                  </a:cubicBezTo>
                  <a:cubicBezTo>
                    <a:pt x="10215" y="894"/>
                    <a:pt x="10215" y="894"/>
                    <a:pt x="10215" y="894"/>
                  </a:cubicBezTo>
                  <a:cubicBezTo>
                    <a:pt x="10165" y="894"/>
                    <a:pt x="10066" y="894"/>
                    <a:pt x="9991" y="869"/>
                  </a:cubicBezTo>
                  <a:cubicBezTo>
                    <a:pt x="9793" y="869"/>
                    <a:pt x="9793" y="869"/>
                    <a:pt x="9793" y="869"/>
                  </a:cubicBezTo>
                  <a:cubicBezTo>
                    <a:pt x="9718" y="869"/>
                    <a:pt x="9643" y="869"/>
                    <a:pt x="9569" y="869"/>
                  </a:cubicBezTo>
                  <a:cubicBezTo>
                    <a:pt x="9345" y="869"/>
                    <a:pt x="9345" y="869"/>
                    <a:pt x="9345" y="869"/>
                  </a:cubicBezTo>
                  <a:cubicBezTo>
                    <a:pt x="9295" y="869"/>
                    <a:pt x="9196" y="869"/>
                    <a:pt x="9121" y="869"/>
                  </a:cubicBezTo>
                  <a:cubicBezTo>
                    <a:pt x="8898" y="894"/>
                    <a:pt x="8898" y="894"/>
                    <a:pt x="8898" y="894"/>
                  </a:cubicBezTo>
                  <a:cubicBezTo>
                    <a:pt x="8848" y="894"/>
                    <a:pt x="8749" y="894"/>
                    <a:pt x="8674" y="894"/>
                  </a:cubicBezTo>
                  <a:cubicBezTo>
                    <a:pt x="8426" y="919"/>
                    <a:pt x="8426" y="919"/>
                    <a:pt x="8426" y="919"/>
                  </a:cubicBezTo>
                  <a:cubicBezTo>
                    <a:pt x="8351" y="944"/>
                    <a:pt x="8252" y="944"/>
                    <a:pt x="8152" y="944"/>
                  </a:cubicBezTo>
                  <a:cubicBezTo>
                    <a:pt x="7829" y="993"/>
                    <a:pt x="7829" y="993"/>
                    <a:pt x="7829" y="993"/>
                  </a:cubicBezTo>
                  <a:cubicBezTo>
                    <a:pt x="6885" y="1192"/>
                    <a:pt x="6437" y="1341"/>
                    <a:pt x="5717" y="1614"/>
                  </a:cubicBezTo>
                  <a:cubicBezTo>
                    <a:pt x="5195" y="1838"/>
                    <a:pt x="5195" y="1838"/>
                    <a:pt x="5195" y="1838"/>
                  </a:cubicBezTo>
                  <a:cubicBezTo>
                    <a:pt x="4548" y="2185"/>
                    <a:pt x="4499" y="2210"/>
                    <a:pt x="4101" y="2458"/>
                  </a:cubicBezTo>
                  <a:cubicBezTo>
                    <a:pt x="3554" y="2831"/>
                    <a:pt x="3554" y="2831"/>
                    <a:pt x="3554" y="2831"/>
                  </a:cubicBezTo>
                  <a:cubicBezTo>
                    <a:pt x="3331" y="3030"/>
                    <a:pt x="3007" y="3278"/>
                    <a:pt x="2784" y="3477"/>
                  </a:cubicBezTo>
                  <a:cubicBezTo>
                    <a:pt x="2262" y="3998"/>
                    <a:pt x="2262" y="3998"/>
                    <a:pt x="2262" y="3998"/>
                  </a:cubicBezTo>
                  <a:cubicBezTo>
                    <a:pt x="2088" y="4197"/>
                    <a:pt x="1839" y="4470"/>
                    <a:pt x="1665" y="4694"/>
                  </a:cubicBezTo>
                  <a:cubicBezTo>
                    <a:pt x="1218" y="5290"/>
                    <a:pt x="1218" y="5290"/>
                    <a:pt x="1218" y="5290"/>
                  </a:cubicBezTo>
                  <a:cubicBezTo>
                    <a:pt x="1094" y="5513"/>
                    <a:pt x="895" y="5811"/>
                    <a:pt x="771" y="6035"/>
                  </a:cubicBezTo>
                  <a:cubicBezTo>
                    <a:pt x="423" y="6730"/>
                    <a:pt x="423" y="6730"/>
                    <a:pt x="423" y="6730"/>
                  </a:cubicBezTo>
                  <a:cubicBezTo>
                    <a:pt x="323" y="6954"/>
                    <a:pt x="199" y="7276"/>
                    <a:pt x="100" y="7525"/>
                  </a:cubicBezTo>
                  <a:cubicBezTo>
                    <a:pt x="75" y="7624"/>
                    <a:pt x="25" y="7748"/>
                    <a:pt x="0" y="7823"/>
                  </a:cubicBezTo>
                  <a:cubicBezTo>
                    <a:pt x="0" y="7798"/>
                    <a:pt x="25" y="7748"/>
                    <a:pt x="25" y="7723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02" name="Freeform 78"/>
            <p:cNvSpPr>
              <a:spLocks noChangeAspect="1"/>
            </p:cNvSpPr>
            <p:nvPr/>
          </p:nvSpPr>
          <p:spPr bwMode="auto">
            <a:xfrm>
              <a:off x="2977" y="1643"/>
              <a:ext cx="514" cy="1110"/>
            </a:xfrm>
            <a:custGeom>
              <a:avLst/>
              <a:gdLst>
                <a:gd name="T0" fmla="*/ 0 w 8566"/>
                <a:gd name="T1" fmla="*/ 0 h 18500"/>
                <a:gd name="T2" fmla="*/ 0 w 8566"/>
                <a:gd name="T3" fmla="*/ 0 h 18500"/>
                <a:gd name="T4" fmla="*/ 0 w 8566"/>
                <a:gd name="T5" fmla="*/ 0 h 18500"/>
                <a:gd name="T6" fmla="*/ 0 w 8566"/>
                <a:gd name="T7" fmla="*/ 0 h 18500"/>
                <a:gd name="T8" fmla="*/ 0 w 8566"/>
                <a:gd name="T9" fmla="*/ 0 h 18500"/>
                <a:gd name="T10" fmla="*/ 0 w 8566"/>
                <a:gd name="T11" fmla="*/ 0 h 18500"/>
                <a:gd name="T12" fmla="*/ 0 w 8566"/>
                <a:gd name="T13" fmla="*/ 0 h 18500"/>
                <a:gd name="T14" fmla="*/ 0 w 8566"/>
                <a:gd name="T15" fmla="*/ 0 h 18500"/>
                <a:gd name="T16" fmla="*/ 0 w 8566"/>
                <a:gd name="T17" fmla="*/ 0 h 18500"/>
                <a:gd name="T18" fmla="*/ 0 w 8566"/>
                <a:gd name="T19" fmla="*/ 0 h 18500"/>
                <a:gd name="T20" fmla="*/ 0 w 8566"/>
                <a:gd name="T21" fmla="*/ 0 h 18500"/>
                <a:gd name="T22" fmla="*/ 0 w 8566"/>
                <a:gd name="T23" fmla="*/ 0 h 18500"/>
                <a:gd name="T24" fmla="*/ 0 w 8566"/>
                <a:gd name="T25" fmla="*/ 0 h 18500"/>
                <a:gd name="T26" fmla="*/ 0 w 8566"/>
                <a:gd name="T27" fmla="*/ 0 h 18500"/>
                <a:gd name="T28" fmla="*/ 0 w 8566"/>
                <a:gd name="T29" fmla="*/ 0 h 18500"/>
                <a:gd name="T30" fmla="*/ 0 w 8566"/>
                <a:gd name="T31" fmla="*/ 0 h 18500"/>
                <a:gd name="T32" fmla="*/ 0 w 8566"/>
                <a:gd name="T33" fmla="*/ 0 h 18500"/>
                <a:gd name="T34" fmla="*/ 0 w 8566"/>
                <a:gd name="T35" fmla="*/ 0 h 18500"/>
                <a:gd name="T36" fmla="*/ 0 w 8566"/>
                <a:gd name="T37" fmla="*/ 0 h 18500"/>
                <a:gd name="T38" fmla="*/ 0 w 8566"/>
                <a:gd name="T39" fmla="*/ 0 h 18500"/>
                <a:gd name="T40" fmla="*/ 0 w 8566"/>
                <a:gd name="T41" fmla="*/ 0 h 18500"/>
                <a:gd name="T42" fmla="*/ 0 w 8566"/>
                <a:gd name="T43" fmla="*/ 0 h 18500"/>
                <a:gd name="T44" fmla="*/ 0 w 8566"/>
                <a:gd name="T45" fmla="*/ 0 h 18500"/>
                <a:gd name="T46" fmla="*/ 0 w 8566"/>
                <a:gd name="T47" fmla="*/ 0 h 18500"/>
                <a:gd name="T48" fmla="*/ 0 w 8566"/>
                <a:gd name="T49" fmla="*/ 0 h 18500"/>
                <a:gd name="T50" fmla="*/ 0 w 8566"/>
                <a:gd name="T51" fmla="*/ 0 h 18500"/>
                <a:gd name="T52" fmla="*/ 0 w 8566"/>
                <a:gd name="T53" fmla="*/ 0 h 18500"/>
                <a:gd name="T54" fmla="*/ 0 w 8566"/>
                <a:gd name="T55" fmla="*/ 0 h 18500"/>
                <a:gd name="T56" fmla="*/ 0 w 8566"/>
                <a:gd name="T57" fmla="*/ 0 h 18500"/>
                <a:gd name="T58" fmla="*/ 0 w 8566"/>
                <a:gd name="T59" fmla="*/ 0 h 18500"/>
                <a:gd name="T60" fmla="*/ 0 w 8566"/>
                <a:gd name="T61" fmla="*/ 0 h 18500"/>
                <a:gd name="T62" fmla="*/ 0 w 8566"/>
                <a:gd name="T63" fmla="*/ 0 h 18500"/>
                <a:gd name="T64" fmla="*/ 0 w 8566"/>
                <a:gd name="T65" fmla="*/ 0 h 185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566"/>
                <a:gd name="T100" fmla="*/ 0 h 18500"/>
                <a:gd name="T101" fmla="*/ 8566 w 8566"/>
                <a:gd name="T102" fmla="*/ 18500 h 185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566" h="18500">
                  <a:moveTo>
                    <a:pt x="7548" y="7459"/>
                  </a:moveTo>
                  <a:cubicBezTo>
                    <a:pt x="7548" y="9399"/>
                    <a:pt x="7002" y="11264"/>
                    <a:pt x="6059" y="12905"/>
                  </a:cubicBezTo>
                  <a:cubicBezTo>
                    <a:pt x="6059" y="12905"/>
                    <a:pt x="6059" y="12905"/>
                    <a:pt x="6059" y="12905"/>
                  </a:cubicBezTo>
                  <a:cubicBezTo>
                    <a:pt x="5413" y="15889"/>
                    <a:pt x="3104" y="18052"/>
                    <a:pt x="0" y="18500"/>
                  </a:cubicBezTo>
                  <a:cubicBezTo>
                    <a:pt x="347" y="18450"/>
                    <a:pt x="347" y="18450"/>
                    <a:pt x="347" y="18450"/>
                  </a:cubicBezTo>
                  <a:cubicBezTo>
                    <a:pt x="844" y="18351"/>
                    <a:pt x="1390" y="18251"/>
                    <a:pt x="2284" y="17903"/>
                  </a:cubicBezTo>
                  <a:cubicBezTo>
                    <a:pt x="2806" y="17679"/>
                    <a:pt x="2806" y="17679"/>
                    <a:pt x="2806" y="17679"/>
                  </a:cubicBezTo>
                  <a:cubicBezTo>
                    <a:pt x="3451" y="17356"/>
                    <a:pt x="3501" y="17331"/>
                    <a:pt x="3923" y="17082"/>
                  </a:cubicBezTo>
                  <a:cubicBezTo>
                    <a:pt x="4469" y="16709"/>
                    <a:pt x="4469" y="16709"/>
                    <a:pt x="4469" y="16709"/>
                  </a:cubicBezTo>
                  <a:cubicBezTo>
                    <a:pt x="4718" y="16511"/>
                    <a:pt x="5040" y="16262"/>
                    <a:pt x="5264" y="16063"/>
                  </a:cubicBezTo>
                  <a:cubicBezTo>
                    <a:pt x="5785" y="15566"/>
                    <a:pt x="5785" y="15566"/>
                    <a:pt x="5785" y="15566"/>
                  </a:cubicBezTo>
                  <a:cubicBezTo>
                    <a:pt x="5959" y="15342"/>
                    <a:pt x="6208" y="15068"/>
                    <a:pt x="6381" y="14869"/>
                  </a:cubicBezTo>
                  <a:cubicBezTo>
                    <a:pt x="6828" y="14248"/>
                    <a:pt x="6828" y="14248"/>
                    <a:pt x="6828" y="14248"/>
                  </a:cubicBezTo>
                  <a:cubicBezTo>
                    <a:pt x="6977" y="14049"/>
                    <a:pt x="7176" y="13750"/>
                    <a:pt x="7300" y="13502"/>
                  </a:cubicBezTo>
                  <a:cubicBezTo>
                    <a:pt x="7648" y="12830"/>
                    <a:pt x="7648" y="12830"/>
                    <a:pt x="7648" y="12830"/>
                  </a:cubicBezTo>
                  <a:cubicBezTo>
                    <a:pt x="7747" y="12607"/>
                    <a:pt x="7896" y="12283"/>
                    <a:pt x="7971" y="12035"/>
                  </a:cubicBezTo>
                  <a:cubicBezTo>
                    <a:pt x="8219" y="11289"/>
                    <a:pt x="8219" y="11289"/>
                    <a:pt x="8219" y="11289"/>
                  </a:cubicBezTo>
                  <a:cubicBezTo>
                    <a:pt x="8268" y="11040"/>
                    <a:pt x="8343" y="10692"/>
                    <a:pt x="8393" y="10443"/>
                  </a:cubicBezTo>
                  <a:cubicBezTo>
                    <a:pt x="8517" y="9648"/>
                    <a:pt x="8517" y="9648"/>
                    <a:pt x="8517" y="9648"/>
                  </a:cubicBezTo>
                  <a:cubicBezTo>
                    <a:pt x="8542" y="9349"/>
                    <a:pt x="8566" y="8976"/>
                    <a:pt x="8566" y="8678"/>
                  </a:cubicBezTo>
                  <a:cubicBezTo>
                    <a:pt x="8542" y="7857"/>
                    <a:pt x="8542" y="7857"/>
                    <a:pt x="8542" y="7857"/>
                  </a:cubicBezTo>
                  <a:cubicBezTo>
                    <a:pt x="8492" y="7609"/>
                    <a:pt x="8467" y="7261"/>
                    <a:pt x="8417" y="6987"/>
                  </a:cubicBezTo>
                  <a:cubicBezTo>
                    <a:pt x="8268" y="6216"/>
                    <a:pt x="8268" y="6216"/>
                    <a:pt x="8268" y="6216"/>
                  </a:cubicBezTo>
                  <a:cubicBezTo>
                    <a:pt x="8194" y="5968"/>
                    <a:pt x="8095" y="5644"/>
                    <a:pt x="8020" y="5396"/>
                  </a:cubicBezTo>
                  <a:cubicBezTo>
                    <a:pt x="7747" y="4675"/>
                    <a:pt x="7747" y="4675"/>
                    <a:pt x="7747" y="4675"/>
                  </a:cubicBezTo>
                  <a:cubicBezTo>
                    <a:pt x="7623" y="4451"/>
                    <a:pt x="7499" y="4127"/>
                    <a:pt x="7375" y="3904"/>
                  </a:cubicBezTo>
                  <a:cubicBezTo>
                    <a:pt x="6977" y="3257"/>
                    <a:pt x="6977" y="3257"/>
                    <a:pt x="6977" y="3257"/>
                  </a:cubicBezTo>
                  <a:cubicBezTo>
                    <a:pt x="6828" y="3058"/>
                    <a:pt x="6630" y="2760"/>
                    <a:pt x="6481" y="2561"/>
                  </a:cubicBezTo>
                  <a:cubicBezTo>
                    <a:pt x="6009" y="1989"/>
                    <a:pt x="6009" y="1989"/>
                    <a:pt x="6009" y="1989"/>
                  </a:cubicBezTo>
                  <a:cubicBezTo>
                    <a:pt x="5810" y="1790"/>
                    <a:pt x="5562" y="1541"/>
                    <a:pt x="5363" y="1343"/>
                  </a:cubicBezTo>
                  <a:cubicBezTo>
                    <a:pt x="4842" y="895"/>
                    <a:pt x="4842" y="895"/>
                    <a:pt x="4842" y="895"/>
                  </a:cubicBezTo>
                  <a:cubicBezTo>
                    <a:pt x="4147" y="373"/>
                    <a:pt x="4072" y="323"/>
                    <a:pt x="3526" y="0"/>
                  </a:cubicBezTo>
                  <a:cubicBezTo>
                    <a:pt x="5959" y="1367"/>
                    <a:pt x="7548" y="4103"/>
                    <a:pt x="7548" y="7459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03" name="Freeform 79"/>
            <p:cNvSpPr>
              <a:spLocks noChangeAspect="1"/>
            </p:cNvSpPr>
            <p:nvPr/>
          </p:nvSpPr>
          <p:spPr bwMode="auto">
            <a:xfrm>
              <a:off x="2371" y="1436"/>
              <a:ext cx="1059" cy="893"/>
            </a:xfrm>
            <a:custGeom>
              <a:avLst/>
              <a:gdLst>
                <a:gd name="T0" fmla="*/ 0 w 17650"/>
                <a:gd name="T1" fmla="*/ 0 h 14883"/>
                <a:gd name="T2" fmla="*/ 0 w 17650"/>
                <a:gd name="T3" fmla="*/ 0 h 14883"/>
                <a:gd name="T4" fmla="*/ 0 w 17650"/>
                <a:gd name="T5" fmla="*/ 0 h 14883"/>
                <a:gd name="T6" fmla="*/ 0 w 17650"/>
                <a:gd name="T7" fmla="*/ 0 h 14883"/>
                <a:gd name="T8" fmla="*/ 0 w 17650"/>
                <a:gd name="T9" fmla="*/ 0 h 14883"/>
                <a:gd name="T10" fmla="*/ 0 w 17650"/>
                <a:gd name="T11" fmla="*/ 0 h 14883"/>
                <a:gd name="T12" fmla="*/ 0 w 17650"/>
                <a:gd name="T13" fmla="*/ 0 h 14883"/>
                <a:gd name="T14" fmla="*/ 0 w 17650"/>
                <a:gd name="T15" fmla="*/ 0 h 14883"/>
                <a:gd name="T16" fmla="*/ 0 w 17650"/>
                <a:gd name="T17" fmla="*/ 0 h 14883"/>
                <a:gd name="T18" fmla="*/ 0 w 17650"/>
                <a:gd name="T19" fmla="*/ 0 h 14883"/>
                <a:gd name="T20" fmla="*/ 0 w 17650"/>
                <a:gd name="T21" fmla="*/ 0 h 14883"/>
                <a:gd name="T22" fmla="*/ 0 w 17650"/>
                <a:gd name="T23" fmla="*/ 0 h 14883"/>
                <a:gd name="T24" fmla="*/ 0 w 17650"/>
                <a:gd name="T25" fmla="*/ 0 h 14883"/>
                <a:gd name="T26" fmla="*/ 0 w 17650"/>
                <a:gd name="T27" fmla="*/ 0 h 14883"/>
                <a:gd name="T28" fmla="*/ 0 w 17650"/>
                <a:gd name="T29" fmla="*/ 0 h 14883"/>
                <a:gd name="T30" fmla="*/ 0 w 17650"/>
                <a:gd name="T31" fmla="*/ 0 h 14883"/>
                <a:gd name="T32" fmla="*/ 0 w 17650"/>
                <a:gd name="T33" fmla="*/ 0 h 14883"/>
                <a:gd name="T34" fmla="*/ 0 w 17650"/>
                <a:gd name="T35" fmla="*/ 0 h 14883"/>
                <a:gd name="T36" fmla="*/ 0 w 17650"/>
                <a:gd name="T37" fmla="*/ 0 h 14883"/>
                <a:gd name="T38" fmla="*/ 0 w 17650"/>
                <a:gd name="T39" fmla="*/ 0 h 14883"/>
                <a:gd name="T40" fmla="*/ 0 w 17650"/>
                <a:gd name="T41" fmla="*/ 0 h 14883"/>
                <a:gd name="T42" fmla="*/ 0 w 17650"/>
                <a:gd name="T43" fmla="*/ 0 h 14883"/>
                <a:gd name="T44" fmla="*/ 0 w 17650"/>
                <a:gd name="T45" fmla="*/ 0 h 14883"/>
                <a:gd name="T46" fmla="*/ 0 w 17650"/>
                <a:gd name="T47" fmla="*/ 0 h 14883"/>
                <a:gd name="T48" fmla="*/ 0 w 17650"/>
                <a:gd name="T49" fmla="*/ 0 h 14883"/>
                <a:gd name="T50" fmla="*/ 0 w 17650"/>
                <a:gd name="T51" fmla="*/ 0 h 14883"/>
                <a:gd name="T52" fmla="*/ 0 w 17650"/>
                <a:gd name="T53" fmla="*/ 0 h 14883"/>
                <a:gd name="T54" fmla="*/ 0 w 17650"/>
                <a:gd name="T55" fmla="*/ 0 h 14883"/>
                <a:gd name="T56" fmla="*/ 0 w 17650"/>
                <a:gd name="T57" fmla="*/ 0 h 14883"/>
                <a:gd name="T58" fmla="*/ 0 w 17650"/>
                <a:gd name="T59" fmla="*/ 0 h 14883"/>
                <a:gd name="T60" fmla="*/ 0 w 17650"/>
                <a:gd name="T61" fmla="*/ 0 h 14883"/>
                <a:gd name="T62" fmla="*/ 0 w 17650"/>
                <a:gd name="T63" fmla="*/ 0 h 14883"/>
                <a:gd name="T64" fmla="*/ 0 w 17650"/>
                <a:gd name="T65" fmla="*/ 0 h 14883"/>
                <a:gd name="T66" fmla="*/ 0 w 17650"/>
                <a:gd name="T67" fmla="*/ 0 h 14883"/>
                <a:gd name="T68" fmla="*/ 0 w 17650"/>
                <a:gd name="T69" fmla="*/ 0 h 14883"/>
                <a:gd name="T70" fmla="*/ 0 w 17650"/>
                <a:gd name="T71" fmla="*/ 0 h 14883"/>
                <a:gd name="T72" fmla="*/ 0 w 17650"/>
                <a:gd name="T73" fmla="*/ 0 h 148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650"/>
                <a:gd name="T112" fmla="*/ 0 h 14883"/>
                <a:gd name="T113" fmla="*/ 17650 w 17650"/>
                <a:gd name="T114" fmla="*/ 14883 h 1488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650" h="14883">
                  <a:moveTo>
                    <a:pt x="373" y="6708"/>
                  </a:moveTo>
                  <a:cubicBezTo>
                    <a:pt x="5096" y="0"/>
                    <a:pt x="15437" y="4621"/>
                    <a:pt x="16780" y="12150"/>
                  </a:cubicBezTo>
                  <a:cubicBezTo>
                    <a:pt x="16954" y="13194"/>
                    <a:pt x="17028" y="13541"/>
                    <a:pt x="16879" y="14883"/>
                  </a:cubicBezTo>
                  <a:cubicBezTo>
                    <a:pt x="17376" y="13616"/>
                    <a:pt x="17650" y="12274"/>
                    <a:pt x="17650" y="10908"/>
                  </a:cubicBezTo>
                  <a:cubicBezTo>
                    <a:pt x="17650" y="7553"/>
                    <a:pt x="16059" y="4820"/>
                    <a:pt x="13623" y="3454"/>
                  </a:cubicBezTo>
                  <a:cubicBezTo>
                    <a:pt x="13473" y="3379"/>
                    <a:pt x="13275" y="3255"/>
                    <a:pt x="13125" y="3180"/>
                  </a:cubicBezTo>
                  <a:cubicBezTo>
                    <a:pt x="12877" y="3081"/>
                    <a:pt x="12579" y="2932"/>
                    <a:pt x="12355" y="2832"/>
                  </a:cubicBezTo>
                  <a:cubicBezTo>
                    <a:pt x="11932" y="2683"/>
                    <a:pt x="11932" y="2683"/>
                    <a:pt x="11932" y="2683"/>
                  </a:cubicBezTo>
                  <a:cubicBezTo>
                    <a:pt x="11783" y="2634"/>
                    <a:pt x="11584" y="2584"/>
                    <a:pt x="11435" y="2534"/>
                  </a:cubicBezTo>
                  <a:cubicBezTo>
                    <a:pt x="11087" y="2435"/>
                    <a:pt x="11087" y="2435"/>
                    <a:pt x="11087" y="2435"/>
                  </a:cubicBezTo>
                  <a:cubicBezTo>
                    <a:pt x="10988" y="2410"/>
                    <a:pt x="10838" y="2385"/>
                    <a:pt x="10739" y="2360"/>
                  </a:cubicBezTo>
                  <a:cubicBezTo>
                    <a:pt x="10466" y="2311"/>
                    <a:pt x="10466" y="2311"/>
                    <a:pt x="10466" y="2311"/>
                  </a:cubicBezTo>
                  <a:cubicBezTo>
                    <a:pt x="10366" y="2286"/>
                    <a:pt x="10267" y="2286"/>
                    <a:pt x="10167" y="2261"/>
                  </a:cubicBezTo>
                  <a:cubicBezTo>
                    <a:pt x="9919" y="2236"/>
                    <a:pt x="9919" y="2236"/>
                    <a:pt x="9919" y="2236"/>
                  </a:cubicBezTo>
                  <a:cubicBezTo>
                    <a:pt x="9844" y="2211"/>
                    <a:pt x="9745" y="2211"/>
                    <a:pt x="9670" y="2211"/>
                  </a:cubicBezTo>
                  <a:cubicBezTo>
                    <a:pt x="9446" y="2186"/>
                    <a:pt x="9446" y="2186"/>
                    <a:pt x="9446" y="2186"/>
                  </a:cubicBezTo>
                  <a:cubicBezTo>
                    <a:pt x="9397" y="2186"/>
                    <a:pt x="9297" y="2186"/>
                    <a:pt x="9223" y="2161"/>
                  </a:cubicBezTo>
                  <a:cubicBezTo>
                    <a:pt x="9024" y="2161"/>
                    <a:pt x="9024" y="2161"/>
                    <a:pt x="9024" y="2161"/>
                  </a:cubicBezTo>
                  <a:cubicBezTo>
                    <a:pt x="8949" y="2161"/>
                    <a:pt x="8875" y="2161"/>
                    <a:pt x="8800" y="2161"/>
                  </a:cubicBezTo>
                  <a:cubicBezTo>
                    <a:pt x="8576" y="2161"/>
                    <a:pt x="8576" y="2161"/>
                    <a:pt x="8576" y="2161"/>
                  </a:cubicBezTo>
                  <a:cubicBezTo>
                    <a:pt x="8526" y="2161"/>
                    <a:pt x="8427" y="2161"/>
                    <a:pt x="8352" y="2161"/>
                  </a:cubicBezTo>
                  <a:cubicBezTo>
                    <a:pt x="8129" y="2186"/>
                    <a:pt x="8129" y="2186"/>
                    <a:pt x="8129" y="2186"/>
                  </a:cubicBezTo>
                  <a:cubicBezTo>
                    <a:pt x="8079" y="2186"/>
                    <a:pt x="7980" y="2186"/>
                    <a:pt x="7905" y="2186"/>
                  </a:cubicBezTo>
                  <a:cubicBezTo>
                    <a:pt x="7656" y="2211"/>
                    <a:pt x="7656" y="2211"/>
                    <a:pt x="7656" y="2211"/>
                  </a:cubicBezTo>
                  <a:cubicBezTo>
                    <a:pt x="7582" y="2236"/>
                    <a:pt x="7482" y="2236"/>
                    <a:pt x="7383" y="2236"/>
                  </a:cubicBezTo>
                  <a:cubicBezTo>
                    <a:pt x="7060" y="2286"/>
                    <a:pt x="7060" y="2286"/>
                    <a:pt x="7060" y="2286"/>
                  </a:cubicBezTo>
                  <a:cubicBezTo>
                    <a:pt x="6115" y="2484"/>
                    <a:pt x="5668" y="2634"/>
                    <a:pt x="4947" y="2907"/>
                  </a:cubicBezTo>
                  <a:cubicBezTo>
                    <a:pt x="4425" y="3131"/>
                    <a:pt x="4425" y="3131"/>
                    <a:pt x="4425" y="3131"/>
                  </a:cubicBezTo>
                  <a:cubicBezTo>
                    <a:pt x="3778" y="3478"/>
                    <a:pt x="3729" y="3503"/>
                    <a:pt x="3331" y="3752"/>
                  </a:cubicBezTo>
                  <a:cubicBezTo>
                    <a:pt x="2784" y="4124"/>
                    <a:pt x="2784" y="4124"/>
                    <a:pt x="2784" y="4124"/>
                  </a:cubicBezTo>
                  <a:cubicBezTo>
                    <a:pt x="2560" y="4323"/>
                    <a:pt x="2237" y="4572"/>
                    <a:pt x="2013" y="4770"/>
                  </a:cubicBezTo>
                  <a:cubicBezTo>
                    <a:pt x="1491" y="5292"/>
                    <a:pt x="1491" y="5292"/>
                    <a:pt x="1491" y="5292"/>
                  </a:cubicBezTo>
                  <a:cubicBezTo>
                    <a:pt x="1317" y="5491"/>
                    <a:pt x="1069" y="5764"/>
                    <a:pt x="895" y="5988"/>
                  </a:cubicBezTo>
                  <a:cubicBezTo>
                    <a:pt x="447" y="6584"/>
                    <a:pt x="447" y="6584"/>
                    <a:pt x="447" y="6584"/>
                  </a:cubicBezTo>
                  <a:cubicBezTo>
                    <a:pt x="323" y="6808"/>
                    <a:pt x="124" y="7106"/>
                    <a:pt x="0" y="7330"/>
                  </a:cubicBezTo>
                  <a:cubicBezTo>
                    <a:pt x="273" y="6882"/>
                    <a:pt x="273" y="6882"/>
                    <a:pt x="273" y="6882"/>
                  </a:cubicBezTo>
                  <a:cubicBezTo>
                    <a:pt x="298" y="6833"/>
                    <a:pt x="348" y="6758"/>
                    <a:pt x="373" y="6708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04" name="Freeform 80"/>
            <p:cNvSpPr>
              <a:spLocks noChangeAspect="1"/>
            </p:cNvSpPr>
            <p:nvPr/>
          </p:nvSpPr>
          <p:spPr bwMode="auto">
            <a:xfrm>
              <a:off x="3072" y="1643"/>
              <a:ext cx="419" cy="1089"/>
            </a:xfrm>
            <a:custGeom>
              <a:avLst/>
              <a:gdLst>
                <a:gd name="T0" fmla="*/ 0 w 6983"/>
                <a:gd name="T1" fmla="*/ 0 h 18150"/>
                <a:gd name="T2" fmla="*/ 0 w 6983"/>
                <a:gd name="T3" fmla="*/ 0 h 18150"/>
                <a:gd name="T4" fmla="*/ 0 w 6983"/>
                <a:gd name="T5" fmla="*/ 0 h 18150"/>
                <a:gd name="T6" fmla="*/ 0 w 6983"/>
                <a:gd name="T7" fmla="*/ 0 h 18150"/>
                <a:gd name="T8" fmla="*/ 0 w 6983"/>
                <a:gd name="T9" fmla="*/ 0 h 18150"/>
                <a:gd name="T10" fmla="*/ 0 w 6983"/>
                <a:gd name="T11" fmla="*/ 0 h 18150"/>
                <a:gd name="T12" fmla="*/ 0 w 6983"/>
                <a:gd name="T13" fmla="*/ 0 h 18150"/>
                <a:gd name="T14" fmla="*/ 0 w 6983"/>
                <a:gd name="T15" fmla="*/ 0 h 18150"/>
                <a:gd name="T16" fmla="*/ 0 w 6983"/>
                <a:gd name="T17" fmla="*/ 0 h 18150"/>
                <a:gd name="T18" fmla="*/ 0 w 6983"/>
                <a:gd name="T19" fmla="*/ 0 h 18150"/>
                <a:gd name="T20" fmla="*/ 0 w 6983"/>
                <a:gd name="T21" fmla="*/ 0 h 18150"/>
                <a:gd name="T22" fmla="*/ 0 w 6983"/>
                <a:gd name="T23" fmla="*/ 0 h 18150"/>
                <a:gd name="T24" fmla="*/ 0 w 6983"/>
                <a:gd name="T25" fmla="*/ 0 h 18150"/>
                <a:gd name="T26" fmla="*/ 0 w 6983"/>
                <a:gd name="T27" fmla="*/ 0 h 18150"/>
                <a:gd name="T28" fmla="*/ 0 w 6983"/>
                <a:gd name="T29" fmla="*/ 0 h 18150"/>
                <a:gd name="T30" fmla="*/ 0 w 6983"/>
                <a:gd name="T31" fmla="*/ 0 h 18150"/>
                <a:gd name="T32" fmla="*/ 0 w 6983"/>
                <a:gd name="T33" fmla="*/ 0 h 18150"/>
                <a:gd name="T34" fmla="*/ 0 w 6983"/>
                <a:gd name="T35" fmla="*/ 0 h 18150"/>
                <a:gd name="T36" fmla="*/ 0 w 6983"/>
                <a:gd name="T37" fmla="*/ 0 h 18150"/>
                <a:gd name="T38" fmla="*/ 0 w 6983"/>
                <a:gd name="T39" fmla="*/ 0 h 18150"/>
                <a:gd name="T40" fmla="*/ 0 w 6983"/>
                <a:gd name="T41" fmla="*/ 0 h 18150"/>
                <a:gd name="T42" fmla="*/ 0 w 6983"/>
                <a:gd name="T43" fmla="*/ 0 h 18150"/>
                <a:gd name="T44" fmla="*/ 0 w 6983"/>
                <a:gd name="T45" fmla="*/ 0 h 18150"/>
                <a:gd name="T46" fmla="*/ 0 w 6983"/>
                <a:gd name="T47" fmla="*/ 0 h 18150"/>
                <a:gd name="T48" fmla="*/ 0 w 6983"/>
                <a:gd name="T49" fmla="*/ 0 h 18150"/>
                <a:gd name="T50" fmla="*/ 0 w 6983"/>
                <a:gd name="T51" fmla="*/ 0 h 18150"/>
                <a:gd name="T52" fmla="*/ 0 w 6983"/>
                <a:gd name="T53" fmla="*/ 0 h 18150"/>
                <a:gd name="T54" fmla="*/ 0 w 6983"/>
                <a:gd name="T55" fmla="*/ 0 h 18150"/>
                <a:gd name="T56" fmla="*/ 0 w 6983"/>
                <a:gd name="T57" fmla="*/ 0 h 18150"/>
                <a:gd name="T58" fmla="*/ 0 w 6983"/>
                <a:gd name="T59" fmla="*/ 0 h 18150"/>
                <a:gd name="T60" fmla="*/ 0 w 6983"/>
                <a:gd name="T61" fmla="*/ 0 h 18150"/>
                <a:gd name="T62" fmla="*/ 0 w 6983"/>
                <a:gd name="T63" fmla="*/ 0 h 18150"/>
                <a:gd name="T64" fmla="*/ 0 w 6983"/>
                <a:gd name="T65" fmla="*/ 0 h 18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83"/>
                <a:gd name="T100" fmla="*/ 0 h 18150"/>
                <a:gd name="T101" fmla="*/ 6983 w 6983"/>
                <a:gd name="T102" fmla="*/ 18150 h 18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83" h="18150">
                  <a:moveTo>
                    <a:pt x="5965" y="7459"/>
                  </a:moveTo>
                  <a:cubicBezTo>
                    <a:pt x="5965" y="8826"/>
                    <a:pt x="5691" y="10169"/>
                    <a:pt x="5194" y="11437"/>
                  </a:cubicBezTo>
                  <a:cubicBezTo>
                    <a:pt x="5194" y="11437"/>
                    <a:pt x="5194" y="11437"/>
                    <a:pt x="5194" y="11437"/>
                  </a:cubicBezTo>
                  <a:cubicBezTo>
                    <a:pt x="5144" y="14495"/>
                    <a:pt x="3032" y="17180"/>
                    <a:pt x="0" y="18150"/>
                  </a:cubicBezTo>
                  <a:cubicBezTo>
                    <a:pt x="348" y="18025"/>
                    <a:pt x="348" y="18025"/>
                    <a:pt x="348" y="18025"/>
                  </a:cubicBezTo>
                  <a:cubicBezTo>
                    <a:pt x="696" y="17901"/>
                    <a:pt x="696" y="17901"/>
                    <a:pt x="696" y="17901"/>
                  </a:cubicBezTo>
                  <a:cubicBezTo>
                    <a:pt x="1218" y="17677"/>
                    <a:pt x="1218" y="17677"/>
                    <a:pt x="1218" y="17677"/>
                  </a:cubicBezTo>
                  <a:cubicBezTo>
                    <a:pt x="1864" y="17354"/>
                    <a:pt x="1914" y="17329"/>
                    <a:pt x="2336" y="17081"/>
                  </a:cubicBezTo>
                  <a:cubicBezTo>
                    <a:pt x="2883" y="16708"/>
                    <a:pt x="2883" y="16708"/>
                    <a:pt x="2883" y="16708"/>
                  </a:cubicBezTo>
                  <a:cubicBezTo>
                    <a:pt x="3131" y="16509"/>
                    <a:pt x="3455" y="16260"/>
                    <a:pt x="3678" y="16061"/>
                  </a:cubicBezTo>
                  <a:cubicBezTo>
                    <a:pt x="4200" y="15564"/>
                    <a:pt x="4200" y="15564"/>
                    <a:pt x="4200" y="15564"/>
                  </a:cubicBezTo>
                  <a:cubicBezTo>
                    <a:pt x="4374" y="15340"/>
                    <a:pt x="4623" y="15067"/>
                    <a:pt x="4797" y="14868"/>
                  </a:cubicBezTo>
                  <a:cubicBezTo>
                    <a:pt x="5244" y="14246"/>
                    <a:pt x="5244" y="14246"/>
                    <a:pt x="5244" y="14246"/>
                  </a:cubicBezTo>
                  <a:cubicBezTo>
                    <a:pt x="5393" y="14047"/>
                    <a:pt x="5592" y="13749"/>
                    <a:pt x="5716" y="13500"/>
                  </a:cubicBezTo>
                  <a:cubicBezTo>
                    <a:pt x="6064" y="12829"/>
                    <a:pt x="6064" y="12829"/>
                    <a:pt x="6064" y="12829"/>
                  </a:cubicBezTo>
                  <a:cubicBezTo>
                    <a:pt x="6163" y="12605"/>
                    <a:pt x="6312" y="12282"/>
                    <a:pt x="6387" y="12034"/>
                  </a:cubicBezTo>
                  <a:cubicBezTo>
                    <a:pt x="6636" y="11288"/>
                    <a:pt x="6636" y="11288"/>
                    <a:pt x="6636" y="11288"/>
                  </a:cubicBezTo>
                  <a:cubicBezTo>
                    <a:pt x="6685" y="11039"/>
                    <a:pt x="6760" y="10691"/>
                    <a:pt x="6810" y="10442"/>
                  </a:cubicBezTo>
                  <a:cubicBezTo>
                    <a:pt x="6934" y="9647"/>
                    <a:pt x="6934" y="9647"/>
                    <a:pt x="6934" y="9647"/>
                  </a:cubicBezTo>
                  <a:cubicBezTo>
                    <a:pt x="6959" y="9348"/>
                    <a:pt x="6983" y="8975"/>
                    <a:pt x="6983" y="8677"/>
                  </a:cubicBezTo>
                  <a:cubicBezTo>
                    <a:pt x="6959" y="7857"/>
                    <a:pt x="6959" y="7857"/>
                    <a:pt x="6959" y="7857"/>
                  </a:cubicBezTo>
                  <a:cubicBezTo>
                    <a:pt x="6909" y="7608"/>
                    <a:pt x="6884" y="7260"/>
                    <a:pt x="6834" y="6986"/>
                  </a:cubicBezTo>
                  <a:cubicBezTo>
                    <a:pt x="6685" y="6216"/>
                    <a:pt x="6685" y="6216"/>
                    <a:pt x="6685" y="6216"/>
                  </a:cubicBezTo>
                  <a:cubicBezTo>
                    <a:pt x="6611" y="5967"/>
                    <a:pt x="6511" y="5644"/>
                    <a:pt x="6437" y="5395"/>
                  </a:cubicBezTo>
                  <a:cubicBezTo>
                    <a:pt x="6163" y="4674"/>
                    <a:pt x="6163" y="4674"/>
                    <a:pt x="6163" y="4674"/>
                  </a:cubicBezTo>
                  <a:cubicBezTo>
                    <a:pt x="6039" y="4450"/>
                    <a:pt x="5915" y="4127"/>
                    <a:pt x="5791" y="3903"/>
                  </a:cubicBezTo>
                  <a:cubicBezTo>
                    <a:pt x="5393" y="3257"/>
                    <a:pt x="5393" y="3257"/>
                    <a:pt x="5393" y="3257"/>
                  </a:cubicBezTo>
                  <a:cubicBezTo>
                    <a:pt x="5244" y="3058"/>
                    <a:pt x="5045" y="2760"/>
                    <a:pt x="4896" y="2561"/>
                  </a:cubicBezTo>
                  <a:cubicBezTo>
                    <a:pt x="4424" y="1989"/>
                    <a:pt x="4424" y="1989"/>
                    <a:pt x="4424" y="1989"/>
                  </a:cubicBezTo>
                  <a:cubicBezTo>
                    <a:pt x="4225" y="1790"/>
                    <a:pt x="3976" y="1541"/>
                    <a:pt x="3778" y="1342"/>
                  </a:cubicBezTo>
                  <a:cubicBezTo>
                    <a:pt x="3256" y="895"/>
                    <a:pt x="3256" y="895"/>
                    <a:pt x="3256" y="895"/>
                  </a:cubicBezTo>
                  <a:cubicBezTo>
                    <a:pt x="2560" y="373"/>
                    <a:pt x="2485" y="323"/>
                    <a:pt x="1939" y="0"/>
                  </a:cubicBezTo>
                  <a:cubicBezTo>
                    <a:pt x="4374" y="1367"/>
                    <a:pt x="5965" y="4102"/>
                    <a:pt x="5965" y="7459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05" name="Freeform 81"/>
            <p:cNvSpPr>
              <a:spLocks noChangeAspect="1"/>
            </p:cNvSpPr>
            <p:nvPr/>
          </p:nvSpPr>
          <p:spPr bwMode="auto">
            <a:xfrm>
              <a:off x="2282" y="1721"/>
              <a:ext cx="1048" cy="1074"/>
            </a:xfrm>
            <a:custGeom>
              <a:avLst/>
              <a:gdLst>
                <a:gd name="T0" fmla="*/ 0 w 8734"/>
                <a:gd name="T1" fmla="*/ 0 h 8950"/>
                <a:gd name="T2" fmla="*/ 0 w 8734"/>
                <a:gd name="T3" fmla="*/ 0 h 8950"/>
                <a:gd name="T4" fmla="*/ 0 w 8734"/>
                <a:gd name="T5" fmla="*/ 0 h 8950"/>
                <a:gd name="T6" fmla="*/ 0 w 8734"/>
                <a:gd name="T7" fmla="*/ 0 h 89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34"/>
                <a:gd name="T13" fmla="*/ 0 h 8950"/>
                <a:gd name="T14" fmla="*/ 8734 w 8734"/>
                <a:gd name="T15" fmla="*/ 8950 h 89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34" h="8950">
                  <a:moveTo>
                    <a:pt x="3727" y="8329"/>
                  </a:moveTo>
                  <a:cubicBezTo>
                    <a:pt x="6846" y="8950"/>
                    <a:pt x="8734" y="5611"/>
                    <a:pt x="6833" y="2855"/>
                  </a:cubicBezTo>
                  <a:cubicBezTo>
                    <a:pt x="4883" y="0"/>
                    <a:pt x="796" y="459"/>
                    <a:pt x="311" y="3588"/>
                  </a:cubicBezTo>
                  <a:cubicBezTo>
                    <a:pt x="0" y="5661"/>
                    <a:pt x="1628" y="7920"/>
                    <a:pt x="3727" y="8329"/>
                  </a:cubicBezTo>
                </a:path>
              </a:pathLst>
            </a:custGeom>
            <a:solidFill>
              <a:srgbClr val="F9A5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06" name="Freeform 82"/>
            <p:cNvSpPr>
              <a:spLocks noChangeAspect="1"/>
            </p:cNvSpPr>
            <p:nvPr/>
          </p:nvSpPr>
          <p:spPr bwMode="auto">
            <a:xfrm>
              <a:off x="2267" y="1739"/>
              <a:ext cx="1021" cy="1082"/>
            </a:xfrm>
            <a:custGeom>
              <a:avLst/>
              <a:gdLst>
                <a:gd name="T0" fmla="*/ 0 w 8509"/>
                <a:gd name="T1" fmla="*/ 0 h 9017"/>
                <a:gd name="T2" fmla="*/ 0 w 8509"/>
                <a:gd name="T3" fmla="*/ 0 h 9017"/>
                <a:gd name="T4" fmla="*/ 0 w 8509"/>
                <a:gd name="T5" fmla="*/ 0 h 9017"/>
                <a:gd name="T6" fmla="*/ 0 w 8509"/>
                <a:gd name="T7" fmla="*/ 0 h 90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09"/>
                <a:gd name="T13" fmla="*/ 0 h 9017"/>
                <a:gd name="T14" fmla="*/ 8509 w 8509"/>
                <a:gd name="T15" fmla="*/ 9017 h 90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09" h="9017">
                  <a:moveTo>
                    <a:pt x="3404" y="8023"/>
                  </a:moveTo>
                  <a:cubicBezTo>
                    <a:pt x="6646" y="9017"/>
                    <a:pt x="8509" y="5788"/>
                    <a:pt x="7043" y="3180"/>
                  </a:cubicBezTo>
                  <a:cubicBezTo>
                    <a:pt x="5255" y="0"/>
                    <a:pt x="1280" y="398"/>
                    <a:pt x="584" y="3093"/>
                  </a:cubicBezTo>
                  <a:cubicBezTo>
                    <a:pt x="0" y="5341"/>
                    <a:pt x="1566" y="7452"/>
                    <a:pt x="3404" y="8023"/>
                  </a:cubicBezTo>
                </a:path>
              </a:pathLst>
            </a:custGeom>
            <a:solidFill>
              <a:srgbClr val="F9A41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07" name="Freeform 83"/>
            <p:cNvSpPr>
              <a:spLocks noChangeAspect="1"/>
            </p:cNvSpPr>
            <p:nvPr/>
          </p:nvSpPr>
          <p:spPr bwMode="auto">
            <a:xfrm>
              <a:off x="2262" y="1762"/>
              <a:ext cx="963" cy="1076"/>
            </a:xfrm>
            <a:custGeom>
              <a:avLst/>
              <a:gdLst>
                <a:gd name="T0" fmla="*/ 0 w 8025"/>
                <a:gd name="T1" fmla="*/ 0 h 8966"/>
                <a:gd name="T2" fmla="*/ 0 w 8025"/>
                <a:gd name="T3" fmla="*/ 0 h 8966"/>
                <a:gd name="T4" fmla="*/ 0 w 8025"/>
                <a:gd name="T5" fmla="*/ 0 h 8966"/>
                <a:gd name="T6" fmla="*/ 0 w 8025"/>
                <a:gd name="T7" fmla="*/ 0 h 89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25"/>
                <a:gd name="T13" fmla="*/ 0 h 8966"/>
                <a:gd name="T14" fmla="*/ 8025 w 8025"/>
                <a:gd name="T15" fmla="*/ 8966 h 89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25" h="8966">
                  <a:moveTo>
                    <a:pt x="2824" y="7511"/>
                  </a:moveTo>
                  <a:cubicBezTo>
                    <a:pt x="5624" y="8966"/>
                    <a:pt x="8025" y="6504"/>
                    <a:pt x="7278" y="3942"/>
                  </a:cubicBezTo>
                  <a:cubicBezTo>
                    <a:pt x="6283" y="510"/>
                    <a:pt x="2190" y="0"/>
                    <a:pt x="908" y="2412"/>
                  </a:cubicBezTo>
                  <a:cubicBezTo>
                    <a:pt x="0" y="4129"/>
                    <a:pt x="896" y="6516"/>
                    <a:pt x="2824" y="7511"/>
                  </a:cubicBezTo>
                </a:path>
              </a:pathLst>
            </a:custGeom>
            <a:solidFill>
              <a:srgbClr val="F9A31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08" name="Freeform 84"/>
            <p:cNvSpPr>
              <a:spLocks noChangeAspect="1"/>
            </p:cNvSpPr>
            <p:nvPr/>
          </p:nvSpPr>
          <p:spPr bwMode="auto">
            <a:xfrm>
              <a:off x="2261" y="1752"/>
              <a:ext cx="945" cy="1069"/>
            </a:xfrm>
            <a:custGeom>
              <a:avLst/>
              <a:gdLst>
                <a:gd name="T0" fmla="*/ 0 w 7875"/>
                <a:gd name="T1" fmla="*/ 0 h 8909"/>
                <a:gd name="T2" fmla="*/ 0 w 7875"/>
                <a:gd name="T3" fmla="*/ 0 h 8909"/>
                <a:gd name="T4" fmla="*/ 0 w 7875"/>
                <a:gd name="T5" fmla="*/ 0 h 8909"/>
                <a:gd name="T6" fmla="*/ 0 w 7875"/>
                <a:gd name="T7" fmla="*/ 0 h 89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75"/>
                <a:gd name="T13" fmla="*/ 0 h 8909"/>
                <a:gd name="T14" fmla="*/ 7875 w 7875"/>
                <a:gd name="T15" fmla="*/ 8909 h 89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75" h="8909">
                  <a:moveTo>
                    <a:pt x="2634" y="7443"/>
                  </a:moveTo>
                  <a:cubicBezTo>
                    <a:pt x="5255" y="8909"/>
                    <a:pt x="7875" y="6896"/>
                    <a:pt x="7105" y="4001"/>
                  </a:cubicBezTo>
                  <a:cubicBezTo>
                    <a:pt x="6397" y="1380"/>
                    <a:pt x="2621" y="0"/>
                    <a:pt x="1094" y="2448"/>
                  </a:cubicBezTo>
                  <a:cubicBezTo>
                    <a:pt x="0" y="4188"/>
                    <a:pt x="1007" y="6511"/>
                    <a:pt x="2634" y="7443"/>
                  </a:cubicBezTo>
                </a:path>
              </a:pathLst>
            </a:custGeom>
            <a:solidFill>
              <a:srgbClr val="F8A21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09" name="Freeform 85"/>
            <p:cNvSpPr>
              <a:spLocks noChangeAspect="1"/>
            </p:cNvSpPr>
            <p:nvPr/>
          </p:nvSpPr>
          <p:spPr bwMode="auto">
            <a:xfrm>
              <a:off x="2274" y="1782"/>
              <a:ext cx="875" cy="1027"/>
            </a:xfrm>
            <a:custGeom>
              <a:avLst/>
              <a:gdLst>
                <a:gd name="T0" fmla="*/ 0 w 7291"/>
                <a:gd name="T1" fmla="*/ 0 h 8559"/>
                <a:gd name="T2" fmla="*/ 0 w 7291"/>
                <a:gd name="T3" fmla="*/ 0 h 8559"/>
                <a:gd name="T4" fmla="*/ 0 w 7291"/>
                <a:gd name="T5" fmla="*/ 0 h 8559"/>
                <a:gd name="T6" fmla="*/ 0 w 7291"/>
                <a:gd name="T7" fmla="*/ 0 h 85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91"/>
                <a:gd name="T13" fmla="*/ 0 h 8559"/>
                <a:gd name="T14" fmla="*/ 7291 w 7291"/>
                <a:gd name="T15" fmla="*/ 8559 h 85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91" h="8559">
                  <a:moveTo>
                    <a:pt x="2223" y="6932"/>
                  </a:moveTo>
                  <a:cubicBezTo>
                    <a:pt x="4608" y="8559"/>
                    <a:pt x="7291" y="6994"/>
                    <a:pt x="6919" y="4199"/>
                  </a:cubicBezTo>
                  <a:cubicBezTo>
                    <a:pt x="6546" y="1342"/>
                    <a:pt x="2770" y="0"/>
                    <a:pt x="1155" y="2149"/>
                  </a:cubicBezTo>
                  <a:cubicBezTo>
                    <a:pt x="0" y="3677"/>
                    <a:pt x="770" y="5938"/>
                    <a:pt x="2223" y="6932"/>
                  </a:cubicBezTo>
                </a:path>
              </a:pathLst>
            </a:custGeom>
            <a:solidFill>
              <a:srgbClr val="F8A01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10" name="Freeform 86"/>
            <p:cNvSpPr>
              <a:spLocks noChangeAspect="1"/>
            </p:cNvSpPr>
            <p:nvPr/>
          </p:nvSpPr>
          <p:spPr bwMode="auto">
            <a:xfrm>
              <a:off x="2292" y="1831"/>
              <a:ext cx="844" cy="983"/>
            </a:xfrm>
            <a:custGeom>
              <a:avLst/>
              <a:gdLst>
                <a:gd name="T0" fmla="*/ 0 w 7033"/>
                <a:gd name="T1" fmla="*/ 0 h 8191"/>
                <a:gd name="T2" fmla="*/ 0 w 7033"/>
                <a:gd name="T3" fmla="*/ 0 h 8191"/>
                <a:gd name="T4" fmla="*/ 0 w 7033"/>
                <a:gd name="T5" fmla="*/ 0 h 8191"/>
                <a:gd name="T6" fmla="*/ 0 w 7033"/>
                <a:gd name="T7" fmla="*/ 0 h 81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33"/>
                <a:gd name="T13" fmla="*/ 0 h 8191"/>
                <a:gd name="T14" fmla="*/ 7033 w 7033"/>
                <a:gd name="T15" fmla="*/ 8191 h 81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33" h="8191">
                  <a:moveTo>
                    <a:pt x="2038" y="6426"/>
                  </a:moveTo>
                  <a:cubicBezTo>
                    <a:pt x="4498" y="8191"/>
                    <a:pt x="7033" y="6265"/>
                    <a:pt x="6623" y="3766"/>
                  </a:cubicBezTo>
                  <a:cubicBezTo>
                    <a:pt x="6126" y="795"/>
                    <a:pt x="2261" y="0"/>
                    <a:pt x="1006" y="1964"/>
                  </a:cubicBezTo>
                  <a:cubicBezTo>
                    <a:pt x="0" y="3542"/>
                    <a:pt x="758" y="5506"/>
                    <a:pt x="2038" y="6426"/>
                  </a:cubicBezTo>
                </a:path>
              </a:pathLst>
            </a:custGeom>
            <a:solidFill>
              <a:srgbClr val="F89F1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11" name="Freeform 87"/>
            <p:cNvSpPr>
              <a:spLocks noChangeAspect="1"/>
            </p:cNvSpPr>
            <p:nvPr/>
          </p:nvSpPr>
          <p:spPr bwMode="auto">
            <a:xfrm>
              <a:off x="2317" y="1853"/>
              <a:ext cx="800" cy="956"/>
            </a:xfrm>
            <a:custGeom>
              <a:avLst/>
              <a:gdLst>
                <a:gd name="T0" fmla="*/ 0 w 6667"/>
                <a:gd name="T1" fmla="*/ 0 h 7967"/>
                <a:gd name="T2" fmla="*/ 0 w 6667"/>
                <a:gd name="T3" fmla="*/ 0 h 7967"/>
                <a:gd name="T4" fmla="*/ 0 w 6667"/>
                <a:gd name="T5" fmla="*/ 0 h 7967"/>
                <a:gd name="T6" fmla="*/ 0 w 6667"/>
                <a:gd name="T7" fmla="*/ 0 h 79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7"/>
                <a:gd name="T13" fmla="*/ 0 h 7967"/>
                <a:gd name="T14" fmla="*/ 6667 w 6667"/>
                <a:gd name="T15" fmla="*/ 7967 h 79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7" h="7967">
                  <a:moveTo>
                    <a:pt x="1878" y="6177"/>
                  </a:moveTo>
                  <a:cubicBezTo>
                    <a:pt x="4416" y="7967"/>
                    <a:pt x="6667" y="5742"/>
                    <a:pt x="6256" y="3567"/>
                  </a:cubicBezTo>
                  <a:cubicBezTo>
                    <a:pt x="5697" y="622"/>
                    <a:pt x="2052" y="0"/>
                    <a:pt x="796" y="2026"/>
                  </a:cubicBezTo>
                  <a:cubicBezTo>
                    <a:pt x="0" y="3319"/>
                    <a:pt x="473" y="5146"/>
                    <a:pt x="1878" y="6177"/>
                  </a:cubicBezTo>
                </a:path>
              </a:pathLst>
            </a:custGeom>
            <a:solidFill>
              <a:srgbClr val="F89E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12" name="Freeform 88"/>
            <p:cNvSpPr>
              <a:spLocks noChangeAspect="1"/>
            </p:cNvSpPr>
            <p:nvPr/>
          </p:nvSpPr>
          <p:spPr bwMode="auto">
            <a:xfrm>
              <a:off x="2324" y="1886"/>
              <a:ext cx="736" cy="908"/>
            </a:xfrm>
            <a:custGeom>
              <a:avLst/>
              <a:gdLst>
                <a:gd name="T0" fmla="*/ 0 w 6134"/>
                <a:gd name="T1" fmla="*/ 0 h 7567"/>
                <a:gd name="T2" fmla="*/ 0 w 6134"/>
                <a:gd name="T3" fmla="*/ 0 h 7567"/>
                <a:gd name="T4" fmla="*/ 0 w 6134"/>
                <a:gd name="T5" fmla="*/ 0 h 7567"/>
                <a:gd name="T6" fmla="*/ 0 w 6134"/>
                <a:gd name="T7" fmla="*/ 0 h 75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34"/>
                <a:gd name="T13" fmla="*/ 0 h 7567"/>
                <a:gd name="T14" fmla="*/ 6134 w 6134"/>
                <a:gd name="T15" fmla="*/ 7567 h 75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34" h="7567">
                  <a:moveTo>
                    <a:pt x="1528" y="5566"/>
                  </a:moveTo>
                  <a:cubicBezTo>
                    <a:pt x="3738" y="7567"/>
                    <a:pt x="6134" y="5840"/>
                    <a:pt x="6084" y="3728"/>
                  </a:cubicBezTo>
                  <a:cubicBezTo>
                    <a:pt x="6022" y="820"/>
                    <a:pt x="2595" y="0"/>
                    <a:pt x="1180" y="1454"/>
                  </a:cubicBezTo>
                  <a:cubicBezTo>
                    <a:pt x="0" y="2647"/>
                    <a:pt x="410" y="4548"/>
                    <a:pt x="1528" y="5566"/>
                  </a:cubicBezTo>
                </a:path>
              </a:pathLst>
            </a:custGeom>
            <a:solidFill>
              <a:srgbClr val="F89D1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13" name="Freeform 89"/>
            <p:cNvSpPr>
              <a:spLocks noChangeAspect="1"/>
            </p:cNvSpPr>
            <p:nvPr/>
          </p:nvSpPr>
          <p:spPr bwMode="auto">
            <a:xfrm>
              <a:off x="2341" y="1885"/>
              <a:ext cx="731" cy="888"/>
            </a:xfrm>
            <a:custGeom>
              <a:avLst/>
              <a:gdLst>
                <a:gd name="T0" fmla="*/ 0 w 12183"/>
                <a:gd name="T1" fmla="*/ 0 h 14800"/>
                <a:gd name="T2" fmla="*/ 0 w 12183"/>
                <a:gd name="T3" fmla="*/ 0 h 14800"/>
                <a:gd name="T4" fmla="*/ 0 w 12183"/>
                <a:gd name="T5" fmla="*/ 0 h 14800"/>
                <a:gd name="T6" fmla="*/ 0 w 12183"/>
                <a:gd name="T7" fmla="*/ 0 h 148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183"/>
                <a:gd name="T13" fmla="*/ 0 h 14800"/>
                <a:gd name="T14" fmla="*/ 12183 w 12183"/>
                <a:gd name="T15" fmla="*/ 14800 h 148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183" h="14800">
                  <a:moveTo>
                    <a:pt x="2884" y="11026"/>
                  </a:moveTo>
                  <a:cubicBezTo>
                    <a:pt x="7061" y="14800"/>
                    <a:pt x="12183" y="11324"/>
                    <a:pt x="11586" y="6556"/>
                  </a:cubicBezTo>
                  <a:cubicBezTo>
                    <a:pt x="11015" y="1937"/>
                    <a:pt x="4426" y="0"/>
                    <a:pt x="1790" y="3700"/>
                  </a:cubicBezTo>
                  <a:cubicBezTo>
                    <a:pt x="0" y="6208"/>
                    <a:pt x="1019" y="9337"/>
                    <a:pt x="2884" y="11026"/>
                  </a:cubicBezTo>
                </a:path>
              </a:pathLst>
            </a:custGeom>
            <a:solidFill>
              <a:srgbClr val="F79C1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14" name="Freeform 90"/>
            <p:cNvSpPr>
              <a:spLocks noChangeAspect="1"/>
            </p:cNvSpPr>
            <p:nvPr/>
          </p:nvSpPr>
          <p:spPr bwMode="auto">
            <a:xfrm>
              <a:off x="2349" y="1910"/>
              <a:ext cx="708" cy="853"/>
            </a:xfrm>
            <a:custGeom>
              <a:avLst/>
              <a:gdLst>
                <a:gd name="T0" fmla="*/ 0 w 11800"/>
                <a:gd name="T1" fmla="*/ 0 h 14216"/>
                <a:gd name="T2" fmla="*/ 0 w 11800"/>
                <a:gd name="T3" fmla="*/ 0 h 14216"/>
                <a:gd name="T4" fmla="*/ 0 w 11800"/>
                <a:gd name="T5" fmla="*/ 0 h 14216"/>
                <a:gd name="T6" fmla="*/ 0 w 11800"/>
                <a:gd name="T7" fmla="*/ 0 h 14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00"/>
                <a:gd name="T13" fmla="*/ 0 h 14216"/>
                <a:gd name="T14" fmla="*/ 11800 w 11800"/>
                <a:gd name="T15" fmla="*/ 14216 h 14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00" h="14216">
                  <a:moveTo>
                    <a:pt x="2932" y="10488"/>
                  </a:moveTo>
                  <a:cubicBezTo>
                    <a:pt x="7180" y="14216"/>
                    <a:pt x="11800" y="10165"/>
                    <a:pt x="11254" y="6114"/>
                  </a:cubicBezTo>
                  <a:cubicBezTo>
                    <a:pt x="10633" y="1764"/>
                    <a:pt x="4571" y="0"/>
                    <a:pt x="1963" y="3405"/>
                  </a:cubicBezTo>
                  <a:cubicBezTo>
                    <a:pt x="0" y="5990"/>
                    <a:pt x="1342" y="9121"/>
                    <a:pt x="2932" y="10488"/>
                  </a:cubicBezTo>
                </a:path>
              </a:pathLst>
            </a:custGeom>
            <a:solidFill>
              <a:srgbClr val="F79A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15" name="Freeform 91"/>
            <p:cNvSpPr>
              <a:spLocks noChangeAspect="1"/>
            </p:cNvSpPr>
            <p:nvPr/>
          </p:nvSpPr>
          <p:spPr bwMode="auto">
            <a:xfrm>
              <a:off x="2358" y="1935"/>
              <a:ext cx="671" cy="801"/>
            </a:xfrm>
            <a:custGeom>
              <a:avLst/>
              <a:gdLst>
                <a:gd name="T0" fmla="*/ 0 w 11183"/>
                <a:gd name="T1" fmla="*/ 0 h 13350"/>
                <a:gd name="T2" fmla="*/ 0 w 11183"/>
                <a:gd name="T3" fmla="*/ 0 h 13350"/>
                <a:gd name="T4" fmla="*/ 0 w 11183"/>
                <a:gd name="T5" fmla="*/ 0 h 13350"/>
                <a:gd name="T6" fmla="*/ 0 w 11183"/>
                <a:gd name="T7" fmla="*/ 0 h 133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183"/>
                <a:gd name="T13" fmla="*/ 0 h 13350"/>
                <a:gd name="T14" fmla="*/ 11183 w 11183"/>
                <a:gd name="T15" fmla="*/ 13350 h 133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183" h="13350">
                  <a:moveTo>
                    <a:pt x="2336" y="9298"/>
                  </a:moveTo>
                  <a:cubicBezTo>
                    <a:pt x="5791" y="13350"/>
                    <a:pt x="10686" y="10417"/>
                    <a:pt x="10910" y="6564"/>
                  </a:cubicBezTo>
                  <a:cubicBezTo>
                    <a:pt x="11183" y="2138"/>
                    <a:pt x="5492" y="0"/>
                    <a:pt x="2709" y="2561"/>
                  </a:cubicBezTo>
                  <a:cubicBezTo>
                    <a:pt x="0" y="5047"/>
                    <a:pt x="1292" y="8055"/>
                    <a:pt x="2336" y="9298"/>
                  </a:cubicBezTo>
                </a:path>
              </a:pathLst>
            </a:custGeom>
            <a:solidFill>
              <a:srgbClr val="F799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16" name="Freeform 92"/>
            <p:cNvSpPr>
              <a:spLocks noChangeAspect="1"/>
            </p:cNvSpPr>
            <p:nvPr/>
          </p:nvSpPr>
          <p:spPr bwMode="auto">
            <a:xfrm>
              <a:off x="2394" y="1926"/>
              <a:ext cx="623" cy="780"/>
            </a:xfrm>
            <a:custGeom>
              <a:avLst/>
              <a:gdLst>
                <a:gd name="T0" fmla="*/ 0 w 10383"/>
                <a:gd name="T1" fmla="*/ 0 h 13000"/>
                <a:gd name="T2" fmla="*/ 0 w 10383"/>
                <a:gd name="T3" fmla="*/ 0 h 13000"/>
                <a:gd name="T4" fmla="*/ 0 w 10383"/>
                <a:gd name="T5" fmla="*/ 0 h 13000"/>
                <a:gd name="T6" fmla="*/ 0 w 10383"/>
                <a:gd name="T7" fmla="*/ 0 h 13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83"/>
                <a:gd name="T13" fmla="*/ 0 h 13000"/>
                <a:gd name="T14" fmla="*/ 10383 w 10383"/>
                <a:gd name="T15" fmla="*/ 13000 h 13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83" h="13000">
                  <a:moveTo>
                    <a:pt x="1987" y="9347"/>
                  </a:moveTo>
                  <a:cubicBezTo>
                    <a:pt x="5192" y="13000"/>
                    <a:pt x="9837" y="10241"/>
                    <a:pt x="10110" y="6712"/>
                  </a:cubicBezTo>
                  <a:cubicBezTo>
                    <a:pt x="10383" y="2934"/>
                    <a:pt x="5589" y="0"/>
                    <a:pt x="2261" y="2983"/>
                  </a:cubicBezTo>
                  <a:cubicBezTo>
                    <a:pt x="0" y="5022"/>
                    <a:pt x="745" y="7930"/>
                    <a:pt x="1987" y="9347"/>
                  </a:cubicBezTo>
                </a:path>
              </a:pathLst>
            </a:custGeom>
            <a:solidFill>
              <a:srgbClr val="F798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17" name="Freeform 93"/>
            <p:cNvSpPr>
              <a:spLocks noChangeAspect="1"/>
            </p:cNvSpPr>
            <p:nvPr/>
          </p:nvSpPr>
          <p:spPr bwMode="auto">
            <a:xfrm>
              <a:off x="2419" y="1933"/>
              <a:ext cx="586" cy="745"/>
            </a:xfrm>
            <a:custGeom>
              <a:avLst/>
              <a:gdLst>
                <a:gd name="T0" fmla="*/ 0 w 9766"/>
                <a:gd name="T1" fmla="*/ 0 h 12417"/>
                <a:gd name="T2" fmla="*/ 0 w 9766"/>
                <a:gd name="T3" fmla="*/ 0 h 12417"/>
                <a:gd name="T4" fmla="*/ 0 w 9766"/>
                <a:gd name="T5" fmla="*/ 0 h 12417"/>
                <a:gd name="T6" fmla="*/ 0 w 9766"/>
                <a:gd name="T7" fmla="*/ 0 h 12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66"/>
                <a:gd name="T13" fmla="*/ 0 h 12417"/>
                <a:gd name="T14" fmla="*/ 9766 w 9766"/>
                <a:gd name="T15" fmla="*/ 12417 h 12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66" h="12417">
                  <a:moveTo>
                    <a:pt x="1839" y="9114"/>
                  </a:moveTo>
                  <a:cubicBezTo>
                    <a:pt x="4821" y="12417"/>
                    <a:pt x="9195" y="9834"/>
                    <a:pt x="9468" y="6581"/>
                  </a:cubicBezTo>
                  <a:cubicBezTo>
                    <a:pt x="9766" y="3228"/>
                    <a:pt x="5368" y="0"/>
                    <a:pt x="1839" y="3253"/>
                  </a:cubicBezTo>
                  <a:cubicBezTo>
                    <a:pt x="671" y="4346"/>
                    <a:pt x="0" y="7053"/>
                    <a:pt x="1839" y="9114"/>
                  </a:cubicBezTo>
                </a:path>
              </a:pathLst>
            </a:custGeom>
            <a:solidFill>
              <a:srgbClr val="F7971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18" name="Freeform 94"/>
            <p:cNvSpPr>
              <a:spLocks noChangeAspect="1"/>
            </p:cNvSpPr>
            <p:nvPr/>
          </p:nvSpPr>
          <p:spPr bwMode="auto">
            <a:xfrm>
              <a:off x="2446" y="1974"/>
              <a:ext cx="551" cy="662"/>
            </a:xfrm>
            <a:custGeom>
              <a:avLst/>
              <a:gdLst>
                <a:gd name="T0" fmla="*/ 0 w 9183"/>
                <a:gd name="T1" fmla="*/ 0 h 11034"/>
                <a:gd name="T2" fmla="*/ 0 w 9183"/>
                <a:gd name="T3" fmla="*/ 0 h 11034"/>
                <a:gd name="T4" fmla="*/ 0 w 9183"/>
                <a:gd name="T5" fmla="*/ 0 h 11034"/>
                <a:gd name="T6" fmla="*/ 0 w 9183"/>
                <a:gd name="T7" fmla="*/ 0 h 110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83"/>
                <a:gd name="T13" fmla="*/ 0 h 11034"/>
                <a:gd name="T14" fmla="*/ 9183 w 9183"/>
                <a:gd name="T15" fmla="*/ 11034 h 110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83" h="11034">
                  <a:moveTo>
                    <a:pt x="1712" y="8300"/>
                  </a:moveTo>
                  <a:cubicBezTo>
                    <a:pt x="4393" y="11034"/>
                    <a:pt x="8463" y="9145"/>
                    <a:pt x="8811" y="5890"/>
                  </a:cubicBezTo>
                  <a:cubicBezTo>
                    <a:pt x="9183" y="2187"/>
                    <a:pt x="4815" y="0"/>
                    <a:pt x="1936" y="2436"/>
                  </a:cubicBezTo>
                  <a:cubicBezTo>
                    <a:pt x="0" y="4101"/>
                    <a:pt x="248" y="6809"/>
                    <a:pt x="1712" y="8300"/>
                  </a:cubicBezTo>
                </a:path>
              </a:pathLst>
            </a:custGeom>
            <a:solidFill>
              <a:srgbClr val="F7961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19" name="Freeform 95"/>
            <p:cNvSpPr>
              <a:spLocks noChangeAspect="1"/>
            </p:cNvSpPr>
            <p:nvPr/>
          </p:nvSpPr>
          <p:spPr bwMode="auto">
            <a:xfrm>
              <a:off x="2467" y="2003"/>
              <a:ext cx="523" cy="547"/>
            </a:xfrm>
            <a:custGeom>
              <a:avLst/>
              <a:gdLst>
                <a:gd name="T0" fmla="*/ 0 w 8716"/>
                <a:gd name="T1" fmla="*/ 0 h 9116"/>
                <a:gd name="T2" fmla="*/ 0 w 8716"/>
                <a:gd name="T3" fmla="*/ 0 h 9116"/>
                <a:gd name="T4" fmla="*/ 0 w 8716"/>
                <a:gd name="T5" fmla="*/ 0 h 9116"/>
                <a:gd name="T6" fmla="*/ 0 w 8716"/>
                <a:gd name="T7" fmla="*/ 0 h 9116"/>
                <a:gd name="T8" fmla="*/ 0 w 8716"/>
                <a:gd name="T9" fmla="*/ 0 h 9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16"/>
                <a:gd name="T16" fmla="*/ 0 h 9116"/>
                <a:gd name="T17" fmla="*/ 8716 w 8716"/>
                <a:gd name="T18" fmla="*/ 9116 h 9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16" h="9116">
                  <a:moveTo>
                    <a:pt x="1142" y="6980"/>
                  </a:moveTo>
                  <a:cubicBezTo>
                    <a:pt x="2533" y="9116"/>
                    <a:pt x="4842" y="8769"/>
                    <a:pt x="4867" y="8744"/>
                  </a:cubicBezTo>
                  <a:cubicBezTo>
                    <a:pt x="5637" y="8595"/>
                    <a:pt x="7996" y="8073"/>
                    <a:pt x="8319" y="5415"/>
                  </a:cubicBezTo>
                  <a:cubicBezTo>
                    <a:pt x="8716" y="2211"/>
                    <a:pt x="4991" y="0"/>
                    <a:pt x="2185" y="1764"/>
                  </a:cubicBezTo>
                  <a:cubicBezTo>
                    <a:pt x="496" y="2807"/>
                    <a:pt x="0" y="5291"/>
                    <a:pt x="1142" y="6980"/>
                  </a:cubicBezTo>
                </a:path>
              </a:pathLst>
            </a:custGeom>
            <a:solidFill>
              <a:srgbClr val="F6941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20" name="Freeform 96"/>
            <p:cNvSpPr>
              <a:spLocks noChangeAspect="1"/>
            </p:cNvSpPr>
            <p:nvPr/>
          </p:nvSpPr>
          <p:spPr bwMode="auto">
            <a:xfrm>
              <a:off x="2474" y="2046"/>
              <a:ext cx="497" cy="537"/>
            </a:xfrm>
            <a:custGeom>
              <a:avLst/>
              <a:gdLst>
                <a:gd name="T0" fmla="*/ 0 w 8284"/>
                <a:gd name="T1" fmla="*/ 0 h 8950"/>
                <a:gd name="T2" fmla="*/ 0 w 8284"/>
                <a:gd name="T3" fmla="*/ 0 h 8950"/>
                <a:gd name="T4" fmla="*/ 0 w 8284"/>
                <a:gd name="T5" fmla="*/ 0 h 8950"/>
                <a:gd name="T6" fmla="*/ 0 w 8284"/>
                <a:gd name="T7" fmla="*/ 0 h 8950"/>
                <a:gd name="T8" fmla="*/ 0 w 8284"/>
                <a:gd name="T9" fmla="*/ 0 h 8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4"/>
                <a:gd name="T16" fmla="*/ 0 h 8950"/>
                <a:gd name="T17" fmla="*/ 8284 w 8284"/>
                <a:gd name="T18" fmla="*/ 8950 h 89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4" h="8950">
                  <a:moveTo>
                    <a:pt x="1344" y="6166"/>
                  </a:moveTo>
                  <a:cubicBezTo>
                    <a:pt x="3259" y="8950"/>
                    <a:pt x="7587" y="7981"/>
                    <a:pt x="8060" y="4699"/>
                  </a:cubicBezTo>
                  <a:cubicBezTo>
                    <a:pt x="8284" y="3183"/>
                    <a:pt x="7513" y="1815"/>
                    <a:pt x="5970" y="920"/>
                  </a:cubicBezTo>
                  <a:cubicBezTo>
                    <a:pt x="5548" y="697"/>
                    <a:pt x="4005" y="0"/>
                    <a:pt x="2090" y="1268"/>
                  </a:cubicBezTo>
                  <a:cubicBezTo>
                    <a:pt x="921" y="2039"/>
                    <a:pt x="0" y="4227"/>
                    <a:pt x="1344" y="6166"/>
                  </a:cubicBezTo>
                </a:path>
              </a:pathLst>
            </a:custGeom>
            <a:solidFill>
              <a:srgbClr val="F6931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21" name="Freeform 97"/>
            <p:cNvSpPr>
              <a:spLocks noChangeAspect="1"/>
            </p:cNvSpPr>
            <p:nvPr/>
          </p:nvSpPr>
          <p:spPr bwMode="auto">
            <a:xfrm>
              <a:off x="2501" y="2062"/>
              <a:ext cx="457" cy="495"/>
            </a:xfrm>
            <a:custGeom>
              <a:avLst/>
              <a:gdLst>
                <a:gd name="T0" fmla="*/ 0 w 7617"/>
                <a:gd name="T1" fmla="*/ 0 h 8250"/>
                <a:gd name="T2" fmla="*/ 0 w 7617"/>
                <a:gd name="T3" fmla="*/ 0 h 8250"/>
                <a:gd name="T4" fmla="*/ 0 w 7617"/>
                <a:gd name="T5" fmla="*/ 0 h 8250"/>
                <a:gd name="T6" fmla="*/ 0 w 7617"/>
                <a:gd name="T7" fmla="*/ 0 h 8250"/>
                <a:gd name="T8" fmla="*/ 0 w 7617"/>
                <a:gd name="T9" fmla="*/ 0 h 8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17"/>
                <a:gd name="T16" fmla="*/ 0 h 8250"/>
                <a:gd name="T17" fmla="*/ 7617 w 7617"/>
                <a:gd name="T18" fmla="*/ 8250 h 8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17" h="8250">
                  <a:moveTo>
                    <a:pt x="1170" y="5815"/>
                  </a:moveTo>
                  <a:cubicBezTo>
                    <a:pt x="3112" y="8250"/>
                    <a:pt x="6995" y="7380"/>
                    <a:pt x="7468" y="4398"/>
                  </a:cubicBezTo>
                  <a:cubicBezTo>
                    <a:pt x="7592" y="3728"/>
                    <a:pt x="7617" y="2063"/>
                    <a:pt x="5526" y="820"/>
                  </a:cubicBezTo>
                  <a:cubicBezTo>
                    <a:pt x="4879" y="447"/>
                    <a:pt x="3585" y="0"/>
                    <a:pt x="1842" y="1094"/>
                  </a:cubicBezTo>
                  <a:cubicBezTo>
                    <a:pt x="349" y="2063"/>
                    <a:pt x="0" y="4349"/>
                    <a:pt x="1170" y="5815"/>
                  </a:cubicBezTo>
                </a:path>
              </a:pathLst>
            </a:custGeom>
            <a:solidFill>
              <a:srgbClr val="F69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22" name="Freeform 98"/>
            <p:cNvSpPr>
              <a:spLocks noChangeAspect="1"/>
            </p:cNvSpPr>
            <p:nvPr/>
          </p:nvSpPr>
          <p:spPr bwMode="auto">
            <a:xfrm>
              <a:off x="2494" y="2040"/>
              <a:ext cx="476" cy="508"/>
            </a:xfrm>
            <a:custGeom>
              <a:avLst/>
              <a:gdLst>
                <a:gd name="T0" fmla="*/ 0 w 7933"/>
                <a:gd name="T1" fmla="*/ 0 h 8467"/>
                <a:gd name="T2" fmla="*/ 0 w 7933"/>
                <a:gd name="T3" fmla="*/ 0 h 8467"/>
                <a:gd name="T4" fmla="*/ 0 w 7933"/>
                <a:gd name="T5" fmla="*/ 0 h 8467"/>
                <a:gd name="T6" fmla="*/ 0 w 7933"/>
                <a:gd name="T7" fmla="*/ 0 h 84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3"/>
                <a:gd name="T13" fmla="*/ 0 h 8467"/>
                <a:gd name="T14" fmla="*/ 7933 w 7933"/>
                <a:gd name="T15" fmla="*/ 8467 h 84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3" h="8467">
                  <a:moveTo>
                    <a:pt x="1591" y="6108"/>
                  </a:moveTo>
                  <a:cubicBezTo>
                    <a:pt x="3581" y="8467"/>
                    <a:pt x="6988" y="7300"/>
                    <a:pt x="7436" y="4768"/>
                  </a:cubicBezTo>
                  <a:cubicBezTo>
                    <a:pt x="7933" y="2136"/>
                    <a:pt x="4725" y="0"/>
                    <a:pt x="2412" y="1416"/>
                  </a:cubicBezTo>
                  <a:cubicBezTo>
                    <a:pt x="0" y="2881"/>
                    <a:pt x="970" y="5364"/>
                    <a:pt x="1591" y="6108"/>
                  </a:cubicBezTo>
                </a:path>
              </a:pathLst>
            </a:custGeom>
            <a:solidFill>
              <a:srgbClr val="F79F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23" name="Freeform 99"/>
            <p:cNvSpPr>
              <a:spLocks noChangeAspect="1"/>
            </p:cNvSpPr>
            <p:nvPr/>
          </p:nvSpPr>
          <p:spPr bwMode="auto">
            <a:xfrm>
              <a:off x="2546" y="2097"/>
              <a:ext cx="400" cy="389"/>
            </a:xfrm>
            <a:custGeom>
              <a:avLst/>
              <a:gdLst>
                <a:gd name="T0" fmla="*/ 0 w 6667"/>
                <a:gd name="T1" fmla="*/ 0 h 6484"/>
                <a:gd name="T2" fmla="*/ 0 w 6667"/>
                <a:gd name="T3" fmla="*/ 0 h 6484"/>
                <a:gd name="T4" fmla="*/ 0 w 6667"/>
                <a:gd name="T5" fmla="*/ 0 h 6484"/>
                <a:gd name="T6" fmla="*/ 0 w 6667"/>
                <a:gd name="T7" fmla="*/ 0 h 6484"/>
                <a:gd name="T8" fmla="*/ 0 w 6667"/>
                <a:gd name="T9" fmla="*/ 0 h 6484"/>
                <a:gd name="T10" fmla="*/ 0 w 6667"/>
                <a:gd name="T11" fmla="*/ 0 h 6484"/>
                <a:gd name="T12" fmla="*/ 0 w 6667"/>
                <a:gd name="T13" fmla="*/ 0 h 64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67"/>
                <a:gd name="T22" fmla="*/ 0 h 6484"/>
                <a:gd name="T23" fmla="*/ 6667 w 6667"/>
                <a:gd name="T24" fmla="*/ 6484 h 64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67" h="6484">
                  <a:moveTo>
                    <a:pt x="747" y="4745"/>
                  </a:moveTo>
                  <a:cubicBezTo>
                    <a:pt x="1294" y="5565"/>
                    <a:pt x="2314" y="6484"/>
                    <a:pt x="4155" y="6186"/>
                  </a:cubicBezTo>
                  <a:cubicBezTo>
                    <a:pt x="5050" y="6037"/>
                    <a:pt x="6170" y="5068"/>
                    <a:pt x="6418" y="3826"/>
                  </a:cubicBezTo>
                  <a:cubicBezTo>
                    <a:pt x="6667" y="2683"/>
                    <a:pt x="6145" y="1615"/>
                    <a:pt x="4901" y="646"/>
                  </a:cubicBezTo>
                  <a:cubicBezTo>
                    <a:pt x="4229" y="125"/>
                    <a:pt x="2662" y="0"/>
                    <a:pt x="1966" y="398"/>
                  </a:cubicBezTo>
                  <a:cubicBezTo>
                    <a:pt x="597" y="1218"/>
                    <a:pt x="548" y="1441"/>
                    <a:pt x="224" y="2559"/>
                  </a:cubicBezTo>
                  <a:cubicBezTo>
                    <a:pt x="175" y="2708"/>
                    <a:pt x="0" y="3577"/>
                    <a:pt x="747" y="4745"/>
                  </a:cubicBezTo>
                </a:path>
              </a:pathLst>
            </a:custGeom>
            <a:solidFill>
              <a:srgbClr val="F8A44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24" name="Freeform 100"/>
            <p:cNvSpPr>
              <a:spLocks noChangeAspect="1"/>
            </p:cNvSpPr>
            <p:nvPr/>
          </p:nvSpPr>
          <p:spPr bwMode="auto">
            <a:xfrm>
              <a:off x="2523" y="2099"/>
              <a:ext cx="406" cy="370"/>
            </a:xfrm>
            <a:custGeom>
              <a:avLst/>
              <a:gdLst>
                <a:gd name="T0" fmla="*/ 0 w 6767"/>
                <a:gd name="T1" fmla="*/ 0 h 6166"/>
                <a:gd name="T2" fmla="*/ 0 w 6767"/>
                <a:gd name="T3" fmla="*/ 0 h 6166"/>
                <a:gd name="T4" fmla="*/ 0 w 6767"/>
                <a:gd name="T5" fmla="*/ 0 h 6166"/>
                <a:gd name="T6" fmla="*/ 0 w 6767"/>
                <a:gd name="T7" fmla="*/ 0 h 6166"/>
                <a:gd name="T8" fmla="*/ 0 w 6767"/>
                <a:gd name="T9" fmla="*/ 0 h 6166"/>
                <a:gd name="T10" fmla="*/ 0 w 6767"/>
                <a:gd name="T11" fmla="*/ 0 h 6166"/>
                <a:gd name="T12" fmla="*/ 0 w 6767"/>
                <a:gd name="T13" fmla="*/ 0 h 6166"/>
                <a:gd name="T14" fmla="*/ 0 w 6767"/>
                <a:gd name="T15" fmla="*/ 0 h 61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67"/>
                <a:gd name="T25" fmla="*/ 0 h 6166"/>
                <a:gd name="T26" fmla="*/ 6767 w 6767"/>
                <a:gd name="T27" fmla="*/ 6166 h 61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67" h="6166">
                  <a:moveTo>
                    <a:pt x="1567" y="5023"/>
                  </a:moveTo>
                  <a:cubicBezTo>
                    <a:pt x="2413" y="5893"/>
                    <a:pt x="4005" y="6166"/>
                    <a:pt x="4503" y="5968"/>
                  </a:cubicBezTo>
                  <a:cubicBezTo>
                    <a:pt x="5672" y="5495"/>
                    <a:pt x="5697" y="5470"/>
                    <a:pt x="6319" y="4625"/>
                  </a:cubicBezTo>
                  <a:cubicBezTo>
                    <a:pt x="6568" y="4277"/>
                    <a:pt x="6767" y="3556"/>
                    <a:pt x="6692" y="2884"/>
                  </a:cubicBezTo>
                  <a:cubicBezTo>
                    <a:pt x="6543" y="1939"/>
                    <a:pt x="5896" y="1268"/>
                    <a:pt x="5697" y="1069"/>
                  </a:cubicBezTo>
                  <a:cubicBezTo>
                    <a:pt x="5200" y="597"/>
                    <a:pt x="5200" y="597"/>
                    <a:pt x="3831" y="248"/>
                  </a:cubicBezTo>
                  <a:cubicBezTo>
                    <a:pt x="2961" y="0"/>
                    <a:pt x="1468" y="1044"/>
                    <a:pt x="1219" y="1442"/>
                  </a:cubicBezTo>
                  <a:cubicBezTo>
                    <a:pt x="0" y="3382"/>
                    <a:pt x="1493" y="4973"/>
                    <a:pt x="1567" y="5023"/>
                  </a:cubicBezTo>
                </a:path>
              </a:pathLst>
            </a:custGeom>
            <a:solidFill>
              <a:srgbClr val="F8A9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25" name="Freeform 101"/>
            <p:cNvSpPr>
              <a:spLocks noChangeAspect="1"/>
            </p:cNvSpPr>
            <p:nvPr/>
          </p:nvSpPr>
          <p:spPr bwMode="auto">
            <a:xfrm>
              <a:off x="2570" y="2118"/>
              <a:ext cx="364" cy="341"/>
            </a:xfrm>
            <a:custGeom>
              <a:avLst/>
              <a:gdLst>
                <a:gd name="T0" fmla="*/ 0 w 6067"/>
                <a:gd name="T1" fmla="*/ 0 h 5684"/>
                <a:gd name="T2" fmla="*/ 0 w 6067"/>
                <a:gd name="T3" fmla="*/ 0 h 5684"/>
                <a:gd name="T4" fmla="*/ 0 w 6067"/>
                <a:gd name="T5" fmla="*/ 0 h 5684"/>
                <a:gd name="T6" fmla="*/ 0 w 6067"/>
                <a:gd name="T7" fmla="*/ 0 h 5684"/>
                <a:gd name="T8" fmla="*/ 0 w 6067"/>
                <a:gd name="T9" fmla="*/ 0 h 5684"/>
                <a:gd name="T10" fmla="*/ 0 w 6067"/>
                <a:gd name="T11" fmla="*/ 0 h 5684"/>
                <a:gd name="T12" fmla="*/ 0 w 6067"/>
                <a:gd name="T13" fmla="*/ 0 h 5684"/>
                <a:gd name="T14" fmla="*/ 0 w 6067"/>
                <a:gd name="T15" fmla="*/ 0 h 5684"/>
                <a:gd name="T16" fmla="*/ 0 w 6067"/>
                <a:gd name="T17" fmla="*/ 0 h 56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67"/>
                <a:gd name="T28" fmla="*/ 0 h 5684"/>
                <a:gd name="T29" fmla="*/ 6067 w 6067"/>
                <a:gd name="T30" fmla="*/ 5684 h 56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67" h="5684">
                  <a:moveTo>
                    <a:pt x="448" y="3897"/>
                  </a:moveTo>
                  <a:cubicBezTo>
                    <a:pt x="796" y="4567"/>
                    <a:pt x="1691" y="5684"/>
                    <a:pt x="3680" y="5510"/>
                  </a:cubicBezTo>
                  <a:cubicBezTo>
                    <a:pt x="4252" y="5460"/>
                    <a:pt x="5495" y="4542"/>
                    <a:pt x="5719" y="3475"/>
                  </a:cubicBezTo>
                  <a:cubicBezTo>
                    <a:pt x="6067" y="1862"/>
                    <a:pt x="4799" y="819"/>
                    <a:pt x="4749" y="770"/>
                  </a:cubicBezTo>
                  <a:cubicBezTo>
                    <a:pt x="4078" y="249"/>
                    <a:pt x="3108" y="75"/>
                    <a:pt x="3059" y="75"/>
                  </a:cubicBezTo>
                  <a:cubicBezTo>
                    <a:pt x="2661" y="0"/>
                    <a:pt x="2139" y="125"/>
                    <a:pt x="1766" y="273"/>
                  </a:cubicBezTo>
                  <a:cubicBezTo>
                    <a:pt x="1393" y="447"/>
                    <a:pt x="945" y="795"/>
                    <a:pt x="697" y="1117"/>
                  </a:cubicBezTo>
                  <a:cubicBezTo>
                    <a:pt x="597" y="1217"/>
                    <a:pt x="175" y="2135"/>
                    <a:pt x="175" y="2135"/>
                  </a:cubicBezTo>
                  <a:cubicBezTo>
                    <a:pt x="175" y="2135"/>
                    <a:pt x="0" y="3078"/>
                    <a:pt x="448" y="3897"/>
                  </a:cubicBezTo>
                </a:path>
              </a:pathLst>
            </a:custGeom>
            <a:solidFill>
              <a:srgbClr val="F8AC5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26" name="Freeform 102"/>
            <p:cNvSpPr>
              <a:spLocks noChangeAspect="1"/>
            </p:cNvSpPr>
            <p:nvPr/>
          </p:nvSpPr>
          <p:spPr bwMode="auto">
            <a:xfrm>
              <a:off x="2583" y="2126"/>
              <a:ext cx="339" cy="322"/>
            </a:xfrm>
            <a:custGeom>
              <a:avLst/>
              <a:gdLst>
                <a:gd name="T0" fmla="*/ 0 w 5650"/>
                <a:gd name="T1" fmla="*/ 0 h 5366"/>
                <a:gd name="T2" fmla="*/ 0 w 5650"/>
                <a:gd name="T3" fmla="*/ 0 h 5366"/>
                <a:gd name="T4" fmla="*/ 0 w 5650"/>
                <a:gd name="T5" fmla="*/ 0 h 5366"/>
                <a:gd name="T6" fmla="*/ 0 w 5650"/>
                <a:gd name="T7" fmla="*/ 0 h 5366"/>
                <a:gd name="T8" fmla="*/ 0 w 5650"/>
                <a:gd name="T9" fmla="*/ 0 h 5366"/>
                <a:gd name="T10" fmla="*/ 0 w 5650"/>
                <a:gd name="T11" fmla="*/ 0 h 5366"/>
                <a:gd name="T12" fmla="*/ 0 w 5650"/>
                <a:gd name="T13" fmla="*/ 0 h 5366"/>
                <a:gd name="T14" fmla="*/ 0 w 5650"/>
                <a:gd name="T15" fmla="*/ 0 h 5366"/>
                <a:gd name="T16" fmla="*/ 0 w 5650"/>
                <a:gd name="T17" fmla="*/ 0 h 53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50"/>
                <a:gd name="T28" fmla="*/ 0 h 5366"/>
                <a:gd name="T29" fmla="*/ 5650 w 5650"/>
                <a:gd name="T30" fmla="*/ 5366 h 53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50" h="5366">
                  <a:moveTo>
                    <a:pt x="398" y="3727"/>
                  </a:moveTo>
                  <a:cubicBezTo>
                    <a:pt x="597" y="4124"/>
                    <a:pt x="1469" y="5366"/>
                    <a:pt x="3435" y="5193"/>
                  </a:cubicBezTo>
                  <a:cubicBezTo>
                    <a:pt x="4381" y="4795"/>
                    <a:pt x="4381" y="4795"/>
                    <a:pt x="4381" y="4795"/>
                  </a:cubicBezTo>
                  <a:cubicBezTo>
                    <a:pt x="4879" y="4323"/>
                    <a:pt x="5202" y="4000"/>
                    <a:pt x="5376" y="3329"/>
                  </a:cubicBezTo>
                  <a:cubicBezTo>
                    <a:pt x="5650" y="2186"/>
                    <a:pt x="5028" y="1192"/>
                    <a:pt x="4356" y="646"/>
                  </a:cubicBezTo>
                  <a:cubicBezTo>
                    <a:pt x="3908" y="273"/>
                    <a:pt x="2862" y="49"/>
                    <a:pt x="2838" y="49"/>
                  </a:cubicBezTo>
                  <a:cubicBezTo>
                    <a:pt x="2464" y="0"/>
                    <a:pt x="1917" y="124"/>
                    <a:pt x="1568" y="273"/>
                  </a:cubicBezTo>
                  <a:cubicBezTo>
                    <a:pt x="1394" y="348"/>
                    <a:pt x="523" y="770"/>
                    <a:pt x="125" y="1938"/>
                  </a:cubicBezTo>
                  <a:cubicBezTo>
                    <a:pt x="75" y="2112"/>
                    <a:pt x="0" y="3031"/>
                    <a:pt x="398" y="3727"/>
                  </a:cubicBezTo>
                </a:path>
              </a:pathLst>
            </a:custGeom>
            <a:solidFill>
              <a:srgbClr val="F8AF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27" name="Freeform 103"/>
            <p:cNvSpPr>
              <a:spLocks noChangeAspect="1"/>
            </p:cNvSpPr>
            <p:nvPr/>
          </p:nvSpPr>
          <p:spPr bwMode="auto">
            <a:xfrm>
              <a:off x="2564" y="2134"/>
              <a:ext cx="349" cy="301"/>
            </a:xfrm>
            <a:custGeom>
              <a:avLst/>
              <a:gdLst>
                <a:gd name="T0" fmla="*/ 0 w 5817"/>
                <a:gd name="T1" fmla="*/ 0 h 5017"/>
                <a:gd name="T2" fmla="*/ 0 w 5817"/>
                <a:gd name="T3" fmla="*/ 0 h 5017"/>
                <a:gd name="T4" fmla="*/ 0 w 5817"/>
                <a:gd name="T5" fmla="*/ 0 h 5017"/>
                <a:gd name="T6" fmla="*/ 0 w 5817"/>
                <a:gd name="T7" fmla="*/ 0 h 5017"/>
                <a:gd name="T8" fmla="*/ 0 w 5817"/>
                <a:gd name="T9" fmla="*/ 0 h 5017"/>
                <a:gd name="T10" fmla="*/ 0 w 5817"/>
                <a:gd name="T11" fmla="*/ 0 h 5017"/>
                <a:gd name="T12" fmla="*/ 0 w 5817"/>
                <a:gd name="T13" fmla="*/ 0 h 5017"/>
                <a:gd name="T14" fmla="*/ 0 w 5817"/>
                <a:gd name="T15" fmla="*/ 0 h 5017"/>
                <a:gd name="T16" fmla="*/ 0 w 5817"/>
                <a:gd name="T17" fmla="*/ 0 h 5017"/>
                <a:gd name="T18" fmla="*/ 0 w 5817"/>
                <a:gd name="T19" fmla="*/ 0 h 50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7"/>
                <a:gd name="T31" fmla="*/ 0 h 5017"/>
                <a:gd name="T32" fmla="*/ 5817 w 5817"/>
                <a:gd name="T33" fmla="*/ 5017 h 50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7" h="5017">
                  <a:moveTo>
                    <a:pt x="870" y="3576"/>
                  </a:moveTo>
                  <a:cubicBezTo>
                    <a:pt x="870" y="3576"/>
                    <a:pt x="1492" y="4272"/>
                    <a:pt x="1566" y="4346"/>
                  </a:cubicBezTo>
                  <a:cubicBezTo>
                    <a:pt x="1865" y="4570"/>
                    <a:pt x="2362" y="4744"/>
                    <a:pt x="2710" y="4893"/>
                  </a:cubicBezTo>
                  <a:cubicBezTo>
                    <a:pt x="2983" y="5017"/>
                    <a:pt x="3431" y="4942"/>
                    <a:pt x="3729" y="4917"/>
                  </a:cubicBezTo>
                  <a:cubicBezTo>
                    <a:pt x="4027" y="4893"/>
                    <a:pt x="4450" y="4719"/>
                    <a:pt x="4699" y="4495"/>
                  </a:cubicBezTo>
                  <a:cubicBezTo>
                    <a:pt x="5270" y="3949"/>
                    <a:pt x="5469" y="3452"/>
                    <a:pt x="5544" y="3204"/>
                  </a:cubicBezTo>
                  <a:cubicBezTo>
                    <a:pt x="5668" y="2732"/>
                    <a:pt x="5817" y="1565"/>
                    <a:pt x="4500" y="522"/>
                  </a:cubicBezTo>
                  <a:cubicBezTo>
                    <a:pt x="4152" y="248"/>
                    <a:pt x="3580" y="75"/>
                    <a:pt x="3157" y="50"/>
                  </a:cubicBezTo>
                  <a:cubicBezTo>
                    <a:pt x="2785" y="0"/>
                    <a:pt x="2238" y="124"/>
                    <a:pt x="1890" y="298"/>
                  </a:cubicBezTo>
                  <a:cubicBezTo>
                    <a:pt x="1069" y="671"/>
                    <a:pt x="0" y="2111"/>
                    <a:pt x="870" y="3576"/>
                  </a:cubicBezTo>
                </a:path>
              </a:pathLst>
            </a:custGeom>
            <a:solidFill>
              <a:srgbClr val="F9B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28" name="Freeform 104"/>
            <p:cNvSpPr>
              <a:spLocks noChangeAspect="1"/>
            </p:cNvSpPr>
            <p:nvPr/>
          </p:nvSpPr>
          <p:spPr bwMode="auto">
            <a:xfrm>
              <a:off x="2560" y="2141"/>
              <a:ext cx="344" cy="287"/>
            </a:xfrm>
            <a:custGeom>
              <a:avLst/>
              <a:gdLst>
                <a:gd name="T0" fmla="*/ 0 w 5733"/>
                <a:gd name="T1" fmla="*/ 0 h 4783"/>
                <a:gd name="T2" fmla="*/ 0 w 5733"/>
                <a:gd name="T3" fmla="*/ 0 h 4783"/>
                <a:gd name="T4" fmla="*/ 0 w 5733"/>
                <a:gd name="T5" fmla="*/ 0 h 4783"/>
                <a:gd name="T6" fmla="*/ 0 w 5733"/>
                <a:gd name="T7" fmla="*/ 0 h 4783"/>
                <a:gd name="T8" fmla="*/ 0 w 5733"/>
                <a:gd name="T9" fmla="*/ 0 h 4783"/>
                <a:gd name="T10" fmla="*/ 0 w 5733"/>
                <a:gd name="T11" fmla="*/ 0 h 4783"/>
                <a:gd name="T12" fmla="*/ 0 w 5733"/>
                <a:gd name="T13" fmla="*/ 0 h 4783"/>
                <a:gd name="T14" fmla="*/ 0 w 5733"/>
                <a:gd name="T15" fmla="*/ 0 h 47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33"/>
                <a:gd name="T25" fmla="*/ 0 h 4783"/>
                <a:gd name="T26" fmla="*/ 5733 w 5733"/>
                <a:gd name="T27" fmla="*/ 4783 h 47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33" h="4783">
                  <a:moveTo>
                    <a:pt x="1097" y="3438"/>
                  </a:moveTo>
                  <a:cubicBezTo>
                    <a:pt x="1421" y="3936"/>
                    <a:pt x="2168" y="4783"/>
                    <a:pt x="3764" y="4659"/>
                  </a:cubicBezTo>
                  <a:cubicBezTo>
                    <a:pt x="4088" y="4634"/>
                    <a:pt x="4512" y="4434"/>
                    <a:pt x="4736" y="4210"/>
                  </a:cubicBezTo>
                  <a:cubicBezTo>
                    <a:pt x="5185" y="3812"/>
                    <a:pt x="5459" y="3089"/>
                    <a:pt x="5459" y="3089"/>
                  </a:cubicBezTo>
                  <a:cubicBezTo>
                    <a:pt x="5733" y="2192"/>
                    <a:pt x="5384" y="1196"/>
                    <a:pt x="4562" y="548"/>
                  </a:cubicBezTo>
                  <a:cubicBezTo>
                    <a:pt x="4437" y="473"/>
                    <a:pt x="3390" y="50"/>
                    <a:pt x="3240" y="50"/>
                  </a:cubicBezTo>
                  <a:cubicBezTo>
                    <a:pt x="2842" y="0"/>
                    <a:pt x="2318" y="149"/>
                    <a:pt x="1969" y="324"/>
                  </a:cubicBezTo>
                  <a:cubicBezTo>
                    <a:pt x="1944" y="324"/>
                    <a:pt x="0" y="1594"/>
                    <a:pt x="1097" y="3438"/>
                  </a:cubicBezTo>
                </a:path>
              </a:pathLst>
            </a:custGeom>
            <a:solidFill>
              <a:srgbClr val="F9B56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29" name="Freeform 105"/>
            <p:cNvSpPr>
              <a:spLocks noChangeAspect="1"/>
            </p:cNvSpPr>
            <p:nvPr/>
          </p:nvSpPr>
          <p:spPr bwMode="auto">
            <a:xfrm>
              <a:off x="2577" y="2149"/>
              <a:ext cx="321" cy="267"/>
            </a:xfrm>
            <a:custGeom>
              <a:avLst/>
              <a:gdLst>
                <a:gd name="T0" fmla="*/ 0 w 5350"/>
                <a:gd name="T1" fmla="*/ 0 h 4450"/>
                <a:gd name="T2" fmla="*/ 0 w 5350"/>
                <a:gd name="T3" fmla="*/ 0 h 4450"/>
                <a:gd name="T4" fmla="*/ 0 w 5350"/>
                <a:gd name="T5" fmla="*/ 0 h 4450"/>
                <a:gd name="T6" fmla="*/ 0 w 5350"/>
                <a:gd name="T7" fmla="*/ 0 h 4450"/>
                <a:gd name="T8" fmla="*/ 0 w 5350"/>
                <a:gd name="T9" fmla="*/ 0 h 4450"/>
                <a:gd name="T10" fmla="*/ 0 w 5350"/>
                <a:gd name="T11" fmla="*/ 0 h 4450"/>
                <a:gd name="T12" fmla="*/ 0 w 5350"/>
                <a:gd name="T13" fmla="*/ 0 h 4450"/>
                <a:gd name="T14" fmla="*/ 0 w 5350"/>
                <a:gd name="T15" fmla="*/ 0 h 4450"/>
                <a:gd name="T16" fmla="*/ 0 w 5350"/>
                <a:gd name="T17" fmla="*/ 0 h 44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50"/>
                <a:gd name="T28" fmla="*/ 0 h 4450"/>
                <a:gd name="T29" fmla="*/ 5350 w 5350"/>
                <a:gd name="T30" fmla="*/ 4450 h 44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50" h="4450">
                  <a:moveTo>
                    <a:pt x="1020" y="3257"/>
                  </a:moveTo>
                  <a:cubicBezTo>
                    <a:pt x="1369" y="3853"/>
                    <a:pt x="2140" y="4202"/>
                    <a:pt x="2389" y="4326"/>
                  </a:cubicBezTo>
                  <a:cubicBezTo>
                    <a:pt x="2688" y="4450"/>
                    <a:pt x="3135" y="4425"/>
                    <a:pt x="3459" y="4400"/>
                  </a:cubicBezTo>
                  <a:cubicBezTo>
                    <a:pt x="3782" y="4376"/>
                    <a:pt x="4205" y="4152"/>
                    <a:pt x="4454" y="3928"/>
                  </a:cubicBezTo>
                  <a:cubicBezTo>
                    <a:pt x="4653" y="3729"/>
                    <a:pt x="5052" y="2959"/>
                    <a:pt x="5052" y="2959"/>
                  </a:cubicBezTo>
                  <a:cubicBezTo>
                    <a:pt x="5350" y="2039"/>
                    <a:pt x="4877" y="1069"/>
                    <a:pt x="4280" y="622"/>
                  </a:cubicBezTo>
                  <a:cubicBezTo>
                    <a:pt x="3957" y="348"/>
                    <a:pt x="3384" y="100"/>
                    <a:pt x="2961" y="50"/>
                  </a:cubicBezTo>
                  <a:cubicBezTo>
                    <a:pt x="2563" y="0"/>
                    <a:pt x="2041" y="174"/>
                    <a:pt x="1692" y="348"/>
                  </a:cubicBezTo>
                  <a:cubicBezTo>
                    <a:pt x="1667" y="348"/>
                    <a:pt x="0" y="1591"/>
                    <a:pt x="1020" y="3257"/>
                  </a:cubicBezTo>
                </a:path>
              </a:pathLst>
            </a:custGeom>
            <a:solidFill>
              <a:srgbClr val="F9B76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30" name="Freeform 106"/>
            <p:cNvSpPr>
              <a:spLocks noChangeAspect="1"/>
            </p:cNvSpPr>
            <p:nvPr/>
          </p:nvSpPr>
          <p:spPr bwMode="auto">
            <a:xfrm>
              <a:off x="2620" y="2159"/>
              <a:ext cx="274" cy="248"/>
            </a:xfrm>
            <a:custGeom>
              <a:avLst/>
              <a:gdLst>
                <a:gd name="T0" fmla="*/ 0 w 4566"/>
                <a:gd name="T1" fmla="*/ 0 h 4133"/>
                <a:gd name="T2" fmla="*/ 0 w 4566"/>
                <a:gd name="T3" fmla="*/ 0 h 4133"/>
                <a:gd name="T4" fmla="*/ 0 w 4566"/>
                <a:gd name="T5" fmla="*/ 0 h 4133"/>
                <a:gd name="T6" fmla="*/ 0 w 4566"/>
                <a:gd name="T7" fmla="*/ 0 h 4133"/>
                <a:gd name="T8" fmla="*/ 0 w 4566"/>
                <a:gd name="T9" fmla="*/ 0 h 4133"/>
                <a:gd name="T10" fmla="*/ 0 w 4566"/>
                <a:gd name="T11" fmla="*/ 0 h 4133"/>
                <a:gd name="T12" fmla="*/ 0 w 4566"/>
                <a:gd name="T13" fmla="*/ 0 h 4133"/>
                <a:gd name="T14" fmla="*/ 0 w 4566"/>
                <a:gd name="T15" fmla="*/ 0 h 4133"/>
                <a:gd name="T16" fmla="*/ 0 w 4566"/>
                <a:gd name="T17" fmla="*/ 0 h 4133"/>
                <a:gd name="T18" fmla="*/ 0 w 4566"/>
                <a:gd name="T19" fmla="*/ 0 h 4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66"/>
                <a:gd name="T31" fmla="*/ 0 h 4133"/>
                <a:gd name="T32" fmla="*/ 4566 w 4566"/>
                <a:gd name="T33" fmla="*/ 4133 h 41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66" h="4133">
                  <a:moveTo>
                    <a:pt x="447" y="3062"/>
                  </a:moveTo>
                  <a:cubicBezTo>
                    <a:pt x="447" y="3087"/>
                    <a:pt x="968" y="3685"/>
                    <a:pt x="1638" y="4009"/>
                  </a:cubicBezTo>
                  <a:cubicBezTo>
                    <a:pt x="1936" y="4133"/>
                    <a:pt x="2382" y="4108"/>
                    <a:pt x="2705" y="4083"/>
                  </a:cubicBezTo>
                  <a:cubicBezTo>
                    <a:pt x="2705" y="4083"/>
                    <a:pt x="3599" y="3660"/>
                    <a:pt x="3698" y="3560"/>
                  </a:cubicBezTo>
                  <a:cubicBezTo>
                    <a:pt x="3896" y="3386"/>
                    <a:pt x="4095" y="3038"/>
                    <a:pt x="4169" y="2789"/>
                  </a:cubicBezTo>
                  <a:cubicBezTo>
                    <a:pt x="4566" y="1668"/>
                    <a:pt x="3772" y="772"/>
                    <a:pt x="3549" y="597"/>
                  </a:cubicBezTo>
                  <a:cubicBezTo>
                    <a:pt x="3375" y="448"/>
                    <a:pt x="2407" y="25"/>
                    <a:pt x="2233" y="0"/>
                  </a:cubicBezTo>
                  <a:cubicBezTo>
                    <a:pt x="2184" y="0"/>
                    <a:pt x="1042" y="274"/>
                    <a:pt x="993" y="323"/>
                  </a:cubicBezTo>
                  <a:cubicBezTo>
                    <a:pt x="670" y="523"/>
                    <a:pt x="298" y="921"/>
                    <a:pt x="223" y="1295"/>
                  </a:cubicBezTo>
                  <a:cubicBezTo>
                    <a:pt x="124" y="1793"/>
                    <a:pt x="0" y="2415"/>
                    <a:pt x="447" y="3062"/>
                  </a:cubicBezTo>
                </a:path>
              </a:pathLst>
            </a:custGeom>
            <a:solidFill>
              <a:srgbClr val="F9B96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31" name="Freeform 107"/>
            <p:cNvSpPr>
              <a:spLocks noChangeAspect="1"/>
            </p:cNvSpPr>
            <p:nvPr/>
          </p:nvSpPr>
          <p:spPr bwMode="auto">
            <a:xfrm>
              <a:off x="2616" y="2167"/>
              <a:ext cx="273" cy="231"/>
            </a:xfrm>
            <a:custGeom>
              <a:avLst/>
              <a:gdLst>
                <a:gd name="T0" fmla="*/ 0 w 4550"/>
                <a:gd name="T1" fmla="*/ 0 h 3850"/>
                <a:gd name="T2" fmla="*/ 0 w 4550"/>
                <a:gd name="T3" fmla="*/ 0 h 3850"/>
                <a:gd name="T4" fmla="*/ 0 w 4550"/>
                <a:gd name="T5" fmla="*/ 0 h 3850"/>
                <a:gd name="T6" fmla="*/ 0 w 4550"/>
                <a:gd name="T7" fmla="*/ 0 h 3850"/>
                <a:gd name="T8" fmla="*/ 0 w 4550"/>
                <a:gd name="T9" fmla="*/ 0 h 3850"/>
                <a:gd name="T10" fmla="*/ 0 w 4550"/>
                <a:gd name="T11" fmla="*/ 0 h 3850"/>
                <a:gd name="T12" fmla="*/ 0 w 4550"/>
                <a:gd name="T13" fmla="*/ 0 h 3850"/>
                <a:gd name="T14" fmla="*/ 0 w 4550"/>
                <a:gd name="T15" fmla="*/ 0 h 3850"/>
                <a:gd name="T16" fmla="*/ 0 w 4550"/>
                <a:gd name="T17" fmla="*/ 0 h 38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50"/>
                <a:gd name="T28" fmla="*/ 0 h 3850"/>
                <a:gd name="T29" fmla="*/ 4550 w 4550"/>
                <a:gd name="T30" fmla="*/ 3850 h 38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50" h="3850">
                  <a:moveTo>
                    <a:pt x="696" y="2906"/>
                  </a:moveTo>
                  <a:cubicBezTo>
                    <a:pt x="696" y="2931"/>
                    <a:pt x="1567" y="3651"/>
                    <a:pt x="1666" y="3701"/>
                  </a:cubicBezTo>
                  <a:cubicBezTo>
                    <a:pt x="1964" y="3825"/>
                    <a:pt x="2437" y="3850"/>
                    <a:pt x="2760" y="3825"/>
                  </a:cubicBezTo>
                  <a:cubicBezTo>
                    <a:pt x="2835" y="3800"/>
                    <a:pt x="3580" y="3403"/>
                    <a:pt x="3779" y="3229"/>
                  </a:cubicBezTo>
                  <a:cubicBezTo>
                    <a:pt x="3929" y="3105"/>
                    <a:pt x="4053" y="2857"/>
                    <a:pt x="4127" y="2658"/>
                  </a:cubicBezTo>
                  <a:cubicBezTo>
                    <a:pt x="4550" y="1416"/>
                    <a:pt x="3655" y="646"/>
                    <a:pt x="3630" y="621"/>
                  </a:cubicBezTo>
                  <a:cubicBezTo>
                    <a:pt x="3630" y="621"/>
                    <a:pt x="2412" y="0"/>
                    <a:pt x="2337" y="0"/>
                  </a:cubicBezTo>
                  <a:cubicBezTo>
                    <a:pt x="2288" y="0"/>
                    <a:pt x="1119" y="323"/>
                    <a:pt x="1094" y="373"/>
                  </a:cubicBezTo>
                  <a:cubicBezTo>
                    <a:pt x="423" y="820"/>
                    <a:pt x="0" y="2012"/>
                    <a:pt x="696" y="2906"/>
                  </a:cubicBezTo>
                </a:path>
              </a:pathLst>
            </a:custGeom>
            <a:solidFill>
              <a:srgbClr val="F9BB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32" name="Freeform 108"/>
            <p:cNvSpPr>
              <a:spLocks noChangeAspect="1"/>
            </p:cNvSpPr>
            <p:nvPr/>
          </p:nvSpPr>
          <p:spPr bwMode="auto">
            <a:xfrm>
              <a:off x="2629" y="2173"/>
              <a:ext cx="245" cy="216"/>
            </a:xfrm>
            <a:custGeom>
              <a:avLst/>
              <a:gdLst>
                <a:gd name="T0" fmla="*/ 0 w 4083"/>
                <a:gd name="T1" fmla="*/ 0 h 3600"/>
                <a:gd name="T2" fmla="*/ 0 w 4083"/>
                <a:gd name="T3" fmla="*/ 0 h 3600"/>
                <a:gd name="T4" fmla="*/ 0 w 4083"/>
                <a:gd name="T5" fmla="*/ 0 h 3600"/>
                <a:gd name="T6" fmla="*/ 0 w 4083"/>
                <a:gd name="T7" fmla="*/ 0 h 3600"/>
                <a:gd name="T8" fmla="*/ 0 w 4083"/>
                <a:gd name="T9" fmla="*/ 0 h 3600"/>
                <a:gd name="T10" fmla="*/ 0 w 4083"/>
                <a:gd name="T11" fmla="*/ 0 h 3600"/>
                <a:gd name="T12" fmla="*/ 0 w 4083"/>
                <a:gd name="T13" fmla="*/ 0 h 3600"/>
                <a:gd name="T14" fmla="*/ 0 w 4083"/>
                <a:gd name="T15" fmla="*/ 0 h 3600"/>
                <a:gd name="T16" fmla="*/ 0 w 4083"/>
                <a:gd name="T17" fmla="*/ 0 h 3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83"/>
                <a:gd name="T28" fmla="*/ 0 h 3600"/>
                <a:gd name="T29" fmla="*/ 4083 w 4083"/>
                <a:gd name="T30" fmla="*/ 3600 h 36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83" h="3600">
                  <a:moveTo>
                    <a:pt x="647" y="2781"/>
                  </a:moveTo>
                  <a:cubicBezTo>
                    <a:pt x="821" y="3029"/>
                    <a:pt x="1145" y="3302"/>
                    <a:pt x="1419" y="3402"/>
                  </a:cubicBezTo>
                  <a:cubicBezTo>
                    <a:pt x="1718" y="3550"/>
                    <a:pt x="2191" y="3600"/>
                    <a:pt x="2515" y="3575"/>
                  </a:cubicBezTo>
                  <a:cubicBezTo>
                    <a:pt x="2639" y="3575"/>
                    <a:pt x="3535" y="2930"/>
                    <a:pt x="3535" y="2930"/>
                  </a:cubicBezTo>
                  <a:cubicBezTo>
                    <a:pt x="3635" y="2855"/>
                    <a:pt x="3710" y="2682"/>
                    <a:pt x="3759" y="2557"/>
                  </a:cubicBezTo>
                  <a:cubicBezTo>
                    <a:pt x="4083" y="1614"/>
                    <a:pt x="3535" y="770"/>
                    <a:pt x="3436" y="695"/>
                  </a:cubicBezTo>
                  <a:cubicBezTo>
                    <a:pt x="3062" y="447"/>
                    <a:pt x="2564" y="99"/>
                    <a:pt x="2116" y="50"/>
                  </a:cubicBezTo>
                  <a:cubicBezTo>
                    <a:pt x="1718" y="0"/>
                    <a:pt x="1195" y="224"/>
                    <a:pt x="871" y="447"/>
                  </a:cubicBezTo>
                  <a:cubicBezTo>
                    <a:pt x="348" y="819"/>
                    <a:pt x="0" y="1962"/>
                    <a:pt x="647" y="2781"/>
                  </a:cubicBezTo>
                </a:path>
              </a:pathLst>
            </a:custGeom>
            <a:solidFill>
              <a:srgbClr val="FABD7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33" name="Freeform 109"/>
            <p:cNvSpPr>
              <a:spLocks noChangeAspect="1"/>
            </p:cNvSpPr>
            <p:nvPr/>
          </p:nvSpPr>
          <p:spPr bwMode="auto">
            <a:xfrm>
              <a:off x="2655" y="2181"/>
              <a:ext cx="212" cy="202"/>
            </a:xfrm>
            <a:custGeom>
              <a:avLst/>
              <a:gdLst>
                <a:gd name="T0" fmla="*/ 0 w 3533"/>
                <a:gd name="T1" fmla="*/ 0 h 3367"/>
                <a:gd name="T2" fmla="*/ 0 w 3533"/>
                <a:gd name="T3" fmla="*/ 0 h 3367"/>
                <a:gd name="T4" fmla="*/ 0 w 3533"/>
                <a:gd name="T5" fmla="*/ 0 h 3367"/>
                <a:gd name="T6" fmla="*/ 0 w 3533"/>
                <a:gd name="T7" fmla="*/ 0 h 3367"/>
                <a:gd name="T8" fmla="*/ 0 w 3533"/>
                <a:gd name="T9" fmla="*/ 0 h 3367"/>
                <a:gd name="T10" fmla="*/ 0 w 3533"/>
                <a:gd name="T11" fmla="*/ 0 h 3367"/>
                <a:gd name="T12" fmla="*/ 0 w 3533"/>
                <a:gd name="T13" fmla="*/ 0 h 3367"/>
                <a:gd name="T14" fmla="*/ 0 w 3533"/>
                <a:gd name="T15" fmla="*/ 0 h 3367"/>
                <a:gd name="T16" fmla="*/ 0 w 3533"/>
                <a:gd name="T17" fmla="*/ 0 h 3367"/>
                <a:gd name="T18" fmla="*/ 0 w 3533"/>
                <a:gd name="T19" fmla="*/ 0 h 33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33"/>
                <a:gd name="T31" fmla="*/ 0 h 3367"/>
                <a:gd name="T32" fmla="*/ 3533 w 3533"/>
                <a:gd name="T33" fmla="*/ 3367 h 33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33" h="3367">
                  <a:moveTo>
                    <a:pt x="373" y="2644"/>
                  </a:moveTo>
                  <a:cubicBezTo>
                    <a:pt x="523" y="2794"/>
                    <a:pt x="747" y="3018"/>
                    <a:pt x="946" y="3093"/>
                  </a:cubicBezTo>
                  <a:cubicBezTo>
                    <a:pt x="1269" y="3218"/>
                    <a:pt x="1742" y="3367"/>
                    <a:pt x="2065" y="3292"/>
                  </a:cubicBezTo>
                  <a:cubicBezTo>
                    <a:pt x="2439" y="3218"/>
                    <a:pt x="2812" y="2818"/>
                    <a:pt x="3110" y="2594"/>
                  </a:cubicBezTo>
                  <a:cubicBezTo>
                    <a:pt x="3135" y="2544"/>
                    <a:pt x="3185" y="2469"/>
                    <a:pt x="3210" y="2419"/>
                  </a:cubicBezTo>
                  <a:cubicBezTo>
                    <a:pt x="3533" y="1322"/>
                    <a:pt x="3086" y="823"/>
                    <a:pt x="2887" y="649"/>
                  </a:cubicBezTo>
                  <a:cubicBezTo>
                    <a:pt x="2588" y="375"/>
                    <a:pt x="2090" y="75"/>
                    <a:pt x="1692" y="50"/>
                  </a:cubicBezTo>
                  <a:cubicBezTo>
                    <a:pt x="1319" y="0"/>
                    <a:pt x="846" y="325"/>
                    <a:pt x="473" y="449"/>
                  </a:cubicBezTo>
                  <a:cubicBezTo>
                    <a:pt x="50" y="624"/>
                    <a:pt x="0" y="1771"/>
                    <a:pt x="0" y="1796"/>
                  </a:cubicBezTo>
                  <a:cubicBezTo>
                    <a:pt x="50" y="2070"/>
                    <a:pt x="224" y="2419"/>
                    <a:pt x="373" y="2644"/>
                  </a:cubicBezTo>
                </a:path>
              </a:pathLst>
            </a:custGeom>
            <a:solidFill>
              <a:srgbClr val="FABF7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34" name="Freeform 110"/>
            <p:cNvSpPr>
              <a:spLocks noChangeAspect="1"/>
            </p:cNvSpPr>
            <p:nvPr/>
          </p:nvSpPr>
          <p:spPr bwMode="auto">
            <a:xfrm>
              <a:off x="2658" y="2192"/>
              <a:ext cx="190" cy="182"/>
            </a:xfrm>
            <a:custGeom>
              <a:avLst/>
              <a:gdLst>
                <a:gd name="T0" fmla="*/ 0 w 3167"/>
                <a:gd name="T1" fmla="*/ 0 h 3033"/>
                <a:gd name="T2" fmla="*/ 0 w 3167"/>
                <a:gd name="T3" fmla="*/ 0 h 3033"/>
                <a:gd name="T4" fmla="*/ 0 w 3167"/>
                <a:gd name="T5" fmla="*/ 0 h 3033"/>
                <a:gd name="T6" fmla="*/ 0 w 3167"/>
                <a:gd name="T7" fmla="*/ 0 h 3033"/>
                <a:gd name="T8" fmla="*/ 0 w 3167"/>
                <a:gd name="T9" fmla="*/ 0 h 3033"/>
                <a:gd name="T10" fmla="*/ 0 w 3167"/>
                <a:gd name="T11" fmla="*/ 0 h 3033"/>
                <a:gd name="T12" fmla="*/ 0 w 3167"/>
                <a:gd name="T13" fmla="*/ 0 h 3033"/>
                <a:gd name="T14" fmla="*/ 0 w 3167"/>
                <a:gd name="T15" fmla="*/ 0 h 3033"/>
                <a:gd name="T16" fmla="*/ 0 w 3167"/>
                <a:gd name="T17" fmla="*/ 0 h 3033"/>
                <a:gd name="T18" fmla="*/ 0 w 3167"/>
                <a:gd name="T19" fmla="*/ 0 h 3033"/>
                <a:gd name="T20" fmla="*/ 0 w 3167"/>
                <a:gd name="T21" fmla="*/ 0 h 3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67"/>
                <a:gd name="T34" fmla="*/ 0 h 3033"/>
                <a:gd name="T35" fmla="*/ 3167 w 3167"/>
                <a:gd name="T36" fmla="*/ 3033 h 3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67" h="3033">
                  <a:moveTo>
                    <a:pt x="495" y="2436"/>
                  </a:moveTo>
                  <a:cubicBezTo>
                    <a:pt x="594" y="2536"/>
                    <a:pt x="718" y="2660"/>
                    <a:pt x="841" y="2710"/>
                  </a:cubicBezTo>
                  <a:cubicBezTo>
                    <a:pt x="1163" y="2834"/>
                    <a:pt x="1633" y="3033"/>
                    <a:pt x="1979" y="2959"/>
                  </a:cubicBezTo>
                  <a:cubicBezTo>
                    <a:pt x="2350" y="2884"/>
                    <a:pt x="2697" y="2486"/>
                    <a:pt x="2969" y="2238"/>
                  </a:cubicBezTo>
                  <a:cubicBezTo>
                    <a:pt x="2994" y="2213"/>
                    <a:pt x="2994" y="2138"/>
                    <a:pt x="3018" y="2113"/>
                  </a:cubicBezTo>
                  <a:cubicBezTo>
                    <a:pt x="3068" y="1889"/>
                    <a:pt x="3167" y="1591"/>
                    <a:pt x="3117" y="1367"/>
                  </a:cubicBezTo>
                  <a:cubicBezTo>
                    <a:pt x="3043" y="1069"/>
                    <a:pt x="2820" y="671"/>
                    <a:pt x="2573" y="472"/>
                  </a:cubicBezTo>
                  <a:cubicBezTo>
                    <a:pt x="2326" y="273"/>
                    <a:pt x="1955" y="25"/>
                    <a:pt x="1658" y="25"/>
                  </a:cubicBezTo>
                  <a:cubicBezTo>
                    <a:pt x="1262" y="0"/>
                    <a:pt x="792" y="298"/>
                    <a:pt x="445" y="447"/>
                  </a:cubicBezTo>
                  <a:cubicBezTo>
                    <a:pt x="371" y="497"/>
                    <a:pt x="322" y="572"/>
                    <a:pt x="297" y="646"/>
                  </a:cubicBezTo>
                  <a:cubicBezTo>
                    <a:pt x="0" y="1268"/>
                    <a:pt x="74" y="1865"/>
                    <a:pt x="495" y="2436"/>
                  </a:cubicBezTo>
                </a:path>
              </a:pathLst>
            </a:custGeom>
            <a:solidFill>
              <a:srgbClr val="FAC17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35" name="Freeform 111"/>
            <p:cNvSpPr>
              <a:spLocks noChangeAspect="1"/>
            </p:cNvSpPr>
            <p:nvPr/>
          </p:nvSpPr>
          <p:spPr bwMode="auto">
            <a:xfrm>
              <a:off x="2671" y="2201"/>
              <a:ext cx="167" cy="162"/>
            </a:xfrm>
            <a:custGeom>
              <a:avLst/>
              <a:gdLst>
                <a:gd name="T0" fmla="*/ 0 w 2783"/>
                <a:gd name="T1" fmla="*/ 0 h 2700"/>
                <a:gd name="T2" fmla="*/ 0 w 2783"/>
                <a:gd name="T3" fmla="*/ 0 h 2700"/>
                <a:gd name="T4" fmla="*/ 0 w 2783"/>
                <a:gd name="T5" fmla="*/ 0 h 2700"/>
                <a:gd name="T6" fmla="*/ 0 w 2783"/>
                <a:gd name="T7" fmla="*/ 0 h 2700"/>
                <a:gd name="T8" fmla="*/ 0 w 2783"/>
                <a:gd name="T9" fmla="*/ 0 h 2700"/>
                <a:gd name="T10" fmla="*/ 0 w 2783"/>
                <a:gd name="T11" fmla="*/ 0 h 2700"/>
                <a:gd name="T12" fmla="*/ 0 w 2783"/>
                <a:gd name="T13" fmla="*/ 0 h 2700"/>
                <a:gd name="T14" fmla="*/ 0 w 2783"/>
                <a:gd name="T15" fmla="*/ 0 h 2700"/>
                <a:gd name="T16" fmla="*/ 0 w 2783"/>
                <a:gd name="T17" fmla="*/ 0 h 2700"/>
                <a:gd name="T18" fmla="*/ 0 w 2783"/>
                <a:gd name="T19" fmla="*/ 0 h 2700"/>
                <a:gd name="T20" fmla="*/ 0 w 2783"/>
                <a:gd name="T21" fmla="*/ 0 h 27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3"/>
                <a:gd name="T34" fmla="*/ 0 h 2700"/>
                <a:gd name="T35" fmla="*/ 2783 w 2783"/>
                <a:gd name="T36" fmla="*/ 2700 h 27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3" h="2700">
                  <a:moveTo>
                    <a:pt x="447" y="2254"/>
                  </a:moveTo>
                  <a:cubicBezTo>
                    <a:pt x="472" y="2279"/>
                    <a:pt x="522" y="2328"/>
                    <a:pt x="571" y="2353"/>
                  </a:cubicBezTo>
                  <a:cubicBezTo>
                    <a:pt x="919" y="2452"/>
                    <a:pt x="1391" y="2700"/>
                    <a:pt x="1739" y="2625"/>
                  </a:cubicBezTo>
                  <a:cubicBezTo>
                    <a:pt x="2013" y="2576"/>
                    <a:pt x="2311" y="2303"/>
                    <a:pt x="2485" y="2105"/>
                  </a:cubicBezTo>
                  <a:cubicBezTo>
                    <a:pt x="2634" y="1882"/>
                    <a:pt x="2733" y="1536"/>
                    <a:pt x="2758" y="1288"/>
                  </a:cubicBezTo>
                  <a:cubicBezTo>
                    <a:pt x="2783" y="1263"/>
                    <a:pt x="2783" y="1189"/>
                    <a:pt x="2758" y="1164"/>
                  </a:cubicBezTo>
                  <a:cubicBezTo>
                    <a:pt x="2584" y="916"/>
                    <a:pt x="2361" y="545"/>
                    <a:pt x="2112" y="347"/>
                  </a:cubicBezTo>
                  <a:cubicBezTo>
                    <a:pt x="1938" y="198"/>
                    <a:pt x="1665" y="25"/>
                    <a:pt x="1441" y="0"/>
                  </a:cubicBezTo>
                  <a:cubicBezTo>
                    <a:pt x="1068" y="0"/>
                    <a:pt x="497" y="173"/>
                    <a:pt x="248" y="470"/>
                  </a:cubicBezTo>
                  <a:cubicBezTo>
                    <a:pt x="50" y="693"/>
                    <a:pt x="0" y="1114"/>
                    <a:pt x="50" y="1412"/>
                  </a:cubicBezTo>
                  <a:cubicBezTo>
                    <a:pt x="74" y="1684"/>
                    <a:pt x="273" y="2031"/>
                    <a:pt x="447" y="2254"/>
                  </a:cubicBezTo>
                </a:path>
              </a:pathLst>
            </a:custGeom>
            <a:solidFill>
              <a:srgbClr val="FAC38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36" name="Freeform 112"/>
            <p:cNvSpPr>
              <a:spLocks noChangeAspect="1"/>
            </p:cNvSpPr>
            <p:nvPr/>
          </p:nvSpPr>
          <p:spPr bwMode="auto">
            <a:xfrm>
              <a:off x="2643" y="2210"/>
              <a:ext cx="183" cy="143"/>
            </a:xfrm>
            <a:custGeom>
              <a:avLst/>
              <a:gdLst>
                <a:gd name="T0" fmla="*/ 0 w 3050"/>
                <a:gd name="T1" fmla="*/ 0 h 2383"/>
                <a:gd name="T2" fmla="*/ 0 w 3050"/>
                <a:gd name="T3" fmla="*/ 0 h 2383"/>
                <a:gd name="T4" fmla="*/ 0 w 3050"/>
                <a:gd name="T5" fmla="*/ 0 h 2383"/>
                <a:gd name="T6" fmla="*/ 0 w 3050"/>
                <a:gd name="T7" fmla="*/ 0 h 2383"/>
                <a:gd name="T8" fmla="*/ 0 w 3050"/>
                <a:gd name="T9" fmla="*/ 0 h 2383"/>
                <a:gd name="T10" fmla="*/ 0 w 3050"/>
                <a:gd name="T11" fmla="*/ 0 h 2383"/>
                <a:gd name="T12" fmla="*/ 0 w 3050"/>
                <a:gd name="T13" fmla="*/ 0 h 2383"/>
                <a:gd name="T14" fmla="*/ 0 w 3050"/>
                <a:gd name="T15" fmla="*/ 0 h 23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50"/>
                <a:gd name="T25" fmla="*/ 0 h 2383"/>
                <a:gd name="T26" fmla="*/ 3050 w 3050"/>
                <a:gd name="T27" fmla="*/ 2383 h 23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50" h="2383">
                  <a:moveTo>
                    <a:pt x="992" y="1887"/>
                  </a:moveTo>
                  <a:cubicBezTo>
                    <a:pt x="1042" y="1961"/>
                    <a:pt x="1116" y="2036"/>
                    <a:pt x="1215" y="2085"/>
                  </a:cubicBezTo>
                  <a:cubicBezTo>
                    <a:pt x="1488" y="2185"/>
                    <a:pt x="1885" y="2383"/>
                    <a:pt x="2182" y="2333"/>
                  </a:cubicBezTo>
                  <a:cubicBezTo>
                    <a:pt x="2381" y="2309"/>
                    <a:pt x="2579" y="2110"/>
                    <a:pt x="2678" y="1961"/>
                  </a:cubicBezTo>
                  <a:cubicBezTo>
                    <a:pt x="2852" y="1713"/>
                    <a:pt x="3050" y="1340"/>
                    <a:pt x="3025" y="1067"/>
                  </a:cubicBezTo>
                  <a:cubicBezTo>
                    <a:pt x="2976" y="745"/>
                    <a:pt x="2554" y="422"/>
                    <a:pt x="2331" y="198"/>
                  </a:cubicBezTo>
                  <a:cubicBezTo>
                    <a:pt x="2232" y="99"/>
                    <a:pt x="2058" y="0"/>
                    <a:pt x="1934" y="0"/>
                  </a:cubicBezTo>
                  <a:cubicBezTo>
                    <a:pt x="1587" y="0"/>
                    <a:pt x="0" y="645"/>
                    <a:pt x="992" y="1887"/>
                  </a:cubicBezTo>
                </a:path>
              </a:pathLst>
            </a:custGeom>
            <a:solidFill>
              <a:srgbClr val="FAC5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37" name="Freeform 113"/>
            <p:cNvSpPr>
              <a:spLocks noChangeAspect="1"/>
            </p:cNvSpPr>
            <p:nvPr/>
          </p:nvSpPr>
          <p:spPr bwMode="auto">
            <a:xfrm>
              <a:off x="2691" y="2219"/>
              <a:ext cx="122" cy="123"/>
            </a:xfrm>
            <a:custGeom>
              <a:avLst/>
              <a:gdLst>
                <a:gd name="T0" fmla="*/ 0 w 2033"/>
                <a:gd name="T1" fmla="*/ 0 h 2050"/>
                <a:gd name="T2" fmla="*/ 0 w 2033"/>
                <a:gd name="T3" fmla="*/ 0 h 2050"/>
                <a:gd name="T4" fmla="*/ 0 w 2033"/>
                <a:gd name="T5" fmla="*/ 0 h 2050"/>
                <a:gd name="T6" fmla="*/ 0 w 2033"/>
                <a:gd name="T7" fmla="*/ 0 h 2050"/>
                <a:gd name="T8" fmla="*/ 0 w 2033"/>
                <a:gd name="T9" fmla="*/ 0 h 2050"/>
                <a:gd name="T10" fmla="*/ 0 w 2033"/>
                <a:gd name="T11" fmla="*/ 0 h 2050"/>
                <a:gd name="T12" fmla="*/ 0 w 2033"/>
                <a:gd name="T13" fmla="*/ 0 h 2050"/>
                <a:gd name="T14" fmla="*/ 0 w 2033"/>
                <a:gd name="T15" fmla="*/ 0 h 20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33"/>
                <a:gd name="T25" fmla="*/ 0 h 2050"/>
                <a:gd name="T26" fmla="*/ 2033 w 2033"/>
                <a:gd name="T27" fmla="*/ 2050 h 20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33" h="2050">
                  <a:moveTo>
                    <a:pt x="99" y="1185"/>
                  </a:moveTo>
                  <a:cubicBezTo>
                    <a:pt x="273" y="1432"/>
                    <a:pt x="595" y="1704"/>
                    <a:pt x="868" y="1877"/>
                  </a:cubicBezTo>
                  <a:cubicBezTo>
                    <a:pt x="992" y="1951"/>
                    <a:pt x="1215" y="2050"/>
                    <a:pt x="1364" y="2000"/>
                  </a:cubicBezTo>
                  <a:cubicBezTo>
                    <a:pt x="1463" y="2000"/>
                    <a:pt x="1587" y="1902"/>
                    <a:pt x="1637" y="1828"/>
                  </a:cubicBezTo>
                  <a:cubicBezTo>
                    <a:pt x="1761" y="1556"/>
                    <a:pt x="2033" y="1210"/>
                    <a:pt x="1984" y="914"/>
                  </a:cubicBezTo>
                  <a:cubicBezTo>
                    <a:pt x="1984" y="914"/>
                    <a:pt x="1339" y="0"/>
                    <a:pt x="1141" y="0"/>
                  </a:cubicBezTo>
                  <a:cubicBezTo>
                    <a:pt x="1017" y="0"/>
                    <a:pt x="918" y="0"/>
                    <a:pt x="50" y="963"/>
                  </a:cubicBezTo>
                  <a:cubicBezTo>
                    <a:pt x="0" y="1012"/>
                    <a:pt x="50" y="1136"/>
                    <a:pt x="99" y="1185"/>
                  </a:cubicBezTo>
                </a:path>
              </a:pathLst>
            </a:custGeom>
            <a:solidFill>
              <a:srgbClr val="FAC68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38" name="Freeform 114"/>
            <p:cNvSpPr>
              <a:spLocks noChangeAspect="1"/>
            </p:cNvSpPr>
            <p:nvPr/>
          </p:nvSpPr>
          <p:spPr bwMode="auto">
            <a:xfrm>
              <a:off x="2711" y="2232"/>
              <a:ext cx="84" cy="98"/>
            </a:xfrm>
            <a:custGeom>
              <a:avLst/>
              <a:gdLst>
                <a:gd name="T0" fmla="*/ 0 w 1400"/>
                <a:gd name="T1" fmla="*/ 0 h 1634"/>
                <a:gd name="T2" fmla="*/ 0 w 1400"/>
                <a:gd name="T3" fmla="*/ 0 h 1634"/>
                <a:gd name="T4" fmla="*/ 0 w 1400"/>
                <a:gd name="T5" fmla="*/ 0 h 1634"/>
                <a:gd name="T6" fmla="*/ 0 w 1400"/>
                <a:gd name="T7" fmla="*/ 0 h 1634"/>
                <a:gd name="T8" fmla="*/ 0 w 1400"/>
                <a:gd name="T9" fmla="*/ 0 h 1634"/>
                <a:gd name="T10" fmla="*/ 0 w 1400"/>
                <a:gd name="T11" fmla="*/ 0 h 16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0"/>
                <a:gd name="T19" fmla="*/ 0 h 1634"/>
                <a:gd name="T20" fmla="*/ 1400 w 1400"/>
                <a:gd name="T21" fmla="*/ 1634 h 16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0" h="1634">
                  <a:moveTo>
                    <a:pt x="975" y="1609"/>
                  </a:moveTo>
                  <a:cubicBezTo>
                    <a:pt x="1000" y="1634"/>
                    <a:pt x="1000" y="1634"/>
                    <a:pt x="1000" y="1634"/>
                  </a:cubicBezTo>
                  <a:cubicBezTo>
                    <a:pt x="1050" y="1609"/>
                    <a:pt x="1400" y="718"/>
                    <a:pt x="1400" y="718"/>
                  </a:cubicBezTo>
                  <a:cubicBezTo>
                    <a:pt x="1375" y="446"/>
                    <a:pt x="1100" y="50"/>
                    <a:pt x="825" y="25"/>
                  </a:cubicBezTo>
                  <a:cubicBezTo>
                    <a:pt x="500" y="0"/>
                    <a:pt x="0" y="471"/>
                    <a:pt x="25" y="817"/>
                  </a:cubicBezTo>
                  <a:cubicBezTo>
                    <a:pt x="50" y="1188"/>
                    <a:pt x="650" y="1436"/>
                    <a:pt x="975" y="1609"/>
                  </a:cubicBezTo>
                </a:path>
              </a:pathLst>
            </a:custGeom>
            <a:solidFill>
              <a:srgbClr val="FAC88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39" name="Freeform 115"/>
            <p:cNvSpPr>
              <a:spLocks noChangeAspect="1"/>
            </p:cNvSpPr>
            <p:nvPr/>
          </p:nvSpPr>
          <p:spPr bwMode="auto">
            <a:xfrm>
              <a:off x="2738" y="2255"/>
              <a:ext cx="45" cy="53"/>
            </a:xfrm>
            <a:custGeom>
              <a:avLst/>
              <a:gdLst>
                <a:gd name="T0" fmla="*/ 0 w 750"/>
                <a:gd name="T1" fmla="*/ 0 h 883"/>
                <a:gd name="T2" fmla="*/ 0 w 750"/>
                <a:gd name="T3" fmla="*/ 0 h 883"/>
                <a:gd name="T4" fmla="*/ 0 w 750"/>
                <a:gd name="T5" fmla="*/ 0 h 883"/>
                <a:gd name="T6" fmla="*/ 0 w 750"/>
                <a:gd name="T7" fmla="*/ 0 h 883"/>
                <a:gd name="T8" fmla="*/ 0 w 750"/>
                <a:gd name="T9" fmla="*/ 0 h 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0"/>
                <a:gd name="T16" fmla="*/ 0 h 883"/>
                <a:gd name="T17" fmla="*/ 750 w 750"/>
                <a:gd name="T18" fmla="*/ 883 h 8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0" h="883">
                  <a:moveTo>
                    <a:pt x="500" y="834"/>
                  </a:moveTo>
                  <a:cubicBezTo>
                    <a:pt x="675" y="810"/>
                    <a:pt x="750" y="515"/>
                    <a:pt x="725" y="343"/>
                  </a:cubicBezTo>
                  <a:cubicBezTo>
                    <a:pt x="700" y="221"/>
                    <a:pt x="550" y="0"/>
                    <a:pt x="425" y="0"/>
                  </a:cubicBezTo>
                  <a:cubicBezTo>
                    <a:pt x="250" y="0"/>
                    <a:pt x="0" y="221"/>
                    <a:pt x="0" y="392"/>
                  </a:cubicBezTo>
                  <a:cubicBezTo>
                    <a:pt x="0" y="613"/>
                    <a:pt x="300" y="883"/>
                    <a:pt x="500" y="834"/>
                  </a:cubicBezTo>
                </a:path>
              </a:pathLst>
            </a:custGeom>
            <a:solidFill>
              <a:srgbClr val="FBC99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40" name="Freeform 116"/>
            <p:cNvSpPr>
              <a:spLocks noChangeAspect="1"/>
            </p:cNvSpPr>
            <p:nvPr/>
          </p:nvSpPr>
          <p:spPr bwMode="auto">
            <a:xfrm>
              <a:off x="2519" y="1743"/>
              <a:ext cx="918" cy="778"/>
            </a:xfrm>
            <a:custGeom>
              <a:avLst/>
              <a:gdLst>
                <a:gd name="T0" fmla="*/ 0 w 15308"/>
                <a:gd name="T1" fmla="*/ 0 h 12957"/>
                <a:gd name="T2" fmla="*/ 0 w 15308"/>
                <a:gd name="T3" fmla="*/ 0 h 12957"/>
                <a:gd name="T4" fmla="*/ 0 w 15308"/>
                <a:gd name="T5" fmla="*/ 0 h 12957"/>
                <a:gd name="T6" fmla="*/ 0 w 15308"/>
                <a:gd name="T7" fmla="*/ 0 h 12957"/>
                <a:gd name="T8" fmla="*/ 0 w 15308"/>
                <a:gd name="T9" fmla="*/ 0 h 12957"/>
                <a:gd name="T10" fmla="*/ 0 w 15308"/>
                <a:gd name="T11" fmla="*/ 0 h 12957"/>
                <a:gd name="T12" fmla="*/ 0 w 15308"/>
                <a:gd name="T13" fmla="*/ 0 h 12957"/>
                <a:gd name="T14" fmla="*/ 0 w 15308"/>
                <a:gd name="T15" fmla="*/ 0 h 12957"/>
                <a:gd name="T16" fmla="*/ 0 w 15308"/>
                <a:gd name="T17" fmla="*/ 0 h 12957"/>
                <a:gd name="T18" fmla="*/ 0 w 15308"/>
                <a:gd name="T19" fmla="*/ 0 h 12957"/>
                <a:gd name="T20" fmla="*/ 0 w 15308"/>
                <a:gd name="T21" fmla="*/ 0 h 12957"/>
                <a:gd name="T22" fmla="*/ 0 w 15308"/>
                <a:gd name="T23" fmla="*/ 0 h 12957"/>
                <a:gd name="T24" fmla="*/ 0 w 15308"/>
                <a:gd name="T25" fmla="*/ 0 h 12957"/>
                <a:gd name="T26" fmla="*/ 0 w 15308"/>
                <a:gd name="T27" fmla="*/ 0 h 12957"/>
                <a:gd name="T28" fmla="*/ 0 w 15308"/>
                <a:gd name="T29" fmla="*/ 0 h 12957"/>
                <a:gd name="T30" fmla="*/ 0 w 15308"/>
                <a:gd name="T31" fmla="*/ 0 h 12957"/>
                <a:gd name="T32" fmla="*/ 0 w 15308"/>
                <a:gd name="T33" fmla="*/ 0 h 12957"/>
                <a:gd name="T34" fmla="*/ 0 w 15308"/>
                <a:gd name="T35" fmla="*/ 0 h 12957"/>
                <a:gd name="T36" fmla="*/ 0 w 15308"/>
                <a:gd name="T37" fmla="*/ 0 h 12957"/>
                <a:gd name="T38" fmla="*/ 0 w 15308"/>
                <a:gd name="T39" fmla="*/ 0 h 129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308"/>
                <a:gd name="T61" fmla="*/ 0 h 12957"/>
                <a:gd name="T62" fmla="*/ 15308 w 15308"/>
                <a:gd name="T63" fmla="*/ 12957 h 1295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308" h="12957">
                  <a:moveTo>
                    <a:pt x="992" y="6479"/>
                  </a:moveTo>
                  <a:cubicBezTo>
                    <a:pt x="1984" y="7880"/>
                    <a:pt x="3091" y="7642"/>
                    <a:pt x="3961" y="6758"/>
                  </a:cubicBezTo>
                  <a:cubicBezTo>
                    <a:pt x="4832" y="5874"/>
                    <a:pt x="5591" y="1932"/>
                    <a:pt x="6191" y="1140"/>
                  </a:cubicBezTo>
                  <a:cubicBezTo>
                    <a:pt x="6790" y="348"/>
                    <a:pt x="7128" y="1638"/>
                    <a:pt x="7592" y="1980"/>
                  </a:cubicBezTo>
                  <a:cubicBezTo>
                    <a:pt x="8057" y="2321"/>
                    <a:pt x="8424" y="3012"/>
                    <a:pt x="8922" y="3206"/>
                  </a:cubicBezTo>
                  <a:cubicBezTo>
                    <a:pt x="9421" y="3400"/>
                    <a:pt x="10101" y="2959"/>
                    <a:pt x="10599" y="3153"/>
                  </a:cubicBezTo>
                  <a:cubicBezTo>
                    <a:pt x="11097" y="3346"/>
                    <a:pt x="11519" y="4019"/>
                    <a:pt x="11919" y="4398"/>
                  </a:cubicBezTo>
                  <a:cubicBezTo>
                    <a:pt x="12319" y="4776"/>
                    <a:pt x="13246" y="4583"/>
                    <a:pt x="12939" y="5412"/>
                  </a:cubicBezTo>
                  <a:cubicBezTo>
                    <a:pt x="12632" y="6241"/>
                    <a:pt x="10407" y="8247"/>
                    <a:pt x="10082" y="9445"/>
                  </a:cubicBezTo>
                  <a:cubicBezTo>
                    <a:pt x="9758" y="10642"/>
                    <a:pt x="9887" y="12199"/>
                    <a:pt x="11044" y="12578"/>
                  </a:cubicBezTo>
                  <a:cubicBezTo>
                    <a:pt x="12201" y="12957"/>
                    <a:pt x="14615" y="9799"/>
                    <a:pt x="14962" y="8519"/>
                  </a:cubicBezTo>
                  <a:cubicBezTo>
                    <a:pt x="15308" y="7238"/>
                    <a:pt x="13634" y="5569"/>
                    <a:pt x="13116" y="4869"/>
                  </a:cubicBezTo>
                  <a:cubicBezTo>
                    <a:pt x="12598" y="4168"/>
                    <a:pt x="12002" y="4702"/>
                    <a:pt x="11837" y="4259"/>
                  </a:cubicBezTo>
                  <a:cubicBezTo>
                    <a:pt x="11671" y="3817"/>
                    <a:pt x="12274" y="2767"/>
                    <a:pt x="12114" y="2187"/>
                  </a:cubicBezTo>
                  <a:cubicBezTo>
                    <a:pt x="11955" y="1606"/>
                    <a:pt x="11917" y="1302"/>
                    <a:pt x="10902" y="739"/>
                  </a:cubicBezTo>
                  <a:cubicBezTo>
                    <a:pt x="9887" y="176"/>
                    <a:pt x="9201" y="0"/>
                    <a:pt x="8657" y="18"/>
                  </a:cubicBezTo>
                  <a:cubicBezTo>
                    <a:pt x="7990" y="18"/>
                    <a:pt x="7365" y="607"/>
                    <a:pt x="6893" y="781"/>
                  </a:cubicBezTo>
                  <a:cubicBezTo>
                    <a:pt x="6422" y="956"/>
                    <a:pt x="6659" y="846"/>
                    <a:pt x="5841" y="1001"/>
                  </a:cubicBezTo>
                  <a:cubicBezTo>
                    <a:pt x="5023" y="1157"/>
                    <a:pt x="2796" y="823"/>
                    <a:pt x="1995" y="1744"/>
                  </a:cubicBezTo>
                  <a:cubicBezTo>
                    <a:pt x="1193" y="2665"/>
                    <a:pt x="0" y="5077"/>
                    <a:pt x="992" y="6479"/>
                  </a:cubicBezTo>
                </a:path>
              </a:pathLst>
            </a:cu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41" name="Freeform 117"/>
            <p:cNvSpPr>
              <a:spLocks noChangeAspect="1"/>
            </p:cNvSpPr>
            <p:nvPr/>
          </p:nvSpPr>
          <p:spPr bwMode="auto">
            <a:xfrm>
              <a:off x="2764" y="2275"/>
              <a:ext cx="2" cy="5"/>
            </a:xfrm>
            <a:custGeom>
              <a:avLst/>
              <a:gdLst>
                <a:gd name="T0" fmla="*/ 0 w 33"/>
                <a:gd name="T1" fmla="*/ 0 h 83"/>
                <a:gd name="T2" fmla="*/ 0 w 33"/>
                <a:gd name="T3" fmla="*/ 0 h 83"/>
                <a:gd name="T4" fmla="*/ 0 w 33"/>
                <a:gd name="T5" fmla="*/ 0 h 83"/>
                <a:gd name="T6" fmla="*/ 0 w 33"/>
                <a:gd name="T7" fmla="*/ 0 h 83"/>
                <a:gd name="T8" fmla="*/ 0 w 33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3"/>
                <a:gd name="T17" fmla="*/ 33 w 33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3">
                  <a:moveTo>
                    <a:pt x="16" y="83"/>
                  </a:moveTo>
                  <a:cubicBezTo>
                    <a:pt x="33" y="56"/>
                    <a:pt x="33" y="56"/>
                    <a:pt x="33" y="28"/>
                  </a:cubicBezTo>
                  <a:cubicBezTo>
                    <a:pt x="33" y="28"/>
                    <a:pt x="16" y="0"/>
                    <a:pt x="16" y="0"/>
                  </a:cubicBezTo>
                  <a:cubicBezTo>
                    <a:pt x="0" y="0"/>
                    <a:pt x="0" y="28"/>
                    <a:pt x="0" y="28"/>
                  </a:cubicBezTo>
                  <a:cubicBezTo>
                    <a:pt x="0" y="56"/>
                    <a:pt x="16" y="83"/>
                    <a:pt x="16" y="83"/>
                  </a:cubicBezTo>
                </a:path>
              </a:pathLst>
            </a:custGeom>
            <a:solidFill>
              <a:srgbClr val="FBCB9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42" name="Freeform 118"/>
            <p:cNvSpPr>
              <a:spLocks noChangeAspect="1"/>
            </p:cNvSpPr>
            <p:nvPr/>
          </p:nvSpPr>
          <p:spPr bwMode="auto">
            <a:xfrm>
              <a:off x="2298" y="1566"/>
              <a:ext cx="1277" cy="1192"/>
            </a:xfrm>
            <a:custGeom>
              <a:avLst/>
              <a:gdLst>
                <a:gd name="T0" fmla="*/ 0 w 21283"/>
                <a:gd name="T1" fmla="*/ 0 h 19867"/>
                <a:gd name="T2" fmla="*/ 0 w 21283"/>
                <a:gd name="T3" fmla="*/ 0 h 19867"/>
                <a:gd name="T4" fmla="*/ 0 w 21283"/>
                <a:gd name="T5" fmla="*/ 0 h 19867"/>
                <a:gd name="T6" fmla="*/ 0 w 21283"/>
                <a:gd name="T7" fmla="*/ 0 h 19867"/>
                <a:gd name="T8" fmla="*/ 0 w 21283"/>
                <a:gd name="T9" fmla="*/ 0 h 19867"/>
                <a:gd name="T10" fmla="*/ 0 w 21283"/>
                <a:gd name="T11" fmla="*/ 0 h 19867"/>
                <a:gd name="T12" fmla="*/ 0 w 21283"/>
                <a:gd name="T13" fmla="*/ 0 h 19867"/>
                <a:gd name="T14" fmla="*/ 0 w 21283"/>
                <a:gd name="T15" fmla="*/ 0 h 19867"/>
                <a:gd name="T16" fmla="*/ 0 w 21283"/>
                <a:gd name="T17" fmla="*/ 0 h 19867"/>
                <a:gd name="T18" fmla="*/ 0 w 21283"/>
                <a:gd name="T19" fmla="*/ 0 h 19867"/>
                <a:gd name="T20" fmla="*/ 0 w 21283"/>
                <a:gd name="T21" fmla="*/ 0 h 19867"/>
                <a:gd name="T22" fmla="*/ 0 w 21283"/>
                <a:gd name="T23" fmla="*/ 0 h 19867"/>
                <a:gd name="T24" fmla="*/ 0 w 21283"/>
                <a:gd name="T25" fmla="*/ 0 h 19867"/>
                <a:gd name="T26" fmla="*/ 0 w 21283"/>
                <a:gd name="T27" fmla="*/ 0 h 19867"/>
                <a:gd name="T28" fmla="*/ 0 w 21283"/>
                <a:gd name="T29" fmla="*/ 0 h 19867"/>
                <a:gd name="T30" fmla="*/ 0 w 21283"/>
                <a:gd name="T31" fmla="*/ 0 h 19867"/>
                <a:gd name="T32" fmla="*/ 0 w 21283"/>
                <a:gd name="T33" fmla="*/ 0 h 19867"/>
                <a:gd name="T34" fmla="*/ 0 w 21283"/>
                <a:gd name="T35" fmla="*/ 0 h 19867"/>
                <a:gd name="T36" fmla="*/ 0 w 21283"/>
                <a:gd name="T37" fmla="*/ 0 h 19867"/>
                <a:gd name="T38" fmla="*/ 0 w 21283"/>
                <a:gd name="T39" fmla="*/ 0 h 19867"/>
                <a:gd name="T40" fmla="*/ 0 w 21283"/>
                <a:gd name="T41" fmla="*/ 0 h 19867"/>
                <a:gd name="T42" fmla="*/ 0 w 21283"/>
                <a:gd name="T43" fmla="*/ 0 h 19867"/>
                <a:gd name="T44" fmla="*/ 0 w 21283"/>
                <a:gd name="T45" fmla="*/ 0 h 19867"/>
                <a:gd name="T46" fmla="*/ 0 w 21283"/>
                <a:gd name="T47" fmla="*/ 0 h 19867"/>
                <a:gd name="T48" fmla="*/ 0 w 21283"/>
                <a:gd name="T49" fmla="*/ 0 h 19867"/>
                <a:gd name="T50" fmla="*/ 0 w 21283"/>
                <a:gd name="T51" fmla="*/ 0 h 19867"/>
                <a:gd name="T52" fmla="*/ 0 w 21283"/>
                <a:gd name="T53" fmla="*/ 0 h 19867"/>
                <a:gd name="T54" fmla="*/ 0 w 21283"/>
                <a:gd name="T55" fmla="*/ 0 h 19867"/>
                <a:gd name="T56" fmla="*/ 0 w 21283"/>
                <a:gd name="T57" fmla="*/ 0 h 19867"/>
                <a:gd name="T58" fmla="*/ 0 w 21283"/>
                <a:gd name="T59" fmla="*/ 0 h 19867"/>
                <a:gd name="T60" fmla="*/ 0 w 21283"/>
                <a:gd name="T61" fmla="*/ 0 h 19867"/>
                <a:gd name="T62" fmla="*/ 0 w 21283"/>
                <a:gd name="T63" fmla="*/ 0 h 19867"/>
                <a:gd name="T64" fmla="*/ 0 w 21283"/>
                <a:gd name="T65" fmla="*/ 0 h 19867"/>
                <a:gd name="T66" fmla="*/ 0 w 21283"/>
                <a:gd name="T67" fmla="*/ 0 h 19867"/>
                <a:gd name="T68" fmla="*/ 0 w 21283"/>
                <a:gd name="T69" fmla="*/ 0 h 19867"/>
                <a:gd name="T70" fmla="*/ 0 w 21283"/>
                <a:gd name="T71" fmla="*/ 0 h 19867"/>
                <a:gd name="T72" fmla="*/ 0 w 21283"/>
                <a:gd name="T73" fmla="*/ 0 h 19867"/>
                <a:gd name="T74" fmla="*/ 0 w 21283"/>
                <a:gd name="T75" fmla="*/ 0 h 19867"/>
                <a:gd name="T76" fmla="*/ 0 w 21283"/>
                <a:gd name="T77" fmla="*/ 0 h 19867"/>
                <a:gd name="T78" fmla="*/ 0 w 21283"/>
                <a:gd name="T79" fmla="*/ 0 h 19867"/>
                <a:gd name="T80" fmla="*/ 0 w 21283"/>
                <a:gd name="T81" fmla="*/ 0 h 19867"/>
                <a:gd name="T82" fmla="*/ 0 w 21283"/>
                <a:gd name="T83" fmla="*/ 0 h 19867"/>
                <a:gd name="T84" fmla="*/ 0 w 21283"/>
                <a:gd name="T85" fmla="*/ 0 h 19867"/>
                <a:gd name="T86" fmla="*/ 0 w 21283"/>
                <a:gd name="T87" fmla="*/ 0 h 19867"/>
                <a:gd name="T88" fmla="*/ 0 w 21283"/>
                <a:gd name="T89" fmla="*/ 0 h 19867"/>
                <a:gd name="T90" fmla="*/ 0 w 21283"/>
                <a:gd name="T91" fmla="*/ 0 h 19867"/>
                <a:gd name="T92" fmla="*/ 0 w 21283"/>
                <a:gd name="T93" fmla="*/ 0 h 19867"/>
                <a:gd name="T94" fmla="*/ 0 w 21283"/>
                <a:gd name="T95" fmla="*/ 0 h 19867"/>
                <a:gd name="T96" fmla="*/ 0 w 21283"/>
                <a:gd name="T97" fmla="*/ 0 h 19867"/>
                <a:gd name="T98" fmla="*/ 0 w 21283"/>
                <a:gd name="T99" fmla="*/ 0 h 19867"/>
                <a:gd name="T100" fmla="*/ 0 w 21283"/>
                <a:gd name="T101" fmla="*/ 0 h 1986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283"/>
                <a:gd name="T154" fmla="*/ 0 h 19867"/>
                <a:gd name="T155" fmla="*/ 21283 w 21283"/>
                <a:gd name="T156" fmla="*/ 19867 h 1986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283" h="19867">
                  <a:moveTo>
                    <a:pt x="14844" y="1292"/>
                  </a:moveTo>
                  <a:cubicBezTo>
                    <a:pt x="15490" y="1664"/>
                    <a:pt x="15988" y="2012"/>
                    <a:pt x="16684" y="2633"/>
                  </a:cubicBezTo>
                  <a:cubicBezTo>
                    <a:pt x="17206" y="3154"/>
                    <a:pt x="17206" y="3154"/>
                    <a:pt x="17206" y="3154"/>
                  </a:cubicBezTo>
                  <a:cubicBezTo>
                    <a:pt x="17380" y="3353"/>
                    <a:pt x="17629" y="3626"/>
                    <a:pt x="17803" y="3850"/>
                  </a:cubicBezTo>
                  <a:cubicBezTo>
                    <a:pt x="18250" y="4446"/>
                    <a:pt x="18250" y="4446"/>
                    <a:pt x="18250" y="4446"/>
                  </a:cubicBezTo>
                  <a:cubicBezTo>
                    <a:pt x="18374" y="4669"/>
                    <a:pt x="18573" y="4967"/>
                    <a:pt x="18698" y="5191"/>
                  </a:cubicBezTo>
                  <a:cubicBezTo>
                    <a:pt x="19021" y="5886"/>
                    <a:pt x="19021" y="5886"/>
                    <a:pt x="19021" y="5886"/>
                  </a:cubicBezTo>
                  <a:cubicBezTo>
                    <a:pt x="19120" y="6134"/>
                    <a:pt x="19270" y="6432"/>
                    <a:pt x="19344" y="6681"/>
                  </a:cubicBezTo>
                  <a:cubicBezTo>
                    <a:pt x="19568" y="7426"/>
                    <a:pt x="19568" y="7426"/>
                    <a:pt x="19568" y="7426"/>
                  </a:cubicBezTo>
                  <a:cubicBezTo>
                    <a:pt x="19618" y="7674"/>
                    <a:pt x="19717" y="8022"/>
                    <a:pt x="19742" y="8270"/>
                  </a:cubicBezTo>
                  <a:cubicBezTo>
                    <a:pt x="19841" y="9065"/>
                    <a:pt x="19841" y="9065"/>
                    <a:pt x="19841" y="9065"/>
                  </a:cubicBezTo>
                  <a:cubicBezTo>
                    <a:pt x="19866" y="9338"/>
                    <a:pt x="19891" y="9685"/>
                    <a:pt x="19891" y="9959"/>
                  </a:cubicBezTo>
                  <a:cubicBezTo>
                    <a:pt x="19866" y="10753"/>
                    <a:pt x="19866" y="10753"/>
                    <a:pt x="19866" y="10753"/>
                  </a:cubicBezTo>
                  <a:cubicBezTo>
                    <a:pt x="19817" y="11051"/>
                    <a:pt x="19767" y="11449"/>
                    <a:pt x="19717" y="11722"/>
                  </a:cubicBezTo>
                  <a:cubicBezTo>
                    <a:pt x="19543" y="12492"/>
                    <a:pt x="19543" y="12492"/>
                    <a:pt x="19543" y="12492"/>
                  </a:cubicBezTo>
                  <a:cubicBezTo>
                    <a:pt x="19468" y="12740"/>
                    <a:pt x="19394" y="13063"/>
                    <a:pt x="19294" y="13311"/>
                  </a:cubicBezTo>
                  <a:cubicBezTo>
                    <a:pt x="18996" y="14031"/>
                    <a:pt x="18996" y="14031"/>
                    <a:pt x="18996" y="14031"/>
                  </a:cubicBezTo>
                  <a:cubicBezTo>
                    <a:pt x="18897" y="14255"/>
                    <a:pt x="18747" y="14553"/>
                    <a:pt x="18623" y="14776"/>
                  </a:cubicBezTo>
                  <a:cubicBezTo>
                    <a:pt x="18225" y="15422"/>
                    <a:pt x="18225" y="15422"/>
                    <a:pt x="18225" y="15422"/>
                  </a:cubicBezTo>
                  <a:cubicBezTo>
                    <a:pt x="18076" y="15645"/>
                    <a:pt x="17877" y="15919"/>
                    <a:pt x="17703" y="16142"/>
                  </a:cubicBezTo>
                  <a:cubicBezTo>
                    <a:pt x="17231" y="16688"/>
                    <a:pt x="17231" y="16688"/>
                    <a:pt x="17231" y="16688"/>
                  </a:cubicBezTo>
                  <a:cubicBezTo>
                    <a:pt x="17032" y="16887"/>
                    <a:pt x="16783" y="17135"/>
                    <a:pt x="16584" y="17334"/>
                  </a:cubicBezTo>
                  <a:cubicBezTo>
                    <a:pt x="16062" y="17756"/>
                    <a:pt x="16062" y="17756"/>
                    <a:pt x="16062" y="17756"/>
                  </a:cubicBezTo>
                  <a:cubicBezTo>
                    <a:pt x="15813" y="17955"/>
                    <a:pt x="15490" y="18178"/>
                    <a:pt x="15242" y="18352"/>
                  </a:cubicBezTo>
                  <a:cubicBezTo>
                    <a:pt x="14744" y="18650"/>
                    <a:pt x="14744" y="18650"/>
                    <a:pt x="14744" y="18650"/>
                  </a:cubicBezTo>
                  <a:cubicBezTo>
                    <a:pt x="14073" y="18973"/>
                    <a:pt x="14048" y="18998"/>
                    <a:pt x="13601" y="19172"/>
                  </a:cubicBezTo>
                  <a:cubicBezTo>
                    <a:pt x="13252" y="19296"/>
                    <a:pt x="13252" y="19296"/>
                    <a:pt x="13252" y="19296"/>
                  </a:cubicBezTo>
                  <a:cubicBezTo>
                    <a:pt x="12730" y="19470"/>
                    <a:pt x="12233" y="19644"/>
                    <a:pt x="11263" y="19793"/>
                  </a:cubicBezTo>
                  <a:cubicBezTo>
                    <a:pt x="11015" y="19817"/>
                    <a:pt x="11015" y="19817"/>
                    <a:pt x="11015" y="19817"/>
                  </a:cubicBezTo>
                  <a:cubicBezTo>
                    <a:pt x="10940" y="19817"/>
                    <a:pt x="10841" y="19842"/>
                    <a:pt x="10766" y="19842"/>
                  </a:cubicBezTo>
                  <a:cubicBezTo>
                    <a:pt x="10517" y="19842"/>
                    <a:pt x="10517" y="19842"/>
                    <a:pt x="10517" y="19842"/>
                  </a:cubicBezTo>
                  <a:cubicBezTo>
                    <a:pt x="10468" y="19867"/>
                    <a:pt x="10368" y="19867"/>
                    <a:pt x="10294" y="19867"/>
                  </a:cubicBezTo>
                  <a:cubicBezTo>
                    <a:pt x="10070" y="19867"/>
                    <a:pt x="10070" y="19867"/>
                    <a:pt x="10070" y="19867"/>
                  </a:cubicBezTo>
                  <a:cubicBezTo>
                    <a:pt x="10020" y="19867"/>
                    <a:pt x="9921" y="19867"/>
                    <a:pt x="9871" y="19867"/>
                  </a:cubicBezTo>
                  <a:cubicBezTo>
                    <a:pt x="9647" y="19867"/>
                    <a:pt x="9647" y="19867"/>
                    <a:pt x="9647" y="19867"/>
                  </a:cubicBezTo>
                  <a:cubicBezTo>
                    <a:pt x="9573" y="19867"/>
                    <a:pt x="9498" y="19867"/>
                    <a:pt x="9423" y="19867"/>
                  </a:cubicBezTo>
                  <a:cubicBezTo>
                    <a:pt x="9200" y="19842"/>
                    <a:pt x="9200" y="19842"/>
                    <a:pt x="9200" y="19842"/>
                  </a:cubicBezTo>
                  <a:cubicBezTo>
                    <a:pt x="9150" y="19842"/>
                    <a:pt x="9051" y="19817"/>
                    <a:pt x="8976" y="19817"/>
                  </a:cubicBezTo>
                  <a:cubicBezTo>
                    <a:pt x="8752" y="19793"/>
                    <a:pt x="8752" y="19793"/>
                    <a:pt x="8752" y="19793"/>
                  </a:cubicBezTo>
                  <a:cubicBezTo>
                    <a:pt x="8678" y="19793"/>
                    <a:pt x="8553" y="19768"/>
                    <a:pt x="8479" y="19768"/>
                  </a:cubicBezTo>
                  <a:cubicBezTo>
                    <a:pt x="8205" y="19718"/>
                    <a:pt x="8205" y="19718"/>
                    <a:pt x="8205" y="19718"/>
                  </a:cubicBezTo>
                  <a:cubicBezTo>
                    <a:pt x="8131" y="19693"/>
                    <a:pt x="8006" y="19693"/>
                    <a:pt x="7932" y="19668"/>
                  </a:cubicBezTo>
                  <a:cubicBezTo>
                    <a:pt x="7584" y="19594"/>
                    <a:pt x="7584" y="19594"/>
                    <a:pt x="7584" y="19594"/>
                  </a:cubicBezTo>
                  <a:cubicBezTo>
                    <a:pt x="7484" y="19569"/>
                    <a:pt x="7335" y="19519"/>
                    <a:pt x="7235" y="19495"/>
                  </a:cubicBezTo>
                  <a:cubicBezTo>
                    <a:pt x="6813" y="19370"/>
                    <a:pt x="6813" y="19370"/>
                    <a:pt x="6813" y="19370"/>
                  </a:cubicBezTo>
                  <a:cubicBezTo>
                    <a:pt x="6664" y="19321"/>
                    <a:pt x="6465" y="19246"/>
                    <a:pt x="6316" y="19197"/>
                  </a:cubicBezTo>
                  <a:cubicBezTo>
                    <a:pt x="5818" y="18973"/>
                    <a:pt x="5818" y="18973"/>
                    <a:pt x="5818" y="18973"/>
                  </a:cubicBezTo>
                  <a:cubicBezTo>
                    <a:pt x="5570" y="18849"/>
                    <a:pt x="5271" y="18700"/>
                    <a:pt x="5047" y="18576"/>
                  </a:cubicBezTo>
                  <a:cubicBezTo>
                    <a:pt x="4476" y="18228"/>
                    <a:pt x="4476" y="18228"/>
                    <a:pt x="4476" y="18228"/>
                  </a:cubicBezTo>
                  <a:cubicBezTo>
                    <a:pt x="4202" y="18054"/>
                    <a:pt x="3879" y="17806"/>
                    <a:pt x="3630" y="17607"/>
                  </a:cubicBezTo>
                  <a:cubicBezTo>
                    <a:pt x="3083" y="17135"/>
                    <a:pt x="3083" y="17135"/>
                    <a:pt x="3083" y="17135"/>
                  </a:cubicBezTo>
                  <a:cubicBezTo>
                    <a:pt x="2884" y="16912"/>
                    <a:pt x="2611" y="16664"/>
                    <a:pt x="2437" y="16440"/>
                  </a:cubicBezTo>
                  <a:cubicBezTo>
                    <a:pt x="1964" y="15869"/>
                    <a:pt x="1964" y="15869"/>
                    <a:pt x="1964" y="15869"/>
                  </a:cubicBezTo>
                  <a:cubicBezTo>
                    <a:pt x="1815" y="15645"/>
                    <a:pt x="1616" y="15372"/>
                    <a:pt x="1467" y="15149"/>
                  </a:cubicBezTo>
                  <a:cubicBezTo>
                    <a:pt x="1094" y="14478"/>
                    <a:pt x="1094" y="14478"/>
                    <a:pt x="1094" y="14478"/>
                  </a:cubicBezTo>
                  <a:cubicBezTo>
                    <a:pt x="995" y="14255"/>
                    <a:pt x="846" y="13932"/>
                    <a:pt x="746" y="13708"/>
                  </a:cubicBezTo>
                  <a:cubicBezTo>
                    <a:pt x="473" y="12963"/>
                    <a:pt x="473" y="12963"/>
                    <a:pt x="473" y="12963"/>
                  </a:cubicBezTo>
                  <a:cubicBezTo>
                    <a:pt x="398" y="12715"/>
                    <a:pt x="299" y="12392"/>
                    <a:pt x="249" y="12144"/>
                  </a:cubicBezTo>
                  <a:cubicBezTo>
                    <a:pt x="100" y="11374"/>
                    <a:pt x="100" y="11374"/>
                    <a:pt x="100" y="11374"/>
                  </a:cubicBezTo>
                  <a:cubicBezTo>
                    <a:pt x="50" y="10927"/>
                    <a:pt x="0" y="10356"/>
                    <a:pt x="0" y="9909"/>
                  </a:cubicBezTo>
                  <a:cubicBezTo>
                    <a:pt x="25" y="9114"/>
                    <a:pt x="25" y="9114"/>
                    <a:pt x="25" y="9114"/>
                  </a:cubicBezTo>
                  <a:cubicBezTo>
                    <a:pt x="50" y="8841"/>
                    <a:pt x="100" y="8493"/>
                    <a:pt x="149" y="8245"/>
                  </a:cubicBezTo>
                  <a:cubicBezTo>
                    <a:pt x="299" y="7475"/>
                    <a:pt x="299" y="7475"/>
                    <a:pt x="299" y="7475"/>
                  </a:cubicBezTo>
                  <a:cubicBezTo>
                    <a:pt x="373" y="7227"/>
                    <a:pt x="473" y="6904"/>
                    <a:pt x="547" y="6656"/>
                  </a:cubicBezTo>
                  <a:cubicBezTo>
                    <a:pt x="846" y="5936"/>
                    <a:pt x="846" y="5936"/>
                    <a:pt x="846" y="5936"/>
                  </a:cubicBezTo>
                  <a:cubicBezTo>
                    <a:pt x="945" y="5712"/>
                    <a:pt x="1094" y="5389"/>
                    <a:pt x="1218" y="5166"/>
                  </a:cubicBezTo>
                  <a:cubicBezTo>
                    <a:pt x="1591" y="4520"/>
                    <a:pt x="1591" y="4520"/>
                    <a:pt x="1591" y="4520"/>
                  </a:cubicBezTo>
                  <a:cubicBezTo>
                    <a:pt x="1741" y="4297"/>
                    <a:pt x="1940" y="4023"/>
                    <a:pt x="2114" y="3825"/>
                  </a:cubicBezTo>
                  <a:cubicBezTo>
                    <a:pt x="2586" y="3254"/>
                    <a:pt x="2586" y="3254"/>
                    <a:pt x="2586" y="3254"/>
                  </a:cubicBezTo>
                  <a:cubicBezTo>
                    <a:pt x="2760" y="3055"/>
                    <a:pt x="3034" y="2807"/>
                    <a:pt x="3232" y="2608"/>
                  </a:cubicBezTo>
                  <a:cubicBezTo>
                    <a:pt x="3755" y="2161"/>
                    <a:pt x="3755" y="2161"/>
                    <a:pt x="3755" y="2161"/>
                  </a:cubicBezTo>
                  <a:cubicBezTo>
                    <a:pt x="3978" y="1987"/>
                    <a:pt x="4302" y="1739"/>
                    <a:pt x="4550" y="1590"/>
                  </a:cubicBezTo>
                  <a:cubicBezTo>
                    <a:pt x="5072" y="1267"/>
                    <a:pt x="5072" y="1267"/>
                    <a:pt x="5072" y="1267"/>
                  </a:cubicBezTo>
                  <a:cubicBezTo>
                    <a:pt x="5744" y="919"/>
                    <a:pt x="5769" y="919"/>
                    <a:pt x="6166" y="745"/>
                  </a:cubicBezTo>
                  <a:cubicBezTo>
                    <a:pt x="6539" y="596"/>
                    <a:pt x="6539" y="596"/>
                    <a:pt x="6539" y="596"/>
                  </a:cubicBezTo>
                  <a:cubicBezTo>
                    <a:pt x="7186" y="373"/>
                    <a:pt x="7658" y="224"/>
                    <a:pt x="8603" y="75"/>
                  </a:cubicBezTo>
                  <a:cubicBezTo>
                    <a:pt x="8876" y="50"/>
                    <a:pt x="8876" y="50"/>
                    <a:pt x="8876" y="50"/>
                  </a:cubicBezTo>
                  <a:cubicBezTo>
                    <a:pt x="8951" y="50"/>
                    <a:pt x="9051" y="25"/>
                    <a:pt x="9125" y="25"/>
                  </a:cubicBezTo>
                  <a:cubicBezTo>
                    <a:pt x="9349" y="25"/>
                    <a:pt x="9349" y="25"/>
                    <a:pt x="9349" y="25"/>
                  </a:cubicBezTo>
                  <a:cubicBezTo>
                    <a:pt x="9423" y="0"/>
                    <a:pt x="9523" y="0"/>
                    <a:pt x="9573" y="0"/>
                  </a:cubicBezTo>
                  <a:cubicBezTo>
                    <a:pt x="9796" y="0"/>
                    <a:pt x="9796" y="0"/>
                    <a:pt x="9796" y="0"/>
                  </a:cubicBezTo>
                  <a:cubicBezTo>
                    <a:pt x="9871" y="0"/>
                    <a:pt x="9946" y="0"/>
                    <a:pt x="10020" y="0"/>
                  </a:cubicBezTo>
                  <a:cubicBezTo>
                    <a:pt x="10244" y="0"/>
                    <a:pt x="10244" y="0"/>
                    <a:pt x="10244" y="0"/>
                  </a:cubicBezTo>
                  <a:cubicBezTo>
                    <a:pt x="10294" y="0"/>
                    <a:pt x="10393" y="0"/>
                    <a:pt x="10443" y="0"/>
                  </a:cubicBezTo>
                  <a:cubicBezTo>
                    <a:pt x="10667" y="25"/>
                    <a:pt x="10667" y="25"/>
                    <a:pt x="10667" y="25"/>
                  </a:cubicBezTo>
                  <a:cubicBezTo>
                    <a:pt x="10741" y="25"/>
                    <a:pt x="10841" y="25"/>
                    <a:pt x="10890" y="50"/>
                  </a:cubicBezTo>
                  <a:cubicBezTo>
                    <a:pt x="11139" y="75"/>
                    <a:pt x="11139" y="75"/>
                    <a:pt x="11139" y="75"/>
                  </a:cubicBezTo>
                  <a:cubicBezTo>
                    <a:pt x="11214" y="75"/>
                    <a:pt x="11313" y="100"/>
                    <a:pt x="11388" y="100"/>
                  </a:cubicBezTo>
                  <a:cubicBezTo>
                    <a:pt x="11661" y="149"/>
                    <a:pt x="11661" y="149"/>
                    <a:pt x="11661" y="149"/>
                  </a:cubicBezTo>
                  <a:cubicBezTo>
                    <a:pt x="11761" y="174"/>
                    <a:pt x="11885" y="174"/>
                    <a:pt x="11960" y="199"/>
                  </a:cubicBezTo>
                  <a:cubicBezTo>
                    <a:pt x="12283" y="274"/>
                    <a:pt x="12283" y="274"/>
                    <a:pt x="12283" y="274"/>
                  </a:cubicBezTo>
                  <a:cubicBezTo>
                    <a:pt x="12407" y="298"/>
                    <a:pt x="12556" y="348"/>
                    <a:pt x="12656" y="373"/>
                  </a:cubicBezTo>
                  <a:cubicBezTo>
                    <a:pt x="13078" y="497"/>
                    <a:pt x="13078" y="497"/>
                    <a:pt x="13078" y="497"/>
                  </a:cubicBezTo>
                  <a:cubicBezTo>
                    <a:pt x="13228" y="547"/>
                    <a:pt x="13427" y="621"/>
                    <a:pt x="13576" y="671"/>
                  </a:cubicBezTo>
                  <a:cubicBezTo>
                    <a:pt x="14073" y="894"/>
                    <a:pt x="14073" y="894"/>
                    <a:pt x="14073" y="894"/>
                  </a:cubicBezTo>
                  <a:cubicBezTo>
                    <a:pt x="14322" y="1019"/>
                    <a:pt x="14620" y="1168"/>
                    <a:pt x="14844" y="1292"/>
                  </a:cubicBezTo>
                  <a:cubicBezTo>
                    <a:pt x="13451" y="497"/>
                    <a:pt x="11761" y="149"/>
                    <a:pt x="9970" y="398"/>
                  </a:cubicBezTo>
                  <a:cubicBezTo>
                    <a:pt x="9970" y="398"/>
                    <a:pt x="9970" y="398"/>
                    <a:pt x="9970" y="398"/>
                  </a:cubicBezTo>
                  <a:cubicBezTo>
                    <a:pt x="1293" y="2956"/>
                    <a:pt x="4351" y="12268"/>
                    <a:pt x="9672" y="14900"/>
                  </a:cubicBezTo>
                  <a:cubicBezTo>
                    <a:pt x="15689" y="17880"/>
                    <a:pt x="21283" y="13112"/>
                    <a:pt x="19294" y="6681"/>
                  </a:cubicBezTo>
                  <a:cubicBezTo>
                    <a:pt x="18548" y="4297"/>
                    <a:pt x="16385" y="348"/>
                    <a:pt x="9970" y="398"/>
                  </a:cubicBezTo>
                  <a:cubicBezTo>
                    <a:pt x="11761" y="149"/>
                    <a:pt x="13451" y="497"/>
                    <a:pt x="14844" y="1292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43" name="Freeform 119"/>
            <p:cNvSpPr>
              <a:spLocks noChangeAspect="1"/>
            </p:cNvSpPr>
            <p:nvPr/>
          </p:nvSpPr>
          <p:spPr bwMode="auto">
            <a:xfrm>
              <a:off x="2298" y="1480"/>
              <a:ext cx="1232" cy="1278"/>
            </a:xfrm>
            <a:custGeom>
              <a:avLst/>
              <a:gdLst>
                <a:gd name="T0" fmla="*/ 0 w 20533"/>
                <a:gd name="T1" fmla="*/ 0 h 21300"/>
                <a:gd name="T2" fmla="*/ 0 w 20533"/>
                <a:gd name="T3" fmla="*/ 0 h 21300"/>
                <a:gd name="T4" fmla="*/ 0 w 20533"/>
                <a:gd name="T5" fmla="*/ 0 h 21300"/>
                <a:gd name="T6" fmla="*/ 0 w 20533"/>
                <a:gd name="T7" fmla="*/ 0 h 21300"/>
                <a:gd name="T8" fmla="*/ 0 w 20533"/>
                <a:gd name="T9" fmla="*/ 0 h 21300"/>
                <a:gd name="T10" fmla="*/ 0 w 20533"/>
                <a:gd name="T11" fmla="*/ 0 h 21300"/>
                <a:gd name="T12" fmla="*/ 0 w 20533"/>
                <a:gd name="T13" fmla="*/ 0 h 21300"/>
                <a:gd name="T14" fmla="*/ 0 w 20533"/>
                <a:gd name="T15" fmla="*/ 0 h 21300"/>
                <a:gd name="T16" fmla="*/ 0 w 20533"/>
                <a:gd name="T17" fmla="*/ 0 h 21300"/>
                <a:gd name="T18" fmla="*/ 0 w 20533"/>
                <a:gd name="T19" fmla="*/ 0 h 21300"/>
                <a:gd name="T20" fmla="*/ 0 w 20533"/>
                <a:gd name="T21" fmla="*/ 0 h 21300"/>
                <a:gd name="T22" fmla="*/ 0 w 20533"/>
                <a:gd name="T23" fmla="*/ 0 h 21300"/>
                <a:gd name="T24" fmla="*/ 0 w 20533"/>
                <a:gd name="T25" fmla="*/ 0 h 21300"/>
                <a:gd name="T26" fmla="*/ 0 w 20533"/>
                <a:gd name="T27" fmla="*/ 0 h 21300"/>
                <a:gd name="T28" fmla="*/ 0 w 20533"/>
                <a:gd name="T29" fmla="*/ 0 h 21300"/>
                <a:gd name="T30" fmla="*/ 0 w 20533"/>
                <a:gd name="T31" fmla="*/ 0 h 21300"/>
                <a:gd name="T32" fmla="*/ 0 w 20533"/>
                <a:gd name="T33" fmla="*/ 0 h 21300"/>
                <a:gd name="T34" fmla="*/ 0 w 20533"/>
                <a:gd name="T35" fmla="*/ 0 h 21300"/>
                <a:gd name="T36" fmla="*/ 0 w 20533"/>
                <a:gd name="T37" fmla="*/ 0 h 21300"/>
                <a:gd name="T38" fmla="*/ 0 w 20533"/>
                <a:gd name="T39" fmla="*/ 0 h 21300"/>
                <a:gd name="T40" fmla="*/ 0 w 20533"/>
                <a:gd name="T41" fmla="*/ 0 h 21300"/>
                <a:gd name="T42" fmla="*/ 0 w 20533"/>
                <a:gd name="T43" fmla="*/ 0 h 21300"/>
                <a:gd name="T44" fmla="*/ 0 w 20533"/>
                <a:gd name="T45" fmla="*/ 0 h 21300"/>
                <a:gd name="T46" fmla="*/ 0 w 20533"/>
                <a:gd name="T47" fmla="*/ 0 h 21300"/>
                <a:gd name="T48" fmla="*/ 0 w 20533"/>
                <a:gd name="T49" fmla="*/ 0 h 21300"/>
                <a:gd name="T50" fmla="*/ 0 w 20533"/>
                <a:gd name="T51" fmla="*/ 0 h 21300"/>
                <a:gd name="T52" fmla="*/ 0 w 20533"/>
                <a:gd name="T53" fmla="*/ 0 h 21300"/>
                <a:gd name="T54" fmla="*/ 0 w 20533"/>
                <a:gd name="T55" fmla="*/ 0 h 21300"/>
                <a:gd name="T56" fmla="*/ 0 w 20533"/>
                <a:gd name="T57" fmla="*/ 0 h 21300"/>
                <a:gd name="T58" fmla="*/ 0 w 20533"/>
                <a:gd name="T59" fmla="*/ 0 h 21300"/>
                <a:gd name="T60" fmla="*/ 0 w 20533"/>
                <a:gd name="T61" fmla="*/ 0 h 21300"/>
                <a:gd name="T62" fmla="*/ 0 w 20533"/>
                <a:gd name="T63" fmla="*/ 0 h 21300"/>
                <a:gd name="T64" fmla="*/ 0 w 20533"/>
                <a:gd name="T65" fmla="*/ 0 h 21300"/>
                <a:gd name="T66" fmla="*/ 0 w 20533"/>
                <a:gd name="T67" fmla="*/ 0 h 21300"/>
                <a:gd name="T68" fmla="*/ 0 w 20533"/>
                <a:gd name="T69" fmla="*/ 0 h 21300"/>
                <a:gd name="T70" fmla="*/ 0 w 20533"/>
                <a:gd name="T71" fmla="*/ 0 h 21300"/>
                <a:gd name="T72" fmla="*/ 0 w 20533"/>
                <a:gd name="T73" fmla="*/ 0 h 21300"/>
                <a:gd name="T74" fmla="*/ 0 w 20533"/>
                <a:gd name="T75" fmla="*/ 0 h 21300"/>
                <a:gd name="T76" fmla="*/ 0 w 20533"/>
                <a:gd name="T77" fmla="*/ 0 h 21300"/>
                <a:gd name="T78" fmla="*/ 0 w 20533"/>
                <a:gd name="T79" fmla="*/ 0 h 21300"/>
                <a:gd name="T80" fmla="*/ 0 w 20533"/>
                <a:gd name="T81" fmla="*/ 0 h 21300"/>
                <a:gd name="T82" fmla="*/ 0 w 20533"/>
                <a:gd name="T83" fmla="*/ 0 h 21300"/>
                <a:gd name="T84" fmla="*/ 0 w 20533"/>
                <a:gd name="T85" fmla="*/ 0 h 21300"/>
                <a:gd name="T86" fmla="*/ 0 w 20533"/>
                <a:gd name="T87" fmla="*/ 0 h 21300"/>
                <a:gd name="T88" fmla="*/ 0 w 20533"/>
                <a:gd name="T89" fmla="*/ 0 h 21300"/>
                <a:gd name="T90" fmla="*/ 0 w 20533"/>
                <a:gd name="T91" fmla="*/ 0 h 21300"/>
                <a:gd name="T92" fmla="*/ 0 w 20533"/>
                <a:gd name="T93" fmla="*/ 0 h 21300"/>
                <a:gd name="T94" fmla="*/ 0 w 20533"/>
                <a:gd name="T95" fmla="*/ 0 h 21300"/>
                <a:gd name="T96" fmla="*/ 0 w 20533"/>
                <a:gd name="T97" fmla="*/ 0 h 21300"/>
                <a:gd name="T98" fmla="*/ 0 w 20533"/>
                <a:gd name="T99" fmla="*/ 0 h 21300"/>
                <a:gd name="T100" fmla="*/ 0 w 20533"/>
                <a:gd name="T101" fmla="*/ 0 h 213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533"/>
                <a:gd name="T154" fmla="*/ 0 h 21300"/>
                <a:gd name="T155" fmla="*/ 20533 w 20533"/>
                <a:gd name="T156" fmla="*/ 21300 h 213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533" h="21300">
                  <a:moveTo>
                    <a:pt x="14841" y="2731"/>
                  </a:moveTo>
                  <a:cubicBezTo>
                    <a:pt x="15487" y="3103"/>
                    <a:pt x="15984" y="3451"/>
                    <a:pt x="16680" y="4071"/>
                  </a:cubicBezTo>
                  <a:cubicBezTo>
                    <a:pt x="17202" y="4593"/>
                    <a:pt x="17202" y="4593"/>
                    <a:pt x="17202" y="4593"/>
                  </a:cubicBezTo>
                  <a:cubicBezTo>
                    <a:pt x="17376" y="4791"/>
                    <a:pt x="17625" y="5064"/>
                    <a:pt x="17799" y="5288"/>
                  </a:cubicBezTo>
                  <a:cubicBezTo>
                    <a:pt x="18246" y="5884"/>
                    <a:pt x="18246" y="5884"/>
                    <a:pt x="18246" y="5884"/>
                  </a:cubicBezTo>
                  <a:cubicBezTo>
                    <a:pt x="18371" y="6107"/>
                    <a:pt x="18570" y="6405"/>
                    <a:pt x="18694" y="6628"/>
                  </a:cubicBezTo>
                  <a:cubicBezTo>
                    <a:pt x="19017" y="7324"/>
                    <a:pt x="19017" y="7324"/>
                    <a:pt x="19017" y="7324"/>
                  </a:cubicBezTo>
                  <a:cubicBezTo>
                    <a:pt x="19117" y="7572"/>
                    <a:pt x="19266" y="7870"/>
                    <a:pt x="19340" y="8118"/>
                  </a:cubicBezTo>
                  <a:cubicBezTo>
                    <a:pt x="19564" y="8863"/>
                    <a:pt x="19564" y="8863"/>
                    <a:pt x="19564" y="8863"/>
                  </a:cubicBezTo>
                  <a:cubicBezTo>
                    <a:pt x="19614" y="9111"/>
                    <a:pt x="19713" y="9459"/>
                    <a:pt x="19738" y="9707"/>
                  </a:cubicBezTo>
                  <a:cubicBezTo>
                    <a:pt x="19837" y="10501"/>
                    <a:pt x="19837" y="10501"/>
                    <a:pt x="19837" y="10501"/>
                  </a:cubicBezTo>
                  <a:cubicBezTo>
                    <a:pt x="19862" y="10774"/>
                    <a:pt x="19887" y="11122"/>
                    <a:pt x="19887" y="11395"/>
                  </a:cubicBezTo>
                  <a:cubicBezTo>
                    <a:pt x="19862" y="12189"/>
                    <a:pt x="19862" y="12189"/>
                    <a:pt x="19862" y="12189"/>
                  </a:cubicBezTo>
                  <a:cubicBezTo>
                    <a:pt x="19813" y="12487"/>
                    <a:pt x="19763" y="12884"/>
                    <a:pt x="19713" y="13157"/>
                  </a:cubicBezTo>
                  <a:cubicBezTo>
                    <a:pt x="19539" y="13927"/>
                    <a:pt x="19539" y="13927"/>
                    <a:pt x="19539" y="13927"/>
                  </a:cubicBezTo>
                  <a:cubicBezTo>
                    <a:pt x="19465" y="14175"/>
                    <a:pt x="19390" y="14498"/>
                    <a:pt x="19291" y="14746"/>
                  </a:cubicBezTo>
                  <a:cubicBezTo>
                    <a:pt x="18992" y="15466"/>
                    <a:pt x="18992" y="15466"/>
                    <a:pt x="18992" y="15466"/>
                  </a:cubicBezTo>
                  <a:cubicBezTo>
                    <a:pt x="18893" y="15690"/>
                    <a:pt x="18744" y="15988"/>
                    <a:pt x="18619" y="16211"/>
                  </a:cubicBezTo>
                  <a:cubicBezTo>
                    <a:pt x="18222" y="16856"/>
                    <a:pt x="18222" y="16856"/>
                    <a:pt x="18222" y="16856"/>
                  </a:cubicBezTo>
                  <a:cubicBezTo>
                    <a:pt x="18072" y="17080"/>
                    <a:pt x="17874" y="17353"/>
                    <a:pt x="17700" y="17576"/>
                  </a:cubicBezTo>
                  <a:cubicBezTo>
                    <a:pt x="17227" y="18123"/>
                    <a:pt x="17227" y="18123"/>
                    <a:pt x="17227" y="18123"/>
                  </a:cubicBezTo>
                  <a:cubicBezTo>
                    <a:pt x="17028" y="18321"/>
                    <a:pt x="16780" y="18569"/>
                    <a:pt x="16581" y="18768"/>
                  </a:cubicBezTo>
                  <a:cubicBezTo>
                    <a:pt x="16059" y="19190"/>
                    <a:pt x="16059" y="19190"/>
                    <a:pt x="16059" y="19190"/>
                  </a:cubicBezTo>
                  <a:cubicBezTo>
                    <a:pt x="15810" y="19389"/>
                    <a:pt x="15487" y="19612"/>
                    <a:pt x="15239" y="19786"/>
                  </a:cubicBezTo>
                  <a:cubicBezTo>
                    <a:pt x="14741" y="20084"/>
                    <a:pt x="14741" y="20084"/>
                    <a:pt x="14741" y="20084"/>
                  </a:cubicBezTo>
                  <a:cubicBezTo>
                    <a:pt x="14070" y="20406"/>
                    <a:pt x="14045" y="20431"/>
                    <a:pt x="13598" y="20605"/>
                  </a:cubicBezTo>
                  <a:cubicBezTo>
                    <a:pt x="13250" y="20729"/>
                    <a:pt x="13250" y="20729"/>
                    <a:pt x="13250" y="20729"/>
                  </a:cubicBezTo>
                  <a:cubicBezTo>
                    <a:pt x="12728" y="20903"/>
                    <a:pt x="12231" y="21077"/>
                    <a:pt x="11261" y="21226"/>
                  </a:cubicBezTo>
                  <a:cubicBezTo>
                    <a:pt x="11013" y="21250"/>
                    <a:pt x="11013" y="21250"/>
                    <a:pt x="11013" y="21250"/>
                  </a:cubicBezTo>
                  <a:cubicBezTo>
                    <a:pt x="10938" y="21250"/>
                    <a:pt x="10839" y="21275"/>
                    <a:pt x="10764" y="21275"/>
                  </a:cubicBezTo>
                  <a:cubicBezTo>
                    <a:pt x="10515" y="21275"/>
                    <a:pt x="10515" y="21275"/>
                    <a:pt x="10515" y="21275"/>
                  </a:cubicBezTo>
                  <a:cubicBezTo>
                    <a:pt x="10466" y="21300"/>
                    <a:pt x="10366" y="21300"/>
                    <a:pt x="10292" y="21300"/>
                  </a:cubicBezTo>
                  <a:cubicBezTo>
                    <a:pt x="10068" y="21300"/>
                    <a:pt x="10068" y="21300"/>
                    <a:pt x="10068" y="21300"/>
                  </a:cubicBezTo>
                  <a:cubicBezTo>
                    <a:pt x="10018" y="21300"/>
                    <a:pt x="9919" y="21300"/>
                    <a:pt x="9869" y="21300"/>
                  </a:cubicBezTo>
                  <a:cubicBezTo>
                    <a:pt x="9645" y="21300"/>
                    <a:pt x="9645" y="21300"/>
                    <a:pt x="9645" y="21300"/>
                  </a:cubicBezTo>
                  <a:cubicBezTo>
                    <a:pt x="9571" y="21300"/>
                    <a:pt x="9496" y="21300"/>
                    <a:pt x="9422" y="21300"/>
                  </a:cubicBezTo>
                  <a:cubicBezTo>
                    <a:pt x="9198" y="21275"/>
                    <a:pt x="9198" y="21275"/>
                    <a:pt x="9198" y="21275"/>
                  </a:cubicBezTo>
                  <a:cubicBezTo>
                    <a:pt x="9148" y="21275"/>
                    <a:pt x="9049" y="21250"/>
                    <a:pt x="8974" y="21250"/>
                  </a:cubicBezTo>
                  <a:cubicBezTo>
                    <a:pt x="8750" y="21226"/>
                    <a:pt x="8750" y="21226"/>
                    <a:pt x="8750" y="21226"/>
                  </a:cubicBezTo>
                  <a:cubicBezTo>
                    <a:pt x="8676" y="21226"/>
                    <a:pt x="8552" y="21201"/>
                    <a:pt x="8477" y="21201"/>
                  </a:cubicBezTo>
                  <a:cubicBezTo>
                    <a:pt x="8204" y="21151"/>
                    <a:pt x="8204" y="21151"/>
                    <a:pt x="8204" y="21151"/>
                  </a:cubicBezTo>
                  <a:cubicBezTo>
                    <a:pt x="8129" y="21126"/>
                    <a:pt x="8005" y="21126"/>
                    <a:pt x="7930" y="21102"/>
                  </a:cubicBezTo>
                  <a:cubicBezTo>
                    <a:pt x="7582" y="21027"/>
                    <a:pt x="7582" y="21027"/>
                    <a:pt x="7582" y="21027"/>
                  </a:cubicBezTo>
                  <a:cubicBezTo>
                    <a:pt x="7483" y="21002"/>
                    <a:pt x="7333" y="20953"/>
                    <a:pt x="7234" y="20928"/>
                  </a:cubicBezTo>
                  <a:cubicBezTo>
                    <a:pt x="6811" y="20804"/>
                    <a:pt x="6811" y="20804"/>
                    <a:pt x="6811" y="20804"/>
                  </a:cubicBezTo>
                  <a:cubicBezTo>
                    <a:pt x="6662" y="20754"/>
                    <a:pt x="6463" y="20680"/>
                    <a:pt x="6314" y="20630"/>
                  </a:cubicBezTo>
                  <a:cubicBezTo>
                    <a:pt x="5817" y="20406"/>
                    <a:pt x="5817" y="20406"/>
                    <a:pt x="5817" y="20406"/>
                  </a:cubicBezTo>
                  <a:cubicBezTo>
                    <a:pt x="5568" y="20282"/>
                    <a:pt x="5270" y="20133"/>
                    <a:pt x="5046" y="20009"/>
                  </a:cubicBezTo>
                  <a:cubicBezTo>
                    <a:pt x="4475" y="19662"/>
                    <a:pt x="4475" y="19662"/>
                    <a:pt x="4475" y="19662"/>
                  </a:cubicBezTo>
                  <a:cubicBezTo>
                    <a:pt x="4201" y="19488"/>
                    <a:pt x="3878" y="19240"/>
                    <a:pt x="3630" y="19041"/>
                  </a:cubicBezTo>
                  <a:cubicBezTo>
                    <a:pt x="3083" y="18569"/>
                    <a:pt x="3083" y="18569"/>
                    <a:pt x="3083" y="18569"/>
                  </a:cubicBezTo>
                  <a:cubicBezTo>
                    <a:pt x="2884" y="18346"/>
                    <a:pt x="2610" y="18098"/>
                    <a:pt x="2436" y="17874"/>
                  </a:cubicBezTo>
                  <a:cubicBezTo>
                    <a:pt x="1964" y="17303"/>
                    <a:pt x="1964" y="17303"/>
                    <a:pt x="1964" y="17303"/>
                  </a:cubicBezTo>
                  <a:cubicBezTo>
                    <a:pt x="1815" y="17080"/>
                    <a:pt x="1616" y="16807"/>
                    <a:pt x="1467" y="16583"/>
                  </a:cubicBezTo>
                  <a:cubicBezTo>
                    <a:pt x="1094" y="15913"/>
                    <a:pt x="1094" y="15913"/>
                    <a:pt x="1094" y="15913"/>
                  </a:cubicBezTo>
                  <a:cubicBezTo>
                    <a:pt x="994" y="15690"/>
                    <a:pt x="845" y="15367"/>
                    <a:pt x="746" y="15143"/>
                  </a:cubicBezTo>
                  <a:cubicBezTo>
                    <a:pt x="472" y="14399"/>
                    <a:pt x="472" y="14399"/>
                    <a:pt x="472" y="14399"/>
                  </a:cubicBezTo>
                  <a:cubicBezTo>
                    <a:pt x="398" y="14150"/>
                    <a:pt x="298" y="13828"/>
                    <a:pt x="249" y="13580"/>
                  </a:cubicBezTo>
                  <a:cubicBezTo>
                    <a:pt x="100" y="12810"/>
                    <a:pt x="100" y="12810"/>
                    <a:pt x="100" y="12810"/>
                  </a:cubicBezTo>
                  <a:cubicBezTo>
                    <a:pt x="50" y="12363"/>
                    <a:pt x="0" y="11792"/>
                    <a:pt x="0" y="11345"/>
                  </a:cubicBezTo>
                  <a:cubicBezTo>
                    <a:pt x="25" y="10551"/>
                    <a:pt x="25" y="10551"/>
                    <a:pt x="25" y="10551"/>
                  </a:cubicBezTo>
                  <a:cubicBezTo>
                    <a:pt x="50" y="10278"/>
                    <a:pt x="100" y="9930"/>
                    <a:pt x="149" y="9682"/>
                  </a:cubicBezTo>
                  <a:cubicBezTo>
                    <a:pt x="298" y="8912"/>
                    <a:pt x="298" y="8912"/>
                    <a:pt x="298" y="8912"/>
                  </a:cubicBezTo>
                  <a:cubicBezTo>
                    <a:pt x="373" y="8664"/>
                    <a:pt x="472" y="8341"/>
                    <a:pt x="547" y="8093"/>
                  </a:cubicBezTo>
                  <a:cubicBezTo>
                    <a:pt x="845" y="7373"/>
                    <a:pt x="845" y="7373"/>
                    <a:pt x="845" y="7373"/>
                  </a:cubicBezTo>
                  <a:cubicBezTo>
                    <a:pt x="945" y="7150"/>
                    <a:pt x="1094" y="6827"/>
                    <a:pt x="1218" y="6604"/>
                  </a:cubicBezTo>
                  <a:cubicBezTo>
                    <a:pt x="1591" y="5958"/>
                    <a:pt x="1591" y="5958"/>
                    <a:pt x="1591" y="5958"/>
                  </a:cubicBezTo>
                  <a:cubicBezTo>
                    <a:pt x="1740" y="5735"/>
                    <a:pt x="1939" y="5462"/>
                    <a:pt x="2113" y="5263"/>
                  </a:cubicBezTo>
                  <a:cubicBezTo>
                    <a:pt x="2585" y="4692"/>
                    <a:pt x="2585" y="4692"/>
                    <a:pt x="2585" y="4692"/>
                  </a:cubicBezTo>
                  <a:cubicBezTo>
                    <a:pt x="2759" y="4493"/>
                    <a:pt x="3033" y="4245"/>
                    <a:pt x="3232" y="4047"/>
                  </a:cubicBezTo>
                  <a:cubicBezTo>
                    <a:pt x="3754" y="3600"/>
                    <a:pt x="3754" y="3600"/>
                    <a:pt x="3754" y="3600"/>
                  </a:cubicBezTo>
                  <a:cubicBezTo>
                    <a:pt x="3978" y="3426"/>
                    <a:pt x="4301" y="3178"/>
                    <a:pt x="4549" y="3029"/>
                  </a:cubicBezTo>
                  <a:cubicBezTo>
                    <a:pt x="5071" y="2706"/>
                    <a:pt x="5071" y="2706"/>
                    <a:pt x="5071" y="2706"/>
                  </a:cubicBezTo>
                  <a:cubicBezTo>
                    <a:pt x="5743" y="2359"/>
                    <a:pt x="5767" y="2359"/>
                    <a:pt x="6165" y="2185"/>
                  </a:cubicBezTo>
                  <a:cubicBezTo>
                    <a:pt x="6538" y="2036"/>
                    <a:pt x="6538" y="2036"/>
                    <a:pt x="6538" y="2036"/>
                  </a:cubicBezTo>
                  <a:cubicBezTo>
                    <a:pt x="7184" y="1812"/>
                    <a:pt x="7657" y="1663"/>
                    <a:pt x="8601" y="1514"/>
                  </a:cubicBezTo>
                  <a:cubicBezTo>
                    <a:pt x="8875" y="1490"/>
                    <a:pt x="8875" y="1490"/>
                    <a:pt x="8875" y="1490"/>
                  </a:cubicBezTo>
                  <a:cubicBezTo>
                    <a:pt x="8949" y="1490"/>
                    <a:pt x="9049" y="1465"/>
                    <a:pt x="9123" y="1465"/>
                  </a:cubicBezTo>
                  <a:cubicBezTo>
                    <a:pt x="9347" y="1465"/>
                    <a:pt x="9347" y="1465"/>
                    <a:pt x="9347" y="1465"/>
                  </a:cubicBezTo>
                  <a:cubicBezTo>
                    <a:pt x="9422" y="1440"/>
                    <a:pt x="9521" y="1440"/>
                    <a:pt x="9571" y="1440"/>
                  </a:cubicBezTo>
                  <a:cubicBezTo>
                    <a:pt x="9794" y="1440"/>
                    <a:pt x="9794" y="1440"/>
                    <a:pt x="9794" y="1440"/>
                  </a:cubicBezTo>
                  <a:cubicBezTo>
                    <a:pt x="9869" y="1440"/>
                    <a:pt x="9944" y="1440"/>
                    <a:pt x="10018" y="1440"/>
                  </a:cubicBezTo>
                  <a:cubicBezTo>
                    <a:pt x="10242" y="1440"/>
                    <a:pt x="10242" y="1440"/>
                    <a:pt x="10242" y="1440"/>
                  </a:cubicBezTo>
                  <a:cubicBezTo>
                    <a:pt x="10292" y="1440"/>
                    <a:pt x="10391" y="1440"/>
                    <a:pt x="10441" y="1440"/>
                  </a:cubicBezTo>
                  <a:cubicBezTo>
                    <a:pt x="10665" y="1465"/>
                    <a:pt x="10665" y="1465"/>
                    <a:pt x="10665" y="1465"/>
                  </a:cubicBezTo>
                  <a:cubicBezTo>
                    <a:pt x="10739" y="1465"/>
                    <a:pt x="10839" y="1465"/>
                    <a:pt x="10888" y="1490"/>
                  </a:cubicBezTo>
                  <a:cubicBezTo>
                    <a:pt x="11137" y="1514"/>
                    <a:pt x="11137" y="1514"/>
                    <a:pt x="11137" y="1514"/>
                  </a:cubicBezTo>
                  <a:cubicBezTo>
                    <a:pt x="11211" y="1514"/>
                    <a:pt x="11311" y="1539"/>
                    <a:pt x="11385" y="1539"/>
                  </a:cubicBezTo>
                  <a:cubicBezTo>
                    <a:pt x="11659" y="1589"/>
                    <a:pt x="11659" y="1589"/>
                    <a:pt x="11659" y="1589"/>
                  </a:cubicBezTo>
                  <a:cubicBezTo>
                    <a:pt x="11758" y="1614"/>
                    <a:pt x="11883" y="1614"/>
                    <a:pt x="11957" y="1639"/>
                  </a:cubicBezTo>
                  <a:cubicBezTo>
                    <a:pt x="12280" y="1713"/>
                    <a:pt x="12280" y="1713"/>
                    <a:pt x="12280" y="1713"/>
                  </a:cubicBezTo>
                  <a:cubicBezTo>
                    <a:pt x="12405" y="1738"/>
                    <a:pt x="12554" y="1788"/>
                    <a:pt x="12653" y="1812"/>
                  </a:cubicBezTo>
                  <a:cubicBezTo>
                    <a:pt x="13076" y="1936"/>
                    <a:pt x="13076" y="1936"/>
                    <a:pt x="13076" y="1936"/>
                  </a:cubicBezTo>
                  <a:cubicBezTo>
                    <a:pt x="13225" y="1986"/>
                    <a:pt x="13424" y="2061"/>
                    <a:pt x="13573" y="2110"/>
                  </a:cubicBezTo>
                  <a:cubicBezTo>
                    <a:pt x="14070" y="2334"/>
                    <a:pt x="14070" y="2334"/>
                    <a:pt x="14070" y="2334"/>
                  </a:cubicBezTo>
                  <a:cubicBezTo>
                    <a:pt x="14319" y="2458"/>
                    <a:pt x="14617" y="2607"/>
                    <a:pt x="14841" y="2731"/>
                  </a:cubicBezTo>
                  <a:cubicBezTo>
                    <a:pt x="14368" y="2458"/>
                    <a:pt x="13846" y="2234"/>
                    <a:pt x="13300" y="2061"/>
                  </a:cubicBezTo>
                  <a:cubicBezTo>
                    <a:pt x="13300" y="2061"/>
                    <a:pt x="13300" y="2061"/>
                    <a:pt x="13300" y="2061"/>
                  </a:cubicBezTo>
                  <a:cubicBezTo>
                    <a:pt x="5941" y="0"/>
                    <a:pt x="2063" y="7100"/>
                    <a:pt x="5469" y="12884"/>
                  </a:cubicBezTo>
                  <a:cubicBezTo>
                    <a:pt x="9297" y="19364"/>
                    <a:pt x="18122" y="19066"/>
                    <a:pt x="19614" y="12413"/>
                  </a:cubicBezTo>
                  <a:cubicBezTo>
                    <a:pt x="20533" y="8168"/>
                    <a:pt x="17700" y="3550"/>
                    <a:pt x="13300" y="2061"/>
                  </a:cubicBezTo>
                  <a:cubicBezTo>
                    <a:pt x="13846" y="2234"/>
                    <a:pt x="14368" y="2458"/>
                    <a:pt x="14841" y="2731"/>
                  </a:cubicBezTo>
                </a:path>
              </a:pathLst>
            </a:custGeom>
            <a:solidFill>
              <a:srgbClr val="F9A8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44" name="Freeform 120"/>
            <p:cNvSpPr>
              <a:spLocks noChangeAspect="1"/>
            </p:cNvSpPr>
            <p:nvPr/>
          </p:nvSpPr>
          <p:spPr bwMode="auto">
            <a:xfrm>
              <a:off x="2298" y="1436"/>
              <a:ext cx="1219" cy="1322"/>
            </a:xfrm>
            <a:custGeom>
              <a:avLst/>
              <a:gdLst>
                <a:gd name="T0" fmla="*/ 0 w 20317"/>
                <a:gd name="T1" fmla="*/ 0 h 22033"/>
                <a:gd name="T2" fmla="*/ 0 w 20317"/>
                <a:gd name="T3" fmla="*/ 0 h 22033"/>
                <a:gd name="T4" fmla="*/ 0 w 20317"/>
                <a:gd name="T5" fmla="*/ 0 h 22033"/>
                <a:gd name="T6" fmla="*/ 0 w 20317"/>
                <a:gd name="T7" fmla="*/ 0 h 22033"/>
                <a:gd name="T8" fmla="*/ 0 w 20317"/>
                <a:gd name="T9" fmla="*/ 0 h 22033"/>
                <a:gd name="T10" fmla="*/ 0 w 20317"/>
                <a:gd name="T11" fmla="*/ 0 h 22033"/>
                <a:gd name="T12" fmla="*/ 0 w 20317"/>
                <a:gd name="T13" fmla="*/ 0 h 22033"/>
                <a:gd name="T14" fmla="*/ 0 w 20317"/>
                <a:gd name="T15" fmla="*/ 0 h 22033"/>
                <a:gd name="T16" fmla="*/ 0 w 20317"/>
                <a:gd name="T17" fmla="*/ 0 h 22033"/>
                <a:gd name="T18" fmla="*/ 0 w 20317"/>
                <a:gd name="T19" fmla="*/ 0 h 22033"/>
                <a:gd name="T20" fmla="*/ 0 w 20317"/>
                <a:gd name="T21" fmla="*/ 0 h 22033"/>
                <a:gd name="T22" fmla="*/ 0 w 20317"/>
                <a:gd name="T23" fmla="*/ 0 h 22033"/>
                <a:gd name="T24" fmla="*/ 0 w 20317"/>
                <a:gd name="T25" fmla="*/ 0 h 22033"/>
                <a:gd name="T26" fmla="*/ 0 w 20317"/>
                <a:gd name="T27" fmla="*/ 0 h 22033"/>
                <a:gd name="T28" fmla="*/ 0 w 20317"/>
                <a:gd name="T29" fmla="*/ 0 h 22033"/>
                <a:gd name="T30" fmla="*/ 0 w 20317"/>
                <a:gd name="T31" fmla="*/ 0 h 22033"/>
                <a:gd name="T32" fmla="*/ 0 w 20317"/>
                <a:gd name="T33" fmla="*/ 0 h 22033"/>
                <a:gd name="T34" fmla="*/ 0 w 20317"/>
                <a:gd name="T35" fmla="*/ 0 h 22033"/>
                <a:gd name="T36" fmla="*/ 0 w 20317"/>
                <a:gd name="T37" fmla="*/ 0 h 22033"/>
                <a:gd name="T38" fmla="*/ 0 w 20317"/>
                <a:gd name="T39" fmla="*/ 0 h 22033"/>
                <a:gd name="T40" fmla="*/ 0 w 20317"/>
                <a:gd name="T41" fmla="*/ 0 h 22033"/>
                <a:gd name="T42" fmla="*/ 0 w 20317"/>
                <a:gd name="T43" fmla="*/ 0 h 22033"/>
                <a:gd name="T44" fmla="*/ 0 w 20317"/>
                <a:gd name="T45" fmla="*/ 0 h 22033"/>
                <a:gd name="T46" fmla="*/ 0 w 20317"/>
                <a:gd name="T47" fmla="*/ 0 h 22033"/>
                <a:gd name="T48" fmla="*/ 0 w 20317"/>
                <a:gd name="T49" fmla="*/ 0 h 22033"/>
                <a:gd name="T50" fmla="*/ 0 w 20317"/>
                <a:gd name="T51" fmla="*/ 0 h 22033"/>
                <a:gd name="T52" fmla="*/ 0 w 20317"/>
                <a:gd name="T53" fmla="*/ 0 h 22033"/>
                <a:gd name="T54" fmla="*/ 0 w 20317"/>
                <a:gd name="T55" fmla="*/ 0 h 22033"/>
                <a:gd name="T56" fmla="*/ 0 w 20317"/>
                <a:gd name="T57" fmla="*/ 0 h 22033"/>
                <a:gd name="T58" fmla="*/ 0 w 20317"/>
                <a:gd name="T59" fmla="*/ 0 h 22033"/>
                <a:gd name="T60" fmla="*/ 0 w 20317"/>
                <a:gd name="T61" fmla="*/ 0 h 22033"/>
                <a:gd name="T62" fmla="*/ 0 w 20317"/>
                <a:gd name="T63" fmla="*/ 0 h 22033"/>
                <a:gd name="T64" fmla="*/ 0 w 20317"/>
                <a:gd name="T65" fmla="*/ 0 h 22033"/>
                <a:gd name="T66" fmla="*/ 0 w 20317"/>
                <a:gd name="T67" fmla="*/ 0 h 22033"/>
                <a:gd name="T68" fmla="*/ 0 w 20317"/>
                <a:gd name="T69" fmla="*/ 0 h 22033"/>
                <a:gd name="T70" fmla="*/ 0 w 20317"/>
                <a:gd name="T71" fmla="*/ 0 h 22033"/>
                <a:gd name="T72" fmla="*/ 0 w 20317"/>
                <a:gd name="T73" fmla="*/ 0 h 22033"/>
                <a:gd name="T74" fmla="*/ 0 w 20317"/>
                <a:gd name="T75" fmla="*/ 0 h 22033"/>
                <a:gd name="T76" fmla="*/ 0 w 20317"/>
                <a:gd name="T77" fmla="*/ 0 h 22033"/>
                <a:gd name="T78" fmla="*/ 0 w 20317"/>
                <a:gd name="T79" fmla="*/ 0 h 22033"/>
                <a:gd name="T80" fmla="*/ 0 w 20317"/>
                <a:gd name="T81" fmla="*/ 0 h 22033"/>
                <a:gd name="T82" fmla="*/ 0 w 20317"/>
                <a:gd name="T83" fmla="*/ 0 h 22033"/>
                <a:gd name="T84" fmla="*/ 0 w 20317"/>
                <a:gd name="T85" fmla="*/ 0 h 22033"/>
                <a:gd name="T86" fmla="*/ 0 w 20317"/>
                <a:gd name="T87" fmla="*/ 0 h 22033"/>
                <a:gd name="T88" fmla="*/ 0 w 20317"/>
                <a:gd name="T89" fmla="*/ 0 h 22033"/>
                <a:gd name="T90" fmla="*/ 0 w 20317"/>
                <a:gd name="T91" fmla="*/ 0 h 22033"/>
                <a:gd name="T92" fmla="*/ 0 w 20317"/>
                <a:gd name="T93" fmla="*/ 0 h 2203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317"/>
                <a:gd name="T142" fmla="*/ 0 h 22033"/>
                <a:gd name="T143" fmla="*/ 20317 w 20317"/>
                <a:gd name="T144" fmla="*/ 22033 h 2203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317" h="22033">
                  <a:moveTo>
                    <a:pt x="19347" y="8843"/>
                  </a:moveTo>
                  <a:cubicBezTo>
                    <a:pt x="19446" y="9166"/>
                    <a:pt x="19621" y="9663"/>
                    <a:pt x="19745" y="10433"/>
                  </a:cubicBezTo>
                  <a:cubicBezTo>
                    <a:pt x="19844" y="11228"/>
                    <a:pt x="19844" y="11228"/>
                    <a:pt x="19844" y="11228"/>
                  </a:cubicBezTo>
                  <a:cubicBezTo>
                    <a:pt x="19869" y="11501"/>
                    <a:pt x="19894" y="11849"/>
                    <a:pt x="19894" y="12122"/>
                  </a:cubicBezTo>
                  <a:cubicBezTo>
                    <a:pt x="19869" y="12917"/>
                    <a:pt x="19869" y="12917"/>
                    <a:pt x="19869" y="12917"/>
                  </a:cubicBezTo>
                  <a:cubicBezTo>
                    <a:pt x="19819" y="13215"/>
                    <a:pt x="19770" y="13612"/>
                    <a:pt x="19720" y="13886"/>
                  </a:cubicBezTo>
                  <a:cubicBezTo>
                    <a:pt x="19546" y="14656"/>
                    <a:pt x="19546" y="14656"/>
                    <a:pt x="19546" y="14656"/>
                  </a:cubicBezTo>
                  <a:cubicBezTo>
                    <a:pt x="19471" y="14904"/>
                    <a:pt x="19397" y="15227"/>
                    <a:pt x="19297" y="15475"/>
                  </a:cubicBezTo>
                  <a:cubicBezTo>
                    <a:pt x="18999" y="16196"/>
                    <a:pt x="18999" y="16196"/>
                    <a:pt x="18999" y="16196"/>
                  </a:cubicBezTo>
                  <a:cubicBezTo>
                    <a:pt x="18899" y="16419"/>
                    <a:pt x="18750" y="16717"/>
                    <a:pt x="18626" y="16941"/>
                  </a:cubicBezTo>
                  <a:cubicBezTo>
                    <a:pt x="18228" y="17587"/>
                    <a:pt x="18228" y="17587"/>
                    <a:pt x="18228" y="17587"/>
                  </a:cubicBezTo>
                  <a:cubicBezTo>
                    <a:pt x="18079" y="17810"/>
                    <a:pt x="17880" y="18084"/>
                    <a:pt x="17706" y="18307"/>
                  </a:cubicBezTo>
                  <a:cubicBezTo>
                    <a:pt x="17233" y="18854"/>
                    <a:pt x="17233" y="18854"/>
                    <a:pt x="17233" y="18854"/>
                  </a:cubicBezTo>
                  <a:cubicBezTo>
                    <a:pt x="17034" y="19052"/>
                    <a:pt x="16786" y="19301"/>
                    <a:pt x="16587" y="19499"/>
                  </a:cubicBezTo>
                  <a:cubicBezTo>
                    <a:pt x="16064" y="19922"/>
                    <a:pt x="16064" y="19922"/>
                    <a:pt x="16064" y="19922"/>
                  </a:cubicBezTo>
                  <a:cubicBezTo>
                    <a:pt x="15816" y="20120"/>
                    <a:pt x="15493" y="20344"/>
                    <a:pt x="15244" y="20518"/>
                  </a:cubicBezTo>
                  <a:cubicBezTo>
                    <a:pt x="14747" y="20816"/>
                    <a:pt x="14747" y="20816"/>
                    <a:pt x="14747" y="20816"/>
                  </a:cubicBezTo>
                  <a:cubicBezTo>
                    <a:pt x="14075" y="21139"/>
                    <a:pt x="14050" y="21164"/>
                    <a:pt x="13603" y="21338"/>
                  </a:cubicBezTo>
                  <a:cubicBezTo>
                    <a:pt x="13254" y="21462"/>
                    <a:pt x="13254" y="21462"/>
                    <a:pt x="13254" y="21462"/>
                  </a:cubicBezTo>
                  <a:cubicBezTo>
                    <a:pt x="12732" y="21636"/>
                    <a:pt x="12235" y="21810"/>
                    <a:pt x="11265" y="21959"/>
                  </a:cubicBezTo>
                  <a:cubicBezTo>
                    <a:pt x="11016" y="21983"/>
                    <a:pt x="11016" y="21983"/>
                    <a:pt x="11016" y="21983"/>
                  </a:cubicBezTo>
                  <a:cubicBezTo>
                    <a:pt x="10942" y="21983"/>
                    <a:pt x="10842" y="22008"/>
                    <a:pt x="10768" y="22008"/>
                  </a:cubicBezTo>
                  <a:cubicBezTo>
                    <a:pt x="10519" y="22008"/>
                    <a:pt x="10519" y="22008"/>
                    <a:pt x="10519" y="22008"/>
                  </a:cubicBezTo>
                  <a:cubicBezTo>
                    <a:pt x="10469" y="22033"/>
                    <a:pt x="10370" y="22033"/>
                    <a:pt x="10295" y="22033"/>
                  </a:cubicBezTo>
                  <a:cubicBezTo>
                    <a:pt x="10071" y="22033"/>
                    <a:pt x="10071" y="22033"/>
                    <a:pt x="10071" y="22033"/>
                  </a:cubicBezTo>
                  <a:cubicBezTo>
                    <a:pt x="10022" y="22033"/>
                    <a:pt x="9922" y="22033"/>
                    <a:pt x="9872" y="22033"/>
                  </a:cubicBezTo>
                  <a:cubicBezTo>
                    <a:pt x="9649" y="22033"/>
                    <a:pt x="9649" y="22033"/>
                    <a:pt x="9649" y="22033"/>
                  </a:cubicBezTo>
                  <a:cubicBezTo>
                    <a:pt x="9574" y="22033"/>
                    <a:pt x="9499" y="22033"/>
                    <a:pt x="9425" y="22033"/>
                  </a:cubicBezTo>
                  <a:cubicBezTo>
                    <a:pt x="9201" y="22008"/>
                    <a:pt x="9201" y="22008"/>
                    <a:pt x="9201" y="22008"/>
                  </a:cubicBezTo>
                  <a:cubicBezTo>
                    <a:pt x="9151" y="22008"/>
                    <a:pt x="9052" y="21983"/>
                    <a:pt x="8977" y="21983"/>
                  </a:cubicBezTo>
                  <a:cubicBezTo>
                    <a:pt x="8753" y="21959"/>
                    <a:pt x="8753" y="21959"/>
                    <a:pt x="8753" y="21959"/>
                  </a:cubicBezTo>
                  <a:cubicBezTo>
                    <a:pt x="8679" y="21959"/>
                    <a:pt x="8555" y="21934"/>
                    <a:pt x="8480" y="21934"/>
                  </a:cubicBezTo>
                  <a:cubicBezTo>
                    <a:pt x="8206" y="21884"/>
                    <a:pt x="8206" y="21884"/>
                    <a:pt x="8206" y="21884"/>
                  </a:cubicBezTo>
                  <a:cubicBezTo>
                    <a:pt x="8132" y="21859"/>
                    <a:pt x="8007" y="21859"/>
                    <a:pt x="7933" y="21834"/>
                  </a:cubicBezTo>
                  <a:cubicBezTo>
                    <a:pt x="7585" y="21760"/>
                    <a:pt x="7585" y="21760"/>
                    <a:pt x="7585" y="21760"/>
                  </a:cubicBezTo>
                  <a:cubicBezTo>
                    <a:pt x="7485" y="21735"/>
                    <a:pt x="7336" y="21685"/>
                    <a:pt x="7237" y="21661"/>
                  </a:cubicBezTo>
                  <a:cubicBezTo>
                    <a:pt x="6814" y="21536"/>
                    <a:pt x="6814" y="21536"/>
                    <a:pt x="6814" y="21536"/>
                  </a:cubicBezTo>
                  <a:cubicBezTo>
                    <a:pt x="6665" y="21487"/>
                    <a:pt x="6466" y="21412"/>
                    <a:pt x="6316" y="21362"/>
                  </a:cubicBezTo>
                  <a:cubicBezTo>
                    <a:pt x="5819" y="21139"/>
                    <a:pt x="5819" y="21139"/>
                    <a:pt x="5819" y="21139"/>
                  </a:cubicBezTo>
                  <a:cubicBezTo>
                    <a:pt x="5570" y="21015"/>
                    <a:pt x="5272" y="20866"/>
                    <a:pt x="5048" y="20741"/>
                  </a:cubicBezTo>
                  <a:cubicBezTo>
                    <a:pt x="4476" y="20394"/>
                    <a:pt x="4476" y="20394"/>
                    <a:pt x="4476" y="20394"/>
                  </a:cubicBezTo>
                  <a:cubicBezTo>
                    <a:pt x="4203" y="20220"/>
                    <a:pt x="3879" y="19971"/>
                    <a:pt x="3631" y="19773"/>
                  </a:cubicBezTo>
                  <a:cubicBezTo>
                    <a:pt x="3084" y="19301"/>
                    <a:pt x="3084" y="19301"/>
                    <a:pt x="3084" y="19301"/>
                  </a:cubicBezTo>
                  <a:cubicBezTo>
                    <a:pt x="2885" y="19077"/>
                    <a:pt x="2611" y="18829"/>
                    <a:pt x="2437" y="18605"/>
                  </a:cubicBezTo>
                  <a:cubicBezTo>
                    <a:pt x="1965" y="18034"/>
                    <a:pt x="1965" y="18034"/>
                    <a:pt x="1965" y="18034"/>
                  </a:cubicBezTo>
                  <a:cubicBezTo>
                    <a:pt x="1815" y="17810"/>
                    <a:pt x="1617" y="17537"/>
                    <a:pt x="1467" y="17313"/>
                  </a:cubicBezTo>
                  <a:cubicBezTo>
                    <a:pt x="1094" y="16643"/>
                    <a:pt x="1094" y="16643"/>
                    <a:pt x="1094" y="16643"/>
                  </a:cubicBezTo>
                  <a:cubicBezTo>
                    <a:pt x="995" y="16419"/>
                    <a:pt x="846" y="16096"/>
                    <a:pt x="746" y="15873"/>
                  </a:cubicBezTo>
                  <a:cubicBezTo>
                    <a:pt x="473" y="15128"/>
                    <a:pt x="473" y="15128"/>
                    <a:pt x="473" y="15128"/>
                  </a:cubicBezTo>
                  <a:cubicBezTo>
                    <a:pt x="398" y="14879"/>
                    <a:pt x="299" y="14556"/>
                    <a:pt x="249" y="14308"/>
                  </a:cubicBezTo>
                  <a:cubicBezTo>
                    <a:pt x="100" y="13538"/>
                    <a:pt x="100" y="13538"/>
                    <a:pt x="100" y="13538"/>
                  </a:cubicBezTo>
                  <a:cubicBezTo>
                    <a:pt x="50" y="13091"/>
                    <a:pt x="0" y="12519"/>
                    <a:pt x="0" y="12072"/>
                  </a:cubicBezTo>
                  <a:cubicBezTo>
                    <a:pt x="25" y="11277"/>
                    <a:pt x="25" y="11277"/>
                    <a:pt x="25" y="11277"/>
                  </a:cubicBezTo>
                  <a:cubicBezTo>
                    <a:pt x="50" y="11004"/>
                    <a:pt x="100" y="10656"/>
                    <a:pt x="149" y="10408"/>
                  </a:cubicBezTo>
                  <a:cubicBezTo>
                    <a:pt x="299" y="9638"/>
                    <a:pt x="299" y="9638"/>
                    <a:pt x="299" y="9638"/>
                  </a:cubicBezTo>
                  <a:cubicBezTo>
                    <a:pt x="373" y="9389"/>
                    <a:pt x="473" y="9067"/>
                    <a:pt x="547" y="8818"/>
                  </a:cubicBezTo>
                  <a:cubicBezTo>
                    <a:pt x="846" y="8098"/>
                    <a:pt x="846" y="8098"/>
                    <a:pt x="846" y="8098"/>
                  </a:cubicBezTo>
                  <a:cubicBezTo>
                    <a:pt x="945" y="7874"/>
                    <a:pt x="1094" y="7551"/>
                    <a:pt x="1219" y="7328"/>
                  </a:cubicBezTo>
                  <a:cubicBezTo>
                    <a:pt x="1592" y="6682"/>
                    <a:pt x="1592" y="6682"/>
                    <a:pt x="1592" y="6682"/>
                  </a:cubicBezTo>
                  <a:cubicBezTo>
                    <a:pt x="1741" y="6458"/>
                    <a:pt x="1940" y="6185"/>
                    <a:pt x="2114" y="5986"/>
                  </a:cubicBezTo>
                  <a:cubicBezTo>
                    <a:pt x="2586" y="5415"/>
                    <a:pt x="2586" y="5415"/>
                    <a:pt x="2586" y="5415"/>
                  </a:cubicBezTo>
                  <a:cubicBezTo>
                    <a:pt x="2760" y="5216"/>
                    <a:pt x="3034" y="4968"/>
                    <a:pt x="3233" y="4769"/>
                  </a:cubicBezTo>
                  <a:cubicBezTo>
                    <a:pt x="3755" y="4322"/>
                    <a:pt x="3755" y="4322"/>
                    <a:pt x="3755" y="4322"/>
                  </a:cubicBezTo>
                  <a:cubicBezTo>
                    <a:pt x="3979" y="4148"/>
                    <a:pt x="4302" y="3900"/>
                    <a:pt x="4551" y="3751"/>
                  </a:cubicBezTo>
                  <a:cubicBezTo>
                    <a:pt x="5073" y="3428"/>
                    <a:pt x="5073" y="3428"/>
                    <a:pt x="5073" y="3428"/>
                  </a:cubicBezTo>
                  <a:cubicBezTo>
                    <a:pt x="5745" y="3080"/>
                    <a:pt x="5769" y="3080"/>
                    <a:pt x="6167" y="2906"/>
                  </a:cubicBezTo>
                  <a:cubicBezTo>
                    <a:pt x="6540" y="2757"/>
                    <a:pt x="6540" y="2757"/>
                    <a:pt x="6540" y="2757"/>
                  </a:cubicBezTo>
                  <a:cubicBezTo>
                    <a:pt x="7187" y="2534"/>
                    <a:pt x="7659" y="2384"/>
                    <a:pt x="8604" y="2235"/>
                  </a:cubicBezTo>
                  <a:cubicBezTo>
                    <a:pt x="8878" y="2211"/>
                    <a:pt x="8878" y="2211"/>
                    <a:pt x="8878" y="2211"/>
                  </a:cubicBezTo>
                  <a:cubicBezTo>
                    <a:pt x="8952" y="2211"/>
                    <a:pt x="9052" y="2186"/>
                    <a:pt x="9126" y="2186"/>
                  </a:cubicBezTo>
                  <a:cubicBezTo>
                    <a:pt x="9350" y="2186"/>
                    <a:pt x="9350" y="2186"/>
                    <a:pt x="9350" y="2186"/>
                  </a:cubicBezTo>
                  <a:cubicBezTo>
                    <a:pt x="9425" y="2161"/>
                    <a:pt x="9524" y="2161"/>
                    <a:pt x="9574" y="2161"/>
                  </a:cubicBezTo>
                  <a:cubicBezTo>
                    <a:pt x="9798" y="2161"/>
                    <a:pt x="9798" y="2161"/>
                    <a:pt x="9798" y="2161"/>
                  </a:cubicBezTo>
                  <a:cubicBezTo>
                    <a:pt x="9872" y="2161"/>
                    <a:pt x="9947" y="2161"/>
                    <a:pt x="10022" y="2161"/>
                  </a:cubicBezTo>
                  <a:cubicBezTo>
                    <a:pt x="10246" y="2161"/>
                    <a:pt x="10246" y="2161"/>
                    <a:pt x="10246" y="2161"/>
                  </a:cubicBezTo>
                  <a:cubicBezTo>
                    <a:pt x="10295" y="2161"/>
                    <a:pt x="10395" y="2161"/>
                    <a:pt x="10444" y="2161"/>
                  </a:cubicBezTo>
                  <a:cubicBezTo>
                    <a:pt x="10668" y="2186"/>
                    <a:pt x="10668" y="2186"/>
                    <a:pt x="10668" y="2186"/>
                  </a:cubicBezTo>
                  <a:cubicBezTo>
                    <a:pt x="10743" y="2186"/>
                    <a:pt x="10842" y="2186"/>
                    <a:pt x="10892" y="2211"/>
                  </a:cubicBezTo>
                  <a:cubicBezTo>
                    <a:pt x="11141" y="2235"/>
                    <a:pt x="11141" y="2235"/>
                    <a:pt x="11141" y="2235"/>
                  </a:cubicBezTo>
                  <a:cubicBezTo>
                    <a:pt x="11215" y="2235"/>
                    <a:pt x="11315" y="2260"/>
                    <a:pt x="11389" y="2260"/>
                  </a:cubicBezTo>
                  <a:cubicBezTo>
                    <a:pt x="11663" y="2310"/>
                    <a:pt x="11663" y="2310"/>
                    <a:pt x="11663" y="2310"/>
                  </a:cubicBezTo>
                  <a:cubicBezTo>
                    <a:pt x="11762" y="2335"/>
                    <a:pt x="11887" y="2335"/>
                    <a:pt x="11961" y="2360"/>
                  </a:cubicBezTo>
                  <a:cubicBezTo>
                    <a:pt x="12285" y="2434"/>
                    <a:pt x="12285" y="2434"/>
                    <a:pt x="12285" y="2434"/>
                  </a:cubicBezTo>
                  <a:cubicBezTo>
                    <a:pt x="12409" y="2459"/>
                    <a:pt x="12558" y="2509"/>
                    <a:pt x="12658" y="2534"/>
                  </a:cubicBezTo>
                  <a:cubicBezTo>
                    <a:pt x="13080" y="2658"/>
                    <a:pt x="13080" y="2658"/>
                    <a:pt x="13080" y="2658"/>
                  </a:cubicBezTo>
                  <a:cubicBezTo>
                    <a:pt x="13230" y="2707"/>
                    <a:pt x="13429" y="2782"/>
                    <a:pt x="13578" y="2832"/>
                  </a:cubicBezTo>
                  <a:cubicBezTo>
                    <a:pt x="14075" y="3055"/>
                    <a:pt x="14075" y="3055"/>
                    <a:pt x="14075" y="3055"/>
                  </a:cubicBezTo>
                  <a:cubicBezTo>
                    <a:pt x="14324" y="3179"/>
                    <a:pt x="14622" y="3328"/>
                    <a:pt x="14846" y="3453"/>
                  </a:cubicBezTo>
                  <a:cubicBezTo>
                    <a:pt x="14796" y="3428"/>
                    <a:pt x="14747" y="3378"/>
                    <a:pt x="14672" y="3353"/>
                  </a:cubicBezTo>
                  <a:cubicBezTo>
                    <a:pt x="14498" y="3279"/>
                    <a:pt x="14249" y="3155"/>
                    <a:pt x="14075" y="3055"/>
                  </a:cubicBezTo>
                  <a:cubicBezTo>
                    <a:pt x="7013" y="0"/>
                    <a:pt x="1965" y="6384"/>
                    <a:pt x="4501" y="12519"/>
                  </a:cubicBezTo>
                  <a:cubicBezTo>
                    <a:pt x="7560" y="19971"/>
                    <a:pt x="16761" y="20394"/>
                    <a:pt x="19198" y="14805"/>
                  </a:cubicBezTo>
                  <a:cubicBezTo>
                    <a:pt x="20317" y="12196"/>
                    <a:pt x="19695" y="9737"/>
                    <a:pt x="19223" y="8495"/>
                  </a:cubicBezTo>
                  <a:cubicBezTo>
                    <a:pt x="19248" y="8595"/>
                    <a:pt x="19322" y="8744"/>
                    <a:pt x="19347" y="8843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45" name="Freeform 121"/>
            <p:cNvSpPr>
              <a:spLocks noChangeAspect="1"/>
            </p:cNvSpPr>
            <p:nvPr/>
          </p:nvSpPr>
          <p:spPr bwMode="auto">
            <a:xfrm>
              <a:off x="2298" y="1464"/>
              <a:ext cx="1201" cy="1294"/>
            </a:xfrm>
            <a:custGeom>
              <a:avLst/>
              <a:gdLst>
                <a:gd name="T0" fmla="*/ 0 w 20017"/>
                <a:gd name="T1" fmla="*/ 0 h 21567"/>
                <a:gd name="T2" fmla="*/ 0 w 20017"/>
                <a:gd name="T3" fmla="*/ 0 h 21567"/>
                <a:gd name="T4" fmla="*/ 0 w 20017"/>
                <a:gd name="T5" fmla="*/ 0 h 21567"/>
                <a:gd name="T6" fmla="*/ 0 w 20017"/>
                <a:gd name="T7" fmla="*/ 0 h 21567"/>
                <a:gd name="T8" fmla="*/ 0 w 20017"/>
                <a:gd name="T9" fmla="*/ 0 h 21567"/>
                <a:gd name="T10" fmla="*/ 0 w 20017"/>
                <a:gd name="T11" fmla="*/ 0 h 21567"/>
                <a:gd name="T12" fmla="*/ 0 w 20017"/>
                <a:gd name="T13" fmla="*/ 0 h 21567"/>
                <a:gd name="T14" fmla="*/ 0 w 20017"/>
                <a:gd name="T15" fmla="*/ 0 h 21567"/>
                <a:gd name="T16" fmla="*/ 0 w 20017"/>
                <a:gd name="T17" fmla="*/ 0 h 21567"/>
                <a:gd name="T18" fmla="*/ 0 w 20017"/>
                <a:gd name="T19" fmla="*/ 0 h 21567"/>
                <a:gd name="T20" fmla="*/ 0 w 20017"/>
                <a:gd name="T21" fmla="*/ 0 h 21567"/>
                <a:gd name="T22" fmla="*/ 0 w 20017"/>
                <a:gd name="T23" fmla="*/ 0 h 21567"/>
                <a:gd name="T24" fmla="*/ 0 w 20017"/>
                <a:gd name="T25" fmla="*/ 0 h 21567"/>
                <a:gd name="T26" fmla="*/ 0 w 20017"/>
                <a:gd name="T27" fmla="*/ 0 h 21567"/>
                <a:gd name="T28" fmla="*/ 0 w 20017"/>
                <a:gd name="T29" fmla="*/ 0 h 21567"/>
                <a:gd name="T30" fmla="*/ 0 w 20017"/>
                <a:gd name="T31" fmla="*/ 0 h 21567"/>
                <a:gd name="T32" fmla="*/ 0 w 20017"/>
                <a:gd name="T33" fmla="*/ 0 h 21567"/>
                <a:gd name="T34" fmla="*/ 0 w 20017"/>
                <a:gd name="T35" fmla="*/ 0 h 21567"/>
                <a:gd name="T36" fmla="*/ 0 w 20017"/>
                <a:gd name="T37" fmla="*/ 0 h 21567"/>
                <a:gd name="T38" fmla="*/ 0 w 20017"/>
                <a:gd name="T39" fmla="*/ 0 h 21567"/>
                <a:gd name="T40" fmla="*/ 0 w 20017"/>
                <a:gd name="T41" fmla="*/ 0 h 21567"/>
                <a:gd name="T42" fmla="*/ 0 w 20017"/>
                <a:gd name="T43" fmla="*/ 0 h 21567"/>
                <a:gd name="T44" fmla="*/ 0 w 20017"/>
                <a:gd name="T45" fmla="*/ 0 h 21567"/>
                <a:gd name="T46" fmla="*/ 0 w 20017"/>
                <a:gd name="T47" fmla="*/ 0 h 21567"/>
                <a:gd name="T48" fmla="*/ 0 w 20017"/>
                <a:gd name="T49" fmla="*/ 0 h 21567"/>
                <a:gd name="T50" fmla="*/ 0 w 20017"/>
                <a:gd name="T51" fmla="*/ 0 h 21567"/>
                <a:gd name="T52" fmla="*/ 0 w 20017"/>
                <a:gd name="T53" fmla="*/ 0 h 21567"/>
                <a:gd name="T54" fmla="*/ 0 w 20017"/>
                <a:gd name="T55" fmla="*/ 0 h 21567"/>
                <a:gd name="T56" fmla="*/ 0 w 20017"/>
                <a:gd name="T57" fmla="*/ 0 h 21567"/>
                <a:gd name="T58" fmla="*/ 0 w 20017"/>
                <a:gd name="T59" fmla="*/ 0 h 21567"/>
                <a:gd name="T60" fmla="*/ 0 w 20017"/>
                <a:gd name="T61" fmla="*/ 0 h 21567"/>
                <a:gd name="T62" fmla="*/ 0 w 20017"/>
                <a:gd name="T63" fmla="*/ 0 h 21567"/>
                <a:gd name="T64" fmla="*/ 0 w 20017"/>
                <a:gd name="T65" fmla="*/ 0 h 21567"/>
                <a:gd name="T66" fmla="*/ 0 w 20017"/>
                <a:gd name="T67" fmla="*/ 0 h 21567"/>
                <a:gd name="T68" fmla="*/ 0 w 20017"/>
                <a:gd name="T69" fmla="*/ 0 h 21567"/>
                <a:gd name="T70" fmla="*/ 0 w 20017"/>
                <a:gd name="T71" fmla="*/ 0 h 21567"/>
                <a:gd name="T72" fmla="*/ 0 w 20017"/>
                <a:gd name="T73" fmla="*/ 0 h 21567"/>
                <a:gd name="T74" fmla="*/ 0 w 20017"/>
                <a:gd name="T75" fmla="*/ 0 h 21567"/>
                <a:gd name="T76" fmla="*/ 0 w 20017"/>
                <a:gd name="T77" fmla="*/ 0 h 21567"/>
                <a:gd name="T78" fmla="*/ 0 w 20017"/>
                <a:gd name="T79" fmla="*/ 0 h 21567"/>
                <a:gd name="T80" fmla="*/ 0 w 20017"/>
                <a:gd name="T81" fmla="*/ 0 h 21567"/>
                <a:gd name="T82" fmla="*/ 0 w 20017"/>
                <a:gd name="T83" fmla="*/ 0 h 21567"/>
                <a:gd name="T84" fmla="*/ 0 w 20017"/>
                <a:gd name="T85" fmla="*/ 0 h 21567"/>
                <a:gd name="T86" fmla="*/ 0 w 20017"/>
                <a:gd name="T87" fmla="*/ 0 h 2156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17"/>
                <a:gd name="T133" fmla="*/ 0 h 21567"/>
                <a:gd name="T134" fmla="*/ 20017 w 20017"/>
                <a:gd name="T135" fmla="*/ 21567 h 2156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17" h="21567">
                  <a:moveTo>
                    <a:pt x="19743" y="9964"/>
                  </a:moveTo>
                  <a:cubicBezTo>
                    <a:pt x="19818" y="10436"/>
                    <a:pt x="19892" y="10883"/>
                    <a:pt x="19892" y="11653"/>
                  </a:cubicBezTo>
                  <a:cubicBezTo>
                    <a:pt x="19868" y="12449"/>
                    <a:pt x="19868" y="12449"/>
                    <a:pt x="19868" y="12449"/>
                  </a:cubicBezTo>
                  <a:cubicBezTo>
                    <a:pt x="19818" y="12747"/>
                    <a:pt x="19768" y="13144"/>
                    <a:pt x="19718" y="13418"/>
                  </a:cubicBezTo>
                  <a:cubicBezTo>
                    <a:pt x="19544" y="14188"/>
                    <a:pt x="19544" y="14188"/>
                    <a:pt x="19544" y="14188"/>
                  </a:cubicBezTo>
                  <a:cubicBezTo>
                    <a:pt x="19470" y="14436"/>
                    <a:pt x="19395" y="14759"/>
                    <a:pt x="19296" y="15008"/>
                  </a:cubicBezTo>
                  <a:cubicBezTo>
                    <a:pt x="18997" y="15728"/>
                    <a:pt x="18997" y="15728"/>
                    <a:pt x="18997" y="15728"/>
                  </a:cubicBezTo>
                  <a:cubicBezTo>
                    <a:pt x="18898" y="15952"/>
                    <a:pt x="18749" y="16250"/>
                    <a:pt x="18624" y="16474"/>
                  </a:cubicBezTo>
                  <a:cubicBezTo>
                    <a:pt x="18226" y="17120"/>
                    <a:pt x="18226" y="17120"/>
                    <a:pt x="18226" y="17120"/>
                  </a:cubicBezTo>
                  <a:cubicBezTo>
                    <a:pt x="18077" y="17343"/>
                    <a:pt x="17878" y="17617"/>
                    <a:pt x="17704" y="17840"/>
                  </a:cubicBezTo>
                  <a:cubicBezTo>
                    <a:pt x="17232" y="18387"/>
                    <a:pt x="17232" y="18387"/>
                    <a:pt x="17232" y="18387"/>
                  </a:cubicBezTo>
                  <a:cubicBezTo>
                    <a:pt x="17033" y="18586"/>
                    <a:pt x="16784" y="18834"/>
                    <a:pt x="16585" y="19033"/>
                  </a:cubicBezTo>
                  <a:cubicBezTo>
                    <a:pt x="16063" y="19455"/>
                    <a:pt x="16063" y="19455"/>
                    <a:pt x="16063" y="19455"/>
                  </a:cubicBezTo>
                  <a:cubicBezTo>
                    <a:pt x="15815" y="19654"/>
                    <a:pt x="15491" y="19878"/>
                    <a:pt x="15243" y="20052"/>
                  </a:cubicBezTo>
                  <a:cubicBezTo>
                    <a:pt x="14745" y="20350"/>
                    <a:pt x="14745" y="20350"/>
                    <a:pt x="14745" y="20350"/>
                  </a:cubicBezTo>
                  <a:cubicBezTo>
                    <a:pt x="14074" y="20673"/>
                    <a:pt x="14049" y="20698"/>
                    <a:pt x="13602" y="20871"/>
                  </a:cubicBezTo>
                  <a:cubicBezTo>
                    <a:pt x="13253" y="20996"/>
                    <a:pt x="13253" y="20996"/>
                    <a:pt x="13253" y="20996"/>
                  </a:cubicBezTo>
                  <a:cubicBezTo>
                    <a:pt x="12731" y="21170"/>
                    <a:pt x="12234" y="21344"/>
                    <a:pt x="11264" y="21493"/>
                  </a:cubicBezTo>
                  <a:cubicBezTo>
                    <a:pt x="11016" y="21517"/>
                    <a:pt x="11016" y="21517"/>
                    <a:pt x="11016" y="21517"/>
                  </a:cubicBezTo>
                  <a:cubicBezTo>
                    <a:pt x="10941" y="21517"/>
                    <a:pt x="10841" y="21542"/>
                    <a:pt x="10767" y="21542"/>
                  </a:cubicBezTo>
                  <a:cubicBezTo>
                    <a:pt x="10518" y="21542"/>
                    <a:pt x="10518" y="21542"/>
                    <a:pt x="10518" y="21542"/>
                  </a:cubicBezTo>
                  <a:cubicBezTo>
                    <a:pt x="10468" y="21567"/>
                    <a:pt x="10369" y="21567"/>
                    <a:pt x="10294" y="21567"/>
                  </a:cubicBezTo>
                  <a:cubicBezTo>
                    <a:pt x="10071" y="21567"/>
                    <a:pt x="10071" y="21567"/>
                    <a:pt x="10071" y="21567"/>
                  </a:cubicBezTo>
                  <a:cubicBezTo>
                    <a:pt x="10021" y="21567"/>
                    <a:pt x="9921" y="21567"/>
                    <a:pt x="9872" y="21567"/>
                  </a:cubicBezTo>
                  <a:cubicBezTo>
                    <a:pt x="9648" y="21567"/>
                    <a:pt x="9648" y="21567"/>
                    <a:pt x="9648" y="21567"/>
                  </a:cubicBezTo>
                  <a:cubicBezTo>
                    <a:pt x="9573" y="21567"/>
                    <a:pt x="9499" y="21567"/>
                    <a:pt x="9424" y="21567"/>
                  </a:cubicBezTo>
                  <a:cubicBezTo>
                    <a:pt x="9200" y="21542"/>
                    <a:pt x="9200" y="21542"/>
                    <a:pt x="9200" y="21542"/>
                  </a:cubicBezTo>
                  <a:cubicBezTo>
                    <a:pt x="9151" y="21542"/>
                    <a:pt x="9051" y="21517"/>
                    <a:pt x="8977" y="21517"/>
                  </a:cubicBezTo>
                  <a:cubicBezTo>
                    <a:pt x="8753" y="21493"/>
                    <a:pt x="8753" y="21493"/>
                    <a:pt x="8753" y="21493"/>
                  </a:cubicBezTo>
                  <a:cubicBezTo>
                    <a:pt x="8678" y="21493"/>
                    <a:pt x="8554" y="21468"/>
                    <a:pt x="8479" y="21468"/>
                  </a:cubicBezTo>
                  <a:cubicBezTo>
                    <a:pt x="8206" y="21418"/>
                    <a:pt x="8206" y="21418"/>
                    <a:pt x="8206" y="21418"/>
                  </a:cubicBezTo>
                  <a:cubicBezTo>
                    <a:pt x="8131" y="21393"/>
                    <a:pt x="8007" y="21393"/>
                    <a:pt x="7932" y="21368"/>
                  </a:cubicBezTo>
                  <a:cubicBezTo>
                    <a:pt x="7584" y="21294"/>
                    <a:pt x="7584" y="21294"/>
                    <a:pt x="7584" y="21294"/>
                  </a:cubicBezTo>
                  <a:cubicBezTo>
                    <a:pt x="7485" y="21269"/>
                    <a:pt x="7335" y="21219"/>
                    <a:pt x="7236" y="21194"/>
                  </a:cubicBezTo>
                  <a:cubicBezTo>
                    <a:pt x="6813" y="21070"/>
                    <a:pt x="6813" y="21070"/>
                    <a:pt x="6813" y="21070"/>
                  </a:cubicBezTo>
                  <a:cubicBezTo>
                    <a:pt x="6664" y="21021"/>
                    <a:pt x="6465" y="20946"/>
                    <a:pt x="6316" y="20896"/>
                  </a:cubicBezTo>
                  <a:cubicBezTo>
                    <a:pt x="5819" y="20673"/>
                    <a:pt x="5819" y="20673"/>
                    <a:pt x="5819" y="20673"/>
                  </a:cubicBezTo>
                  <a:cubicBezTo>
                    <a:pt x="5570" y="20548"/>
                    <a:pt x="5272" y="20399"/>
                    <a:pt x="5048" y="20275"/>
                  </a:cubicBezTo>
                  <a:cubicBezTo>
                    <a:pt x="4476" y="19927"/>
                    <a:pt x="4476" y="19927"/>
                    <a:pt x="4476" y="19927"/>
                  </a:cubicBezTo>
                  <a:cubicBezTo>
                    <a:pt x="4202" y="19753"/>
                    <a:pt x="3879" y="19505"/>
                    <a:pt x="3630" y="19306"/>
                  </a:cubicBezTo>
                  <a:cubicBezTo>
                    <a:pt x="3083" y="18834"/>
                    <a:pt x="3083" y="18834"/>
                    <a:pt x="3083" y="18834"/>
                  </a:cubicBezTo>
                  <a:cubicBezTo>
                    <a:pt x="2885" y="18610"/>
                    <a:pt x="2611" y="18362"/>
                    <a:pt x="2437" y="18138"/>
                  </a:cubicBezTo>
                  <a:cubicBezTo>
                    <a:pt x="1965" y="17567"/>
                    <a:pt x="1965" y="17567"/>
                    <a:pt x="1965" y="17567"/>
                  </a:cubicBezTo>
                  <a:cubicBezTo>
                    <a:pt x="1815" y="17343"/>
                    <a:pt x="1616" y="17070"/>
                    <a:pt x="1467" y="16846"/>
                  </a:cubicBezTo>
                  <a:cubicBezTo>
                    <a:pt x="1094" y="16175"/>
                    <a:pt x="1094" y="16175"/>
                    <a:pt x="1094" y="16175"/>
                  </a:cubicBezTo>
                  <a:cubicBezTo>
                    <a:pt x="995" y="15952"/>
                    <a:pt x="846" y="15629"/>
                    <a:pt x="746" y="15405"/>
                  </a:cubicBezTo>
                  <a:cubicBezTo>
                    <a:pt x="473" y="14660"/>
                    <a:pt x="473" y="14660"/>
                    <a:pt x="473" y="14660"/>
                  </a:cubicBezTo>
                  <a:cubicBezTo>
                    <a:pt x="398" y="14411"/>
                    <a:pt x="299" y="14088"/>
                    <a:pt x="249" y="13840"/>
                  </a:cubicBezTo>
                  <a:cubicBezTo>
                    <a:pt x="100" y="13070"/>
                    <a:pt x="100" y="13070"/>
                    <a:pt x="100" y="13070"/>
                  </a:cubicBezTo>
                  <a:cubicBezTo>
                    <a:pt x="50" y="12622"/>
                    <a:pt x="0" y="12051"/>
                    <a:pt x="0" y="11604"/>
                  </a:cubicBezTo>
                  <a:cubicBezTo>
                    <a:pt x="25" y="10809"/>
                    <a:pt x="25" y="10809"/>
                    <a:pt x="25" y="10809"/>
                  </a:cubicBezTo>
                  <a:cubicBezTo>
                    <a:pt x="50" y="10535"/>
                    <a:pt x="100" y="10187"/>
                    <a:pt x="149" y="9939"/>
                  </a:cubicBezTo>
                  <a:cubicBezTo>
                    <a:pt x="299" y="9169"/>
                    <a:pt x="299" y="9169"/>
                    <a:pt x="299" y="9169"/>
                  </a:cubicBezTo>
                  <a:cubicBezTo>
                    <a:pt x="373" y="8920"/>
                    <a:pt x="473" y="8597"/>
                    <a:pt x="547" y="8349"/>
                  </a:cubicBezTo>
                  <a:cubicBezTo>
                    <a:pt x="846" y="7628"/>
                    <a:pt x="846" y="7628"/>
                    <a:pt x="846" y="7628"/>
                  </a:cubicBezTo>
                  <a:cubicBezTo>
                    <a:pt x="945" y="7405"/>
                    <a:pt x="1094" y="7082"/>
                    <a:pt x="1219" y="6858"/>
                  </a:cubicBezTo>
                  <a:cubicBezTo>
                    <a:pt x="1592" y="6212"/>
                    <a:pt x="1592" y="6212"/>
                    <a:pt x="1592" y="6212"/>
                  </a:cubicBezTo>
                  <a:cubicBezTo>
                    <a:pt x="1741" y="5988"/>
                    <a:pt x="1940" y="5715"/>
                    <a:pt x="2114" y="5516"/>
                  </a:cubicBezTo>
                  <a:cubicBezTo>
                    <a:pt x="2586" y="4945"/>
                    <a:pt x="2586" y="4945"/>
                    <a:pt x="2586" y="4945"/>
                  </a:cubicBezTo>
                  <a:cubicBezTo>
                    <a:pt x="2760" y="4746"/>
                    <a:pt x="3034" y="4498"/>
                    <a:pt x="3233" y="4299"/>
                  </a:cubicBezTo>
                  <a:cubicBezTo>
                    <a:pt x="3755" y="3852"/>
                    <a:pt x="3755" y="3852"/>
                    <a:pt x="3755" y="3852"/>
                  </a:cubicBezTo>
                  <a:cubicBezTo>
                    <a:pt x="3979" y="3678"/>
                    <a:pt x="4302" y="3429"/>
                    <a:pt x="4551" y="3280"/>
                  </a:cubicBezTo>
                  <a:cubicBezTo>
                    <a:pt x="5073" y="2957"/>
                    <a:pt x="5073" y="2957"/>
                    <a:pt x="5073" y="2957"/>
                  </a:cubicBezTo>
                  <a:cubicBezTo>
                    <a:pt x="5744" y="2609"/>
                    <a:pt x="5769" y="2609"/>
                    <a:pt x="6167" y="2435"/>
                  </a:cubicBezTo>
                  <a:cubicBezTo>
                    <a:pt x="6540" y="2286"/>
                    <a:pt x="6540" y="2286"/>
                    <a:pt x="6540" y="2286"/>
                  </a:cubicBezTo>
                  <a:cubicBezTo>
                    <a:pt x="7186" y="2063"/>
                    <a:pt x="7659" y="1914"/>
                    <a:pt x="8604" y="1765"/>
                  </a:cubicBezTo>
                  <a:cubicBezTo>
                    <a:pt x="8877" y="1740"/>
                    <a:pt x="8877" y="1740"/>
                    <a:pt x="8877" y="1740"/>
                  </a:cubicBezTo>
                  <a:cubicBezTo>
                    <a:pt x="8952" y="1740"/>
                    <a:pt x="9051" y="1715"/>
                    <a:pt x="9126" y="1715"/>
                  </a:cubicBezTo>
                  <a:cubicBezTo>
                    <a:pt x="9350" y="1715"/>
                    <a:pt x="9350" y="1715"/>
                    <a:pt x="9350" y="1715"/>
                  </a:cubicBezTo>
                  <a:cubicBezTo>
                    <a:pt x="9424" y="1690"/>
                    <a:pt x="9524" y="1690"/>
                    <a:pt x="9573" y="1690"/>
                  </a:cubicBezTo>
                  <a:cubicBezTo>
                    <a:pt x="9797" y="1690"/>
                    <a:pt x="9797" y="1690"/>
                    <a:pt x="9797" y="1690"/>
                  </a:cubicBezTo>
                  <a:cubicBezTo>
                    <a:pt x="9872" y="1690"/>
                    <a:pt x="9946" y="1690"/>
                    <a:pt x="10021" y="1690"/>
                  </a:cubicBezTo>
                  <a:cubicBezTo>
                    <a:pt x="10245" y="1690"/>
                    <a:pt x="10245" y="1690"/>
                    <a:pt x="10245" y="1690"/>
                  </a:cubicBezTo>
                  <a:cubicBezTo>
                    <a:pt x="10294" y="1690"/>
                    <a:pt x="10394" y="1690"/>
                    <a:pt x="10444" y="1690"/>
                  </a:cubicBezTo>
                  <a:cubicBezTo>
                    <a:pt x="10667" y="1715"/>
                    <a:pt x="10667" y="1715"/>
                    <a:pt x="10667" y="1715"/>
                  </a:cubicBezTo>
                  <a:cubicBezTo>
                    <a:pt x="10742" y="1715"/>
                    <a:pt x="10841" y="1715"/>
                    <a:pt x="10891" y="1740"/>
                  </a:cubicBezTo>
                  <a:cubicBezTo>
                    <a:pt x="11140" y="1765"/>
                    <a:pt x="11140" y="1765"/>
                    <a:pt x="11140" y="1765"/>
                  </a:cubicBezTo>
                  <a:cubicBezTo>
                    <a:pt x="11214" y="1765"/>
                    <a:pt x="11314" y="1789"/>
                    <a:pt x="11389" y="1789"/>
                  </a:cubicBezTo>
                  <a:cubicBezTo>
                    <a:pt x="11662" y="1839"/>
                    <a:pt x="11662" y="1839"/>
                    <a:pt x="11662" y="1839"/>
                  </a:cubicBezTo>
                  <a:cubicBezTo>
                    <a:pt x="11761" y="1864"/>
                    <a:pt x="11886" y="1864"/>
                    <a:pt x="11960" y="1889"/>
                  </a:cubicBezTo>
                  <a:cubicBezTo>
                    <a:pt x="12284" y="1963"/>
                    <a:pt x="12284" y="1963"/>
                    <a:pt x="12284" y="1963"/>
                  </a:cubicBezTo>
                  <a:cubicBezTo>
                    <a:pt x="12408" y="1988"/>
                    <a:pt x="12557" y="2038"/>
                    <a:pt x="12657" y="2063"/>
                  </a:cubicBezTo>
                  <a:cubicBezTo>
                    <a:pt x="13079" y="2187"/>
                    <a:pt x="13079" y="2187"/>
                    <a:pt x="13079" y="2187"/>
                  </a:cubicBezTo>
                  <a:cubicBezTo>
                    <a:pt x="13303" y="2261"/>
                    <a:pt x="13303" y="2261"/>
                    <a:pt x="13303" y="2261"/>
                  </a:cubicBezTo>
                  <a:cubicBezTo>
                    <a:pt x="12781" y="2112"/>
                    <a:pt x="12781" y="2112"/>
                    <a:pt x="12781" y="2112"/>
                  </a:cubicBezTo>
                  <a:cubicBezTo>
                    <a:pt x="5396" y="0"/>
                    <a:pt x="1318" y="7355"/>
                    <a:pt x="4650" y="13318"/>
                  </a:cubicBezTo>
                  <a:cubicBezTo>
                    <a:pt x="8579" y="20399"/>
                    <a:pt x="17630" y="19753"/>
                    <a:pt x="19495" y="13914"/>
                  </a:cubicBezTo>
                  <a:cubicBezTo>
                    <a:pt x="20017" y="12200"/>
                    <a:pt x="19892" y="10833"/>
                    <a:pt x="19743" y="9939"/>
                  </a:cubicBezTo>
                  <a:cubicBezTo>
                    <a:pt x="19743" y="9939"/>
                    <a:pt x="19743" y="9964"/>
                    <a:pt x="19743" y="9964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46" name="Freeform 122"/>
            <p:cNvSpPr>
              <a:spLocks noChangeAspect="1"/>
            </p:cNvSpPr>
            <p:nvPr/>
          </p:nvSpPr>
          <p:spPr bwMode="auto">
            <a:xfrm>
              <a:off x="2298" y="1502"/>
              <a:ext cx="1193" cy="1256"/>
            </a:xfrm>
            <a:custGeom>
              <a:avLst/>
              <a:gdLst>
                <a:gd name="T0" fmla="*/ 0 w 19883"/>
                <a:gd name="T1" fmla="*/ 0 h 20933"/>
                <a:gd name="T2" fmla="*/ 0 w 19883"/>
                <a:gd name="T3" fmla="*/ 0 h 20933"/>
                <a:gd name="T4" fmla="*/ 0 w 19883"/>
                <a:gd name="T5" fmla="*/ 0 h 20933"/>
                <a:gd name="T6" fmla="*/ 0 w 19883"/>
                <a:gd name="T7" fmla="*/ 0 h 20933"/>
                <a:gd name="T8" fmla="*/ 0 w 19883"/>
                <a:gd name="T9" fmla="*/ 0 h 20933"/>
                <a:gd name="T10" fmla="*/ 0 w 19883"/>
                <a:gd name="T11" fmla="*/ 0 h 20933"/>
                <a:gd name="T12" fmla="*/ 0 w 19883"/>
                <a:gd name="T13" fmla="*/ 0 h 20933"/>
                <a:gd name="T14" fmla="*/ 0 w 19883"/>
                <a:gd name="T15" fmla="*/ 0 h 20933"/>
                <a:gd name="T16" fmla="*/ 0 w 19883"/>
                <a:gd name="T17" fmla="*/ 0 h 20933"/>
                <a:gd name="T18" fmla="*/ 0 w 19883"/>
                <a:gd name="T19" fmla="*/ 0 h 20933"/>
                <a:gd name="T20" fmla="*/ 0 w 19883"/>
                <a:gd name="T21" fmla="*/ 0 h 20933"/>
                <a:gd name="T22" fmla="*/ 0 w 19883"/>
                <a:gd name="T23" fmla="*/ 0 h 20933"/>
                <a:gd name="T24" fmla="*/ 0 w 19883"/>
                <a:gd name="T25" fmla="*/ 0 h 20933"/>
                <a:gd name="T26" fmla="*/ 0 w 19883"/>
                <a:gd name="T27" fmla="*/ 0 h 20933"/>
                <a:gd name="T28" fmla="*/ 0 w 19883"/>
                <a:gd name="T29" fmla="*/ 0 h 20933"/>
                <a:gd name="T30" fmla="*/ 0 w 19883"/>
                <a:gd name="T31" fmla="*/ 0 h 20933"/>
                <a:gd name="T32" fmla="*/ 0 w 19883"/>
                <a:gd name="T33" fmla="*/ 0 h 20933"/>
                <a:gd name="T34" fmla="*/ 0 w 19883"/>
                <a:gd name="T35" fmla="*/ 0 h 20933"/>
                <a:gd name="T36" fmla="*/ 0 w 19883"/>
                <a:gd name="T37" fmla="*/ 0 h 20933"/>
                <a:gd name="T38" fmla="*/ 0 w 19883"/>
                <a:gd name="T39" fmla="*/ 0 h 20933"/>
                <a:gd name="T40" fmla="*/ 0 w 19883"/>
                <a:gd name="T41" fmla="*/ 0 h 20933"/>
                <a:gd name="T42" fmla="*/ 0 w 19883"/>
                <a:gd name="T43" fmla="*/ 0 h 20933"/>
                <a:gd name="T44" fmla="*/ 0 w 19883"/>
                <a:gd name="T45" fmla="*/ 0 h 20933"/>
                <a:gd name="T46" fmla="*/ 0 w 19883"/>
                <a:gd name="T47" fmla="*/ 0 h 20933"/>
                <a:gd name="T48" fmla="*/ 0 w 19883"/>
                <a:gd name="T49" fmla="*/ 0 h 20933"/>
                <a:gd name="T50" fmla="*/ 0 w 19883"/>
                <a:gd name="T51" fmla="*/ 0 h 20933"/>
                <a:gd name="T52" fmla="*/ 0 w 19883"/>
                <a:gd name="T53" fmla="*/ 0 h 20933"/>
                <a:gd name="T54" fmla="*/ 0 w 19883"/>
                <a:gd name="T55" fmla="*/ 0 h 20933"/>
                <a:gd name="T56" fmla="*/ 0 w 19883"/>
                <a:gd name="T57" fmla="*/ 0 h 20933"/>
                <a:gd name="T58" fmla="*/ 0 w 19883"/>
                <a:gd name="T59" fmla="*/ 0 h 20933"/>
                <a:gd name="T60" fmla="*/ 0 w 19883"/>
                <a:gd name="T61" fmla="*/ 0 h 20933"/>
                <a:gd name="T62" fmla="*/ 0 w 19883"/>
                <a:gd name="T63" fmla="*/ 0 h 20933"/>
                <a:gd name="T64" fmla="*/ 0 w 19883"/>
                <a:gd name="T65" fmla="*/ 0 h 20933"/>
                <a:gd name="T66" fmla="*/ 0 w 19883"/>
                <a:gd name="T67" fmla="*/ 0 h 20933"/>
                <a:gd name="T68" fmla="*/ 0 w 19883"/>
                <a:gd name="T69" fmla="*/ 0 h 20933"/>
                <a:gd name="T70" fmla="*/ 0 w 19883"/>
                <a:gd name="T71" fmla="*/ 0 h 20933"/>
                <a:gd name="T72" fmla="*/ 0 w 19883"/>
                <a:gd name="T73" fmla="*/ 0 h 20933"/>
                <a:gd name="T74" fmla="*/ 0 w 19883"/>
                <a:gd name="T75" fmla="*/ 0 h 20933"/>
                <a:gd name="T76" fmla="*/ 0 w 19883"/>
                <a:gd name="T77" fmla="*/ 0 h 20933"/>
                <a:gd name="T78" fmla="*/ 0 w 19883"/>
                <a:gd name="T79" fmla="*/ 0 h 20933"/>
                <a:gd name="T80" fmla="*/ 0 w 19883"/>
                <a:gd name="T81" fmla="*/ 0 h 209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883"/>
                <a:gd name="T124" fmla="*/ 0 h 20933"/>
                <a:gd name="T125" fmla="*/ 19883 w 19883"/>
                <a:gd name="T126" fmla="*/ 20933 h 2093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883" h="20933">
                  <a:moveTo>
                    <a:pt x="19883" y="11025"/>
                  </a:moveTo>
                  <a:cubicBezTo>
                    <a:pt x="19883" y="11522"/>
                    <a:pt x="19859" y="11969"/>
                    <a:pt x="19709" y="12788"/>
                  </a:cubicBezTo>
                  <a:cubicBezTo>
                    <a:pt x="19536" y="13558"/>
                    <a:pt x="19536" y="13558"/>
                    <a:pt x="19536" y="13558"/>
                  </a:cubicBezTo>
                  <a:cubicBezTo>
                    <a:pt x="19461" y="13806"/>
                    <a:pt x="19386" y="14129"/>
                    <a:pt x="19287" y="14378"/>
                  </a:cubicBezTo>
                  <a:cubicBezTo>
                    <a:pt x="18989" y="15098"/>
                    <a:pt x="18989" y="15098"/>
                    <a:pt x="18989" y="15098"/>
                  </a:cubicBezTo>
                  <a:cubicBezTo>
                    <a:pt x="18889" y="15321"/>
                    <a:pt x="18740" y="15619"/>
                    <a:pt x="18616" y="15843"/>
                  </a:cubicBezTo>
                  <a:cubicBezTo>
                    <a:pt x="18218" y="16488"/>
                    <a:pt x="18218" y="16488"/>
                    <a:pt x="18218" y="16488"/>
                  </a:cubicBezTo>
                  <a:cubicBezTo>
                    <a:pt x="18069" y="16712"/>
                    <a:pt x="17870" y="16985"/>
                    <a:pt x="17696" y="17208"/>
                  </a:cubicBezTo>
                  <a:cubicBezTo>
                    <a:pt x="17224" y="17755"/>
                    <a:pt x="17224" y="17755"/>
                    <a:pt x="17224" y="17755"/>
                  </a:cubicBezTo>
                  <a:cubicBezTo>
                    <a:pt x="17025" y="17953"/>
                    <a:pt x="16777" y="18202"/>
                    <a:pt x="16578" y="18400"/>
                  </a:cubicBezTo>
                  <a:cubicBezTo>
                    <a:pt x="16056" y="18822"/>
                    <a:pt x="16056" y="18822"/>
                    <a:pt x="16056" y="18822"/>
                  </a:cubicBezTo>
                  <a:cubicBezTo>
                    <a:pt x="15807" y="19021"/>
                    <a:pt x="15484" y="19245"/>
                    <a:pt x="15236" y="19418"/>
                  </a:cubicBezTo>
                  <a:cubicBezTo>
                    <a:pt x="14739" y="19716"/>
                    <a:pt x="14739" y="19716"/>
                    <a:pt x="14739" y="19716"/>
                  </a:cubicBezTo>
                  <a:cubicBezTo>
                    <a:pt x="14068" y="20039"/>
                    <a:pt x="14043" y="20064"/>
                    <a:pt x="13595" y="20238"/>
                  </a:cubicBezTo>
                  <a:cubicBezTo>
                    <a:pt x="13247" y="20362"/>
                    <a:pt x="13247" y="20362"/>
                    <a:pt x="13247" y="20362"/>
                  </a:cubicBezTo>
                  <a:cubicBezTo>
                    <a:pt x="12725" y="20536"/>
                    <a:pt x="12228" y="20710"/>
                    <a:pt x="11259" y="20859"/>
                  </a:cubicBezTo>
                  <a:cubicBezTo>
                    <a:pt x="11011" y="20883"/>
                    <a:pt x="11011" y="20883"/>
                    <a:pt x="11011" y="20883"/>
                  </a:cubicBezTo>
                  <a:cubicBezTo>
                    <a:pt x="10936" y="20883"/>
                    <a:pt x="10837" y="20908"/>
                    <a:pt x="10762" y="20908"/>
                  </a:cubicBezTo>
                  <a:cubicBezTo>
                    <a:pt x="10513" y="20908"/>
                    <a:pt x="10513" y="20908"/>
                    <a:pt x="10513" y="20908"/>
                  </a:cubicBezTo>
                  <a:cubicBezTo>
                    <a:pt x="10464" y="20933"/>
                    <a:pt x="10364" y="20933"/>
                    <a:pt x="10290" y="20933"/>
                  </a:cubicBezTo>
                  <a:cubicBezTo>
                    <a:pt x="10066" y="20933"/>
                    <a:pt x="10066" y="20933"/>
                    <a:pt x="10066" y="20933"/>
                  </a:cubicBezTo>
                  <a:cubicBezTo>
                    <a:pt x="10016" y="20933"/>
                    <a:pt x="9917" y="20933"/>
                    <a:pt x="9867" y="20933"/>
                  </a:cubicBezTo>
                  <a:cubicBezTo>
                    <a:pt x="9644" y="20933"/>
                    <a:pt x="9644" y="20933"/>
                    <a:pt x="9644" y="20933"/>
                  </a:cubicBezTo>
                  <a:cubicBezTo>
                    <a:pt x="9569" y="20933"/>
                    <a:pt x="9494" y="20933"/>
                    <a:pt x="9420" y="20933"/>
                  </a:cubicBezTo>
                  <a:cubicBezTo>
                    <a:pt x="9196" y="20908"/>
                    <a:pt x="9196" y="20908"/>
                    <a:pt x="9196" y="20908"/>
                  </a:cubicBezTo>
                  <a:cubicBezTo>
                    <a:pt x="9146" y="20908"/>
                    <a:pt x="9047" y="20883"/>
                    <a:pt x="8972" y="20883"/>
                  </a:cubicBezTo>
                  <a:cubicBezTo>
                    <a:pt x="8749" y="20859"/>
                    <a:pt x="8749" y="20859"/>
                    <a:pt x="8749" y="20859"/>
                  </a:cubicBezTo>
                  <a:cubicBezTo>
                    <a:pt x="8674" y="20859"/>
                    <a:pt x="8550" y="20834"/>
                    <a:pt x="8475" y="20834"/>
                  </a:cubicBezTo>
                  <a:cubicBezTo>
                    <a:pt x="8202" y="20784"/>
                    <a:pt x="8202" y="20784"/>
                    <a:pt x="8202" y="20784"/>
                  </a:cubicBezTo>
                  <a:cubicBezTo>
                    <a:pt x="8127" y="20759"/>
                    <a:pt x="8003" y="20759"/>
                    <a:pt x="7929" y="20734"/>
                  </a:cubicBezTo>
                  <a:cubicBezTo>
                    <a:pt x="7581" y="20660"/>
                    <a:pt x="7581" y="20660"/>
                    <a:pt x="7581" y="20660"/>
                  </a:cubicBezTo>
                  <a:cubicBezTo>
                    <a:pt x="7481" y="20635"/>
                    <a:pt x="7332" y="20585"/>
                    <a:pt x="7233" y="20561"/>
                  </a:cubicBezTo>
                  <a:cubicBezTo>
                    <a:pt x="6810" y="20436"/>
                    <a:pt x="6810" y="20436"/>
                    <a:pt x="6810" y="20436"/>
                  </a:cubicBezTo>
                  <a:cubicBezTo>
                    <a:pt x="6661" y="20387"/>
                    <a:pt x="6462" y="20312"/>
                    <a:pt x="6313" y="20263"/>
                  </a:cubicBezTo>
                  <a:cubicBezTo>
                    <a:pt x="5816" y="20039"/>
                    <a:pt x="5816" y="20039"/>
                    <a:pt x="5816" y="20039"/>
                  </a:cubicBezTo>
                  <a:cubicBezTo>
                    <a:pt x="5567" y="19915"/>
                    <a:pt x="5269" y="19766"/>
                    <a:pt x="5046" y="19642"/>
                  </a:cubicBezTo>
                  <a:cubicBezTo>
                    <a:pt x="4474" y="19294"/>
                    <a:pt x="4474" y="19294"/>
                    <a:pt x="4474" y="19294"/>
                  </a:cubicBezTo>
                  <a:cubicBezTo>
                    <a:pt x="4200" y="19120"/>
                    <a:pt x="3877" y="18872"/>
                    <a:pt x="3629" y="18673"/>
                  </a:cubicBezTo>
                  <a:cubicBezTo>
                    <a:pt x="3082" y="18202"/>
                    <a:pt x="3082" y="18202"/>
                    <a:pt x="3082" y="18202"/>
                  </a:cubicBezTo>
                  <a:cubicBezTo>
                    <a:pt x="2883" y="17978"/>
                    <a:pt x="2610" y="17730"/>
                    <a:pt x="2436" y="17506"/>
                  </a:cubicBezTo>
                  <a:cubicBezTo>
                    <a:pt x="1964" y="16935"/>
                    <a:pt x="1964" y="16935"/>
                    <a:pt x="1964" y="16935"/>
                  </a:cubicBezTo>
                  <a:cubicBezTo>
                    <a:pt x="1814" y="16712"/>
                    <a:pt x="1616" y="16439"/>
                    <a:pt x="1467" y="16215"/>
                  </a:cubicBezTo>
                  <a:cubicBezTo>
                    <a:pt x="1094" y="15545"/>
                    <a:pt x="1094" y="15545"/>
                    <a:pt x="1094" y="15545"/>
                  </a:cubicBezTo>
                  <a:cubicBezTo>
                    <a:pt x="994" y="15321"/>
                    <a:pt x="845" y="14998"/>
                    <a:pt x="746" y="14775"/>
                  </a:cubicBezTo>
                  <a:cubicBezTo>
                    <a:pt x="472" y="14030"/>
                    <a:pt x="472" y="14030"/>
                    <a:pt x="472" y="14030"/>
                  </a:cubicBezTo>
                  <a:cubicBezTo>
                    <a:pt x="398" y="13782"/>
                    <a:pt x="298" y="13459"/>
                    <a:pt x="249" y="13210"/>
                  </a:cubicBezTo>
                  <a:cubicBezTo>
                    <a:pt x="100" y="12441"/>
                    <a:pt x="100" y="12441"/>
                    <a:pt x="100" y="12441"/>
                  </a:cubicBezTo>
                  <a:cubicBezTo>
                    <a:pt x="50" y="11994"/>
                    <a:pt x="0" y="11422"/>
                    <a:pt x="0" y="10976"/>
                  </a:cubicBezTo>
                  <a:cubicBezTo>
                    <a:pt x="25" y="10181"/>
                    <a:pt x="25" y="10181"/>
                    <a:pt x="25" y="10181"/>
                  </a:cubicBezTo>
                  <a:cubicBezTo>
                    <a:pt x="50" y="9908"/>
                    <a:pt x="100" y="9560"/>
                    <a:pt x="149" y="9312"/>
                  </a:cubicBezTo>
                  <a:cubicBezTo>
                    <a:pt x="298" y="8542"/>
                    <a:pt x="298" y="8542"/>
                    <a:pt x="298" y="8542"/>
                  </a:cubicBezTo>
                  <a:cubicBezTo>
                    <a:pt x="373" y="8294"/>
                    <a:pt x="472" y="7971"/>
                    <a:pt x="547" y="7723"/>
                  </a:cubicBezTo>
                  <a:cubicBezTo>
                    <a:pt x="845" y="7002"/>
                    <a:pt x="845" y="7002"/>
                    <a:pt x="845" y="7002"/>
                  </a:cubicBezTo>
                  <a:cubicBezTo>
                    <a:pt x="945" y="6779"/>
                    <a:pt x="1094" y="6456"/>
                    <a:pt x="1218" y="6233"/>
                  </a:cubicBezTo>
                  <a:cubicBezTo>
                    <a:pt x="1591" y="5587"/>
                    <a:pt x="1591" y="5587"/>
                    <a:pt x="1591" y="5587"/>
                  </a:cubicBezTo>
                  <a:cubicBezTo>
                    <a:pt x="1740" y="5364"/>
                    <a:pt x="1939" y="5090"/>
                    <a:pt x="2113" y="4892"/>
                  </a:cubicBezTo>
                  <a:cubicBezTo>
                    <a:pt x="2585" y="4321"/>
                    <a:pt x="2585" y="4321"/>
                    <a:pt x="2585" y="4321"/>
                  </a:cubicBezTo>
                  <a:cubicBezTo>
                    <a:pt x="2759" y="4122"/>
                    <a:pt x="3032" y="3874"/>
                    <a:pt x="3231" y="3675"/>
                  </a:cubicBezTo>
                  <a:cubicBezTo>
                    <a:pt x="3753" y="3228"/>
                    <a:pt x="3753" y="3228"/>
                    <a:pt x="3753" y="3228"/>
                  </a:cubicBezTo>
                  <a:cubicBezTo>
                    <a:pt x="3977" y="3054"/>
                    <a:pt x="4300" y="2806"/>
                    <a:pt x="4548" y="2657"/>
                  </a:cubicBezTo>
                  <a:cubicBezTo>
                    <a:pt x="5070" y="2334"/>
                    <a:pt x="5070" y="2334"/>
                    <a:pt x="5070" y="2334"/>
                  </a:cubicBezTo>
                  <a:cubicBezTo>
                    <a:pt x="5741" y="1986"/>
                    <a:pt x="5766" y="1986"/>
                    <a:pt x="6164" y="1813"/>
                  </a:cubicBezTo>
                  <a:cubicBezTo>
                    <a:pt x="6537" y="1664"/>
                    <a:pt x="6537" y="1664"/>
                    <a:pt x="6537" y="1664"/>
                  </a:cubicBezTo>
                  <a:cubicBezTo>
                    <a:pt x="7183" y="1440"/>
                    <a:pt x="7655" y="1291"/>
                    <a:pt x="8600" y="1142"/>
                  </a:cubicBezTo>
                  <a:cubicBezTo>
                    <a:pt x="8873" y="1117"/>
                    <a:pt x="8873" y="1117"/>
                    <a:pt x="8873" y="1117"/>
                  </a:cubicBezTo>
                  <a:cubicBezTo>
                    <a:pt x="8948" y="1117"/>
                    <a:pt x="9047" y="1092"/>
                    <a:pt x="9122" y="1092"/>
                  </a:cubicBezTo>
                  <a:cubicBezTo>
                    <a:pt x="9345" y="1092"/>
                    <a:pt x="9345" y="1092"/>
                    <a:pt x="9345" y="1092"/>
                  </a:cubicBezTo>
                  <a:cubicBezTo>
                    <a:pt x="9420" y="1068"/>
                    <a:pt x="9519" y="1068"/>
                    <a:pt x="9569" y="1068"/>
                  </a:cubicBezTo>
                  <a:cubicBezTo>
                    <a:pt x="9793" y="1068"/>
                    <a:pt x="9793" y="1068"/>
                    <a:pt x="9793" y="1068"/>
                  </a:cubicBezTo>
                  <a:cubicBezTo>
                    <a:pt x="9867" y="1068"/>
                    <a:pt x="9942" y="1068"/>
                    <a:pt x="10016" y="1068"/>
                  </a:cubicBezTo>
                  <a:cubicBezTo>
                    <a:pt x="10240" y="1068"/>
                    <a:pt x="10240" y="1068"/>
                    <a:pt x="10240" y="1068"/>
                  </a:cubicBezTo>
                  <a:cubicBezTo>
                    <a:pt x="10290" y="1068"/>
                    <a:pt x="10389" y="1068"/>
                    <a:pt x="10439" y="1068"/>
                  </a:cubicBezTo>
                  <a:cubicBezTo>
                    <a:pt x="10663" y="1092"/>
                    <a:pt x="10663" y="1092"/>
                    <a:pt x="10663" y="1092"/>
                  </a:cubicBezTo>
                  <a:cubicBezTo>
                    <a:pt x="10737" y="1092"/>
                    <a:pt x="10837" y="1092"/>
                    <a:pt x="10886" y="1117"/>
                  </a:cubicBezTo>
                  <a:cubicBezTo>
                    <a:pt x="11135" y="1142"/>
                    <a:pt x="11135" y="1142"/>
                    <a:pt x="11135" y="1142"/>
                  </a:cubicBezTo>
                  <a:cubicBezTo>
                    <a:pt x="11209" y="1142"/>
                    <a:pt x="11309" y="1167"/>
                    <a:pt x="11383" y="1167"/>
                  </a:cubicBezTo>
                  <a:cubicBezTo>
                    <a:pt x="11657" y="1217"/>
                    <a:pt x="11657" y="1217"/>
                    <a:pt x="11657" y="1217"/>
                  </a:cubicBezTo>
                  <a:cubicBezTo>
                    <a:pt x="11731" y="1217"/>
                    <a:pt x="11731" y="1217"/>
                    <a:pt x="11731" y="1217"/>
                  </a:cubicBezTo>
                  <a:cubicBezTo>
                    <a:pt x="11657" y="1217"/>
                    <a:pt x="11657" y="1217"/>
                    <a:pt x="11657" y="1217"/>
                  </a:cubicBezTo>
                  <a:cubicBezTo>
                    <a:pt x="3828" y="0"/>
                    <a:pt x="721" y="8641"/>
                    <a:pt x="5145" y="14303"/>
                  </a:cubicBezTo>
                  <a:cubicBezTo>
                    <a:pt x="9892" y="20412"/>
                    <a:pt x="18939" y="19096"/>
                    <a:pt x="19809" y="12167"/>
                  </a:cubicBezTo>
                  <a:cubicBezTo>
                    <a:pt x="19883" y="11497"/>
                    <a:pt x="19883" y="11199"/>
                    <a:pt x="19883" y="10951"/>
                  </a:cubicBezTo>
                  <a:cubicBezTo>
                    <a:pt x="19883" y="10976"/>
                    <a:pt x="19883" y="11000"/>
                    <a:pt x="19883" y="11025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47" name="Freeform 123"/>
            <p:cNvSpPr>
              <a:spLocks noChangeAspect="1"/>
            </p:cNvSpPr>
            <p:nvPr/>
          </p:nvSpPr>
          <p:spPr bwMode="auto">
            <a:xfrm>
              <a:off x="2298" y="1566"/>
              <a:ext cx="1187" cy="1192"/>
            </a:xfrm>
            <a:custGeom>
              <a:avLst/>
              <a:gdLst>
                <a:gd name="T0" fmla="*/ 0 w 19783"/>
                <a:gd name="T1" fmla="*/ 0 h 19867"/>
                <a:gd name="T2" fmla="*/ 0 w 19783"/>
                <a:gd name="T3" fmla="*/ 0 h 19867"/>
                <a:gd name="T4" fmla="*/ 0 w 19783"/>
                <a:gd name="T5" fmla="*/ 0 h 19867"/>
                <a:gd name="T6" fmla="*/ 0 w 19783"/>
                <a:gd name="T7" fmla="*/ 0 h 19867"/>
                <a:gd name="T8" fmla="*/ 0 w 19783"/>
                <a:gd name="T9" fmla="*/ 0 h 19867"/>
                <a:gd name="T10" fmla="*/ 0 w 19783"/>
                <a:gd name="T11" fmla="*/ 0 h 19867"/>
                <a:gd name="T12" fmla="*/ 0 w 19783"/>
                <a:gd name="T13" fmla="*/ 0 h 19867"/>
                <a:gd name="T14" fmla="*/ 0 w 19783"/>
                <a:gd name="T15" fmla="*/ 0 h 19867"/>
                <a:gd name="T16" fmla="*/ 0 w 19783"/>
                <a:gd name="T17" fmla="*/ 0 h 19867"/>
                <a:gd name="T18" fmla="*/ 0 w 19783"/>
                <a:gd name="T19" fmla="*/ 0 h 19867"/>
                <a:gd name="T20" fmla="*/ 0 w 19783"/>
                <a:gd name="T21" fmla="*/ 0 h 19867"/>
                <a:gd name="T22" fmla="*/ 0 w 19783"/>
                <a:gd name="T23" fmla="*/ 0 h 19867"/>
                <a:gd name="T24" fmla="*/ 0 w 19783"/>
                <a:gd name="T25" fmla="*/ 0 h 19867"/>
                <a:gd name="T26" fmla="*/ 0 w 19783"/>
                <a:gd name="T27" fmla="*/ 0 h 19867"/>
                <a:gd name="T28" fmla="*/ 0 w 19783"/>
                <a:gd name="T29" fmla="*/ 0 h 19867"/>
                <a:gd name="T30" fmla="*/ 0 w 19783"/>
                <a:gd name="T31" fmla="*/ 0 h 19867"/>
                <a:gd name="T32" fmla="*/ 0 w 19783"/>
                <a:gd name="T33" fmla="*/ 0 h 19867"/>
                <a:gd name="T34" fmla="*/ 0 w 19783"/>
                <a:gd name="T35" fmla="*/ 0 h 19867"/>
                <a:gd name="T36" fmla="*/ 0 w 19783"/>
                <a:gd name="T37" fmla="*/ 0 h 19867"/>
                <a:gd name="T38" fmla="*/ 0 w 19783"/>
                <a:gd name="T39" fmla="*/ 0 h 19867"/>
                <a:gd name="T40" fmla="*/ 0 w 19783"/>
                <a:gd name="T41" fmla="*/ 0 h 19867"/>
                <a:gd name="T42" fmla="*/ 0 w 19783"/>
                <a:gd name="T43" fmla="*/ 0 h 19867"/>
                <a:gd name="T44" fmla="*/ 0 w 19783"/>
                <a:gd name="T45" fmla="*/ 0 h 19867"/>
                <a:gd name="T46" fmla="*/ 0 w 19783"/>
                <a:gd name="T47" fmla="*/ 0 h 19867"/>
                <a:gd name="T48" fmla="*/ 0 w 19783"/>
                <a:gd name="T49" fmla="*/ 0 h 19867"/>
                <a:gd name="T50" fmla="*/ 0 w 19783"/>
                <a:gd name="T51" fmla="*/ 0 h 19867"/>
                <a:gd name="T52" fmla="*/ 0 w 19783"/>
                <a:gd name="T53" fmla="*/ 0 h 19867"/>
                <a:gd name="T54" fmla="*/ 0 w 19783"/>
                <a:gd name="T55" fmla="*/ 0 h 19867"/>
                <a:gd name="T56" fmla="*/ 0 w 19783"/>
                <a:gd name="T57" fmla="*/ 0 h 19867"/>
                <a:gd name="T58" fmla="*/ 0 w 19783"/>
                <a:gd name="T59" fmla="*/ 0 h 19867"/>
                <a:gd name="T60" fmla="*/ 0 w 19783"/>
                <a:gd name="T61" fmla="*/ 0 h 19867"/>
                <a:gd name="T62" fmla="*/ 0 w 19783"/>
                <a:gd name="T63" fmla="*/ 0 h 19867"/>
                <a:gd name="T64" fmla="*/ 0 w 19783"/>
                <a:gd name="T65" fmla="*/ 0 h 19867"/>
                <a:gd name="T66" fmla="*/ 0 w 19783"/>
                <a:gd name="T67" fmla="*/ 0 h 19867"/>
                <a:gd name="T68" fmla="*/ 0 w 19783"/>
                <a:gd name="T69" fmla="*/ 0 h 19867"/>
                <a:gd name="T70" fmla="*/ 0 w 19783"/>
                <a:gd name="T71" fmla="*/ 0 h 198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783"/>
                <a:gd name="T109" fmla="*/ 0 h 19867"/>
                <a:gd name="T110" fmla="*/ 19783 w 19783"/>
                <a:gd name="T111" fmla="*/ 19867 h 198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783" h="19867">
                  <a:moveTo>
                    <a:pt x="19709" y="11722"/>
                  </a:moveTo>
                  <a:cubicBezTo>
                    <a:pt x="19659" y="12069"/>
                    <a:pt x="19560" y="12566"/>
                    <a:pt x="19286" y="13311"/>
                  </a:cubicBezTo>
                  <a:cubicBezTo>
                    <a:pt x="18988" y="14031"/>
                    <a:pt x="18988" y="14031"/>
                    <a:pt x="18988" y="14031"/>
                  </a:cubicBezTo>
                  <a:cubicBezTo>
                    <a:pt x="18889" y="14255"/>
                    <a:pt x="18740" y="14553"/>
                    <a:pt x="18615" y="14776"/>
                  </a:cubicBezTo>
                  <a:cubicBezTo>
                    <a:pt x="18218" y="15422"/>
                    <a:pt x="18218" y="15422"/>
                    <a:pt x="18218" y="15422"/>
                  </a:cubicBezTo>
                  <a:cubicBezTo>
                    <a:pt x="18069" y="15645"/>
                    <a:pt x="17870" y="15919"/>
                    <a:pt x="17696" y="16142"/>
                  </a:cubicBezTo>
                  <a:cubicBezTo>
                    <a:pt x="17224" y="16688"/>
                    <a:pt x="17224" y="16688"/>
                    <a:pt x="17224" y="16688"/>
                  </a:cubicBezTo>
                  <a:cubicBezTo>
                    <a:pt x="17025" y="16887"/>
                    <a:pt x="16776" y="17135"/>
                    <a:pt x="16577" y="17334"/>
                  </a:cubicBezTo>
                  <a:cubicBezTo>
                    <a:pt x="16055" y="17756"/>
                    <a:pt x="16055" y="17756"/>
                    <a:pt x="16055" y="17756"/>
                  </a:cubicBezTo>
                  <a:cubicBezTo>
                    <a:pt x="15807" y="17955"/>
                    <a:pt x="15484" y="18178"/>
                    <a:pt x="15235" y="18352"/>
                  </a:cubicBezTo>
                  <a:cubicBezTo>
                    <a:pt x="14738" y="18650"/>
                    <a:pt x="14738" y="18650"/>
                    <a:pt x="14738" y="18650"/>
                  </a:cubicBezTo>
                  <a:cubicBezTo>
                    <a:pt x="14067" y="18973"/>
                    <a:pt x="14042" y="18998"/>
                    <a:pt x="13595" y="19172"/>
                  </a:cubicBezTo>
                  <a:cubicBezTo>
                    <a:pt x="13247" y="19296"/>
                    <a:pt x="13247" y="19296"/>
                    <a:pt x="13247" y="19296"/>
                  </a:cubicBezTo>
                  <a:cubicBezTo>
                    <a:pt x="12725" y="19470"/>
                    <a:pt x="12228" y="19644"/>
                    <a:pt x="11259" y="19793"/>
                  </a:cubicBezTo>
                  <a:cubicBezTo>
                    <a:pt x="11010" y="19817"/>
                    <a:pt x="11010" y="19817"/>
                    <a:pt x="11010" y="19817"/>
                  </a:cubicBezTo>
                  <a:cubicBezTo>
                    <a:pt x="10936" y="19817"/>
                    <a:pt x="10836" y="19842"/>
                    <a:pt x="10762" y="19842"/>
                  </a:cubicBezTo>
                  <a:cubicBezTo>
                    <a:pt x="10513" y="19842"/>
                    <a:pt x="10513" y="19842"/>
                    <a:pt x="10513" y="19842"/>
                  </a:cubicBezTo>
                  <a:cubicBezTo>
                    <a:pt x="10463" y="19867"/>
                    <a:pt x="10364" y="19867"/>
                    <a:pt x="10289" y="19867"/>
                  </a:cubicBezTo>
                  <a:cubicBezTo>
                    <a:pt x="10066" y="19867"/>
                    <a:pt x="10066" y="19867"/>
                    <a:pt x="10066" y="19867"/>
                  </a:cubicBezTo>
                  <a:cubicBezTo>
                    <a:pt x="10016" y="19867"/>
                    <a:pt x="9917" y="19867"/>
                    <a:pt x="9867" y="19867"/>
                  </a:cubicBezTo>
                  <a:cubicBezTo>
                    <a:pt x="9643" y="19867"/>
                    <a:pt x="9643" y="19867"/>
                    <a:pt x="9643" y="19867"/>
                  </a:cubicBezTo>
                  <a:cubicBezTo>
                    <a:pt x="9569" y="19867"/>
                    <a:pt x="9494" y="19867"/>
                    <a:pt x="9420" y="19867"/>
                  </a:cubicBezTo>
                  <a:cubicBezTo>
                    <a:pt x="9196" y="19842"/>
                    <a:pt x="9196" y="19842"/>
                    <a:pt x="9196" y="19842"/>
                  </a:cubicBezTo>
                  <a:cubicBezTo>
                    <a:pt x="9146" y="19842"/>
                    <a:pt x="9047" y="19817"/>
                    <a:pt x="8972" y="19817"/>
                  </a:cubicBezTo>
                  <a:cubicBezTo>
                    <a:pt x="8749" y="19793"/>
                    <a:pt x="8749" y="19793"/>
                    <a:pt x="8749" y="19793"/>
                  </a:cubicBezTo>
                  <a:cubicBezTo>
                    <a:pt x="8674" y="19793"/>
                    <a:pt x="8550" y="19768"/>
                    <a:pt x="8475" y="19768"/>
                  </a:cubicBezTo>
                  <a:cubicBezTo>
                    <a:pt x="8202" y="19718"/>
                    <a:pt x="8202" y="19718"/>
                    <a:pt x="8202" y="19718"/>
                  </a:cubicBezTo>
                  <a:cubicBezTo>
                    <a:pt x="8127" y="19693"/>
                    <a:pt x="8003" y="19693"/>
                    <a:pt x="7928" y="19668"/>
                  </a:cubicBezTo>
                  <a:cubicBezTo>
                    <a:pt x="7580" y="19594"/>
                    <a:pt x="7580" y="19594"/>
                    <a:pt x="7580" y="19594"/>
                  </a:cubicBezTo>
                  <a:cubicBezTo>
                    <a:pt x="7481" y="19569"/>
                    <a:pt x="7332" y="19519"/>
                    <a:pt x="7232" y="19495"/>
                  </a:cubicBezTo>
                  <a:cubicBezTo>
                    <a:pt x="6810" y="19370"/>
                    <a:pt x="6810" y="19370"/>
                    <a:pt x="6810" y="19370"/>
                  </a:cubicBezTo>
                  <a:cubicBezTo>
                    <a:pt x="6661" y="19321"/>
                    <a:pt x="6462" y="19246"/>
                    <a:pt x="6313" y="19197"/>
                  </a:cubicBezTo>
                  <a:cubicBezTo>
                    <a:pt x="5816" y="18973"/>
                    <a:pt x="5816" y="18973"/>
                    <a:pt x="5816" y="18973"/>
                  </a:cubicBezTo>
                  <a:cubicBezTo>
                    <a:pt x="5567" y="18849"/>
                    <a:pt x="5269" y="18700"/>
                    <a:pt x="5045" y="18576"/>
                  </a:cubicBezTo>
                  <a:cubicBezTo>
                    <a:pt x="4474" y="18228"/>
                    <a:pt x="4474" y="18228"/>
                    <a:pt x="4474" y="18228"/>
                  </a:cubicBezTo>
                  <a:cubicBezTo>
                    <a:pt x="4200" y="18054"/>
                    <a:pt x="3877" y="17806"/>
                    <a:pt x="3629" y="17607"/>
                  </a:cubicBezTo>
                  <a:cubicBezTo>
                    <a:pt x="3082" y="17135"/>
                    <a:pt x="3082" y="17135"/>
                    <a:pt x="3082" y="17135"/>
                  </a:cubicBezTo>
                  <a:cubicBezTo>
                    <a:pt x="2883" y="16912"/>
                    <a:pt x="2610" y="16664"/>
                    <a:pt x="2436" y="16440"/>
                  </a:cubicBezTo>
                  <a:cubicBezTo>
                    <a:pt x="1964" y="15869"/>
                    <a:pt x="1964" y="15869"/>
                    <a:pt x="1964" y="15869"/>
                  </a:cubicBezTo>
                  <a:cubicBezTo>
                    <a:pt x="1814" y="15645"/>
                    <a:pt x="1616" y="15372"/>
                    <a:pt x="1466" y="15149"/>
                  </a:cubicBezTo>
                  <a:cubicBezTo>
                    <a:pt x="1094" y="14478"/>
                    <a:pt x="1094" y="14478"/>
                    <a:pt x="1094" y="14478"/>
                  </a:cubicBezTo>
                  <a:cubicBezTo>
                    <a:pt x="994" y="14255"/>
                    <a:pt x="845" y="13932"/>
                    <a:pt x="746" y="13708"/>
                  </a:cubicBezTo>
                  <a:cubicBezTo>
                    <a:pt x="472" y="12963"/>
                    <a:pt x="472" y="12963"/>
                    <a:pt x="472" y="12963"/>
                  </a:cubicBezTo>
                  <a:cubicBezTo>
                    <a:pt x="398" y="12715"/>
                    <a:pt x="298" y="12392"/>
                    <a:pt x="249" y="12144"/>
                  </a:cubicBezTo>
                  <a:cubicBezTo>
                    <a:pt x="100" y="11374"/>
                    <a:pt x="100" y="11374"/>
                    <a:pt x="100" y="11374"/>
                  </a:cubicBezTo>
                  <a:cubicBezTo>
                    <a:pt x="50" y="10927"/>
                    <a:pt x="0" y="10356"/>
                    <a:pt x="0" y="9909"/>
                  </a:cubicBezTo>
                  <a:cubicBezTo>
                    <a:pt x="25" y="9114"/>
                    <a:pt x="25" y="9114"/>
                    <a:pt x="25" y="9114"/>
                  </a:cubicBezTo>
                  <a:cubicBezTo>
                    <a:pt x="50" y="8841"/>
                    <a:pt x="100" y="8493"/>
                    <a:pt x="149" y="8245"/>
                  </a:cubicBezTo>
                  <a:cubicBezTo>
                    <a:pt x="298" y="7475"/>
                    <a:pt x="298" y="7475"/>
                    <a:pt x="298" y="7475"/>
                  </a:cubicBezTo>
                  <a:cubicBezTo>
                    <a:pt x="373" y="7227"/>
                    <a:pt x="472" y="6904"/>
                    <a:pt x="547" y="6656"/>
                  </a:cubicBezTo>
                  <a:cubicBezTo>
                    <a:pt x="845" y="5936"/>
                    <a:pt x="845" y="5936"/>
                    <a:pt x="845" y="5936"/>
                  </a:cubicBezTo>
                  <a:cubicBezTo>
                    <a:pt x="945" y="5712"/>
                    <a:pt x="1094" y="5389"/>
                    <a:pt x="1218" y="5166"/>
                  </a:cubicBezTo>
                  <a:cubicBezTo>
                    <a:pt x="1591" y="4520"/>
                    <a:pt x="1591" y="4520"/>
                    <a:pt x="1591" y="4520"/>
                  </a:cubicBezTo>
                  <a:cubicBezTo>
                    <a:pt x="1740" y="4297"/>
                    <a:pt x="1939" y="4023"/>
                    <a:pt x="2113" y="3825"/>
                  </a:cubicBezTo>
                  <a:cubicBezTo>
                    <a:pt x="2585" y="3254"/>
                    <a:pt x="2585" y="3254"/>
                    <a:pt x="2585" y="3254"/>
                  </a:cubicBezTo>
                  <a:cubicBezTo>
                    <a:pt x="2759" y="3055"/>
                    <a:pt x="3032" y="2807"/>
                    <a:pt x="3231" y="2608"/>
                  </a:cubicBezTo>
                  <a:cubicBezTo>
                    <a:pt x="3753" y="2161"/>
                    <a:pt x="3753" y="2161"/>
                    <a:pt x="3753" y="2161"/>
                  </a:cubicBezTo>
                  <a:cubicBezTo>
                    <a:pt x="3977" y="1987"/>
                    <a:pt x="4300" y="1739"/>
                    <a:pt x="4548" y="1590"/>
                  </a:cubicBezTo>
                  <a:cubicBezTo>
                    <a:pt x="5070" y="1267"/>
                    <a:pt x="5070" y="1267"/>
                    <a:pt x="5070" y="1267"/>
                  </a:cubicBezTo>
                  <a:cubicBezTo>
                    <a:pt x="5741" y="919"/>
                    <a:pt x="5766" y="919"/>
                    <a:pt x="6164" y="745"/>
                  </a:cubicBezTo>
                  <a:cubicBezTo>
                    <a:pt x="6537" y="596"/>
                    <a:pt x="6537" y="596"/>
                    <a:pt x="6537" y="596"/>
                  </a:cubicBezTo>
                  <a:cubicBezTo>
                    <a:pt x="7183" y="373"/>
                    <a:pt x="7655" y="224"/>
                    <a:pt x="8599" y="75"/>
                  </a:cubicBezTo>
                  <a:cubicBezTo>
                    <a:pt x="8873" y="50"/>
                    <a:pt x="8873" y="50"/>
                    <a:pt x="8873" y="50"/>
                  </a:cubicBezTo>
                  <a:cubicBezTo>
                    <a:pt x="8947" y="50"/>
                    <a:pt x="9047" y="25"/>
                    <a:pt x="9121" y="25"/>
                  </a:cubicBezTo>
                  <a:cubicBezTo>
                    <a:pt x="9345" y="25"/>
                    <a:pt x="9345" y="25"/>
                    <a:pt x="9345" y="25"/>
                  </a:cubicBezTo>
                  <a:cubicBezTo>
                    <a:pt x="9420" y="0"/>
                    <a:pt x="9519" y="0"/>
                    <a:pt x="9569" y="0"/>
                  </a:cubicBezTo>
                  <a:cubicBezTo>
                    <a:pt x="9792" y="0"/>
                    <a:pt x="9792" y="0"/>
                    <a:pt x="9792" y="0"/>
                  </a:cubicBezTo>
                  <a:cubicBezTo>
                    <a:pt x="9867" y="0"/>
                    <a:pt x="9942" y="0"/>
                    <a:pt x="10016" y="0"/>
                  </a:cubicBezTo>
                  <a:cubicBezTo>
                    <a:pt x="10066" y="0"/>
                    <a:pt x="10140" y="0"/>
                    <a:pt x="10190" y="0"/>
                  </a:cubicBezTo>
                  <a:cubicBezTo>
                    <a:pt x="10140" y="0"/>
                    <a:pt x="10091" y="0"/>
                    <a:pt x="10041" y="0"/>
                  </a:cubicBezTo>
                  <a:cubicBezTo>
                    <a:pt x="2635" y="25"/>
                    <a:pt x="50" y="8940"/>
                    <a:pt x="5791" y="14677"/>
                  </a:cubicBezTo>
                  <a:cubicBezTo>
                    <a:pt x="10463" y="19346"/>
                    <a:pt x="18392" y="18551"/>
                    <a:pt x="19783" y="11374"/>
                  </a:cubicBezTo>
                  <a:cubicBezTo>
                    <a:pt x="19759" y="11473"/>
                    <a:pt x="19734" y="11622"/>
                    <a:pt x="19709" y="11722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48" name="Freeform 124"/>
            <p:cNvSpPr>
              <a:spLocks noChangeAspect="1"/>
            </p:cNvSpPr>
            <p:nvPr/>
          </p:nvSpPr>
          <p:spPr bwMode="auto">
            <a:xfrm>
              <a:off x="2291" y="1572"/>
              <a:ext cx="1174" cy="1186"/>
            </a:xfrm>
            <a:custGeom>
              <a:avLst/>
              <a:gdLst>
                <a:gd name="T0" fmla="*/ 0 w 19567"/>
                <a:gd name="T1" fmla="*/ 0 h 19767"/>
                <a:gd name="T2" fmla="*/ 0 w 19567"/>
                <a:gd name="T3" fmla="*/ 0 h 19767"/>
                <a:gd name="T4" fmla="*/ 0 w 19567"/>
                <a:gd name="T5" fmla="*/ 0 h 19767"/>
                <a:gd name="T6" fmla="*/ 0 w 19567"/>
                <a:gd name="T7" fmla="*/ 0 h 19767"/>
                <a:gd name="T8" fmla="*/ 0 w 19567"/>
                <a:gd name="T9" fmla="*/ 0 h 19767"/>
                <a:gd name="T10" fmla="*/ 0 w 19567"/>
                <a:gd name="T11" fmla="*/ 0 h 19767"/>
                <a:gd name="T12" fmla="*/ 0 w 19567"/>
                <a:gd name="T13" fmla="*/ 0 h 19767"/>
                <a:gd name="T14" fmla="*/ 0 w 19567"/>
                <a:gd name="T15" fmla="*/ 0 h 19767"/>
                <a:gd name="T16" fmla="*/ 0 w 19567"/>
                <a:gd name="T17" fmla="*/ 0 h 19767"/>
                <a:gd name="T18" fmla="*/ 0 w 19567"/>
                <a:gd name="T19" fmla="*/ 0 h 19767"/>
                <a:gd name="T20" fmla="*/ 0 w 19567"/>
                <a:gd name="T21" fmla="*/ 0 h 19767"/>
                <a:gd name="T22" fmla="*/ 0 w 19567"/>
                <a:gd name="T23" fmla="*/ 0 h 19767"/>
                <a:gd name="T24" fmla="*/ 0 w 19567"/>
                <a:gd name="T25" fmla="*/ 0 h 19767"/>
                <a:gd name="T26" fmla="*/ 0 w 19567"/>
                <a:gd name="T27" fmla="*/ 0 h 19767"/>
                <a:gd name="T28" fmla="*/ 0 w 19567"/>
                <a:gd name="T29" fmla="*/ 0 h 19767"/>
                <a:gd name="T30" fmla="*/ 0 w 19567"/>
                <a:gd name="T31" fmla="*/ 0 h 19767"/>
                <a:gd name="T32" fmla="*/ 0 w 19567"/>
                <a:gd name="T33" fmla="*/ 0 h 19767"/>
                <a:gd name="T34" fmla="*/ 0 w 19567"/>
                <a:gd name="T35" fmla="*/ 0 h 19767"/>
                <a:gd name="T36" fmla="*/ 0 w 19567"/>
                <a:gd name="T37" fmla="*/ 0 h 19767"/>
                <a:gd name="T38" fmla="*/ 0 w 19567"/>
                <a:gd name="T39" fmla="*/ 0 h 19767"/>
                <a:gd name="T40" fmla="*/ 0 w 19567"/>
                <a:gd name="T41" fmla="*/ 0 h 19767"/>
                <a:gd name="T42" fmla="*/ 0 w 19567"/>
                <a:gd name="T43" fmla="*/ 0 h 19767"/>
                <a:gd name="T44" fmla="*/ 0 w 19567"/>
                <a:gd name="T45" fmla="*/ 0 h 19767"/>
                <a:gd name="T46" fmla="*/ 0 w 19567"/>
                <a:gd name="T47" fmla="*/ 0 h 19767"/>
                <a:gd name="T48" fmla="*/ 0 w 19567"/>
                <a:gd name="T49" fmla="*/ 0 h 19767"/>
                <a:gd name="T50" fmla="*/ 0 w 19567"/>
                <a:gd name="T51" fmla="*/ 0 h 19767"/>
                <a:gd name="T52" fmla="*/ 0 w 19567"/>
                <a:gd name="T53" fmla="*/ 0 h 19767"/>
                <a:gd name="T54" fmla="*/ 0 w 19567"/>
                <a:gd name="T55" fmla="*/ 0 h 19767"/>
                <a:gd name="T56" fmla="*/ 0 w 19567"/>
                <a:gd name="T57" fmla="*/ 0 h 19767"/>
                <a:gd name="T58" fmla="*/ 0 w 19567"/>
                <a:gd name="T59" fmla="*/ 0 h 19767"/>
                <a:gd name="T60" fmla="*/ 0 w 19567"/>
                <a:gd name="T61" fmla="*/ 0 h 19767"/>
                <a:gd name="T62" fmla="*/ 0 w 19567"/>
                <a:gd name="T63" fmla="*/ 0 h 197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567"/>
                <a:gd name="T97" fmla="*/ 0 h 19767"/>
                <a:gd name="T98" fmla="*/ 19567 w 19567"/>
                <a:gd name="T99" fmla="*/ 19767 h 1976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567" h="19767">
                  <a:moveTo>
                    <a:pt x="19418" y="13211"/>
                  </a:moveTo>
                  <a:cubicBezTo>
                    <a:pt x="19319" y="13509"/>
                    <a:pt x="19120" y="14006"/>
                    <a:pt x="18747" y="14676"/>
                  </a:cubicBezTo>
                  <a:cubicBezTo>
                    <a:pt x="18349" y="15322"/>
                    <a:pt x="18349" y="15322"/>
                    <a:pt x="18349" y="15322"/>
                  </a:cubicBezTo>
                  <a:cubicBezTo>
                    <a:pt x="18200" y="15546"/>
                    <a:pt x="18001" y="15819"/>
                    <a:pt x="17827" y="16042"/>
                  </a:cubicBezTo>
                  <a:cubicBezTo>
                    <a:pt x="17354" y="16589"/>
                    <a:pt x="17354" y="16589"/>
                    <a:pt x="17354" y="16589"/>
                  </a:cubicBezTo>
                  <a:cubicBezTo>
                    <a:pt x="17155" y="16787"/>
                    <a:pt x="16907" y="17036"/>
                    <a:pt x="16708" y="17234"/>
                  </a:cubicBezTo>
                  <a:cubicBezTo>
                    <a:pt x="16186" y="17656"/>
                    <a:pt x="16186" y="17656"/>
                    <a:pt x="16186" y="17656"/>
                  </a:cubicBezTo>
                  <a:cubicBezTo>
                    <a:pt x="15937" y="17855"/>
                    <a:pt x="15614" y="18079"/>
                    <a:pt x="15365" y="18252"/>
                  </a:cubicBezTo>
                  <a:cubicBezTo>
                    <a:pt x="14868" y="18550"/>
                    <a:pt x="14868" y="18550"/>
                    <a:pt x="14868" y="18550"/>
                  </a:cubicBezTo>
                  <a:cubicBezTo>
                    <a:pt x="14197" y="18873"/>
                    <a:pt x="14172" y="18898"/>
                    <a:pt x="13724" y="19072"/>
                  </a:cubicBezTo>
                  <a:cubicBezTo>
                    <a:pt x="13376" y="19196"/>
                    <a:pt x="13376" y="19196"/>
                    <a:pt x="13376" y="19196"/>
                  </a:cubicBezTo>
                  <a:cubicBezTo>
                    <a:pt x="12854" y="19370"/>
                    <a:pt x="12357" y="19544"/>
                    <a:pt x="11387" y="19693"/>
                  </a:cubicBezTo>
                  <a:cubicBezTo>
                    <a:pt x="11139" y="19717"/>
                    <a:pt x="11139" y="19717"/>
                    <a:pt x="11139" y="19717"/>
                  </a:cubicBezTo>
                  <a:cubicBezTo>
                    <a:pt x="11064" y="19717"/>
                    <a:pt x="10965" y="19742"/>
                    <a:pt x="10890" y="19742"/>
                  </a:cubicBezTo>
                  <a:cubicBezTo>
                    <a:pt x="10642" y="19742"/>
                    <a:pt x="10642" y="19742"/>
                    <a:pt x="10642" y="19742"/>
                  </a:cubicBezTo>
                  <a:cubicBezTo>
                    <a:pt x="10592" y="19767"/>
                    <a:pt x="10492" y="19767"/>
                    <a:pt x="10418" y="19767"/>
                  </a:cubicBezTo>
                  <a:cubicBezTo>
                    <a:pt x="10194" y="19767"/>
                    <a:pt x="10194" y="19767"/>
                    <a:pt x="10194" y="19767"/>
                  </a:cubicBezTo>
                  <a:cubicBezTo>
                    <a:pt x="10144" y="19767"/>
                    <a:pt x="10045" y="19767"/>
                    <a:pt x="9995" y="19767"/>
                  </a:cubicBezTo>
                  <a:cubicBezTo>
                    <a:pt x="9771" y="19767"/>
                    <a:pt x="9771" y="19767"/>
                    <a:pt x="9771" y="19767"/>
                  </a:cubicBezTo>
                  <a:cubicBezTo>
                    <a:pt x="9697" y="19767"/>
                    <a:pt x="9622" y="19767"/>
                    <a:pt x="9548" y="19767"/>
                  </a:cubicBezTo>
                  <a:cubicBezTo>
                    <a:pt x="9324" y="19742"/>
                    <a:pt x="9324" y="19742"/>
                    <a:pt x="9324" y="19742"/>
                  </a:cubicBezTo>
                  <a:cubicBezTo>
                    <a:pt x="9274" y="19742"/>
                    <a:pt x="9175" y="19717"/>
                    <a:pt x="9100" y="19717"/>
                  </a:cubicBezTo>
                  <a:cubicBezTo>
                    <a:pt x="8876" y="19693"/>
                    <a:pt x="8876" y="19693"/>
                    <a:pt x="8876" y="19693"/>
                  </a:cubicBezTo>
                  <a:cubicBezTo>
                    <a:pt x="8802" y="19693"/>
                    <a:pt x="8677" y="19668"/>
                    <a:pt x="8603" y="19668"/>
                  </a:cubicBezTo>
                  <a:cubicBezTo>
                    <a:pt x="8329" y="19618"/>
                    <a:pt x="8329" y="19618"/>
                    <a:pt x="8329" y="19618"/>
                  </a:cubicBezTo>
                  <a:cubicBezTo>
                    <a:pt x="8255" y="19593"/>
                    <a:pt x="8130" y="19593"/>
                    <a:pt x="8056" y="19568"/>
                  </a:cubicBezTo>
                  <a:cubicBezTo>
                    <a:pt x="7708" y="19494"/>
                    <a:pt x="7708" y="19494"/>
                    <a:pt x="7708" y="19494"/>
                  </a:cubicBezTo>
                  <a:cubicBezTo>
                    <a:pt x="7608" y="19469"/>
                    <a:pt x="7459" y="19419"/>
                    <a:pt x="7360" y="19395"/>
                  </a:cubicBezTo>
                  <a:cubicBezTo>
                    <a:pt x="6937" y="19270"/>
                    <a:pt x="6937" y="19270"/>
                    <a:pt x="6937" y="19270"/>
                  </a:cubicBezTo>
                  <a:cubicBezTo>
                    <a:pt x="6788" y="19221"/>
                    <a:pt x="6589" y="19146"/>
                    <a:pt x="6440" y="19097"/>
                  </a:cubicBezTo>
                  <a:cubicBezTo>
                    <a:pt x="5943" y="18873"/>
                    <a:pt x="5943" y="18873"/>
                    <a:pt x="5943" y="18873"/>
                  </a:cubicBezTo>
                  <a:cubicBezTo>
                    <a:pt x="5694" y="18749"/>
                    <a:pt x="5396" y="18600"/>
                    <a:pt x="5172" y="18476"/>
                  </a:cubicBezTo>
                  <a:cubicBezTo>
                    <a:pt x="4600" y="18128"/>
                    <a:pt x="4600" y="18128"/>
                    <a:pt x="4600" y="18128"/>
                  </a:cubicBezTo>
                  <a:cubicBezTo>
                    <a:pt x="4327" y="17954"/>
                    <a:pt x="4003" y="17706"/>
                    <a:pt x="3755" y="17507"/>
                  </a:cubicBezTo>
                  <a:cubicBezTo>
                    <a:pt x="3208" y="17036"/>
                    <a:pt x="3208" y="17036"/>
                    <a:pt x="3208" y="17036"/>
                  </a:cubicBezTo>
                  <a:cubicBezTo>
                    <a:pt x="3009" y="16812"/>
                    <a:pt x="2735" y="16564"/>
                    <a:pt x="2561" y="16340"/>
                  </a:cubicBezTo>
                  <a:cubicBezTo>
                    <a:pt x="2089" y="15769"/>
                    <a:pt x="2089" y="15769"/>
                    <a:pt x="2089" y="15769"/>
                  </a:cubicBezTo>
                  <a:cubicBezTo>
                    <a:pt x="1940" y="15546"/>
                    <a:pt x="1741" y="15272"/>
                    <a:pt x="1592" y="15049"/>
                  </a:cubicBezTo>
                  <a:cubicBezTo>
                    <a:pt x="1219" y="14378"/>
                    <a:pt x="1219" y="14378"/>
                    <a:pt x="1219" y="14378"/>
                  </a:cubicBezTo>
                  <a:cubicBezTo>
                    <a:pt x="1119" y="14155"/>
                    <a:pt x="970" y="13832"/>
                    <a:pt x="871" y="13609"/>
                  </a:cubicBezTo>
                  <a:cubicBezTo>
                    <a:pt x="597" y="12864"/>
                    <a:pt x="597" y="12864"/>
                    <a:pt x="597" y="12864"/>
                  </a:cubicBezTo>
                  <a:cubicBezTo>
                    <a:pt x="523" y="12615"/>
                    <a:pt x="423" y="12293"/>
                    <a:pt x="373" y="12044"/>
                  </a:cubicBezTo>
                  <a:cubicBezTo>
                    <a:pt x="224" y="11274"/>
                    <a:pt x="224" y="11274"/>
                    <a:pt x="224" y="11274"/>
                  </a:cubicBezTo>
                  <a:cubicBezTo>
                    <a:pt x="175" y="10827"/>
                    <a:pt x="125" y="10256"/>
                    <a:pt x="125" y="9809"/>
                  </a:cubicBezTo>
                  <a:cubicBezTo>
                    <a:pt x="150" y="9015"/>
                    <a:pt x="150" y="9015"/>
                    <a:pt x="150" y="9015"/>
                  </a:cubicBezTo>
                  <a:cubicBezTo>
                    <a:pt x="175" y="8742"/>
                    <a:pt x="224" y="8394"/>
                    <a:pt x="274" y="8146"/>
                  </a:cubicBezTo>
                  <a:cubicBezTo>
                    <a:pt x="423" y="7376"/>
                    <a:pt x="423" y="7376"/>
                    <a:pt x="423" y="7376"/>
                  </a:cubicBezTo>
                  <a:cubicBezTo>
                    <a:pt x="498" y="7127"/>
                    <a:pt x="597" y="6805"/>
                    <a:pt x="672" y="6556"/>
                  </a:cubicBezTo>
                  <a:cubicBezTo>
                    <a:pt x="970" y="5836"/>
                    <a:pt x="970" y="5836"/>
                    <a:pt x="970" y="5836"/>
                  </a:cubicBezTo>
                  <a:cubicBezTo>
                    <a:pt x="1070" y="5613"/>
                    <a:pt x="1219" y="5290"/>
                    <a:pt x="1343" y="5066"/>
                  </a:cubicBezTo>
                  <a:cubicBezTo>
                    <a:pt x="1716" y="4421"/>
                    <a:pt x="1716" y="4421"/>
                    <a:pt x="1716" y="4421"/>
                  </a:cubicBezTo>
                  <a:cubicBezTo>
                    <a:pt x="1865" y="4197"/>
                    <a:pt x="2064" y="3924"/>
                    <a:pt x="2238" y="3725"/>
                  </a:cubicBezTo>
                  <a:cubicBezTo>
                    <a:pt x="2710" y="3154"/>
                    <a:pt x="2710" y="3154"/>
                    <a:pt x="2710" y="3154"/>
                  </a:cubicBezTo>
                  <a:cubicBezTo>
                    <a:pt x="2885" y="2956"/>
                    <a:pt x="3158" y="2707"/>
                    <a:pt x="3357" y="2509"/>
                  </a:cubicBezTo>
                  <a:cubicBezTo>
                    <a:pt x="3879" y="2062"/>
                    <a:pt x="3879" y="2062"/>
                    <a:pt x="3879" y="2062"/>
                  </a:cubicBezTo>
                  <a:cubicBezTo>
                    <a:pt x="4103" y="1888"/>
                    <a:pt x="4426" y="1639"/>
                    <a:pt x="4675" y="1490"/>
                  </a:cubicBezTo>
                  <a:cubicBezTo>
                    <a:pt x="5197" y="1168"/>
                    <a:pt x="5197" y="1168"/>
                    <a:pt x="5197" y="1168"/>
                  </a:cubicBezTo>
                  <a:cubicBezTo>
                    <a:pt x="5868" y="820"/>
                    <a:pt x="5893" y="820"/>
                    <a:pt x="6291" y="646"/>
                  </a:cubicBezTo>
                  <a:cubicBezTo>
                    <a:pt x="6664" y="497"/>
                    <a:pt x="6664" y="497"/>
                    <a:pt x="6664" y="497"/>
                  </a:cubicBezTo>
                  <a:cubicBezTo>
                    <a:pt x="7186" y="323"/>
                    <a:pt x="7708" y="149"/>
                    <a:pt x="8677" y="0"/>
                  </a:cubicBezTo>
                  <a:cubicBezTo>
                    <a:pt x="8528" y="25"/>
                    <a:pt x="8528" y="25"/>
                    <a:pt x="8528" y="25"/>
                  </a:cubicBezTo>
                  <a:cubicBezTo>
                    <a:pt x="920" y="1341"/>
                    <a:pt x="0" y="11274"/>
                    <a:pt x="7012" y="16117"/>
                  </a:cubicBezTo>
                  <a:cubicBezTo>
                    <a:pt x="11934" y="19519"/>
                    <a:pt x="17901" y="17930"/>
                    <a:pt x="19567" y="12814"/>
                  </a:cubicBezTo>
                  <a:cubicBezTo>
                    <a:pt x="19517" y="12938"/>
                    <a:pt x="19468" y="13087"/>
                    <a:pt x="19418" y="13211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49" name="Freeform 125"/>
            <p:cNvSpPr>
              <a:spLocks noChangeAspect="1"/>
            </p:cNvSpPr>
            <p:nvPr/>
          </p:nvSpPr>
          <p:spPr bwMode="auto">
            <a:xfrm>
              <a:off x="2273" y="1591"/>
              <a:ext cx="1147" cy="1174"/>
            </a:xfrm>
            <a:custGeom>
              <a:avLst/>
              <a:gdLst>
                <a:gd name="T0" fmla="*/ 0 w 19117"/>
                <a:gd name="T1" fmla="*/ 0 h 19567"/>
                <a:gd name="T2" fmla="*/ 0 w 19117"/>
                <a:gd name="T3" fmla="*/ 0 h 19567"/>
                <a:gd name="T4" fmla="*/ 0 w 19117"/>
                <a:gd name="T5" fmla="*/ 0 h 19567"/>
                <a:gd name="T6" fmla="*/ 0 w 19117"/>
                <a:gd name="T7" fmla="*/ 0 h 19567"/>
                <a:gd name="T8" fmla="*/ 0 w 19117"/>
                <a:gd name="T9" fmla="*/ 0 h 19567"/>
                <a:gd name="T10" fmla="*/ 0 w 19117"/>
                <a:gd name="T11" fmla="*/ 0 h 19567"/>
                <a:gd name="T12" fmla="*/ 0 w 19117"/>
                <a:gd name="T13" fmla="*/ 0 h 19567"/>
                <a:gd name="T14" fmla="*/ 0 w 19117"/>
                <a:gd name="T15" fmla="*/ 0 h 19567"/>
                <a:gd name="T16" fmla="*/ 0 w 19117"/>
                <a:gd name="T17" fmla="*/ 0 h 19567"/>
                <a:gd name="T18" fmla="*/ 0 w 19117"/>
                <a:gd name="T19" fmla="*/ 0 h 19567"/>
                <a:gd name="T20" fmla="*/ 0 w 19117"/>
                <a:gd name="T21" fmla="*/ 0 h 19567"/>
                <a:gd name="T22" fmla="*/ 0 w 19117"/>
                <a:gd name="T23" fmla="*/ 0 h 19567"/>
                <a:gd name="T24" fmla="*/ 0 w 19117"/>
                <a:gd name="T25" fmla="*/ 0 h 19567"/>
                <a:gd name="T26" fmla="*/ 0 w 19117"/>
                <a:gd name="T27" fmla="*/ 0 h 19567"/>
                <a:gd name="T28" fmla="*/ 0 w 19117"/>
                <a:gd name="T29" fmla="*/ 0 h 19567"/>
                <a:gd name="T30" fmla="*/ 0 w 19117"/>
                <a:gd name="T31" fmla="*/ 0 h 19567"/>
                <a:gd name="T32" fmla="*/ 0 w 19117"/>
                <a:gd name="T33" fmla="*/ 0 h 19567"/>
                <a:gd name="T34" fmla="*/ 0 w 19117"/>
                <a:gd name="T35" fmla="*/ 0 h 19567"/>
                <a:gd name="T36" fmla="*/ 0 w 19117"/>
                <a:gd name="T37" fmla="*/ 0 h 19567"/>
                <a:gd name="T38" fmla="*/ 0 w 19117"/>
                <a:gd name="T39" fmla="*/ 0 h 19567"/>
                <a:gd name="T40" fmla="*/ 0 w 19117"/>
                <a:gd name="T41" fmla="*/ 0 h 19567"/>
                <a:gd name="T42" fmla="*/ 0 w 19117"/>
                <a:gd name="T43" fmla="*/ 0 h 19567"/>
                <a:gd name="T44" fmla="*/ 0 w 19117"/>
                <a:gd name="T45" fmla="*/ 0 h 19567"/>
                <a:gd name="T46" fmla="*/ 0 w 19117"/>
                <a:gd name="T47" fmla="*/ 0 h 19567"/>
                <a:gd name="T48" fmla="*/ 0 w 19117"/>
                <a:gd name="T49" fmla="*/ 0 h 19567"/>
                <a:gd name="T50" fmla="*/ 0 w 19117"/>
                <a:gd name="T51" fmla="*/ 0 h 19567"/>
                <a:gd name="T52" fmla="*/ 0 w 19117"/>
                <a:gd name="T53" fmla="*/ 0 h 19567"/>
                <a:gd name="T54" fmla="*/ 0 w 19117"/>
                <a:gd name="T55" fmla="*/ 0 h 19567"/>
                <a:gd name="T56" fmla="*/ 0 w 19117"/>
                <a:gd name="T57" fmla="*/ 0 h 19567"/>
                <a:gd name="T58" fmla="*/ 0 w 19117"/>
                <a:gd name="T59" fmla="*/ 0 h 19567"/>
                <a:gd name="T60" fmla="*/ 0 w 19117"/>
                <a:gd name="T61" fmla="*/ 0 h 19567"/>
                <a:gd name="T62" fmla="*/ 0 w 19117"/>
                <a:gd name="T63" fmla="*/ 0 h 19567"/>
                <a:gd name="T64" fmla="*/ 0 w 19117"/>
                <a:gd name="T65" fmla="*/ 0 h 19567"/>
                <a:gd name="T66" fmla="*/ 0 w 19117"/>
                <a:gd name="T67" fmla="*/ 0 h 19567"/>
                <a:gd name="T68" fmla="*/ 0 w 19117"/>
                <a:gd name="T69" fmla="*/ 0 h 19567"/>
                <a:gd name="T70" fmla="*/ 0 w 19117"/>
                <a:gd name="T71" fmla="*/ 0 h 19567"/>
                <a:gd name="T72" fmla="*/ 0 w 19117"/>
                <a:gd name="T73" fmla="*/ 0 h 19567"/>
                <a:gd name="T74" fmla="*/ 0 w 19117"/>
                <a:gd name="T75" fmla="*/ 0 h 19567"/>
                <a:gd name="T76" fmla="*/ 0 w 19117"/>
                <a:gd name="T77" fmla="*/ 0 h 19567"/>
                <a:gd name="T78" fmla="*/ 0 w 19117"/>
                <a:gd name="T79" fmla="*/ 0 h 19567"/>
                <a:gd name="T80" fmla="*/ 0 w 19117"/>
                <a:gd name="T81" fmla="*/ 0 h 19567"/>
                <a:gd name="T82" fmla="*/ 0 w 19117"/>
                <a:gd name="T83" fmla="*/ 0 h 19567"/>
                <a:gd name="T84" fmla="*/ 0 w 19117"/>
                <a:gd name="T85" fmla="*/ 0 h 19567"/>
                <a:gd name="T86" fmla="*/ 0 w 19117"/>
                <a:gd name="T87" fmla="*/ 0 h 19567"/>
                <a:gd name="T88" fmla="*/ 0 w 19117"/>
                <a:gd name="T89" fmla="*/ 0 h 19567"/>
                <a:gd name="T90" fmla="*/ 0 w 19117"/>
                <a:gd name="T91" fmla="*/ 0 h 19567"/>
                <a:gd name="T92" fmla="*/ 0 w 19117"/>
                <a:gd name="T93" fmla="*/ 0 h 19567"/>
                <a:gd name="T94" fmla="*/ 0 w 19117"/>
                <a:gd name="T95" fmla="*/ 0 h 19567"/>
                <a:gd name="T96" fmla="*/ 0 w 19117"/>
                <a:gd name="T97" fmla="*/ 0 h 19567"/>
                <a:gd name="T98" fmla="*/ 0 w 19117"/>
                <a:gd name="T99" fmla="*/ 0 h 19567"/>
                <a:gd name="T100" fmla="*/ 0 w 19117"/>
                <a:gd name="T101" fmla="*/ 0 h 19567"/>
                <a:gd name="T102" fmla="*/ 0 w 19117"/>
                <a:gd name="T103" fmla="*/ 0 h 19567"/>
                <a:gd name="T104" fmla="*/ 0 w 19117"/>
                <a:gd name="T105" fmla="*/ 0 h 19567"/>
                <a:gd name="T106" fmla="*/ 0 w 19117"/>
                <a:gd name="T107" fmla="*/ 0 h 19567"/>
                <a:gd name="T108" fmla="*/ 0 w 19117"/>
                <a:gd name="T109" fmla="*/ 0 h 19567"/>
                <a:gd name="T110" fmla="*/ 0 w 19117"/>
                <a:gd name="T111" fmla="*/ 0 h 19567"/>
                <a:gd name="T112" fmla="*/ 0 w 19117"/>
                <a:gd name="T113" fmla="*/ 0 h 19567"/>
                <a:gd name="T114" fmla="*/ 0 w 19117"/>
                <a:gd name="T115" fmla="*/ 0 h 19567"/>
                <a:gd name="T116" fmla="*/ 0 w 19117"/>
                <a:gd name="T117" fmla="*/ 0 h 19567"/>
                <a:gd name="T118" fmla="*/ 0 w 19117"/>
                <a:gd name="T119" fmla="*/ 0 h 19567"/>
                <a:gd name="T120" fmla="*/ 0 w 19117"/>
                <a:gd name="T121" fmla="*/ 0 h 19567"/>
                <a:gd name="T122" fmla="*/ 0 w 19117"/>
                <a:gd name="T123" fmla="*/ 0 h 195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117"/>
                <a:gd name="T187" fmla="*/ 0 h 19567"/>
                <a:gd name="T188" fmla="*/ 19117 w 19117"/>
                <a:gd name="T189" fmla="*/ 19567 h 195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117" h="19567">
                  <a:moveTo>
                    <a:pt x="19043" y="14371"/>
                  </a:moveTo>
                  <a:cubicBezTo>
                    <a:pt x="18844" y="14719"/>
                    <a:pt x="18620" y="15116"/>
                    <a:pt x="18123" y="15738"/>
                  </a:cubicBezTo>
                  <a:cubicBezTo>
                    <a:pt x="17650" y="16285"/>
                    <a:pt x="17650" y="16285"/>
                    <a:pt x="17650" y="16285"/>
                  </a:cubicBezTo>
                  <a:cubicBezTo>
                    <a:pt x="17452" y="16484"/>
                    <a:pt x="17203" y="16732"/>
                    <a:pt x="17004" y="16931"/>
                  </a:cubicBezTo>
                  <a:cubicBezTo>
                    <a:pt x="16482" y="17354"/>
                    <a:pt x="16482" y="17354"/>
                    <a:pt x="16482" y="17354"/>
                  </a:cubicBezTo>
                  <a:cubicBezTo>
                    <a:pt x="16233" y="17553"/>
                    <a:pt x="15910" y="17777"/>
                    <a:pt x="15662" y="17951"/>
                  </a:cubicBezTo>
                  <a:cubicBezTo>
                    <a:pt x="15165" y="18249"/>
                    <a:pt x="15165" y="18249"/>
                    <a:pt x="15165" y="18249"/>
                  </a:cubicBezTo>
                  <a:cubicBezTo>
                    <a:pt x="14493" y="18572"/>
                    <a:pt x="14468" y="18597"/>
                    <a:pt x="14021" y="18771"/>
                  </a:cubicBezTo>
                  <a:cubicBezTo>
                    <a:pt x="13673" y="18896"/>
                    <a:pt x="13673" y="18896"/>
                    <a:pt x="13673" y="18896"/>
                  </a:cubicBezTo>
                  <a:cubicBezTo>
                    <a:pt x="13151" y="19070"/>
                    <a:pt x="12654" y="19244"/>
                    <a:pt x="11684" y="19393"/>
                  </a:cubicBezTo>
                  <a:cubicBezTo>
                    <a:pt x="11436" y="19418"/>
                    <a:pt x="11436" y="19418"/>
                    <a:pt x="11436" y="19418"/>
                  </a:cubicBezTo>
                  <a:cubicBezTo>
                    <a:pt x="11361" y="19418"/>
                    <a:pt x="11262" y="19442"/>
                    <a:pt x="11187" y="19442"/>
                  </a:cubicBezTo>
                  <a:cubicBezTo>
                    <a:pt x="10938" y="19442"/>
                    <a:pt x="10938" y="19442"/>
                    <a:pt x="10938" y="19442"/>
                  </a:cubicBezTo>
                  <a:cubicBezTo>
                    <a:pt x="10889" y="19467"/>
                    <a:pt x="10789" y="19467"/>
                    <a:pt x="10715" y="19467"/>
                  </a:cubicBezTo>
                  <a:cubicBezTo>
                    <a:pt x="10491" y="19467"/>
                    <a:pt x="10491" y="19467"/>
                    <a:pt x="10491" y="19467"/>
                  </a:cubicBezTo>
                  <a:cubicBezTo>
                    <a:pt x="10441" y="19467"/>
                    <a:pt x="10342" y="19467"/>
                    <a:pt x="10292" y="19467"/>
                  </a:cubicBezTo>
                  <a:cubicBezTo>
                    <a:pt x="10068" y="19467"/>
                    <a:pt x="10068" y="19467"/>
                    <a:pt x="10068" y="19467"/>
                  </a:cubicBezTo>
                  <a:cubicBezTo>
                    <a:pt x="9994" y="19467"/>
                    <a:pt x="9919" y="19467"/>
                    <a:pt x="9845" y="19467"/>
                  </a:cubicBezTo>
                  <a:cubicBezTo>
                    <a:pt x="9621" y="19442"/>
                    <a:pt x="9621" y="19442"/>
                    <a:pt x="9621" y="19442"/>
                  </a:cubicBezTo>
                  <a:cubicBezTo>
                    <a:pt x="9571" y="19442"/>
                    <a:pt x="9472" y="19418"/>
                    <a:pt x="9397" y="19418"/>
                  </a:cubicBezTo>
                  <a:cubicBezTo>
                    <a:pt x="9173" y="19393"/>
                    <a:pt x="9173" y="19393"/>
                    <a:pt x="9173" y="19393"/>
                  </a:cubicBezTo>
                  <a:cubicBezTo>
                    <a:pt x="9099" y="19393"/>
                    <a:pt x="8975" y="19368"/>
                    <a:pt x="8900" y="19368"/>
                  </a:cubicBezTo>
                  <a:cubicBezTo>
                    <a:pt x="8627" y="19318"/>
                    <a:pt x="8627" y="19318"/>
                    <a:pt x="8627" y="19318"/>
                  </a:cubicBezTo>
                  <a:cubicBezTo>
                    <a:pt x="8552" y="19293"/>
                    <a:pt x="8428" y="19293"/>
                    <a:pt x="8353" y="19268"/>
                  </a:cubicBezTo>
                  <a:cubicBezTo>
                    <a:pt x="8005" y="19194"/>
                    <a:pt x="8005" y="19194"/>
                    <a:pt x="8005" y="19194"/>
                  </a:cubicBezTo>
                  <a:cubicBezTo>
                    <a:pt x="7906" y="19169"/>
                    <a:pt x="7757" y="19119"/>
                    <a:pt x="7657" y="19094"/>
                  </a:cubicBezTo>
                  <a:cubicBezTo>
                    <a:pt x="7234" y="18970"/>
                    <a:pt x="7234" y="18970"/>
                    <a:pt x="7234" y="18970"/>
                  </a:cubicBezTo>
                  <a:cubicBezTo>
                    <a:pt x="7085" y="18920"/>
                    <a:pt x="6886" y="18846"/>
                    <a:pt x="6737" y="18796"/>
                  </a:cubicBezTo>
                  <a:cubicBezTo>
                    <a:pt x="6240" y="18572"/>
                    <a:pt x="6240" y="18572"/>
                    <a:pt x="6240" y="18572"/>
                  </a:cubicBezTo>
                  <a:cubicBezTo>
                    <a:pt x="5992" y="18448"/>
                    <a:pt x="5693" y="18299"/>
                    <a:pt x="5469" y="18175"/>
                  </a:cubicBezTo>
                  <a:cubicBezTo>
                    <a:pt x="4898" y="17826"/>
                    <a:pt x="4898" y="17826"/>
                    <a:pt x="4898" y="17826"/>
                  </a:cubicBezTo>
                  <a:cubicBezTo>
                    <a:pt x="4624" y="17652"/>
                    <a:pt x="4301" y="17404"/>
                    <a:pt x="4053" y="17205"/>
                  </a:cubicBezTo>
                  <a:cubicBezTo>
                    <a:pt x="3506" y="16732"/>
                    <a:pt x="3506" y="16732"/>
                    <a:pt x="3506" y="16732"/>
                  </a:cubicBezTo>
                  <a:cubicBezTo>
                    <a:pt x="3307" y="16509"/>
                    <a:pt x="3033" y="16260"/>
                    <a:pt x="2859" y="16036"/>
                  </a:cubicBezTo>
                  <a:cubicBezTo>
                    <a:pt x="2387" y="15465"/>
                    <a:pt x="2387" y="15465"/>
                    <a:pt x="2387" y="15465"/>
                  </a:cubicBezTo>
                  <a:cubicBezTo>
                    <a:pt x="2238" y="15241"/>
                    <a:pt x="2039" y="14967"/>
                    <a:pt x="1890" y="14744"/>
                  </a:cubicBezTo>
                  <a:cubicBezTo>
                    <a:pt x="1517" y="14072"/>
                    <a:pt x="1517" y="14072"/>
                    <a:pt x="1517" y="14072"/>
                  </a:cubicBezTo>
                  <a:cubicBezTo>
                    <a:pt x="1417" y="13848"/>
                    <a:pt x="1268" y="13525"/>
                    <a:pt x="1169" y="13301"/>
                  </a:cubicBezTo>
                  <a:cubicBezTo>
                    <a:pt x="895" y="12556"/>
                    <a:pt x="895" y="12556"/>
                    <a:pt x="895" y="12556"/>
                  </a:cubicBezTo>
                  <a:cubicBezTo>
                    <a:pt x="821" y="12307"/>
                    <a:pt x="721" y="11984"/>
                    <a:pt x="672" y="11735"/>
                  </a:cubicBezTo>
                  <a:cubicBezTo>
                    <a:pt x="523" y="10964"/>
                    <a:pt x="523" y="10964"/>
                    <a:pt x="523" y="10964"/>
                  </a:cubicBezTo>
                  <a:cubicBezTo>
                    <a:pt x="473" y="10517"/>
                    <a:pt x="423" y="9945"/>
                    <a:pt x="423" y="9498"/>
                  </a:cubicBezTo>
                  <a:cubicBezTo>
                    <a:pt x="448" y="8702"/>
                    <a:pt x="448" y="8702"/>
                    <a:pt x="448" y="8702"/>
                  </a:cubicBezTo>
                  <a:cubicBezTo>
                    <a:pt x="473" y="8428"/>
                    <a:pt x="523" y="8080"/>
                    <a:pt x="572" y="7832"/>
                  </a:cubicBezTo>
                  <a:cubicBezTo>
                    <a:pt x="721" y="7061"/>
                    <a:pt x="721" y="7061"/>
                    <a:pt x="721" y="7061"/>
                  </a:cubicBezTo>
                  <a:cubicBezTo>
                    <a:pt x="796" y="6812"/>
                    <a:pt x="895" y="6489"/>
                    <a:pt x="970" y="6241"/>
                  </a:cubicBezTo>
                  <a:cubicBezTo>
                    <a:pt x="1268" y="5520"/>
                    <a:pt x="1268" y="5520"/>
                    <a:pt x="1268" y="5520"/>
                  </a:cubicBezTo>
                  <a:cubicBezTo>
                    <a:pt x="1368" y="5296"/>
                    <a:pt x="1517" y="4973"/>
                    <a:pt x="1641" y="4749"/>
                  </a:cubicBezTo>
                  <a:cubicBezTo>
                    <a:pt x="2014" y="4102"/>
                    <a:pt x="2014" y="4102"/>
                    <a:pt x="2014" y="4102"/>
                  </a:cubicBezTo>
                  <a:cubicBezTo>
                    <a:pt x="2163" y="3879"/>
                    <a:pt x="2362" y="3605"/>
                    <a:pt x="2536" y="3406"/>
                  </a:cubicBezTo>
                  <a:cubicBezTo>
                    <a:pt x="3008" y="2834"/>
                    <a:pt x="3008" y="2834"/>
                    <a:pt x="3008" y="2834"/>
                  </a:cubicBezTo>
                  <a:cubicBezTo>
                    <a:pt x="3182" y="2636"/>
                    <a:pt x="3456" y="2387"/>
                    <a:pt x="3655" y="2188"/>
                  </a:cubicBezTo>
                  <a:cubicBezTo>
                    <a:pt x="4177" y="1741"/>
                    <a:pt x="4177" y="1741"/>
                    <a:pt x="4177" y="1741"/>
                  </a:cubicBezTo>
                  <a:cubicBezTo>
                    <a:pt x="4401" y="1566"/>
                    <a:pt x="4724" y="1318"/>
                    <a:pt x="4972" y="1169"/>
                  </a:cubicBezTo>
                  <a:cubicBezTo>
                    <a:pt x="5494" y="845"/>
                    <a:pt x="5494" y="845"/>
                    <a:pt x="5494" y="845"/>
                  </a:cubicBezTo>
                  <a:cubicBezTo>
                    <a:pt x="6166" y="497"/>
                    <a:pt x="6190" y="497"/>
                    <a:pt x="6588" y="323"/>
                  </a:cubicBezTo>
                  <a:cubicBezTo>
                    <a:pt x="6961" y="174"/>
                    <a:pt x="6961" y="174"/>
                    <a:pt x="6961" y="174"/>
                  </a:cubicBezTo>
                  <a:cubicBezTo>
                    <a:pt x="7110" y="124"/>
                    <a:pt x="7309" y="50"/>
                    <a:pt x="7458" y="0"/>
                  </a:cubicBezTo>
                  <a:cubicBezTo>
                    <a:pt x="7458" y="0"/>
                    <a:pt x="7458" y="0"/>
                    <a:pt x="7458" y="0"/>
                  </a:cubicBezTo>
                  <a:cubicBezTo>
                    <a:pt x="0" y="2362"/>
                    <a:pt x="274" y="12929"/>
                    <a:pt x="7906" y="16882"/>
                  </a:cubicBezTo>
                  <a:cubicBezTo>
                    <a:pt x="13101" y="19567"/>
                    <a:pt x="17377" y="17404"/>
                    <a:pt x="19117" y="14221"/>
                  </a:cubicBezTo>
                  <a:cubicBezTo>
                    <a:pt x="19092" y="14271"/>
                    <a:pt x="19067" y="14346"/>
                    <a:pt x="19043" y="14371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0430" name="Group 1125"/>
          <p:cNvGrpSpPr>
            <a:grpSpLocks/>
          </p:cNvGrpSpPr>
          <p:nvPr/>
        </p:nvGrpSpPr>
        <p:grpSpPr bwMode="auto">
          <a:xfrm>
            <a:off x="7404100" y="3932238"/>
            <a:ext cx="1385888" cy="1376362"/>
            <a:chOff x="6302557" y="2459142"/>
            <a:chExt cx="1386171" cy="1377120"/>
          </a:xfrm>
        </p:grpSpPr>
        <p:sp>
          <p:nvSpPr>
            <p:cNvPr id="60719" name="Rectangle 462"/>
            <p:cNvSpPr>
              <a:spLocks noChangeArrowheads="1"/>
            </p:cNvSpPr>
            <p:nvPr/>
          </p:nvSpPr>
          <p:spPr bwMode="auto">
            <a:xfrm>
              <a:off x="6302557" y="2475734"/>
              <a:ext cx="1386171" cy="1360528"/>
            </a:xfrm>
            <a:prstGeom prst="rect">
              <a:avLst/>
            </a:prstGeom>
            <a:solidFill>
              <a:srgbClr val="B8B8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992" name="Oval 991"/>
            <p:cNvSpPr/>
            <p:nvPr/>
          </p:nvSpPr>
          <p:spPr>
            <a:xfrm>
              <a:off x="7318764" y="3529706"/>
              <a:ext cx="261991" cy="287495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defRPr/>
              </a:pPr>
              <a:endParaRPr lang="en-US">
                <a:solidFill>
                  <a:srgbClr val="FFFFFF"/>
                </a:solidFill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993" name="Oval 992"/>
            <p:cNvSpPr/>
            <p:nvPr/>
          </p:nvSpPr>
          <p:spPr>
            <a:xfrm>
              <a:off x="7352109" y="3567827"/>
              <a:ext cx="193715" cy="2049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defRPr/>
              </a:pPr>
              <a:endParaRPr lang="en-US">
                <a:solidFill>
                  <a:srgbClr val="FFFFFF"/>
                </a:solidFill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994" name="Freeform 993"/>
            <p:cNvSpPr/>
            <p:nvPr/>
          </p:nvSpPr>
          <p:spPr>
            <a:xfrm>
              <a:off x="6307321" y="2459142"/>
              <a:ext cx="666886" cy="883136"/>
            </a:xfrm>
            <a:custGeom>
              <a:avLst/>
              <a:gdLst>
                <a:gd name="connsiteX0" fmla="*/ 20616 w 776359"/>
                <a:gd name="connsiteY0" fmla="*/ 791838 h 1014494"/>
                <a:gd name="connsiteX1" fmla="*/ 152559 w 776359"/>
                <a:gd name="connsiteY1" fmla="*/ 783592 h 1014494"/>
                <a:gd name="connsiteX2" fmla="*/ 202037 w 776359"/>
                <a:gd name="connsiteY2" fmla="*/ 767099 h 1014494"/>
                <a:gd name="connsiteX3" fmla="*/ 251516 w 776359"/>
                <a:gd name="connsiteY3" fmla="*/ 742359 h 1014494"/>
                <a:gd name="connsiteX4" fmla="*/ 276255 w 776359"/>
                <a:gd name="connsiteY4" fmla="*/ 692880 h 1014494"/>
                <a:gd name="connsiteX5" fmla="*/ 300994 w 776359"/>
                <a:gd name="connsiteY5" fmla="*/ 676387 h 1014494"/>
                <a:gd name="connsiteX6" fmla="*/ 399951 w 776359"/>
                <a:gd name="connsiteY6" fmla="*/ 701127 h 1014494"/>
                <a:gd name="connsiteX7" fmla="*/ 432937 w 776359"/>
                <a:gd name="connsiteY7" fmla="*/ 750606 h 1014494"/>
                <a:gd name="connsiteX8" fmla="*/ 449430 w 776359"/>
                <a:gd name="connsiteY8" fmla="*/ 800085 h 1014494"/>
                <a:gd name="connsiteX9" fmla="*/ 457676 w 776359"/>
                <a:gd name="connsiteY9" fmla="*/ 824824 h 1014494"/>
                <a:gd name="connsiteX10" fmla="*/ 507155 w 776359"/>
                <a:gd name="connsiteY10" fmla="*/ 841317 h 1014494"/>
                <a:gd name="connsiteX11" fmla="*/ 531894 w 776359"/>
                <a:gd name="connsiteY11" fmla="*/ 849564 h 1014494"/>
                <a:gd name="connsiteX12" fmla="*/ 564879 w 776359"/>
                <a:gd name="connsiteY12" fmla="*/ 857810 h 1014494"/>
                <a:gd name="connsiteX13" fmla="*/ 597865 w 776359"/>
                <a:gd name="connsiteY13" fmla="*/ 907289 h 1014494"/>
                <a:gd name="connsiteX14" fmla="*/ 614358 w 776359"/>
                <a:gd name="connsiteY14" fmla="*/ 981508 h 1014494"/>
                <a:gd name="connsiteX15" fmla="*/ 630851 w 776359"/>
                <a:gd name="connsiteY15" fmla="*/ 1006247 h 1014494"/>
                <a:gd name="connsiteX16" fmla="*/ 663836 w 776359"/>
                <a:gd name="connsiteY16" fmla="*/ 1014494 h 1014494"/>
                <a:gd name="connsiteX17" fmla="*/ 688576 w 776359"/>
                <a:gd name="connsiteY17" fmla="*/ 1006247 h 1014494"/>
                <a:gd name="connsiteX18" fmla="*/ 696822 w 776359"/>
                <a:gd name="connsiteY18" fmla="*/ 874303 h 1014494"/>
                <a:gd name="connsiteX19" fmla="*/ 680329 w 776359"/>
                <a:gd name="connsiteY19" fmla="*/ 767099 h 1014494"/>
                <a:gd name="connsiteX20" fmla="*/ 663836 w 776359"/>
                <a:gd name="connsiteY20" fmla="*/ 742359 h 1014494"/>
                <a:gd name="connsiteX21" fmla="*/ 639097 w 776359"/>
                <a:gd name="connsiteY21" fmla="*/ 684634 h 1014494"/>
                <a:gd name="connsiteX22" fmla="*/ 647343 w 776359"/>
                <a:gd name="connsiteY22" fmla="*/ 618662 h 1014494"/>
                <a:gd name="connsiteX23" fmla="*/ 680329 w 776359"/>
                <a:gd name="connsiteY23" fmla="*/ 569183 h 1014494"/>
                <a:gd name="connsiteX24" fmla="*/ 721561 w 776359"/>
                <a:gd name="connsiteY24" fmla="*/ 511457 h 1014494"/>
                <a:gd name="connsiteX25" fmla="*/ 729808 w 776359"/>
                <a:gd name="connsiteY25" fmla="*/ 486718 h 1014494"/>
                <a:gd name="connsiteX26" fmla="*/ 721561 w 776359"/>
                <a:gd name="connsiteY26" fmla="*/ 445485 h 1014494"/>
                <a:gd name="connsiteX27" fmla="*/ 713315 w 776359"/>
                <a:gd name="connsiteY27" fmla="*/ 387760 h 1014494"/>
                <a:gd name="connsiteX28" fmla="*/ 721561 w 776359"/>
                <a:gd name="connsiteY28" fmla="*/ 321788 h 1014494"/>
                <a:gd name="connsiteX29" fmla="*/ 738054 w 776359"/>
                <a:gd name="connsiteY29" fmla="*/ 297048 h 1014494"/>
                <a:gd name="connsiteX30" fmla="*/ 746300 w 776359"/>
                <a:gd name="connsiteY30" fmla="*/ 272308 h 1014494"/>
                <a:gd name="connsiteX31" fmla="*/ 713315 w 776359"/>
                <a:gd name="connsiteY31" fmla="*/ 115625 h 1014494"/>
                <a:gd name="connsiteX32" fmla="*/ 672083 w 776359"/>
                <a:gd name="connsiteY32" fmla="*/ 99132 h 1014494"/>
                <a:gd name="connsiteX33" fmla="*/ 573126 w 776359"/>
                <a:gd name="connsiteY33" fmla="*/ 107378 h 1014494"/>
                <a:gd name="connsiteX34" fmla="*/ 507155 w 776359"/>
                <a:gd name="connsiteY34" fmla="*/ 123871 h 1014494"/>
                <a:gd name="connsiteX35" fmla="*/ 441183 w 776359"/>
                <a:gd name="connsiteY35" fmla="*/ 115625 h 1014494"/>
                <a:gd name="connsiteX36" fmla="*/ 416444 w 776359"/>
                <a:gd name="connsiteY36" fmla="*/ 90885 h 1014494"/>
                <a:gd name="connsiteX37" fmla="*/ 391705 w 776359"/>
                <a:gd name="connsiteY37" fmla="*/ 74392 h 1014494"/>
                <a:gd name="connsiteX38" fmla="*/ 375212 w 776359"/>
                <a:gd name="connsiteY38" fmla="*/ 49653 h 1014494"/>
                <a:gd name="connsiteX39" fmla="*/ 177298 w 776359"/>
                <a:gd name="connsiteY39" fmla="*/ 41406 h 1014494"/>
                <a:gd name="connsiteX40" fmla="*/ 152559 w 776359"/>
                <a:gd name="connsiteY40" fmla="*/ 57899 h 1014494"/>
                <a:gd name="connsiteX41" fmla="*/ 111327 w 776359"/>
                <a:gd name="connsiteY41" fmla="*/ 123871 h 1014494"/>
                <a:gd name="connsiteX42" fmla="*/ 103080 w 776359"/>
                <a:gd name="connsiteY42" fmla="*/ 148611 h 1014494"/>
                <a:gd name="connsiteX43" fmla="*/ 86588 w 776359"/>
                <a:gd name="connsiteY43" fmla="*/ 173350 h 1014494"/>
                <a:gd name="connsiteX44" fmla="*/ 70095 w 776359"/>
                <a:gd name="connsiteY44" fmla="*/ 264062 h 1014494"/>
                <a:gd name="connsiteX45" fmla="*/ 61848 w 776359"/>
                <a:gd name="connsiteY45" fmla="*/ 453732 h 1014494"/>
                <a:gd name="connsiteX46" fmla="*/ 45356 w 776359"/>
                <a:gd name="connsiteY46" fmla="*/ 544443 h 1014494"/>
                <a:gd name="connsiteX47" fmla="*/ 37109 w 776359"/>
                <a:gd name="connsiteY47" fmla="*/ 593922 h 1014494"/>
                <a:gd name="connsiteX48" fmla="*/ 28863 w 776359"/>
                <a:gd name="connsiteY48" fmla="*/ 635155 h 1014494"/>
                <a:gd name="connsiteX49" fmla="*/ 20616 w 776359"/>
                <a:gd name="connsiteY49" fmla="*/ 791838 h 101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776359" h="1014494">
                  <a:moveTo>
                    <a:pt x="20616" y="791838"/>
                  </a:moveTo>
                  <a:cubicBezTo>
                    <a:pt x="41232" y="816577"/>
                    <a:pt x="108896" y="789546"/>
                    <a:pt x="152559" y="783592"/>
                  </a:cubicBezTo>
                  <a:cubicBezTo>
                    <a:pt x="169784" y="781243"/>
                    <a:pt x="185544" y="772597"/>
                    <a:pt x="202037" y="767099"/>
                  </a:cubicBezTo>
                  <a:cubicBezTo>
                    <a:pt x="236179" y="755718"/>
                    <a:pt x="219545" y="763674"/>
                    <a:pt x="251516" y="742359"/>
                  </a:cubicBezTo>
                  <a:cubicBezTo>
                    <a:pt x="258223" y="722237"/>
                    <a:pt x="260269" y="708867"/>
                    <a:pt x="276255" y="692880"/>
                  </a:cubicBezTo>
                  <a:cubicBezTo>
                    <a:pt x="283263" y="685872"/>
                    <a:pt x="292748" y="681885"/>
                    <a:pt x="300994" y="676387"/>
                  </a:cubicBezTo>
                  <a:cubicBezTo>
                    <a:pt x="332379" y="679874"/>
                    <a:pt x="375478" y="673157"/>
                    <a:pt x="399951" y="701127"/>
                  </a:cubicBezTo>
                  <a:cubicBezTo>
                    <a:pt x="413004" y="716045"/>
                    <a:pt x="432937" y="750606"/>
                    <a:pt x="432937" y="750606"/>
                  </a:cubicBezTo>
                  <a:lnTo>
                    <a:pt x="449430" y="800085"/>
                  </a:lnTo>
                  <a:cubicBezTo>
                    <a:pt x="452179" y="808331"/>
                    <a:pt x="449430" y="822075"/>
                    <a:pt x="457676" y="824824"/>
                  </a:cubicBezTo>
                  <a:lnTo>
                    <a:pt x="507155" y="841317"/>
                  </a:lnTo>
                  <a:cubicBezTo>
                    <a:pt x="515401" y="844066"/>
                    <a:pt x="523461" y="847456"/>
                    <a:pt x="531894" y="849564"/>
                  </a:cubicBezTo>
                  <a:lnTo>
                    <a:pt x="564879" y="857810"/>
                  </a:lnTo>
                  <a:cubicBezTo>
                    <a:pt x="588903" y="881834"/>
                    <a:pt x="591046" y="876600"/>
                    <a:pt x="597865" y="907289"/>
                  </a:cubicBezTo>
                  <a:cubicBezTo>
                    <a:pt x="602933" y="930098"/>
                    <a:pt x="603218" y="959229"/>
                    <a:pt x="614358" y="981508"/>
                  </a:cubicBezTo>
                  <a:cubicBezTo>
                    <a:pt x="618790" y="990373"/>
                    <a:pt x="622605" y="1000749"/>
                    <a:pt x="630851" y="1006247"/>
                  </a:cubicBezTo>
                  <a:cubicBezTo>
                    <a:pt x="640281" y="1012534"/>
                    <a:pt x="652841" y="1011745"/>
                    <a:pt x="663836" y="1014494"/>
                  </a:cubicBezTo>
                  <a:cubicBezTo>
                    <a:pt x="672083" y="1011745"/>
                    <a:pt x="682429" y="1012394"/>
                    <a:pt x="688576" y="1006247"/>
                  </a:cubicBezTo>
                  <a:cubicBezTo>
                    <a:pt x="721871" y="972951"/>
                    <a:pt x="700701" y="906628"/>
                    <a:pt x="696822" y="874303"/>
                  </a:cubicBezTo>
                  <a:cubicBezTo>
                    <a:pt x="692514" y="838405"/>
                    <a:pt x="689098" y="802175"/>
                    <a:pt x="680329" y="767099"/>
                  </a:cubicBezTo>
                  <a:cubicBezTo>
                    <a:pt x="677925" y="757484"/>
                    <a:pt x="668753" y="750964"/>
                    <a:pt x="663836" y="742359"/>
                  </a:cubicBezTo>
                  <a:cubicBezTo>
                    <a:pt x="647531" y="713825"/>
                    <a:pt x="648349" y="712390"/>
                    <a:pt x="639097" y="684634"/>
                  </a:cubicBezTo>
                  <a:cubicBezTo>
                    <a:pt x="641846" y="662643"/>
                    <a:pt x="639889" y="639533"/>
                    <a:pt x="647343" y="618662"/>
                  </a:cubicBezTo>
                  <a:cubicBezTo>
                    <a:pt x="654010" y="599995"/>
                    <a:pt x="669334" y="585676"/>
                    <a:pt x="680329" y="569183"/>
                  </a:cubicBezTo>
                  <a:cubicBezTo>
                    <a:pt x="704449" y="533003"/>
                    <a:pt x="690871" y="552377"/>
                    <a:pt x="721561" y="511457"/>
                  </a:cubicBezTo>
                  <a:cubicBezTo>
                    <a:pt x="724310" y="503211"/>
                    <a:pt x="729808" y="495410"/>
                    <a:pt x="729808" y="486718"/>
                  </a:cubicBezTo>
                  <a:cubicBezTo>
                    <a:pt x="729808" y="472701"/>
                    <a:pt x="723865" y="459311"/>
                    <a:pt x="721561" y="445485"/>
                  </a:cubicBezTo>
                  <a:cubicBezTo>
                    <a:pt x="718366" y="426312"/>
                    <a:pt x="716064" y="407002"/>
                    <a:pt x="713315" y="387760"/>
                  </a:cubicBezTo>
                  <a:cubicBezTo>
                    <a:pt x="716064" y="365769"/>
                    <a:pt x="715730" y="343169"/>
                    <a:pt x="721561" y="321788"/>
                  </a:cubicBezTo>
                  <a:cubicBezTo>
                    <a:pt x="724169" y="312226"/>
                    <a:pt x="733622" y="305913"/>
                    <a:pt x="738054" y="297048"/>
                  </a:cubicBezTo>
                  <a:cubicBezTo>
                    <a:pt x="741941" y="289273"/>
                    <a:pt x="743551" y="280555"/>
                    <a:pt x="746300" y="272308"/>
                  </a:cubicBezTo>
                  <a:cubicBezTo>
                    <a:pt x="740510" y="173880"/>
                    <a:pt x="776359" y="147148"/>
                    <a:pt x="713315" y="115625"/>
                  </a:cubicBezTo>
                  <a:cubicBezTo>
                    <a:pt x="700075" y="109005"/>
                    <a:pt x="685827" y="104630"/>
                    <a:pt x="672083" y="99132"/>
                  </a:cubicBezTo>
                  <a:cubicBezTo>
                    <a:pt x="639097" y="101881"/>
                    <a:pt x="605860" y="102468"/>
                    <a:pt x="573126" y="107378"/>
                  </a:cubicBezTo>
                  <a:cubicBezTo>
                    <a:pt x="550710" y="110740"/>
                    <a:pt x="507155" y="123871"/>
                    <a:pt x="507155" y="123871"/>
                  </a:cubicBezTo>
                  <a:cubicBezTo>
                    <a:pt x="485164" y="121122"/>
                    <a:pt x="462010" y="123199"/>
                    <a:pt x="441183" y="115625"/>
                  </a:cubicBezTo>
                  <a:cubicBezTo>
                    <a:pt x="430223" y="111639"/>
                    <a:pt x="425403" y="98351"/>
                    <a:pt x="416444" y="90885"/>
                  </a:cubicBezTo>
                  <a:cubicBezTo>
                    <a:pt x="408830" y="84540"/>
                    <a:pt x="399951" y="79890"/>
                    <a:pt x="391705" y="74392"/>
                  </a:cubicBezTo>
                  <a:cubicBezTo>
                    <a:pt x="386207" y="66146"/>
                    <a:pt x="382220" y="56661"/>
                    <a:pt x="375212" y="49653"/>
                  </a:cubicBezTo>
                  <a:cubicBezTo>
                    <a:pt x="325559" y="0"/>
                    <a:pt x="225268" y="39122"/>
                    <a:pt x="177298" y="41406"/>
                  </a:cubicBezTo>
                  <a:cubicBezTo>
                    <a:pt x="169052" y="46904"/>
                    <a:pt x="159567" y="50891"/>
                    <a:pt x="152559" y="57899"/>
                  </a:cubicBezTo>
                  <a:cubicBezTo>
                    <a:pt x="134801" y="75657"/>
                    <a:pt x="121125" y="101008"/>
                    <a:pt x="111327" y="123871"/>
                  </a:cubicBezTo>
                  <a:cubicBezTo>
                    <a:pt x="107903" y="131861"/>
                    <a:pt x="106967" y="140836"/>
                    <a:pt x="103080" y="148611"/>
                  </a:cubicBezTo>
                  <a:cubicBezTo>
                    <a:pt x="98648" y="157475"/>
                    <a:pt x="92085" y="165104"/>
                    <a:pt x="86588" y="173350"/>
                  </a:cubicBezTo>
                  <a:cubicBezTo>
                    <a:pt x="77803" y="208489"/>
                    <a:pt x="72782" y="223763"/>
                    <a:pt x="70095" y="264062"/>
                  </a:cubicBezTo>
                  <a:cubicBezTo>
                    <a:pt x="65885" y="327205"/>
                    <a:pt x="66058" y="390589"/>
                    <a:pt x="61848" y="453732"/>
                  </a:cubicBezTo>
                  <a:cubicBezTo>
                    <a:pt x="57656" y="516614"/>
                    <a:pt x="55018" y="496135"/>
                    <a:pt x="45356" y="544443"/>
                  </a:cubicBezTo>
                  <a:cubicBezTo>
                    <a:pt x="42077" y="560839"/>
                    <a:pt x="40100" y="577471"/>
                    <a:pt x="37109" y="593922"/>
                  </a:cubicBezTo>
                  <a:cubicBezTo>
                    <a:pt x="34602" y="607712"/>
                    <a:pt x="29530" y="621154"/>
                    <a:pt x="28863" y="635155"/>
                  </a:cubicBezTo>
                  <a:cubicBezTo>
                    <a:pt x="26771" y="679087"/>
                    <a:pt x="0" y="767099"/>
                    <a:pt x="20616" y="79183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defRPr/>
              </a:pPr>
              <a:endParaRPr lang="en-US">
                <a:solidFill>
                  <a:srgbClr val="FFFFFF"/>
                </a:solidFill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995" name="Freeform 994"/>
            <p:cNvSpPr/>
            <p:nvPr/>
          </p:nvSpPr>
          <p:spPr>
            <a:xfrm>
              <a:off x="6316848" y="2487733"/>
              <a:ext cx="568441" cy="625819"/>
            </a:xfrm>
            <a:custGeom>
              <a:avLst/>
              <a:gdLst>
                <a:gd name="connsiteX0" fmla="*/ 0 w 662171"/>
                <a:gd name="connsiteY0" fmla="*/ 0 h 717446"/>
                <a:gd name="connsiteX1" fmla="*/ 0 w 662171"/>
                <a:gd name="connsiteY1" fmla="*/ 717446 h 717446"/>
                <a:gd name="connsiteX2" fmla="*/ 57725 w 662171"/>
                <a:gd name="connsiteY2" fmla="*/ 709199 h 717446"/>
                <a:gd name="connsiteX3" fmla="*/ 90711 w 662171"/>
                <a:gd name="connsiteY3" fmla="*/ 700953 h 717446"/>
                <a:gd name="connsiteX4" fmla="*/ 181422 w 662171"/>
                <a:gd name="connsiteY4" fmla="*/ 692706 h 717446"/>
                <a:gd name="connsiteX5" fmla="*/ 206161 w 662171"/>
                <a:gd name="connsiteY5" fmla="*/ 684460 h 717446"/>
                <a:gd name="connsiteX6" fmla="*/ 239146 w 662171"/>
                <a:gd name="connsiteY6" fmla="*/ 626734 h 717446"/>
                <a:gd name="connsiteX7" fmla="*/ 255639 w 662171"/>
                <a:gd name="connsiteY7" fmla="*/ 552516 h 717446"/>
                <a:gd name="connsiteX8" fmla="*/ 272132 w 662171"/>
                <a:gd name="connsiteY8" fmla="*/ 503037 h 717446"/>
                <a:gd name="connsiteX9" fmla="*/ 280378 w 662171"/>
                <a:gd name="connsiteY9" fmla="*/ 478297 h 717446"/>
                <a:gd name="connsiteX10" fmla="*/ 445307 w 662171"/>
                <a:gd name="connsiteY10" fmla="*/ 453558 h 717446"/>
                <a:gd name="connsiteX11" fmla="*/ 494785 w 662171"/>
                <a:gd name="connsiteY11" fmla="*/ 445311 h 717446"/>
                <a:gd name="connsiteX12" fmla="*/ 519524 w 662171"/>
                <a:gd name="connsiteY12" fmla="*/ 395832 h 717446"/>
                <a:gd name="connsiteX13" fmla="*/ 527771 w 662171"/>
                <a:gd name="connsiteY13" fmla="*/ 321614 h 717446"/>
                <a:gd name="connsiteX14" fmla="*/ 569003 w 662171"/>
                <a:gd name="connsiteY14" fmla="*/ 288628 h 717446"/>
                <a:gd name="connsiteX15" fmla="*/ 626728 w 662171"/>
                <a:gd name="connsiteY15" fmla="*/ 280381 h 717446"/>
                <a:gd name="connsiteX16" fmla="*/ 659713 w 662171"/>
                <a:gd name="connsiteY16" fmla="*/ 230902 h 717446"/>
                <a:gd name="connsiteX17" fmla="*/ 651467 w 662171"/>
                <a:gd name="connsiteY17" fmla="*/ 164930 h 717446"/>
                <a:gd name="connsiteX18" fmla="*/ 626728 w 662171"/>
                <a:gd name="connsiteY18" fmla="*/ 148437 h 717446"/>
                <a:gd name="connsiteX19" fmla="*/ 519524 w 662171"/>
                <a:gd name="connsiteY19" fmla="*/ 123697 h 717446"/>
                <a:gd name="connsiteX20" fmla="*/ 379335 w 662171"/>
                <a:gd name="connsiteY20" fmla="*/ 107204 h 717446"/>
                <a:gd name="connsiteX21" fmla="*/ 362843 w 662171"/>
                <a:gd name="connsiteY21" fmla="*/ 57725 h 717446"/>
                <a:gd name="connsiteX22" fmla="*/ 338103 w 662171"/>
                <a:gd name="connsiteY22" fmla="*/ 41232 h 717446"/>
                <a:gd name="connsiteX23" fmla="*/ 313364 w 662171"/>
                <a:gd name="connsiteY23" fmla="*/ 16493 h 717446"/>
                <a:gd name="connsiteX24" fmla="*/ 296871 w 662171"/>
                <a:gd name="connsiteY24" fmla="*/ 0 h 717446"/>
                <a:gd name="connsiteX25" fmla="*/ 0 w 662171"/>
                <a:gd name="connsiteY25" fmla="*/ 0 h 71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62171" h="717446">
                  <a:moveTo>
                    <a:pt x="0" y="0"/>
                  </a:moveTo>
                  <a:lnTo>
                    <a:pt x="0" y="717446"/>
                  </a:lnTo>
                  <a:cubicBezTo>
                    <a:pt x="19242" y="714697"/>
                    <a:pt x="38601" y="712676"/>
                    <a:pt x="57725" y="709199"/>
                  </a:cubicBezTo>
                  <a:cubicBezTo>
                    <a:pt x="68876" y="707172"/>
                    <a:pt x="79477" y="702451"/>
                    <a:pt x="90711" y="700953"/>
                  </a:cubicBezTo>
                  <a:cubicBezTo>
                    <a:pt x="120806" y="696940"/>
                    <a:pt x="151185" y="695455"/>
                    <a:pt x="181422" y="692706"/>
                  </a:cubicBezTo>
                  <a:cubicBezTo>
                    <a:pt x="189668" y="689957"/>
                    <a:pt x="198929" y="689282"/>
                    <a:pt x="206161" y="684460"/>
                  </a:cubicBezTo>
                  <a:cubicBezTo>
                    <a:pt x="234580" y="665514"/>
                    <a:pt x="232283" y="657615"/>
                    <a:pt x="239146" y="626734"/>
                  </a:cubicBezTo>
                  <a:cubicBezTo>
                    <a:pt x="245868" y="596485"/>
                    <a:pt x="247024" y="581232"/>
                    <a:pt x="255639" y="552516"/>
                  </a:cubicBezTo>
                  <a:cubicBezTo>
                    <a:pt x="260634" y="535864"/>
                    <a:pt x="266634" y="519530"/>
                    <a:pt x="272132" y="503037"/>
                  </a:cubicBezTo>
                  <a:cubicBezTo>
                    <a:pt x="274881" y="494790"/>
                    <a:pt x="272131" y="481046"/>
                    <a:pt x="280378" y="478297"/>
                  </a:cubicBezTo>
                  <a:cubicBezTo>
                    <a:pt x="366459" y="449603"/>
                    <a:pt x="312516" y="463043"/>
                    <a:pt x="445307" y="453558"/>
                  </a:cubicBezTo>
                  <a:cubicBezTo>
                    <a:pt x="461800" y="450809"/>
                    <a:pt x="479830" y="452789"/>
                    <a:pt x="494785" y="445311"/>
                  </a:cubicBezTo>
                  <a:cubicBezTo>
                    <a:pt x="507575" y="438916"/>
                    <a:pt x="515621" y="407542"/>
                    <a:pt x="519524" y="395832"/>
                  </a:cubicBezTo>
                  <a:cubicBezTo>
                    <a:pt x="522273" y="371093"/>
                    <a:pt x="521734" y="345762"/>
                    <a:pt x="527771" y="321614"/>
                  </a:cubicBezTo>
                  <a:cubicBezTo>
                    <a:pt x="533697" y="297909"/>
                    <a:pt x="548357" y="292757"/>
                    <a:pt x="569003" y="288628"/>
                  </a:cubicBezTo>
                  <a:cubicBezTo>
                    <a:pt x="588063" y="284816"/>
                    <a:pt x="607486" y="283130"/>
                    <a:pt x="626728" y="280381"/>
                  </a:cubicBezTo>
                  <a:cubicBezTo>
                    <a:pt x="637723" y="263888"/>
                    <a:pt x="662171" y="250571"/>
                    <a:pt x="659713" y="230902"/>
                  </a:cubicBezTo>
                  <a:cubicBezTo>
                    <a:pt x="656964" y="208911"/>
                    <a:pt x="659697" y="185507"/>
                    <a:pt x="651467" y="164930"/>
                  </a:cubicBezTo>
                  <a:cubicBezTo>
                    <a:pt x="647786" y="155728"/>
                    <a:pt x="635785" y="152462"/>
                    <a:pt x="626728" y="148437"/>
                  </a:cubicBezTo>
                  <a:cubicBezTo>
                    <a:pt x="586182" y="130416"/>
                    <a:pt x="563856" y="129239"/>
                    <a:pt x="519524" y="123697"/>
                  </a:cubicBezTo>
                  <a:lnTo>
                    <a:pt x="379335" y="107204"/>
                  </a:lnTo>
                  <a:cubicBezTo>
                    <a:pt x="373838" y="90711"/>
                    <a:pt x="377308" y="67368"/>
                    <a:pt x="362843" y="57725"/>
                  </a:cubicBezTo>
                  <a:cubicBezTo>
                    <a:pt x="354596" y="52227"/>
                    <a:pt x="345717" y="47577"/>
                    <a:pt x="338103" y="41232"/>
                  </a:cubicBezTo>
                  <a:cubicBezTo>
                    <a:pt x="329144" y="33766"/>
                    <a:pt x="321610" y="24739"/>
                    <a:pt x="313364" y="16493"/>
                  </a:cubicBezTo>
                  <a:lnTo>
                    <a:pt x="2968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defRPr/>
              </a:pPr>
              <a:endParaRPr lang="en-US">
                <a:solidFill>
                  <a:srgbClr val="FFFFFF"/>
                </a:solidFill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996" name="Freeform 995"/>
            <p:cNvSpPr/>
            <p:nvPr/>
          </p:nvSpPr>
          <p:spPr>
            <a:xfrm>
              <a:off x="6980558" y="3529706"/>
              <a:ext cx="433475" cy="290672"/>
            </a:xfrm>
            <a:custGeom>
              <a:avLst/>
              <a:gdLst>
                <a:gd name="connsiteX0" fmla="*/ 486538 w 504549"/>
                <a:gd name="connsiteY0" fmla="*/ 120143 h 334552"/>
                <a:gd name="connsiteX1" fmla="*/ 494784 w 504549"/>
                <a:gd name="connsiteY1" fmla="*/ 95403 h 334552"/>
                <a:gd name="connsiteX2" fmla="*/ 445306 w 504549"/>
                <a:gd name="connsiteY2" fmla="*/ 70664 h 334552"/>
                <a:gd name="connsiteX3" fmla="*/ 296871 w 504549"/>
                <a:gd name="connsiteY3" fmla="*/ 70664 h 334552"/>
                <a:gd name="connsiteX4" fmla="*/ 247392 w 504549"/>
                <a:gd name="connsiteY4" fmla="*/ 37678 h 334552"/>
                <a:gd name="connsiteX5" fmla="*/ 197914 w 504549"/>
                <a:gd name="connsiteY5" fmla="*/ 21185 h 334552"/>
                <a:gd name="connsiteX6" fmla="*/ 173174 w 504549"/>
                <a:gd name="connsiteY6" fmla="*/ 4692 h 334552"/>
                <a:gd name="connsiteX7" fmla="*/ 41232 w 504549"/>
                <a:gd name="connsiteY7" fmla="*/ 21185 h 334552"/>
                <a:gd name="connsiteX8" fmla="*/ 0 w 504549"/>
                <a:gd name="connsiteY8" fmla="*/ 95403 h 334552"/>
                <a:gd name="connsiteX9" fmla="*/ 8246 w 504549"/>
                <a:gd name="connsiteY9" fmla="*/ 210854 h 334552"/>
                <a:gd name="connsiteX10" fmla="*/ 16493 w 504549"/>
                <a:gd name="connsiteY10" fmla="*/ 235594 h 334552"/>
                <a:gd name="connsiteX11" fmla="*/ 57725 w 504549"/>
                <a:gd name="connsiteY11" fmla="*/ 268580 h 334552"/>
                <a:gd name="connsiteX12" fmla="*/ 82464 w 504549"/>
                <a:gd name="connsiteY12" fmla="*/ 276826 h 334552"/>
                <a:gd name="connsiteX13" fmla="*/ 107203 w 504549"/>
                <a:gd name="connsiteY13" fmla="*/ 301566 h 334552"/>
                <a:gd name="connsiteX14" fmla="*/ 173174 w 504549"/>
                <a:gd name="connsiteY14" fmla="*/ 293319 h 334552"/>
                <a:gd name="connsiteX15" fmla="*/ 189667 w 504549"/>
                <a:gd name="connsiteY15" fmla="*/ 268580 h 334552"/>
                <a:gd name="connsiteX16" fmla="*/ 214406 w 504549"/>
                <a:gd name="connsiteY16" fmla="*/ 235594 h 334552"/>
                <a:gd name="connsiteX17" fmla="*/ 272131 w 504549"/>
                <a:gd name="connsiteY17" fmla="*/ 243840 h 334552"/>
                <a:gd name="connsiteX18" fmla="*/ 288624 w 504549"/>
                <a:gd name="connsiteY18" fmla="*/ 268580 h 334552"/>
                <a:gd name="connsiteX19" fmla="*/ 313363 w 504549"/>
                <a:gd name="connsiteY19" fmla="*/ 285073 h 334552"/>
                <a:gd name="connsiteX20" fmla="*/ 338103 w 504549"/>
                <a:gd name="connsiteY20" fmla="*/ 309812 h 334552"/>
                <a:gd name="connsiteX21" fmla="*/ 387581 w 504549"/>
                <a:gd name="connsiteY21" fmla="*/ 334552 h 334552"/>
                <a:gd name="connsiteX22" fmla="*/ 420567 w 504549"/>
                <a:gd name="connsiteY22" fmla="*/ 326305 h 334552"/>
                <a:gd name="connsiteX23" fmla="*/ 437060 w 504549"/>
                <a:gd name="connsiteY23" fmla="*/ 301566 h 334552"/>
                <a:gd name="connsiteX24" fmla="*/ 453552 w 504549"/>
                <a:gd name="connsiteY24" fmla="*/ 227347 h 334552"/>
                <a:gd name="connsiteX25" fmla="*/ 461799 w 504549"/>
                <a:gd name="connsiteY25" fmla="*/ 202608 h 334552"/>
                <a:gd name="connsiteX26" fmla="*/ 486538 w 504549"/>
                <a:gd name="connsiteY26" fmla="*/ 186115 h 334552"/>
                <a:gd name="connsiteX27" fmla="*/ 503031 w 504549"/>
                <a:gd name="connsiteY27" fmla="*/ 128389 h 334552"/>
                <a:gd name="connsiteX28" fmla="*/ 486538 w 504549"/>
                <a:gd name="connsiteY28" fmla="*/ 120143 h 334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4549" h="334552">
                  <a:moveTo>
                    <a:pt x="486538" y="120143"/>
                  </a:moveTo>
                  <a:cubicBezTo>
                    <a:pt x="485164" y="114645"/>
                    <a:pt x="498012" y="103474"/>
                    <a:pt x="494784" y="95403"/>
                  </a:cubicBezTo>
                  <a:cubicBezTo>
                    <a:pt x="489865" y="83105"/>
                    <a:pt x="455721" y="74136"/>
                    <a:pt x="445306" y="70664"/>
                  </a:cubicBezTo>
                  <a:cubicBezTo>
                    <a:pt x="423427" y="72227"/>
                    <a:pt x="336478" y="90468"/>
                    <a:pt x="296871" y="70664"/>
                  </a:cubicBezTo>
                  <a:cubicBezTo>
                    <a:pt x="279142" y="61799"/>
                    <a:pt x="266197" y="43946"/>
                    <a:pt x="247392" y="37678"/>
                  </a:cubicBezTo>
                  <a:lnTo>
                    <a:pt x="197914" y="21185"/>
                  </a:lnTo>
                  <a:cubicBezTo>
                    <a:pt x="189667" y="15687"/>
                    <a:pt x="183066" y="5310"/>
                    <a:pt x="173174" y="4692"/>
                  </a:cubicBezTo>
                  <a:cubicBezTo>
                    <a:pt x="98114" y="0"/>
                    <a:pt x="90074" y="4903"/>
                    <a:pt x="41232" y="21185"/>
                  </a:cubicBezTo>
                  <a:cubicBezTo>
                    <a:pt x="3424" y="77896"/>
                    <a:pt x="14514" y="51859"/>
                    <a:pt x="0" y="95403"/>
                  </a:cubicBezTo>
                  <a:cubicBezTo>
                    <a:pt x="2749" y="133887"/>
                    <a:pt x="3738" y="172537"/>
                    <a:pt x="8246" y="210854"/>
                  </a:cubicBezTo>
                  <a:cubicBezTo>
                    <a:pt x="9262" y="219487"/>
                    <a:pt x="10836" y="228994"/>
                    <a:pt x="16493" y="235594"/>
                  </a:cubicBezTo>
                  <a:cubicBezTo>
                    <a:pt x="27948" y="248958"/>
                    <a:pt x="42799" y="259251"/>
                    <a:pt x="57725" y="268580"/>
                  </a:cubicBezTo>
                  <a:cubicBezTo>
                    <a:pt x="65096" y="273187"/>
                    <a:pt x="74218" y="274077"/>
                    <a:pt x="82464" y="276826"/>
                  </a:cubicBezTo>
                  <a:cubicBezTo>
                    <a:pt x="90710" y="285073"/>
                    <a:pt x="95729" y="299480"/>
                    <a:pt x="107203" y="301566"/>
                  </a:cubicBezTo>
                  <a:cubicBezTo>
                    <a:pt x="129007" y="305530"/>
                    <a:pt x="152598" y="301550"/>
                    <a:pt x="173174" y="293319"/>
                  </a:cubicBezTo>
                  <a:cubicBezTo>
                    <a:pt x="182376" y="289638"/>
                    <a:pt x="183906" y="276645"/>
                    <a:pt x="189667" y="268580"/>
                  </a:cubicBezTo>
                  <a:cubicBezTo>
                    <a:pt x="197656" y="257396"/>
                    <a:pt x="206160" y="246589"/>
                    <a:pt x="214406" y="235594"/>
                  </a:cubicBezTo>
                  <a:cubicBezTo>
                    <a:pt x="233648" y="238343"/>
                    <a:pt x="254369" y="235946"/>
                    <a:pt x="272131" y="243840"/>
                  </a:cubicBezTo>
                  <a:cubicBezTo>
                    <a:pt x="281188" y="247865"/>
                    <a:pt x="281616" y="261572"/>
                    <a:pt x="288624" y="268580"/>
                  </a:cubicBezTo>
                  <a:cubicBezTo>
                    <a:pt x="295632" y="275588"/>
                    <a:pt x="305749" y="278728"/>
                    <a:pt x="313363" y="285073"/>
                  </a:cubicBezTo>
                  <a:cubicBezTo>
                    <a:pt x="322322" y="292539"/>
                    <a:pt x="329144" y="302346"/>
                    <a:pt x="338103" y="309812"/>
                  </a:cubicBezTo>
                  <a:cubicBezTo>
                    <a:pt x="359418" y="327574"/>
                    <a:pt x="362786" y="326286"/>
                    <a:pt x="387581" y="334552"/>
                  </a:cubicBezTo>
                  <a:cubicBezTo>
                    <a:pt x="398576" y="331803"/>
                    <a:pt x="411137" y="332592"/>
                    <a:pt x="420567" y="326305"/>
                  </a:cubicBezTo>
                  <a:cubicBezTo>
                    <a:pt x="428813" y="320807"/>
                    <a:pt x="432628" y="310431"/>
                    <a:pt x="437060" y="301566"/>
                  </a:cubicBezTo>
                  <a:cubicBezTo>
                    <a:pt x="448197" y="279291"/>
                    <a:pt x="448485" y="250148"/>
                    <a:pt x="453552" y="227347"/>
                  </a:cubicBezTo>
                  <a:cubicBezTo>
                    <a:pt x="455438" y="218862"/>
                    <a:pt x="456369" y="209396"/>
                    <a:pt x="461799" y="202608"/>
                  </a:cubicBezTo>
                  <a:cubicBezTo>
                    <a:pt x="467990" y="194869"/>
                    <a:pt x="478292" y="191613"/>
                    <a:pt x="486538" y="186115"/>
                  </a:cubicBezTo>
                  <a:cubicBezTo>
                    <a:pt x="491749" y="170481"/>
                    <a:pt x="501306" y="143916"/>
                    <a:pt x="503031" y="128389"/>
                  </a:cubicBezTo>
                  <a:cubicBezTo>
                    <a:pt x="504549" y="114729"/>
                    <a:pt x="487912" y="125641"/>
                    <a:pt x="486538" y="120143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defRPr/>
              </a:pPr>
              <a:endParaRPr lang="en-US">
                <a:solidFill>
                  <a:srgbClr val="FFFFFF"/>
                </a:solidFill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60725" name="Freeform 43"/>
            <p:cNvSpPr>
              <a:spLocks noChangeAspect="1"/>
            </p:cNvSpPr>
            <p:nvPr/>
          </p:nvSpPr>
          <p:spPr bwMode="auto">
            <a:xfrm rot="8023576">
              <a:off x="6655497" y="2494948"/>
              <a:ext cx="167301" cy="493892"/>
            </a:xfrm>
            <a:custGeom>
              <a:avLst/>
              <a:gdLst>
                <a:gd name="T0" fmla="*/ 2147483647 w 5425"/>
                <a:gd name="T1" fmla="*/ 2147483647 h 11984"/>
                <a:gd name="T2" fmla="*/ 2147483647 w 5425"/>
                <a:gd name="T3" fmla="*/ 2147483647 h 11984"/>
                <a:gd name="T4" fmla="*/ 2147483647 w 5425"/>
                <a:gd name="T5" fmla="*/ 2147483647 h 11984"/>
                <a:gd name="T6" fmla="*/ 2147483647 w 5425"/>
                <a:gd name="T7" fmla="*/ 2147483647 h 11984"/>
                <a:gd name="T8" fmla="*/ 2147483647 w 5425"/>
                <a:gd name="T9" fmla="*/ 2147483647 h 11984"/>
                <a:gd name="T10" fmla="*/ 2147483647 w 5425"/>
                <a:gd name="T11" fmla="*/ 2147483647 h 11984"/>
                <a:gd name="T12" fmla="*/ 2147483647 w 5425"/>
                <a:gd name="T13" fmla="*/ 2147483647 h 11984"/>
                <a:gd name="T14" fmla="*/ 2147483647 w 5425"/>
                <a:gd name="T15" fmla="*/ 2147483647 h 11984"/>
                <a:gd name="T16" fmla="*/ 2147483647 w 5425"/>
                <a:gd name="T17" fmla="*/ 2147483647 h 11984"/>
                <a:gd name="T18" fmla="*/ 2147483647 w 5425"/>
                <a:gd name="T19" fmla="*/ 2147483647 h 11984"/>
                <a:gd name="T20" fmla="*/ 2147483647 w 5425"/>
                <a:gd name="T21" fmla="*/ 2147483647 h 11984"/>
                <a:gd name="T22" fmla="*/ 2147483647 w 5425"/>
                <a:gd name="T23" fmla="*/ 2147483647 h 11984"/>
                <a:gd name="T24" fmla="*/ 2147483647 w 5425"/>
                <a:gd name="T25" fmla="*/ 2147483647 h 119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25"/>
                <a:gd name="T40" fmla="*/ 0 h 11984"/>
                <a:gd name="T41" fmla="*/ 5425 w 5425"/>
                <a:gd name="T42" fmla="*/ 11984 h 119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25" h="11984">
                  <a:moveTo>
                    <a:pt x="4234" y="11984"/>
                  </a:moveTo>
                  <a:cubicBezTo>
                    <a:pt x="4251" y="11388"/>
                    <a:pt x="4578" y="10650"/>
                    <a:pt x="4335" y="8386"/>
                  </a:cubicBezTo>
                  <a:cubicBezTo>
                    <a:pt x="4083" y="5971"/>
                    <a:pt x="3840" y="5703"/>
                    <a:pt x="3966" y="5518"/>
                  </a:cubicBezTo>
                  <a:cubicBezTo>
                    <a:pt x="4461" y="4915"/>
                    <a:pt x="5316" y="4193"/>
                    <a:pt x="5383" y="2659"/>
                  </a:cubicBezTo>
                  <a:cubicBezTo>
                    <a:pt x="5425" y="1971"/>
                    <a:pt x="4486" y="1837"/>
                    <a:pt x="4486" y="2416"/>
                  </a:cubicBezTo>
                  <a:cubicBezTo>
                    <a:pt x="4486" y="2868"/>
                    <a:pt x="3781" y="4520"/>
                    <a:pt x="3672" y="4302"/>
                  </a:cubicBezTo>
                  <a:cubicBezTo>
                    <a:pt x="3563" y="4084"/>
                    <a:pt x="3236" y="1946"/>
                    <a:pt x="3815" y="1116"/>
                  </a:cubicBezTo>
                  <a:cubicBezTo>
                    <a:pt x="4083" y="755"/>
                    <a:pt x="3278" y="0"/>
                    <a:pt x="2792" y="847"/>
                  </a:cubicBezTo>
                  <a:cubicBezTo>
                    <a:pt x="1735" y="2768"/>
                    <a:pt x="3563" y="7766"/>
                    <a:pt x="3236" y="8302"/>
                  </a:cubicBezTo>
                  <a:cubicBezTo>
                    <a:pt x="2968" y="7690"/>
                    <a:pt x="1316" y="7196"/>
                    <a:pt x="931" y="4898"/>
                  </a:cubicBezTo>
                  <a:cubicBezTo>
                    <a:pt x="830" y="4336"/>
                    <a:pt x="0" y="4562"/>
                    <a:pt x="17" y="5116"/>
                  </a:cubicBezTo>
                  <a:cubicBezTo>
                    <a:pt x="84" y="7741"/>
                    <a:pt x="2675" y="8537"/>
                    <a:pt x="3329" y="10080"/>
                  </a:cubicBezTo>
                  <a:cubicBezTo>
                    <a:pt x="3639" y="10852"/>
                    <a:pt x="3220" y="11573"/>
                    <a:pt x="3194" y="11967"/>
                  </a:cubicBezTo>
                </a:path>
              </a:pathLst>
            </a:custGeom>
            <a:solidFill>
              <a:srgbClr val="00C4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26" name="Freeform 43"/>
            <p:cNvSpPr>
              <a:spLocks noChangeAspect="1"/>
            </p:cNvSpPr>
            <p:nvPr/>
          </p:nvSpPr>
          <p:spPr bwMode="auto">
            <a:xfrm rot="8023576">
              <a:off x="6546349" y="2716172"/>
              <a:ext cx="167301" cy="493892"/>
            </a:xfrm>
            <a:custGeom>
              <a:avLst/>
              <a:gdLst>
                <a:gd name="T0" fmla="*/ 2147483647 w 5425"/>
                <a:gd name="T1" fmla="*/ 2147483647 h 11984"/>
                <a:gd name="T2" fmla="*/ 2147483647 w 5425"/>
                <a:gd name="T3" fmla="*/ 2147483647 h 11984"/>
                <a:gd name="T4" fmla="*/ 2147483647 w 5425"/>
                <a:gd name="T5" fmla="*/ 2147483647 h 11984"/>
                <a:gd name="T6" fmla="*/ 2147483647 w 5425"/>
                <a:gd name="T7" fmla="*/ 2147483647 h 11984"/>
                <a:gd name="T8" fmla="*/ 2147483647 w 5425"/>
                <a:gd name="T9" fmla="*/ 2147483647 h 11984"/>
                <a:gd name="T10" fmla="*/ 2147483647 w 5425"/>
                <a:gd name="T11" fmla="*/ 2147483647 h 11984"/>
                <a:gd name="T12" fmla="*/ 2147483647 w 5425"/>
                <a:gd name="T13" fmla="*/ 2147483647 h 11984"/>
                <a:gd name="T14" fmla="*/ 2147483647 w 5425"/>
                <a:gd name="T15" fmla="*/ 2147483647 h 11984"/>
                <a:gd name="T16" fmla="*/ 2147483647 w 5425"/>
                <a:gd name="T17" fmla="*/ 2147483647 h 11984"/>
                <a:gd name="T18" fmla="*/ 2147483647 w 5425"/>
                <a:gd name="T19" fmla="*/ 2147483647 h 11984"/>
                <a:gd name="T20" fmla="*/ 2147483647 w 5425"/>
                <a:gd name="T21" fmla="*/ 2147483647 h 11984"/>
                <a:gd name="T22" fmla="*/ 2147483647 w 5425"/>
                <a:gd name="T23" fmla="*/ 2147483647 h 11984"/>
                <a:gd name="T24" fmla="*/ 2147483647 w 5425"/>
                <a:gd name="T25" fmla="*/ 2147483647 h 119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25"/>
                <a:gd name="T40" fmla="*/ 0 h 11984"/>
                <a:gd name="T41" fmla="*/ 5425 w 5425"/>
                <a:gd name="T42" fmla="*/ 11984 h 119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25" h="11984">
                  <a:moveTo>
                    <a:pt x="4234" y="11984"/>
                  </a:moveTo>
                  <a:cubicBezTo>
                    <a:pt x="4251" y="11388"/>
                    <a:pt x="4578" y="10650"/>
                    <a:pt x="4335" y="8386"/>
                  </a:cubicBezTo>
                  <a:cubicBezTo>
                    <a:pt x="4083" y="5971"/>
                    <a:pt x="3840" y="5703"/>
                    <a:pt x="3966" y="5518"/>
                  </a:cubicBezTo>
                  <a:cubicBezTo>
                    <a:pt x="4461" y="4915"/>
                    <a:pt x="5316" y="4193"/>
                    <a:pt x="5383" y="2659"/>
                  </a:cubicBezTo>
                  <a:cubicBezTo>
                    <a:pt x="5425" y="1971"/>
                    <a:pt x="4486" y="1837"/>
                    <a:pt x="4486" y="2416"/>
                  </a:cubicBezTo>
                  <a:cubicBezTo>
                    <a:pt x="4486" y="2868"/>
                    <a:pt x="3781" y="4520"/>
                    <a:pt x="3672" y="4302"/>
                  </a:cubicBezTo>
                  <a:cubicBezTo>
                    <a:pt x="3563" y="4084"/>
                    <a:pt x="3236" y="1946"/>
                    <a:pt x="3815" y="1116"/>
                  </a:cubicBezTo>
                  <a:cubicBezTo>
                    <a:pt x="4083" y="755"/>
                    <a:pt x="3278" y="0"/>
                    <a:pt x="2792" y="847"/>
                  </a:cubicBezTo>
                  <a:cubicBezTo>
                    <a:pt x="1735" y="2768"/>
                    <a:pt x="3563" y="7766"/>
                    <a:pt x="3236" y="8302"/>
                  </a:cubicBezTo>
                  <a:cubicBezTo>
                    <a:pt x="2968" y="7690"/>
                    <a:pt x="1316" y="7196"/>
                    <a:pt x="931" y="4898"/>
                  </a:cubicBezTo>
                  <a:cubicBezTo>
                    <a:pt x="830" y="4336"/>
                    <a:pt x="0" y="4562"/>
                    <a:pt x="17" y="5116"/>
                  </a:cubicBezTo>
                  <a:cubicBezTo>
                    <a:pt x="84" y="7741"/>
                    <a:pt x="2675" y="8537"/>
                    <a:pt x="3329" y="10080"/>
                  </a:cubicBezTo>
                  <a:cubicBezTo>
                    <a:pt x="3639" y="10852"/>
                    <a:pt x="3220" y="11573"/>
                    <a:pt x="3194" y="11967"/>
                  </a:cubicBezTo>
                </a:path>
              </a:pathLst>
            </a:custGeom>
            <a:solidFill>
              <a:srgbClr val="00C4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27" name="Freeform 7"/>
            <p:cNvSpPr>
              <a:spLocks noChangeAspect="1"/>
            </p:cNvSpPr>
            <p:nvPr/>
          </p:nvSpPr>
          <p:spPr bwMode="auto">
            <a:xfrm rot="9066807">
              <a:off x="6632728" y="2676219"/>
              <a:ext cx="234667" cy="387142"/>
            </a:xfrm>
            <a:custGeom>
              <a:avLst/>
              <a:gdLst>
                <a:gd name="T0" fmla="*/ 2147483647 w 5425"/>
                <a:gd name="T1" fmla="*/ 2147483647 h 11984"/>
                <a:gd name="T2" fmla="*/ 2147483647 w 5425"/>
                <a:gd name="T3" fmla="*/ 2147483647 h 11984"/>
                <a:gd name="T4" fmla="*/ 2147483647 w 5425"/>
                <a:gd name="T5" fmla="*/ 2147483647 h 11984"/>
                <a:gd name="T6" fmla="*/ 2147483647 w 5425"/>
                <a:gd name="T7" fmla="*/ 2147483647 h 11984"/>
                <a:gd name="T8" fmla="*/ 2147483647 w 5425"/>
                <a:gd name="T9" fmla="*/ 2147483647 h 11984"/>
                <a:gd name="T10" fmla="*/ 2147483647 w 5425"/>
                <a:gd name="T11" fmla="*/ 2147483647 h 11984"/>
                <a:gd name="T12" fmla="*/ 2147483647 w 5425"/>
                <a:gd name="T13" fmla="*/ 2147483647 h 11984"/>
                <a:gd name="T14" fmla="*/ 2147483647 w 5425"/>
                <a:gd name="T15" fmla="*/ 2147483647 h 11984"/>
                <a:gd name="T16" fmla="*/ 2147483647 w 5425"/>
                <a:gd name="T17" fmla="*/ 2147483647 h 11984"/>
                <a:gd name="T18" fmla="*/ 2147483647 w 5425"/>
                <a:gd name="T19" fmla="*/ 2147483647 h 11984"/>
                <a:gd name="T20" fmla="*/ 2147483647 w 5425"/>
                <a:gd name="T21" fmla="*/ 2147483647 h 11984"/>
                <a:gd name="T22" fmla="*/ 2147483647 w 5425"/>
                <a:gd name="T23" fmla="*/ 2147483647 h 11984"/>
                <a:gd name="T24" fmla="*/ 2147483647 w 5425"/>
                <a:gd name="T25" fmla="*/ 2147483647 h 119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25"/>
                <a:gd name="T40" fmla="*/ 0 h 11984"/>
                <a:gd name="T41" fmla="*/ 5425 w 5425"/>
                <a:gd name="T42" fmla="*/ 11984 h 119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25" h="11984">
                  <a:moveTo>
                    <a:pt x="4234" y="11984"/>
                  </a:moveTo>
                  <a:cubicBezTo>
                    <a:pt x="4251" y="11388"/>
                    <a:pt x="4578" y="10650"/>
                    <a:pt x="4335" y="8386"/>
                  </a:cubicBezTo>
                  <a:cubicBezTo>
                    <a:pt x="4083" y="5971"/>
                    <a:pt x="3840" y="5703"/>
                    <a:pt x="3966" y="5518"/>
                  </a:cubicBezTo>
                  <a:cubicBezTo>
                    <a:pt x="4461" y="4915"/>
                    <a:pt x="5316" y="4193"/>
                    <a:pt x="5383" y="2659"/>
                  </a:cubicBezTo>
                  <a:cubicBezTo>
                    <a:pt x="5425" y="1971"/>
                    <a:pt x="4486" y="1837"/>
                    <a:pt x="4486" y="2416"/>
                  </a:cubicBezTo>
                  <a:cubicBezTo>
                    <a:pt x="4486" y="2868"/>
                    <a:pt x="3781" y="4520"/>
                    <a:pt x="3672" y="4302"/>
                  </a:cubicBezTo>
                  <a:cubicBezTo>
                    <a:pt x="3563" y="4084"/>
                    <a:pt x="3236" y="1946"/>
                    <a:pt x="3815" y="1116"/>
                  </a:cubicBezTo>
                  <a:cubicBezTo>
                    <a:pt x="4083" y="755"/>
                    <a:pt x="3278" y="0"/>
                    <a:pt x="2792" y="847"/>
                  </a:cubicBezTo>
                  <a:cubicBezTo>
                    <a:pt x="1735" y="2768"/>
                    <a:pt x="3563" y="7766"/>
                    <a:pt x="3236" y="8302"/>
                  </a:cubicBezTo>
                  <a:cubicBezTo>
                    <a:pt x="2968" y="7690"/>
                    <a:pt x="1316" y="7196"/>
                    <a:pt x="931" y="4898"/>
                  </a:cubicBezTo>
                  <a:cubicBezTo>
                    <a:pt x="830" y="4336"/>
                    <a:pt x="0" y="4562"/>
                    <a:pt x="17" y="5116"/>
                  </a:cubicBezTo>
                  <a:cubicBezTo>
                    <a:pt x="84" y="7741"/>
                    <a:pt x="2675" y="8537"/>
                    <a:pt x="3329" y="10080"/>
                  </a:cubicBezTo>
                  <a:cubicBezTo>
                    <a:pt x="3639" y="10852"/>
                    <a:pt x="3220" y="11573"/>
                    <a:pt x="3194" y="11967"/>
                  </a:cubicBezTo>
                </a:path>
              </a:pathLst>
            </a:custGeom>
            <a:solidFill>
              <a:srgbClr val="00C4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28" name="Freeform 7"/>
            <p:cNvSpPr>
              <a:spLocks noChangeAspect="1"/>
            </p:cNvSpPr>
            <p:nvPr/>
          </p:nvSpPr>
          <p:spPr bwMode="auto">
            <a:xfrm rot="3753911">
              <a:off x="7291206" y="3554050"/>
              <a:ext cx="178361" cy="286512"/>
            </a:xfrm>
            <a:custGeom>
              <a:avLst/>
              <a:gdLst>
                <a:gd name="T0" fmla="*/ 2147483647 w 5425"/>
                <a:gd name="T1" fmla="*/ 2147483647 h 11984"/>
                <a:gd name="T2" fmla="*/ 2147483647 w 5425"/>
                <a:gd name="T3" fmla="*/ 2147483647 h 11984"/>
                <a:gd name="T4" fmla="*/ 2147483647 w 5425"/>
                <a:gd name="T5" fmla="*/ 2147483647 h 11984"/>
                <a:gd name="T6" fmla="*/ 2147483647 w 5425"/>
                <a:gd name="T7" fmla="*/ 2147483647 h 11984"/>
                <a:gd name="T8" fmla="*/ 2147483647 w 5425"/>
                <a:gd name="T9" fmla="*/ 2147483647 h 11984"/>
                <a:gd name="T10" fmla="*/ 2147483647 w 5425"/>
                <a:gd name="T11" fmla="*/ 2147483647 h 11984"/>
                <a:gd name="T12" fmla="*/ 2147483647 w 5425"/>
                <a:gd name="T13" fmla="*/ 2147483647 h 11984"/>
                <a:gd name="T14" fmla="*/ 2147483647 w 5425"/>
                <a:gd name="T15" fmla="*/ 2147483647 h 11984"/>
                <a:gd name="T16" fmla="*/ 2147483647 w 5425"/>
                <a:gd name="T17" fmla="*/ 2147483647 h 11984"/>
                <a:gd name="T18" fmla="*/ 2147483647 w 5425"/>
                <a:gd name="T19" fmla="*/ 2147483647 h 11984"/>
                <a:gd name="T20" fmla="*/ 2147483647 w 5425"/>
                <a:gd name="T21" fmla="*/ 2147483647 h 11984"/>
                <a:gd name="T22" fmla="*/ 2147483647 w 5425"/>
                <a:gd name="T23" fmla="*/ 2147483647 h 11984"/>
                <a:gd name="T24" fmla="*/ 2147483647 w 5425"/>
                <a:gd name="T25" fmla="*/ 2147483647 h 119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25"/>
                <a:gd name="T40" fmla="*/ 0 h 11984"/>
                <a:gd name="T41" fmla="*/ 5425 w 5425"/>
                <a:gd name="T42" fmla="*/ 11984 h 119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25" h="11984">
                  <a:moveTo>
                    <a:pt x="4234" y="11984"/>
                  </a:moveTo>
                  <a:cubicBezTo>
                    <a:pt x="4251" y="11388"/>
                    <a:pt x="4578" y="10650"/>
                    <a:pt x="4335" y="8386"/>
                  </a:cubicBezTo>
                  <a:cubicBezTo>
                    <a:pt x="4083" y="5971"/>
                    <a:pt x="3840" y="5703"/>
                    <a:pt x="3966" y="5518"/>
                  </a:cubicBezTo>
                  <a:cubicBezTo>
                    <a:pt x="4461" y="4915"/>
                    <a:pt x="5316" y="4193"/>
                    <a:pt x="5383" y="2659"/>
                  </a:cubicBezTo>
                  <a:cubicBezTo>
                    <a:pt x="5425" y="1971"/>
                    <a:pt x="4486" y="1837"/>
                    <a:pt x="4486" y="2416"/>
                  </a:cubicBezTo>
                  <a:cubicBezTo>
                    <a:pt x="4486" y="2868"/>
                    <a:pt x="3781" y="4520"/>
                    <a:pt x="3672" y="4302"/>
                  </a:cubicBezTo>
                  <a:cubicBezTo>
                    <a:pt x="3563" y="4084"/>
                    <a:pt x="3236" y="1946"/>
                    <a:pt x="3815" y="1116"/>
                  </a:cubicBezTo>
                  <a:cubicBezTo>
                    <a:pt x="4083" y="755"/>
                    <a:pt x="3278" y="0"/>
                    <a:pt x="2792" y="847"/>
                  </a:cubicBezTo>
                  <a:cubicBezTo>
                    <a:pt x="1735" y="2768"/>
                    <a:pt x="3563" y="7766"/>
                    <a:pt x="3236" y="8302"/>
                  </a:cubicBezTo>
                  <a:cubicBezTo>
                    <a:pt x="2968" y="7690"/>
                    <a:pt x="1316" y="7196"/>
                    <a:pt x="931" y="4898"/>
                  </a:cubicBezTo>
                  <a:cubicBezTo>
                    <a:pt x="830" y="4336"/>
                    <a:pt x="0" y="4562"/>
                    <a:pt x="17" y="5116"/>
                  </a:cubicBezTo>
                  <a:cubicBezTo>
                    <a:pt x="84" y="7741"/>
                    <a:pt x="2675" y="8537"/>
                    <a:pt x="3329" y="10080"/>
                  </a:cubicBezTo>
                  <a:cubicBezTo>
                    <a:pt x="3639" y="10852"/>
                    <a:pt x="3220" y="11573"/>
                    <a:pt x="3194" y="11967"/>
                  </a:cubicBezTo>
                </a:path>
              </a:pathLst>
            </a:custGeom>
            <a:solidFill>
              <a:srgbClr val="00C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29" name="Freeform 43"/>
            <p:cNvSpPr>
              <a:spLocks noChangeAspect="1"/>
            </p:cNvSpPr>
            <p:nvPr/>
          </p:nvSpPr>
          <p:spPr bwMode="auto">
            <a:xfrm rot="4802297">
              <a:off x="7204044" y="3401738"/>
              <a:ext cx="154857" cy="459783"/>
            </a:xfrm>
            <a:custGeom>
              <a:avLst/>
              <a:gdLst>
                <a:gd name="T0" fmla="*/ 2147483647 w 5425"/>
                <a:gd name="T1" fmla="*/ 2147483647 h 11984"/>
                <a:gd name="T2" fmla="*/ 2147483647 w 5425"/>
                <a:gd name="T3" fmla="*/ 2147483647 h 11984"/>
                <a:gd name="T4" fmla="*/ 2147483647 w 5425"/>
                <a:gd name="T5" fmla="*/ 2147483647 h 11984"/>
                <a:gd name="T6" fmla="*/ 2147483647 w 5425"/>
                <a:gd name="T7" fmla="*/ 2147483647 h 11984"/>
                <a:gd name="T8" fmla="*/ 2147483647 w 5425"/>
                <a:gd name="T9" fmla="*/ 2147483647 h 11984"/>
                <a:gd name="T10" fmla="*/ 2147483647 w 5425"/>
                <a:gd name="T11" fmla="*/ 2147483647 h 11984"/>
                <a:gd name="T12" fmla="*/ 2147483647 w 5425"/>
                <a:gd name="T13" fmla="*/ 2147483647 h 11984"/>
                <a:gd name="T14" fmla="*/ 2147483647 w 5425"/>
                <a:gd name="T15" fmla="*/ 2147483647 h 11984"/>
                <a:gd name="T16" fmla="*/ 2147483647 w 5425"/>
                <a:gd name="T17" fmla="*/ 2147483647 h 11984"/>
                <a:gd name="T18" fmla="*/ 2147483647 w 5425"/>
                <a:gd name="T19" fmla="*/ 2147483647 h 11984"/>
                <a:gd name="T20" fmla="*/ 2147483647 w 5425"/>
                <a:gd name="T21" fmla="*/ 2147483647 h 11984"/>
                <a:gd name="T22" fmla="*/ 2147483647 w 5425"/>
                <a:gd name="T23" fmla="*/ 2147483647 h 11984"/>
                <a:gd name="T24" fmla="*/ 2147483647 w 5425"/>
                <a:gd name="T25" fmla="*/ 2147483647 h 119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25"/>
                <a:gd name="T40" fmla="*/ 0 h 11984"/>
                <a:gd name="T41" fmla="*/ 5425 w 5425"/>
                <a:gd name="T42" fmla="*/ 11984 h 119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25" h="11984">
                  <a:moveTo>
                    <a:pt x="4234" y="11984"/>
                  </a:moveTo>
                  <a:cubicBezTo>
                    <a:pt x="4251" y="11388"/>
                    <a:pt x="4578" y="10650"/>
                    <a:pt x="4335" y="8386"/>
                  </a:cubicBezTo>
                  <a:cubicBezTo>
                    <a:pt x="4083" y="5971"/>
                    <a:pt x="3840" y="5703"/>
                    <a:pt x="3966" y="5518"/>
                  </a:cubicBezTo>
                  <a:cubicBezTo>
                    <a:pt x="4461" y="4915"/>
                    <a:pt x="5316" y="4193"/>
                    <a:pt x="5383" y="2659"/>
                  </a:cubicBezTo>
                  <a:cubicBezTo>
                    <a:pt x="5425" y="1971"/>
                    <a:pt x="4486" y="1837"/>
                    <a:pt x="4486" y="2416"/>
                  </a:cubicBezTo>
                  <a:cubicBezTo>
                    <a:pt x="4486" y="2868"/>
                    <a:pt x="3781" y="4520"/>
                    <a:pt x="3672" y="4302"/>
                  </a:cubicBezTo>
                  <a:cubicBezTo>
                    <a:pt x="3563" y="4084"/>
                    <a:pt x="3236" y="1946"/>
                    <a:pt x="3815" y="1116"/>
                  </a:cubicBezTo>
                  <a:cubicBezTo>
                    <a:pt x="4083" y="755"/>
                    <a:pt x="3278" y="0"/>
                    <a:pt x="2792" y="847"/>
                  </a:cubicBezTo>
                  <a:cubicBezTo>
                    <a:pt x="1735" y="2768"/>
                    <a:pt x="3563" y="7766"/>
                    <a:pt x="3236" y="8302"/>
                  </a:cubicBezTo>
                  <a:cubicBezTo>
                    <a:pt x="2968" y="7690"/>
                    <a:pt x="1316" y="7196"/>
                    <a:pt x="931" y="4898"/>
                  </a:cubicBezTo>
                  <a:cubicBezTo>
                    <a:pt x="830" y="4336"/>
                    <a:pt x="0" y="4562"/>
                    <a:pt x="17" y="5116"/>
                  </a:cubicBezTo>
                  <a:cubicBezTo>
                    <a:pt x="84" y="7741"/>
                    <a:pt x="2675" y="8537"/>
                    <a:pt x="3329" y="10080"/>
                  </a:cubicBezTo>
                  <a:cubicBezTo>
                    <a:pt x="3639" y="10852"/>
                    <a:pt x="3220" y="11573"/>
                    <a:pt x="3194" y="11967"/>
                  </a:cubicBezTo>
                </a:path>
              </a:pathLst>
            </a:custGeom>
            <a:solidFill>
              <a:srgbClr val="00C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0431" name="TextBox 1149"/>
          <p:cNvSpPr txBox="1">
            <a:spLocks noChangeArrowheads="1"/>
          </p:cNvSpPr>
          <p:nvPr/>
        </p:nvSpPr>
        <p:spPr bwMode="auto">
          <a:xfrm>
            <a:off x="1585914" y="5386389"/>
            <a:ext cx="1709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l-GR" sz="1600" b="1" dirty="0">
                <a:solidFill>
                  <a:srgbClr val="000000"/>
                </a:solidFill>
                <a:latin typeface="Calibri" charset="0"/>
                <a:sym typeface="Gill Sans" charset="0"/>
              </a:rPr>
              <a:t>Εισπνοή </a:t>
            </a:r>
            <a:r>
              <a:rPr lang="el-GR" sz="1600" b="1" dirty="0" err="1">
                <a:solidFill>
                  <a:srgbClr val="000000"/>
                </a:solidFill>
                <a:latin typeface="Calibri" charset="0"/>
                <a:sym typeface="Gill Sans" charset="0"/>
              </a:rPr>
              <a:t>κονιδίων</a:t>
            </a:r>
            <a:endParaRPr lang="en-US" sz="1600" b="1" dirty="0">
              <a:solidFill>
                <a:srgbClr val="000000"/>
              </a:solidFill>
              <a:latin typeface="Calibri" charset="0"/>
              <a:sym typeface="Gill Sans" charset="0"/>
            </a:endParaRPr>
          </a:p>
        </p:txBody>
      </p:sp>
      <p:sp>
        <p:nvSpPr>
          <p:cNvPr id="60432" name="TextBox 1150"/>
          <p:cNvSpPr txBox="1">
            <a:spLocks noChangeArrowheads="1"/>
          </p:cNvSpPr>
          <p:nvPr/>
        </p:nvSpPr>
        <p:spPr bwMode="auto">
          <a:xfrm>
            <a:off x="3525838" y="5386388"/>
            <a:ext cx="1585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l-GR" sz="1600" b="1" dirty="0">
                <a:solidFill>
                  <a:srgbClr val="000000"/>
                </a:solidFill>
                <a:latin typeface="Calibri" charset="0"/>
                <a:sym typeface="Gill Sans" charset="0"/>
              </a:rPr>
              <a:t>Εκβλάστηση </a:t>
            </a:r>
            <a:r>
              <a:rPr lang="el-GR" sz="1600" b="1" dirty="0" err="1">
                <a:solidFill>
                  <a:srgbClr val="000000"/>
                </a:solidFill>
                <a:latin typeface="Calibri" charset="0"/>
                <a:sym typeface="Gill Sans" charset="0"/>
              </a:rPr>
              <a:t>κονιδίων</a:t>
            </a:r>
            <a:r>
              <a:rPr lang="en-US" sz="1600" b="1" dirty="0">
                <a:solidFill>
                  <a:srgbClr val="000000"/>
                </a:solidFill>
                <a:latin typeface="Calibri" charset="0"/>
                <a:sym typeface="Gill Sans" charset="0"/>
              </a:rPr>
              <a:t> </a:t>
            </a:r>
            <a:r>
              <a:rPr lang="el-GR" sz="1600" b="1" dirty="0">
                <a:solidFill>
                  <a:srgbClr val="000000"/>
                </a:solidFill>
                <a:latin typeface="Calibri" charset="0"/>
                <a:sym typeface="Gill Sans" charset="0"/>
              </a:rPr>
              <a:t> στις τελικές κυψελίδες</a:t>
            </a:r>
            <a:endParaRPr lang="en-US" sz="1600" b="1" dirty="0">
              <a:solidFill>
                <a:srgbClr val="000000"/>
              </a:solidFill>
              <a:latin typeface="Calibri" charset="0"/>
              <a:sym typeface="Gill Sans" charset="0"/>
            </a:endParaRPr>
          </a:p>
        </p:txBody>
      </p:sp>
      <p:sp>
        <p:nvSpPr>
          <p:cNvPr id="60433" name="TextBox 1151"/>
          <p:cNvSpPr txBox="1">
            <a:spLocks noChangeArrowheads="1"/>
          </p:cNvSpPr>
          <p:nvPr/>
        </p:nvSpPr>
        <p:spPr bwMode="auto">
          <a:xfrm>
            <a:off x="5180014" y="5386388"/>
            <a:ext cx="19954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l-GR" sz="1600" b="1" dirty="0">
                <a:solidFill>
                  <a:srgbClr val="000000"/>
                </a:solidFill>
                <a:latin typeface="Calibri" charset="0"/>
                <a:sym typeface="Gill Sans" charset="0"/>
              </a:rPr>
              <a:t>Μονοπύρηνα και </a:t>
            </a:r>
            <a:r>
              <a:rPr lang="el-GR" sz="1600" b="1" dirty="0" err="1">
                <a:solidFill>
                  <a:srgbClr val="000000"/>
                </a:solidFill>
                <a:latin typeface="Calibri" charset="0"/>
                <a:sym typeface="Gill Sans" charset="0"/>
              </a:rPr>
              <a:t>πολυμορφοπύρηνα</a:t>
            </a:r>
            <a:r>
              <a:rPr lang="el-GR" sz="1600" b="1" dirty="0">
                <a:solidFill>
                  <a:srgbClr val="000000"/>
                </a:solidFill>
                <a:latin typeface="Calibri" charset="0"/>
                <a:sym typeface="Gill Sans" charset="0"/>
              </a:rPr>
              <a:t> «επιτίθενται»</a:t>
            </a:r>
            <a:r>
              <a:rPr lang="en-US" sz="1600" b="1" dirty="0">
                <a:solidFill>
                  <a:srgbClr val="000000"/>
                </a:solidFill>
                <a:latin typeface="Calibri" charset="0"/>
                <a:sym typeface="Gill Sans" charset="0"/>
              </a:rPr>
              <a:t> </a:t>
            </a:r>
            <a:r>
              <a:rPr lang="el-GR" sz="1600" b="1" dirty="0">
                <a:solidFill>
                  <a:srgbClr val="000000"/>
                </a:solidFill>
                <a:latin typeface="Calibri" charset="0"/>
                <a:sym typeface="Gill Sans" charset="0"/>
              </a:rPr>
              <a:t>στα</a:t>
            </a:r>
            <a:endParaRPr lang="en-US" sz="1600" b="1" dirty="0">
              <a:solidFill>
                <a:srgbClr val="000000"/>
              </a:solidFill>
              <a:latin typeface="Calibri" charset="0"/>
              <a:sym typeface="Gill Sans" charset="0"/>
            </a:endParaRPr>
          </a:p>
          <a:p>
            <a:pPr defTabSz="457200">
              <a:defRPr/>
            </a:pPr>
            <a:r>
              <a:rPr lang="el-GR" sz="1600" b="1" dirty="0">
                <a:solidFill>
                  <a:srgbClr val="000000"/>
                </a:solidFill>
                <a:latin typeface="Calibri" charset="0"/>
                <a:sym typeface="Gill Sans" charset="0"/>
              </a:rPr>
              <a:t>σπόρια και υφές </a:t>
            </a:r>
            <a:endParaRPr lang="en-US" sz="1600" b="1" dirty="0">
              <a:solidFill>
                <a:srgbClr val="000000"/>
              </a:solidFill>
              <a:latin typeface="Calibri" charset="0"/>
              <a:sym typeface="Gill Sans" charset="0"/>
            </a:endParaRPr>
          </a:p>
        </p:txBody>
      </p:sp>
      <p:sp>
        <p:nvSpPr>
          <p:cNvPr id="60434" name="Right Arrow 1153"/>
          <p:cNvSpPr>
            <a:spLocks noChangeArrowheads="1"/>
          </p:cNvSpPr>
          <p:nvPr/>
        </p:nvSpPr>
        <p:spPr bwMode="auto">
          <a:xfrm>
            <a:off x="3048001" y="4410076"/>
            <a:ext cx="417513" cy="314325"/>
          </a:xfrm>
          <a:prstGeom prst="rightArrow">
            <a:avLst>
              <a:gd name="adj1" fmla="val 50000"/>
              <a:gd name="adj2" fmla="val 50007"/>
            </a:avLst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lIns="91436" tIns="45716" rIns="91436" bIns="45716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0435" name="Right Arrow 1155"/>
          <p:cNvSpPr>
            <a:spLocks noChangeArrowheads="1"/>
          </p:cNvSpPr>
          <p:nvPr/>
        </p:nvSpPr>
        <p:spPr bwMode="auto">
          <a:xfrm>
            <a:off x="4787900" y="4410076"/>
            <a:ext cx="419100" cy="314325"/>
          </a:xfrm>
          <a:prstGeom prst="rightArrow">
            <a:avLst>
              <a:gd name="adj1" fmla="val 50000"/>
              <a:gd name="adj2" fmla="val 50006"/>
            </a:avLst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lIns="91436" tIns="45716" rIns="91436" bIns="45716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0436" name="Right Arrow 1156"/>
          <p:cNvSpPr>
            <a:spLocks noChangeArrowheads="1"/>
          </p:cNvSpPr>
          <p:nvPr/>
        </p:nvSpPr>
        <p:spPr bwMode="auto">
          <a:xfrm>
            <a:off x="6934200" y="4408488"/>
            <a:ext cx="420688" cy="315912"/>
          </a:xfrm>
          <a:prstGeom prst="rightArrow">
            <a:avLst>
              <a:gd name="adj1" fmla="val 50000"/>
              <a:gd name="adj2" fmla="val 49950"/>
            </a:avLst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lIns="91436" tIns="45716" rIns="91436" bIns="45716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0437" name="Right Arrow 1156"/>
          <p:cNvSpPr>
            <a:spLocks noChangeArrowheads="1"/>
          </p:cNvSpPr>
          <p:nvPr/>
        </p:nvSpPr>
        <p:spPr bwMode="auto">
          <a:xfrm>
            <a:off x="8713789" y="4408488"/>
            <a:ext cx="420687" cy="315912"/>
          </a:xfrm>
          <a:prstGeom prst="rightArrow">
            <a:avLst>
              <a:gd name="adj1" fmla="val 50000"/>
              <a:gd name="adj2" fmla="val 49950"/>
            </a:avLst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lIns="91436" tIns="45716" rIns="91436" bIns="45716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0438" name="TextBox 1151"/>
          <p:cNvSpPr txBox="1">
            <a:spLocks noChangeArrowheads="1"/>
          </p:cNvSpPr>
          <p:nvPr/>
        </p:nvSpPr>
        <p:spPr bwMode="auto">
          <a:xfrm>
            <a:off x="7385051" y="5386388"/>
            <a:ext cx="1573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l-GR" sz="1600" b="1" dirty="0" err="1">
                <a:solidFill>
                  <a:srgbClr val="000000"/>
                </a:solidFill>
                <a:latin typeface="Calibri" charset="0"/>
                <a:sym typeface="Gill Sans" charset="0"/>
              </a:rPr>
              <a:t>Αγγειοδιήθηση</a:t>
            </a:r>
            <a:r>
              <a:rPr lang="el-GR" sz="1600" b="1" dirty="0">
                <a:solidFill>
                  <a:srgbClr val="000000"/>
                </a:solidFill>
                <a:latin typeface="Calibri" charset="0"/>
                <a:sym typeface="Gill Sans" charset="0"/>
              </a:rPr>
              <a:t>, αιμορραγία, νέκρωση</a:t>
            </a:r>
            <a:endParaRPr lang="en-US" sz="1600" b="1" dirty="0">
              <a:solidFill>
                <a:srgbClr val="000000"/>
              </a:solidFill>
              <a:latin typeface="Calibri" charset="0"/>
              <a:sym typeface="Gill Sans" charset="0"/>
            </a:endParaRPr>
          </a:p>
        </p:txBody>
      </p:sp>
      <p:sp>
        <p:nvSpPr>
          <p:cNvPr id="60439" name="TextBox 1151"/>
          <p:cNvSpPr txBox="1">
            <a:spLocks noChangeArrowheads="1"/>
          </p:cNvSpPr>
          <p:nvPr/>
        </p:nvSpPr>
        <p:spPr bwMode="auto">
          <a:xfrm>
            <a:off x="8896350" y="5334001"/>
            <a:ext cx="17970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l-GR" sz="1600" b="1" dirty="0">
                <a:solidFill>
                  <a:srgbClr val="000000"/>
                </a:solidFill>
                <a:latin typeface="Calibri" charset="0"/>
                <a:sym typeface="Gill Sans" charset="0"/>
              </a:rPr>
              <a:t>Διασπορά νόσου</a:t>
            </a:r>
            <a:endParaRPr lang="en-US" sz="1600" b="1" dirty="0">
              <a:solidFill>
                <a:srgbClr val="000000"/>
              </a:solidFill>
              <a:latin typeface="Calibri" charset="0"/>
              <a:sym typeface="Gill Sans" charset="0"/>
            </a:endParaRPr>
          </a:p>
        </p:txBody>
      </p:sp>
      <p:pic>
        <p:nvPicPr>
          <p:cNvPr id="60440" name="Picture 85"/>
          <p:cNvPicPr>
            <a:picLocks noChangeAspect="1" noChangeArrowheads="1"/>
          </p:cNvPicPr>
          <p:nvPr/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1" b="7706"/>
          <a:stretch>
            <a:fillRect/>
          </a:stretch>
        </p:blipFill>
        <p:spPr bwMode="auto">
          <a:xfrm>
            <a:off x="7385050" y="2678114"/>
            <a:ext cx="13970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41" name="Group 1124"/>
          <p:cNvGrpSpPr>
            <a:grpSpLocks/>
          </p:cNvGrpSpPr>
          <p:nvPr/>
        </p:nvGrpSpPr>
        <p:grpSpPr bwMode="auto">
          <a:xfrm>
            <a:off x="9418638" y="3810001"/>
            <a:ext cx="633412" cy="1477963"/>
            <a:chOff x="7862304" y="4611077"/>
            <a:chExt cx="633141" cy="1476986"/>
          </a:xfrm>
        </p:grpSpPr>
        <p:sp>
          <p:nvSpPr>
            <p:cNvPr id="58659" name="Freeform 19"/>
            <p:cNvSpPr>
              <a:spLocks noChangeAspect="1"/>
            </p:cNvSpPr>
            <p:nvPr/>
          </p:nvSpPr>
          <p:spPr bwMode="auto">
            <a:xfrm>
              <a:off x="8063830" y="5424927"/>
              <a:ext cx="36497" cy="361711"/>
            </a:xfrm>
            <a:custGeom>
              <a:avLst/>
              <a:gdLst>
                <a:gd name="T0" fmla="*/ 2147483647 w 41"/>
                <a:gd name="T1" fmla="*/ 2147483647 h 416"/>
                <a:gd name="T2" fmla="*/ 2147483647 w 41"/>
                <a:gd name="T3" fmla="*/ 2147483647 h 416"/>
                <a:gd name="T4" fmla="*/ 2147483647 w 41"/>
                <a:gd name="T5" fmla="*/ 2147483647 h 416"/>
                <a:gd name="T6" fmla="*/ 2147483647 w 41"/>
                <a:gd name="T7" fmla="*/ 2147483647 h 416"/>
                <a:gd name="T8" fmla="*/ 2147483647 w 41"/>
                <a:gd name="T9" fmla="*/ 2147483647 h 416"/>
                <a:gd name="T10" fmla="*/ 2147483647 w 41"/>
                <a:gd name="T11" fmla="*/ 2147483647 h 416"/>
                <a:gd name="T12" fmla="*/ 2147483647 w 41"/>
                <a:gd name="T13" fmla="*/ 2147483647 h 416"/>
                <a:gd name="T14" fmla="*/ 0 w 41"/>
                <a:gd name="T15" fmla="*/ 2147483647 h 416"/>
                <a:gd name="T16" fmla="*/ 0 w 41"/>
                <a:gd name="T17" fmla="*/ 2147483647 h 416"/>
                <a:gd name="T18" fmla="*/ 0 w 41"/>
                <a:gd name="T19" fmla="*/ 2147483647 h 416"/>
                <a:gd name="T20" fmla="*/ 0 w 41"/>
                <a:gd name="T21" fmla="*/ 2147483647 h 416"/>
                <a:gd name="T22" fmla="*/ 2147483647 w 41"/>
                <a:gd name="T23" fmla="*/ 2147483647 h 416"/>
                <a:gd name="T24" fmla="*/ 2147483647 w 41"/>
                <a:gd name="T25" fmla="*/ 2147483647 h 416"/>
                <a:gd name="T26" fmla="*/ 2147483647 w 41"/>
                <a:gd name="T27" fmla="*/ 2147483647 h 416"/>
                <a:gd name="T28" fmla="*/ 2147483647 w 41"/>
                <a:gd name="T29" fmla="*/ 2147483647 h 416"/>
                <a:gd name="T30" fmla="*/ 2147483647 w 41"/>
                <a:gd name="T31" fmla="*/ 2147483647 h 416"/>
                <a:gd name="T32" fmla="*/ 2147483647 w 41"/>
                <a:gd name="T33" fmla="*/ 2147483647 h 416"/>
                <a:gd name="T34" fmla="*/ 2147483647 w 41"/>
                <a:gd name="T35" fmla="*/ 2147483647 h 416"/>
                <a:gd name="T36" fmla="*/ 2147483647 w 41"/>
                <a:gd name="T37" fmla="*/ 2147483647 h 416"/>
                <a:gd name="T38" fmla="*/ 2147483647 w 41"/>
                <a:gd name="T39" fmla="*/ 2147483647 h 416"/>
                <a:gd name="T40" fmla="*/ 2147483647 w 41"/>
                <a:gd name="T41" fmla="*/ 2147483647 h 416"/>
                <a:gd name="T42" fmla="*/ 2147483647 w 41"/>
                <a:gd name="T43" fmla="*/ 2147483647 h 416"/>
                <a:gd name="T44" fmla="*/ 2147483647 w 41"/>
                <a:gd name="T45" fmla="*/ 2147483647 h 416"/>
                <a:gd name="T46" fmla="*/ 2147483647 w 41"/>
                <a:gd name="T47" fmla="*/ 2147483647 h 416"/>
                <a:gd name="T48" fmla="*/ 2147483647 w 41"/>
                <a:gd name="T49" fmla="*/ 2147483647 h 416"/>
                <a:gd name="T50" fmla="*/ 2147483647 w 41"/>
                <a:gd name="T51" fmla="*/ 2147483647 h 416"/>
                <a:gd name="T52" fmla="*/ 2147483647 w 41"/>
                <a:gd name="T53" fmla="*/ 2147483647 h 416"/>
                <a:gd name="T54" fmla="*/ 2147483647 w 41"/>
                <a:gd name="T55" fmla="*/ 2147483647 h 416"/>
                <a:gd name="T56" fmla="*/ 2147483647 w 41"/>
                <a:gd name="T57" fmla="*/ 2147483647 h 416"/>
                <a:gd name="T58" fmla="*/ 2147483647 w 41"/>
                <a:gd name="T59" fmla="*/ 2147483647 h 416"/>
                <a:gd name="T60" fmla="*/ 2147483647 w 41"/>
                <a:gd name="T61" fmla="*/ 0 h 416"/>
                <a:gd name="T62" fmla="*/ 2147483647 w 41"/>
                <a:gd name="T63" fmla="*/ 0 h 416"/>
                <a:gd name="T64" fmla="*/ 2147483647 w 41"/>
                <a:gd name="T65" fmla="*/ 2147483647 h 416"/>
                <a:gd name="T66" fmla="*/ 2147483647 w 41"/>
                <a:gd name="T67" fmla="*/ 2147483647 h 416"/>
                <a:gd name="T68" fmla="*/ 2147483647 w 41"/>
                <a:gd name="T69" fmla="*/ 2147483647 h 416"/>
                <a:gd name="T70" fmla="*/ 2147483647 w 41"/>
                <a:gd name="T71" fmla="*/ 2147483647 h 416"/>
                <a:gd name="T72" fmla="*/ 2147483647 w 41"/>
                <a:gd name="T73" fmla="*/ 2147483647 h 416"/>
                <a:gd name="T74" fmla="*/ 2147483647 w 41"/>
                <a:gd name="T75" fmla="*/ 2147483647 h 416"/>
                <a:gd name="T76" fmla="*/ 2147483647 w 41"/>
                <a:gd name="T77" fmla="*/ 2147483647 h 416"/>
                <a:gd name="T78" fmla="*/ 2147483647 w 41"/>
                <a:gd name="T79" fmla="*/ 2147483647 h 416"/>
                <a:gd name="T80" fmla="*/ 2147483647 w 41"/>
                <a:gd name="T81" fmla="*/ 2147483647 h 416"/>
                <a:gd name="T82" fmla="*/ 2147483647 w 41"/>
                <a:gd name="T83" fmla="*/ 2147483647 h 416"/>
                <a:gd name="T84" fmla="*/ 2147483647 w 41"/>
                <a:gd name="T85" fmla="*/ 2147483647 h 416"/>
                <a:gd name="T86" fmla="*/ 2147483647 w 41"/>
                <a:gd name="T87" fmla="*/ 2147483647 h 416"/>
                <a:gd name="T88" fmla="*/ 2147483647 w 41"/>
                <a:gd name="T89" fmla="*/ 2147483647 h 416"/>
                <a:gd name="T90" fmla="*/ 2147483647 w 41"/>
                <a:gd name="T91" fmla="*/ 2147483647 h 416"/>
                <a:gd name="T92" fmla="*/ 2147483647 w 41"/>
                <a:gd name="T93" fmla="*/ 2147483647 h 416"/>
                <a:gd name="T94" fmla="*/ 2147483647 w 41"/>
                <a:gd name="T95" fmla="*/ 2147483647 h 416"/>
                <a:gd name="T96" fmla="*/ 2147483647 w 41"/>
                <a:gd name="T97" fmla="*/ 2147483647 h 416"/>
                <a:gd name="T98" fmla="*/ 2147483647 w 41"/>
                <a:gd name="T99" fmla="*/ 2147483647 h 416"/>
                <a:gd name="T100" fmla="*/ 2147483647 w 41"/>
                <a:gd name="T101" fmla="*/ 2147483647 h 416"/>
                <a:gd name="T102" fmla="*/ 2147483647 w 41"/>
                <a:gd name="T103" fmla="*/ 2147483647 h 416"/>
                <a:gd name="T104" fmla="*/ 2147483647 w 41"/>
                <a:gd name="T105" fmla="*/ 2147483647 h 416"/>
                <a:gd name="T106" fmla="*/ 2147483647 w 41"/>
                <a:gd name="T107" fmla="*/ 2147483647 h 416"/>
                <a:gd name="T108" fmla="*/ 2147483647 w 41"/>
                <a:gd name="T109" fmla="*/ 2147483647 h 416"/>
                <a:gd name="T110" fmla="*/ 2147483647 w 41"/>
                <a:gd name="T111" fmla="*/ 2147483647 h 416"/>
                <a:gd name="T112" fmla="*/ 2147483647 w 41"/>
                <a:gd name="T113" fmla="*/ 2147483647 h 416"/>
                <a:gd name="T114" fmla="*/ 2147483647 w 41"/>
                <a:gd name="T115" fmla="*/ 2147483647 h 416"/>
                <a:gd name="T116" fmla="*/ 2147483647 w 41"/>
                <a:gd name="T117" fmla="*/ 2147483647 h 416"/>
                <a:gd name="T118" fmla="*/ 2147483647 w 41"/>
                <a:gd name="T119" fmla="*/ 2147483647 h 416"/>
                <a:gd name="T120" fmla="*/ 2147483647 w 41"/>
                <a:gd name="T121" fmla="*/ 2147483647 h 416"/>
                <a:gd name="T122" fmla="*/ 2147483647 w 41"/>
                <a:gd name="T123" fmla="*/ 2147483647 h 416"/>
                <a:gd name="T124" fmla="*/ 2147483647 w 41"/>
                <a:gd name="T125" fmla="*/ 2147483647 h 4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1"/>
                <a:gd name="T190" fmla="*/ 0 h 416"/>
                <a:gd name="T191" fmla="*/ 41 w 41"/>
                <a:gd name="T192" fmla="*/ 416 h 4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1" h="416">
                  <a:moveTo>
                    <a:pt x="10" y="416"/>
                  </a:moveTo>
                  <a:cubicBezTo>
                    <a:pt x="8" y="415"/>
                    <a:pt x="7" y="413"/>
                    <a:pt x="7" y="411"/>
                  </a:cubicBezTo>
                  <a:cubicBezTo>
                    <a:pt x="7" y="411"/>
                    <a:pt x="7" y="411"/>
                    <a:pt x="7" y="411"/>
                  </a:cubicBezTo>
                  <a:cubicBezTo>
                    <a:pt x="11" y="403"/>
                    <a:pt x="16" y="404"/>
                    <a:pt x="16" y="389"/>
                  </a:cubicBezTo>
                  <a:cubicBezTo>
                    <a:pt x="16" y="389"/>
                    <a:pt x="16" y="389"/>
                    <a:pt x="16" y="389"/>
                  </a:cubicBezTo>
                  <a:cubicBezTo>
                    <a:pt x="16" y="388"/>
                    <a:pt x="16" y="387"/>
                    <a:pt x="16" y="386"/>
                  </a:cubicBezTo>
                  <a:cubicBezTo>
                    <a:pt x="16" y="386"/>
                    <a:pt x="16" y="386"/>
                    <a:pt x="16" y="386"/>
                  </a:cubicBezTo>
                  <a:cubicBezTo>
                    <a:pt x="15" y="369"/>
                    <a:pt x="1" y="325"/>
                    <a:pt x="0" y="301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0" y="299"/>
                    <a:pt x="0" y="298"/>
                    <a:pt x="0" y="297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74"/>
                    <a:pt x="9" y="260"/>
                    <a:pt x="10" y="244"/>
                  </a:cubicBezTo>
                  <a:cubicBezTo>
                    <a:pt x="10" y="244"/>
                    <a:pt x="10" y="244"/>
                    <a:pt x="10" y="244"/>
                  </a:cubicBezTo>
                  <a:cubicBezTo>
                    <a:pt x="10" y="240"/>
                    <a:pt x="10" y="237"/>
                    <a:pt x="10" y="234"/>
                  </a:cubicBezTo>
                  <a:cubicBezTo>
                    <a:pt x="10" y="234"/>
                    <a:pt x="10" y="234"/>
                    <a:pt x="10" y="234"/>
                  </a:cubicBezTo>
                  <a:cubicBezTo>
                    <a:pt x="10" y="226"/>
                    <a:pt x="10" y="218"/>
                    <a:pt x="10" y="210"/>
                  </a:cubicBezTo>
                  <a:cubicBezTo>
                    <a:pt x="10" y="210"/>
                    <a:pt x="10" y="210"/>
                    <a:pt x="10" y="210"/>
                  </a:cubicBezTo>
                  <a:cubicBezTo>
                    <a:pt x="10" y="204"/>
                    <a:pt x="10" y="198"/>
                    <a:pt x="11" y="192"/>
                  </a:cubicBezTo>
                  <a:cubicBezTo>
                    <a:pt x="11" y="192"/>
                    <a:pt x="11" y="192"/>
                    <a:pt x="11" y="192"/>
                  </a:cubicBezTo>
                  <a:cubicBezTo>
                    <a:pt x="14" y="172"/>
                    <a:pt x="24" y="151"/>
                    <a:pt x="26" y="130"/>
                  </a:cubicBezTo>
                  <a:cubicBezTo>
                    <a:pt x="26" y="130"/>
                    <a:pt x="26" y="130"/>
                    <a:pt x="26" y="130"/>
                  </a:cubicBezTo>
                  <a:cubicBezTo>
                    <a:pt x="27" y="125"/>
                    <a:pt x="27" y="121"/>
                    <a:pt x="27" y="116"/>
                  </a:cubicBezTo>
                  <a:cubicBezTo>
                    <a:pt x="27" y="116"/>
                    <a:pt x="27" y="116"/>
                    <a:pt x="27" y="116"/>
                  </a:cubicBezTo>
                  <a:cubicBezTo>
                    <a:pt x="27" y="100"/>
                    <a:pt x="25" y="83"/>
                    <a:pt x="25" y="66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5" y="63"/>
                    <a:pt x="25" y="59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39"/>
                    <a:pt x="30" y="21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1"/>
                    <a:pt x="35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1"/>
                    <a:pt x="41" y="3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38" y="22"/>
                    <a:pt x="34" y="40"/>
                    <a:pt x="33" y="56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3" y="60"/>
                    <a:pt x="33" y="63"/>
                    <a:pt x="33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3" y="83"/>
                    <a:pt x="35" y="100"/>
                    <a:pt x="35" y="116"/>
                  </a:cubicBezTo>
                  <a:cubicBezTo>
                    <a:pt x="35" y="116"/>
                    <a:pt x="35" y="116"/>
                    <a:pt x="35" y="116"/>
                  </a:cubicBezTo>
                  <a:cubicBezTo>
                    <a:pt x="35" y="121"/>
                    <a:pt x="35" y="126"/>
                    <a:pt x="34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2" y="154"/>
                    <a:pt x="22" y="175"/>
                    <a:pt x="19" y="193"/>
                  </a:cubicBezTo>
                  <a:cubicBezTo>
                    <a:pt x="19" y="193"/>
                    <a:pt x="19" y="193"/>
                    <a:pt x="19" y="193"/>
                  </a:cubicBezTo>
                  <a:cubicBezTo>
                    <a:pt x="18" y="199"/>
                    <a:pt x="17" y="205"/>
                    <a:pt x="17" y="210"/>
                  </a:cubicBezTo>
                  <a:cubicBezTo>
                    <a:pt x="17" y="210"/>
                    <a:pt x="17" y="210"/>
                    <a:pt x="17" y="210"/>
                  </a:cubicBezTo>
                  <a:cubicBezTo>
                    <a:pt x="17" y="218"/>
                    <a:pt x="18" y="226"/>
                    <a:pt x="18" y="234"/>
                  </a:cubicBezTo>
                  <a:cubicBezTo>
                    <a:pt x="18" y="234"/>
                    <a:pt x="18" y="234"/>
                    <a:pt x="18" y="234"/>
                  </a:cubicBezTo>
                  <a:cubicBezTo>
                    <a:pt x="18" y="237"/>
                    <a:pt x="18" y="241"/>
                    <a:pt x="18" y="244"/>
                  </a:cubicBezTo>
                  <a:cubicBezTo>
                    <a:pt x="18" y="244"/>
                    <a:pt x="18" y="244"/>
                    <a:pt x="18" y="244"/>
                  </a:cubicBezTo>
                  <a:cubicBezTo>
                    <a:pt x="16" y="263"/>
                    <a:pt x="8" y="277"/>
                    <a:pt x="8" y="297"/>
                  </a:cubicBezTo>
                  <a:cubicBezTo>
                    <a:pt x="8" y="297"/>
                    <a:pt x="8" y="297"/>
                    <a:pt x="8" y="297"/>
                  </a:cubicBezTo>
                  <a:cubicBezTo>
                    <a:pt x="8" y="298"/>
                    <a:pt x="8" y="299"/>
                    <a:pt x="8" y="300"/>
                  </a:cubicBezTo>
                  <a:cubicBezTo>
                    <a:pt x="8" y="300"/>
                    <a:pt x="8" y="300"/>
                    <a:pt x="8" y="300"/>
                  </a:cubicBezTo>
                  <a:cubicBezTo>
                    <a:pt x="9" y="323"/>
                    <a:pt x="23" y="366"/>
                    <a:pt x="24" y="386"/>
                  </a:cubicBezTo>
                  <a:cubicBezTo>
                    <a:pt x="24" y="386"/>
                    <a:pt x="24" y="386"/>
                    <a:pt x="24" y="386"/>
                  </a:cubicBezTo>
                  <a:cubicBezTo>
                    <a:pt x="24" y="387"/>
                    <a:pt x="24" y="388"/>
                    <a:pt x="24" y="389"/>
                  </a:cubicBezTo>
                  <a:cubicBezTo>
                    <a:pt x="24" y="389"/>
                    <a:pt x="24" y="389"/>
                    <a:pt x="24" y="389"/>
                  </a:cubicBezTo>
                  <a:cubicBezTo>
                    <a:pt x="24" y="406"/>
                    <a:pt x="15" y="411"/>
                    <a:pt x="15" y="414"/>
                  </a:cubicBezTo>
                  <a:cubicBezTo>
                    <a:pt x="15" y="414"/>
                    <a:pt x="15" y="414"/>
                    <a:pt x="15" y="414"/>
                  </a:cubicBezTo>
                  <a:cubicBezTo>
                    <a:pt x="14" y="415"/>
                    <a:pt x="13" y="416"/>
                    <a:pt x="11" y="416"/>
                  </a:cubicBezTo>
                  <a:cubicBezTo>
                    <a:pt x="11" y="416"/>
                    <a:pt x="11" y="416"/>
                    <a:pt x="11" y="416"/>
                  </a:cubicBezTo>
                  <a:cubicBezTo>
                    <a:pt x="11" y="416"/>
                    <a:pt x="10" y="416"/>
                    <a:pt x="10" y="416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457200">
                <a:defRPr/>
              </a:pPr>
              <a:endParaRPr lang="el-G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660" name="Freeform 28"/>
            <p:cNvSpPr>
              <a:spLocks noChangeAspect="1"/>
            </p:cNvSpPr>
            <p:nvPr/>
          </p:nvSpPr>
          <p:spPr bwMode="auto">
            <a:xfrm>
              <a:off x="8227273" y="5126674"/>
              <a:ext cx="41257" cy="650445"/>
            </a:xfrm>
            <a:custGeom>
              <a:avLst/>
              <a:gdLst>
                <a:gd name="T0" fmla="*/ 2147483647 w 48"/>
                <a:gd name="T1" fmla="*/ 2147483647 h 747"/>
                <a:gd name="T2" fmla="*/ 2147483647 w 48"/>
                <a:gd name="T3" fmla="*/ 2147483647 h 747"/>
                <a:gd name="T4" fmla="*/ 2147483647 w 48"/>
                <a:gd name="T5" fmla="*/ 2147483647 h 747"/>
                <a:gd name="T6" fmla="*/ 2147483647 w 48"/>
                <a:gd name="T7" fmla="*/ 2147483647 h 747"/>
                <a:gd name="T8" fmla="*/ 2147483647 w 48"/>
                <a:gd name="T9" fmla="*/ 2147483647 h 747"/>
                <a:gd name="T10" fmla="*/ 2147483647 w 48"/>
                <a:gd name="T11" fmla="*/ 2147483647 h 747"/>
                <a:gd name="T12" fmla="*/ 2147483647 w 48"/>
                <a:gd name="T13" fmla="*/ 2147483647 h 747"/>
                <a:gd name="T14" fmla="*/ 2147483647 w 48"/>
                <a:gd name="T15" fmla="*/ 2147483647 h 747"/>
                <a:gd name="T16" fmla="*/ 2147483647 w 48"/>
                <a:gd name="T17" fmla="*/ 2147483647 h 747"/>
                <a:gd name="T18" fmla="*/ 2147483647 w 48"/>
                <a:gd name="T19" fmla="*/ 2147483647 h 747"/>
                <a:gd name="T20" fmla="*/ 2147483647 w 48"/>
                <a:gd name="T21" fmla="*/ 2147483647 h 747"/>
                <a:gd name="T22" fmla="*/ 2147483647 w 48"/>
                <a:gd name="T23" fmla="*/ 2147483647 h 747"/>
                <a:gd name="T24" fmla="*/ 2147483647 w 48"/>
                <a:gd name="T25" fmla="*/ 2147483647 h 747"/>
                <a:gd name="T26" fmla="*/ 2147483647 w 48"/>
                <a:gd name="T27" fmla="*/ 2147483647 h 747"/>
                <a:gd name="T28" fmla="*/ 2147483647 w 48"/>
                <a:gd name="T29" fmla="*/ 2147483647 h 747"/>
                <a:gd name="T30" fmla="*/ 0 w 48"/>
                <a:gd name="T31" fmla="*/ 2147483647 h 747"/>
                <a:gd name="T32" fmla="*/ 0 w 48"/>
                <a:gd name="T33" fmla="*/ 2147483647 h 747"/>
                <a:gd name="T34" fmla="*/ 0 w 48"/>
                <a:gd name="T35" fmla="*/ 2147483647 h 747"/>
                <a:gd name="T36" fmla="*/ 0 w 48"/>
                <a:gd name="T37" fmla="*/ 2147483647 h 747"/>
                <a:gd name="T38" fmla="*/ 2147483647 w 48"/>
                <a:gd name="T39" fmla="*/ 2147483647 h 747"/>
                <a:gd name="T40" fmla="*/ 2147483647 w 48"/>
                <a:gd name="T41" fmla="*/ 2147483647 h 747"/>
                <a:gd name="T42" fmla="*/ 2147483647 w 48"/>
                <a:gd name="T43" fmla="*/ 0 h 747"/>
                <a:gd name="T44" fmla="*/ 2147483647 w 48"/>
                <a:gd name="T45" fmla="*/ 0 h 747"/>
                <a:gd name="T46" fmla="*/ 2147483647 w 48"/>
                <a:gd name="T47" fmla="*/ 2147483647 h 747"/>
                <a:gd name="T48" fmla="*/ 2147483647 w 48"/>
                <a:gd name="T49" fmla="*/ 2147483647 h 747"/>
                <a:gd name="T50" fmla="*/ 2147483647 w 48"/>
                <a:gd name="T51" fmla="*/ 2147483647 h 747"/>
                <a:gd name="T52" fmla="*/ 2147483647 w 48"/>
                <a:gd name="T53" fmla="*/ 2147483647 h 747"/>
                <a:gd name="T54" fmla="*/ 2147483647 w 48"/>
                <a:gd name="T55" fmla="*/ 2147483647 h 747"/>
                <a:gd name="T56" fmla="*/ 2147483647 w 48"/>
                <a:gd name="T57" fmla="*/ 2147483647 h 747"/>
                <a:gd name="T58" fmla="*/ 2147483647 w 48"/>
                <a:gd name="T59" fmla="*/ 2147483647 h 747"/>
                <a:gd name="T60" fmla="*/ 2147483647 w 48"/>
                <a:gd name="T61" fmla="*/ 2147483647 h 747"/>
                <a:gd name="T62" fmla="*/ 2147483647 w 48"/>
                <a:gd name="T63" fmla="*/ 2147483647 h 747"/>
                <a:gd name="T64" fmla="*/ 2147483647 w 48"/>
                <a:gd name="T65" fmla="*/ 2147483647 h 747"/>
                <a:gd name="T66" fmla="*/ 2147483647 w 48"/>
                <a:gd name="T67" fmla="*/ 2147483647 h 747"/>
                <a:gd name="T68" fmla="*/ 2147483647 w 48"/>
                <a:gd name="T69" fmla="*/ 2147483647 h 747"/>
                <a:gd name="T70" fmla="*/ 2147483647 w 48"/>
                <a:gd name="T71" fmla="*/ 2147483647 h 747"/>
                <a:gd name="T72" fmla="*/ 2147483647 w 48"/>
                <a:gd name="T73" fmla="*/ 2147483647 h 747"/>
                <a:gd name="T74" fmla="*/ 2147483647 w 48"/>
                <a:gd name="T75" fmla="*/ 2147483647 h 747"/>
                <a:gd name="T76" fmla="*/ 2147483647 w 48"/>
                <a:gd name="T77" fmla="*/ 2147483647 h 747"/>
                <a:gd name="T78" fmla="*/ 2147483647 w 48"/>
                <a:gd name="T79" fmla="*/ 2147483647 h 747"/>
                <a:gd name="T80" fmla="*/ 2147483647 w 48"/>
                <a:gd name="T81" fmla="*/ 2147483647 h 747"/>
                <a:gd name="T82" fmla="*/ 2147483647 w 48"/>
                <a:gd name="T83" fmla="*/ 2147483647 h 747"/>
                <a:gd name="T84" fmla="*/ 2147483647 w 48"/>
                <a:gd name="T85" fmla="*/ 2147483647 h 747"/>
                <a:gd name="T86" fmla="*/ 2147483647 w 48"/>
                <a:gd name="T87" fmla="*/ 2147483647 h 747"/>
                <a:gd name="T88" fmla="*/ 2147483647 w 48"/>
                <a:gd name="T89" fmla="*/ 2147483647 h 747"/>
                <a:gd name="T90" fmla="*/ 2147483647 w 48"/>
                <a:gd name="T91" fmla="*/ 2147483647 h 747"/>
                <a:gd name="T92" fmla="*/ 2147483647 w 48"/>
                <a:gd name="T93" fmla="*/ 2147483647 h 747"/>
                <a:gd name="T94" fmla="*/ 2147483647 w 48"/>
                <a:gd name="T95" fmla="*/ 2147483647 h 747"/>
                <a:gd name="T96" fmla="*/ 2147483647 w 48"/>
                <a:gd name="T97" fmla="*/ 2147483647 h 747"/>
                <a:gd name="T98" fmla="*/ 2147483647 w 48"/>
                <a:gd name="T99" fmla="*/ 2147483647 h 74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8"/>
                <a:gd name="T151" fmla="*/ 0 h 747"/>
                <a:gd name="T152" fmla="*/ 48 w 48"/>
                <a:gd name="T153" fmla="*/ 747 h 74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8" h="747">
                  <a:moveTo>
                    <a:pt x="23" y="744"/>
                  </a:moveTo>
                  <a:cubicBezTo>
                    <a:pt x="23" y="741"/>
                    <a:pt x="18" y="735"/>
                    <a:pt x="17" y="724"/>
                  </a:cubicBezTo>
                  <a:cubicBezTo>
                    <a:pt x="17" y="724"/>
                    <a:pt x="17" y="724"/>
                    <a:pt x="17" y="724"/>
                  </a:cubicBezTo>
                  <a:cubicBezTo>
                    <a:pt x="17" y="722"/>
                    <a:pt x="18" y="719"/>
                    <a:pt x="18" y="717"/>
                  </a:cubicBezTo>
                  <a:cubicBezTo>
                    <a:pt x="18" y="717"/>
                    <a:pt x="18" y="717"/>
                    <a:pt x="18" y="717"/>
                  </a:cubicBezTo>
                  <a:cubicBezTo>
                    <a:pt x="21" y="699"/>
                    <a:pt x="40" y="680"/>
                    <a:pt x="40" y="652"/>
                  </a:cubicBezTo>
                  <a:cubicBezTo>
                    <a:pt x="40" y="652"/>
                    <a:pt x="40" y="652"/>
                    <a:pt x="40" y="652"/>
                  </a:cubicBezTo>
                  <a:cubicBezTo>
                    <a:pt x="40" y="652"/>
                    <a:pt x="40" y="652"/>
                    <a:pt x="40" y="651"/>
                  </a:cubicBezTo>
                  <a:cubicBezTo>
                    <a:pt x="40" y="651"/>
                    <a:pt x="40" y="651"/>
                    <a:pt x="40" y="651"/>
                  </a:cubicBezTo>
                  <a:cubicBezTo>
                    <a:pt x="39" y="622"/>
                    <a:pt x="21" y="575"/>
                    <a:pt x="16" y="534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0" y="493"/>
                    <a:pt x="9" y="464"/>
                    <a:pt x="6" y="407"/>
                  </a:cubicBezTo>
                  <a:cubicBezTo>
                    <a:pt x="6" y="407"/>
                    <a:pt x="6" y="407"/>
                    <a:pt x="6" y="407"/>
                  </a:cubicBezTo>
                  <a:cubicBezTo>
                    <a:pt x="5" y="385"/>
                    <a:pt x="4" y="359"/>
                    <a:pt x="3" y="331"/>
                  </a:cubicBezTo>
                  <a:cubicBezTo>
                    <a:pt x="3" y="331"/>
                    <a:pt x="3" y="331"/>
                    <a:pt x="3" y="331"/>
                  </a:cubicBezTo>
                  <a:cubicBezTo>
                    <a:pt x="1" y="296"/>
                    <a:pt x="0" y="257"/>
                    <a:pt x="0" y="219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09"/>
                    <a:pt x="0" y="200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1" y="135"/>
                    <a:pt x="8" y="61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4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20" y="2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61"/>
                    <a:pt x="9" y="136"/>
                    <a:pt x="8" y="190"/>
                  </a:cubicBezTo>
                  <a:cubicBezTo>
                    <a:pt x="8" y="190"/>
                    <a:pt x="8" y="190"/>
                    <a:pt x="8" y="190"/>
                  </a:cubicBezTo>
                  <a:cubicBezTo>
                    <a:pt x="8" y="200"/>
                    <a:pt x="8" y="209"/>
                    <a:pt x="8" y="219"/>
                  </a:cubicBezTo>
                  <a:cubicBezTo>
                    <a:pt x="8" y="219"/>
                    <a:pt x="8" y="219"/>
                    <a:pt x="8" y="219"/>
                  </a:cubicBezTo>
                  <a:cubicBezTo>
                    <a:pt x="8" y="257"/>
                    <a:pt x="9" y="296"/>
                    <a:pt x="11" y="331"/>
                  </a:cubicBezTo>
                  <a:cubicBezTo>
                    <a:pt x="11" y="331"/>
                    <a:pt x="11" y="331"/>
                    <a:pt x="11" y="331"/>
                  </a:cubicBezTo>
                  <a:cubicBezTo>
                    <a:pt x="12" y="359"/>
                    <a:pt x="13" y="385"/>
                    <a:pt x="14" y="407"/>
                  </a:cubicBezTo>
                  <a:cubicBezTo>
                    <a:pt x="14" y="407"/>
                    <a:pt x="14" y="407"/>
                    <a:pt x="14" y="407"/>
                  </a:cubicBezTo>
                  <a:cubicBezTo>
                    <a:pt x="17" y="464"/>
                    <a:pt x="18" y="492"/>
                    <a:pt x="24" y="533"/>
                  </a:cubicBezTo>
                  <a:cubicBezTo>
                    <a:pt x="24" y="533"/>
                    <a:pt x="24" y="533"/>
                    <a:pt x="24" y="533"/>
                  </a:cubicBezTo>
                  <a:cubicBezTo>
                    <a:pt x="29" y="572"/>
                    <a:pt x="47" y="619"/>
                    <a:pt x="48" y="651"/>
                  </a:cubicBezTo>
                  <a:cubicBezTo>
                    <a:pt x="48" y="651"/>
                    <a:pt x="48" y="651"/>
                    <a:pt x="48" y="651"/>
                  </a:cubicBezTo>
                  <a:cubicBezTo>
                    <a:pt x="48" y="651"/>
                    <a:pt x="48" y="652"/>
                    <a:pt x="48" y="652"/>
                  </a:cubicBezTo>
                  <a:cubicBezTo>
                    <a:pt x="48" y="652"/>
                    <a:pt x="48" y="652"/>
                    <a:pt x="48" y="652"/>
                  </a:cubicBezTo>
                  <a:cubicBezTo>
                    <a:pt x="47" y="684"/>
                    <a:pt x="28" y="705"/>
                    <a:pt x="26" y="718"/>
                  </a:cubicBezTo>
                  <a:cubicBezTo>
                    <a:pt x="26" y="718"/>
                    <a:pt x="26" y="718"/>
                    <a:pt x="26" y="718"/>
                  </a:cubicBezTo>
                  <a:cubicBezTo>
                    <a:pt x="26" y="720"/>
                    <a:pt x="25" y="722"/>
                    <a:pt x="25" y="724"/>
                  </a:cubicBezTo>
                  <a:cubicBezTo>
                    <a:pt x="25" y="724"/>
                    <a:pt x="25" y="724"/>
                    <a:pt x="25" y="724"/>
                  </a:cubicBezTo>
                  <a:cubicBezTo>
                    <a:pt x="25" y="733"/>
                    <a:pt x="29" y="736"/>
                    <a:pt x="31" y="742"/>
                  </a:cubicBezTo>
                  <a:cubicBezTo>
                    <a:pt x="31" y="742"/>
                    <a:pt x="31" y="742"/>
                    <a:pt x="31" y="742"/>
                  </a:cubicBezTo>
                  <a:cubicBezTo>
                    <a:pt x="31" y="745"/>
                    <a:pt x="30" y="747"/>
                    <a:pt x="28" y="747"/>
                  </a:cubicBezTo>
                  <a:cubicBezTo>
                    <a:pt x="28" y="747"/>
                    <a:pt x="28" y="747"/>
                    <a:pt x="28" y="747"/>
                  </a:cubicBezTo>
                  <a:cubicBezTo>
                    <a:pt x="28" y="747"/>
                    <a:pt x="27" y="747"/>
                    <a:pt x="27" y="747"/>
                  </a:cubicBezTo>
                  <a:cubicBezTo>
                    <a:pt x="27" y="747"/>
                    <a:pt x="27" y="747"/>
                    <a:pt x="27" y="747"/>
                  </a:cubicBezTo>
                  <a:cubicBezTo>
                    <a:pt x="25" y="747"/>
                    <a:pt x="24" y="746"/>
                    <a:pt x="23" y="744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457200">
                <a:defRPr/>
              </a:pPr>
              <a:endParaRPr lang="el-G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661" name="Freeform 29"/>
            <p:cNvSpPr>
              <a:spLocks noChangeAspect="1"/>
            </p:cNvSpPr>
            <p:nvPr/>
          </p:nvSpPr>
          <p:spPr bwMode="auto">
            <a:xfrm>
              <a:off x="8274877" y="5440791"/>
              <a:ext cx="103143" cy="337913"/>
            </a:xfrm>
            <a:custGeom>
              <a:avLst/>
              <a:gdLst>
                <a:gd name="T0" fmla="*/ 2147483647 w 119"/>
                <a:gd name="T1" fmla="*/ 2147483647 h 389"/>
                <a:gd name="T2" fmla="*/ 2147483647 w 119"/>
                <a:gd name="T3" fmla="*/ 2147483647 h 389"/>
                <a:gd name="T4" fmla="*/ 2147483647 w 119"/>
                <a:gd name="T5" fmla="*/ 2147483647 h 389"/>
                <a:gd name="T6" fmla="*/ 2147483647 w 119"/>
                <a:gd name="T7" fmla="*/ 2147483647 h 389"/>
                <a:gd name="T8" fmla="*/ 2147483647 w 119"/>
                <a:gd name="T9" fmla="*/ 2147483647 h 389"/>
                <a:gd name="T10" fmla="*/ 2147483647 w 119"/>
                <a:gd name="T11" fmla="*/ 2147483647 h 389"/>
                <a:gd name="T12" fmla="*/ 2147483647 w 119"/>
                <a:gd name="T13" fmla="*/ 2147483647 h 389"/>
                <a:gd name="T14" fmla="*/ 2147483647 w 119"/>
                <a:gd name="T15" fmla="*/ 2147483647 h 389"/>
                <a:gd name="T16" fmla="*/ 2147483647 w 119"/>
                <a:gd name="T17" fmla="*/ 2147483647 h 389"/>
                <a:gd name="T18" fmla="*/ 2147483647 w 119"/>
                <a:gd name="T19" fmla="*/ 2147483647 h 389"/>
                <a:gd name="T20" fmla="*/ 2147483647 w 119"/>
                <a:gd name="T21" fmla="*/ 0 h 389"/>
                <a:gd name="T22" fmla="*/ 2147483647 w 119"/>
                <a:gd name="T23" fmla="*/ 2147483647 h 389"/>
                <a:gd name="T24" fmla="*/ 2147483647 w 119"/>
                <a:gd name="T25" fmla="*/ 2147483647 h 389"/>
                <a:gd name="T26" fmla="*/ 2147483647 w 119"/>
                <a:gd name="T27" fmla="*/ 2147483647 h 389"/>
                <a:gd name="T28" fmla="*/ 2147483647 w 119"/>
                <a:gd name="T29" fmla="*/ 2147483647 h 389"/>
                <a:gd name="T30" fmla="*/ 2147483647 w 119"/>
                <a:gd name="T31" fmla="*/ 2147483647 h 389"/>
                <a:gd name="T32" fmla="*/ 2147483647 w 119"/>
                <a:gd name="T33" fmla="*/ 2147483647 h 389"/>
                <a:gd name="T34" fmla="*/ 2147483647 w 119"/>
                <a:gd name="T35" fmla="*/ 2147483647 h 389"/>
                <a:gd name="T36" fmla="*/ 2147483647 w 119"/>
                <a:gd name="T37" fmla="*/ 2147483647 h 389"/>
                <a:gd name="T38" fmla="*/ 0 w 119"/>
                <a:gd name="T39" fmla="*/ 2147483647 h 389"/>
                <a:gd name="T40" fmla="*/ 2147483647 w 119"/>
                <a:gd name="T41" fmla="*/ 2147483647 h 389"/>
                <a:gd name="T42" fmla="*/ 2147483647 w 119"/>
                <a:gd name="T43" fmla="*/ 2147483647 h 389"/>
                <a:gd name="T44" fmla="*/ 2147483647 w 119"/>
                <a:gd name="T45" fmla="*/ 2147483647 h 389"/>
                <a:gd name="T46" fmla="*/ 2147483647 w 119"/>
                <a:gd name="T47" fmla="*/ 2147483647 h 389"/>
                <a:gd name="T48" fmla="*/ 2147483647 w 119"/>
                <a:gd name="T49" fmla="*/ 2147483647 h 389"/>
                <a:gd name="T50" fmla="*/ 2147483647 w 119"/>
                <a:gd name="T51" fmla="*/ 2147483647 h 389"/>
                <a:gd name="T52" fmla="*/ 2147483647 w 119"/>
                <a:gd name="T53" fmla="*/ 2147483647 h 389"/>
                <a:gd name="T54" fmla="*/ 2147483647 w 119"/>
                <a:gd name="T55" fmla="*/ 2147483647 h 389"/>
                <a:gd name="T56" fmla="*/ 2147483647 w 119"/>
                <a:gd name="T57" fmla="*/ 2147483647 h 3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9"/>
                <a:gd name="T88" fmla="*/ 0 h 389"/>
                <a:gd name="T89" fmla="*/ 119 w 119"/>
                <a:gd name="T90" fmla="*/ 389 h 38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9" h="389">
                  <a:moveTo>
                    <a:pt x="115" y="71"/>
                  </a:moveTo>
                  <a:cubicBezTo>
                    <a:pt x="119" y="61"/>
                    <a:pt x="118" y="49"/>
                    <a:pt x="119" y="45"/>
                  </a:cubicBezTo>
                  <a:cubicBezTo>
                    <a:pt x="119" y="44"/>
                    <a:pt x="118" y="43"/>
                    <a:pt x="117" y="43"/>
                  </a:cubicBezTo>
                  <a:cubicBezTo>
                    <a:pt x="116" y="43"/>
                    <a:pt x="115" y="44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4" y="49"/>
                    <a:pt x="115" y="60"/>
                    <a:pt x="112" y="69"/>
                  </a:cubicBezTo>
                  <a:cubicBezTo>
                    <a:pt x="109" y="77"/>
                    <a:pt x="100" y="90"/>
                    <a:pt x="95" y="97"/>
                  </a:cubicBezTo>
                  <a:cubicBezTo>
                    <a:pt x="91" y="74"/>
                    <a:pt x="87" y="67"/>
                    <a:pt x="85" y="52"/>
                  </a:cubicBezTo>
                  <a:cubicBezTo>
                    <a:pt x="85" y="46"/>
                    <a:pt x="85" y="40"/>
                    <a:pt x="85" y="34"/>
                  </a:cubicBezTo>
                  <a:cubicBezTo>
                    <a:pt x="85" y="22"/>
                    <a:pt x="85" y="9"/>
                    <a:pt x="85" y="2"/>
                  </a:cubicBezTo>
                  <a:cubicBezTo>
                    <a:pt x="85" y="1"/>
                    <a:pt x="85" y="0"/>
                    <a:pt x="83" y="0"/>
                  </a:cubicBezTo>
                  <a:cubicBezTo>
                    <a:pt x="82" y="0"/>
                    <a:pt x="81" y="1"/>
                    <a:pt x="81" y="2"/>
                  </a:cubicBezTo>
                  <a:cubicBezTo>
                    <a:pt x="81" y="9"/>
                    <a:pt x="81" y="22"/>
                    <a:pt x="81" y="34"/>
                  </a:cubicBezTo>
                  <a:cubicBezTo>
                    <a:pt x="81" y="40"/>
                    <a:pt x="81" y="47"/>
                    <a:pt x="81" y="52"/>
                  </a:cubicBezTo>
                  <a:cubicBezTo>
                    <a:pt x="83" y="69"/>
                    <a:pt x="88" y="76"/>
                    <a:pt x="92" y="100"/>
                  </a:cubicBezTo>
                  <a:cubicBezTo>
                    <a:pt x="96" y="124"/>
                    <a:pt x="109" y="159"/>
                    <a:pt x="109" y="192"/>
                  </a:cubicBezTo>
                  <a:cubicBezTo>
                    <a:pt x="109" y="196"/>
                    <a:pt x="109" y="199"/>
                    <a:pt x="109" y="202"/>
                  </a:cubicBezTo>
                  <a:cubicBezTo>
                    <a:pt x="106" y="238"/>
                    <a:pt x="91" y="289"/>
                    <a:pt x="73" y="319"/>
                  </a:cubicBezTo>
                  <a:cubicBezTo>
                    <a:pt x="56" y="350"/>
                    <a:pt x="14" y="382"/>
                    <a:pt x="2" y="385"/>
                  </a:cubicBezTo>
                  <a:cubicBezTo>
                    <a:pt x="0" y="385"/>
                    <a:pt x="0" y="387"/>
                    <a:pt x="0" y="388"/>
                  </a:cubicBezTo>
                  <a:cubicBezTo>
                    <a:pt x="0" y="389"/>
                    <a:pt x="1" y="389"/>
                    <a:pt x="2" y="389"/>
                  </a:cubicBezTo>
                  <a:cubicBezTo>
                    <a:pt x="2" y="389"/>
                    <a:pt x="2" y="389"/>
                    <a:pt x="3" y="389"/>
                  </a:cubicBezTo>
                  <a:cubicBezTo>
                    <a:pt x="3" y="389"/>
                    <a:pt x="3" y="389"/>
                    <a:pt x="3" y="389"/>
                  </a:cubicBezTo>
                  <a:cubicBezTo>
                    <a:pt x="18" y="385"/>
                    <a:pt x="58" y="353"/>
                    <a:pt x="77" y="321"/>
                  </a:cubicBezTo>
                  <a:cubicBezTo>
                    <a:pt x="95" y="290"/>
                    <a:pt x="110" y="239"/>
                    <a:pt x="113" y="202"/>
                  </a:cubicBezTo>
                  <a:cubicBezTo>
                    <a:pt x="113" y="199"/>
                    <a:pt x="113" y="196"/>
                    <a:pt x="113" y="192"/>
                  </a:cubicBezTo>
                  <a:cubicBezTo>
                    <a:pt x="113" y="160"/>
                    <a:pt x="101" y="126"/>
                    <a:pt x="97" y="103"/>
                  </a:cubicBezTo>
                  <a:cubicBezTo>
                    <a:pt x="97" y="103"/>
                    <a:pt x="97" y="103"/>
                    <a:pt x="97" y="103"/>
                  </a:cubicBezTo>
                  <a:cubicBezTo>
                    <a:pt x="101" y="96"/>
                    <a:pt x="112" y="81"/>
                    <a:pt x="115" y="71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457200">
                <a:defRPr/>
              </a:pPr>
              <a:endParaRPr lang="el-G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662" name="Freeform 30"/>
            <p:cNvSpPr>
              <a:spLocks noChangeAspect="1"/>
            </p:cNvSpPr>
            <p:nvPr/>
          </p:nvSpPr>
          <p:spPr bwMode="auto">
            <a:xfrm>
              <a:off x="7973381" y="5431272"/>
              <a:ext cx="76167" cy="347432"/>
            </a:xfrm>
            <a:custGeom>
              <a:avLst/>
              <a:gdLst>
                <a:gd name="T0" fmla="*/ 2147483647 w 87"/>
                <a:gd name="T1" fmla="*/ 2147483647 h 400"/>
                <a:gd name="T2" fmla="*/ 2147483647 w 87"/>
                <a:gd name="T3" fmla="*/ 2147483647 h 400"/>
                <a:gd name="T4" fmla="*/ 2147483647 w 87"/>
                <a:gd name="T5" fmla="*/ 2147483647 h 400"/>
                <a:gd name="T6" fmla="*/ 2147483647 w 87"/>
                <a:gd name="T7" fmla="*/ 2147483647 h 400"/>
                <a:gd name="T8" fmla="*/ 2147483647 w 87"/>
                <a:gd name="T9" fmla="*/ 2147483647 h 400"/>
                <a:gd name="T10" fmla="*/ 2147483647 w 87"/>
                <a:gd name="T11" fmla="*/ 2147483647 h 400"/>
                <a:gd name="T12" fmla="*/ 2147483647 w 87"/>
                <a:gd name="T13" fmla="*/ 2147483647 h 400"/>
                <a:gd name="T14" fmla="*/ 2147483647 w 87"/>
                <a:gd name="T15" fmla="*/ 2147483647 h 400"/>
                <a:gd name="T16" fmla="*/ 2147483647 w 87"/>
                <a:gd name="T17" fmla="*/ 2147483647 h 400"/>
                <a:gd name="T18" fmla="*/ 2147483647 w 87"/>
                <a:gd name="T19" fmla="*/ 2147483647 h 400"/>
                <a:gd name="T20" fmla="*/ 2147483647 w 87"/>
                <a:gd name="T21" fmla="*/ 2147483647 h 400"/>
                <a:gd name="T22" fmla="*/ 2147483647 w 87"/>
                <a:gd name="T23" fmla="*/ 0 h 400"/>
                <a:gd name="T24" fmla="*/ 2147483647 w 87"/>
                <a:gd name="T25" fmla="*/ 2147483647 h 400"/>
                <a:gd name="T26" fmla="*/ 2147483647 w 87"/>
                <a:gd name="T27" fmla="*/ 2147483647 h 400"/>
                <a:gd name="T28" fmla="*/ 2147483647 w 87"/>
                <a:gd name="T29" fmla="*/ 2147483647 h 400"/>
                <a:gd name="T30" fmla="*/ 2147483647 w 87"/>
                <a:gd name="T31" fmla="*/ 2147483647 h 400"/>
                <a:gd name="T32" fmla="*/ 2147483647 w 87"/>
                <a:gd name="T33" fmla="*/ 2147483647 h 400"/>
                <a:gd name="T34" fmla="*/ 2147483647 w 87"/>
                <a:gd name="T35" fmla="*/ 2147483647 h 400"/>
                <a:gd name="T36" fmla="*/ 2147483647 w 87"/>
                <a:gd name="T37" fmla="*/ 2147483647 h 400"/>
                <a:gd name="T38" fmla="*/ 2147483647 w 87"/>
                <a:gd name="T39" fmla="*/ 2147483647 h 400"/>
                <a:gd name="T40" fmla="*/ 2147483647 w 87"/>
                <a:gd name="T41" fmla="*/ 2147483647 h 400"/>
                <a:gd name="T42" fmla="*/ 2147483647 w 87"/>
                <a:gd name="T43" fmla="*/ 2147483647 h 400"/>
                <a:gd name="T44" fmla="*/ 2147483647 w 87"/>
                <a:gd name="T45" fmla="*/ 2147483647 h 400"/>
                <a:gd name="T46" fmla="*/ 0 w 87"/>
                <a:gd name="T47" fmla="*/ 2147483647 h 400"/>
                <a:gd name="T48" fmla="*/ 2147483647 w 87"/>
                <a:gd name="T49" fmla="*/ 2147483647 h 400"/>
                <a:gd name="T50" fmla="*/ 2147483647 w 87"/>
                <a:gd name="T51" fmla="*/ 2147483647 h 400"/>
                <a:gd name="T52" fmla="*/ 2147483647 w 87"/>
                <a:gd name="T53" fmla="*/ 2147483647 h 400"/>
                <a:gd name="T54" fmla="*/ 2147483647 w 87"/>
                <a:gd name="T55" fmla="*/ 2147483647 h 400"/>
                <a:gd name="T56" fmla="*/ 2147483647 w 87"/>
                <a:gd name="T57" fmla="*/ 2147483647 h 400"/>
                <a:gd name="T58" fmla="*/ 2147483647 w 87"/>
                <a:gd name="T59" fmla="*/ 2147483647 h 4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7"/>
                <a:gd name="T91" fmla="*/ 0 h 400"/>
                <a:gd name="T92" fmla="*/ 87 w 87"/>
                <a:gd name="T93" fmla="*/ 400 h 40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7" h="400">
                  <a:moveTo>
                    <a:pt x="86" y="397"/>
                  </a:moveTo>
                  <a:cubicBezTo>
                    <a:pt x="77" y="386"/>
                    <a:pt x="54" y="369"/>
                    <a:pt x="42" y="344"/>
                  </a:cubicBezTo>
                  <a:cubicBezTo>
                    <a:pt x="29" y="319"/>
                    <a:pt x="14" y="278"/>
                    <a:pt x="8" y="246"/>
                  </a:cubicBezTo>
                  <a:cubicBezTo>
                    <a:pt x="5" y="230"/>
                    <a:pt x="4" y="213"/>
                    <a:pt x="4" y="197"/>
                  </a:cubicBezTo>
                  <a:cubicBezTo>
                    <a:pt x="4" y="180"/>
                    <a:pt x="5" y="165"/>
                    <a:pt x="7" y="151"/>
                  </a:cubicBezTo>
                  <a:cubicBezTo>
                    <a:pt x="8" y="144"/>
                    <a:pt x="9" y="137"/>
                    <a:pt x="11" y="130"/>
                  </a:cubicBezTo>
                  <a:cubicBezTo>
                    <a:pt x="11" y="130"/>
                    <a:pt x="11" y="130"/>
                    <a:pt x="11" y="129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15" y="110"/>
                    <a:pt x="22" y="94"/>
                    <a:pt x="26" y="81"/>
                  </a:cubicBezTo>
                  <a:cubicBezTo>
                    <a:pt x="32" y="62"/>
                    <a:pt x="38" y="54"/>
                    <a:pt x="42" y="41"/>
                  </a:cubicBezTo>
                  <a:cubicBezTo>
                    <a:pt x="45" y="27"/>
                    <a:pt x="47" y="9"/>
                    <a:pt x="48" y="2"/>
                  </a:cubicBezTo>
                  <a:cubicBezTo>
                    <a:pt x="48" y="1"/>
                    <a:pt x="47" y="0"/>
                    <a:pt x="46" y="0"/>
                  </a:cubicBezTo>
                  <a:cubicBezTo>
                    <a:pt x="45" y="0"/>
                    <a:pt x="44" y="1"/>
                    <a:pt x="44" y="2"/>
                  </a:cubicBezTo>
                  <a:cubicBezTo>
                    <a:pt x="43" y="8"/>
                    <a:pt x="41" y="27"/>
                    <a:pt x="38" y="40"/>
                  </a:cubicBezTo>
                  <a:cubicBezTo>
                    <a:pt x="35" y="52"/>
                    <a:pt x="29" y="61"/>
                    <a:pt x="22" y="79"/>
                  </a:cubicBezTo>
                  <a:cubicBezTo>
                    <a:pt x="20" y="86"/>
                    <a:pt x="18" y="93"/>
                    <a:pt x="15" y="100"/>
                  </a:cubicBezTo>
                  <a:cubicBezTo>
                    <a:pt x="16" y="94"/>
                    <a:pt x="17" y="87"/>
                    <a:pt x="17" y="81"/>
                  </a:cubicBezTo>
                  <a:cubicBezTo>
                    <a:pt x="17" y="65"/>
                    <a:pt x="12" y="41"/>
                    <a:pt x="11" y="33"/>
                  </a:cubicBezTo>
                  <a:cubicBezTo>
                    <a:pt x="11" y="32"/>
                    <a:pt x="10" y="31"/>
                    <a:pt x="9" y="31"/>
                  </a:cubicBezTo>
                  <a:cubicBezTo>
                    <a:pt x="7" y="31"/>
                    <a:pt x="7" y="32"/>
                    <a:pt x="7" y="33"/>
                  </a:cubicBezTo>
                  <a:cubicBezTo>
                    <a:pt x="8" y="41"/>
                    <a:pt x="13" y="65"/>
                    <a:pt x="13" y="81"/>
                  </a:cubicBezTo>
                  <a:cubicBezTo>
                    <a:pt x="13" y="96"/>
                    <a:pt x="8" y="117"/>
                    <a:pt x="7" y="128"/>
                  </a:cubicBezTo>
                  <a:cubicBezTo>
                    <a:pt x="5" y="135"/>
                    <a:pt x="4" y="143"/>
                    <a:pt x="3" y="150"/>
                  </a:cubicBezTo>
                  <a:cubicBezTo>
                    <a:pt x="1" y="164"/>
                    <a:pt x="0" y="180"/>
                    <a:pt x="0" y="197"/>
                  </a:cubicBezTo>
                  <a:cubicBezTo>
                    <a:pt x="0" y="213"/>
                    <a:pt x="1" y="231"/>
                    <a:pt x="4" y="247"/>
                  </a:cubicBezTo>
                  <a:cubicBezTo>
                    <a:pt x="10" y="280"/>
                    <a:pt x="25" y="321"/>
                    <a:pt x="38" y="346"/>
                  </a:cubicBezTo>
                  <a:cubicBezTo>
                    <a:pt x="51" y="372"/>
                    <a:pt x="74" y="389"/>
                    <a:pt x="83" y="399"/>
                  </a:cubicBezTo>
                  <a:cubicBezTo>
                    <a:pt x="84" y="400"/>
                    <a:pt x="84" y="400"/>
                    <a:pt x="85" y="400"/>
                  </a:cubicBezTo>
                  <a:cubicBezTo>
                    <a:pt x="85" y="400"/>
                    <a:pt x="86" y="400"/>
                    <a:pt x="86" y="400"/>
                  </a:cubicBezTo>
                  <a:cubicBezTo>
                    <a:pt x="87" y="399"/>
                    <a:pt x="87" y="398"/>
                    <a:pt x="86" y="397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457200">
                <a:defRPr/>
              </a:pPr>
              <a:endParaRPr lang="el-G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663" name="Freeform 32"/>
            <p:cNvSpPr>
              <a:spLocks noChangeAspect="1"/>
            </p:cNvSpPr>
            <p:nvPr/>
          </p:nvSpPr>
          <p:spPr bwMode="auto">
            <a:xfrm>
              <a:off x="8040028" y="5723179"/>
              <a:ext cx="33323" cy="347432"/>
            </a:xfrm>
            <a:custGeom>
              <a:avLst/>
              <a:gdLst>
                <a:gd name="T0" fmla="*/ 2147483647 w 37"/>
                <a:gd name="T1" fmla="*/ 0 h 400"/>
                <a:gd name="T2" fmla="*/ 2147483647 w 37"/>
                <a:gd name="T3" fmla="*/ 2147483647 h 400"/>
                <a:gd name="T4" fmla="*/ 2147483647 w 37"/>
                <a:gd name="T5" fmla="*/ 2147483647 h 400"/>
                <a:gd name="T6" fmla="*/ 2147483647 w 37"/>
                <a:gd name="T7" fmla="*/ 2147483647 h 400"/>
                <a:gd name="T8" fmla="*/ 2147483647 w 37"/>
                <a:gd name="T9" fmla="*/ 2147483647 h 400"/>
                <a:gd name="T10" fmla="*/ 2147483647 w 37"/>
                <a:gd name="T11" fmla="*/ 2147483647 h 400"/>
                <a:gd name="T12" fmla="*/ 2147483647 w 37"/>
                <a:gd name="T13" fmla="*/ 2147483647 h 400"/>
                <a:gd name="T14" fmla="*/ 2147483647 w 37"/>
                <a:gd name="T15" fmla="*/ 2147483647 h 400"/>
                <a:gd name="T16" fmla="*/ 2147483647 w 37"/>
                <a:gd name="T17" fmla="*/ 0 h 4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"/>
                <a:gd name="T28" fmla="*/ 0 h 400"/>
                <a:gd name="T29" fmla="*/ 37 w 37"/>
                <a:gd name="T30" fmla="*/ 400 h 4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" h="400">
                  <a:moveTo>
                    <a:pt x="29" y="0"/>
                  </a:moveTo>
                  <a:cubicBezTo>
                    <a:pt x="25" y="10"/>
                    <a:pt x="14" y="56"/>
                    <a:pt x="9" y="89"/>
                  </a:cubicBezTo>
                  <a:cubicBezTo>
                    <a:pt x="5" y="123"/>
                    <a:pt x="3" y="150"/>
                    <a:pt x="2" y="201"/>
                  </a:cubicBezTo>
                  <a:cubicBezTo>
                    <a:pt x="1" y="253"/>
                    <a:pt x="0" y="367"/>
                    <a:pt x="2" y="400"/>
                  </a:cubicBezTo>
                  <a:cubicBezTo>
                    <a:pt x="17" y="399"/>
                    <a:pt x="17" y="399"/>
                    <a:pt x="17" y="399"/>
                  </a:cubicBezTo>
                  <a:cubicBezTo>
                    <a:pt x="19" y="381"/>
                    <a:pt x="15" y="341"/>
                    <a:pt x="17" y="292"/>
                  </a:cubicBezTo>
                  <a:cubicBezTo>
                    <a:pt x="18" y="243"/>
                    <a:pt x="23" y="149"/>
                    <a:pt x="26" y="105"/>
                  </a:cubicBezTo>
                  <a:cubicBezTo>
                    <a:pt x="30" y="62"/>
                    <a:pt x="37" y="48"/>
                    <a:pt x="37" y="30"/>
                  </a:cubicBezTo>
                  <a:cubicBezTo>
                    <a:pt x="29" y="0"/>
                    <a:pt x="29" y="0"/>
                    <a:pt x="29" y="0"/>
                  </a:cubicBezTo>
                  <a:close/>
                </a:path>
              </a:pathLst>
            </a:custGeom>
            <a:ln>
              <a:headEnd/>
              <a:tailEnd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457200">
                <a:defRPr/>
              </a:pPr>
              <a:endParaRPr lang="el-G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664" name="Freeform 33"/>
            <p:cNvSpPr>
              <a:spLocks noChangeAspect="1"/>
            </p:cNvSpPr>
            <p:nvPr/>
          </p:nvSpPr>
          <p:spPr bwMode="auto">
            <a:xfrm>
              <a:off x="8252662" y="5724765"/>
              <a:ext cx="23802" cy="360125"/>
            </a:xfrm>
            <a:custGeom>
              <a:avLst/>
              <a:gdLst>
                <a:gd name="T0" fmla="*/ 2147483647 w 28"/>
                <a:gd name="T1" fmla="*/ 2147483647 h 413"/>
                <a:gd name="T2" fmla="*/ 2147483647 w 28"/>
                <a:gd name="T3" fmla="*/ 2147483647 h 413"/>
                <a:gd name="T4" fmla="*/ 2147483647 w 28"/>
                <a:gd name="T5" fmla="*/ 2147483647 h 413"/>
                <a:gd name="T6" fmla="*/ 2147483647 w 28"/>
                <a:gd name="T7" fmla="*/ 2147483647 h 413"/>
                <a:gd name="T8" fmla="*/ 2147483647 w 28"/>
                <a:gd name="T9" fmla="*/ 2147483647 h 413"/>
                <a:gd name="T10" fmla="*/ 2147483647 w 28"/>
                <a:gd name="T11" fmla="*/ 2147483647 h 413"/>
                <a:gd name="T12" fmla="*/ 2147483647 w 28"/>
                <a:gd name="T13" fmla="*/ 2147483647 h 413"/>
                <a:gd name="T14" fmla="*/ 2147483647 w 28"/>
                <a:gd name="T15" fmla="*/ 2147483647 h 413"/>
                <a:gd name="T16" fmla="*/ 2147483647 w 28"/>
                <a:gd name="T17" fmla="*/ 2147483647 h 413"/>
                <a:gd name="T18" fmla="*/ 2147483647 w 28"/>
                <a:gd name="T19" fmla="*/ 0 h 413"/>
                <a:gd name="T20" fmla="*/ 2147483647 w 28"/>
                <a:gd name="T21" fmla="*/ 2147483647 h 4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"/>
                <a:gd name="T34" fmla="*/ 0 h 413"/>
                <a:gd name="T35" fmla="*/ 28 w 28"/>
                <a:gd name="T36" fmla="*/ 413 h 4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" h="413">
                  <a:moveTo>
                    <a:pt x="1" y="26"/>
                  </a:moveTo>
                  <a:cubicBezTo>
                    <a:pt x="0" y="38"/>
                    <a:pt x="5" y="51"/>
                    <a:pt x="6" y="73"/>
                  </a:cubicBezTo>
                  <a:cubicBezTo>
                    <a:pt x="7" y="95"/>
                    <a:pt x="9" y="123"/>
                    <a:pt x="9" y="160"/>
                  </a:cubicBezTo>
                  <a:cubicBezTo>
                    <a:pt x="9" y="196"/>
                    <a:pt x="7" y="251"/>
                    <a:pt x="8" y="293"/>
                  </a:cubicBezTo>
                  <a:cubicBezTo>
                    <a:pt x="9" y="335"/>
                    <a:pt x="13" y="393"/>
                    <a:pt x="16" y="413"/>
                  </a:cubicBezTo>
                  <a:cubicBezTo>
                    <a:pt x="27" y="413"/>
                    <a:pt x="27" y="413"/>
                    <a:pt x="27" y="413"/>
                  </a:cubicBezTo>
                  <a:cubicBezTo>
                    <a:pt x="28" y="391"/>
                    <a:pt x="24" y="329"/>
                    <a:pt x="23" y="282"/>
                  </a:cubicBezTo>
                  <a:cubicBezTo>
                    <a:pt x="23" y="235"/>
                    <a:pt x="25" y="166"/>
                    <a:pt x="25" y="130"/>
                  </a:cubicBezTo>
                  <a:cubicBezTo>
                    <a:pt x="25" y="94"/>
                    <a:pt x="26" y="86"/>
                    <a:pt x="24" y="65"/>
                  </a:cubicBezTo>
                  <a:cubicBezTo>
                    <a:pt x="22" y="43"/>
                    <a:pt x="18" y="6"/>
                    <a:pt x="14" y="0"/>
                  </a:cubicBezTo>
                  <a:cubicBezTo>
                    <a:pt x="1" y="26"/>
                    <a:pt x="1" y="26"/>
                    <a:pt x="1" y="26"/>
                  </a:cubicBezTo>
                  <a:close/>
                </a:path>
              </a:pathLst>
            </a:custGeom>
            <a:ln>
              <a:headEnd/>
              <a:tailEnd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457200">
                <a:defRPr/>
              </a:pPr>
              <a:endParaRPr lang="el-G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665" name="Freeform 36"/>
            <p:cNvSpPr>
              <a:spLocks noChangeAspect="1"/>
            </p:cNvSpPr>
            <p:nvPr/>
          </p:nvSpPr>
          <p:spPr bwMode="auto">
            <a:xfrm>
              <a:off x="7943231" y="5723179"/>
              <a:ext cx="130119" cy="349019"/>
            </a:xfrm>
            <a:custGeom>
              <a:avLst/>
              <a:gdLst>
                <a:gd name="T0" fmla="*/ 2147483647 w 150"/>
                <a:gd name="T1" fmla="*/ 2147483647 h 402"/>
                <a:gd name="T2" fmla="*/ 2147483647 w 150"/>
                <a:gd name="T3" fmla="*/ 2147483647 h 402"/>
                <a:gd name="T4" fmla="*/ 2147483647 w 150"/>
                <a:gd name="T5" fmla="*/ 2147483647 h 402"/>
                <a:gd name="T6" fmla="*/ 2147483647 w 150"/>
                <a:gd name="T7" fmla="*/ 2147483647 h 402"/>
                <a:gd name="T8" fmla="*/ 2147483647 w 150"/>
                <a:gd name="T9" fmla="*/ 2147483647 h 402"/>
                <a:gd name="T10" fmla="*/ 2147483647 w 150"/>
                <a:gd name="T11" fmla="*/ 2147483647 h 402"/>
                <a:gd name="T12" fmla="*/ 2147483647 w 150"/>
                <a:gd name="T13" fmla="*/ 2147483647 h 402"/>
                <a:gd name="T14" fmla="*/ 0 w 150"/>
                <a:gd name="T15" fmla="*/ 2147483647 h 402"/>
                <a:gd name="T16" fmla="*/ 0 w 150"/>
                <a:gd name="T17" fmla="*/ 2147483647 h 402"/>
                <a:gd name="T18" fmla="*/ 2147483647 w 150"/>
                <a:gd name="T19" fmla="*/ 2147483647 h 402"/>
                <a:gd name="T20" fmla="*/ 2147483647 w 150"/>
                <a:gd name="T21" fmla="*/ 2147483647 h 402"/>
                <a:gd name="T22" fmla="*/ 2147483647 w 150"/>
                <a:gd name="T23" fmla="*/ 2147483647 h 402"/>
                <a:gd name="T24" fmla="*/ 2147483647 w 150"/>
                <a:gd name="T25" fmla="*/ 2147483647 h 402"/>
                <a:gd name="T26" fmla="*/ 2147483647 w 150"/>
                <a:gd name="T27" fmla="*/ 2147483647 h 402"/>
                <a:gd name="T28" fmla="*/ 2147483647 w 150"/>
                <a:gd name="T29" fmla="*/ 2147483647 h 402"/>
                <a:gd name="T30" fmla="*/ 2147483647 w 150"/>
                <a:gd name="T31" fmla="*/ 2147483647 h 402"/>
                <a:gd name="T32" fmla="*/ 2147483647 w 150"/>
                <a:gd name="T33" fmla="*/ 2147483647 h 402"/>
                <a:gd name="T34" fmla="*/ 2147483647 w 150"/>
                <a:gd name="T35" fmla="*/ 2147483647 h 402"/>
                <a:gd name="T36" fmla="*/ 2147483647 w 150"/>
                <a:gd name="T37" fmla="*/ 2147483647 h 402"/>
                <a:gd name="T38" fmla="*/ 2147483647 w 150"/>
                <a:gd name="T39" fmla="*/ 2147483647 h 402"/>
                <a:gd name="T40" fmla="*/ 2147483647 w 150"/>
                <a:gd name="T41" fmla="*/ 2147483647 h 402"/>
                <a:gd name="T42" fmla="*/ 2147483647 w 150"/>
                <a:gd name="T43" fmla="*/ 2147483647 h 402"/>
                <a:gd name="T44" fmla="*/ 2147483647 w 150"/>
                <a:gd name="T45" fmla="*/ 2147483647 h 402"/>
                <a:gd name="T46" fmla="*/ 2147483647 w 150"/>
                <a:gd name="T47" fmla="*/ 2147483647 h 402"/>
                <a:gd name="T48" fmla="*/ 2147483647 w 150"/>
                <a:gd name="T49" fmla="*/ 2147483647 h 402"/>
                <a:gd name="T50" fmla="*/ 2147483647 w 150"/>
                <a:gd name="T51" fmla="*/ 2147483647 h 402"/>
                <a:gd name="T52" fmla="*/ 2147483647 w 150"/>
                <a:gd name="T53" fmla="*/ 2147483647 h 402"/>
                <a:gd name="T54" fmla="*/ 2147483647 w 150"/>
                <a:gd name="T55" fmla="*/ 2147483647 h 402"/>
                <a:gd name="T56" fmla="*/ 2147483647 w 150"/>
                <a:gd name="T57" fmla="*/ 2147483647 h 402"/>
                <a:gd name="T58" fmla="*/ 2147483647 w 150"/>
                <a:gd name="T59" fmla="*/ 2147483647 h 402"/>
                <a:gd name="T60" fmla="*/ 2147483647 w 150"/>
                <a:gd name="T61" fmla="*/ 2147483647 h 402"/>
                <a:gd name="T62" fmla="*/ 2147483647 w 150"/>
                <a:gd name="T63" fmla="*/ 2147483647 h 402"/>
                <a:gd name="T64" fmla="*/ 2147483647 w 150"/>
                <a:gd name="T65" fmla="*/ 2147483647 h 402"/>
                <a:gd name="T66" fmla="*/ 2147483647 w 150"/>
                <a:gd name="T67" fmla="*/ 2147483647 h 402"/>
                <a:gd name="T68" fmla="*/ 2147483647 w 150"/>
                <a:gd name="T69" fmla="*/ 2147483647 h 402"/>
                <a:gd name="T70" fmla="*/ 2147483647 w 150"/>
                <a:gd name="T71" fmla="*/ 2147483647 h 402"/>
                <a:gd name="T72" fmla="*/ 2147483647 w 150"/>
                <a:gd name="T73" fmla="*/ 2147483647 h 402"/>
                <a:gd name="T74" fmla="*/ 2147483647 w 150"/>
                <a:gd name="T75" fmla="*/ 2147483647 h 402"/>
                <a:gd name="T76" fmla="*/ 2147483647 w 150"/>
                <a:gd name="T77" fmla="*/ 2147483647 h 402"/>
                <a:gd name="T78" fmla="*/ 2147483647 w 150"/>
                <a:gd name="T79" fmla="*/ 2147483647 h 402"/>
                <a:gd name="T80" fmla="*/ 2147483647 w 150"/>
                <a:gd name="T81" fmla="*/ 2147483647 h 402"/>
                <a:gd name="T82" fmla="*/ 2147483647 w 150"/>
                <a:gd name="T83" fmla="*/ 2147483647 h 402"/>
                <a:gd name="T84" fmla="*/ 2147483647 w 150"/>
                <a:gd name="T85" fmla="*/ 2147483647 h 402"/>
                <a:gd name="T86" fmla="*/ 2147483647 w 150"/>
                <a:gd name="T87" fmla="*/ 2147483647 h 402"/>
                <a:gd name="T88" fmla="*/ 2147483647 w 150"/>
                <a:gd name="T89" fmla="*/ 2147483647 h 402"/>
                <a:gd name="T90" fmla="*/ 2147483647 w 150"/>
                <a:gd name="T91" fmla="*/ 2147483647 h 402"/>
                <a:gd name="T92" fmla="*/ 2147483647 w 150"/>
                <a:gd name="T93" fmla="*/ 2147483647 h 402"/>
                <a:gd name="T94" fmla="*/ 2147483647 w 150"/>
                <a:gd name="T95" fmla="*/ 2147483647 h 402"/>
                <a:gd name="T96" fmla="*/ 2147483647 w 150"/>
                <a:gd name="T97" fmla="*/ 2147483647 h 402"/>
                <a:gd name="T98" fmla="*/ 2147483647 w 150"/>
                <a:gd name="T99" fmla="*/ 2147483647 h 402"/>
                <a:gd name="T100" fmla="*/ 2147483647 w 150"/>
                <a:gd name="T101" fmla="*/ 2147483647 h 402"/>
                <a:gd name="T102" fmla="*/ 2147483647 w 150"/>
                <a:gd name="T103" fmla="*/ 2147483647 h 402"/>
                <a:gd name="T104" fmla="*/ 2147483647 w 150"/>
                <a:gd name="T105" fmla="*/ 2147483647 h 402"/>
                <a:gd name="T106" fmla="*/ 2147483647 w 150"/>
                <a:gd name="T107" fmla="*/ 2147483647 h 402"/>
                <a:gd name="T108" fmla="*/ 2147483647 w 150"/>
                <a:gd name="T109" fmla="*/ 2147483647 h 402"/>
                <a:gd name="T110" fmla="*/ 2147483647 w 150"/>
                <a:gd name="T111" fmla="*/ 2147483647 h 402"/>
                <a:gd name="T112" fmla="*/ 2147483647 w 150"/>
                <a:gd name="T113" fmla="*/ 2147483647 h 402"/>
                <a:gd name="T114" fmla="*/ 2147483647 w 150"/>
                <a:gd name="T115" fmla="*/ 0 h 402"/>
                <a:gd name="T116" fmla="*/ 2147483647 w 150"/>
                <a:gd name="T117" fmla="*/ 2147483647 h 4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0"/>
                <a:gd name="T178" fmla="*/ 0 h 402"/>
                <a:gd name="T179" fmla="*/ 150 w 150"/>
                <a:gd name="T180" fmla="*/ 402 h 4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0" h="402">
                  <a:moveTo>
                    <a:pt x="122" y="89"/>
                  </a:moveTo>
                  <a:cubicBezTo>
                    <a:pt x="119" y="112"/>
                    <a:pt x="118" y="132"/>
                    <a:pt x="116" y="159"/>
                  </a:cubicBezTo>
                  <a:cubicBezTo>
                    <a:pt x="110" y="164"/>
                    <a:pt x="100" y="173"/>
                    <a:pt x="91" y="175"/>
                  </a:cubicBezTo>
                  <a:cubicBezTo>
                    <a:pt x="88" y="176"/>
                    <a:pt x="84" y="176"/>
                    <a:pt x="81" y="176"/>
                  </a:cubicBezTo>
                  <a:cubicBezTo>
                    <a:pt x="71" y="176"/>
                    <a:pt x="60" y="175"/>
                    <a:pt x="51" y="175"/>
                  </a:cubicBezTo>
                  <a:cubicBezTo>
                    <a:pt x="48" y="175"/>
                    <a:pt x="45" y="175"/>
                    <a:pt x="43" y="175"/>
                  </a:cubicBezTo>
                  <a:cubicBezTo>
                    <a:pt x="30" y="178"/>
                    <a:pt x="22" y="184"/>
                    <a:pt x="15" y="192"/>
                  </a:cubicBezTo>
                  <a:cubicBezTo>
                    <a:pt x="8" y="199"/>
                    <a:pt x="0" y="212"/>
                    <a:pt x="0" y="222"/>
                  </a:cubicBezTo>
                  <a:cubicBezTo>
                    <a:pt x="0" y="222"/>
                    <a:pt x="0" y="223"/>
                    <a:pt x="0" y="223"/>
                  </a:cubicBezTo>
                  <a:cubicBezTo>
                    <a:pt x="1" y="234"/>
                    <a:pt x="16" y="243"/>
                    <a:pt x="19" y="248"/>
                  </a:cubicBezTo>
                  <a:cubicBezTo>
                    <a:pt x="20" y="248"/>
                    <a:pt x="20" y="249"/>
                    <a:pt x="21" y="249"/>
                  </a:cubicBezTo>
                  <a:cubicBezTo>
                    <a:pt x="21" y="249"/>
                    <a:pt x="22" y="249"/>
                    <a:pt x="22" y="248"/>
                  </a:cubicBezTo>
                  <a:cubicBezTo>
                    <a:pt x="23" y="248"/>
                    <a:pt x="23" y="246"/>
                    <a:pt x="22" y="245"/>
                  </a:cubicBezTo>
                  <a:cubicBezTo>
                    <a:pt x="18" y="240"/>
                    <a:pt x="4" y="230"/>
                    <a:pt x="4" y="223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14"/>
                    <a:pt x="12" y="201"/>
                    <a:pt x="18" y="195"/>
                  </a:cubicBezTo>
                  <a:cubicBezTo>
                    <a:pt x="25" y="187"/>
                    <a:pt x="32" y="182"/>
                    <a:pt x="44" y="179"/>
                  </a:cubicBezTo>
                  <a:cubicBezTo>
                    <a:pt x="46" y="179"/>
                    <a:pt x="48" y="179"/>
                    <a:pt x="51" y="179"/>
                  </a:cubicBezTo>
                  <a:cubicBezTo>
                    <a:pt x="58" y="179"/>
                    <a:pt x="66" y="180"/>
                    <a:pt x="74" y="180"/>
                  </a:cubicBezTo>
                  <a:cubicBezTo>
                    <a:pt x="75" y="184"/>
                    <a:pt x="78" y="186"/>
                    <a:pt x="78" y="193"/>
                  </a:cubicBezTo>
                  <a:cubicBezTo>
                    <a:pt x="78" y="195"/>
                    <a:pt x="78" y="198"/>
                    <a:pt x="76" y="202"/>
                  </a:cubicBezTo>
                  <a:cubicBezTo>
                    <a:pt x="71" y="218"/>
                    <a:pt x="51" y="250"/>
                    <a:pt x="41" y="272"/>
                  </a:cubicBezTo>
                  <a:cubicBezTo>
                    <a:pt x="32" y="295"/>
                    <a:pt x="25" y="318"/>
                    <a:pt x="21" y="338"/>
                  </a:cubicBezTo>
                  <a:cubicBezTo>
                    <a:pt x="20" y="345"/>
                    <a:pt x="20" y="352"/>
                    <a:pt x="20" y="360"/>
                  </a:cubicBezTo>
                  <a:cubicBezTo>
                    <a:pt x="20" y="374"/>
                    <a:pt x="21" y="387"/>
                    <a:pt x="21" y="395"/>
                  </a:cubicBezTo>
                  <a:cubicBezTo>
                    <a:pt x="21" y="396"/>
                    <a:pt x="22" y="397"/>
                    <a:pt x="23" y="397"/>
                  </a:cubicBezTo>
                  <a:cubicBezTo>
                    <a:pt x="24" y="397"/>
                    <a:pt x="25" y="396"/>
                    <a:pt x="25" y="395"/>
                  </a:cubicBezTo>
                  <a:cubicBezTo>
                    <a:pt x="25" y="387"/>
                    <a:pt x="24" y="373"/>
                    <a:pt x="24" y="360"/>
                  </a:cubicBezTo>
                  <a:cubicBezTo>
                    <a:pt x="24" y="353"/>
                    <a:pt x="24" y="346"/>
                    <a:pt x="25" y="339"/>
                  </a:cubicBezTo>
                  <a:cubicBezTo>
                    <a:pt x="29" y="319"/>
                    <a:pt x="36" y="296"/>
                    <a:pt x="45" y="274"/>
                  </a:cubicBezTo>
                  <a:cubicBezTo>
                    <a:pt x="54" y="252"/>
                    <a:pt x="75" y="220"/>
                    <a:pt x="80" y="203"/>
                  </a:cubicBezTo>
                  <a:cubicBezTo>
                    <a:pt x="82" y="199"/>
                    <a:pt x="82" y="196"/>
                    <a:pt x="82" y="193"/>
                  </a:cubicBezTo>
                  <a:cubicBezTo>
                    <a:pt x="82" y="187"/>
                    <a:pt x="80" y="183"/>
                    <a:pt x="78" y="180"/>
                  </a:cubicBezTo>
                  <a:cubicBezTo>
                    <a:pt x="79" y="180"/>
                    <a:pt x="80" y="180"/>
                    <a:pt x="81" y="180"/>
                  </a:cubicBezTo>
                  <a:cubicBezTo>
                    <a:pt x="85" y="180"/>
                    <a:pt x="88" y="180"/>
                    <a:pt x="92" y="179"/>
                  </a:cubicBezTo>
                  <a:cubicBezTo>
                    <a:pt x="96" y="178"/>
                    <a:pt x="99" y="176"/>
                    <a:pt x="103" y="174"/>
                  </a:cubicBezTo>
                  <a:cubicBezTo>
                    <a:pt x="101" y="177"/>
                    <a:pt x="99" y="180"/>
                    <a:pt x="98" y="183"/>
                  </a:cubicBezTo>
                  <a:cubicBezTo>
                    <a:pt x="94" y="196"/>
                    <a:pt x="91" y="211"/>
                    <a:pt x="90" y="237"/>
                  </a:cubicBezTo>
                  <a:cubicBezTo>
                    <a:pt x="90" y="238"/>
                    <a:pt x="90" y="239"/>
                    <a:pt x="90" y="241"/>
                  </a:cubicBezTo>
                  <a:cubicBezTo>
                    <a:pt x="90" y="267"/>
                    <a:pt x="95" y="314"/>
                    <a:pt x="95" y="340"/>
                  </a:cubicBezTo>
                  <a:cubicBezTo>
                    <a:pt x="95" y="341"/>
                    <a:pt x="95" y="343"/>
                    <a:pt x="95" y="344"/>
                  </a:cubicBezTo>
                  <a:cubicBezTo>
                    <a:pt x="94" y="370"/>
                    <a:pt x="90" y="388"/>
                    <a:pt x="88" y="400"/>
                  </a:cubicBezTo>
                  <a:cubicBezTo>
                    <a:pt x="88" y="401"/>
                    <a:pt x="89" y="402"/>
                    <a:pt x="90" y="402"/>
                  </a:cubicBezTo>
                  <a:cubicBezTo>
                    <a:pt x="90" y="402"/>
                    <a:pt x="90" y="402"/>
                    <a:pt x="90" y="402"/>
                  </a:cubicBezTo>
                  <a:cubicBezTo>
                    <a:pt x="91" y="402"/>
                    <a:pt x="92" y="401"/>
                    <a:pt x="92" y="400"/>
                  </a:cubicBezTo>
                  <a:cubicBezTo>
                    <a:pt x="94" y="389"/>
                    <a:pt x="98" y="371"/>
                    <a:pt x="99" y="344"/>
                  </a:cubicBezTo>
                  <a:cubicBezTo>
                    <a:pt x="99" y="343"/>
                    <a:pt x="99" y="341"/>
                    <a:pt x="99" y="340"/>
                  </a:cubicBezTo>
                  <a:cubicBezTo>
                    <a:pt x="99" y="313"/>
                    <a:pt x="94" y="267"/>
                    <a:pt x="94" y="241"/>
                  </a:cubicBezTo>
                  <a:cubicBezTo>
                    <a:pt x="94" y="239"/>
                    <a:pt x="94" y="238"/>
                    <a:pt x="94" y="237"/>
                  </a:cubicBezTo>
                  <a:cubicBezTo>
                    <a:pt x="95" y="211"/>
                    <a:pt x="98" y="197"/>
                    <a:pt x="102" y="184"/>
                  </a:cubicBezTo>
                  <a:cubicBezTo>
                    <a:pt x="105" y="174"/>
                    <a:pt x="112" y="170"/>
                    <a:pt x="116" y="166"/>
                  </a:cubicBezTo>
                  <a:cubicBezTo>
                    <a:pt x="116" y="176"/>
                    <a:pt x="116" y="188"/>
                    <a:pt x="115" y="201"/>
                  </a:cubicBezTo>
                  <a:cubicBezTo>
                    <a:pt x="114" y="253"/>
                    <a:pt x="113" y="367"/>
                    <a:pt x="115" y="400"/>
                  </a:cubicBezTo>
                  <a:cubicBezTo>
                    <a:pt x="130" y="399"/>
                    <a:pt x="130" y="399"/>
                    <a:pt x="130" y="399"/>
                  </a:cubicBezTo>
                  <a:cubicBezTo>
                    <a:pt x="132" y="381"/>
                    <a:pt x="128" y="341"/>
                    <a:pt x="130" y="292"/>
                  </a:cubicBezTo>
                  <a:cubicBezTo>
                    <a:pt x="131" y="243"/>
                    <a:pt x="136" y="149"/>
                    <a:pt x="139" y="105"/>
                  </a:cubicBezTo>
                  <a:cubicBezTo>
                    <a:pt x="143" y="62"/>
                    <a:pt x="150" y="48"/>
                    <a:pt x="150" y="3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38" y="10"/>
                    <a:pt x="127" y="56"/>
                    <a:pt x="122" y="89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457200">
                <a:defRPr/>
              </a:pPr>
              <a:endParaRPr lang="el-G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666" name="Freeform 37"/>
            <p:cNvSpPr>
              <a:spLocks noChangeAspect="1"/>
            </p:cNvSpPr>
            <p:nvPr/>
          </p:nvSpPr>
          <p:spPr bwMode="auto">
            <a:xfrm>
              <a:off x="8252662" y="5724765"/>
              <a:ext cx="142814" cy="363298"/>
            </a:xfrm>
            <a:custGeom>
              <a:avLst/>
              <a:gdLst>
                <a:gd name="T0" fmla="*/ 2147483647 w 165"/>
                <a:gd name="T1" fmla="*/ 2147483647 h 417"/>
                <a:gd name="T2" fmla="*/ 2147483647 w 165"/>
                <a:gd name="T3" fmla="*/ 2147483647 h 417"/>
                <a:gd name="T4" fmla="*/ 2147483647 w 165"/>
                <a:gd name="T5" fmla="*/ 2147483647 h 417"/>
                <a:gd name="T6" fmla="*/ 2147483647 w 165"/>
                <a:gd name="T7" fmla="*/ 2147483647 h 417"/>
                <a:gd name="T8" fmla="*/ 2147483647 w 165"/>
                <a:gd name="T9" fmla="*/ 2147483647 h 417"/>
                <a:gd name="T10" fmla="*/ 2147483647 w 165"/>
                <a:gd name="T11" fmla="*/ 2147483647 h 417"/>
                <a:gd name="T12" fmla="*/ 2147483647 w 165"/>
                <a:gd name="T13" fmla="*/ 0 h 417"/>
                <a:gd name="T14" fmla="*/ 2147483647 w 165"/>
                <a:gd name="T15" fmla="*/ 2147483647 h 417"/>
                <a:gd name="T16" fmla="*/ 2147483647 w 165"/>
                <a:gd name="T17" fmla="*/ 2147483647 h 417"/>
                <a:gd name="T18" fmla="*/ 2147483647 w 165"/>
                <a:gd name="T19" fmla="*/ 2147483647 h 417"/>
                <a:gd name="T20" fmla="*/ 2147483647 w 165"/>
                <a:gd name="T21" fmla="*/ 2147483647 h 417"/>
                <a:gd name="T22" fmla="*/ 2147483647 w 165"/>
                <a:gd name="T23" fmla="*/ 2147483647 h 417"/>
                <a:gd name="T24" fmla="*/ 2147483647 w 165"/>
                <a:gd name="T25" fmla="*/ 2147483647 h 417"/>
                <a:gd name="T26" fmla="*/ 2147483647 w 165"/>
                <a:gd name="T27" fmla="*/ 2147483647 h 417"/>
                <a:gd name="T28" fmla="*/ 2147483647 w 165"/>
                <a:gd name="T29" fmla="*/ 2147483647 h 417"/>
                <a:gd name="T30" fmla="*/ 2147483647 w 165"/>
                <a:gd name="T31" fmla="*/ 2147483647 h 417"/>
                <a:gd name="T32" fmla="*/ 2147483647 w 165"/>
                <a:gd name="T33" fmla="*/ 2147483647 h 417"/>
                <a:gd name="T34" fmla="*/ 2147483647 w 165"/>
                <a:gd name="T35" fmla="*/ 2147483647 h 417"/>
                <a:gd name="T36" fmla="*/ 2147483647 w 165"/>
                <a:gd name="T37" fmla="*/ 2147483647 h 417"/>
                <a:gd name="T38" fmla="*/ 2147483647 w 165"/>
                <a:gd name="T39" fmla="*/ 2147483647 h 417"/>
                <a:gd name="T40" fmla="*/ 2147483647 w 165"/>
                <a:gd name="T41" fmla="*/ 2147483647 h 417"/>
                <a:gd name="T42" fmla="*/ 2147483647 w 165"/>
                <a:gd name="T43" fmla="*/ 2147483647 h 417"/>
                <a:gd name="T44" fmla="*/ 2147483647 w 165"/>
                <a:gd name="T45" fmla="*/ 2147483647 h 417"/>
                <a:gd name="T46" fmla="*/ 2147483647 w 165"/>
                <a:gd name="T47" fmla="*/ 2147483647 h 417"/>
                <a:gd name="T48" fmla="*/ 2147483647 w 165"/>
                <a:gd name="T49" fmla="*/ 2147483647 h 417"/>
                <a:gd name="T50" fmla="*/ 2147483647 w 165"/>
                <a:gd name="T51" fmla="*/ 2147483647 h 417"/>
                <a:gd name="T52" fmla="*/ 2147483647 w 165"/>
                <a:gd name="T53" fmla="*/ 2147483647 h 417"/>
                <a:gd name="T54" fmla="*/ 2147483647 w 165"/>
                <a:gd name="T55" fmla="*/ 2147483647 h 417"/>
                <a:gd name="T56" fmla="*/ 2147483647 w 165"/>
                <a:gd name="T57" fmla="*/ 2147483647 h 417"/>
                <a:gd name="T58" fmla="*/ 2147483647 w 165"/>
                <a:gd name="T59" fmla="*/ 2147483647 h 417"/>
                <a:gd name="T60" fmla="*/ 2147483647 w 165"/>
                <a:gd name="T61" fmla="*/ 2147483647 h 417"/>
                <a:gd name="T62" fmla="*/ 2147483647 w 165"/>
                <a:gd name="T63" fmla="*/ 2147483647 h 417"/>
                <a:gd name="T64" fmla="*/ 2147483647 w 165"/>
                <a:gd name="T65" fmla="*/ 2147483647 h 417"/>
                <a:gd name="T66" fmla="*/ 2147483647 w 165"/>
                <a:gd name="T67" fmla="*/ 2147483647 h 417"/>
                <a:gd name="T68" fmla="*/ 2147483647 w 165"/>
                <a:gd name="T69" fmla="*/ 2147483647 h 417"/>
                <a:gd name="T70" fmla="*/ 2147483647 w 165"/>
                <a:gd name="T71" fmla="*/ 2147483647 h 417"/>
                <a:gd name="T72" fmla="*/ 2147483647 w 165"/>
                <a:gd name="T73" fmla="*/ 2147483647 h 417"/>
                <a:gd name="T74" fmla="*/ 2147483647 w 165"/>
                <a:gd name="T75" fmla="*/ 2147483647 h 417"/>
                <a:gd name="T76" fmla="*/ 2147483647 w 165"/>
                <a:gd name="T77" fmla="*/ 2147483647 h 417"/>
                <a:gd name="T78" fmla="*/ 2147483647 w 165"/>
                <a:gd name="T79" fmla="*/ 2147483647 h 417"/>
                <a:gd name="T80" fmla="*/ 2147483647 w 165"/>
                <a:gd name="T81" fmla="*/ 2147483647 h 417"/>
                <a:gd name="T82" fmla="*/ 2147483647 w 165"/>
                <a:gd name="T83" fmla="*/ 2147483647 h 417"/>
                <a:gd name="T84" fmla="*/ 2147483647 w 165"/>
                <a:gd name="T85" fmla="*/ 2147483647 h 417"/>
                <a:gd name="T86" fmla="*/ 2147483647 w 165"/>
                <a:gd name="T87" fmla="*/ 2147483647 h 417"/>
                <a:gd name="T88" fmla="*/ 2147483647 w 165"/>
                <a:gd name="T89" fmla="*/ 2147483647 h 417"/>
                <a:gd name="T90" fmla="*/ 2147483647 w 165"/>
                <a:gd name="T91" fmla="*/ 2147483647 h 417"/>
                <a:gd name="T92" fmla="*/ 2147483647 w 165"/>
                <a:gd name="T93" fmla="*/ 2147483647 h 417"/>
                <a:gd name="T94" fmla="*/ 2147483647 w 165"/>
                <a:gd name="T95" fmla="*/ 2147483647 h 417"/>
                <a:gd name="T96" fmla="*/ 2147483647 w 165"/>
                <a:gd name="T97" fmla="*/ 2147483647 h 417"/>
                <a:gd name="T98" fmla="*/ 2147483647 w 165"/>
                <a:gd name="T99" fmla="*/ 2147483647 h 417"/>
                <a:gd name="T100" fmla="*/ 2147483647 w 165"/>
                <a:gd name="T101" fmla="*/ 2147483647 h 417"/>
                <a:gd name="T102" fmla="*/ 2147483647 w 165"/>
                <a:gd name="T103" fmla="*/ 2147483647 h 417"/>
                <a:gd name="T104" fmla="*/ 2147483647 w 165"/>
                <a:gd name="T105" fmla="*/ 2147483647 h 417"/>
                <a:gd name="T106" fmla="*/ 2147483647 w 165"/>
                <a:gd name="T107" fmla="*/ 2147483647 h 417"/>
                <a:gd name="T108" fmla="*/ 2147483647 w 165"/>
                <a:gd name="T109" fmla="*/ 2147483647 h 417"/>
                <a:gd name="T110" fmla="*/ 2147483647 w 165"/>
                <a:gd name="T111" fmla="*/ 2147483647 h 417"/>
                <a:gd name="T112" fmla="*/ 2147483647 w 165"/>
                <a:gd name="T113" fmla="*/ 2147483647 h 417"/>
                <a:gd name="T114" fmla="*/ 2147483647 w 165"/>
                <a:gd name="T115" fmla="*/ 2147483647 h 4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5"/>
                <a:gd name="T175" fmla="*/ 0 h 417"/>
                <a:gd name="T176" fmla="*/ 165 w 165"/>
                <a:gd name="T177" fmla="*/ 417 h 4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5" h="417">
                  <a:moveTo>
                    <a:pt x="143" y="192"/>
                  </a:moveTo>
                  <a:cubicBezTo>
                    <a:pt x="128" y="185"/>
                    <a:pt x="95" y="179"/>
                    <a:pt x="79" y="172"/>
                  </a:cubicBezTo>
                  <a:cubicBezTo>
                    <a:pt x="62" y="166"/>
                    <a:pt x="55" y="160"/>
                    <a:pt x="45" y="153"/>
                  </a:cubicBezTo>
                  <a:cubicBezTo>
                    <a:pt x="38" y="147"/>
                    <a:pt x="30" y="139"/>
                    <a:pt x="25" y="133"/>
                  </a:cubicBezTo>
                  <a:cubicBezTo>
                    <a:pt x="25" y="132"/>
                    <a:pt x="25" y="131"/>
                    <a:pt x="25" y="130"/>
                  </a:cubicBezTo>
                  <a:cubicBezTo>
                    <a:pt x="25" y="94"/>
                    <a:pt x="26" y="86"/>
                    <a:pt x="24" y="65"/>
                  </a:cubicBezTo>
                  <a:cubicBezTo>
                    <a:pt x="22" y="43"/>
                    <a:pt x="18" y="6"/>
                    <a:pt x="14" y="0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38"/>
                    <a:pt x="5" y="51"/>
                    <a:pt x="6" y="73"/>
                  </a:cubicBezTo>
                  <a:cubicBezTo>
                    <a:pt x="7" y="95"/>
                    <a:pt x="9" y="123"/>
                    <a:pt x="9" y="160"/>
                  </a:cubicBezTo>
                  <a:cubicBezTo>
                    <a:pt x="9" y="196"/>
                    <a:pt x="7" y="251"/>
                    <a:pt x="8" y="293"/>
                  </a:cubicBezTo>
                  <a:cubicBezTo>
                    <a:pt x="9" y="335"/>
                    <a:pt x="13" y="393"/>
                    <a:pt x="16" y="413"/>
                  </a:cubicBezTo>
                  <a:cubicBezTo>
                    <a:pt x="27" y="413"/>
                    <a:pt x="27" y="413"/>
                    <a:pt x="27" y="413"/>
                  </a:cubicBezTo>
                  <a:cubicBezTo>
                    <a:pt x="28" y="391"/>
                    <a:pt x="24" y="329"/>
                    <a:pt x="23" y="282"/>
                  </a:cubicBezTo>
                  <a:cubicBezTo>
                    <a:pt x="23" y="241"/>
                    <a:pt x="24" y="182"/>
                    <a:pt x="25" y="144"/>
                  </a:cubicBezTo>
                  <a:cubicBezTo>
                    <a:pt x="28" y="147"/>
                    <a:pt x="31" y="149"/>
                    <a:pt x="34" y="153"/>
                  </a:cubicBezTo>
                  <a:cubicBezTo>
                    <a:pt x="40" y="160"/>
                    <a:pt x="47" y="165"/>
                    <a:pt x="51" y="180"/>
                  </a:cubicBezTo>
                  <a:cubicBezTo>
                    <a:pt x="54" y="193"/>
                    <a:pt x="57" y="210"/>
                    <a:pt x="57" y="233"/>
                  </a:cubicBezTo>
                  <a:cubicBezTo>
                    <a:pt x="57" y="237"/>
                    <a:pt x="57" y="241"/>
                    <a:pt x="57" y="245"/>
                  </a:cubicBezTo>
                  <a:cubicBezTo>
                    <a:pt x="56" y="275"/>
                    <a:pt x="45" y="331"/>
                    <a:pt x="43" y="359"/>
                  </a:cubicBezTo>
                  <a:cubicBezTo>
                    <a:pt x="42" y="365"/>
                    <a:pt x="42" y="371"/>
                    <a:pt x="42" y="376"/>
                  </a:cubicBezTo>
                  <a:cubicBezTo>
                    <a:pt x="42" y="394"/>
                    <a:pt x="44" y="406"/>
                    <a:pt x="44" y="414"/>
                  </a:cubicBezTo>
                  <a:cubicBezTo>
                    <a:pt x="44" y="415"/>
                    <a:pt x="45" y="416"/>
                    <a:pt x="46" y="416"/>
                  </a:cubicBezTo>
                  <a:cubicBezTo>
                    <a:pt x="47" y="416"/>
                    <a:pt x="48" y="415"/>
                    <a:pt x="48" y="414"/>
                  </a:cubicBezTo>
                  <a:cubicBezTo>
                    <a:pt x="48" y="405"/>
                    <a:pt x="46" y="394"/>
                    <a:pt x="46" y="376"/>
                  </a:cubicBezTo>
                  <a:cubicBezTo>
                    <a:pt x="46" y="371"/>
                    <a:pt x="46" y="366"/>
                    <a:pt x="47" y="359"/>
                  </a:cubicBezTo>
                  <a:cubicBezTo>
                    <a:pt x="49" y="332"/>
                    <a:pt x="59" y="276"/>
                    <a:pt x="61" y="245"/>
                  </a:cubicBezTo>
                  <a:cubicBezTo>
                    <a:pt x="61" y="241"/>
                    <a:pt x="61" y="237"/>
                    <a:pt x="61" y="233"/>
                  </a:cubicBezTo>
                  <a:cubicBezTo>
                    <a:pt x="61" y="209"/>
                    <a:pt x="58" y="192"/>
                    <a:pt x="55" y="179"/>
                  </a:cubicBezTo>
                  <a:cubicBezTo>
                    <a:pt x="51" y="166"/>
                    <a:pt x="46" y="160"/>
                    <a:pt x="41" y="154"/>
                  </a:cubicBezTo>
                  <a:cubicBezTo>
                    <a:pt x="41" y="155"/>
                    <a:pt x="42" y="155"/>
                    <a:pt x="42" y="156"/>
                  </a:cubicBezTo>
                  <a:cubicBezTo>
                    <a:pt x="49" y="161"/>
                    <a:pt x="56" y="166"/>
                    <a:pt x="64" y="170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9" y="178"/>
                    <a:pt x="82" y="186"/>
                    <a:pt x="88" y="209"/>
                  </a:cubicBezTo>
                  <a:cubicBezTo>
                    <a:pt x="94" y="233"/>
                    <a:pt x="97" y="288"/>
                    <a:pt x="100" y="314"/>
                  </a:cubicBezTo>
                  <a:cubicBezTo>
                    <a:pt x="104" y="341"/>
                    <a:pt x="108" y="351"/>
                    <a:pt x="109" y="368"/>
                  </a:cubicBezTo>
                  <a:cubicBezTo>
                    <a:pt x="109" y="370"/>
                    <a:pt x="109" y="371"/>
                    <a:pt x="109" y="373"/>
                  </a:cubicBezTo>
                  <a:cubicBezTo>
                    <a:pt x="109" y="389"/>
                    <a:pt x="106" y="406"/>
                    <a:pt x="106" y="415"/>
                  </a:cubicBezTo>
                  <a:cubicBezTo>
                    <a:pt x="105" y="416"/>
                    <a:pt x="106" y="417"/>
                    <a:pt x="107" y="417"/>
                  </a:cubicBezTo>
                  <a:cubicBezTo>
                    <a:pt x="107" y="417"/>
                    <a:pt x="107" y="417"/>
                    <a:pt x="107" y="417"/>
                  </a:cubicBezTo>
                  <a:cubicBezTo>
                    <a:pt x="109" y="417"/>
                    <a:pt x="109" y="416"/>
                    <a:pt x="109" y="415"/>
                  </a:cubicBezTo>
                  <a:cubicBezTo>
                    <a:pt x="110" y="407"/>
                    <a:pt x="113" y="389"/>
                    <a:pt x="113" y="373"/>
                  </a:cubicBezTo>
                  <a:cubicBezTo>
                    <a:pt x="113" y="371"/>
                    <a:pt x="113" y="370"/>
                    <a:pt x="113" y="368"/>
                  </a:cubicBezTo>
                  <a:cubicBezTo>
                    <a:pt x="112" y="350"/>
                    <a:pt x="107" y="340"/>
                    <a:pt x="104" y="314"/>
                  </a:cubicBezTo>
                  <a:cubicBezTo>
                    <a:pt x="100" y="288"/>
                    <a:pt x="98" y="233"/>
                    <a:pt x="92" y="208"/>
                  </a:cubicBezTo>
                  <a:cubicBezTo>
                    <a:pt x="88" y="190"/>
                    <a:pt x="79" y="180"/>
                    <a:pt x="73" y="174"/>
                  </a:cubicBezTo>
                  <a:cubicBezTo>
                    <a:pt x="74" y="175"/>
                    <a:pt x="76" y="175"/>
                    <a:pt x="77" y="176"/>
                  </a:cubicBezTo>
                  <a:cubicBezTo>
                    <a:pt x="94" y="183"/>
                    <a:pt x="128" y="189"/>
                    <a:pt x="141" y="196"/>
                  </a:cubicBezTo>
                  <a:cubicBezTo>
                    <a:pt x="155" y="203"/>
                    <a:pt x="161" y="212"/>
                    <a:pt x="161" y="218"/>
                  </a:cubicBezTo>
                  <a:cubicBezTo>
                    <a:pt x="161" y="221"/>
                    <a:pt x="158" y="225"/>
                    <a:pt x="153" y="229"/>
                  </a:cubicBezTo>
                  <a:cubicBezTo>
                    <a:pt x="149" y="233"/>
                    <a:pt x="144" y="237"/>
                    <a:pt x="142" y="239"/>
                  </a:cubicBezTo>
                  <a:cubicBezTo>
                    <a:pt x="141" y="240"/>
                    <a:pt x="141" y="241"/>
                    <a:pt x="142" y="242"/>
                  </a:cubicBezTo>
                  <a:cubicBezTo>
                    <a:pt x="142" y="243"/>
                    <a:pt x="143" y="243"/>
                    <a:pt x="143" y="243"/>
                  </a:cubicBezTo>
                  <a:cubicBezTo>
                    <a:pt x="144" y="243"/>
                    <a:pt x="145" y="242"/>
                    <a:pt x="145" y="242"/>
                  </a:cubicBezTo>
                  <a:cubicBezTo>
                    <a:pt x="147" y="240"/>
                    <a:pt x="152" y="236"/>
                    <a:pt x="156" y="232"/>
                  </a:cubicBezTo>
                  <a:cubicBezTo>
                    <a:pt x="160" y="228"/>
                    <a:pt x="165" y="223"/>
                    <a:pt x="165" y="218"/>
                  </a:cubicBezTo>
                  <a:cubicBezTo>
                    <a:pt x="165" y="209"/>
                    <a:pt x="157" y="200"/>
                    <a:pt x="143" y="192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457200">
                <a:defRPr/>
              </a:pPr>
              <a:endParaRPr lang="el-G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667" name="Freeform 38"/>
            <p:cNvSpPr>
              <a:spLocks noChangeAspect="1" noEditPoints="1"/>
            </p:cNvSpPr>
            <p:nvPr/>
          </p:nvSpPr>
          <p:spPr bwMode="auto">
            <a:xfrm>
              <a:off x="7922603" y="4634874"/>
              <a:ext cx="520477" cy="1277092"/>
            </a:xfrm>
            <a:custGeom>
              <a:avLst/>
              <a:gdLst>
                <a:gd name="T0" fmla="*/ 2147483647 w 598"/>
                <a:gd name="T1" fmla="*/ 2147483647 h 1468"/>
                <a:gd name="T2" fmla="*/ 2147483647 w 598"/>
                <a:gd name="T3" fmla="*/ 2147483647 h 1468"/>
                <a:gd name="T4" fmla="*/ 2147483647 w 598"/>
                <a:gd name="T5" fmla="*/ 2147483647 h 1468"/>
                <a:gd name="T6" fmla="*/ 2147483647 w 598"/>
                <a:gd name="T7" fmla="*/ 2147483647 h 1468"/>
                <a:gd name="T8" fmla="*/ 2147483647 w 598"/>
                <a:gd name="T9" fmla="*/ 2147483647 h 1468"/>
                <a:gd name="T10" fmla="*/ 2147483647 w 598"/>
                <a:gd name="T11" fmla="*/ 2147483647 h 1468"/>
                <a:gd name="T12" fmla="*/ 2147483647 w 598"/>
                <a:gd name="T13" fmla="*/ 2147483647 h 1468"/>
                <a:gd name="T14" fmla="*/ 2147483647 w 598"/>
                <a:gd name="T15" fmla="*/ 2147483647 h 1468"/>
                <a:gd name="T16" fmla="*/ 2147483647 w 598"/>
                <a:gd name="T17" fmla="*/ 2147483647 h 1468"/>
                <a:gd name="T18" fmla="*/ 2147483647 w 598"/>
                <a:gd name="T19" fmla="*/ 2147483647 h 1468"/>
                <a:gd name="T20" fmla="*/ 2147483647 w 598"/>
                <a:gd name="T21" fmla="*/ 2147483647 h 1468"/>
                <a:gd name="T22" fmla="*/ 2147483647 w 598"/>
                <a:gd name="T23" fmla="*/ 2147483647 h 1468"/>
                <a:gd name="T24" fmla="*/ 2147483647 w 598"/>
                <a:gd name="T25" fmla="*/ 2147483647 h 1468"/>
                <a:gd name="T26" fmla="*/ 2147483647 w 598"/>
                <a:gd name="T27" fmla="*/ 2147483647 h 1468"/>
                <a:gd name="T28" fmla="*/ 2147483647 w 598"/>
                <a:gd name="T29" fmla="*/ 2147483647 h 1468"/>
                <a:gd name="T30" fmla="*/ 2147483647 w 598"/>
                <a:gd name="T31" fmla="*/ 2147483647 h 1468"/>
                <a:gd name="T32" fmla="*/ 2147483647 w 598"/>
                <a:gd name="T33" fmla="*/ 2147483647 h 1468"/>
                <a:gd name="T34" fmla="*/ 2147483647 w 598"/>
                <a:gd name="T35" fmla="*/ 2147483647 h 1468"/>
                <a:gd name="T36" fmla="*/ 2147483647 w 598"/>
                <a:gd name="T37" fmla="*/ 2147483647 h 1468"/>
                <a:gd name="T38" fmla="*/ 2147483647 w 598"/>
                <a:gd name="T39" fmla="*/ 2147483647 h 1468"/>
                <a:gd name="T40" fmla="*/ 2147483647 w 598"/>
                <a:gd name="T41" fmla="*/ 2147483647 h 1468"/>
                <a:gd name="T42" fmla="*/ 2147483647 w 598"/>
                <a:gd name="T43" fmla="*/ 2147483647 h 1468"/>
                <a:gd name="T44" fmla="*/ 2147483647 w 598"/>
                <a:gd name="T45" fmla="*/ 2147483647 h 1468"/>
                <a:gd name="T46" fmla="*/ 2147483647 w 598"/>
                <a:gd name="T47" fmla="*/ 2147483647 h 1468"/>
                <a:gd name="T48" fmla="*/ 2147483647 w 598"/>
                <a:gd name="T49" fmla="*/ 2147483647 h 1468"/>
                <a:gd name="T50" fmla="*/ 2147483647 w 598"/>
                <a:gd name="T51" fmla="*/ 2147483647 h 1468"/>
                <a:gd name="T52" fmla="*/ 2147483647 w 598"/>
                <a:gd name="T53" fmla="*/ 2147483647 h 1468"/>
                <a:gd name="T54" fmla="*/ 2147483647 w 598"/>
                <a:gd name="T55" fmla="*/ 2147483647 h 1468"/>
                <a:gd name="T56" fmla="*/ 2147483647 w 598"/>
                <a:gd name="T57" fmla="*/ 2147483647 h 1468"/>
                <a:gd name="T58" fmla="*/ 2147483647 w 598"/>
                <a:gd name="T59" fmla="*/ 2147483647 h 1468"/>
                <a:gd name="T60" fmla="*/ 2147483647 w 598"/>
                <a:gd name="T61" fmla="*/ 2147483647 h 1468"/>
                <a:gd name="T62" fmla="*/ 2147483647 w 598"/>
                <a:gd name="T63" fmla="*/ 2147483647 h 1468"/>
                <a:gd name="T64" fmla="*/ 2147483647 w 598"/>
                <a:gd name="T65" fmla="*/ 2147483647 h 1468"/>
                <a:gd name="T66" fmla="*/ 2147483647 w 598"/>
                <a:gd name="T67" fmla="*/ 2147483647 h 1468"/>
                <a:gd name="T68" fmla="*/ 2147483647 w 598"/>
                <a:gd name="T69" fmla="*/ 2147483647 h 1468"/>
                <a:gd name="T70" fmla="*/ 2147483647 w 598"/>
                <a:gd name="T71" fmla="*/ 2147483647 h 1468"/>
                <a:gd name="T72" fmla="*/ 2147483647 w 598"/>
                <a:gd name="T73" fmla="*/ 2147483647 h 1468"/>
                <a:gd name="T74" fmla="*/ 2147483647 w 598"/>
                <a:gd name="T75" fmla="*/ 2147483647 h 1468"/>
                <a:gd name="T76" fmla="*/ 2147483647 w 598"/>
                <a:gd name="T77" fmla="*/ 2147483647 h 1468"/>
                <a:gd name="T78" fmla="*/ 2147483647 w 598"/>
                <a:gd name="T79" fmla="*/ 2147483647 h 1468"/>
                <a:gd name="T80" fmla="*/ 2147483647 w 598"/>
                <a:gd name="T81" fmla="*/ 2147483647 h 1468"/>
                <a:gd name="T82" fmla="*/ 2147483647 w 598"/>
                <a:gd name="T83" fmla="*/ 2147483647 h 1468"/>
                <a:gd name="T84" fmla="*/ 2147483647 w 598"/>
                <a:gd name="T85" fmla="*/ 2147483647 h 1468"/>
                <a:gd name="T86" fmla="*/ 2147483647 w 598"/>
                <a:gd name="T87" fmla="*/ 2147483647 h 1468"/>
                <a:gd name="T88" fmla="*/ 2147483647 w 598"/>
                <a:gd name="T89" fmla="*/ 2147483647 h 1468"/>
                <a:gd name="T90" fmla="*/ 2147483647 w 598"/>
                <a:gd name="T91" fmla="*/ 2147483647 h 1468"/>
                <a:gd name="T92" fmla="*/ 2147483647 w 598"/>
                <a:gd name="T93" fmla="*/ 2147483647 h 1468"/>
                <a:gd name="T94" fmla="*/ 2147483647 w 598"/>
                <a:gd name="T95" fmla="*/ 2147483647 h 1468"/>
                <a:gd name="T96" fmla="*/ 2147483647 w 598"/>
                <a:gd name="T97" fmla="*/ 2147483647 h 1468"/>
                <a:gd name="T98" fmla="*/ 2147483647 w 598"/>
                <a:gd name="T99" fmla="*/ 2147483647 h 1468"/>
                <a:gd name="T100" fmla="*/ 2147483647 w 598"/>
                <a:gd name="T101" fmla="*/ 2147483647 h 1468"/>
                <a:gd name="T102" fmla="*/ 2147483647 w 598"/>
                <a:gd name="T103" fmla="*/ 2147483647 h 1468"/>
                <a:gd name="T104" fmla="*/ 2147483647 w 598"/>
                <a:gd name="T105" fmla="*/ 2147483647 h 1468"/>
                <a:gd name="T106" fmla="*/ 2147483647 w 598"/>
                <a:gd name="T107" fmla="*/ 2147483647 h 1468"/>
                <a:gd name="T108" fmla="*/ 2147483647 w 598"/>
                <a:gd name="T109" fmla="*/ 2147483647 h 1468"/>
                <a:gd name="T110" fmla="*/ 2147483647 w 598"/>
                <a:gd name="T111" fmla="*/ 2147483647 h 1468"/>
                <a:gd name="T112" fmla="*/ 2147483647 w 598"/>
                <a:gd name="T113" fmla="*/ 2147483647 h 1468"/>
                <a:gd name="T114" fmla="*/ 2147483647 w 598"/>
                <a:gd name="T115" fmla="*/ 2147483647 h 1468"/>
                <a:gd name="T116" fmla="*/ 2147483647 w 598"/>
                <a:gd name="T117" fmla="*/ 2147483647 h 1468"/>
                <a:gd name="T118" fmla="*/ 2147483647 w 598"/>
                <a:gd name="T119" fmla="*/ 2147483647 h 1468"/>
                <a:gd name="T120" fmla="*/ 2147483647 w 598"/>
                <a:gd name="T121" fmla="*/ 2147483647 h 146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98"/>
                <a:gd name="T184" fmla="*/ 0 h 1468"/>
                <a:gd name="T185" fmla="*/ 598 w 598"/>
                <a:gd name="T186" fmla="*/ 1468 h 146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98" h="1468">
                  <a:moveTo>
                    <a:pt x="597" y="452"/>
                  </a:moveTo>
                  <a:cubicBezTo>
                    <a:pt x="595" y="452"/>
                    <a:pt x="590" y="452"/>
                    <a:pt x="587" y="453"/>
                  </a:cubicBezTo>
                  <a:cubicBezTo>
                    <a:pt x="585" y="454"/>
                    <a:pt x="583" y="457"/>
                    <a:pt x="581" y="458"/>
                  </a:cubicBezTo>
                  <a:cubicBezTo>
                    <a:pt x="578" y="459"/>
                    <a:pt x="576" y="460"/>
                    <a:pt x="572" y="460"/>
                  </a:cubicBezTo>
                  <a:cubicBezTo>
                    <a:pt x="571" y="460"/>
                    <a:pt x="569" y="460"/>
                    <a:pt x="567" y="460"/>
                  </a:cubicBezTo>
                  <a:cubicBezTo>
                    <a:pt x="567" y="459"/>
                    <a:pt x="566" y="459"/>
                    <a:pt x="566" y="458"/>
                  </a:cubicBezTo>
                  <a:cubicBezTo>
                    <a:pt x="566" y="458"/>
                    <a:pt x="567" y="458"/>
                    <a:pt x="567" y="458"/>
                  </a:cubicBezTo>
                  <a:cubicBezTo>
                    <a:pt x="572" y="456"/>
                    <a:pt x="571" y="453"/>
                    <a:pt x="574" y="453"/>
                  </a:cubicBezTo>
                  <a:cubicBezTo>
                    <a:pt x="577" y="452"/>
                    <a:pt x="581" y="451"/>
                    <a:pt x="585" y="450"/>
                  </a:cubicBezTo>
                  <a:cubicBezTo>
                    <a:pt x="588" y="449"/>
                    <a:pt x="592" y="448"/>
                    <a:pt x="594" y="448"/>
                  </a:cubicBezTo>
                  <a:cubicBezTo>
                    <a:pt x="594" y="448"/>
                    <a:pt x="594" y="447"/>
                    <a:pt x="594" y="447"/>
                  </a:cubicBezTo>
                  <a:cubicBezTo>
                    <a:pt x="594" y="446"/>
                    <a:pt x="594" y="446"/>
                    <a:pt x="593" y="446"/>
                  </a:cubicBezTo>
                  <a:cubicBezTo>
                    <a:pt x="591" y="446"/>
                    <a:pt x="588" y="447"/>
                    <a:pt x="584" y="448"/>
                  </a:cubicBezTo>
                  <a:cubicBezTo>
                    <a:pt x="581" y="449"/>
                    <a:pt x="576" y="450"/>
                    <a:pt x="573" y="451"/>
                  </a:cubicBezTo>
                  <a:cubicBezTo>
                    <a:pt x="569" y="452"/>
                    <a:pt x="570" y="455"/>
                    <a:pt x="567" y="456"/>
                  </a:cubicBezTo>
                  <a:cubicBezTo>
                    <a:pt x="564" y="457"/>
                    <a:pt x="556" y="458"/>
                    <a:pt x="551" y="459"/>
                  </a:cubicBezTo>
                  <a:cubicBezTo>
                    <a:pt x="548" y="458"/>
                    <a:pt x="544" y="457"/>
                    <a:pt x="540" y="457"/>
                  </a:cubicBezTo>
                  <a:cubicBezTo>
                    <a:pt x="536" y="457"/>
                    <a:pt x="534" y="457"/>
                    <a:pt x="530" y="458"/>
                  </a:cubicBezTo>
                  <a:cubicBezTo>
                    <a:pt x="526" y="459"/>
                    <a:pt x="522" y="462"/>
                    <a:pt x="518" y="463"/>
                  </a:cubicBezTo>
                  <a:cubicBezTo>
                    <a:pt x="516" y="463"/>
                    <a:pt x="514" y="463"/>
                    <a:pt x="513" y="463"/>
                  </a:cubicBezTo>
                  <a:cubicBezTo>
                    <a:pt x="510" y="463"/>
                    <a:pt x="508" y="463"/>
                    <a:pt x="505" y="462"/>
                  </a:cubicBezTo>
                  <a:cubicBezTo>
                    <a:pt x="501" y="462"/>
                    <a:pt x="495" y="458"/>
                    <a:pt x="490" y="457"/>
                  </a:cubicBezTo>
                  <a:cubicBezTo>
                    <a:pt x="488" y="457"/>
                    <a:pt x="486" y="456"/>
                    <a:pt x="484" y="456"/>
                  </a:cubicBezTo>
                  <a:cubicBezTo>
                    <a:pt x="484" y="456"/>
                    <a:pt x="484" y="456"/>
                    <a:pt x="483" y="456"/>
                  </a:cubicBezTo>
                  <a:cubicBezTo>
                    <a:pt x="467" y="439"/>
                    <a:pt x="444" y="427"/>
                    <a:pt x="426" y="420"/>
                  </a:cubicBezTo>
                  <a:cubicBezTo>
                    <a:pt x="408" y="413"/>
                    <a:pt x="388" y="411"/>
                    <a:pt x="376" y="413"/>
                  </a:cubicBezTo>
                  <a:cubicBezTo>
                    <a:pt x="371" y="409"/>
                    <a:pt x="369" y="402"/>
                    <a:pt x="367" y="395"/>
                  </a:cubicBezTo>
                  <a:cubicBezTo>
                    <a:pt x="367" y="395"/>
                    <a:pt x="367" y="395"/>
                    <a:pt x="367" y="395"/>
                  </a:cubicBezTo>
                  <a:cubicBezTo>
                    <a:pt x="367" y="395"/>
                    <a:pt x="369" y="395"/>
                    <a:pt x="370" y="395"/>
                  </a:cubicBezTo>
                  <a:cubicBezTo>
                    <a:pt x="371" y="395"/>
                    <a:pt x="373" y="395"/>
                    <a:pt x="375" y="394"/>
                  </a:cubicBezTo>
                  <a:cubicBezTo>
                    <a:pt x="378" y="393"/>
                    <a:pt x="383" y="390"/>
                    <a:pt x="385" y="389"/>
                  </a:cubicBezTo>
                  <a:cubicBezTo>
                    <a:pt x="386" y="389"/>
                    <a:pt x="386" y="389"/>
                    <a:pt x="387" y="389"/>
                  </a:cubicBezTo>
                  <a:cubicBezTo>
                    <a:pt x="389" y="389"/>
                    <a:pt x="391" y="390"/>
                    <a:pt x="393" y="390"/>
                  </a:cubicBezTo>
                  <a:cubicBezTo>
                    <a:pt x="395" y="390"/>
                    <a:pt x="395" y="391"/>
                    <a:pt x="397" y="392"/>
                  </a:cubicBezTo>
                  <a:cubicBezTo>
                    <a:pt x="397" y="392"/>
                    <a:pt x="397" y="393"/>
                    <a:pt x="397" y="394"/>
                  </a:cubicBezTo>
                  <a:cubicBezTo>
                    <a:pt x="397" y="395"/>
                    <a:pt x="398" y="397"/>
                    <a:pt x="400" y="398"/>
                  </a:cubicBezTo>
                  <a:cubicBezTo>
                    <a:pt x="403" y="399"/>
                    <a:pt x="409" y="400"/>
                    <a:pt x="412" y="400"/>
                  </a:cubicBezTo>
                  <a:cubicBezTo>
                    <a:pt x="415" y="400"/>
                    <a:pt x="417" y="399"/>
                    <a:pt x="417" y="399"/>
                  </a:cubicBezTo>
                  <a:cubicBezTo>
                    <a:pt x="417" y="399"/>
                    <a:pt x="417" y="399"/>
                    <a:pt x="418" y="399"/>
                  </a:cubicBezTo>
                  <a:cubicBezTo>
                    <a:pt x="418" y="399"/>
                    <a:pt x="421" y="402"/>
                    <a:pt x="422" y="403"/>
                  </a:cubicBezTo>
                  <a:cubicBezTo>
                    <a:pt x="423" y="403"/>
                    <a:pt x="423" y="403"/>
                    <a:pt x="424" y="403"/>
                  </a:cubicBezTo>
                  <a:cubicBezTo>
                    <a:pt x="424" y="403"/>
                    <a:pt x="425" y="403"/>
                    <a:pt x="425" y="403"/>
                  </a:cubicBezTo>
                  <a:cubicBezTo>
                    <a:pt x="426" y="402"/>
                    <a:pt x="426" y="401"/>
                    <a:pt x="425" y="400"/>
                  </a:cubicBezTo>
                  <a:cubicBezTo>
                    <a:pt x="424" y="399"/>
                    <a:pt x="422" y="396"/>
                    <a:pt x="418" y="395"/>
                  </a:cubicBezTo>
                  <a:cubicBezTo>
                    <a:pt x="418" y="395"/>
                    <a:pt x="418" y="395"/>
                    <a:pt x="417" y="395"/>
                  </a:cubicBezTo>
                  <a:cubicBezTo>
                    <a:pt x="415" y="395"/>
                    <a:pt x="414" y="396"/>
                    <a:pt x="412" y="396"/>
                  </a:cubicBezTo>
                  <a:cubicBezTo>
                    <a:pt x="409" y="396"/>
                    <a:pt x="404" y="395"/>
                    <a:pt x="402" y="394"/>
                  </a:cubicBezTo>
                  <a:cubicBezTo>
                    <a:pt x="401" y="394"/>
                    <a:pt x="401" y="394"/>
                    <a:pt x="401" y="393"/>
                  </a:cubicBezTo>
                  <a:cubicBezTo>
                    <a:pt x="401" y="392"/>
                    <a:pt x="401" y="390"/>
                    <a:pt x="399" y="389"/>
                  </a:cubicBezTo>
                  <a:cubicBezTo>
                    <a:pt x="398" y="387"/>
                    <a:pt x="396" y="386"/>
                    <a:pt x="393" y="386"/>
                  </a:cubicBezTo>
                  <a:cubicBezTo>
                    <a:pt x="392" y="386"/>
                    <a:pt x="390" y="385"/>
                    <a:pt x="387" y="385"/>
                  </a:cubicBezTo>
                  <a:cubicBezTo>
                    <a:pt x="386" y="385"/>
                    <a:pt x="385" y="385"/>
                    <a:pt x="384" y="385"/>
                  </a:cubicBezTo>
                  <a:cubicBezTo>
                    <a:pt x="383" y="386"/>
                    <a:pt x="382" y="386"/>
                    <a:pt x="381" y="386"/>
                  </a:cubicBezTo>
                  <a:cubicBezTo>
                    <a:pt x="384" y="384"/>
                    <a:pt x="386" y="380"/>
                    <a:pt x="387" y="379"/>
                  </a:cubicBezTo>
                  <a:cubicBezTo>
                    <a:pt x="388" y="379"/>
                    <a:pt x="388" y="379"/>
                    <a:pt x="389" y="379"/>
                  </a:cubicBezTo>
                  <a:cubicBezTo>
                    <a:pt x="390" y="379"/>
                    <a:pt x="392" y="379"/>
                    <a:pt x="393" y="379"/>
                  </a:cubicBezTo>
                  <a:cubicBezTo>
                    <a:pt x="394" y="379"/>
                    <a:pt x="395" y="382"/>
                    <a:pt x="399" y="382"/>
                  </a:cubicBezTo>
                  <a:cubicBezTo>
                    <a:pt x="400" y="382"/>
                    <a:pt x="400" y="383"/>
                    <a:pt x="401" y="383"/>
                  </a:cubicBezTo>
                  <a:cubicBezTo>
                    <a:pt x="404" y="382"/>
                    <a:pt x="407" y="381"/>
                    <a:pt x="410" y="381"/>
                  </a:cubicBezTo>
                  <a:cubicBezTo>
                    <a:pt x="410" y="381"/>
                    <a:pt x="410" y="381"/>
                    <a:pt x="411" y="381"/>
                  </a:cubicBezTo>
                  <a:cubicBezTo>
                    <a:pt x="414" y="382"/>
                    <a:pt x="417" y="384"/>
                    <a:pt x="420" y="384"/>
                  </a:cubicBezTo>
                  <a:cubicBezTo>
                    <a:pt x="421" y="385"/>
                    <a:pt x="422" y="384"/>
                    <a:pt x="422" y="383"/>
                  </a:cubicBezTo>
                  <a:cubicBezTo>
                    <a:pt x="422" y="382"/>
                    <a:pt x="422" y="381"/>
                    <a:pt x="420" y="380"/>
                  </a:cubicBezTo>
                  <a:cubicBezTo>
                    <a:pt x="419" y="380"/>
                    <a:pt x="415" y="378"/>
                    <a:pt x="411" y="377"/>
                  </a:cubicBezTo>
                  <a:cubicBezTo>
                    <a:pt x="411" y="377"/>
                    <a:pt x="410" y="377"/>
                    <a:pt x="410" y="377"/>
                  </a:cubicBezTo>
                  <a:cubicBezTo>
                    <a:pt x="406" y="377"/>
                    <a:pt x="403" y="379"/>
                    <a:pt x="401" y="378"/>
                  </a:cubicBezTo>
                  <a:cubicBezTo>
                    <a:pt x="400" y="378"/>
                    <a:pt x="400" y="378"/>
                    <a:pt x="400" y="378"/>
                  </a:cubicBezTo>
                  <a:cubicBezTo>
                    <a:pt x="398" y="378"/>
                    <a:pt x="397" y="376"/>
                    <a:pt x="394" y="375"/>
                  </a:cubicBezTo>
                  <a:cubicBezTo>
                    <a:pt x="393" y="375"/>
                    <a:pt x="391" y="375"/>
                    <a:pt x="389" y="375"/>
                  </a:cubicBezTo>
                  <a:cubicBezTo>
                    <a:pt x="388" y="375"/>
                    <a:pt x="386" y="375"/>
                    <a:pt x="385" y="376"/>
                  </a:cubicBezTo>
                  <a:cubicBezTo>
                    <a:pt x="382" y="378"/>
                    <a:pt x="379" y="383"/>
                    <a:pt x="377" y="385"/>
                  </a:cubicBezTo>
                  <a:cubicBezTo>
                    <a:pt x="375" y="387"/>
                    <a:pt x="373" y="388"/>
                    <a:pt x="372" y="389"/>
                  </a:cubicBezTo>
                  <a:cubicBezTo>
                    <a:pt x="371" y="389"/>
                    <a:pt x="370" y="389"/>
                    <a:pt x="370" y="389"/>
                  </a:cubicBezTo>
                  <a:cubicBezTo>
                    <a:pt x="368" y="389"/>
                    <a:pt x="366" y="388"/>
                    <a:pt x="365" y="388"/>
                  </a:cubicBezTo>
                  <a:cubicBezTo>
                    <a:pt x="364" y="379"/>
                    <a:pt x="363" y="369"/>
                    <a:pt x="361" y="365"/>
                  </a:cubicBezTo>
                  <a:cubicBezTo>
                    <a:pt x="355" y="365"/>
                    <a:pt x="355" y="365"/>
                    <a:pt x="355" y="365"/>
                  </a:cubicBezTo>
                  <a:cubicBezTo>
                    <a:pt x="355" y="373"/>
                    <a:pt x="363" y="405"/>
                    <a:pt x="363" y="414"/>
                  </a:cubicBezTo>
                  <a:cubicBezTo>
                    <a:pt x="363" y="422"/>
                    <a:pt x="357" y="423"/>
                    <a:pt x="354" y="416"/>
                  </a:cubicBezTo>
                  <a:cubicBezTo>
                    <a:pt x="352" y="408"/>
                    <a:pt x="350" y="377"/>
                    <a:pt x="348" y="370"/>
                  </a:cubicBezTo>
                  <a:cubicBezTo>
                    <a:pt x="342" y="371"/>
                    <a:pt x="342" y="371"/>
                    <a:pt x="342" y="371"/>
                  </a:cubicBezTo>
                  <a:cubicBezTo>
                    <a:pt x="342" y="380"/>
                    <a:pt x="348" y="413"/>
                    <a:pt x="345" y="427"/>
                  </a:cubicBezTo>
                  <a:cubicBezTo>
                    <a:pt x="332" y="445"/>
                    <a:pt x="318" y="475"/>
                    <a:pt x="312" y="486"/>
                  </a:cubicBezTo>
                  <a:cubicBezTo>
                    <a:pt x="311" y="485"/>
                    <a:pt x="310" y="485"/>
                    <a:pt x="308" y="485"/>
                  </a:cubicBezTo>
                  <a:cubicBezTo>
                    <a:pt x="314" y="468"/>
                    <a:pt x="323" y="440"/>
                    <a:pt x="327" y="421"/>
                  </a:cubicBezTo>
                  <a:cubicBezTo>
                    <a:pt x="332" y="399"/>
                    <a:pt x="335" y="379"/>
                    <a:pt x="337" y="359"/>
                  </a:cubicBezTo>
                  <a:cubicBezTo>
                    <a:pt x="340" y="338"/>
                    <a:pt x="344" y="308"/>
                    <a:pt x="343" y="298"/>
                  </a:cubicBezTo>
                  <a:cubicBezTo>
                    <a:pt x="334" y="297"/>
                    <a:pt x="334" y="297"/>
                    <a:pt x="334" y="297"/>
                  </a:cubicBezTo>
                  <a:cubicBezTo>
                    <a:pt x="331" y="307"/>
                    <a:pt x="330" y="337"/>
                    <a:pt x="326" y="357"/>
                  </a:cubicBezTo>
                  <a:cubicBezTo>
                    <a:pt x="323" y="378"/>
                    <a:pt x="319" y="400"/>
                    <a:pt x="313" y="421"/>
                  </a:cubicBezTo>
                  <a:cubicBezTo>
                    <a:pt x="307" y="442"/>
                    <a:pt x="296" y="473"/>
                    <a:pt x="292" y="486"/>
                  </a:cubicBezTo>
                  <a:cubicBezTo>
                    <a:pt x="292" y="486"/>
                    <a:pt x="291" y="486"/>
                    <a:pt x="291" y="486"/>
                  </a:cubicBezTo>
                  <a:cubicBezTo>
                    <a:pt x="291" y="475"/>
                    <a:pt x="290" y="455"/>
                    <a:pt x="289" y="439"/>
                  </a:cubicBezTo>
                  <a:cubicBezTo>
                    <a:pt x="287" y="420"/>
                    <a:pt x="281" y="397"/>
                    <a:pt x="278" y="378"/>
                  </a:cubicBezTo>
                  <a:cubicBezTo>
                    <a:pt x="275" y="360"/>
                    <a:pt x="273" y="347"/>
                    <a:pt x="272" y="326"/>
                  </a:cubicBezTo>
                  <a:cubicBezTo>
                    <a:pt x="271" y="316"/>
                    <a:pt x="271" y="303"/>
                    <a:pt x="271" y="290"/>
                  </a:cubicBezTo>
                  <a:cubicBezTo>
                    <a:pt x="271" y="284"/>
                    <a:pt x="271" y="278"/>
                    <a:pt x="271" y="272"/>
                  </a:cubicBezTo>
                  <a:cubicBezTo>
                    <a:pt x="275" y="268"/>
                    <a:pt x="281" y="261"/>
                    <a:pt x="287" y="261"/>
                  </a:cubicBezTo>
                  <a:cubicBezTo>
                    <a:pt x="287" y="261"/>
                    <a:pt x="287" y="261"/>
                    <a:pt x="287" y="261"/>
                  </a:cubicBezTo>
                  <a:cubicBezTo>
                    <a:pt x="291" y="261"/>
                    <a:pt x="297" y="265"/>
                    <a:pt x="303" y="270"/>
                  </a:cubicBezTo>
                  <a:cubicBezTo>
                    <a:pt x="309" y="274"/>
                    <a:pt x="316" y="279"/>
                    <a:pt x="322" y="279"/>
                  </a:cubicBezTo>
                  <a:cubicBezTo>
                    <a:pt x="322" y="279"/>
                    <a:pt x="323" y="279"/>
                    <a:pt x="323" y="279"/>
                  </a:cubicBezTo>
                  <a:cubicBezTo>
                    <a:pt x="334" y="279"/>
                    <a:pt x="343" y="272"/>
                    <a:pt x="351" y="264"/>
                  </a:cubicBezTo>
                  <a:cubicBezTo>
                    <a:pt x="360" y="255"/>
                    <a:pt x="368" y="239"/>
                    <a:pt x="375" y="229"/>
                  </a:cubicBezTo>
                  <a:cubicBezTo>
                    <a:pt x="381" y="219"/>
                    <a:pt x="384" y="212"/>
                    <a:pt x="390" y="203"/>
                  </a:cubicBezTo>
                  <a:cubicBezTo>
                    <a:pt x="396" y="195"/>
                    <a:pt x="405" y="187"/>
                    <a:pt x="411" y="176"/>
                  </a:cubicBezTo>
                  <a:cubicBezTo>
                    <a:pt x="416" y="165"/>
                    <a:pt x="421" y="150"/>
                    <a:pt x="423" y="138"/>
                  </a:cubicBezTo>
                  <a:cubicBezTo>
                    <a:pt x="423" y="134"/>
                    <a:pt x="423" y="131"/>
                    <a:pt x="423" y="128"/>
                  </a:cubicBezTo>
                  <a:cubicBezTo>
                    <a:pt x="423" y="119"/>
                    <a:pt x="422" y="110"/>
                    <a:pt x="421" y="104"/>
                  </a:cubicBezTo>
                  <a:cubicBezTo>
                    <a:pt x="420" y="96"/>
                    <a:pt x="417" y="91"/>
                    <a:pt x="417" y="87"/>
                  </a:cubicBezTo>
                  <a:cubicBezTo>
                    <a:pt x="417" y="87"/>
                    <a:pt x="417" y="86"/>
                    <a:pt x="417" y="86"/>
                  </a:cubicBezTo>
                  <a:cubicBezTo>
                    <a:pt x="418" y="83"/>
                    <a:pt x="420" y="80"/>
                    <a:pt x="422" y="77"/>
                  </a:cubicBezTo>
                  <a:cubicBezTo>
                    <a:pt x="425" y="74"/>
                    <a:pt x="427" y="70"/>
                    <a:pt x="427" y="67"/>
                  </a:cubicBezTo>
                  <a:cubicBezTo>
                    <a:pt x="427" y="60"/>
                    <a:pt x="419" y="57"/>
                    <a:pt x="418" y="54"/>
                  </a:cubicBezTo>
                  <a:cubicBezTo>
                    <a:pt x="417" y="50"/>
                    <a:pt x="416" y="45"/>
                    <a:pt x="414" y="42"/>
                  </a:cubicBezTo>
                  <a:cubicBezTo>
                    <a:pt x="414" y="41"/>
                    <a:pt x="413" y="40"/>
                    <a:pt x="412" y="41"/>
                  </a:cubicBezTo>
                  <a:cubicBezTo>
                    <a:pt x="411" y="41"/>
                    <a:pt x="410" y="42"/>
                    <a:pt x="411" y="43"/>
                  </a:cubicBezTo>
                  <a:cubicBezTo>
                    <a:pt x="412" y="45"/>
                    <a:pt x="413" y="51"/>
                    <a:pt x="415" y="56"/>
                  </a:cubicBezTo>
                  <a:cubicBezTo>
                    <a:pt x="418" y="61"/>
                    <a:pt x="423" y="64"/>
                    <a:pt x="423" y="67"/>
                  </a:cubicBezTo>
                  <a:cubicBezTo>
                    <a:pt x="423" y="68"/>
                    <a:pt x="421" y="71"/>
                    <a:pt x="419" y="75"/>
                  </a:cubicBezTo>
                  <a:cubicBezTo>
                    <a:pt x="417" y="77"/>
                    <a:pt x="415" y="80"/>
                    <a:pt x="414" y="82"/>
                  </a:cubicBezTo>
                  <a:cubicBezTo>
                    <a:pt x="412" y="81"/>
                    <a:pt x="409" y="80"/>
                    <a:pt x="406" y="79"/>
                  </a:cubicBezTo>
                  <a:cubicBezTo>
                    <a:pt x="406" y="79"/>
                    <a:pt x="406" y="79"/>
                    <a:pt x="405" y="79"/>
                  </a:cubicBezTo>
                  <a:cubicBezTo>
                    <a:pt x="402" y="79"/>
                    <a:pt x="399" y="81"/>
                    <a:pt x="397" y="81"/>
                  </a:cubicBezTo>
                  <a:cubicBezTo>
                    <a:pt x="397" y="81"/>
                    <a:pt x="396" y="81"/>
                    <a:pt x="396" y="81"/>
                  </a:cubicBezTo>
                  <a:cubicBezTo>
                    <a:pt x="396" y="81"/>
                    <a:pt x="395" y="79"/>
                    <a:pt x="394" y="76"/>
                  </a:cubicBezTo>
                  <a:cubicBezTo>
                    <a:pt x="393" y="74"/>
                    <a:pt x="393" y="71"/>
                    <a:pt x="390" y="69"/>
                  </a:cubicBezTo>
                  <a:cubicBezTo>
                    <a:pt x="386" y="66"/>
                    <a:pt x="379" y="66"/>
                    <a:pt x="376" y="65"/>
                  </a:cubicBezTo>
                  <a:cubicBezTo>
                    <a:pt x="375" y="65"/>
                    <a:pt x="374" y="65"/>
                    <a:pt x="374" y="66"/>
                  </a:cubicBezTo>
                  <a:cubicBezTo>
                    <a:pt x="373" y="67"/>
                    <a:pt x="374" y="68"/>
                    <a:pt x="375" y="69"/>
                  </a:cubicBezTo>
                  <a:cubicBezTo>
                    <a:pt x="377" y="69"/>
                    <a:pt x="381" y="70"/>
                    <a:pt x="384" y="71"/>
                  </a:cubicBezTo>
                  <a:cubicBezTo>
                    <a:pt x="383" y="72"/>
                    <a:pt x="382" y="72"/>
                    <a:pt x="380" y="73"/>
                  </a:cubicBezTo>
                  <a:cubicBezTo>
                    <a:pt x="376" y="74"/>
                    <a:pt x="366" y="74"/>
                    <a:pt x="362" y="74"/>
                  </a:cubicBezTo>
                  <a:cubicBezTo>
                    <a:pt x="360" y="74"/>
                    <a:pt x="360" y="75"/>
                    <a:pt x="360" y="76"/>
                  </a:cubicBezTo>
                  <a:cubicBezTo>
                    <a:pt x="360" y="77"/>
                    <a:pt x="360" y="78"/>
                    <a:pt x="362" y="78"/>
                  </a:cubicBezTo>
                  <a:cubicBezTo>
                    <a:pt x="366" y="78"/>
                    <a:pt x="376" y="78"/>
                    <a:pt x="381" y="77"/>
                  </a:cubicBezTo>
                  <a:cubicBezTo>
                    <a:pt x="385" y="76"/>
                    <a:pt x="387" y="74"/>
                    <a:pt x="388" y="73"/>
                  </a:cubicBezTo>
                  <a:cubicBezTo>
                    <a:pt x="389" y="74"/>
                    <a:pt x="390" y="76"/>
                    <a:pt x="390" y="78"/>
                  </a:cubicBezTo>
                  <a:cubicBezTo>
                    <a:pt x="391" y="80"/>
                    <a:pt x="391" y="83"/>
                    <a:pt x="394" y="84"/>
                  </a:cubicBezTo>
                  <a:cubicBezTo>
                    <a:pt x="395" y="85"/>
                    <a:pt x="396" y="85"/>
                    <a:pt x="397" y="85"/>
                  </a:cubicBezTo>
                  <a:cubicBezTo>
                    <a:pt x="400" y="85"/>
                    <a:pt x="403" y="83"/>
                    <a:pt x="405" y="83"/>
                  </a:cubicBezTo>
                  <a:cubicBezTo>
                    <a:pt x="405" y="83"/>
                    <a:pt x="406" y="83"/>
                    <a:pt x="406" y="83"/>
                  </a:cubicBezTo>
                  <a:cubicBezTo>
                    <a:pt x="408" y="84"/>
                    <a:pt x="411" y="85"/>
                    <a:pt x="413" y="86"/>
                  </a:cubicBezTo>
                  <a:cubicBezTo>
                    <a:pt x="413" y="87"/>
                    <a:pt x="413" y="87"/>
                    <a:pt x="413" y="87"/>
                  </a:cubicBezTo>
                  <a:cubicBezTo>
                    <a:pt x="413" y="93"/>
                    <a:pt x="416" y="97"/>
                    <a:pt x="417" y="104"/>
                  </a:cubicBezTo>
                  <a:cubicBezTo>
                    <a:pt x="418" y="110"/>
                    <a:pt x="419" y="119"/>
                    <a:pt x="419" y="128"/>
                  </a:cubicBezTo>
                  <a:cubicBezTo>
                    <a:pt x="419" y="131"/>
                    <a:pt x="419" y="134"/>
                    <a:pt x="419" y="137"/>
                  </a:cubicBezTo>
                  <a:cubicBezTo>
                    <a:pt x="417" y="149"/>
                    <a:pt x="413" y="163"/>
                    <a:pt x="407" y="174"/>
                  </a:cubicBezTo>
                  <a:cubicBezTo>
                    <a:pt x="402" y="184"/>
                    <a:pt x="393" y="192"/>
                    <a:pt x="387" y="201"/>
                  </a:cubicBezTo>
                  <a:cubicBezTo>
                    <a:pt x="381" y="210"/>
                    <a:pt x="378" y="217"/>
                    <a:pt x="371" y="227"/>
                  </a:cubicBezTo>
                  <a:cubicBezTo>
                    <a:pt x="365" y="237"/>
                    <a:pt x="357" y="253"/>
                    <a:pt x="349" y="261"/>
                  </a:cubicBezTo>
                  <a:cubicBezTo>
                    <a:pt x="341" y="269"/>
                    <a:pt x="332" y="275"/>
                    <a:pt x="323" y="275"/>
                  </a:cubicBezTo>
                  <a:cubicBezTo>
                    <a:pt x="323" y="275"/>
                    <a:pt x="323" y="275"/>
                    <a:pt x="322" y="275"/>
                  </a:cubicBezTo>
                  <a:cubicBezTo>
                    <a:pt x="318" y="275"/>
                    <a:pt x="312" y="271"/>
                    <a:pt x="306" y="267"/>
                  </a:cubicBezTo>
                  <a:cubicBezTo>
                    <a:pt x="299" y="262"/>
                    <a:pt x="293" y="257"/>
                    <a:pt x="288" y="257"/>
                  </a:cubicBezTo>
                  <a:cubicBezTo>
                    <a:pt x="288" y="257"/>
                    <a:pt x="287" y="257"/>
                    <a:pt x="287" y="257"/>
                  </a:cubicBezTo>
                  <a:cubicBezTo>
                    <a:pt x="281" y="257"/>
                    <a:pt x="275" y="262"/>
                    <a:pt x="271" y="266"/>
                  </a:cubicBezTo>
                  <a:cubicBezTo>
                    <a:pt x="271" y="262"/>
                    <a:pt x="271" y="258"/>
                    <a:pt x="271" y="253"/>
                  </a:cubicBezTo>
                  <a:cubicBezTo>
                    <a:pt x="271" y="230"/>
                    <a:pt x="271" y="204"/>
                    <a:pt x="270" y="189"/>
                  </a:cubicBezTo>
                  <a:cubicBezTo>
                    <a:pt x="270" y="173"/>
                    <a:pt x="268" y="171"/>
                    <a:pt x="268" y="161"/>
                  </a:cubicBezTo>
                  <a:cubicBezTo>
                    <a:pt x="268" y="152"/>
                    <a:pt x="270" y="134"/>
                    <a:pt x="271" y="126"/>
                  </a:cubicBezTo>
                  <a:cubicBezTo>
                    <a:pt x="273" y="121"/>
                    <a:pt x="276" y="115"/>
                    <a:pt x="278" y="112"/>
                  </a:cubicBezTo>
                  <a:cubicBezTo>
                    <a:pt x="282" y="107"/>
                    <a:pt x="287" y="105"/>
                    <a:pt x="292" y="102"/>
                  </a:cubicBezTo>
                  <a:cubicBezTo>
                    <a:pt x="296" y="99"/>
                    <a:pt x="302" y="99"/>
                    <a:pt x="309" y="94"/>
                  </a:cubicBezTo>
                  <a:cubicBezTo>
                    <a:pt x="316" y="90"/>
                    <a:pt x="324" y="79"/>
                    <a:pt x="331" y="75"/>
                  </a:cubicBezTo>
                  <a:cubicBezTo>
                    <a:pt x="337" y="71"/>
                    <a:pt x="343" y="72"/>
                    <a:pt x="352" y="69"/>
                  </a:cubicBezTo>
                  <a:cubicBezTo>
                    <a:pt x="360" y="65"/>
                    <a:pt x="376" y="62"/>
                    <a:pt x="381" y="54"/>
                  </a:cubicBezTo>
                  <a:cubicBezTo>
                    <a:pt x="381" y="53"/>
                    <a:pt x="382" y="52"/>
                    <a:pt x="382" y="51"/>
                  </a:cubicBezTo>
                  <a:cubicBezTo>
                    <a:pt x="383" y="49"/>
                    <a:pt x="390" y="44"/>
                    <a:pt x="392" y="40"/>
                  </a:cubicBezTo>
                  <a:cubicBezTo>
                    <a:pt x="394" y="35"/>
                    <a:pt x="393" y="27"/>
                    <a:pt x="394" y="25"/>
                  </a:cubicBezTo>
                  <a:cubicBezTo>
                    <a:pt x="396" y="22"/>
                    <a:pt x="399" y="20"/>
                    <a:pt x="400" y="18"/>
                  </a:cubicBezTo>
                  <a:cubicBezTo>
                    <a:pt x="401" y="17"/>
                    <a:pt x="401" y="16"/>
                    <a:pt x="400" y="15"/>
                  </a:cubicBezTo>
                  <a:cubicBezTo>
                    <a:pt x="400" y="15"/>
                    <a:pt x="398" y="15"/>
                    <a:pt x="398" y="15"/>
                  </a:cubicBezTo>
                  <a:cubicBezTo>
                    <a:pt x="397" y="17"/>
                    <a:pt x="393" y="19"/>
                    <a:pt x="391" y="23"/>
                  </a:cubicBezTo>
                  <a:cubicBezTo>
                    <a:pt x="389" y="28"/>
                    <a:pt x="390" y="35"/>
                    <a:pt x="388" y="38"/>
                  </a:cubicBezTo>
                  <a:cubicBezTo>
                    <a:pt x="387" y="40"/>
                    <a:pt x="384" y="43"/>
                    <a:pt x="381" y="46"/>
                  </a:cubicBezTo>
                  <a:cubicBezTo>
                    <a:pt x="380" y="39"/>
                    <a:pt x="375" y="31"/>
                    <a:pt x="375" y="28"/>
                  </a:cubicBezTo>
                  <a:cubicBezTo>
                    <a:pt x="374" y="27"/>
                    <a:pt x="374" y="26"/>
                    <a:pt x="374" y="25"/>
                  </a:cubicBezTo>
                  <a:cubicBezTo>
                    <a:pt x="374" y="21"/>
                    <a:pt x="376" y="18"/>
                    <a:pt x="376" y="14"/>
                  </a:cubicBezTo>
                  <a:cubicBezTo>
                    <a:pt x="376" y="14"/>
                    <a:pt x="376" y="14"/>
                    <a:pt x="376" y="13"/>
                  </a:cubicBezTo>
                  <a:cubicBezTo>
                    <a:pt x="375" y="8"/>
                    <a:pt x="372" y="5"/>
                    <a:pt x="371" y="4"/>
                  </a:cubicBezTo>
                  <a:cubicBezTo>
                    <a:pt x="371" y="3"/>
                    <a:pt x="370" y="3"/>
                    <a:pt x="369" y="3"/>
                  </a:cubicBezTo>
                  <a:cubicBezTo>
                    <a:pt x="368" y="4"/>
                    <a:pt x="367" y="5"/>
                    <a:pt x="368" y="6"/>
                  </a:cubicBezTo>
                  <a:cubicBezTo>
                    <a:pt x="369" y="8"/>
                    <a:pt x="371" y="10"/>
                    <a:pt x="372" y="14"/>
                  </a:cubicBezTo>
                  <a:cubicBezTo>
                    <a:pt x="372" y="14"/>
                    <a:pt x="372" y="14"/>
                    <a:pt x="372" y="14"/>
                  </a:cubicBezTo>
                  <a:cubicBezTo>
                    <a:pt x="372" y="17"/>
                    <a:pt x="370" y="20"/>
                    <a:pt x="370" y="25"/>
                  </a:cubicBezTo>
                  <a:cubicBezTo>
                    <a:pt x="370" y="26"/>
                    <a:pt x="370" y="27"/>
                    <a:pt x="371" y="28"/>
                  </a:cubicBezTo>
                  <a:cubicBezTo>
                    <a:pt x="372" y="34"/>
                    <a:pt x="378" y="44"/>
                    <a:pt x="378" y="49"/>
                  </a:cubicBezTo>
                  <a:cubicBezTo>
                    <a:pt x="378" y="50"/>
                    <a:pt x="378" y="51"/>
                    <a:pt x="377" y="52"/>
                  </a:cubicBezTo>
                  <a:cubicBezTo>
                    <a:pt x="375" y="57"/>
                    <a:pt x="359" y="62"/>
                    <a:pt x="350" y="65"/>
                  </a:cubicBezTo>
                  <a:cubicBezTo>
                    <a:pt x="343" y="68"/>
                    <a:pt x="336" y="67"/>
                    <a:pt x="329" y="72"/>
                  </a:cubicBezTo>
                  <a:cubicBezTo>
                    <a:pt x="321" y="76"/>
                    <a:pt x="313" y="87"/>
                    <a:pt x="307" y="91"/>
                  </a:cubicBezTo>
                  <a:cubicBezTo>
                    <a:pt x="301" y="95"/>
                    <a:pt x="296" y="95"/>
                    <a:pt x="290" y="98"/>
                  </a:cubicBezTo>
                  <a:cubicBezTo>
                    <a:pt x="285" y="101"/>
                    <a:pt x="279" y="104"/>
                    <a:pt x="275" y="109"/>
                  </a:cubicBezTo>
                  <a:cubicBezTo>
                    <a:pt x="272" y="113"/>
                    <a:pt x="269" y="120"/>
                    <a:pt x="267" y="125"/>
                  </a:cubicBezTo>
                  <a:cubicBezTo>
                    <a:pt x="267" y="125"/>
                    <a:pt x="267" y="125"/>
                    <a:pt x="267" y="125"/>
                  </a:cubicBezTo>
                  <a:cubicBezTo>
                    <a:pt x="266" y="121"/>
                    <a:pt x="264" y="112"/>
                    <a:pt x="260" y="106"/>
                  </a:cubicBezTo>
                  <a:cubicBezTo>
                    <a:pt x="255" y="101"/>
                    <a:pt x="246" y="98"/>
                    <a:pt x="240" y="95"/>
                  </a:cubicBezTo>
                  <a:cubicBezTo>
                    <a:pt x="239" y="89"/>
                    <a:pt x="236" y="79"/>
                    <a:pt x="236" y="71"/>
                  </a:cubicBezTo>
                  <a:cubicBezTo>
                    <a:pt x="236" y="70"/>
                    <a:pt x="236" y="68"/>
                    <a:pt x="236" y="67"/>
                  </a:cubicBezTo>
                  <a:cubicBezTo>
                    <a:pt x="238" y="60"/>
                    <a:pt x="248" y="54"/>
                    <a:pt x="252" y="46"/>
                  </a:cubicBezTo>
                  <a:cubicBezTo>
                    <a:pt x="253" y="43"/>
                    <a:pt x="254" y="39"/>
                    <a:pt x="254" y="36"/>
                  </a:cubicBezTo>
                  <a:cubicBezTo>
                    <a:pt x="254" y="35"/>
                    <a:pt x="253" y="33"/>
                    <a:pt x="253" y="31"/>
                  </a:cubicBezTo>
                  <a:cubicBezTo>
                    <a:pt x="256" y="29"/>
                    <a:pt x="265" y="25"/>
                    <a:pt x="269" y="20"/>
                  </a:cubicBezTo>
                  <a:cubicBezTo>
                    <a:pt x="272" y="15"/>
                    <a:pt x="271" y="5"/>
                    <a:pt x="272" y="2"/>
                  </a:cubicBezTo>
                  <a:cubicBezTo>
                    <a:pt x="272" y="1"/>
                    <a:pt x="271" y="0"/>
                    <a:pt x="270" y="0"/>
                  </a:cubicBezTo>
                  <a:cubicBezTo>
                    <a:pt x="269" y="0"/>
                    <a:pt x="268" y="0"/>
                    <a:pt x="268" y="2"/>
                  </a:cubicBezTo>
                  <a:cubicBezTo>
                    <a:pt x="267" y="6"/>
                    <a:pt x="268" y="15"/>
                    <a:pt x="265" y="18"/>
                  </a:cubicBezTo>
                  <a:cubicBezTo>
                    <a:pt x="264" y="21"/>
                    <a:pt x="257" y="24"/>
                    <a:pt x="253" y="27"/>
                  </a:cubicBezTo>
                  <a:cubicBezTo>
                    <a:pt x="253" y="26"/>
                    <a:pt x="253" y="25"/>
                    <a:pt x="253" y="25"/>
                  </a:cubicBezTo>
                  <a:cubicBezTo>
                    <a:pt x="253" y="24"/>
                    <a:pt x="253" y="23"/>
                    <a:pt x="253" y="22"/>
                  </a:cubicBezTo>
                  <a:cubicBezTo>
                    <a:pt x="254" y="15"/>
                    <a:pt x="257" y="9"/>
                    <a:pt x="258" y="6"/>
                  </a:cubicBezTo>
                  <a:cubicBezTo>
                    <a:pt x="258" y="5"/>
                    <a:pt x="257" y="4"/>
                    <a:pt x="256" y="3"/>
                  </a:cubicBezTo>
                  <a:cubicBezTo>
                    <a:pt x="255" y="3"/>
                    <a:pt x="254" y="4"/>
                    <a:pt x="254" y="5"/>
                  </a:cubicBezTo>
                  <a:cubicBezTo>
                    <a:pt x="253" y="7"/>
                    <a:pt x="250" y="14"/>
                    <a:pt x="249" y="21"/>
                  </a:cubicBezTo>
                  <a:cubicBezTo>
                    <a:pt x="249" y="22"/>
                    <a:pt x="249" y="23"/>
                    <a:pt x="249" y="25"/>
                  </a:cubicBezTo>
                  <a:cubicBezTo>
                    <a:pt x="249" y="26"/>
                    <a:pt x="249" y="28"/>
                    <a:pt x="249" y="30"/>
                  </a:cubicBezTo>
                  <a:cubicBezTo>
                    <a:pt x="249" y="30"/>
                    <a:pt x="249" y="31"/>
                    <a:pt x="249" y="31"/>
                  </a:cubicBezTo>
                  <a:cubicBezTo>
                    <a:pt x="249" y="33"/>
                    <a:pt x="250" y="35"/>
                    <a:pt x="250" y="36"/>
                  </a:cubicBezTo>
                  <a:cubicBezTo>
                    <a:pt x="250" y="39"/>
                    <a:pt x="249" y="42"/>
                    <a:pt x="248" y="44"/>
                  </a:cubicBezTo>
                  <a:cubicBezTo>
                    <a:pt x="246" y="51"/>
                    <a:pt x="235" y="57"/>
                    <a:pt x="232" y="66"/>
                  </a:cubicBezTo>
                  <a:cubicBezTo>
                    <a:pt x="232" y="68"/>
                    <a:pt x="232" y="69"/>
                    <a:pt x="232" y="71"/>
                  </a:cubicBezTo>
                  <a:cubicBezTo>
                    <a:pt x="232" y="78"/>
                    <a:pt x="234" y="86"/>
                    <a:pt x="235" y="92"/>
                  </a:cubicBezTo>
                  <a:cubicBezTo>
                    <a:pt x="229" y="88"/>
                    <a:pt x="221" y="83"/>
                    <a:pt x="217" y="79"/>
                  </a:cubicBezTo>
                  <a:cubicBezTo>
                    <a:pt x="213" y="74"/>
                    <a:pt x="210" y="68"/>
                    <a:pt x="209" y="65"/>
                  </a:cubicBezTo>
                  <a:cubicBezTo>
                    <a:pt x="209" y="64"/>
                    <a:pt x="209" y="64"/>
                    <a:pt x="209" y="64"/>
                  </a:cubicBezTo>
                  <a:cubicBezTo>
                    <a:pt x="209" y="62"/>
                    <a:pt x="213" y="59"/>
                    <a:pt x="213" y="53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2" y="47"/>
                    <a:pt x="207" y="43"/>
                    <a:pt x="207" y="38"/>
                  </a:cubicBezTo>
                  <a:cubicBezTo>
                    <a:pt x="207" y="33"/>
                    <a:pt x="213" y="23"/>
                    <a:pt x="215" y="18"/>
                  </a:cubicBezTo>
                  <a:cubicBezTo>
                    <a:pt x="215" y="17"/>
                    <a:pt x="214" y="16"/>
                    <a:pt x="213" y="15"/>
                  </a:cubicBezTo>
                  <a:cubicBezTo>
                    <a:pt x="212" y="15"/>
                    <a:pt x="211" y="16"/>
                    <a:pt x="211" y="17"/>
                  </a:cubicBezTo>
                  <a:cubicBezTo>
                    <a:pt x="209" y="21"/>
                    <a:pt x="203" y="31"/>
                    <a:pt x="203" y="38"/>
                  </a:cubicBezTo>
                  <a:cubicBezTo>
                    <a:pt x="203" y="46"/>
                    <a:pt x="209" y="50"/>
                    <a:pt x="209" y="53"/>
                  </a:cubicBezTo>
                  <a:cubicBezTo>
                    <a:pt x="209" y="53"/>
                    <a:pt x="209" y="53"/>
                    <a:pt x="209" y="53"/>
                  </a:cubicBezTo>
                  <a:cubicBezTo>
                    <a:pt x="210" y="56"/>
                    <a:pt x="205" y="59"/>
                    <a:pt x="205" y="64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5" y="66"/>
                    <a:pt x="206" y="67"/>
                    <a:pt x="206" y="68"/>
                  </a:cubicBezTo>
                  <a:cubicBezTo>
                    <a:pt x="203" y="69"/>
                    <a:pt x="200" y="69"/>
                    <a:pt x="196" y="69"/>
                  </a:cubicBezTo>
                  <a:cubicBezTo>
                    <a:pt x="194" y="69"/>
                    <a:pt x="192" y="69"/>
                    <a:pt x="191" y="68"/>
                  </a:cubicBezTo>
                  <a:cubicBezTo>
                    <a:pt x="188" y="67"/>
                    <a:pt x="185" y="59"/>
                    <a:pt x="183" y="56"/>
                  </a:cubicBezTo>
                  <a:cubicBezTo>
                    <a:pt x="182" y="55"/>
                    <a:pt x="181" y="55"/>
                    <a:pt x="180" y="56"/>
                  </a:cubicBezTo>
                  <a:cubicBezTo>
                    <a:pt x="179" y="56"/>
                    <a:pt x="179" y="58"/>
                    <a:pt x="180" y="59"/>
                  </a:cubicBezTo>
                  <a:cubicBezTo>
                    <a:pt x="181" y="60"/>
                    <a:pt x="184" y="69"/>
                    <a:pt x="189" y="72"/>
                  </a:cubicBezTo>
                  <a:cubicBezTo>
                    <a:pt x="191" y="73"/>
                    <a:pt x="194" y="73"/>
                    <a:pt x="196" y="73"/>
                  </a:cubicBezTo>
                  <a:cubicBezTo>
                    <a:pt x="201" y="73"/>
                    <a:pt x="206" y="73"/>
                    <a:pt x="208" y="72"/>
                  </a:cubicBezTo>
                  <a:cubicBezTo>
                    <a:pt x="209" y="75"/>
                    <a:pt x="212" y="78"/>
                    <a:pt x="214" y="81"/>
                  </a:cubicBezTo>
                  <a:cubicBezTo>
                    <a:pt x="219" y="87"/>
                    <a:pt x="228" y="92"/>
                    <a:pt x="235" y="97"/>
                  </a:cubicBezTo>
                  <a:cubicBezTo>
                    <a:pt x="235" y="97"/>
                    <a:pt x="236" y="97"/>
                    <a:pt x="236" y="97"/>
                  </a:cubicBezTo>
                  <a:cubicBezTo>
                    <a:pt x="236" y="97"/>
                    <a:pt x="236" y="98"/>
                    <a:pt x="236" y="98"/>
                  </a:cubicBezTo>
                  <a:cubicBezTo>
                    <a:pt x="236" y="99"/>
                    <a:pt x="237" y="99"/>
                    <a:pt x="238" y="99"/>
                  </a:cubicBezTo>
                  <a:cubicBezTo>
                    <a:pt x="238" y="99"/>
                    <a:pt x="238" y="99"/>
                    <a:pt x="238" y="99"/>
                  </a:cubicBezTo>
                  <a:cubicBezTo>
                    <a:pt x="239" y="99"/>
                    <a:pt x="239" y="99"/>
                    <a:pt x="239" y="99"/>
                  </a:cubicBezTo>
                  <a:cubicBezTo>
                    <a:pt x="246" y="102"/>
                    <a:pt x="253" y="105"/>
                    <a:pt x="257" y="109"/>
                  </a:cubicBezTo>
                  <a:cubicBezTo>
                    <a:pt x="260" y="113"/>
                    <a:pt x="262" y="120"/>
                    <a:pt x="263" y="125"/>
                  </a:cubicBezTo>
                  <a:cubicBezTo>
                    <a:pt x="263" y="131"/>
                    <a:pt x="260" y="151"/>
                    <a:pt x="260" y="161"/>
                  </a:cubicBezTo>
                  <a:cubicBezTo>
                    <a:pt x="260" y="173"/>
                    <a:pt x="262" y="174"/>
                    <a:pt x="262" y="189"/>
                  </a:cubicBezTo>
                  <a:cubicBezTo>
                    <a:pt x="263" y="201"/>
                    <a:pt x="263" y="219"/>
                    <a:pt x="263" y="237"/>
                  </a:cubicBezTo>
                  <a:cubicBezTo>
                    <a:pt x="260" y="236"/>
                    <a:pt x="256" y="234"/>
                    <a:pt x="252" y="233"/>
                  </a:cubicBezTo>
                  <a:cubicBezTo>
                    <a:pt x="251" y="233"/>
                    <a:pt x="250" y="233"/>
                    <a:pt x="248" y="233"/>
                  </a:cubicBezTo>
                  <a:cubicBezTo>
                    <a:pt x="246" y="233"/>
                    <a:pt x="243" y="233"/>
                    <a:pt x="240" y="233"/>
                  </a:cubicBezTo>
                  <a:cubicBezTo>
                    <a:pt x="238" y="233"/>
                    <a:pt x="235" y="233"/>
                    <a:pt x="234" y="232"/>
                  </a:cubicBezTo>
                  <a:cubicBezTo>
                    <a:pt x="229" y="230"/>
                    <a:pt x="226" y="219"/>
                    <a:pt x="219" y="214"/>
                  </a:cubicBezTo>
                  <a:cubicBezTo>
                    <a:pt x="213" y="210"/>
                    <a:pt x="205" y="211"/>
                    <a:pt x="200" y="209"/>
                  </a:cubicBezTo>
                  <a:cubicBezTo>
                    <a:pt x="195" y="207"/>
                    <a:pt x="190" y="204"/>
                    <a:pt x="185" y="201"/>
                  </a:cubicBezTo>
                  <a:cubicBezTo>
                    <a:pt x="183" y="200"/>
                    <a:pt x="182" y="199"/>
                    <a:pt x="180" y="197"/>
                  </a:cubicBezTo>
                  <a:cubicBezTo>
                    <a:pt x="179" y="195"/>
                    <a:pt x="177" y="191"/>
                    <a:pt x="177" y="187"/>
                  </a:cubicBezTo>
                  <a:cubicBezTo>
                    <a:pt x="177" y="187"/>
                    <a:pt x="177" y="186"/>
                    <a:pt x="178" y="186"/>
                  </a:cubicBezTo>
                  <a:cubicBezTo>
                    <a:pt x="179" y="182"/>
                    <a:pt x="185" y="177"/>
                    <a:pt x="188" y="171"/>
                  </a:cubicBezTo>
                  <a:cubicBezTo>
                    <a:pt x="191" y="166"/>
                    <a:pt x="196" y="159"/>
                    <a:pt x="196" y="153"/>
                  </a:cubicBezTo>
                  <a:cubicBezTo>
                    <a:pt x="196" y="153"/>
                    <a:pt x="196" y="152"/>
                    <a:pt x="196" y="151"/>
                  </a:cubicBezTo>
                  <a:cubicBezTo>
                    <a:pt x="199" y="147"/>
                    <a:pt x="210" y="139"/>
                    <a:pt x="213" y="132"/>
                  </a:cubicBezTo>
                  <a:cubicBezTo>
                    <a:pt x="215" y="128"/>
                    <a:pt x="215" y="124"/>
                    <a:pt x="215" y="120"/>
                  </a:cubicBezTo>
                  <a:cubicBezTo>
                    <a:pt x="215" y="116"/>
                    <a:pt x="214" y="111"/>
                    <a:pt x="213" y="106"/>
                  </a:cubicBezTo>
                  <a:cubicBezTo>
                    <a:pt x="213" y="105"/>
                    <a:pt x="212" y="105"/>
                    <a:pt x="211" y="105"/>
                  </a:cubicBezTo>
                  <a:cubicBezTo>
                    <a:pt x="210" y="105"/>
                    <a:pt x="209" y="106"/>
                    <a:pt x="209" y="107"/>
                  </a:cubicBezTo>
                  <a:cubicBezTo>
                    <a:pt x="209" y="107"/>
                    <a:pt x="209" y="107"/>
                    <a:pt x="209" y="107"/>
                  </a:cubicBezTo>
                  <a:cubicBezTo>
                    <a:pt x="210" y="112"/>
                    <a:pt x="211" y="116"/>
                    <a:pt x="211" y="120"/>
                  </a:cubicBezTo>
                  <a:cubicBezTo>
                    <a:pt x="211" y="124"/>
                    <a:pt x="211" y="127"/>
                    <a:pt x="209" y="130"/>
                  </a:cubicBezTo>
                  <a:cubicBezTo>
                    <a:pt x="207" y="136"/>
                    <a:pt x="198" y="143"/>
                    <a:pt x="194" y="147"/>
                  </a:cubicBezTo>
                  <a:cubicBezTo>
                    <a:pt x="194" y="147"/>
                    <a:pt x="193" y="146"/>
                    <a:pt x="193" y="145"/>
                  </a:cubicBezTo>
                  <a:cubicBezTo>
                    <a:pt x="191" y="143"/>
                    <a:pt x="190" y="141"/>
                    <a:pt x="190" y="140"/>
                  </a:cubicBezTo>
                  <a:cubicBezTo>
                    <a:pt x="190" y="136"/>
                    <a:pt x="194" y="127"/>
                    <a:pt x="195" y="123"/>
                  </a:cubicBezTo>
                  <a:cubicBezTo>
                    <a:pt x="195" y="122"/>
                    <a:pt x="195" y="121"/>
                    <a:pt x="194" y="120"/>
                  </a:cubicBezTo>
                  <a:cubicBezTo>
                    <a:pt x="193" y="120"/>
                    <a:pt x="192" y="121"/>
                    <a:pt x="191" y="122"/>
                  </a:cubicBezTo>
                  <a:cubicBezTo>
                    <a:pt x="190" y="125"/>
                    <a:pt x="186" y="134"/>
                    <a:pt x="186" y="140"/>
                  </a:cubicBezTo>
                  <a:cubicBezTo>
                    <a:pt x="186" y="143"/>
                    <a:pt x="188" y="146"/>
                    <a:pt x="189" y="148"/>
                  </a:cubicBezTo>
                  <a:cubicBezTo>
                    <a:pt x="191" y="150"/>
                    <a:pt x="192" y="152"/>
                    <a:pt x="192" y="153"/>
                  </a:cubicBezTo>
                  <a:cubicBezTo>
                    <a:pt x="192" y="157"/>
                    <a:pt x="188" y="164"/>
                    <a:pt x="185" y="169"/>
                  </a:cubicBezTo>
                  <a:cubicBezTo>
                    <a:pt x="182" y="174"/>
                    <a:pt x="176" y="179"/>
                    <a:pt x="174" y="184"/>
                  </a:cubicBezTo>
                  <a:cubicBezTo>
                    <a:pt x="173" y="185"/>
                    <a:pt x="173" y="186"/>
                    <a:pt x="173" y="187"/>
                  </a:cubicBezTo>
                  <a:cubicBezTo>
                    <a:pt x="173" y="189"/>
                    <a:pt x="174" y="190"/>
                    <a:pt x="174" y="192"/>
                  </a:cubicBezTo>
                  <a:cubicBezTo>
                    <a:pt x="173" y="191"/>
                    <a:pt x="173" y="190"/>
                    <a:pt x="172" y="188"/>
                  </a:cubicBezTo>
                  <a:cubicBezTo>
                    <a:pt x="172" y="187"/>
                    <a:pt x="172" y="186"/>
                    <a:pt x="172" y="184"/>
                  </a:cubicBezTo>
                  <a:cubicBezTo>
                    <a:pt x="172" y="179"/>
                    <a:pt x="173" y="172"/>
                    <a:pt x="173" y="166"/>
                  </a:cubicBezTo>
                  <a:cubicBezTo>
                    <a:pt x="173" y="165"/>
                    <a:pt x="173" y="164"/>
                    <a:pt x="173" y="163"/>
                  </a:cubicBezTo>
                  <a:cubicBezTo>
                    <a:pt x="172" y="154"/>
                    <a:pt x="167" y="144"/>
                    <a:pt x="167" y="139"/>
                  </a:cubicBezTo>
                  <a:cubicBezTo>
                    <a:pt x="167" y="138"/>
                    <a:pt x="167" y="138"/>
                    <a:pt x="167" y="137"/>
                  </a:cubicBezTo>
                  <a:cubicBezTo>
                    <a:pt x="167" y="133"/>
                    <a:pt x="169" y="130"/>
                    <a:pt x="169" y="127"/>
                  </a:cubicBezTo>
                  <a:cubicBezTo>
                    <a:pt x="169" y="126"/>
                    <a:pt x="169" y="125"/>
                    <a:pt x="168" y="124"/>
                  </a:cubicBezTo>
                  <a:cubicBezTo>
                    <a:pt x="167" y="124"/>
                    <a:pt x="166" y="125"/>
                    <a:pt x="165" y="126"/>
                  </a:cubicBezTo>
                  <a:cubicBezTo>
                    <a:pt x="165" y="128"/>
                    <a:pt x="163" y="132"/>
                    <a:pt x="163" y="137"/>
                  </a:cubicBezTo>
                  <a:cubicBezTo>
                    <a:pt x="163" y="138"/>
                    <a:pt x="163" y="138"/>
                    <a:pt x="163" y="139"/>
                  </a:cubicBezTo>
                  <a:cubicBezTo>
                    <a:pt x="163" y="146"/>
                    <a:pt x="168" y="155"/>
                    <a:pt x="169" y="163"/>
                  </a:cubicBezTo>
                  <a:cubicBezTo>
                    <a:pt x="169" y="164"/>
                    <a:pt x="169" y="165"/>
                    <a:pt x="169" y="166"/>
                  </a:cubicBezTo>
                  <a:cubicBezTo>
                    <a:pt x="169" y="172"/>
                    <a:pt x="168" y="178"/>
                    <a:pt x="168" y="184"/>
                  </a:cubicBezTo>
                  <a:cubicBezTo>
                    <a:pt x="168" y="186"/>
                    <a:pt x="168" y="188"/>
                    <a:pt x="168" y="189"/>
                  </a:cubicBezTo>
                  <a:cubicBezTo>
                    <a:pt x="171" y="197"/>
                    <a:pt x="178" y="201"/>
                    <a:pt x="183" y="204"/>
                  </a:cubicBezTo>
                  <a:cubicBezTo>
                    <a:pt x="188" y="208"/>
                    <a:pt x="193" y="211"/>
                    <a:pt x="199" y="213"/>
                  </a:cubicBezTo>
                  <a:cubicBezTo>
                    <a:pt x="205" y="215"/>
                    <a:pt x="212" y="214"/>
                    <a:pt x="217" y="218"/>
                  </a:cubicBezTo>
                  <a:cubicBezTo>
                    <a:pt x="222" y="220"/>
                    <a:pt x="225" y="231"/>
                    <a:pt x="232" y="235"/>
                  </a:cubicBezTo>
                  <a:cubicBezTo>
                    <a:pt x="234" y="237"/>
                    <a:pt x="237" y="237"/>
                    <a:pt x="240" y="237"/>
                  </a:cubicBezTo>
                  <a:cubicBezTo>
                    <a:pt x="243" y="237"/>
                    <a:pt x="246" y="237"/>
                    <a:pt x="248" y="237"/>
                  </a:cubicBezTo>
                  <a:cubicBezTo>
                    <a:pt x="249" y="237"/>
                    <a:pt x="250" y="237"/>
                    <a:pt x="251" y="237"/>
                  </a:cubicBezTo>
                  <a:cubicBezTo>
                    <a:pt x="256" y="238"/>
                    <a:pt x="260" y="241"/>
                    <a:pt x="263" y="242"/>
                  </a:cubicBezTo>
                  <a:cubicBezTo>
                    <a:pt x="263" y="246"/>
                    <a:pt x="263" y="250"/>
                    <a:pt x="263" y="253"/>
                  </a:cubicBezTo>
                  <a:cubicBezTo>
                    <a:pt x="263" y="265"/>
                    <a:pt x="263" y="277"/>
                    <a:pt x="263" y="290"/>
                  </a:cubicBezTo>
                  <a:cubicBezTo>
                    <a:pt x="263" y="303"/>
                    <a:pt x="263" y="316"/>
                    <a:pt x="264" y="327"/>
                  </a:cubicBezTo>
                  <a:cubicBezTo>
                    <a:pt x="264" y="342"/>
                    <a:pt x="266" y="354"/>
                    <a:pt x="268" y="366"/>
                  </a:cubicBezTo>
                  <a:cubicBezTo>
                    <a:pt x="264" y="349"/>
                    <a:pt x="261" y="333"/>
                    <a:pt x="259" y="314"/>
                  </a:cubicBezTo>
                  <a:cubicBezTo>
                    <a:pt x="257" y="294"/>
                    <a:pt x="256" y="256"/>
                    <a:pt x="256" y="245"/>
                  </a:cubicBezTo>
                  <a:cubicBezTo>
                    <a:pt x="248" y="245"/>
                    <a:pt x="248" y="245"/>
                    <a:pt x="248" y="245"/>
                  </a:cubicBezTo>
                  <a:cubicBezTo>
                    <a:pt x="248" y="256"/>
                    <a:pt x="249" y="294"/>
                    <a:pt x="251" y="315"/>
                  </a:cubicBezTo>
                  <a:cubicBezTo>
                    <a:pt x="253" y="337"/>
                    <a:pt x="257" y="354"/>
                    <a:pt x="261" y="373"/>
                  </a:cubicBezTo>
                  <a:cubicBezTo>
                    <a:pt x="265" y="392"/>
                    <a:pt x="272" y="411"/>
                    <a:pt x="275" y="430"/>
                  </a:cubicBezTo>
                  <a:cubicBezTo>
                    <a:pt x="277" y="439"/>
                    <a:pt x="277" y="451"/>
                    <a:pt x="278" y="462"/>
                  </a:cubicBezTo>
                  <a:cubicBezTo>
                    <a:pt x="272" y="449"/>
                    <a:pt x="263" y="434"/>
                    <a:pt x="247" y="423"/>
                  </a:cubicBezTo>
                  <a:cubicBezTo>
                    <a:pt x="246" y="404"/>
                    <a:pt x="256" y="383"/>
                    <a:pt x="257" y="374"/>
                  </a:cubicBezTo>
                  <a:cubicBezTo>
                    <a:pt x="249" y="373"/>
                    <a:pt x="249" y="373"/>
                    <a:pt x="249" y="373"/>
                  </a:cubicBezTo>
                  <a:cubicBezTo>
                    <a:pt x="246" y="380"/>
                    <a:pt x="240" y="410"/>
                    <a:pt x="237" y="417"/>
                  </a:cubicBezTo>
                  <a:cubicBezTo>
                    <a:pt x="234" y="424"/>
                    <a:pt x="229" y="424"/>
                    <a:pt x="230" y="414"/>
                  </a:cubicBezTo>
                  <a:cubicBezTo>
                    <a:pt x="231" y="405"/>
                    <a:pt x="243" y="369"/>
                    <a:pt x="244" y="360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233" y="367"/>
                    <a:pt x="232" y="385"/>
                    <a:pt x="226" y="400"/>
                  </a:cubicBezTo>
                  <a:cubicBezTo>
                    <a:pt x="223" y="399"/>
                    <a:pt x="219" y="398"/>
                    <a:pt x="214" y="397"/>
                  </a:cubicBezTo>
                  <a:cubicBezTo>
                    <a:pt x="211" y="395"/>
                    <a:pt x="208" y="388"/>
                    <a:pt x="202" y="385"/>
                  </a:cubicBezTo>
                  <a:cubicBezTo>
                    <a:pt x="195" y="381"/>
                    <a:pt x="182" y="380"/>
                    <a:pt x="178" y="379"/>
                  </a:cubicBezTo>
                  <a:cubicBezTo>
                    <a:pt x="177" y="379"/>
                    <a:pt x="176" y="380"/>
                    <a:pt x="176" y="381"/>
                  </a:cubicBezTo>
                  <a:cubicBezTo>
                    <a:pt x="176" y="382"/>
                    <a:pt x="176" y="383"/>
                    <a:pt x="177" y="383"/>
                  </a:cubicBezTo>
                  <a:cubicBezTo>
                    <a:pt x="182" y="384"/>
                    <a:pt x="195" y="386"/>
                    <a:pt x="200" y="388"/>
                  </a:cubicBezTo>
                  <a:cubicBezTo>
                    <a:pt x="203" y="390"/>
                    <a:pt x="206" y="393"/>
                    <a:pt x="208" y="396"/>
                  </a:cubicBezTo>
                  <a:cubicBezTo>
                    <a:pt x="200" y="397"/>
                    <a:pt x="190" y="400"/>
                    <a:pt x="183" y="400"/>
                  </a:cubicBezTo>
                  <a:cubicBezTo>
                    <a:pt x="181" y="401"/>
                    <a:pt x="179" y="401"/>
                    <a:pt x="176" y="401"/>
                  </a:cubicBezTo>
                  <a:cubicBezTo>
                    <a:pt x="172" y="401"/>
                    <a:pt x="168" y="400"/>
                    <a:pt x="165" y="400"/>
                  </a:cubicBezTo>
                  <a:cubicBezTo>
                    <a:pt x="164" y="400"/>
                    <a:pt x="163" y="401"/>
                    <a:pt x="163" y="402"/>
                  </a:cubicBezTo>
                  <a:cubicBezTo>
                    <a:pt x="163" y="404"/>
                    <a:pt x="164" y="404"/>
                    <a:pt x="165" y="404"/>
                  </a:cubicBezTo>
                  <a:cubicBezTo>
                    <a:pt x="167" y="404"/>
                    <a:pt x="172" y="405"/>
                    <a:pt x="176" y="405"/>
                  </a:cubicBezTo>
                  <a:cubicBezTo>
                    <a:pt x="179" y="405"/>
                    <a:pt x="181" y="405"/>
                    <a:pt x="183" y="404"/>
                  </a:cubicBezTo>
                  <a:cubicBezTo>
                    <a:pt x="191" y="404"/>
                    <a:pt x="201" y="400"/>
                    <a:pt x="208" y="400"/>
                  </a:cubicBezTo>
                  <a:cubicBezTo>
                    <a:pt x="214" y="400"/>
                    <a:pt x="220" y="402"/>
                    <a:pt x="224" y="403"/>
                  </a:cubicBezTo>
                  <a:cubicBezTo>
                    <a:pt x="222" y="408"/>
                    <a:pt x="219" y="413"/>
                    <a:pt x="216" y="416"/>
                  </a:cubicBezTo>
                  <a:cubicBezTo>
                    <a:pt x="196" y="422"/>
                    <a:pt x="169" y="426"/>
                    <a:pt x="144" y="447"/>
                  </a:cubicBezTo>
                  <a:cubicBezTo>
                    <a:pt x="139" y="451"/>
                    <a:pt x="133" y="457"/>
                    <a:pt x="127" y="462"/>
                  </a:cubicBezTo>
                  <a:cubicBezTo>
                    <a:pt x="124" y="463"/>
                    <a:pt x="117" y="465"/>
                    <a:pt x="112" y="465"/>
                  </a:cubicBezTo>
                  <a:cubicBezTo>
                    <a:pt x="106" y="465"/>
                    <a:pt x="98" y="462"/>
                    <a:pt x="91" y="462"/>
                  </a:cubicBezTo>
                  <a:cubicBezTo>
                    <a:pt x="86" y="462"/>
                    <a:pt x="81" y="461"/>
                    <a:pt x="76" y="461"/>
                  </a:cubicBezTo>
                  <a:cubicBezTo>
                    <a:pt x="75" y="461"/>
                    <a:pt x="73" y="461"/>
                    <a:pt x="71" y="461"/>
                  </a:cubicBezTo>
                  <a:cubicBezTo>
                    <a:pt x="64" y="462"/>
                    <a:pt x="54" y="467"/>
                    <a:pt x="48" y="469"/>
                  </a:cubicBezTo>
                  <a:cubicBezTo>
                    <a:pt x="43" y="470"/>
                    <a:pt x="40" y="471"/>
                    <a:pt x="37" y="472"/>
                  </a:cubicBezTo>
                  <a:cubicBezTo>
                    <a:pt x="36" y="471"/>
                    <a:pt x="34" y="470"/>
                    <a:pt x="33" y="469"/>
                  </a:cubicBezTo>
                  <a:cubicBezTo>
                    <a:pt x="32" y="469"/>
                    <a:pt x="31" y="469"/>
                    <a:pt x="31" y="469"/>
                  </a:cubicBezTo>
                  <a:cubicBezTo>
                    <a:pt x="29" y="469"/>
                    <a:pt x="28" y="469"/>
                    <a:pt x="27" y="469"/>
                  </a:cubicBezTo>
                  <a:cubicBezTo>
                    <a:pt x="26" y="469"/>
                    <a:pt x="25" y="469"/>
                    <a:pt x="25" y="469"/>
                  </a:cubicBezTo>
                  <a:cubicBezTo>
                    <a:pt x="23" y="468"/>
                    <a:pt x="23" y="467"/>
                    <a:pt x="21" y="465"/>
                  </a:cubicBezTo>
                  <a:cubicBezTo>
                    <a:pt x="20" y="463"/>
                    <a:pt x="16" y="459"/>
                    <a:pt x="15" y="458"/>
                  </a:cubicBezTo>
                  <a:cubicBezTo>
                    <a:pt x="15" y="457"/>
                    <a:pt x="14" y="457"/>
                    <a:pt x="14" y="458"/>
                  </a:cubicBezTo>
                  <a:cubicBezTo>
                    <a:pt x="13" y="458"/>
                    <a:pt x="13" y="459"/>
                    <a:pt x="14" y="459"/>
                  </a:cubicBezTo>
                  <a:cubicBezTo>
                    <a:pt x="15" y="461"/>
                    <a:pt x="18" y="464"/>
                    <a:pt x="20" y="466"/>
                  </a:cubicBezTo>
                  <a:cubicBezTo>
                    <a:pt x="21" y="468"/>
                    <a:pt x="22" y="470"/>
                    <a:pt x="24" y="471"/>
                  </a:cubicBezTo>
                  <a:cubicBezTo>
                    <a:pt x="25" y="471"/>
                    <a:pt x="26" y="471"/>
                    <a:pt x="27" y="471"/>
                  </a:cubicBezTo>
                  <a:cubicBezTo>
                    <a:pt x="28" y="471"/>
                    <a:pt x="30" y="471"/>
                    <a:pt x="31" y="471"/>
                  </a:cubicBezTo>
                  <a:cubicBezTo>
                    <a:pt x="31" y="471"/>
                    <a:pt x="32" y="471"/>
                    <a:pt x="32" y="471"/>
                  </a:cubicBezTo>
                  <a:cubicBezTo>
                    <a:pt x="33" y="472"/>
                    <a:pt x="34" y="472"/>
                    <a:pt x="35" y="473"/>
                  </a:cubicBezTo>
                  <a:cubicBezTo>
                    <a:pt x="35" y="473"/>
                    <a:pt x="35" y="473"/>
                    <a:pt x="35" y="474"/>
                  </a:cubicBezTo>
                  <a:cubicBezTo>
                    <a:pt x="32" y="474"/>
                    <a:pt x="28" y="474"/>
                    <a:pt x="25" y="474"/>
                  </a:cubicBezTo>
                  <a:cubicBezTo>
                    <a:pt x="24" y="474"/>
                    <a:pt x="23" y="474"/>
                    <a:pt x="23" y="474"/>
                  </a:cubicBezTo>
                  <a:cubicBezTo>
                    <a:pt x="19" y="474"/>
                    <a:pt x="17" y="471"/>
                    <a:pt x="13" y="469"/>
                  </a:cubicBezTo>
                  <a:cubicBezTo>
                    <a:pt x="10" y="468"/>
                    <a:pt x="3" y="468"/>
                    <a:pt x="1" y="467"/>
                  </a:cubicBezTo>
                  <a:cubicBezTo>
                    <a:pt x="1" y="467"/>
                    <a:pt x="0" y="468"/>
                    <a:pt x="0" y="468"/>
                  </a:cubicBezTo>
                  <a:cubicBezTo>
                    <a:pt x="0" y="469"/>
                    <a:pt x="0" y="469"/>
                    <a:pt x="1" y="469"/>
                  </a:cubicBezTo>
                  <a:cubicBezTo>
                    <a:pt x="3" y="470"/>
                    <a:pt x="9" y="470"/>
                    <a:pt x="13" y="471"/>
                  </a:cubicBezTo>
                  <a:cubicBezTo>
                    <a:pt x="16" y="472"/>
                    <a:pt x="18" y="475"/>
                    <a:pt x="22" y="476"/>
                  </a:cubicBezTo>
                  <a:cubicBezTo>
                    <a:pt x="23" y="476"/>
                    <a:pt x="24" y="476"/>
                    <a:pt x="25" y="476"/>
                  </a:cubicBezTo>
                  <a:cubicBezTo>
                    <a:pt x="29" y="476"/>
                    <a:pt x="33" y="476"/>
                    <a:pt x="36" y="476"/>
                  </a:cubicBezTo>
                  <a:cubicBezTo>
                    <a:pt x="33" y="477"/>
                    <a:pt x="31" y="479"/>
                    <a:pt x="29" y="480"/>
                  </a:cubicBezTo>
                  <a:cubicBezTo>
                    <a:pt x="25" y="483"/>
                    <a:pt x="20" y="489"/>
                    <a:pt x="18" y="491"/>
                  </a:cubicBezTo>
                  <a:cubicBezTo>
                    <a:pt x="17" y="491"/>
                    <a:pt x="17" y="492"/>
                    <a:pt x="18" y="493"/>
                  </a:cubicBezTo>
                  <a:cubicBezTo>
                    <a:pt x="18" y="493"/>
                    <a:pt x="18" y="493"/>
                    <a:pt x="18" y="493"/>
                  </a:cubicBezTo>
                  <a:cubicBezTo>
                    <a:pt x="19" y="493"/>
                    <a:pt x="19" y="493"/>
                    <a:pt x="19" y="493"/>
                  </a:cubicBezTo>
                  <a:cubicBezTo>
                    <a:pt x="22" y="491"/>
                    <a:pt x="26" y="485"/>
                    <a:pt x="30" y="482"/>
                  </a:cubicBezTo>
                  <a:cubicBezTo>
                    <a:pt x="33" y="480"/>
                    <a:pt x="37" y="477"/>
                    <a:pt x="40" y="475"/>
                  </a:cubicBezTo>
                  <a:cubicBezTo>
                    <a:pt x="40" y="475"/>
                    <a:pt x="40" y="475"/>
                    <a:pt x="40" y="475"/>
                  </a:cubicBezTo>
                  <a:cubicBezTo>
                    <a:pt x="42" y="475"/>
                    <a:pt x="46" y="474"/>
                    <a:pt x="50" y="472"/>
                  </a:cubicBezTo>
                  <a:cubicBezTo>
                    <a:pt x="55" y="470"/>
                    <a:pt x="65" y="466"/>
                    <a:pt x="72" y="465"/>
                  </a:cubicBezTo>
                  <a:cubicBezTo>
                    <a:pt x="73" y="465"/>
                    <a:pt x="75" y="465"/>
                    <a:pt x="76" y="465"/>
                  </a:cubicBezTo>
                  <a:cubicBezTo>
                    <a:pt x="81" y="465"/>
                    <a:pt x="85" y="466"/>
                    <a:pt x="91" y="466"/>
                  </a:cubicBezTo>
                  <a:cubicBezTo>
                    <a:pt x="97" y="466"/>
                    <a:pt x="105" y="469"/>
                    <a:pt x="112" y="469"/>
                  </a:cubicBezTo>
                  <a:cubicBezTo>
                    <a:pt x="115" y="469"/>
                    <a:pt x="119" y="468"/>
                    <a:pt x="121" y="468"/>
                  </a:cubicBezTo>
                  <a:cubicBezTo>
                    <a:pt x="105" y="485"/>
                    <a:pt x="88" y="506"/>
                    <a:pt x="74" y="531"/>
                  </a:cubicBezTo>
                  <a:cubicBezTo>
                    <a:pt x="55" y="568"/>
                    <a:pt x="39" y="627"/>
                    <a:pt x="28" y="665"/>
                  </a:cubicBezTo>
                  <a:cubicBezTo>
                    <a:pt x="17" y="703"/>
                    <a:pt x="11" y="744"/>
                    <a:pt x="9" y="760"/>
                  </a:cubicBezTo>
                  <a:cubicBezTo>
                    <a:pt x="19" y="760"/>
                    <a:pt x="19" y="760"/>
                    <a:pt x="19" y="760"/>
                  </a:cubicBezTo>
                  <a:cubicBezTo>
                    <a:pt x="24" y="745"/>
                    <a:pt x="29" y="700"/>
                    <a:pt x="38" y="667"/>
                  </a:cubicBezTo>
                  <a:cubicBezTo>
                    <a:pt x="46" y="639"/>
                    <a:pt x="57" y="605"/>
                    <a:pt x="68" y="577"/>
                  </a:cubicBezTo>
                  <a:cubicBezTo>
                    <a:pt x="70" y="580"/>
                    <a:pt x="73" y="584"/>
                    <a:pt x="73" y="589"/>
                  </a:cubicBezTo>
                  <a:cubicBezTo>
                    <a:pt x="74" y="591"/>
                    <a:pt x="74" y="593"/>
                    <a:pt x="74" y="595"/>
                  </a:cubicBezTo>
                  <a:cubicBezTo>
                    <a:pt x="74" y="602"/>
                    <a:pt x="73" y="609"/>
                    <a:pt x="70" y="621"/>
                  </a:cubicBezTo>
                  <a:cubicBezTo>
                    <a:pt x="67" y="635"/>
                    <a:pt x="56" y="661"/>
                    <a:pt x="54" y="680"/>
                  </a:cubicBezTo>
                  <a:cubicBezTo>
                    <a:pt x="54" y="683"/>
                    <a:pt x="54" y="687"/>
                    <a:pt x="54" y="690"/>
                  </a:cubicBezTo>
                  <a:cubicBezTo>
                    <a:pt x="54" y="705"/>
                    <a:pt x="57" y="720"/>
                    <a:pt x="57" y="728"/>
                  </a:cubicBezTo>
                  <a:cubicBezTo>
                    <a:pt x="57" y="729"/>
                    <a:pt x="58" y="730"/>
                    <a:pt x="59" y="730"/>
                  </a:cubicBezTo>
                  <a:cubicBezTo>
                    <a:pt x="59" y="730"/>
                    <a:pt x="59" y="730"/>
                    <a:pt x="60" y="730"/>
                  </a:cubicBezTo>
                  <a:cubicBezTo>
                    <a:pt x="61" y="730"/>
                    <a:pt x="61" y="729"/>
                    <a:pt x="61" y="728"/>
                  </a:cubicBezTo>
                  <a:cubicBezTo>
                    <a:pt x="61" y="719"/>
                    <a:pt x="58" y="705"/>
                    <a:pt x="58" y="690"/>
                  </a:cubicBezTo>
                  <a:cubicBezTo>
                    <a:pt x="58" y="687"/>
                    <a:pt x="58" y="683"/>
                    <a:pt x="58" y="680"/>
                  </a:cubicBezTo>
                  <a:cubicBezTo>
                    <a:pt x="60" y="663"/>
                    <a:pt x="71" y="637"/>
                    <a:pt x="74" y="621"/>
                  </a:cubicBezTo>
                  <a:cubicBezTo>
                    <a:pt x="77" y="610"/>
                    <a:pt x="78" y="602"/>
                    <a:pt x="78" y="595"/>
                  </a:cubicBezTo>
                  <a:cubicBezTo>
                    <a:pt x="78" y="593"/>
                    <a:pt x="78" y="590"/>
                    <a:pt x="77" y="588"/>
                  </a:cubicBezTo>
                  <a:cubicBezTo>
                    <a:pt x="77" y="581"/>
                    <a:pt x="73" y="576"/>
                    <a:pt x="70" y="572"/>
                  </a:cubicBezTo>
                  <a:cubicBezTo>
                    <a:pt x="72" y="569"/>
                    <a:pt x="73" y="565"/>
                    <a:pt x="75" y="561"/>
                  </a:cubicBezTo>
                  <a:cubicBezTo>
                    <a:pt x="78" y="555"/>
                    <a:pt x="81" y="549"/>
                    <a:pt x="84" y="543"/>
                  </a:cubicBezTo>
                  <a:cubicBezTo>
                    <a:pt x="85" y="550"/>
                    <a:pt x="87" y="559"/>
                    <a:pt x="88" y="564"/>
                  </a:cubicBezTo>
                  <a:cubicBezTo>
                    <a:pt x="91" y="572"/>
                    <a:pt x="93" y="575"/>
                    <a:pt x="94" y="580"/>
                  </a:cubicBezTo>
                  <a:cubicBezTo>
                    <a:pt x="94" y="580"/>
                    <a:pt x="94" y="581"/>
                    <a:pt x="94" y="581"/>
                  </a:cubicBezTo>
                  <a:cubicBezTo>
                    <a:pt x="94" y="585"/>
                    <a:pt x="91" y="589"/>
                    <a:pt x="91" y="596"/>
                  </a:cubicBezTo>
                  <a:cubicBezTo>
                    <a:pt x="91" y="603"/>
                    <a:pt x="92" y="611"/>
                    <a:pt x="92" y="619"/>
                  </a:cubicBezTo>
                  <a:cubicBezTo>
                    <a:pt x="93" y="627"/>
                    <a:pt x="93" y="636"/>
                    <a:pt x="95" y="645"/>
                  </a:cubicBezTo>
                  <a:cubicBezTo>
                    <a:pt x="97" y="654"/>
                    <a:pt x="104" y="665"/>
                    <a:pt x="105" y="670"/>
                  </a:cubicBezTo>
                  <a:cubicBezTo>
                    <a:pt x="106" y="671"/>
                    <a:pt x="107" y="671"/>
                    <a:pt x="107" y="671"/>
                  </a:cubicBezTo>
                  <a:cubicBezTo>
                    <a:pt x="108" y="671"/>
                    <a:pt x="108" y="671"/>
                    <a:pt x="108" y="671"/>
                  </a:cubicBezTo>
                  <a:cubicBezTo>
                    <a:pt x="109" y="670"/>
                    <a:pt x="110" y="669"/>
                    <a:pt x="109" y="668"/>
                  </a:cubicBezTo>
                  <a:cubicBezTo>
                    <a:pt x="107" y="663"/>
                    <a:pt x="101" y="652"/>
                    <a:pt x="99" y="644"/>
                  </a:cubicBezTo>
                  <a:cubicBezTo>
                    <a:pt x="97" y="636"/>
                    <a:pt x="97" y="627"/>
                    <a:pt x="96" y="619"/>
                  </a:cubicBezTo>
                  <a:cubicBezTo>
                    <a:pt x="96" y="611"/>
                    <a:pt x="95" y="602"/>
                    <a:pt x="95" y="596"/>
                  </a:cubicBezTo>
                  <a:cubicBezTo>
                    <a:pt x="95" y="591"/>
                    <a:pt x="98" y="587"/>
                    <a:pt x="98" y="581"/>
                  </a:cubicBezTo>
                  <a:cubicBezTo>
                    <a:pt x="98" y="581"/>
                    <a:pt x="98" y="580"/>
                    <a:pt x="98" y="580"/>
                  </a:cubicBezTo>
                  <a:cubicBezTo>
                    <a:pt x="97" y="574"/>
                    <a:pt x="94" y="570"/>
                    <a:pt x="92" y="563"/>
                  </a:cubicBezTo>
                  <a:cubicBezTo>
                    <a:pt x="90" y="557"/>
                    <a:pt x="88" y="542"/>
                    <a:pt x="87" y="537"/>
                  </a:cubicBezTo>
                  <a:cubicBezTo>
                    <a:pt x="98" y="518"/>
                    <a:pt x="109" y="501"/>
                    <a:pt x="121" y="486"/>
                  </a:cubicBezTo>
                  <a:cubicBezTo>
                    <a:pt x="138" y="467"/>
                    <a:pt x="159" y="451"/>
                    <a:pt x="178" y="443"/>
                  </a:cubicBezTo>
                  <a:cubicBezTo>
                    <a:pt x="197" y="435"/>
                    <a:pt x="220" y="435"/>
                    <a:pt x="234" y="438"/>
                  </a:cubicBezTo>
                  <a:cubicBezTo>
                    <a:pt x="241" y="440"/>
                    <a:pt x="246" y="445"/>
                    <a:pt x="251" y="450"/>
                  </a:cubicBezTo>
                  <a:cubicBezTo>
                    <a:pt x="244" y="464"/>
                    <a:pt x="229" y="490"/>
                    <a:pt x="223" y="521"/>
                  </a:cubicBezTo>
                  <a:cubicBezTo>
                    <a:pt x="217" y="558"/>
                    <a:pt x="217" y="623"/>
                    <a:pt x="216" y="662"/>
                  </a:cubicBezTo>
                  <a:cubicBezTo>
                    <a:pt x="214" y="701"/>
                    <a:pt x="215" y="730"/>
                    <a:pt x="213" y="756"/>
                  </a:cubicBezTo>
                  <a:cubicBezTo>
                    <a:pt x="211" y="782"/>
                    <a:pt x="205" y="799"/>
                    <a:pt x="203" y="822"/>
                  </a:cubicBezTo>
                  <a:cubicBezTo>
                    <a:pt x="200" y="844"/>
                    <a:pt x="202" y="864"/>
                    <a:pt x="199" y="888"/>
                  </a:cubicBezTo>
                  <a:cubicBezTo>
                    <a:pt x="198" y="895"/>
                    <a:pt x="197" y="904"/>
                    <a:pt x="196" y="913"/>
                  </a:cubicBezTo>
                  <a:cubicBezTo>
                    <a:pt x="195" y="915"/>
                    <a:pt x="197" y="917"/>
                    <a:pt x="199" y="917"/>
                  </a:cubicBezTo>
                  <a:cubicBezTo>
                    <a:pt x="199" y="917"/>
                    <a:pt x="199" y="917"/>
                    <a:pt x="200" y="917"/>
                  </a:cubicBezTo>
                  <a:cubicBezTo>
                    <a:pt x="201" y="917"/>
                    <a:pt x="203" y="916"/>
                    <a:pt x="204" y="914"/>
                  </a:cubicBezTo>
                  <a:cubicBezTo>
                    <a:pt x="205" y="905"/>
                    <a:pt x="206" y="897"/>
                    <a:pt x="207" y="888"/>
                  </a:cubicBezTo>
                  <a:cubicBezTo>
                    <a:pt x="210" y="864"/>
                    <a:pt x="208" y="844"/>
                    <a:pt x="211" y="822"/>
                  </a:cubicBezTo>
                  <a:cubicBezTo>
                    <a:pt x="213" y="801"/>
                    <a:pt x="219" y="783"/>
                    <a:pt x="221" y="756"/>
                  </a:cubicBezTo>
                  <a:cubicBezTo>
                    <a:pt x="223" y="730"/>
                    <a:pt x="222" y="702"/>
                    <a:pt x="224" y="663"/>
                  </a:cubicBezTo>
                  <a:cubicBezTo>
                    <a:pt x="225" y="624"/>
                    <a:pt x="225" y="558"/>
                    <a:pt x="231" y="523"/>
                  </a:cubicBezTo>
                  <a:cubicBezTo>
                    <a:pt x="236" y="495"/>
                    <a:pt x="249" y="472"/>
                    <a:pt x="257" y="457"/>
                  </a:cubicBezTo>
                  <a:cubicBezTo>
                    <a:pt x="259" y="459"/>
                    <a:pt x="260" y="462"/>
                    <a:pt x="262" y="465"/>
                  </a:cubicBezTo>
                  <a:cubicBezTo>
                    <a:pt x="268" y="473"/>
                    <a:pt x="270" y="486"/>
                    <a:pt x="272" y="494"/>
                  </a:cubicBezTo>
                  <a:cubicBezTo>
                    <a:pt x="272" y="494"/>
                    <a:pt x="271" y="494"/>
                    <a:pt x="271" y="495"/>
                  </a:cubicBezTo>
                  <a:cubicBezTo>
                    <a:pt x="271" y="495"/>
                    <a:pt x="271" y="495"/>
                    <a:pt x="271" y="495"/>
                  </a:cubicBezTo>
                  <a:cubicBezTo>
                    <a:pt x="264" y="501"/>
                    <a:pt x="259" y="509"/>
                    <a:pt x="256" y="518"/>
                  </a:cubicBezTo>
                  <a:cubicBezTo>
                    <a:pt x="254" y="523"/>
                    <a:pt x="254" y="527"/>
                    <a:pt x="254" y="532"/>
                  </a:cubicBezTo>
                  <a:cubicBezTo>
                    <a:pt x="254" y="537"/>
                    <a:pt x="254" y="542"/>
                    <a:pt x="256" y="547"/>
                  </a:cubicBezTo>
                  <a:cubicBezTo>
                    <a:pt x="256" y="548"/>
                    <a:pt x="256" y="548"/>
                    <a:pt x="256" y="548"/>
                  </a:cubicBezTo>
                  <a:cubicBezTo>
                    <a:pt x="257" y="550"/>
                    <a:pt x="258" y="552"/>
                    <a:pt x="259" y="555"/>
                  </a:cubicBezTo>
                  <a:cubicBezTo>
                    <a:pt x="256" y="556"/>
                    <a:pt x="253" y="558"/>
                    <a:pt x="251" y="560"/>
                  </a:cubicBezTo>
                  <a:cubicBezTo>
                    <a:pt x="239" y="571"/>
                    <a:pt x="233" y="597"/>
                    <a:pt x="232" y="615"/>
                  </a:cubicBezTo>
                  <a:cubicBezTo>
                    <a:pt x="231" y="633"/>
                    <a:pt x="235" y="653"/>
                    <a:pt x="245" y="667"/>
                  </a:cubicBezTo>
                  <a:cubicBezTo>
                    <a:pt x="255" y="680"/>
                    <a:pt x="268" y="691"/>
                    <a:pt x="288" y="696"/>
                  </a:cubicBezTo>
                  <a:cubicBezTo>
                    <a:pt x="284" y="696"/>
                    <a:pt x="284" y="696"/>
                    <a:pt x="284" y="696"/>
                  </a:cubicBezTo>
                  <a:cubicBezTo>
                    <a:pt x="281" y="715"/>
                    <a:pt x="278" y="780"/>
                    <a:pt x="266" y="807"/>
                  </a:cubicBezTo>
                  <a:cubicBezTo>
                    <a:pt x="254" y="835"/>
                    <a:pt x="219" y="852"/>
                    <a:pt x="211" y="862"/>
                  </a:cubicBezTo>
                  <a:cubicBezTo>
                    <a:pt x="217" y="866"/>
                    <a:pt x="217" y="866"/>
                    <a:pt x="217" y="866"/>
                  </a:cubicBezTo>
                  <a:cubicBezTo>
                    <a:pt x="226" y="862"/>
                    <a:pt x="257" y="834"/>
                    <a:pt x="264" y="838"/>
                  </a:cubicBezTo>
                  <a:cubicBezTo>
                    <a:pt x="271" y="842"/>
                    <a:pt x="272" y="873"/>
                    <a:pt x="258" y="889"/>
                  </a:cubicBezTo>
                  <a:cubicBezTo>
                    <a:pt x="243" y="904"/>
                    <a:pt x="189" y="923"/>
                    <a:pt x="176" y="931"/>
                  </a:cubicBezTo>
                  <a:cubicBezTo>
                    <a:pt x="178" y="939"/>
                    <a:pt x="178" y="939"/>
                    <a:pt x="178" y="939"/>
                  </a:cubicBezTo>
                  <a:cubicBezTo>
                    <a:pt x="192" y="935"/>
                    <a:pt x="248" y="908"/>
                    <a:pt x="261" y="908"/>
                  </a:cubicBezTo>
                  <a:cubicBezTo>
                    <a:pt x="274" y="909"/>
                    <a:pt x="264" y="931"/>
                    <a:pt x="257" y="943"/>
                  </a:cubicBezTo>
                  <a:cubicBezTo>
                    <a:pt x="251" y="955"/>
                    <a:pt x="227" y="972"/>
                    <a:pt x="222" y="979"/>
                  </a:cubicBezTo>
                  <a:cubicBezTo>
                    <a:pt x="226" y="986"/>
                    <a:pt x="226" y="986"/>
                    <a:pt x="226" y="986"/>
                  </a:cubicBezTo>
                  <a:cubicBezTo>
                    <a:pt x="233" y="983"/>
                    <a:pt x="260" y="943"/>
                    <a:pt x="265" y="960"/>
                  </a:cubicBezTo>
                  <a:cubicBezTo>
                    <a:pt x="270" y="977"/>
                    <a:pt x="264" y="1054"/>
                    <a:pt x="256" y="1087"/>
                  </a:cubicBezTo>
                  <a:cubicBezTo>
                    <a:pt x="248" y="1120"/>
                    <a:pt x="229" y="1136"/>
                    <a:pt x="216" y="1159"/>
                  </a:cubicBezTo>
                  <a:cubicBezTo>
                    <a:pt x="203" y="1182"/>
                    <a:pt x="183" y="1209"/>
                    <a:pt x="177" y="1225"/>
                  </a:cubicBezTo>
                  <a:cubicBezTo>
                    <a:pt x="183" y="1253"/>
                    <a:pt x="183" y="1253"/>
                    <a:pt x="183" y="1253"/>
                  </a:cubicBezTo>
                  <a:cubicBezTo>
                    <a:pt x="187" y="1252"/>
                    <a:pt x="195" y="1229"/>
                    <a:pt x="201" y="1219"/>
                  </a:cubicBezTo>
                  <a:cubicBezTo>
                    <a:pt x="208" y="1208"/>
                    <a:pt x="217" y="1190"/>
                    <a:pt x="221" y="1190"/>
                  </a:cubicBezTo>
                  <a:cubicBezTo>
                    <a:pt x="225" y="1190"/>
                    <a:pt x="223" y="1209"/>
                    <a:pt x="225" y="1217"/>
                  </a:cubicBezTo>
                  <a:cubicBezTo>
                    <a:pt x="226" y="1226"/>
                    <a:pt x="229" y="1233"/>
                    <a:pt x="232" y="1240"/>
                  </a:cubicBezTo>
                  <a:cubicBezTo>
                    <a:pt x="234" y="1248"/>
                    <a:pt x="240" y="1252"/>
                    <a:pt x="241" y="1262"/>
                  </a:cubicBezTo>
                  <a:cubicBezTo>
                    <a:pt x="241" y="1271"/>
                    <a:pt x="239" y="1280"/>
                    <a:pt x="236" y="1297"/>
                  </a:cubicBezTo>
                  <a:cubicBezTo>
                    <a:pt x="233" y="1314"/>
                    <a:pt x="224" y="1346"/>
                    <a:pt x="221" y="1365"/>
                  </a:cubicBezTo>
                  <a:cubicBezTo>
                    <a:pt x="218" y="1384"/>
                    <a:pt x="217" y="1401"/>
                    <a:pt x="218" y="1413"/>
                  </a:cubicBezTo>
                  <a:cubicBezTo>
                    <a:pt x="219" y="1424"/>
                    <a:pt x="224" y="1430"/>
                    <a:pt x="227" y="1433"/>
                  </a:cubicBezTo>
                  <a:cubicBezTo>
                    <a:pt x="231" y="1436"/>
                    <a:pt x="237" y="1434"/>
                    <a:pt x="241" y="1431"/>
                  </a:cubicBezTo>
                  <a:cubicBezTo>
                    <a:pt x="244" y="1429"/>
                    <a:pt x="246" y="1422"/>
                    <a:pt x="247" y="1417"/>
                  </a:cubicBezTo>
                  <a:cubicBezTo>
                    <a:pt x="249" y="1412"/>
                    <a:pt x="249" y="1405"/>
                    <a:pt x="251" y="1401"/>
                  </a:cubicBezTo>
                  <a:cubicBezTo>
                    <a:pt x="253" y="1398"/>
                    <a:pt x="256" y="1395"/>
                    <a:pt x="258" y="1394"/>
                  </a:cubicBezTo>
                  <a:cubicBezTo>
                    <a:pt x="261" y="1394"/>
                    <a:pt x="266" y="1393"/>
                    <a:pt x="267" y="1397"/>
                  </a:cubicBezTo>
                  <a:cubicBezTo>
                    <a:pt x="268" y="1401"/>
                    <a:pt x="264" y="1413"/>
                    <a:pt x="264" y="1419"/>
                  </a:cubicBezTo>
                  <a:cubicBezTo>
                    <a:pt x="263" y="1426"/>
                    <a:pt x="265" y="1430"/>
                    <a:pt x="265" y="1435"/>
                  </a:cubicBezTo>
                  <a:cubicBezTo>
                    <a:pt x="265" y="1440"/>
                    <a:pt x="262" y="1446"/>
                    <a:pt x="262" y="1450"/>
                  </a:cubicBezTo>
                  <a:cubicBezTo>
                    <a:pt x="262" y="1454"/>
                    <a:pt x="264" y="1458"/>
                    <a:pt x="265" y="1460"/>
                  </a:cubicBezTo>
                  <a:cubicBezTo>
                    <a:pt x="266" y="1463"/>
                    <a:pt x="267" y="1466"/>
                    <a:pt x="268" y="1466"/>
                  </a:cubicBezTo>
                  <a:cubicBezTo>
                    <a:pt x="270" y="1467"/>
                    <a:pt x="273" y="1465"/>
                    <a:pt x="273" y="1464"/>
                  </a:cubicBezTo>
                  <a:cubicBezTo>
                    <a:pt x="274" y="1462"/>
                    <a:pt x="272" y="1459"/>
                    <a:pt x="272" y="1456"/>
                  </a:cubicBezTo>
                  <a:cubicBezTo>
                    <a:pt x="271" y="1454"/>
                    <a:pt x="269" y="1452"/>
                    <a:pt x="269" y="1448"/>
                  </a:cubicBezTo>
                  <a:cubicBezTo>
                    <a:pt x="269" y="1444"/>
                    <a:pt x="271" y="1438"/>
                    <a:pt x="272" y="1433"/>
                  </a:cubicBezTo>
                  <a:cubicBezTo>
                    <a:pt x="272" y="1429"/>
                    <a:pt x="271" y="1427"/>
                    <a:pt x="271" y="1422"/>
                  </a:cubicBezTo>
                  <a:cubicBezTo>
                    <a:pt x="272" y="1416"/>
                    <a:pt x="275" y="1405"/>
                    <a:pt x="274" y="1399"/>
                  </a:cubicBezTo>
                  <a:cubicBezTo>
                    <a:pt x="273" y="1393"/>
                    <a:pt x="269" y="1389"/>
                    <a:pt x="266" y="1387"/>
                  </a:cubicBezTo>
                  <a:cubicBezTo>
                    <a:pt x="263" y="1385"/>
                    <a:pt x="259" y="1384"/>
                    <a:pt x="255" y="1386"/>
                  </a:cubicBezTo>
                  <a:cubicBezTo>
                    <a:pt x="252" y="1388"/>
                    <a:pt x="247" y="1393"/>
                    <a:pt x="244" y="1399"/>
                  </a:cubicBezTo>
                  <a:cubicBezTo>
                    <a:pt x="241" y="1405"/>
                    <a:pt x="241" y="1419"/>
                    <a:pt x="238" y="1423"/>
                  </a:cubicBezTo>
                  <a:cubicBezTo>
                    <a:pt x="236" y="1427"/>
                    <a:pt x="230" y="1429"/>
                    <a:pt x="228" y="1424"/>
                  </a:cubicBezTo>
                  <a:cubicBezTo>
                    <a:pt x="226" y="1419"/>
                    <a:pt x="224" y="1408"/>
                    <a:pt x="225" y="1393"/>
                  </a:cubicBezTo>
                  <a:cubicBezTo>
                    <a:pt x="226" y="1378"/>
                    <a:pt x="232" y="1352"/>
                    <a:pt x="235" y="1335"/>
                  </a:cubicBezTo>
                  <a:cubicBezTo>
                    <a:pt x="239" y="1318"/>
                    <a:pt x="243" y="1302"/>
                    <a:pt x="245" y="1291"/>
                  </a:cubicBezTo>
                  <a:cubicBezTo>
                    <a:pt x="248" y="1280"/>
                    <a:pt x="247" y="1270"/>
                    <a:pt x="249" y="1267"/>
                  </a:cubicBezTo>
                  <a:cubicBezTo>
                    <a:pt x="251" y="1264"/>
                    <a:pt x="256" y="1274"/>
                    <a:pt x="259" y="1274"/>
                  </a:cubicBezTo>
                  <a:cubicBezTo>
                    <a:pt x="264" y="1267"/>
                    <a:pt x="264" y="1267"/>
                    <a:pt x="264" y="1267"/>
                  </a:cubicBezTo>
                  <a:cubicBezTo>
                    <a:pt x="261" y="1259"/>
                    <a:pt x="246" y="1243"/>
                    <a:pt x="241" y="1227"/>
                  </a:cubicBezTo>
                  <a:cubicBezTo>
                    <a:pt x="237" y="1212"/>
                    <a:pt x="233" y="1189"/>
                    <a:pt x="237" y="1173"/>
                  </a:cubicBezTo>
                  <a:cubicBezTo>
                    <a:pt x="242" y="1156"/>
                    <a:pt x="258" y="1134"/>
                    <a:pt x="267" y="1127"/>
                  </a:cubicBezTo>
                  <a:cubicBezTo>
                    <a:pt x="275" y="1121"/>
                    <a:pt x="281" y="1121"/>
                    <a:pt x="289" y="1128"/>
                  </a:cubicBezTo>
                  <a:cubicBezTo>
                    <a:pt x="285" y="1134"/>
                    <a:pt x="277" y="1146"/>
                    <a:pt x="275" y="1156"/>
                  </a:cubicBezTo>
                  <a:cubicBezTo>
                    <a:pt x="273" y="1162"/>
                    <a:pt x="272" y="1169"/>
                    <a:pt x="272" y="1176"/>
                  </a:cubicBezTo>
                  <a:cubicBezTo>
                    <a:pt x="272" y="1181"/>
                    <a:pt x="273" y="1186"/>
                    <a:pt x="273" y="1191"/>
                  </a:cubicBezTo>
                  <a:cubicBezTo>
                    <a:pt x="274" y="1202"/>
                    <a:pt x="282" y="1209"/>
                    <a:pt x="282" y="1217"/>
                  </a:cubicBezTo>
                  <a:cubicBezTo>
                    <a:pt x="282" y="1226"/>
                    <a:pt x="275" y="1239"/>
                    <a:pt x="274" y="1247"/>
                  </a:cubicBezTo>
                  <a:cubicBezTo>
                    <a:pt x="274" y="1247"/>
                    <a:pt x="274" y="1248"/>
                    <a:pt x="274" y="1248"/>
                  </a:cubicBezTo>
                  <a:cubicBezTo>
                    <a:pt x="274" y="1256"/>
                    <a:pt x="280" y="1258"/>
                    <a:pt x="280" y="1261"/>
                  </a:cubicBezTo>
                  <a:cubicBezTo>
                    <a:pt x="281" y="1264"/>
                    <a:pt x="281" y="1268"/>
                    <a:pt x="281" y="1271"/>
                  </a:cubicBezTo>
                  <a:cubicBezTo>
                    <a:pt x="281" y="1273"/>
                    <a:pt x="281" y="1274"/>
                    <a:pt x="281" y="1275"/>
                  </a:cubicBezTo>
                  <a:cubicBezTo>
                    <a:pt x="281" y="1280"/>
                    <a:pt x="278" y="1285"/>
                    <a:pt x="278" y="1289"/>
                  </a:cubicBezTo>
                  <a:cubicBezTo>
                    <a:pt x="278" y="1293"/>
                    <a:pt x="280" y="1296"/>
                    <a:pt x="280" y="1297"/>
                  </a:cubicBezTo>
                  <a:cubicBezTo>
                    <a:pt x="280" y="1298"/>
                    <a:pt x="281" y="1299"/>
                    <a:pt x="282" y="1299"/>
                  </a:cubicBezTo>
                  <a:cubicBezTo>
                    <a:pt x="282" y="1299"/>
                    <a:pt x="283" y="1299"/>
                    <a:pt x="283" y="1299"/>
                  </a:cubicBezTo>
                  <a:cubicBezTo>
                    <a:pt x="284" y="1298"/>
                    <a:pt x="284" y="1297"/>
                    <a:pt x="284" y="1296"/>
                  </a:cubicBezTo>
                  <a:cubicBezTo>
                    <a:pt x="283" y="1294"/>
                    <a:pt x="282" y="1292"/>
                    <a:pt x="282" y="1289"/>
                  </a:cubicBezTo>
                  <a:cubicBezTo>
                    <a:pt x="282" y="1287"/>
                    <a:pt x="285" y="1281"/>
                    <a:pt x="285" y="1276"/>
                  </a:cubicBezTo>
                  <a:cubicBezTo>
                    <a:pt x="285" y="1274"/>
                    <a:pt x="285" y="1273"/>
                    <a:pt x="285" y="1271"/>
                  </a:cubicBezTo>
                  <a:cubicBezTo>
                    <a:pt x="285" y="1267"/>
                    <a:pt x="285" y="1263"/>
                    <a:pt x="284" y="1260"/>
                  </a:cubicBezTo>
                  <a:cubicBezTo>
                    <a:pt x="282" y="1254"/>
                    <a:pt x="278" y="1253"/>
                    <a:pt x="278" y="1248"/>
                  </a:cubicBezTo>
                  <a:cubicBezTo>
                    <a:pt x="278" y="1248"/>
                    <a:pt x="278" y="1248"/>
                    <a:pt x="278" y="1247"/>
                  </a:cubicBezTo>
                  <a:cubicBezTo>
                    <a:pt x="278" y="1241"/>
                    <a:pt x="286" y="1227"/>
                    <a:pt x="286" y="1217"/>
                  </a:cubicBezTo>
                  <a:cubicBezTo>
                    <a:pt x="286" y="1206"/>
                    <a:pt x="278" y="1199"/>
                    <a:pt x="277" y="1190"/>
                  </a:cubicBezTo>
                  <a:cubicBezTo>
                    <a:pt x="277" y="1186"/>
                    <a:pt x="276" y="1181"/>
                    <a:pt x="276" y="1176"/>
                  </a:cubicBezTo>
                  <a:cubicBezTo>
                    <a:pt x="276" y="1169"/>
                    <a:pt x="277" y="1162"/>
                    <a:pt x="279" y="1157"/>
                  </a:cubicBezTo>
                  <a:cubicBezTo>
                    <a:pt x="281" y="1148"/>
                    <a:pt x="288" y="1137"/>
                    <a:pt x="292" y="1130"/>
                  </a:cubicBezTo>
                  <a:cubicBezTo>
                    <a:pt x="302" y="1139"/>
                    <a:pt x="323" y="1163"/>
                    <a:pt x="328" y="1179"/>
                  </a:cubicBezTo>
                  <a:cubicBezTo>
                    <a:pt x="333" y="1196"/>
                    <a:pt x="327" y="1215"/>
                    <a:pt x="322" y="1231"/>
                  </a:cubicBezTo>
                  <a:cubicBezTo>
                    <a:pt x="317" y="1246"/>
                    <a:pt x="300" y="1264"/>
                    <a:pt x="297" y="1273"/>
                  </a:cubicBezTo>
                  <a:cubicBezTo>
                    <a:pt x="301" y="1284"/>
                    <a:pt x="301" y="1284"/>
                    <a:pt x="301" y="1284"/>
                  </a:cubicBezTo>
                  <a:cubicBezTo>
                    <a:pt x="303" y="1284"/>
                    <a:pt x="308" y="1270"/>
                    <a:pt x="310" y="1275"/>
                  </a:cubicBezTo>
                  <a:cubicBezTo>
                    <a:pt x="313" y="1279"/>
                    <a:pt x="315" y="1299"/>
                    <a:pt x="317" y="1311"/>
                  </a:cubicBezTo>
                  <a:cubicBezTo>
                    <a:pt x="319" y="1323"/>
                    <a:pt x="322" y="1332"/>
                    <a:pt x="324" y="1347"/>
                  </a:cubicBezTo>
                  <a:cubicBezTo>
                    <a:pt x="326" y="1362"/>
                    <a:pt x="329" y="1388"/>
                    <a:pt x="329" y="1402"/>
                  </a:cubicBezTo>
                  <a:cubicBezTo>
                    <a:pt x="329" y="1416"/>
                    <a:pt x="327" y="1427"/>
                    <a:pt x="324" y="1431"/>
                  </a:cubicBezTo>
                  <a:cubicBezTo>
                    <a:pt x="322" y="1436"/>
                    <a:pt x="316" y="1431"/>
                    <a:pt x="314" y="1428"/>
                  </a:cubicBezTo>
                  <a:cubicBezTo>
                    <a:pt x="312" y="1426"/>
                    <a:pt x="313" y="1422"/>
                    <a:pt x="311" y="1415"/>
                  </a:cubicBezTo>
                  <a:cubicBezTo>
                    <a:pt x="309" y="1409"/>
                    <a:pt x="307" y="1394"/>
                    <a:pt x="303" y="1389"/>
                  </a:cubicBezTo>
                  <a:cubicBezTo>
                    <a:pt x="300" y="1385"/>
                    <a:pt x="293" y="1388"/>
                    <a:pt x="290" y="1389"/>
                  </a:cubicBezTo>
                  <a:cubicBezTo>
                    <a:pt x="287" y="1390"/>
                    <a:pt x="285" y="1391"/>
                    <a:pt x="284" y="1396"/>
                  </a:cubicBezTo>
                  <a:cubicBezTo>
                    <a:pt x="283" y="1401"/>
                    <a:pt x="285" y="1414"/>
                    <a:pt x="284" y="1420"/>
                  </a:cubicBezTo>
                  <a:cubicBezTo>
                    <a:pt x="283" y="1426"/>
                    <a:pt x="280" y="1427"/>
                    <a:pt x="280" y="1432"/>
                  </a:cubicBezTo>
                  <a:cubicBezTo>
                    <a:pt x="279" y="1437"/>
                    <a:pt x="281" y="1445"/>
                    <a:pt x="281" y="1450"/>
                  </a:cubicBezTo>
                  <a:cubicBezTo>
                    <a:pt x="281" y="1455"/>
                    <a:pt x="278" y="1461"/>
                    <a:pt x="278" y="1464"/>
                  </a:cubicBezTo>
                  <a:cubicBezTo>
                    <a:pt x="279" y="1466"/>
                    <a:pt x="282" y="1468"/>
                    <a:pt x="284" y="1465"/>
                  </a:cubicBezTo>
                  <a:cubicBezTo>
                    <a:pt x="286" y="1462"/>
                    <a:pt x="289" y="1450"/>
                    <a:pt x="289" y="1444"/>
                  </a:cubicBezTo>
                  <a:cubicBezTo>
                    <a:pt x="290" y="1439"/>
                    <a:pt x="286" y="1435"/>
                    <a:pt x="286" y="1431"/>
                  </a:cubicBezTo>
                  <a:cubicBezTo>
                    <a:pt x="286" y="1427"/>
                    <a:pt x="290" y="1424"/>
                    <a:pt x="290" y="1419"/>
                  </a:cubicBezTo>
                  <a:cubicBezTo>
                    <a:pt x="291" y="1414"/>
                    <a:pt x="289" y="1404"/>
                    <a:pt x="290" y="1400"/>
                  </a:cubicBezTo>
                  <a:cubicBezTo>
                    <a:pt x="291" y="1397"/>
                    <a:pt x="293" y="1397"/>
                    <a:pt x="295" y="1396"/>
                  </a:cubicBezTo>
                  <a:cubicBezTo>
                    <a:pt x="297" y="1396"/>
                    <a:pt x="299" y="1393"/>
                    <a:pt x="301" y="1398"/>
                  </a:cubicBezTo>
                  <a:cubicBezTo>
                    <a:pt x="303" y="1403"/>
                    <a:pt x="304" y="1419"/>
                    <a:pt x="307" y="1426"/>
                  </a:cubicBezTo>
                  <a:cubicBezTo>
                    <a:pt x="309" y="1433"/>
                    <a:pt x="312" y="1437"/>
                    <a:pt x="315" y="1439"/>
                  </a:cubicBezTo>
                  <a:cubicBezTo>
                    <a:pt x="318" y="1442"/>
                    <a:pt x="322" y="1442"/>
                    <a:pt x="325" y="1440"/>
                  </a:cubicBezTo>
                  <a:cubicBezTo>
                    <a:pt x="328" y="1438"/>
                    <a:pt x="331" y="1434"/>
                    <a:pt x="332" y="1428"/>
                  </a:cubicBezTo>
                  <a:cubicBezTo>
                    <a:pt x="334" y="1422"/>
                    <a:pt x="336" y="1417"/>
                    <a:pt x="336" y="1404"/>
                  </a:cubicBezTo>
                  <a:cubicBezTo>
                    <a:pt x="336" y="1390"/>
                    <a:pt x="334" y="1369"/>
                    <a:pt x="331" y="1347"/>
                  </a:cubicBezTo>
                  <a:cubicBezTo>
                    <a:pt x="329" y="1325"/>
                    <a:pt x="318" y="1292"/>
                    <a:pt x="319" y="1271"/>
                  </a:cubicBezTo>
                  <a:cubicBezTo>
                    <a:pt x="321" y="1251"/>
                    <a:pt x="335" y="1234"/>
                    <a:pt x="339" y="1223"/>
                  </a:cubicBezTo>
                  <a:cubicBezTo>
                    <a:pt x="344" y="1212"/>
                    <a:pt x="343" y="1205"/>
                    <a:pt x="346" y="1204"/>
                  </a:cubicBezTo>
                  <a:cubicBezTo>
                    <a:pt x="349" y="1204"/>
                    <a:pt x="353" y="1212"/>
                    <a:pt x="358" y="1221"/>
                  </a:cubicBezTo>
                  <a:cubicBezTo>
                    <a:pt x="363" y="1229"/>
                    <a:pt x="370" y="1255"/>
                    <a:pt x="375" y="1256"/>
                  </a:cubicBezTo>
                  <a:cubicBezTo>
                    <a:pt x="384" y="1230"/>
                    <a:pt x="384" y="1230"/>
                    <a:pt x="384" y="1230"/>
                  </a:cubicBezTo>
                  <a:cubicBezTo>
                    <a:pt x="382" y="1219"/>
                    <a:pt x="376" y="1212"/>
                    <a:pt x="364" y="1191"/>
                  </a:cubicBezTo>
                  <a:cubicBezTo>
                    <a:pt x="351" y="1170"/>
                    <a:pt x="319" y="1127"/>
                    <a:pt x="308" y="1104"/>
                  </a:cubicBezTo>
                  <a:cubicBezTo>
                    <a:pt x="298" y="1081"/>
                    <a:pt x="292" y="1057"/>
                    <a:pt x="299" y="1053"/>
                  </a:cubicBezTo>
                  <a:cubicBezTo>
                    <a:pt x="307" y="1049"/>
                    <a:pt x="344" y="1078"/>
                    <a:pt x="354" y="1081"/>
                  </a:cubicBezTo>
                  <a:cubicBezTo>
                    <a:pt x="358" y="1071"/>
                    <a:pt x="358" y="1071"/>
                    <a:pt x="358" y="1071"/>
                  </a:cubicBezTo>
                  <a:cubicBezTo>
                    <a:pt x="349" y="1061"/>
                    <a:pt x="308" y="1042"/>
                    <a:pt x="298" y="1023"/>
                  </a:cubicBezTo>
                  <a:cubicBezTo>
                    <a:pt x="289" y="1005"/>
                    <a:pt x="292" y="967"/>
                    <a:pt x="300" y="960"/>
                  </a:cubicBezTo>
                  <a:cubicBezTo>
                    <a:pt x="309" y="953"/>
                    <a:pt x="342" y="979"/>
                    <a:pt x="350" y="981"/>
                  </a:cubicBezTo>
                  <a:cubicBezTo>
                    <a:pt x="352" y="973"/>
                    <a:pt x="352" y="973"/>
                    <a:pt x="352" y="973"/>
                  </a:cubicBezTo>
                  <a:cubicBezTo>
                    <a:pt x="344" y="966"/>
                    <a:pt x="311" y="950"/>
                    <a:pt x="303" y="939"/>
                  </a:cubicBezTo>
                  <a:cubicBezTo>
                    <a:pt x="296" y="928"/>
                    <a:pt x="295" y="902"/>
                    <a:pt x="306" y="907"/>
                  </a:cubicBezTo>
                  <a:cubicBezTo>
                    <a:pt x="317" y="912"/>
                    <a:pt x="357" y="959"/>
                    <a:pt x="368" y="968"/>
                  </a:cubicBezTo>
                  <a:cubicBezTo>
                    <a:pt x="372" y="964"/>
                    <a:pt x="372" y="964"/>
                    <a:pt x="372" y="964"/>
                  </a:cubicBezTo>
                  <a:cubicBezTo>
                    <a:pt x="366" y="955"/>
                    <a:pt x="329" y="923"/>
                    <a:pt x="332" y="916"/>
                  </a:cubicBezTo>
                  <a:cubicBezTo>
                    <a:pt x="336" y="908"/>
                    <a:pt x="383" y="920"/>
                    <a:pt x="393" y="919"/>
                  </a:cubicBezTo>
                  <a:cubicBezTo>
                    <a:pt x="392" y="912"/>
                    <a:pt x="392" y="912"/>
                    <a:pt x="392" y="912"/>
                  </a:cubicBezTo>
                  <a:cubicBezTo>
                    <a:pt x="383" y="909"/>
                    <a:pt x="351" y="907"/>
                    <a:pt x="336" y="902"/>
                  </a:cubicBezTo>
                  <a:cubicBezTo>
                    <a:pt x="322" y="898"/>
                    <a:pt x="311" y="896"/>
                    <a:pt x="306" y="885"/>
                  </a:cubicBezTo>
                  <a:cubicBezTo>
                    <a:pt x="301" y="874"/>
                    <a:pt x="299" y="839"/>
                    <a:pt x="306" y="835"/>
                  </a:cubicBezTo>
                  <a:cubicBezTo>
                    <a:pt x="312" y="831"/>
                    <a:pt x="338" y="859"/>
                    <a:pt x="345" y="862"/>
                  </a:cubicBezTo>
                  <a:cubicBezTo>
                    <a:pt x="348" y="854"/>
                    <a:pt x="348" y="854"/>
                    <a:pt x="348" y="854"/>
                  </a:cubicBezTo>
                  <a:cubicBezTo>
                    <a:pt x="342" y="845"/>
                    <a:pt x="312" y="831"/>
                    <a:pt x="306" y="805"/>
                  </a:cubicBezTo>
                  <a:cubicBezTo>
                    <a:pt x="300" y="780"/>
                    <a:pt x="311" y="722"/>
                    <a:pt x="313" y="700"/>
                  </a:cubicBezTo>
                  <a:cubicBezTo>
                    <a:pt x="336" y="701"/>
                    <a:pt x="366" y="699"/>
                    <a:pt x="380" y="695"/>
                  </a:cubicBezTo>
                  <a:cubicBezTo>
                    <a:pt x="398" y="689"/>
                    <a:pt x="401" y="679"/>
                    <a:pt x="403" y="665"/>
                  </a:cubicBezTo>
                  <a:cubicBezTo>
                    <a:pt x="405" y="651"/>
                    <a:pt x="400" y="627"/>
                    <a:pt x="392" y="610"/>
                  </a:cubicBezTo>
                  <a:cubicBezTo>
                    <a:pt x="384" y="594"/>
                    <a:pt x="369" y="577"/>
                    <a:pt x="354" y="566"/>
                  </a:cubicBezTo>
                  <a:cubicBezTo>
                    <a:pt x="349" y="563"/>
                    <a:pt x="342" y="559"/>
                    <a:pt x="335" y="557"/>
                  </a:cubicBezTo>
                  <a:cubicBezTo>
                    <a:pt x="341" y="559"/>
                    <a:pt x="341" y="559"/>
                    <a:pt x="341" y="559"/>
                  </a:cubicBezTo>
                  <a:cubicBezTo>
                    <a:pt x="342" y="556"/>
                    <a:pt x="344" y="548"/>
                    <a:pt x="346" y="543"/>
                  </a:cubicBezTo>
                  <a:cubicBezTo>
                    <a:pt x="346" y="540"/>
                    <a:pt x="347" y="537"/>
                    <a:pt x="347" y="534"/>
                  </a:cubicBezTo>
                  <a:cubicBezTo>
                    <a:pt x="347" y="533"/>
                    <a:pt x="347" y="531"/>
                    <a:pt x="347" y="530"/>
                  </a:cubicBezTo>
                  <a:cubicBezTo>
                    <a:pt x="347" y="525"/>
                    <a:pt x="346" y="520"/>
                    <a:pt x="343" y="514"/>
                  </a:cubicBezTo>
                  <a:cubicBezTo>
                    <a:pt x="341" y="510"/>
                    <a:pt x="339" y="504"/>
                    <a:pt x="334" y="499"/>
                  </a:cubicBezTo>
                  <a:cubicBezTo>
                    <a:pt x="333" y="498"/>
                    <a:pt x="333" y="498"/>
                    <a:pt x="333" y="498"/>
                  </a:cubicBezTo>
                  <a:cubicBezTo>
                    <a:pt x="332" y="497"/>
                    <a:pt x="331" y="496"/>
                    <a:pt x="330" y="496"/>
                  </a:cubicBezTo>
                  <a:cubicBezTo>
                    <a:pt x="330" y="492"/>
                    <a:pt x="329" y="487"/>
                    <a:pt x="333" y="479"/>
                  </a:cubicBezTo>
                  <a:cubicBezTo>
                    <a:pt x="336" y="471"/>
                    <a:pt x="343" y="456"/>
                    <a:pt x="351" y="447"/>
                  </a:cubicBezTo>
                  <a:cubicBezTo>
                    <a:pt x="353" y="453"/>
                    <a:pt x="356" y="456"/>
                    <a:pt x="359" y="463"/>
                  </a:cubicBezTo>
                  <a:cubicBezTo>
                    <a:pt x="362" y="472"/>
                    <a:pt x="365" y="485"/>
                    <a:pt x="365" y="511"/>
                  </a:cubicBezTo>
                  <a:cubicBezTo>
                    <a:pt x="365" y="526"/>
                    <a:pt x="363" y="546"/>
                    <a:pt x="362" y="570"/>
                  </a:cubicBezTo>
                  <a:cubicBezTo>
                    <a:pt x="362" y="572"/>
                    <a:pt x="363" y="574"/>
                    <a:pt x="366" y="574"/>
                  </a:cubicBezTo>
                  <a:cubicBezTo>
                    <a:pt x="366" y="574"/>
                    <a:pt x="366" y="574"/>
                    <a:pt x="366" y="574"/>
                  </a:cubicBezTo>
                  <a:cubicBezTo>
                    <a:pt x="368" y="574"/>
                    <a:pt x="370" y="572"/>
                    <a:pt x="370" y="570"/>
                  </a:cubicBezTo>
                  <a:cubicBezTo>
                    <a:pt x="371" y="547"/>
                    <a:pt x="373" y="526"/>
                    <a:pt x="373" y="511"/>
                  </a:cubicBezTo>
                  <a:cubicBezTo>
                    <a:pt x="373" y="485"/>
                    <a:pt x="370" y="470"/>
                    <a:pt x="366" y="461"/>
                  </a:cubicBezTo>
                  <a:cubicBezTo>
                    <a:pt x="362" y="451"/>
                    <a:pt x="359" y="447"/>
                    <a:pt x="358" y="443"/>
                  </a:cubicBezTo>
                  <a:cubicBezTo>
                    <a:pt x="358" y="442"/>
                    <a:pt x="357" y="442"/>
                    <a:pt x="357" y="441"/>
                  </a:cubicBezTo>
                  <a:cubicBezTo>
                    <a:pt x="366" y="434"/>
                    <a:pt x="376" y="429"/>
                    <a:pt x="390" y="429"/>
                  </a:cubicBezTo>
                  <a:cubicBezTo>
                    <a:pt x="406" y="429"/>
                    <a:pt x="430" y="435"/>
                    <a:pt x="446" y="443"/>
                  </a:cubicBezTo>
                  <a:cubicBezTo>
                    <a:pt x="462" y="451"/>
                    <a:pt x="472" y="460"/>
                    <a:pt x="485" y="478"/>
                  </a:cubicBezTo>
                  <a:cubicBezTo>
                    <a:pt x="488" y="482"/>
                    <a:pt x="491" y="486"/>
                    <a:pt x="494" y="490"/>
                  </a:cubicBezTo>
                  <a:cubicBezTo>
                    <a:pt x="492" y="496"/>
                    <a:pt x="487" y="508"/>
                    <a:pt x="486" y="516"/>
                  </a:cubicBezTo>
                  <a:cubicBezTo>
                    <a:pt x="485" y="519"/>
                    <a:pt x="485" y="522"/>
                    <a:pt x="485" y="525"/>
                  </a:cubicBezTo>
                  <a:cubicBezTo>
                    <a:pt x="485" y="529"/>
                    <a:pt x="486" y="533"/>
                    <a:pt x="486" y="538"/>
                  </a:cubicBezTo>
                  <a:cubicBezTo>
                    <a:pt x="486" y="546"/>
                    <a:pt x="488" y="556"/>
                    <a:pt x="488" y="565"/>
                  </a:cubicBezTo>
                  <a:cubicBezTo>
                    <a:pt x="488" y="566"/>
                    <a:pt x="488" y="568"/>
                    <a:pt x="488" y="570"/>
                  </a:cubicBezTo>
                  <a:cubicBezTo>
                    <a:pt x="487" y="579"/>
                    <a:pt x="481" y="592"/>
                    <a:pt x="479" y="598"/>
                  </a:cubicBezTo>
                  <a:cubicBezTo>
                    <a:pt x="478" y="599"/>
                    <a:pt x="479" y="601"/>
                    <a:pt x="480" y="601"/>
                  </a:cubicBezTo>
                  <a:cubicBezTo>
                    <a:pt x="480" y="601"/>
                    <a:pt x="480" y="601"/>
                    <a:pt x="480" y="601"/>
                  </a:cubicBezTo>
                  <a:cubicBezTo>
                    <a:pt x="481" y="601"/>
                    <a:pt x="482" y="600"/>
                    <a:pt x="482" y="600"/>
                  </a:cubicBezTo>
                  <a:cubicBezTo>
                    <a:pt x="484" y="594"/>
                    <a:pt x="491" y="581"/>
                    <a:pt x="492" y="570"/>
                  </a:cubicBezTo>
                  <a:cubicBezTo>
                    <a:pt x="492" y="568"/>
                    <a:pt x="492" y="567"/>
                    <a:pt x="492" y="565"/>
                  </a:cubicBezTo>
                  <a:cubicBezTo>
                    <a:pt x="492" y="556"/>
                    <a:pt x="490" y="545"/>
                    <a:pt x="490" y="538"/>
                  </a:cubicBezTo>
                  <a:cubicBezTo>
                    <a:pt x="490" y="532"/>
                    <a:pt x="489" y="528"/>
                    <a:pt x="489" y="525"/>
                  </a:cubicBezTo>
                  <a:cubicBezTo>
                    <a:pt x="489" y="522"/>
                    <a:pt x="489" y="519"/>
                    <a:pt x="490" y="516"/>
                  </a:cubicBezTo>
                  <a:cubicBezTo>
                    <a:pt x="491" y="510"/>
                    <a:pt x="494" y="501"/>
                    <a:pt x="496" y="494"/>
                  </a:cubicBezTo>
                  <a:cubicBezTo>
                    <a:pt x="503" y="505"/>
                    <a:pt x="510" y="517"/>
                    <a:pt x="517" y="532"/>
                  </a:cubicBezTo>
                  <a:cubicBezTo>
                    <a:pt x="516" y="535"/>
                    <a:pt x="514" y="540"/>
                    <a:pt x="514" y="547"/>
                  </a:cubicBezTo>
                  <a:cubicBezTo>
                    <a:pt x="514" y="548"/>
                    <a:pt x="514" y="550"/>
                    <a:pt x="514" y="551"/>
                  </a:cubicBezTo>
                  <a:cubicBezTo>
                    <a:pt x="515" y="562"/>
                    <a:pt x="522" y="580"/>
                    <a:pt x="524" y="590"/>
                  </a:cubicBezTo>
                  <a:cubicBezTo>
                    <a:pt x="525" y="594"/>
                    <a:pt x="525" y="596"/>
                    <a:pt x="525" y="599"/>
                  </a:cubicBezTo>
                  <a:cubicBezTo>
                    <a:pt x="525" y="601"/>
                    <a:pt x="525" y="603"/>
                    <a:pt x="525" y="606"/>
                  </a:cubicBezTo>
                  <a:cubicBezTo>
                    <a:pt x="525" y="608"/>
                    <a:pt x="525" y="611"/>
                    <a:pt x="525" y="613"/>
                  </a:cubicBezTo>
                  <a:cubicBezTo>
                    <a:pt x="528" y="622"/>
                    <a:pt x="534" y="632"/>
                    <a:pt x="535" y="640"/>
                  </a:cubicBezTo>
                  <a:cubicBezTo>
                    <a:pt x="536" y="641"/>
                    <a:pt x="536" y="642"/>
                    <a:pt x="536" y="644"/>
                  </a:cubicBezTo>
                  <a:cubicBezTo>
                    <a:pt x="536" y="648"/>
                    <a:pt x="534" y="652"/>
                    <a:pt x="534" y="657"/>
                  </a:cubicBezTo>
                  <a:cubicBezTo>
                    <a:pt x="534" y="658"/>
                    <a:pt x="535" y="660"/>
                    <a:pt x="535" y="661"/>
                  </a:cubicBezTo>
                  <a:cubicBezTo>
                    <a:pt x="537" y="670"/>
                    <a:pt x="543" y="679"/>
                    <a:pt x="544" y="686"/>
                  </a:cubicBezTo>
                  <a:cubicBezTo>
                    <a:pt x="545" y="688"/>
                    <a:pt x="545" y="690"/>
                    <a:pt x="545" y="693"/>
                  </a:cubicBezTo>
                  <a:cubicBezTo>
                    <a:pt x="545" y="699"/>
                    <a:pt x="544" y="704"/>
                    <a:pt x="544" y="708"/>
                  </a:cubicBezTo>
                  <a:cubicBezTo>
                    <a:pt x="544" y="709"/>
                    <a:pt x="545" y="710"/>
                    <a:pt x="546" y="710"/>
                  </a:cubicBezTo>
                  <a:cubicBezTo>
                    <a:pt x="547" y="710"/>
                    <a:pt x="548" y="709"/>
                    <a:pt x="548" y="708"/>
                  </a:cubicBezTo>
                  <a:cubicBezTo>
                    <a:pt x="548" y="705"/>
                    <a:pt x="549" y="699"/>
                    <a:pt x="549" y="693"/>
                  </a:cubicBezTo>
                  <a:cubicBezTo>
                    <a:pt x="549" y="690"/>
                    <a:pt x="549" y="688"/>
                    <a:pt x="548" y="686"/>
                  </a:cubicBezTo>
                  <a:cubicBezTo>
                    <a:pt x="547" y="677"/>
                    <a:pt x="540" y="667"/>
                    <a:pt x="539" y="661"/>
                  </a:cubicBezTo>
                  <a:cubicBezTo>
                    <a:pt x="539" y="659"/>
                    <a:pt x="538" y="658"/>
                    <a:pt x="538" y="657"/>
                  </a:cubicBezTo>
                  <a:cubicBezTo>
                    <a:pt x="538" y="653"/>
                    <a:pt x="540" y="649"/>
                    <a:pt x="540" y="644"/>
                  </a:cubicBezTo>
                  <a:cubicBezTo>
                    <a:pt x="540" y="642"/>
                    <a:pt x="540" y="641"/>
                    <a:pt x="539" y="639"/>
                  </a:cubicBezTo>
                  <a:cubicBezTo>
                    <a:pt x="538" y="630"/>
                    <a:pt x="531" y="620"/>
                    <a:pt x="529" y="612"/>
                  </a:cubicBezTo>
                  <a:cubicBezTo>
                    <a:pt x="529" y="610"/>
                    <a:pt x="529" y="608"/>
                    <a:pt x="529" y="606"/>
                  </a:cubicBezTo>
                  <a:cubicBezTo>
                    <a:pt x="529" y="604"/>
                    <a:pt x="529" y="601"/>
                    <a:pt x="529" y="599"/>
                  </a:cubicBezTo>
                  <a:cubicBezTo>
                    <a:pt x="529" y="596"/>
                    <a:pt x="529" y="593"/>
                    <a:pt x="528" y="590"/>
                  </a:cubicBezTo>
                  <a:cubicBezTo>
                    <a:pt x="526" y="579"/>
                    <a:pt x="519" y="560"/>
                    <a:pt x="518" y="551"/>
                  </a:cubicBezTo>
                  <a:cubicBezTo>
                    <a:pt x="518" y="549"/>
                    <a:pt x="518" y="548"/>
                    <a:pt x="518" y="547"/>
                  </a:cubicBezTo>
                  <a:cubicBezTo>
                    <a:pt x="518" y="544"/>
                    <a:pt x="519" y="541"/>
                    <a:pt x="519" y="539"/>
                  </a:cubicBezTo>
                  <a:cubicBezTo>
                    <a:pt x="521" y="543"/>
                    <a:pt x="523" y="548"/>
                    <a:pt x="524" y="552"/>
                  </a:cubicBezTo>
                  <a:cubicBezTo>
                    <a:pt x="537" y="588"/>
                    <a:pt x="552" y="656"/>
                    <a:pt x="560" y="693"/>
                  </a:cubicBezTo>
                  <a:cubicBezTo>
                    <a:pt x="568" y="730"/>
                    <a:pt x="571" y="757"/>
                    <a:pt x="574" y="773"/>
                  </a:cubicBezTo>
                  <a:cubicBezTo>
                    <a:pt x="577" y="789"/>
                    <a:pt x="576" y="786"/>
                    <a:pt x="578" y="788"/>
                  </a:cubicBezTo>
                  <a:cubicBezTo>
                    <a:pt x="588" y="784"/>
                    <a:pt x="588" y="784"/>
                    <a:pt x="588" y="784"/>
                  </a:cubicBezTo>
                  <a:cubicBezTo>
                    <a:pt x="588" y="772"/>
                    <a:pt x="584" y="754"/>
                    <a:pt x="578" y="722"/>
                  </a:cubicBezTo>
                  <a:cubicBezTo>
                    <a:pt x="572" y="691"/>
                    <a:pt x="560" y="627"/>
                    <a:pt x="551" y="594"/>
                  </a:cubicBezTo>
                  <a:cubicBezTo>
                    <a:pt x="542" y="560"/>
                    <a:pt x="536" y="542"/>
                    <a:pt x="524" y="519"/>
                  </a:cubicBezTo>
                  <a:cubicBezTo>
                    <a:pt x="514" y="499"/>
                    <a:pt x="502" y="477"/>
                    <a:pt x="488" y="461"/>
                  </a:cubicBezTo>
                  <a:cubicBezTo>
                    <a:pt x="488" y="461"/>
                    <a:pt x="489" y="461"/>
                    <a:pt x="489" y="461"/>
                  </a:cubicBezTo>
                  <a:cubicBezTo>
                    <a:pt x="493" y="462"/>
                    <a:pt x="499" y="465"/>
                    <a:pt x="504" y="466"/>
                  </a:cubicBezTo>
                  <a:cubicBezTo>
                    <a:pt x="507" y="467"/>
                    <a:pt x="510" y="467"/>
                    <a:pt x="513" y="467"/>
                  </a:cubicBezTo>
                  <a:cubicBezTo>
                    <a:pt x="515" y="467"/>
                    <a:pt x="516" y="467"/>
                    <a:pt x="518" y="467"/>
                  </a:cubicBezTo>
                  <a:cubicBezTo>
                    <a:pt x="523" y="466"/>
                    <a:pt x="528" y="463"/>
                    <a:pt x="531" y="462"/>
                  </a:cubicBezTo>
                  <a:cubicBezTo>
                    <a:pt x="534" y="461"/>
                    <a:pt x="536" y="461"/>
                    <a:pt x="540" y="461"/>
                  </a:cubicBezTo>
                  <a:cubicBezTo>
                    <a:pt x="544" y="461"/>
                    <a:pt x="550" y="463"/>
                    <a:pt x="554" y="463"/>
                  </a:cubicBezTo>
                  <a:cubicBezTo>
                    <a:pt x="557" y="463"/>
                    <a:pt x="559" y="463"/>
                    <a:pt x="561" y="462"/>
                  </a:cubicBezTo>
                  <a:cubicBezTo>
                    <a:pt x="565" y="463"/>
                    <a:pt x="571" y="464"/>
                    <a:pt x="572" y="465"/>
                  </a:cubicBezTo>
                  <a:cubicBezTo>
                    <a:pt x="574" y="465"/>
                    <a:pt x="573" y="467"/>
                    <a:pt x="574" y="469"/>
                  </a:cubicBezTo>
                  <a:cubicBezTo>
                    <a:pt x="574" y="469"/>
                    <a:pt x="575" y="469"/>
                    <a:pt x="575" y="469"/>
                  </a:cubicBezTo>
                  <a:cubicBezTo>
                    <a:pt x="575" y="469"/>
                    <a:pt x="575" y="469"/>
                    <a:pt x="575" y="469"/>
                  </a:cubicBezTo>
                  <a:cubicBezTo>
                    <a:pt x="576" y="469"/>
                    <a:pt x="576" y="468"/>
                    <a:pt x="576" y="468"/>
                  </a:cubicBezTo>
                  <a:cubicBezTo>
                    <a:pt x="575" y="468"/>
                    <a:pt x="577" y="464"/>
                    <a:pt x="573" y="463"/>
                  </a:cubicBezTo>
                  <a:cubicBezTo>
                    <a:pt x="573" y="463"/>
                    <a:pt x="572" y="463"/>
                    <a:pt x="571" y="462"/>
                  </a:cubicBezTo>
                  <a:cubicBezTo>
                    <a:pt x="571" y="462"/>
                    <a:pt x="572" y="462"/>
                    <a:pt x="572" y="462"/>
                  </a:cubicBezTo>
                  <a:cubicBezTo>
                    <a:pt x="576" y="462"/>
                    <a:pt x="579" y="461"/>
                    <a:pt x="582" y="460"/>
                  </a:cubicBezTo>
                  <a:cubicBezTo>
                    <a:pt x="585" y="459"/>
                    <a:pt x="586" y="456"/>
                    <a:pt x="588" y="455"/>
                  </a:cubicBezTo>
                  <a:cubicBezTo>
                    <a:pt x="590" y="454"/>
                    <a:pt x="595" y="454"/>
                    <a:pt x="597" y="454"/>
                  </a:cubicBezTo>
                  <a:cubicBezTo>
                    <a:pt x="597" y="454"/>
                    <a:pt x="598" y="453"/>
                    <a:pt x="598" y="453"/>
                  </a:cubicBezTo>
                  <a:cubicBezTo>
                    <a:pt x="598" y="452"/>
                    <a:pt x="597" y="452"/>
                    <a:pt x="597" y="452"/>
                  </a:cubicBezTo>
                  <a:close/>
                  <a:moveTo>
                    <a:pt x="318" y="537"/>
                  </a:moveTo>
                  <a:cubicBezTo>
                    <a:pt x="318" y="539"/>
                    <a:pt x="315" y="547"/>
                    <a:pt x="314" y="550"/>
                  </a:cubicBezTo>
                  <a:cubicBezTo>
                    <a:pt x="310" y="549"/>
                    <a:pt x="307" y="548"/>
                    <a:pt x="305" y="547"/>
                  </a:cubicBezTo>
                  <a:cubicBezTo>
                    <a:pt x="299" y="547"/>
                    <a:pt x="293" y="547"/>
                    <a:pt x="286" y="547"/>
                  </a:cubicBezTo>
                  <a:cubicBezTo>
                    <a:pt x="285" y="544"/>
                    <a:pt x="283" y="541"/>
                    <a:pt x="283" y="540"/>
                  </a:cubicBezTo>
                  <a:cubicBezTo>
                    <a:pt x="282" y="537"/>
                    <a:pt x="282" y="534"/>
                    <a:pt x="282" y="532"/>
                  </a:cubicBezTo>
                  <a:cubicBezTo>
                    <a:pt x="282" y="530"/>
                    <a:pt x="282" y="528"/>
                    <a:pt x="282" y="527"/>
                  </a:cubicBezTo>
                  <a:cubicBezTo>
                    <a:pt x="283" y="527"/>
                    <a:pt x="283" y="527"/>
                    <a:pt x="283" y="527"/>
                  </a:cubicBezTo>
                  <a:cubicBezTo>
                    <a:pt x="284" y="523"/>
                    <a:pt x="287" y="517"/>
                    <a:pt x="289" y="516"/>
                  </a:cubicBezTo>
                  <a:cubicBezTo>
                    <a:pt x="290" y="515"/>
                    <a:pt x="290" y="515"/>
                    <a:pt x="290" y="515"/>
                  </a:cubicBezTo>
                  <a:cubicBezTo>
                    <a:pt x="290" y="515"/>
                    <a:pt x="290" y="515"/>
                    <a:pt x="290" y="515"/>
                  </a:cubicBezTo>
                  <a:cubicBezTo>
                    <a:pt x="291" y="515"/>
                    <a:pt x="296" y="514"/>
                    <a:pt x="300" y="513"/>
                  </a:cubicBezTo>
                  <a:cubicBezTo>
                    <a:pt x="300" y="513"/>
                    <a:pt x="300" y="513"/>
                    <a:pt x="300" y="513"/>
                  </a:cubicBezTo>
                  <a:cubicBezTo>
                    <a:pt x="301" y="512"/>
                    <a:pt x="302" y="512"/>
                    <a:pt x="302" y="512"/>
                  </a:cubicBezTo>
                  <a:cubicBezTo>
                    <a:pt x="303" y="512"/>
                    <a:pt x="304" y="513"/>
                    <a:pt x="306" y="513"/>
                  </a:cubicBezTo>
                  <a:cubicBezTo>
                    <a:pt x="307" y="514"/>
                    <a:pt x="311" y="516"/>
                    <a:pt x="314" y="518"/>
                  </a:cubicBezTo>
                  <a:cubicBezTo>
                    <a:pt x="315" y="520"/>
                    <a:pt x="317" y="523"/>
                    <a:pt x="318" y="525"/>
                  </a:cubicBezTo>
                  <a:cubicBezTo>
                    <a:pt x="318" y="527"/>
                    <a:pt x="319" y="528"/>
                    <a:pt x="319" y="530"/>
                  </a:cubicBezTo>
                  <a:cubicBezTo>
                    <a:pt x="319" y="532"/>
                    <a:pt x="319" y="532"/>
                    <a:pt x="319" y="532"/>
                  </a:cubicBezTo>
                  <a:cubicBezTo>
                    <a:pt x="319" y="533"/>
                    <a:pt x="319" y="534"/>
                    <a:pt x="319" y="534"/>
                  </a:cubicBezTo>
                  <a:cubicBezTo>
                    <a:pt x="319" y="535"/>
                    <a:pt x="319" y="535"/>
                    <a:pt x="318" y="537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457200">
                <a:defRPr/>
              </a:pPr>
              <a:endParaRPr lang="el-G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2" name="Freeform 49"/>
            <p:cNvSpPr>
              <a:spLocks noChangeAspect="1"/>
            </p:cNvSpPr>
            <p:nvPr/>
          </p:nvSpPr>
          <p:spPr bwMode="auto">
            <a:xfrm>
              <a:off x="7862304" y="4611077"/>
              <a:ext cx="633141" cy="498145"/>
            </a:xfrm>
            <a:custGeom>
              <a:avLst/>
              <a:gdLst>
                <a:gd name="T0" fmla="*/ 0 w 728"/>
                <a:gd name="T1" fmla="*/ 573 h 573"/>
                <a:gd name="T2" fmla="*/ 44 w 728"/>
                <a:gd name="T3" fmla="*/ 489 h 573"/>
                <a:gd name="T4" fmla="*/ 162 w 728"/>
                <a:gd name="T5" fmla="*/ 441 h 573"/>
                <a:gd name="T6" fmla="*/ 246 w 728"/>
                <a:gd name="T7" fmla="*/ 384 h 573"/>
                <a:gd name="T8" fmla="*/ 270 w 728"/>
                <a:gd name="T9" fmla="*/ 286 h 573"/>
                <a:gd name="T10" fmla="*/ 211 w 728"/>
                <a:gd name="T11" fmla="*/ 196 h 573"/>
                <a:gd name="T12" fmla="*/ 236 w 728"/>
                <a:gd name="T13" fmla="*/ 65 h 573"/>
                <a:gd name="T14" fmla="*/ 366 w 728"/>
                <a:gd name="T15" fmla="*/ 5 h 573"/>
                <a:gd name="T16" fmla="*/ 490 w 728"/>
                <a:gd name="T17" fmla="*/ 36 h 573"/>
                <a:gd name="T18" fmla="*/ 532 w 728"/>
                <a:gd name="T19" fmla="*/ 131 h 573"/>
                <a:gd name="T20" fmla="*/ 529 w 728"/>
                <a:gd name="T21" fmla="*/ 167 h 573"/>
                <a:gd name="T22" fmla="*/ 555 w 728"/>
                <a:gd name="T23" fmla="*/ 220 h 573"/>
                <a:gd name="T24" fmla="*/ 528 w 728"/>
                <a:gd name="T25" fmla="*/ 233 h 573"/>
                <a:gd name="T26" fmla="*/ 527 w 728"/>
                <a:gd name="T27" fmla="*/ 261 h 573"/>
                <a:gd name="T28" fmla="*/ 508 w 728"/>
                <a:gd name="T29" fmla="*/ 264 h 573"/>
                <a:gd name="T30" fmla="*/ 526 w 728"/>
                <a:gd name="T31" fmla="*/ 271 h 573"/>
                <a:gd name="T32" fmla="*/ 511 w 728"/>
                <a:gd name="T33" fmla="*/ 301 h 573"/>
                <a:gd name="T34" fmla="*/ 517 w 728"/>
                <a:gd name="T35" fmla="*/ 332 h 573"/>
                <a:gd name="T36" fmla="*/ 502 w 728"/>
                <a:gd name="T37" fmla="*/ 345 h 573"/>
                <a:gd name="T38" fmla="*/ 448 w 728"/>
                <a:gd name="T39" fmla="*/ 353 h 573"/>
                <a:gd name="T40" fmla="*/ 442 w 728"/>
                <a:gd name="T41" fmla="*/ 389 h 573"/>
                <a:gd name="T42" fmla="*/ 446 w 728"/>
                <a:gd name="T43" fmla="*/ 363 h 573"/>
                <a:gd name="T44" fmla="*/ 461 w 728"/>
                <a:gd name="T45" fmla="*/ 375 h 573"/>
                <a:gd name="T46" fmla="*/ 535 w 728"/>
                <a:gd name="T47" fmla="*/ 425 h 573"/>
                <a:gd name="T48" fmla="*/ 598 w 728"/>
                <a:gd name="T49" fmla="*/ 444 h 573"/>
                <a:gd name="T50" fmla="*/ 688 w 728"/>
                <a:gd name="T51" fmla="*/ 470 h 573"/>
                <a:gd name="T52" fmla="*/ 728 w 728"/>
                <a:gd name="T53" fmla="*/ 562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8" h="573">
                  <a:moveTo>
                    <a:pt x="0" y="573"/>
                  </a:moveTo>
                  <a:cubicBezTo>
                    <a:pt x="2" y="557"/>
                    <a:pt x="18" y="511"/>
                    <a:pt x="44" y="489"/>
                  </a:cubicBezTo>
                  <a:cubicBezTo>
                    <a:pt x="71" y="467"/>
                    <a:pt x="128" y="458"/>
                    <a:pt x="162" y="441"/>
                  </a:cubicBezTo>
                  <a:cubicBezTo>
                    <a:pt x="195" y="423"/>
                    <a:pt x="228" y="409"/>
                    <a:pt x="246" y="384"/>
                  </a:cubicBezTo>
                  <a:cubicBezTo>
                    <a:pt x="264" y="358"/>
                    <a:pt x="276" y="318"/>
                    <a:pt x="270" y="286"/>
                  </a:cubicBezTo>
                  <a:cubicBezTo>
                    <a:pt x="264" y="255"/>
                    <a:pt x="217" y="233"/>
                    <a:pt x="211" y="196"/>
                  </a:cubicBezTo>
                  <a:cubicBezTo>
                    <a:pt x="206" y="159"/>
                    <a:pt x="211" y="97"/>
                    <a:pt x="236" y="65"/>
                  </a:cubicBezTo>
                  <a:cubicBezTo>
                    <a:pt x="262" y="33"/>
                    <a:pt x="323" y="10"/>
                    <a:pt x="366" y="5"/>
                  </a:cubicBezTo>
                  <a:cubicBezTo>
                    <a:pt x="408" y="0"/>
                    <a:pt x="463" y="15"/>
                    <a:pt x="490" y="36"/>
                  </a:cubicBezTo>
                  <a:cubicBezTo>
                    <a:pt x="517" y="57"/>
                    <a:pt x="526" y="109"/>
                    <a:pt x="532" y="131"/>
                  </a:cubicBezTo>
                  <a:cubicBezTo>
                    <a:pt x="538" y="153"/>
                    <a:pt x="524" y="152"/>
                    <a:pt x="529" y="167"/>
                  </a:cubicBezTo>
                  <a:cubicBezTo>
                    <a:pt x="532" y="182"/>
                    <a:pt x="555" y="209"/>
                    <a:pt x="555" y="220"/>
                  </a:cubicBezTo>
                  <a:cubicBezTo>
                    <a:pt x="555" y="231"/>
                    <a:pt x="532" y="226"/>
                    <a:pt x="528" y="233"/>
                  </a:cubicBezTo>
                  <a:cubicBezTo>
                    <a:pt x="523" y="240"/>
                    <a:pt x="530" y="256"/>
                    <a:pt x="527" y="261"/>
                  </a:cubicBezTo>
                  <a:cubicBezTo>
                    <a:pt x="523" y="266"/>
                    <a:pt x="508" y="262"/>
                    <a:pt x="508" y="264"/>
                  </a:cubicBezTo>
                  <a:cubicBezTo>
                    <a:pt x="508" y="265"/>
                    <a:pt x="526" y="265"/>
                    <a:pt x="526" y="271"/>
                  </a:cubicBezTo>
                  <a:cubicBezTo>
                    <a:pt x="526" y="277"/>
                    <a:pt x="512" y="291"/>
                    <a:pt x="511" y="301"/>
                  </a:cubicBezTo>
                  <a:cubicBezTo>
                    <a:pt x="510" y="311"/>
                    <a:pt x="518" y="324"/>
                    <a:pt x="517" y="332"/>
                  </a:cubicBezTo>
                  <a:cubicBezTo>
                    <a:pt x="515" y="339"/>
                    <a:pt x="514" y="341"/>
                    <a:pt x="502" y="345"/>
                  </a:cubicBezTo>
                  <a:cubicBezTo>
                    <a:pt x="490" y="348"/>
                    <a:pt x="458" y="345"/>
                    <a:pt x="448" y="353"/>
                  </a:cubicBezTo>
                  <a:cubicBezTo>
                    <a:pt x="438" y="360"/>
                    <a:pt x="442" y="388"/>
                    <a:pt x="442" y="389"/>
                  </a:cubicBezTo>
                  <a:cubicBezTo>
                    <a:pt x="441" y="391"/>
                    <a:pt x="443" y="365"/>
                    <a:pt x="446" y="363"/>
                  </a:cubicBezTo>
                  <a:cubicBezTo>
                    <a:pt x="449" y="360"/>
                    <a:pt x="446" y="364"/>
                    <a:pt x="461" y="375"/>
                  </a:cubicBezTo>
                  <a:cubicBezTo>
                    <a:pt x="476" y="385"/>
                    <a:pt x="512" y="414"/>
                    <a:pt x="535" y="425"/>
                  </a:cubicBezTo>
                  <a:cubicBezTo>
                    <a:pt x="558" y="437"/>
                    <a:pt x="572" y="436"/>
                    <a:pt x="598" y="444"/>
                  </a:cubicBezTo>
                  <a:cubicBezTo>
                    <a:pt x="623" y="451"/>
                    <a:pt x="666" y="450"/>
                    <a:pt x="688" y="470"/>
                  </a:cubicBezTo>
                  <a:cubicBezTo>
                    <a:pt x="709" y="490"/>
                    <a:pt x="719" y="543"/>
                    <a:pt x="728" y="562"/>
                  </a:cubicBezTo>
                </a:path>
              </a:pathLst>
            </a:custGeom>
            <a:ln>
              <a:headEnd/>
              <a:tailEnd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457200">
                <a:defRPr/>
              </a:pPr>
              <a:endParaRPr lang="en-US">
                <a:ln>
                  <a:solidFill>
                    <a:srgbClr val="FFFFFF"/>
                  </a:solidFill>
                </a:ln>
                <a:solidFill>
                  <a:prstClr val="black"/>
                </a:solidFill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8669" name="Freeform 50"/>
            <p:cNvSpPr>
              <a:spLocks noChangeAspect="1"/>
            </p:cNvSpPr>
            <p:nvPr/>
          </p:nvSpPr>
          <p:spPr bwMode="auto">
            <a:xfrm>
              <a:off x="7916256" y="5248830"/>
              <a:ext cx="57126" cy="817023"/>
            </a:xfrm>
            <a:custGeom>
              <a:avLst/>
              <a:gdLst>
                <a:gd name="T0" fmla="*/ 2147483647 w 65"/>
                <a:gd name="T1" fmla="*/ 0 h 940"/>
                <a:gd name="T2" fmla="*/ 2147483647 w 65"/>
                <a:gd name="T3" fmla="*/ 2147483647 h 940"/>
                <a:gd name="T4" fmla="*/ 2147483647 w 65"/>
                <a:gd name="T5" fmla="*/ 2147483647 h 940"/>
                <a:gd name="T6" fmla="*/ 2147483647 w 65"/>
                <a:gd name="T7" fmla="*/ 2147483647 h 940"/>
                <a:gd name="T8" fmla="*/ 2147483647 w 65"/>
                <a:gd name="T9" fmla="*/ 2147483647 h 940"/>
                <a:gd name="T10" fmla="*/ 2147483647 w 65"/>
                <a:gd name="T11" fmla="*/ 2147483647 h 940"/>
                <a:gd name="T12" fmla="*/ 2147483647 w 65"/>
                <a:gd name="T13" fmla="*/ 2147483647 h 940"/>
                <a:gd name="T14" fmla="*/ 2147483647 w 65"/>
                <a:gd name="T15" fmla="*/ 2147483647 h 940"/>
                <a:gd name="T16" fmla="*/ 2147483647 w 65"/>
                <a:gd name="T17" fmla="*/ 2147483647 h 9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5"/>
                <a:gd name="T28" fmla="*/ 0 h 940"/>
                <a:gd name="T29" fmla="*/ 65 w 65"/>
                <a:gd name="T30" fmla="*/ 940 h 9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5" h="940">
                  <a:moveTo>
                    <a:pt x="45" y="0"/>
                  </a:moveTo>
                  <a:cubicBezTo>
                    <a:pt x="46" y="8"/>
                    <a:pt x="46" y="30"/>
                    <a:pt x="48" y="45"/>
                  </a:cubicBezTo>
                  <a:cubicBezTo>
                    <a:pt x="49" y="60"/>
                    <a:pt x="54" y="72"/>
                    <a:pt x="55" y="93"/>
                  </a:cubicBezTo>
                  <a:cubicBezTo>
                    <a:pt x="55" y="114"/>
                    <a:pt x="51" y="133"/>
                    <a:pt x="52" y="170"/>
                  </a:cubicBezTo>
                  <a:cubicBezTo>
                    <a:pt x="53" y="208"/>
                    <a:pt x="65" y="265"/>
                    <a:pt x="60" y="317"/>
                  </a:cubicBezTo>
                  <a:cubicBezTo>
                    <a:pt x="56" y="369"/>
                    <a:pt x="31" y="433"/>
                    <a:pt x="25" y="482"/>
                  </a:cubicBezTo>
                  <a:cubicBezTo>
                    <a:pt x="19" y="531"/>
                    <a:pt x="27" y="567"/>
                    <a:pt x="23" y="610"/>
                  </a:cubicBezTo>
                  <a:cubicBezTo>
                    <a:pt x="19" y="654"/>
                    <a:pt x="5" y="689"/>
                    <a:pt x="2" y="744"/>
                  </a:cubicBezTo>
                  <a:cubicBezTo>
                    <a:pt x="0" y="799"/>
                    <a:pt x="7" y="899"/>
                    <a:pt x="8" y="940"/>
                  </a:cubicBezTo>
                </a:path>
              </a:pathLst>
            </a:custGeom>
            <a:ln>
              <a:headEnd/>
              <a:tailEnd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457200">
                <a:defRPr/>
              </a:pPr>
              <a:endParaRPr lang="el-G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670" name="Freeform 51"/>
            <p:cNvSpPr>
              <a:spLocks noChangeAspect="1"/>
            </p:cNvSpPr>
            <p:nvPr/>
          </p:nvSpPr>
          <p:spPr bwMode="auto">
            <a:xfrm>
              <a:off x="8382781" y="5264695"/>
              <a:ext cx="30149" cy="821781"/>
            </a:xfrm>
            <a:custGeom>
              <a:avLst/>
              <a:gdLst>
                <a:gd name="T0" fmla="*/ 21230216 w 34"/>
                <a:gd name="T1" fmla="*/ 0 h 946"/>
                <a:gd name="T2" fmla="*/ 22016751 w 34"/>
                <a:gd name="T3" fmla="*/ 30939273 h 946"/>
                <a:gd name="T4" fmla="*/ 15726250 w 34"/>
                <a:gd name="T5" fmla="*/ 71689534 h 946"/>
                <a:gd name="T6" fmla="*/ 14939716 w 34"/>
                <a:gd name="T7" fmla="*/ 126021767 h 946"/>
                <a:gd name="T8" fmla="*/ 7077034 w 34"/>
                <a:gd name="T9" fmla="*/ 171299641 h 946"/>
                <a:gd name="T10" fmla="*/ 2358716 w 34"/>
                <a:gd name="T11" fmla="*/ 259589846 h 946"/>
                <a:gd name="T12" fmla="*/ 19657148 w 34"/>
                <a:gd name="T13" fmla="*/ 376556386 h 946"/>
                <a:gd name="T14" fmla="*/ 18871501 w 34"/>
                <a:gd name="T15" fmla="*/ 493522925 h 946"/>
                <a:gd name="T16" fmla="*/ 25947648 w 34"/>
                <a:gd name="T17" fmla="*/ 586341612 h 946"/>
                <a:gd name="T18" fmla="*/ 11794466 w 34"/>
                <a:gd name="T19" fmla="*/ 713873163 h 9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" h="946">
                  <a:moveTo>
                    <a:pt x="27" y="0"/>
                  </a:moveTo>
                  <a:cubicBezTo>
                    <a:pt x="26" y="6"/>
                    <a:pt x="31" y="26"/>
                    <a:pt x="28" y="41"/>
                  </a:cubicBezTo>
                  <a:cubicBezTo>
                    <a:pt x="26" y="55"/>
                    <a:pt x="22" y="74"/>
                    <a:pt x="20" y="95"/>
                  </a:cubicBezTo>
                  <a:cubicBezTo>
                    <a:pt x="18" y="116"/>
                    <a:pt x="21" y="145"/>
                    <a:pt x="19" y="167"/>
                  </a:cubicBezTo>
                  <a:cubicBezTo>
                    <a:pt x="17" y="189"/>
                    <a:pt x="12" y="197"/>
                    <a:pt x="9" y="227"/>
                  </a:cubicBezTo>
                  <a:cubicBezTo>
                    <a:pt x="7" y="256"/>
                    <a:pt x="0" y="299"/>
                    <a:pt x="3" y="344"/>
                  </a:cubicBezTo>
                  <a:cubicBezTo>
                    <a:pt x="5" y="390"/>
                    <a:pt x="22" y="447"/>
                    <a:pt x="25" y="499"/>
                  </a:cubicBezTo>
                  <a:cubicBezTo>
                    <a:pt x="29" y="550"/>
                    <a:pt x="23" y="607"/>
                    <a:pt x="24" y="654"/>
                  </a:cubicBezTo>
                  <a:cubicBezTo>
                    <a:pt x="25" y="700"/>
                    <a:pt x="34" y="729"/>
                    <a:pt x="33" y="777"/>
                  </a:cubicBezTo>
                  <a:cubicBezTo>
                    <a:pt x="31" y="826"/>
                    <a:pt x="18" y="911"/>
                    <a:pt x="15" y="946"/>
                  </a:cubicBezTo>
                </a:path>
              </a:pathLst>
            </a:custGeom>
            <a:ln>
              <a:headEnd/>
              <a:tailEnd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457200">
                <a:defRPr/>
              </a:pPr>
              <a:endParaRPr lang="el-G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671" name="Freeform 52"/>
            <p:cNvSpPr>
              <a:spLocks noChangeAspect="1"/>
            </p:cNvSpPr>
            <p:nvPr/>
          </p:nvSpPr>
          <p:spPr bwMode="auto">
            <a:xfrm>
              <a:off x="8132064" y="5967493"/>
              <a:ext cx="46017" cy="112637"/>
            </a:xfrm>
            <a:custGeom>
              <a:avLst/>
              <a:gdLst>
                <a:gd name="T0" fmla="*/ 0 w 52"/>
                <a:gd name="T1" fmla="*/ 2147483647 h 130"/>
                <a:gd name="T2" fmla="*/ 2147483647 w 52"/>
                <a:gd name="T3" fmla="*/ 2147483647 h 130"/>
                <a:gd name="T4" fmla="*/ 2147483647 w 52"/>
                <a:gd name="T5" fmla="*/ 2147483647 h 130"/>
                <a:gd name="T6" fmla="*/ 2147483647 w 52"/>
                <a:gd name="T7" fmla="*/ 2147483647 h 130"/>
                <a:gd name="T8" fmla="*/ 2147483647 w 52"/>
                <a:gd name="T9" fmla="*/ 2147483647 h 130"/>
                <a:gd name="T10" fmla="*/ 2147483647 w 52"/>
                <a:gd name="T11" fmla="*/ 2147483647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130"/>
                <a:gd name="T20" fmla="*/ 52 w 52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130">
                  <a:moveTo>
                    <a:pt x="0" y="125"/>
                  </a:moveTo>
                  <a:cubicBezTo>
                    <a:pt x="1" y="117"/>
                    <a:pt x="7" y="99"/>
                    <a:pt x="10" y="81"/>
                  </a:cubicBezTo>
                  <a:cubicBezTo>
                    <a:pt x="14" y="62"/>
                    <a:pt x="17" y="24"/>
                    <a:pt x="22" y="12"/>
                  </a:cubicBezTo>
                  <a:cubicBezTo>
                    <a:pt x="27" y="1"/>
                    <a:pt x="36" y="0"/>
                    <a:pt x="40" y="12"/>
                  </a:cubicBezTo>
                  <a:cubicBezTo>
                    <a:pt x="44" y="24"/>
                    <a:pt x="44" y="65"/>
                    <a:pt x="46" y="85"/>
                  </a:cubicBezTo>
                  <a:cubicBezTo>
                    <a:pt x="48" y="104"/>
                    <a:pt x="51" y="120"/>
                    <a:pt x="52" y="130"/>
                  </a:cubicBezTo>
                </a:path>
              </a:pathLst>
            </a:custGeom>
            <a:ln>
              <a:headEnd/>
              <a:tailEnd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457200">
                <a:defRPr/>
              </a:pPr>
              <a:endParaRPr lang="el-GR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0442" name="Down Arrow Callout 1127"/>
          <p:cNvSpPr>
            <a:spLocks noChangeArrowheads="1"/>
          </p:cNvSpPr>
          <p:nvPr/>
        </p:nvSpPr>
        <p:spPr bwMode="auto">
          <a:xfrm>
            <a:off x="3462338" y="1587500"/>
            <a:ext cx="1739900" cy="1017588"/>
          </a:xfrm>
          <a:prstGeom prst="downArrowCallout">
            <a:avLst>
              <a:gd name="adj1" fmla="val 24998"/>
              <a:gd name="adj2" fmla="val 25006"/>
              <a:gd name="adj3" fmla="val 25000"/>
              <a:gd name="adj4" fmla="val 64977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6" tIns="45716" rIns="91436" bIns="45716"/>
          <a:lstStyle/>
          <a:p>
            <a:pPr defTabSz="457200">
              <a:defRPr/>
            </a:pPr>
            <a:r>
              <a:rPr lang="el-GR" sz="1600" dirty="0">
                <a:solidFill>
                  <a:prstClr val="black"/>
                </a:solidFill>
                <a:latin typeface="Calibri" charset="0"/>
              </a:rPr>
              <a:t>Τεστ </a:t>
            </a:r>
            <a:r>
              <a:rPr lang="el-GR" sz="1600" dirty="0" err="1">
                <a:solidFill>
                  <a:prstClr val="black"/>
                </a:solidFill>
                <a:latin typeface="Calibri" charset="0"/>
              </a:rPr>
              <a:t>Γαλακτομαννάνης</a:t>
            </a:r>
            <a:r>
              <a:rPr lang="el-GR" sz="1600" dirty="0">
                <a:solidFill>
                  <a:prstClr val="black"/>
                </a:solidFill>
                <a:latin typeface="Calibri" charset="0"/>
              </a:rPr>
              <a:t> </a:t>
            </a:r>
            <a:endParaRPr lang="en-US" sz="1600" dirty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60443" name="Down Arrow Callout 1169"/>
          <p:cNvSpPr>
            <a:spLocks noChangeArrowheads="1"/>
          </p:cNvSpPr>
          <p:nvPr/>
        </p:nvSpPr>
        <p:spPr bwMode="auto">
          <a:xfrm>
            <a:off x="5376863" y="1597026"/>
            <a:ext cx="1739900" cy="1019175"/>
          </a:xfrm>
          <a:prstGeom prst="downArrowCallout">
            <a:avLst>
              <a:gd name="adj1" fmla="val 24959"/>
              <a:gd name="adj2" fmla="val 24967"/>
              <a:gd name="adj3" fmla="val 25000"/>
              <a:gd name="adj4" fmla="val 64977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6" tIns="45716" rIns="91436" bIns="45716"/>
          <a:lstStyle/>
          <a:p>
            <a:pPr defTabSz="457200">
              <a:defRPr/>
            </a:pPr>
            <a:r>
              <a:rPr lang="el-GR" sz="1600" dirty="0">
                <a:solidFill>
                  <a:srgbClr val="000000"/>
                </a:solidFill>
                <a:latin typeface="Calibri" charset="0"/>
              </a:rPr>
              <a:t>Τεστ </a:t>
            </a:r>
            <a:r>
              <a:rPr lang="el-GR" sz="1600" dirty="0" err="1">
                <a:solidFill>
                  <a:srgbClr val="000000"/>
                </a:solidFill>
                <a:latin typeface="Calibri" charset="0"/>
              </a:rPr>
              <a:t>Γαλακτομαννάνης</a:t>
            </a:r>
            <a:r>
              <a:rPr lang="el-GR" sz="1600" dirty="0">
                <a:solidFill>
                  <a:srgbClr val="000000"/>
                </a:solidFill>
                <a:latin typeface="Calibri" charset="0"/>
              </a:rPr>
              <a:t> </a:t>
            </a:r>
            <a:endParaRPr lang="en-US" sz="16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0444" name="Down Arrow Callout 1170"/>
          <p:cNvSpPr>
            <a:spLocks noChangeArrowheads="1"/>
          </p:cNvSpPr>
          <p:nvPr/>
        </p:nvSpPr>
        <p:spPr bwMode="auto">
          <a:xfrm>
            <a:off x="7237413" y="1574800"/>
            <a:ext cx="1739900" cy="1017588"/>
          </a:xfrm>
          <a:prstGeom prst="downArrowCallout">
            <a:avLst>
              <a:gd name="adj1" fmla="val 24998"/>
              <a:gd name="adj2" fmla="val 25006"/>
              <a:gd name="adj3" fmla="val 25000"/>
              <a:gd name="adj4" fmla="val 64977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6" tIns="45716" rIns="91436" bIns="45716"/>
          <a:lstStyle/>
          <a:p>
            <a:pPr defTabSz="457200">
              <a:defRPr/>
            </a:pPr>
            <a:r>
              <a:rPr lang="el-GR" sz="1600" dirty="0">
                <a:solidFill>
                  <a:srgbClr val="000000"/>
                </a:solidFill>
                <a:latin typeface="Calibri" charset="0"/>
              </a:rPr>
              <a:t>Τεστ </a:t>
            </a:r>
            <a:r>
              <a:rPr lang="el-GR" sz="1600" dirty="0" err="1">
                <a:solidFill>
                  <a:srgbClr val="000000"/>
                </a:solidFill>
                <a:latin typeface="Calibri" charset="0"/>
              </a:rPr>
              <a:t>Γαλακτομαννάνης</a:t>
            </a:r>
            <a:r>
              <a:rPr lang="el-GR" sz="1600" dirty="0">
                <a:solidFill>
                  <a:srgbClr val="000000"/>
                </a:solidFill>
                <a:latin typeface="Calibri" charset="0"/>
              </a:rPr>
              <a:t> </a:t>
            </a:r>
            <a:endParaRPr lang="en-US" sz="1600" dirty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60445" name="Group 763"/>
          <p:cNvGrpSpPr>
            <a:grpSpLocks/>
          </p:cNvGrpSpPr>
          <p:nvPr/>
        </p:nvGrpSpPr>
        <p:grpSpPr bwMode="auto">
          <a:xfrm>
            <a:off x="5253038" y="4284664"/>
            <a:ext cx="1168400" cy="890587"/>
            <a:chOff x="4115457" y="1238100"/>
            <a:chExt cx="1633232" cy="1206829"/>
          </a:xfrm>
        </p:grpSpPr>
        <p:grpSp>
          <p:nvGrpSpPr>
            <p:cNvPr id="60446" name="Group 126"/>
            <p:cNvGrpSpPr>
              <a:grpSpLocks noChangeAspect="1"/>
            </p:cNvGrpSpPr>
            <p:nvPr/>
          </p:nvGrpSpPr>
          <p:grpSpPr bwMode="auto">
            <a:xfrm rot="3786670">
              <a:off x="5266749" y="1586908"/>
              <a:ext cx="475148" cy="488732"/>
              <a:chOff x="2176" y="1436"/>
              <a:chExt cx="1399" cy="1439"/>
            </a:xfrm>
          </p:grpSpPr>
          <p:sp>
            <p:nvSpPr>
              <p:cNvPr id="60586" name="Freeform 6"/>
              <p:cNvSpPr>
                <a:spLocks noChangeAspect="1"/>
              </p:cNvSpPr>
              <p:nvPr/>
            </p:nvSpPr>
            <p:spPr bwMode="auto">
              <a:xfrm>
                <a:off x="2297" y="1564"/>
                <a:ext cx="1224" cy="1227"/>
              </a:xfrm>
              <a:custGeom>
                <a:avLst/>
                <a:gdLst>
                  <a:gd name="T0" fmla="*/ 0 w 20400"/>
                  <a:gd name="T1" fmla="*/ 0 h 20450"/>
                  <a:gd name="T2" fmla="*/ 0 w 20400"/>
                  <a:gd name="T3" fmla="*/ 0 h 20450"/>
                  <a:gd name="T4" fmla="*/ 0 w 20400"/>
                  <a:gd name="T5" fmla="*/ 0 h 20450"/>
                  <a:gd name="T6" fmla="*/ 0 w 20400"/>
                  <a:gd name="T7" fmla="*/ 0 h 20450"/>
                  <a:gd name="T8" fmla="*/ 0 w 20400"/>
                  <a:gd name="T9" fmla="*/ 0 h 20450"/>
                  <a:gd name="T10" fmla="*/ 0 w 20400"/>
                  <a:gd name="T11" fmla="*/ 0 h 20450"/>
                  <a:gd name="T12" fmla="*/ 0 w 20400"/>
                  <a:gd name="T13" fmla="*/ 0 h 20450"/>
                  <a:gd name="T14" fmla="*/ 0 w 20400"/>
                  <a:gd name="T15" fmla="*/ 0 h 20450"/>
                  <a:gd name="T16" fmla="*/ 0 w 20400"/>
                  <a:gd name="T17" fmla="*/ 0 h 20450"/>
                  <a:gd name="T18" fmla="*/ 0 w 20400"/>
                  <a:gd name="T19" fmla="*/ 0 h 20450"/>
                  <a:gd name="T20" fmla="*/ 0 w 20400"/>
                  <a:gd name="T21" fmla="*/ 0 h 20450"/>
                  <a:gd name="T22" fmla="*/ 0 w 20400"/>
                  <a:gd name="T23" fmla="*/ 0 h 20450"/>
                  <a:gd name="T24" fmla="*/ 0 w 20400"/>
                  <a:gd name="T25" fmla="*/ 0 h 20450"/>
                  <a:gd name="T26" fmla="*/ 0 w 20400"/>
                  <a:gd name="T27" fmla="*/ 0 h 20450"/>
                  <a:gd name="T28" fmla="*/ 0 w 20400"/>
                  <a:gd name="T29" fmla="*/ 0 h 204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400"/>
                  <a:gd name="T46" fmla="*/ 0 h 20450"/>
                  <a:gd name="T47" fmla="*/ 20400 w 20400"/>
                  <a:gd name="T48" fmla="*/ 20450 h 2045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400" h="20450">
                    <a:moveTo>
                      <a:pt x="25" y="9939"/>
                    </a:moveTo>
                    <a:cubicBezTo>
                      <a:pt x="25" y="10461"/>
                      <a:pt x="50" y="11629"/>
                      <a:pt x="473" y="12921"/>
                    </a:cubicBezTo>
                    <a:cubicBezTo>
                      <a:pt x="920" y="14362"/>
                      <a:pt x="1442" y="15083"/>
                      <a:pt x="1914" y="15804"/>
                    </a:cubicBezTo>
                    <a:cubicBezTo>
                      <a:pt x="2262" y="16325"/>
                      <a:pt x="3653" y="18139"/>
                      <a:pt x="6337" y="19233"/>
                    </a:cubicBezTo>
                    <a:cubicBezTo>
                      <a:pt x="9393" y="20450"/>
                      <a:pt x="13890" y="20202"/>
                      <a:pt x="17121" y="16872"/>
                    </a:cubicBezTo>
                    <a:cubicBezTo>
                      <a:pt x="18388" y="15555"/>
                      <a:pt x="20400" y="12698"/>
                      <a:pt x="19779" y="8374"/>
                    </a:cubicBezTo>
                    <a:cubicBezTo>
                      <a:pt x="19580" y="7007"/>
                      <a:pt x="18686" y="3553"/>
                      <a:pt x="14859" y="1317"/>
                    </a:cubicBezTo>
                    <a:cubicBezTo>
                      <a:pt x="17295" y="2684"/>
                      <a:pt x="18885" y="5417"/>
                      <a:pt x="18885" y="8772"/>
                    </a:cubicBezTo>
                    <a:cubicBezTo>
                      <a:pt x="18885" y="14039"/>
                      <a:pt x="14859" y="18860"/>
                      <a:pt x="9940" y="19506"/>
                    </a:cubicBezTo>
                    <a:cubicBezTo>
                      <a:pt x="14859" y="18860"/>
                      <a:pt x="18885" y="14039"/>
                      <a:pt x="18885" y="8772"/>
                    </a:cubicBezTo>
                    <a:cubicBezTo>
                      <a:pt x="18885" y="5417"/>
                      <a:pt x="17295" y="2684"/>
                      <a:pt x="14859" y="1317"/>
                    </a:cubicBezTo>
                    <a:cubicBezTo>
                      <a:pt x="14139" y="944"/>
                      <a:pt x="12449" y="25"/>
                      <a:pt x="10039" y="25"/>
                    </a:cubicBezTo>
                    <a:cubicBezTo>
                      <a:pt x="7504" y="0"/>
                      <a:pt x="5666" y="969"/>
                      <a:pt x="5169" y="1267"/>
                    </a:cubicBezTo>
                    <a:cubicBezTo>
                      <a:pt x="3429" y="2261"/>
                      <a:pt x="2311" y="3379"/>
                      <a:pt x="1293" y="5094"/>
                    </a:cubicBezTo>
                    <a:cubicBezTo>
                      <a:pt x="497" y="6436"/>
                      <a:pt x="0" y="8349"/>
                      <a:pt x="25" y="9939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87" name="Freeform 7"/>
              <p:cNvSpPr>
                <a:spLocks noChangeAspect="1"/>
              </p:cNvSpPr>
              <p:nvPr/>
            </p:nvSpPr>
            <p:spPr bwMode="auto">
              <a:xfrm>
                <a:off x="2176" y="1566"/>
                <a:ext cx="1315" cy="1195"/>
              </a:xfrm>
              <a:custGeom>
                <a:avLst/>
                <a:gdLst>
                  <a:gd name="T0" fmla="*/ 0 w 21916"/>
                  <a:gd name="T1" fmla="*/ 0 h 19917"/>
                  <a:gd name="T2" fmla="*/ 0 w 21916"/>
                  <a:gd name="T3" fmla="*/ 0 h 19917"/>
                  <a:gd name="T4" fmla="*/ 0 w 21916"/>
                  <a:gd name="T5" fmla="*/ 0 h 19917"/>
                  <a:gd name="T6" fmla="*/ 0 w 21916"/>
                  <a:gd name="T7" fmla="*/ 0 h 19917"/>
                  <a:gd name="T8" fmla="*/ 0 w 21916"/>
                  <a:gd name="T9" fmla="*/ 0 h 19917"/>
                  <a:gd name="T10" fmla="*/ 0 w 21916"/>
                  <a:gd name="T11" fmla="*/ 0 h 19917"/>
                  <a:gd name="T12" fmla="*/ 0 w 21916"/>
                  <a:gd name="T13" fmla="*/ 0 h 19917"/>
                  <a:gd name="T14" fmla="*/ 0 w 21916"/>
                  <a:gd name="T15" fmla="*/ 0 h 19917"/>
                  <a:gd name="T16" fmla="*/ 0 w 21916"/>
                  <a:gd name="T17" fmla="*/ 0 h 19917"/>
                  <a:gd name="T18" fmla="*/ 0 w 21916"/>
                  <a:gd name="T19" fmla="*/ 0 h 19917"/>
                  <a:gd name="T20" fmla="*/ 0 w 21916"/>
                  <a:gd name="T21" fmla="*/ 0 h 19917"/>
                  <a:gd name="T22" fmla="*/ 0 w 21916"/>
                  <a:gd name="T23" fmla="*/ 0 h 19917"/>
                  <a:gd name="T24" fmla="*/ 0 w 21916"/>
                  <a:gd name="T25" fmla="*/ 0 h 19917"/>
                  <a:gd name="T26" fmla="*/ 0 w 21916"/>
                  <a:gd name="T27" fmla="*/ 0 h 19917"/>
                  <a:gd name="T28" fmla="*/ 0 w 21916"/>
                  <a:gd name="T29" fmla="*/ 0 h 19917"/>
                  <a:gd name="T30" fmla="*/ 0 w 21916"/>
                  <a:gd name="T31" fmla="*/ 0 h 19917"/>
                  <a:gd name="T32" fmla="*/ 0 w 21916"/>
                  <a:gd name="T33" fmla="*/ 0 h 19917"/>
                  <a:gd name="T34" fmla="*/ 0 w 21916"/>
                  <a:gd name="T35" fmla="*/ 0 h 19917"/>
                  <a:gd name="T36" fmla="*/ 0 w 21916"/>
                  <a:gd name="T37" fmla="*/ 0 h 19917"/>
                  <a:gd name="T38" fmla="*/ 0 w 21916"/>
                  <a:gd name="T39" fmla="*/ 0 h 19917"/>
                  <a:gd name="T40" fmla="*/ 0 w 21916"/>
                  <a:gd name="T41" fmla="*/ 0 h 19917"/>
                  <a:gd name="T42" fmla="*/ 0 w 21916"/>
                  <a:gd name="T43" fmla="*/ 0 h 19917"/>
                  <a:gd name="T44" fmla="*/ 0 w 21916"/>
                  <a:gd name="T45" fmla="*/ 0 h 19917"/>
                  <a:gd name="T46" fmla="*/ 0 w 21916"/>
                  <a:gd name="T47" fmla="*/ 0 h 19917"/>
                  <a:gd name="T48" fmla="*/ 0 w 21916"/>
                  <a:gd name="T49" fmla="*/ 0 h 19917"/>
                  <a:gd name="T50" fmla="*/ 0 w 21916"/>
                  <a:gd name="T51" fmla="*/ 0 h 19917"/>
                  <a:gd name="T52" fmla="*/ 0 w 21916"/>
                  <a:gd name="T53" fmla="*/ 0 h 19917"/>
                  <a:gd name="T54" fmla="*/ 0 w 21916"/>
                  <a:gd name="T55" fmla="*/ 0 h 19917"/>
                  <a:gd name="T56" fmla="*/ 0 w 21916"/>
                  <a:gd name="T57" fmla="*/ 0 h 19917"/>
                  <a:gd name="T58" fmla="*/ 0 w 21916"/>
                  <a:gd name="T59" fmla="*/ 0 h 19917"/>
                  <a:gd name="T60" fmla="*/ 0 w 21916"/>
                  <a:gd name="T61" fmla="*/ 0 h 19917"/>
                  <a:gd name="T62" fmla="*/ 0 w 21916"/>
                  <a:gd name="T63" fmla="*/ 0 h 19917"/>
                  <a:gd name="T64" fmla="*/ 0 w 21916"/>
                  <a:gd name="T65" fmla="*/ 0 h 19917"/>
                  <a:gd name="T66" fmla="*/ 0 w 21916"/>
                  <a:gd name="T67" fmla="*/ 0 h 19917"/>
                  <a:gd name="T68" fmla="*/ 0 w 21916"/>
                  <a:gd name="T69" fmla="*/ 0 h 19917"/>
                  <a:gd name="T70" fmla="*/ 0 w 21916"/>
                  <a:gd name="T71" fmla="*/ 0 h 19917"/>
                  <a:gd name="T72" fmla="*/ 0 w 21916"/>
                  <a:gd name="T73" fmla="*/ 0 h 19917"/>
                  <a:gd name="T74" fmla="*/ 0 w 21916"/>
                  <a:gd name="T75" fmla="*/ 0 h 19917"/>
                  <a:gd name="T76" fmla="*/ 0 w 21916"/>
                  <a:gd name="T77" fmla="*/ 0 h 19917"/>
                  <a:gd name="T78" fmla="*/ 0 w 21916"/>
                  <a:gd name="T79" fmla="*/ 0 h 19917"/>
                  <a:gd name="T80" fmla="*/ 0 w 21916"/>
                  <a:gd name="T81" fmla="*/ 0 h 19917"/>
                  <a:gd name="T82" fmla="*/ 0 w 21916"/>
                  <a:gd name="T83" fmla="*/ 0 h 19917"/>
                  <a:gd name="T84" fmla="*/ 0 w 21916"/>
                  <a:gd name="T85" fmla="*/ 0 h 19917"/>
                  <a:gd name="T86" fmla="*/ 0 w 21916"/>
                  <a:gd name="T87" fmla="*/ 0 h 19917"/>
                  <a:gd name="T88" fmla="*/ 0 w 21916"/>
                  <a:gd name="T89" fmla="*/ 0 h 19917"/>
                  <a:gd name="T90" fmla="*/ 0 w 21916"/>
                  <a:gd name="T91" fmla="*/ 0 h 19917"/>
                  <a:gd name="T92" fmla="*/ 0 w 21916"/>
                  <a:gd name="T93" fmla="*/ 0 h 19917"/>
                  <a:gd name="T94" fmla="*/ 0 w 21916"/>
                  <a:gd name="T95" fmla="*/ 0 h 19917"/>
                  <a:gd name="T96" fmla="*/ 0 w 21916"/>
                  <a:gd name="T97" fmla="*/ 0 h 19917"/>
                  <a:gd name="T98" fmla="*/ 0 w 21916"/>
                  <a:gd name="T99" fmla="*/ 0 h 19917"/>
                  <a:gd name="T100" fmla="*/ 0 w 21916"/>
                  <a:gd name="T101" fmla="*/ 0 h 19917"/>
                  <a:gd name="T102" fmla="*/ 0 w 21916"/>
                  <a:gd name="T103" fmla="*/ 0 h 199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916"/>
                  <a:gd name="T157" fmla="*/ 0 h 19917"/>
                  <a:gd name="T158" fmla="*/ 21916 w 21916"/>
                  <a:gd name="T159" fmla="*/ 19917 h 1991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916" h="19917">
                    <a:moveTo>
                      <a:pt x="20898" y="8742"/>
                    </a:moveTo>
                    <a:cubicBezTo>
                      <a:pt x="20898" y="14007"/>
                      <a:pt x="16872" y="18824"/>
                      <a:pt x="11952" y="19470"/>
                    </a:cubicBezTo>
                    <a:cubicBezTo>
                      <a:pt x="11952" y="19470"/>
                      <a:pt x="11927" y="19470"/>
                      <a:pt x="11927" y="19470"/>
                    </a:cubicBezTo>
                    <a:cubicBezTo>
                      <a:pt x="3280" y="19917"/>
                      <a:pt x="0" y="10580"/>
                      <a:pt x="3827" y="6209"/>
                    </a:cubicBezTo>
                    <a:cubicBezTo>
                      <a:pt x="8001" y="1441"/>
                      <a:pt x="16822" y="5414"/>
                      <a:pt x="17295" y="12293"/>
                    </a:cubicBezTo>
                    <a:cubicBezTo>
                      <a:pt x="17667" y="17558"/>
                      <a:pt x="13816" y="18849"/>
                      <a:pt x="11952" y="19470"/>
                    </a:cubicBezTo>
                    <a:cubicBezTo>
                      <a:pt x="16872" y="18824"/>
                      <a:pt x="20898" y="14007"/>
                      <a:pt x="20898" y="8742"/>
                    </a:cubicBezTo>
                    <a:cubicBezTo>
                      <a:pt x="20898" y="5389"/>
                      <a:pt x="19307" y="2658"/>
                      <a:pt x="16872" y="1292"/>
                    </a:cubicBezTo>
                    <a:cubicBezTo>
                      <a:pt x="16723" y="1217"/>
                      <a:pt x="16524" y="1093"/>
                      <a:pt x="16375" y="1019"/>
                    </a:cubicBezTo>
                    <a:cubicBezTo>
                      <a:pt x="16127" y="919"/>
                      <a:pt x="15829" y="770"/>
                      <a:pt x="15605" y="671"/>
                    </a:cubicBezTo>
                    <a:cubicBezTo>
                      <a:pt x="15182" y="522"/>
                      <a:pt x="15182" y="522"/>
                      <a:pt x="15182" y="522"/>
                    </a:cubicBezTo>
                    <a:cubicBezTo>
                      <a:pt x="15033" y="472"/>
                      <a:pt x="14835" y="423"/>
                      <a:pt x="14685" y="373"/>
                    </a:cubicBezTo>
                    <a:cubicBezTo>
                      <a:pt x="14338" y="274"/>
                      <a:pt x="14338" y="274"/>
                      <a:pt x="14338" y="274"/>
                    </a:cubicBezTo>
                    <a:cubicBezTo>
                      <a:pt x="14238" y="249"/>
                      <a:pt x="14089" y="224"/>
                      <a:pt x="13990" y="199"/>
                    </a:cubicBezTo>
                    <a:cubicBezTo>
                      <a:pt x="13716" y="149"/>
                      <a:pt x="13716" y="149"/>
                      <a:pt x="13716" y="149"/>
                    </a:cubicBezTo>
                    <a:cubicBezTo>
                      <a:pt x="13617" y="125"/>
                      <a:pt x="13518" y="125"/>
                      <a:pt x="13418" y="100"/>
                    </a:cubicBezTo>
                    <a:cubicBezTo>
                      <a:pt x="13170" y="75"/>
                      <a:pt x="13170" y="75"/>
                      <a:pt x="13170" y="75"/>
                    </a:cubicBezTo>
                    <a:cubicBezTo>
                      <a:pt x="13095" y="50"/>
                      <a:pt x="12996" y="50"/>
                      <a:pt x="12921" y="50"/>
                    </a:cubicBezTo>
                    <a:cubicBezTo>
                      <a:pt x="12698" y="25"/>
                      <a:pt x="12698" y="25"/>
                      <a:pt x="12698" y="25"/>
                    </a:cubicBezTo>
                    <a:cubicBezTo>
                      <a:pt x="12648" y="25"/>
                      <a:pt x="12548" y="25"/>
                      <a:pt x="12474" y="0"/>
                    </a:cubicBezTo>
                    <a:cubicBezTo>
                      <a:pt x="12275" y="0"/>
                      <a:pt x="12275" y="0"/>
                      <a:pt x="12275" y="0"/>
                    </a:cubicBezTo>
                    <a:cubicBezTo>
                      <a:pt x="12201" y="0"/>
                      <a:pt x="12126" y="0"/>
                      <a:pt x="12051" y="0"/>
                    </a:cubicBezTo>
                    <a:cubicBezTo>
                      <a:pt x="11828" y="0"/>
                      <a:pt x="11828" y="0"/>
                      <a:pt x="11828" y="0"/>
                    </a:cubicBezTo>
                    <a:cubicBezTo>
                      <a:pt x="11778" y="0"/>
                      <a:pt x="11679" y="0"/>
                      <a:pt x="11604" y="0"/>
                    </a:cubicBezTo>
                    <a:cubicBezTo>
                      <a:pt x="11381" y="25"/>
                      <a:pt x="11381" y="25"/>
                      <a:pt x="11381" y="25"/>
                    </a:cubicBezTo>
                    <a:cubicBezTo>
                      <a:pt x="11331" y="25"/>
                      <a:pt x="11231" y="25"/>
                      <a:pt x="11157" y="25"/>
                    </a:cubicBezTo>
                    <a:cubicBezTo>
                      <a:pt x="10908" y="50"/>
                      <a:pt x="10908" y="50"/>
                      <a:pt x="10908" y="50"/>
                    </a:cubicBezTo>
                    <a:cubicBezTo>
                      <a:pt x="10834" y="75"/>
                      <a:pt x="10734" y="75"/>
                      <a:pt x="10635" y="75"/>
                    </a:cubicBezTo>
                    <a:cubicBezTo>
                      <a:pt x="10312" y="125"/>
                      <a:pt x="10312" y="125"/>
                      <a:pt x="10312" y="125"/>
                    </a:cubicBezTo>
                    <a:cubicBezTo>
                      <a:pt x="9368" y="323"/>
                      <a:pt x="8921" y="472"/>
                      <a:pt x="8200" y="745"/>
                    </a:cubicBezTo>
                    <a:cubicBezTo>
                      <a:pt x="7678" y="969"/>
                      <a:pt x="7678" y="969"/>
                      <a:pt x="7678" y="969"/>
                    </a:cubicBezTo>
                    <a:cubicBezTo>
                      <a:pt x="7032" y="1317"/>
                      <a:pt x="6982" y="1341"/>
                      <a:pt x="6585" y="1590"/>
                    </a:cubicBezTo>
                    <a:cubicBezTo>
                      <a:pt x="6038" y="1962"/>
                      <a:pt x="6038" y="1962"/>
                      <a:pt x="6038" y="1962"/>
                    </a:cubicBezTo>
                    <a:cubicBezTo>
                      <a:pt x="5814" y="2161"/>
                      <a:pt x="5491" y="2409"/>
                      <a:pt x="5268" y="2608"/>
                    </a:cubicBezTo>
                    <a:cubicBezTo>
                      <a:pt x="4746" y="3130"/>
                      <a:pt x="4746" y="3130"/>
                      <a:pt x="4746" y="3130"/>
                    </a:cubicBezTo>
                    <a:cubicBezTo>
                      <a:pt x="4572" y="3328"/>
                      <a:pt x="4323" y="3601"/>
                      <a:pt x="4150" y="3825"/>
                    </a:cubicBezTo>
                    <a:cubicBezTo>
                      <a:pt x="3702" y="4421"/>
                      <a:pt x="3702" y="4421"/>
                      <a:pt x="3702" y="4421"/>
                    </a:cubicBezTo>
                    <a:cubicBezTo>
                      <a:pt x="3578" y="4644"/>
                      <a:pt x="3379" y="4942"/>
                      <a:pt x="3255" y="5166"/>
                    </a:cubicBezTo>
                    <a:cubicBezTo>
                      <a:pt x="2907" y="5861"/>
                      <a:pt x="2907" y="5861"/>
                      <a:pt x="2907" y="5861"/>
                    </a:cubicBezTo>
                    <a:cubicBezTo>
                      <a:pt x="2808" y="6085"/>
                      <a:pt x="2683" y="6408"/>
                      <a:pt x="2584" y="6656"/>
                    </a:cubicBezTo>
                    <a:cubicBezTo>
                      <a:pt x="2360" y="7401"/>
                      <a:pt x="2360" y="7401"/>
                      <a:pt x="2360" y="7401"/>
                    </a:cubicBezTo>
                    <a:cubicBezTo>
                      <a:pt x="2311" y="7649"/>
                      <a:pt x="2211" y="7997"/>
                      <a:pt x="2186" y="8245"/>
                    </a:cubicBezTo>
                    <a:cubicBezTo>
                      <a:pt x="2062" y="9040"/>
                      <a:pt x="2062" y="9040"/>
                      <a:pt x="2062" y="9040"/>
                    </a:cubicBezTo>
                    <a:cubicBezTo>
                      <a:pt x="2062" y="9288"/>
                      <a:pt x="2037" y="9661"/>
                      <a:pt x="2037" y="9909"/>
                    </a:cubicBezTo>
                    <a:cubicBezTo>
                      <a:pt x="2062" y="10729"/>
                      <a:pt x="2062" y="10729"/>
                      <a:pt x="2062" y="10729"/>
                    </a:cubicBezTo>
                    <a:cubicBezTo>
                      <a:pt x="2112" y="11151"/>
                      <a:pt x="2186" y="11722"/>
                      <a:pt x="2286" y="12144"/>
                    </a:cubicBezTo>
                    <a:cubicBezTo>
                      <a:pt x="2485" y="12889"/>
                      <a:pt x="2485" y="12889"/>
                      <a:pt x="2485" y="12889"/>
                    </a:cubicBezTo>
                    <a:cubicBezTo>
                      <a:pt x="2559" y="13138"/>
                      <a:pt x="2683" y="13460"/>
                      <a:pt x="2783" y="13709"/>
                    </a:cubicBezTo>
                    <a:cubicBezTo>
                      <a:pt x="3081" y="14404"/>
                      <a:pt x="3081" y="14404"/>
                      <a:pt x="3081" y="14404"/>
                    </a:cubicBezTo>
                    <a:cubicBezTo>
                      <a:pt x="3205" y="14628"/>
                      <a:pt x="3379" y="14926"/>
                      <a:pt x="3503" y="15149"/>
                    </a:cubicBezTo>
                    <a:cubicBezTo>
                      <a:pt x="3926" y="15770"/>
                      <a:pt x="3926" y="15770"/>
                      <a:pt x="3926" y="15770"/>
                    </a:cubicBezTo>
                    <a:cubicBezTo>
                      <a:pt x="4100" y="15969"/>
                      <a:pt x="4299" y="16242"/>
                      <a:pt x="4473" y="16440"/>
                    </a:cubicBezTo>
                    <a:cubicBezTo>
                      <a:pt x="4970" y="16987"/>
                      <a:pt x="4970" y="16987"/>
                      <a:pt x="4970" y="16987"/>
                    </a:cubicBezTo>
                    <a:cubicBezTo>
                      <a:pt x="5168" y="17161"/>
                      <a:pt x="5442" y="17434"/>
                      <a:pt x="5665" y="17608"/>
                    </a:cubicBezTo>
                    <a:cubicBezTo>
                      <a:pt x="6187" y="18005"/>
                      <a:pt x="6187" y="18005"/>
                      <a:pt x="6187" y="18005"/>
                    </a:cubicBezTo>
                    <a:cubicBezTo>
                      <a:pt x="6460" y="18179"/>
                      <a:pt x="6808" y="18427"/>
                      <a:pt x="7082" y="18576"/>
                    </a:cubicBezTo>
                    <a:cubicBezTo>
                      <a:pt x="7579" y="18849"/>
                      <a:pt x="7579" y="18849"/>
                      <a:pt x="7579" y="18849"/>
                    </a:cubicBezTo>
                    <a:cubicBezTo>
                      <a:pt x="7802" y="18949"/>
                      <a:pt x="8125" y="19098"/>
                      <a:pt x="8349" y="19197"/>
                    </a:cubicBezTo>
                    <a:cubicBezTo>
                      <a:pt x="8771" y="19346"/>
                      <a:pt x="8771" y="19346"/>
                      <a:pt x="8771" y="19346"/>
                    </a:cubicBezTo>
                    <a:cubicBezTo>
                      <a:pt x="8921" y="19396"/>
                      <a:pt x="9119" y="19445"/>
                      <a:pt x="9268" y="19495"/>
                    </a:cubicBezTo>
                    <a:cubicBezTo>
                      <a:pt x="9591" y="19594"/>
                      <a:pt x="9591" y="19594"/>
                      <a:pt x="9591" y="19594"/>
                    </a:cubicBezTo>
                    <a:cubicBezTo>
                      <a:pt x="9716" y="19619"/>
                      <a:pt x="9840" y="19644"/>
                      <a:pt x="9964" y="19669"/>
                    </a:cubicBezTo>
                    <a:cubicBezTo>
                      <a:pt x="10238" y="19718"/>
                      <a:pt x="10238" y="19718"/>
                      <a:pt x="10238" y="19718"/>
                    </a:cubicBezTo>
                    <a:cubicBezTo>
                      <a:pt x="10312" y="19743"/>
                      <a:pt x="10436" y="19743"/>
                      <a:pt x="10511" y="19768"/>
                    </a:cubicBezTo>
                    <a:cubicBezTo>
                      <a:pt x="10759" y="19793"/>
                      <a:pt x="10759" y="19793"/>
                      <a:pt x="10759" y="19793"/>
                    </a:cubicBezTo>
                    <a:cubicBezTo>
                      <a:pt x="10834" y="19793"/>
                      <a:pt x="10933" y="19818"/>
                      <a:pt x="11008" y="19818"/>
                    </a:cubicBezTo>
                    <a:cubicBezTo>
                      <a:pt x="11231" y="19843"/>
                      <a:pt x="11231" y="19843"/>
                      <a:pt x="11231" y="19843"/>
                    </a:cubicBezTo>
                    <a:cubicBezTo>
                      <a:pt x="11306" y="19843"/>
                      <a:pt x="11405" y="19843"/>
                      <a:pt x="11455" y="19867"/>
                    </a:cubicBezTo>
                    <a:cubicBezTo>
                      <a:pt x="11679" y="19867"/>
                      <a:pt x="11679" y="19867"/>
                      <a:pt x="11679" y="19867"/>
                    </a:cubicBezTo>
                    <a:cubicBezTo>
                      <a:pt x="11753" y="19867"/>
                      <a:pt x="11828" y="19867"/>
                      <a:pt x="11902" y="19867"/>
                    </a:cubicBezTo>
                    <a:cubicBezTo>
                      <a:pt x="12101" y="19867"/>
                      <a:pt x="12101" y="19867"/>
                      <a:pt x="12101" y="19867"/>
                    </a:cubicBezTo>
                    <a:cubicBezTo>
                      <a:pt x="12176" y="19867"/>
                      <a:pt x="12275" y="19867"/>
                      <a:pt x="12325" y="19867"/>
                    </a:cubicBezTo>
                    <a:cubicBezTo>
                      <a:pt x="12548" y="19843"/>
                      <a:pt x="12548" y="19843"/>
                      <a:pt x="12548" y="19843"/>
                    </a:cubicBezTo>
                    <a:cubicBezTo>
                      <a:pt x="12623" y="19843"/>
                      <a:pt x="12722" y="19843"/>
                      <a:pt x="12797" y="19843"/>
                    </a:cubicBezTo>
                    <a:cubicBezTo>
                      <a:pt x="13045" y="19818"/>
                      <a:pt x="13045" y="19818"/>
                      <a:pt x="13045" y="19818"/>
                    </a:cubicBezTo>
                    <a:cubicBezTo>
                      <a:pt x="13120" y="19793"/>
                      <a:pt x="13219" y="19793"/>
                      <a:pt x="13294" y="19793"/>
                    </a:cubicBezTo>
                    <a:cubicBezTo>
                      <a:pt x="13617" y="19743"/>
                      <a:pt x="13617" y="19743"/>
                      <a:pt x="13617" y="19743"/>
                    </a:cubicBezTo>
                    <a:cubicBezTo>
                      <a:pt x="14362" y="19594"/>
                      <a:pt x="14835" y="19470"/>
                      <a:pt x="15630" y="19172"/>
                    </a:cubicBezTo>
                    <a:cubicBezTo>
                      <a:pt x="16152" y="18949"/>
                      <a:pt x="16152" y="18949"/>
                      <a:pt x="16152" y="18949"/>
                    </a:cubicBezTo>
                    <a:cubicBezTo>
                      <a:pt x="16798" y="18626"/>
                      <a:pt x="16847" y="18601"/>
                      <a:pt x="17270" y="18353"/>
                    </a:cubicBezTo>
                    <a:cubicBezTo>
                      <a:pt x="17816" y="17980"/>
                      <a:pt x="17816" y="17980"/>
                      <a:pt x="17816" y="17980"/>
                    </a:cubicBezTo>
                    <a:cubicBezTo>
                      <a:pt x="18065" y="17781"/>
                      <a:pt x="18388" y="17533"/>
                      <a:pt x="18612" y="17334"/>
                    </a:cubicBezTo>
                    <a:cubicBezTo>
                      <a:pt x="19133" y="16838"/>
                      <a:pt x="19133" y="16838"/>
                      <a:pt x="19133" y="16838"/>
                    </a:cubicBezTo>
                    <a:cubicBezTo>
                      <a:pt x="19307" y="16614"/>
                      <a:pt x="19556" y="16341"/>
                      <a:pt x="19730" y="16142"/>
                    </a:cubicBezTo>
                    <a:cubicBezTo>
                      <a:pt x="20177" y="15522"/>
                      <a:pt x="20177" y="15522"/>
                      <a:pt x="20177" y="15522"/>
                    </a:cubicBezTo>
                    <a:cubicBezTo>
                      <a:pt x="20326" y="15323"/>
                      <a:pt x="20525" y="15025"/>
                      <a:pt x="20649" y="14777"/>
                    </a:cubicBezTo>
                    <a:cubicBezTo>
                      <a:pt x="20997" y="14106"/>
                      <a:pt x="20997" y="14106"/>
                      <a:pt x="20997" y="14106"/>
                    </a:cubicBezTo>
                    <a:cubicBezTo>
                      <a:pt x="21096" y="13883"/>
                      <a:pt x="21246" y="13560"/>
                      <a:pt x="21320" y="13311"/>
                    </a:cubicBezTo>
                    <a:cubicBezTo>
                      <a:pt x="21569" y="12566"/>
                      <a:pt x="21569" y="12566"/>
                      <a:pt x="21569" y="12566"/>
                    </a:cubicBezTo>
                    <a:cubicBezTo>
                      <a:pt x="21618" y="12318"/>
                      <a:pt x="21693" y="11970"/>
                      <a:pt x="21743" y="11722"/>
                    </a:cubicBezTo>
                    <a:cubicBezTo>
                      <a:pt x="21867" y="10927"/>
                      <a:pt x="21867" y="10927"/>
                      <a:pt x="21867" y="10927"/>
                    </a:cubicBezTo>
                    <a:cubicBezTo>
                      <a:pt x="21892" y="10629"/>
                      <a:pt x="21916" y="10257"/>
                      <a:pt x="21916" y="9959"/>
                    </a:cubicBezTo>
                    <a:cubicBezTo>
                      <a:pt x="21892" y="9139"/>
                      <a:pt x="21892" y="9139"/>
                      <a:pt x="21892" y="9139"/>
                    </a:cubicBezTo>
                    <a:cubicBezTo>
                      <a:pt x="21842" y="8891"/>
                      <a:pt x="21817" y="8543"/>
                      <a:pt x="21767" y="8270"/>
                    </a:cubicBezTo>
                    <a:cubicBezTo>
                      <a:pt x="21618" y="7500"/>
                      <a:pt x="21618" y="7500"/>
                      <a:pt x="21618" y="7500"/>
                    </a:cubicBezTo>
                    <a:cubicBezTo>
                      <a:pt x="21544" y="7252"/>
                      <a:pt x="21444" y="6929"/>
                      <a:pt x="21370" y="6681"/>
                    </a:cubicBezTo>
                    <a:cubicBezTo>
                      <a:pt x="21096" y="5961"/>
                      <a:pt x="21096" y="5961"/>
                      <a:pt x="21096" y="5961"/>
                    </a:cubicBezTo>
                    <a:cubicBezTo>
                      <a:pt x="20972" y="5737"/>
                      <a:pt x="20848" y="5414"/>
                      <a:pt x="20724" y="5191"/>
                    </a:cubicBezTo>
                    <a:cubicBezTo>
                      <a:pt x="20326" y="4545"/>
                      <a:pt x="20326" y="4545"/>
                      <a:pt x="20326" y="4545"/>
                    </a:cubicBezTo>
                    <a:cubicBezTo>
                      <a:pt x="20177" y="4346"/>
                      <a:pt x="19978" y="4048"/>
                      <a:pt x="19829" y="3850"/>
                    </a:cubicBezTo>
                    <a:cubicBezTo>
                      <a:pt x="19357" y="3279"/>
                      <a:pt x="19357" y="3279"/>
                      <a:pt x="19357" y="3279"/>
                    </a:cubicBezTo>
                    <a:cubicBezTo>
                      <a:pt x="19158" y="3080"/>
                      <a:pt x="18910" y="2832"/>
                      <a:pt x="18711" y="2633"/>
                    </a:cubicBezTo>
                    <a:cubicBezTo>
                      <a:pt x="18189" y="2186"/>
                      <a:pt x="18189" y="2186"/>
                      <a:pt x="18189" y="2186"/>
                    </a:cubicBezTo>
                    <a:cubicBezTo>
                      <a:pt x="17493" y="1664"/>
                      <a:pt x="17419" y="1615"/>
                      <a:pt x="16872" y="1292"/>
                    </a:cubicBezTo>
                    <a:cubicBezTo>
                      <a:pt x="19307" y="2658"/>
                      <a:pt x="20898" y="5389"/>
                      <a:pt x="20898" y="8742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88" name="Freeform 8"/>
              <p:cNvSpPr>
                <a:spLocks noChangeAspect="1"/>
              </p:cNvSpPr>
              <p:nvPr/>
            </p:nvSpPr>
            <p:spPr bwMode="auto">
              <a:xfrm>
                <a:off x="2176" y="1566"/>
                <a:ext cx="1315" cy="1309"/>
              </a:xfrm>
              <a:custGeom>
                <a:avLst/>
                <a:gdLst>
                  <a:gd name="T0" fmla="*/ 0 w 10958"/>
                  <a:gd name="T1" fmla="*/ 0 h 10909"/>
                  <a:gd name="T2" fmla="*/ 0 w 10958"/>
                  <a:gd name="T3" fmla="*/ 0 h 10909"/>
                  <a:gd name="T4" fmla="*/ 0 w 10958"/>
                  <a:gd name="T5" fmla="*/ 0 h 10909"/>
                  <a:gd name="T6" fmla="*/ 0 w 10958"/>
                  <a:gd name="T7" fmla="*/ 0 h 10909"/>
                  <a:gd name="T8" fmla="*/ 0 w 10958"/>
                  <a:gd name="T9" fmla="*/ 0 h 10909"/>
                  <a:gd name="T10" fmla="*/ 0 w 10958"/>
                  <a:gd name="T11" fmla="*/ 0 h 10909"/>
                  <a:gd name="T12" fmla="*/ 0 w 10958"/>
                  <a:gd name="T13" fmla="*/ 0 h 10909"/>
                  <a:gd name="T14" fmla="*/ 0 w 10958"/>
                  <a:gd name="T15" fmla="*/ 0 h 10909"/>
                  <a:gd name="T16" fmla="*/ 0 w 10958"/>
                  <a:gd name="T17" fmla="*/ 0 h 10909"/>
                  <a:gd name="T18" fmla="*/ 0 w 10958"/>
                  <a:gd name="T19" fmla="*/ 0 h 10909"/>
                  <a:gd name="T20" fmla="*/ 0 w 10958"/>
                  <a:gd name="T21" fmla="*/ 0 h 10909"/>
                  <a:gd name="T22" fmla="*/ 0 w 10958"/>
                  <a:gd name="T23" fmla="*/ 0 h 10909"/>
                  <a:gd name="T24" fmla="*/ 0 w 10958"/>
                  <a:gd name="T25" fmla="*/ 0 h 10909"/>
                  <a:gd name="T26" fmla="*/ 0 w 10958"/>
                  <a:gd name="T27" fmla="*/ 0 h 10909"/>
                  <a:gd name="T28" fmla="*/ 0 w 10958"/>
                  <a:gd name="T29" fmla="*/ 0 h 10909"/>
                  <a:gd name="T30" fmla="*/ 0 w 10958"/>
                  <a:gd name="T31" fmla="*/ 0 h 10909"/>
                  <a:gd name="T32" fmla="*/ 0 w 10958"/>
                  <a:gd name="T33" fmla="*/ 0 h 10909"/>
                  <a:gd name="T34" fmla="*/ 0 w 10958"/>
                  <a:gd name="T35" fmla="*/ 0 h 10909"/>
                  <a:gd name="T36" fmla="*/ 0 w 10958"/>
                  <a:gd name="T37" fmla="*/ 0 h 10909"/>
                  <a:gd name="T38" fmla="*/ 0 w 10958"/>
                  <a:gd name="T39" fmla="*/ 0 h 10909"/>
                  <a:gd name="T40" fmla="*/ 0 w 10958"/>
                  <a:gd name="T41" fmla="*/ 0 h 10909"/>
                  <a:gd name="T42" fmla="*/ 0 w 10958"/>
                  <a:gd name="T43" fmla="*/ 0 h 10909"/>
                  <a:gd name="T44" fmla="*/ 0 w 10958"/>
                  <a:gd name="T45" fmla="*/ 0 h 10909"/>
                  <a:gd name="T46" fmla="*/ 0 w 10958"/>
                  <a:gd name="T47" fmla="*/ 0 h 10909"/>
                  <a:gd name="T48" fmla="*/ 0 w 10958"/>
                  <a:gd name="T49" fmla="*/ 0 h 10909"/>
                  <a:gd name="T50" fmla="*/ 0 w 10958"/>
                  <a:gd name="T51" fmla="*/ 0 h 10909"/>
                  <a:gd name="T52" fmla="*/ 0 w 10958"/>
                  <a:gd name="T53" fmla="*/ 0 h 10909"/>
                  <a:gd name="T54" fmla="*/ 0 w 10958"/>
                  <a:gd name="T55" fmla="*/ 0 h 10909"/>
                  <a:gd name="T56" fmla="*/ 0 w 10958"/>
                  <a:gd name="T57" fmla="*/ 0 h 10909"/>
                  <a:gd name="T58" fmla="*/ 0 w 10958"/>
                  <a:gd name="T59" fmla="*/ 0 h 10909"/>
                  <a:gd name="T60" fmla="*/ 0 w 10958"/>
                  <a:gd name="T61" fmla="*/ 0 h 10909"/>
                  <a:gd name="T62" fmla="*/ 0 w 10958"/>
                  <a:gd name="T63" fmla="*/ 0 h 10909"/>
                  <a:gd name="T64" fmla="*/ 0 w 10958"/>
                  <a:gd name="T65" fmla="*/ 0 h 10909"/>
                  <a:gd name="T66" fmla="*/ 0 w 10958"/>
                  <a:gd name="T67" fmla="*/ 0 h 10909"/>
                  <a:gd name="T68" fmla="*/ 0 w 10958"/>
                  <a:gd name="T69" fmla="*/ 0 h 10909"/>
                  <a:gd name="T70" fmla="*/ 0 w 10958"/>
                  <a:gd name="T71" fmla="*/ 0 h 10909"/>
                  <a:gd name="T72" fmla="*/ 0 w 10958"/>
                  <a:gd name="T73" fmla="*/ 0 h 10909"/>
                  <a:gd name="T74" fmla="*/ 0 w 10958"/>
                  <a:gd name="T75" fmla="*/ 0 h 10909"/>
                  <a:gd name="T76" fmla="*/ 0 w 10958"/>
                  <a:gd name="T77" fmla="*/ 0 h 10909"/>
                  <a:gd name="T78" fmla="*/ 0 w 10958"/>
                  <a:gd name="T79" fmla="*/ 0 h 10909"/>
                  <a:gd name="T80" fmla="*/ 0 w 10958"/>
                  <a:gd name="T81" fmla="*/ 0 h 10909"/>
                  <a:gd name="T82" fmla="*/ 0 w 10958"/>
                  <a:gd name="T83" fmla="*/ 0 h 10909"/>
                  <a:gd name="T84" fmla="*/ 0 w 10958"/>
                  <a:gd name="T85" fmla="*/ 0 h 10909"/>
                  <a:gd name="T86" fmla="*/ 0 w 10958"/>
                  <a:gd name="T87" fmla="*/ 0 h 10909"/>
                  <a:gd name="T88" fmla="*/ 0 w 10958"/>
                  <a:gd name="T89" fmla="*/ 0 h 10909"/>
                  <a:gd name="T90" fmla="*/ 0 w 10958"/>
                  <a:gd name="T91" fmla="*/ 0 h 10909"/>
                  <a:gd name="T92" fmla="*/ 0 w 10958"/>
                  <a:gd name="T93" fmla="*/ 0 h 10909"/>
                  <a:gd name="T94" fmla="*/ 0 w 10958"/>
                  <a:gd name="T95" fmla="*/ 0 h 10909"/>
                  <a:gd name="T96" fmla="*/ 0 w 10958"/>
                  <a:gd name="T97" fmla="*/ 0 h 10909"/>
                  <a:gd name="T98" fmla="*/ 0 w 10958"/>
                  <a:gd name="T99" fmla="*/ 0 h 10909"/>
                  <a:gd name="T100" fmla="*/ 0 w 10958"/>
                  <a:gd name="T101" fmla="*/ 0 h 10909"/>
                  <a:gd name="T102" fmla="*/ 0 w 10958"/>
                  <a:gd name="T103" fmla="*/ 0 h 1090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958"/>
                  <a:gd name="T157" fmla="*/ 0 h 10909"/>
                  <a:gd name="T158" fmla="*/ 10958 w 10958"/>
                  <a:gd name="T159" fmla="*/ 10909 h 1090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958" h="10909">
                    <a:moveTo>
                      <a:pt x="10449" y="4374"/>
                    </a:moveTo>
                    <a:cubicBezTo>
                      <a:pt x="10449" y="6560"/>
                      <a:pt x="9070" y="8586"/>
                      <a:pt x="7194" y="9405"/>
                    </a:cubicBezTo>
                    <a:cubicBezTo>
                      <a:pt x="7119" y="9443"/>
                      <a:pt x="7032" y="9480"/>
                      <a:pt x="6970" y="9517"/>
                    </a:cubicBezTo>
                    <a:cubicBezTo>
                      <a:pt x="3678" y="10909"/>
                      <a:pt x="0" y="7157"/>
                      <a:pt x="1367" y="3790"/>
                    </a:cubicBezTo>
                    <a:cubicBezTo>
                      <a:pt x="2460" y="1094"/>
                      <a:pt x="6958" y="1206"/>
                      <a:pt x="8474" y="4722"/>
                    </a:cubicBezTo>
                    <a:cubicBezTo>
                      <a:pt x="9269" y="6573"/>
                      <a:pt x="8734" y="8548"/>
                      <a:pt x="7194" y="9405"/>
                    </a:cubicBezTo>
                    <a:cubicBezTo>
                      <a:pt x="9070" y="8586"/>
                      <a:pt x="10449" y="6560"/>
                      <a:pt x="10449" y="4374"/>
                    </a:cubicBezTo>
                    <a:cubicBezTo>
                      <a:pt x="10449" y="2696"/>
                      <a:pt x="9654" y="1330"/>
                      <a:pt x="8436" y="647"/>
                    </a:cubicBezTo>
                    <a:cubicBezTo>
                      <a:pt x="8362" y="609"/>
                      <a:pt x="8262" y="547"/>
                      <a:pt x="8188" y="510"/>
                    </a:cubicBezTo>
                    <a:cubicBezTo>
                      <a:pt x="8064" y="460"/>
                      <a:pt x="7914" y="386"/>
                      <a:pt x="7803" y="336"/>
                    </a:cubicBezTo>
                    <a:cubicBezTo>
                      <a:pt x="7591" y="261"/>
                      <a:pt x="7591" y="261"/>
                      <a:pt x="7591" y="261"/>
                    </a:cubicBezTo>
                    <a:cubicBezTo>
                      <a:pt x="7517" y="237"/>
                      <a:pt x="7418" y="212"/>
                      <a:pt x="7343" y="187"/>
                    </a:cubicBezTo>
                    <a:cubicBezTo>
                      <a:pt x="7169" y="137"/>
                      <a:pt x="7169" y="137"/>
                      <a:pt x="7169" y="137"/>
                    </a:cubicBezTo>
                    <a:cubicBezTo>
                      <a:pt x="7119" y="125"/>
                      <a:pt x="7045" y="112"/>
                      <a:pt x="6995" y="100"/>
                    </a:cubicBezTo>
                    <a:cubicBezTo>
                      <a:pt x="6858" y="75"/>
                      <a:pt x="6858" y="75"/>
                      <a:pt x="6858" y="75"/>
                    </a:cubicBezTo>
                    <a:cubicBezTo>
                      <a:pt x="6809" y="63"/>
                      <a:pt x="6759" y="63"/>
                      <a:pt x="6709" y="50"/>
                    </a:cubicBezTo>
                    <a:cubicBezTo>
                      <a:pt x="6585" y="38"/>
                      <a:pt x="6585" y="38"/>
                      <a:pt x="6585" y="38"/>
                    </a:cubicBezTo>
                    <a:cubicBezTo>
                      <a:pt x="6548" y="25"/>
                      <a:pt x="6498" y="25"/>
                      <a:pt x="6461" y="25"/>
                    </a:cubicBezTo>
                    <a:cubicBezTo>
                      <a:pt x="6349" y="13"/>
                      <a:pt x="6349" y="13"/>
                      <a:pt x="6349" y="13"/>
                    </a:cubicBezTo>
                    <a:cubicBezTo>
                      <a:pt x="6324" y="13"/>
                      <a:pt x="6274" y="13"/>
                      <a:pt x="6237" y="0"/>
                    </a:cubicBezTo>
                    <a:cubicBezTo>
                      <a:pt x="6138" y="0"/>
                      <a:pt x="6138" y="0"/>
                      <a:pt x="6138" y="0"/>
                    </a:cubicBezTo>
                    <a:cubicBezTo>
                      <a:pt x="6101" y="0"/>
                      <a:pt x="6063" y="0"/>
                      <a:pt x="6026" y="0"/>
                    </a:cubicBezTo>
                    <a:cubicBezTo>
                      <a:pt x="5914" y="0"/>
                      <a:pt x="5914" y="0"/>
                      <a:pt x="5914" y="0"/>
                    </a:cubicBezTo>
                    <a:cubicBezTo>
                      <a:pt x="5889" y="0"/>
                      <a:pt x="5840" y="0"/>
                      <a:pt x="5802" y="0"/>
                    </a:cubicBezTo>
                    <a:cubicBezTo>
                      <a:pt x="5691" y="13"/>
                      <a:pt x="5691" y="13"/>
                      <a:pt x="5691" y="13"/>
                    </a:cubicBezTo>
                    <a:cubicBezTo>
                      <a:pt x="5666" y="13"/>
                      <a:pt x="5616" y="13"/>
                      <a:pt x="5579" y="13"/>
                    </a:cubicBezTo>
                    <a:cubicBezTo>
                      <a:pt x="5454" y="25"/>
                      <a:pt x="5454" y="25"/>
                      <a:pt x="5454" y="25"/>
                    </a:cubicBezTo>
                    <a:cubicBezTo>
                      <a:pt x="5417" y="38"/>
                      <a:pt x="5367" y="38"/>
                      <a:pt x="5318" y="38"/>
                    </a:cubicBezTo>
                    <a:cubicBezTo>
                      <a:pt x="5156" y="63"/>
                      <a:pt x="5156" y="63"/>
                      <a:pt x="5156" y="63"/>
                    </a:cubicBezTo>
                    <a:cubicBezTo>
                      <a:pt x="4684" y="162"/>
                      <a:pt x="4461" y="237"/>
                      <a:pt x="4100" y="373"/>
                    </a:cubicBezTo>
                    <a:cubicBezTo>
                      <a:pt x="3839" y="485"/>
                      <a:pt x="3839" y="485"/>
                      <a:pt x="3839" y="485"/>
                    </a:cubicBezTo>
                    <a:cubicBezTo>
                      <a:pt x="3516" y="659"/>
                      <a:pt x="3491" y="671"/>
                      <a:pt x="3293" y="796"/>
                    </a:cubicBezTo>
                    <a:cubicBezTo>
                      <a:pt x="3019" y="982"/>
                      <a:pt x="3019" y="982"/>
                      <a:pt x="3019" y="982"/>
                    </a:cubicBezTo>
                    <a:cubicBezTo>
                      <a:pt x="2907" y="1081"/>
                      <a:pt x="2746" y="1206"/>
                      <a:pt x="2634" y="1305"/>
                    </a:cubicBezTo>
                    <a:cubicBezTo>
                      <a:pt x="2373" y="1566"/>
                      <a:pt x="2373" y="1566"/>
                      <a:pt x="2373" y="1566"/>
                    </a:cubicBezTo>
                    <a:cubicBezTo>
                      <a:pt x="2286" y="1665"/>
                      <a:pt x="2162" y="1802"/>
                      <a:pt x="2075" y="1914"/>
                    </a:cubicBezTo>
                    <a:cubicBezTo>
                      <a:pt x="1851" y="2212"/>
                      <a:pt x="1851" y="2212"/>
                      <a:pt x="1851" y="2212"/>
                    </a:cubicBezTo>
                    <a:cubicBezTo>
                      <a:pt x="1789" y="2324"/>
                      <a:pt x="1690" y="2473"/>
                      <a:pt x="1628" y="2585"/>
                    </a:cubicBezTo>
                    <a:cubicBezTo>
                      <a:pt x="1454" y="2933"/>
                      <a:pt x="1454" y="2933"/>
                      <a:pt x="1454" y="2933"/>
                    </a:cubicBezTo>
                    <a:cubicBezTo>
                      <a:pt x="1404" y="3044"/>
                      <a:pt x="1342" y="3206"/>
                      <a:pt x="1292" y="3330"/>
                    </a:cubicBezTo>
                    <a:cubicBezTo>
                      <a:pt x="1180" y="3703"/>
                      <a:pt x="1180" y="3703"/>
                      <a:pt x="1180" y="3703"/>
                    </a:cubicBezTo>
                    <a:cubicBezTo>
                      <a:pt x="1156" y="3827"/>
                      <a:pt x="1106" y="4001"/>
                      <a:pt x="1093" y="4125"/>
                    </a:cubicBezTo>
                    <a:cubicBezTo>
                      <a:pt x="1031" y="4523"/>
                      <a:pt x="1031" y="4523"/>
                      <a:pt x="1031" y="4523"/>
                    </a:cubicBezTo>
                    <a:cubicBezTo>
                      <a:pt x="1031" y="4647"/>
                      <a:pt x="1019" y="4833"/>
                      <a:pt x="1019" y="4958"/>
                    </a:cubicBezTo>
                    <a:cubicBezTo>
                      <a:pt x="1031" y="5368"/>
                      <a:pt x="1031" y="5368"/>
                      <a:pt x="1031" y="5368"/>
                    </a:cubicBezTo>
                    <a:cubicBezTo>
                      <a:pt x="1056" y="5579"/>
                      <a:pt x="1093" y="5865"/>
                      <a:pt x="1143" y="6076"/>
                    </a:cubicBezTo>
                    <a:cubicBezTo>
                      <a:pt x="1243" y="6449"/>
                      <a:pt x="1243" y="6449"/>
                      <a:pt x="1243" y="6449"/>
                    </a:cubicBezTo>
                    <a:cubicBezTo>
                      <a:pt x="1280" y="6573"/>
                      <a:pt x="1342" y="6734"/>
                      <a:pt x="1392" y="6859"/>
                    </a:cubicBezTo>
                    <a:cubicBezTo>
                      <a:pt x="1541" y="7206"/>
                      <a:pt x="1541" y="7206"/>
                      <a:pt x="1541" y="7206"/>
                    </a:cubicBezTo>
                    <a:cubicBezTo>
                      <a:pt x="1603" y="7318"/>
                      <a:pt x="1690" y="7467"/>
                      <a:pt x="1752" y="7579"/>
                    </a:cubicBezTo>
                    <a:cubicBezTo>
                      <a:pt x="1963" y="7890"/>
                      <a:pt x="1963" y="7890"/>
                      <a:pt x="1963" y="7890"/>
                    </a:cubicBezTo>
                    <a:cubicBezTo>
                      <a:pt x="2050" y="7989"/>
                      <a:pt x="2150" y="8126"/>
                      <a:pt x="2237" y="8225"/>
                    </a:cubicBezTo>
                    <a:cubicBezTo>
                      <a:pt x="2485" y="8499"/>
                      <a:pt x="2485" y="8499"/>
                      <a:pt x="2485" y="8499"/>
                    </a:cubicBezTo>
                    <a:cubicBezTo>
                      <a:pt x="2584" y="8586"/>
                      <a:pt x="2721" y="8722"/>
                      <a:pt x="2833" y="8809"/>
                    </a:cubicBezTo>
                    <a:cubicBezTo>
                      <a:pt x="3094" y="9008"/>
                      <a:pt x="3094" y="9008"/>
                      <a:pt x="3094" y="9008"/>
                    </a:cubicBezTo>
                    <a:cubicBezTo>
                      <a:pt x="3230" y="9095"/>
                      <a:pt x="3404" y="9219"/>
                      <a:pt x="3541" y="9294"/>
                    </a:cubicBezTo>
                    <a:cubicBezTo>
                      <a:pt x="3790" y="9430"/>
                      <a:pt x="3790" y="9430"/>
                      <a:pt x="3790" y="9430"/>
                    </a:cubicBezTo>
                    <a:cubicBezTo>
                      <a:pt x="3901" y="9480"/>
                      <a:pt x="4063" y="9555"/>
                      <a:pt x="4175" y="9604"/>
                    </a:cubicBezTo>
                    <a:cubicBezTo>
                      <a:pt x="4386" y="9679"/>
                      <a:pt x="4386" y="9679"/>
                      <a:pt x="4386" y="9679"/>
                    </a:cubicBezTo>
                    <a:cubicBezTo>
                      <a:pt x="4461" y="9704"/>
                      <a:pt x="4560" y="9729"/>
                      <a:pt x="4634" y="9753"/>
                    </a:cubicBezTo>
                    <a:cubicBezTo>
                      <a:pt x="4796" y="9803"/>
                      <a:pt x="4796" y="9803"/>
                      <a:pt x="4796" y="9803"/>
                    </a:cubicBezTo>
                    <a:cubicBezTo>
                      <a:pt x="4858" y="9815"/>
                      <a:pt x="4920" y="9828"/>
                      <a:pt x="4982" y="9840"/>
                    </a:cubicBezTo>
                    <a:cubicBezTo>
                      <a:pt x="5119" y="9865"/>
                      <a:pt x="5119" y="9865"/>
                      <a:pt x="5119" y="9865"/>
                    </a:cubicBezTo>
                    <a:cubicBezTo>
                      <a:pt x="5156" y="9878"/>
                      <a:pt x="5218" y="9878"/>
                      <a:pt x="5256" y="9890"/>
                    </a:cubicBezTo>
                    <a:cubicBezTo>
                      <a:pt x="5380" y="9902"/>
                      <a:pt x="5380" y="9902"/>
                      <a:pt x="5380" y="9902"/>
                    </a:cubicBezTo>
                    <a:cubicBezTo>
                      <a:pt x="5417" y="9902"/>
                      <a:pt x="5467" y="9915"/>
                      <a:pt x="5504" y="9915"/>
                    </a:cubicBezTo>
                    <a:cubicBezTo>
                      <a:pt x="5616" y="9927"/>
                      <a:pt x="5616" y="9927"/>
                      <a:pt x="5616" y="9927"/>
                    </a:cubicBezTo>
                    <a:cubicBezTo>
                      <a:pt x="5653" y="9927"/>
                      <a:pt x="5703" y="9927"/>
                      <a:pt x="5728" y="9940"/>
                    </a:cubicBezTo>
                    <a:cubicBezTo>
                      <a:pt x="5840" y="9940"/>
                      <a:pt x="5840" y="9940"/>
                      <a:pt x="5840" y="9940"/>
                    </a:cubicBezTo>
                    <a:cubicBezTo>
                      <a:pt x="5877" y="9940"/>
                      <a:pt x="5914" y="9940"/>
                      <a:pt x="5951" y="9940"/>
                    </a:cubicBezTo>
                    <a:cubicBezTo>
                      <a:pt x="6051" y="9940"/>
                      <a:pt x="6051" y="9940"/>
                      <a:pt x="6051" y="9940"/>
                    </a:cubicBezTo>
                    <a:cubicBezTo>
                      <a:pt x="6088" y="9940"/>
                      <a:pt x="6138" y="9940"/>
                      <a:pt x="6163" y="9940"/>
                    </a:cubicBezTo>
                    <a:cubicBezTo>
                      <a:pt x="6274" y="9927"/>
                      <a:pt x="6274" y="9927"/>
                      <a:pt x="6274" y="9927"/>
                    </a:cubicBezTo>
                    <a:cubicBezTo>
                      <a:pt x="6312" y="9927"/>
                      <a:pt x="6361" y="9927"/>
                      <a:pt x="6399" y="9927"/>
                    </a:cubicBezTo>
                    <a:cubicBezTo>
                      <a:pt x="6523" y="9915"/>
                      <a:pt x="6523" y="9915"/>
                      <a:pt x="6523" y="9915"/>
                    </a:cubicBezTo>
                    <a:cubicBezTo>
                      <a:pt x="6560" y="9902"/>
                      <a:pt x="6610" y="9902"/>
                      <a:pt x="6647" y="9902"/>
                    </a:cubicBezTo>
                    <a:cubicBezTo>
                      <a:pt x="6809" y="9878"/>
                      <a:pt x="6809" y="9878"/>
                      <a:pt x="6809" y="9878"/>
                    </a:cubicBezTo>
                    <a:cubicBezTo>
                      <a:pt x="7181" y="9803"/>
                      <a:pt x="7418" y="9741"/>
                      <a:pt x="7815" y="9592"/>
                    </a:cubicBezTo>
                    <a:cubicBezTo>
                      <a:pt x="8076" y="9480"/>
                      <a:pt x="8076" y="9480"/>
                      <a:pt x="8076" y="9480"/>
                    </a:cubicBezTo>
                    <a:cubicBezTo>
                      <a:pt x="8399" y="9319"/>
                      <a:pt x="8424" y="9306"/>
                      <a:pt x="8635" y="9182"/>
                    </a:cubicBezTo>
                    <a:cubicBezTo>
                      <a:pt x="8908" y="8995"/>
                      <a:pt x="8908" y="8995"/>
                      <a:pt x="8908" y="8995"/>
                    </a:cubicBezTo>
                    <a:cubicBezTo>
                      <a:pt x="9033" y="8896"/>
                      <a:pt x="9194" y="8772"/>
                      <a:pt x="9306" y="8672"/>
                    </a:cubicBezTo>
                    <a:cubicBezTo>
                      <a:pt x="9567" y="8424"/>
                      <a:pt x="9567" y="8424"/>
                      <a:pt x="9567" y="8424"/>
                    </a:cubicBezTo>
                    <a:cubicBezTo>
                      <a:pt x="9654" y="8312"/>
                      <a:pt x="9778" y="8176"/>
                      <a:pt x="9865" y="8076"/>
                    </a:cubicBezTo>
                    <a:cubicBezTo>
                      <a:pt x="10089" y="7766"/>
                      <a:pt x="10089" y="7766"/>
                      <a:pt x="10089" y="7766"/>
                    </a:cubicBezTo>
                    <a:cubicBezTo>
                      <a:pt x="10163" y="7666"/>
                      <a:pt x="10263" y="7517"/>
                      <a:pt x="10325" y="7393"/>
                    </a:cubicBezTo>
                    <a:cubicBezTo>
                      <a:pt x="10499" y="7057"/>
                      <a:pt x="10499" y="7057"/>
                      <a:pt x="10499" y="7057"/>
                    </a:cubicBezTo>
                    <a:cubicBezTo>
                      <a:pt x="10548" y="6946"/>
                      <a:pt x="10623" y="6784"/>
                      <a:pt x="10660" y="6660"/>
                    </a:cubicBezTo>
                    <a:cubicBezTo>
                      <a:pt x="10785" y="6287"/>
                      <a:pt x="10785" y="6287"/>
                      <a:pt x="10785" y="6287"/>
                    </a:cubicBezTo>
                    <a:cubicBezTo>
                      <a:pt x="10809" y="6163"/>
                      <a:pt x="10847" y="5989"/>
                      <a:pt x="10871" y="5865"/>
                    </a:cubicBezTo>
                    <a:cubicBezTo>
                      <a:pt x="10934" y="5467"/>
                      <a:pt x="10934" y="5467"/>
                      <a:pt x="10934" y="5467"/>
                    </a:cubicBezTo>
                    <a:cubicBezTo>
                      <a:pt x="10946" y="5318"/>
                      <a:pt x="10958" y="5132"/>
                      <a:pt x="10958" y="4983"/>
                    </a:cubicBezTo>
                    <a:cubicBezTo>
                      <a:pt x="10946" y="4573"/>
                      <a:pt x="10946" y="4573"/>
                      <a:pt x="10946" y="4573"/>
                    </a:cubicBezTo>
                    <a:cubicBezTo>
                      <a:pt x="10921" y="4448"/>
                      <a:pt x="10909" y="4274"/>
                      <a:pt x="10884" y="4138"/>
                    </a:cubicBezTo>
                    <a:cubicBezTo>
                      <a:pt x="10809" y="3753"/>
                      <a:pt x="10809" y="3753"/>
                      <a:pt x="10809" y="3753"/>
                    </a:cubicBezTo>
                    <a:cubicBezTo>
                      <a:pt x="10772" y="3628"/>
                      <a:pt x="10722" y="3467"/>
                      <a:pt x="10685" y="3343"/>
                    </a:cubicBezTo>
                    <a:cubicBezTo>
                      <a:pt x="10548" y="2982"/>
                      <a:pt x="10548" y="2982"/>
                      <a:pt x="10548" y="2982"/>
                    </a:cubicBezTo>
                    <a:cubicBezTo>
                      <a:pt x="10486" y="2870"/>
                      <a:pt x="10424" y="2709"/>
                      <a:pt x="10362" y="2597"/>
                    </a:cubicBezTo>
                    <a:cubicBezTo>
                      <a:pt x="10163" y="2274"/>
                      <a:pt x="10163" y="2274"/>
                      <a:pt x="10163" y="2274"/>
                    </a:cubicBezTo>
                    <a:cubicBezTo>
                      <a:pt x="10089" y="2175"/>
                      <a:pt x="9989" y="2026"/>
                      <a:pt x="9915" y="1926"/>
                    </a:cubicBezTo>
                    <a:cubicBezTo>
                      <a:pt x="9679" y="1640"/>
                      <a:pt x="9679" y="1640"/>
                      <a:pt x="9679" y="1640"/>
                    </a:cubicBezTo>
                    <a:cubicBezTo>
                      <a:pt x="9579" y="1541"/>
                      <a:pt x="9455" y="1417"/>
                      <a:pt x="9356" y="1317"/>
                    </a:cubicBezTo>
                    <a:cubicBezTo>
                      <a:pt x="9095" y="1094"/>
                      <a:pt x="9095" y="1094"/>
                      <a:pt x="9095" y="1094"/>
                    </a:cubicBezTo>
                    <a:cubicBezTo>
                      <a:pt x="8747" y="833"/>
                      <a:pt x="8710" y="808"/>
                      <a:pt x="8436" y="647"/>
                    </a:cubicBezTo>
                    <a:cubicBezTo>
                      <a:pt x="9654" y="1330"/>
                      <a:pt x="10449" y="2696"/>
                      <a:pt x="10449" y="4374"/>
                    </a:cubicBezTo>
                  </a:path>
                </a:pathLst>
              </a:custGeom>
              <a:solidFill>
                <a:srgbClr val="F9A8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89" name="Freeform 9"/>
              <p:cNvSpPr>
                <a:spLocks noChangeAspect="1"/>
              </p:cNvSpPr>
              <p:nvPr/>
            </p:nvSpPr>
            <p:spPr bwMode="auto">
              <a:xfrm>
                <a:off x="2207" y="1566"/>
                <a:ext cx="1223" cy="1082"/>
              </a:xfrm>
              <a:custGeom>
                <a:avLst/>
                <a:gdLst>
                  <a:gd name="T0" fmla="*/ 0 w 20384"/>
                  <a:gd name="T1" fmla="*/ 0 h 18034"/>
                  <a:gd name="T2" fmla="*/ 0 w 20384"/>
                  <a:gd name="T3" fmla="*/ 0 h 18034"/>
                  <a:gd name="T4" fmla="*/ 0 w 20384"/>
                  <a:gd name="T5" fmla="*/ 0 h 18034"/>
                  <a:gd name="T6" fmla="*/ 0 w 20384"/>
                  <a:gd name="T7" fmla="*/ 0 h 18034"/>
                  <a:gd name="T8" fmla="*/ 0 w 20384"/>
                  <a:gd name="T9" fmla="*/ 0 h 18034"/>
                  <a:gd name="T10" fmla="*/ 0 w 20384"/>
                  <a:gd name="T11" fmla="*/ 0 h 18034"/>
                  <a:gd name="T12" fmla="*/ 0 w 20384"/>
                  <a:gd name="T13" fmla="*/ 0 h 18034"/>
                  <a:gd name="T14" fmla="*/ 0 w 20384"/>
                  <a:gd name="T15" fmla="*/ 0 h 18034"/>
                  <a:gd name="T16" fmla="*/ 0 w 20384"/>
                  <a:gd name="T17" fmla="*/ 0 h 18034"/>
                  <a:gd name="T18" fmla="*/ 0 w 20384"/>
                  <a:gd name="T19" fmla="*/ 0 h 18034"/>
                  <a:gd name="T20" fmla="*/ 0 w 20384"/>
                  <a:gd name="T21" fmla="*/ 0 h 18034"/>
                  <a:gd name="T22" fmla="*/ 0 w 20384"/>
                  <a:gd name="T23" fmla="*/ 0 h 18034"/>
                  <a:gd name="T24" fmla="*/ 0 w 20384"/>
                  <a:gd name="T25" fmla="*/ 0 h 18034"/>
                  <a:gd name="T26" fmla="*/ 0 w 20384"/>
                  <a:gd name="T27" fmla="*/ 0 h 18034"/>
                  <a:gd name="T28" fmla="*/ 0 w 20384"/>
                  <a:gd name="T29" fmla="*/ 0 h 18034"/>
                  <a:gd name="T30" fmla="*/ 0 w 20384"/>
                  <a:gd name="T31" fmla="*/ 0 h 18034"/>
                  <a:gd name="T32" fmla="*/ 0 w 20384"/>
                  <a:gd name="T33" fmla="*/ 0 h 18034"/>
                  <a:gd name="T34" fmla="*/ 0 w 20384"/>
                  <a:gd name="T35" fmla="*/ 0 h 18034"/>
                  <a:gd name="T36" fmla="*/ 0 w 20384"/>
                  <a:gd name="T37" fmla="*/ 0 h 18034"/>
                  <a:gd name="T38" fmla="*/ 0 w 20384"/>
                  <a:gd name="T39" fmla="*/ 0 h 18034"/>
                  <a:gd name="T40" fmla="*/ 0 w 20384"/>
                  <a:gd name="T41" fmla="*/ 0 h 18034"/>
                  <a:gd name="T42" fmla="*/ 0 w 20384"/>
                  <a:gd name="T43" fmla="*/ 0 h 18034"/>
                  <a:gd name="T44" fmla="*/ 0 w 20384"/>
                  <a:gd name="T45" fmla="*/ 0 h 18034"/>
                  <a:gd name="T46" fmla="*/ 0 w 20384"/>
                  <a:gd name="T47" fmla="*/ 0 h 18034"/>
                  <a:gd name="T48" fmla="*/ 0 w 20384"/>
                  <a:gd name="T49" fmla="*/ 0 h 18034"/>
                  <a:gd name="T50" fmla="*/ 0 w 20384"/>
                  <a:gd name="T51" fmla="*/ 0 h 18034"/>
                  <a:gd name="T52" fmla="*/ 0 w 20384"/>
                  <a:gd name="T53" fmla="*/ 0 h 18034"/>
                  <a:gd name="T54" fmla="*/ 0 w 20384"/>
                  <a:gd name="T55" fmla="*/ 0 h 18034"/>
                  <a:gd name="T56" fmla="*/ 0 w 20384"/>
                  <a:gd name="T57" fmla="*/ 0 h 18034"/>
                  <a:gd name="T58" fmla="*/ 0 w 20384"/>
                  <a:gd name="T59" fmla="*/ 0 h 18034"/>
                  <a:gd name="T60" fmla="*/ 0 w 20384"/>
                  <a:gd name="T61" fmla="*/ 0 h 18034"/>
                  <a:gd name="T62" fmla="*/ 0 w 20384"/>
                  <a:gd name="T63" fmla="*/ 0 h 18034"/>
                  <a:gd name="T64" fmla="*/ 0 w 20384"/>
                  <a:gd name="T65" fmla="*/ 0 h 18034"/>
                  <a:gd name="T66" fmla="*/ 0 w 20384"/>
                  <a:gd name="T67" fmla="*/ 0 h 18034"/>
                  <a:gd name="T68" fmla="*/ 0 w 20384"/>
                  <a:gd name="T69" fmla="*/ 0 h 18034"/>
                  <a:gd name="T70" fmla="*/ 0 w 20384"/>
                  <a:gd name="T71" fmla="*/ 0 h 18034"/>
                  <a:gd name="T72" fmla="*/ 0 w 20384"/>
                  <a:gd name="T73" fmla="*/ 0 h 18034"/>
                  <a:gd name="T74" fmla="*/ 0 w 20384"/>
                  <a:gd name="T75" fmla="*/ 0 h 18034"/>
                  <a:gd name="T76" fmla="*/ 0 w 20384"/>
                  <a:gd name="T77" fmla="*/ 0 h 18034"/>
                  <a:gd name="T78" fmla="*/ 0 w 20384"/>
                  <a:gd name="T79" fmla="*/ 0 h 18034"/>
                  <a:gd name="T80" fmla="*/ 0 w 20384"/>
                  <a:gd name="T81" fmla="*/ 0 h 18034"/>
                  <a:gd name="T82" fmla="*/ 0 w 20384"/>
                  <a:gd name="T83" fmla="*/ 0 h 18034"/>
                  <a:gd name="T84" fmla="*/ 0 w 20384"/>
                  <a:gd name="T85" fmla="*/ 0 h 18034"/>
                  <a:gd name="T86" fmla="*/ 0 w 20384"/>
                  <a:gd name="T87" fmla="*/ 0 h 18034"/>
                  <a:gd name="T88" fmla="*/ 0 w 20384"/>
                  <a:gd name="T89" fmla="*/ 0 h 18034"/>
                  <a:gd name="T90" fmla="*/ 0 w 20384"/>
                  <a:gd name="T91" fmla="*/ 0 h 18034"/>
                  <a:gd name="T92" fmla="*/ 0 w 20384"/>
                  <a:gd name="T93" fmla="*/ 0 h 180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384"/>
                  <a:gd name="T142" fmla="*/ 0 h 18034"/>
                  <a:gd name="T143" fmla="*/ 20384 w 20384"/>
                  <a:gd name="T144" fmla="*/ 18034 h 180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384" h="18034">
                    <a:moveTo>
                      <a:pt x="1915" y="12768"/>
                    </a:moveTo>
                    <a:cubicBezTo>
                      <a:pt x="0" y="5863"/>
                      <a:pt x="6339" y="1069"/>
                      <a:pt x="12703" y="4621"/>
                    </a:cubicBezTo>
                    <a:cubicBezTo>
                      <a:pt x="17376" y="7229"/>
                      <a:pt x="19489" y="14209"/>
                      <a:pt x="15313" y="18034"/>
                    </a:cubicBezTo>
                    <a:cubicBezTo>
                      <a:pt x="18296" y="16071"/>
                      <a:pt x="20384" y="12519"/>
                      <a:pt x="20384" y="8744"/>
                    </a:cubicBezTo>
                    <a:cubicBezTo>
                      <a:pt x="20384" y="5391"/>
                      <a:pt x="18793" y="2658"/>
                      <a:pt x="16357" y="1292"/>
                    </a:cubicBezTo>
                    <a:cubicBezTo>
                      <a:pt x="16208" y="1218"/>
                      <a:pt x="16009" y="1093"/>
                      <a:pt x="15860" y="1019"/>
                    </a:cubicBezTo>
                    <a:cubicBezTo>
                      <a:pt x="15611" y="920"/>
                      <a:pt x="15313" y="770"/>
                      <a:pt x="15089" y="671"/>
                    </a:cubicBezTo>
                    <a:cubicBezTo>
                      <a:pt x="14667" y="522"/>
                      <a:pt x="14667" y="522"/>
                      <a:pt x="14667" y="522"/>
                    </a:cubicBezTo>
                    <a:cubicBezTo>
                      <a:pt x="14517" y="472"/>
                      <a:pt x="14319" y="423"/>
                      <a:pt x="14169" y="373"/>
                    </a:cubicBezTo>
                    <a:cubicBezTo>
                      <a:pt x="13821" y="274"/>
                      <a:pt x="13821" y="274"/>
                      <a:pt x="13821" y="274"/>
                    </a:cubicBezTo>
                    <a:cubicBezTo>
                      <a:pt x="13722" y="249"/>
                      <a:pt x="13573" y="224"/>
                      <a:pt x="13473" y="199"/>
                    </a:cubicBezTo>
                    <a:cubicBezTo>
                      <a:pt x="13200" y="150"/>
                      <a:pt x="13200" y="150"/>
                      <a:pt x="13200" y="150"/>
                    </a:cubicBezTo>
                    <a:cubicBezTo>
                      <a:pt x="13100" y="125"/>
                      <a:pt x="13001" y="125"/>
                      <a:pt x="12902" y="100"/>
                    </a:cubicBezTo>
                    <a:cubicBezTo>
                      <a:pt x="12653" y="75"/>
                      <a:pt x="12653" y="75"/>
                      <a:pt x="12653" y="75"/>
                    </a:cubicBezTo>
                    <a:cubicBezTo>
                      <a:pt x="12578" y="50"/>
                      <a:pt x="12479" y="50"/>
                      <a:pt x="12404" y="50"/>
                    </a:cubicBezTo>
                    <a:cubicBezTo>
                      <a:pt x="12181" y="25"/>
                      <a:pt x="12181" y="25"/>
                      <a:pt x="12181" y="25"/>
                    </a:cubicBezTo>
                    <a:cubicBezTo>
                      <a:pt x="12131" y="25"/>
                      <a:pt x="12032" y="25"/>
                      <a:pt x="11957" y="0"/>
                    </a:cubicBezTo>
                    <a:cubicBezTo>
                      <a:pt x="11758" y="0"/>
                      <a:pt x="11758" y="0"/>
                      <a:pt x="11758" y="0"/>
                    </a:cubicBezTo>
                    <a:cubicBezTo>
                      <a:pt x="11684" y="0"/>
                      <a:pt x="11609" y="0"/>
                      <a:pt x="11534" y="0"/>
                    </a:cubicBezTo>
                    <a:cubicBezTo>
                      <a:pt x="11311" y="0"/>
                      <a:pt x="11311" y="0"/>
                      <a:pt x="11311" y="0"/>
                    </a:cubicBezTo>
                    <a:cubicBezTo>
                      <a:pt x="11261" y="0"/>
                      <a:pt x="11162" y="0"/>
                      <a:pt x="11087" y="0"/>
                    </a:cubicBezTo>
                    <a:cubicBezTo>
                      <a:pt x="10863" y="25"/>
                      <a:pt x="10863" y="25"/>
                      <a:pt x="10863" y="25"/>
                    </a:cubicBezTo>
                    <a:cubicBezTo>
                      <a:pt x="10814" y="25"/>
                      <a:pt x="10714" y="25"/>
                      <a:pt x="10640" y="25"/>
                    </a:cubicBezTo>
                    <a:cubicBezTo>
                      <a:pt x="10391" y="50"/>
                      <a:pt x="10391" y="50"/>
                      <a:pt x="10391" y="50"/>
                    </a:cubicBezTo>
                    <a:cubicBezTo>
                      <a:pt x="10316" y="75"/>
                      <a:pt x="10217" y="75"/>
                      <a:pt x="10118" y="75"/>
                    </a:cubicBezTo>
                    <a:cubicBezTo>
                      <a:pt x="9794" y="125"/>
                      <a:pt x="9794" y="125"/>
                      <a:pt x="9794" y="125"/>
                    </a:cubicBezTo>
                    <a:cubicBezTo>
                      <a:pt x="8850" y="323"/>
                      <a:pt x="8402" y="472"/>
                      <a:pt x="7682" y="746"/>
                    </a:cubicBezTo>
                    <a:cubicBezTo>
                      <a:pt x="7159" y="969"/>
                      <a:pt x="7159" y="969"/>
                      <a:pt x="7159" y="969"/>
                    </a:cubicBezTo>
                    <a:cubicBezTo>
                      <a:pt x="6513" y="1317"/>
                      <a:pt x="6463" y="1342"/>
                      <a:pt x="6066" y="1590"/>
                    </a:cubicBezTo>
                    <a:cubicBezTo>
                      <a:pt x="5519" y="1963"/>
                      <a:pt x="5519" y="1963"/>
                      <a:pt x="5519" y="1963"/>
                    </a:cubicBezTo>
                    <a:cubicBezTo>
                      <a:pt x="5295" y="2161"/>
                      <a:pt x="4972" y="2410"/>
                      <a:pt x="4748" y="2609"/>
                    </a:cubicBezTo>
                    <a:cubicBezTo>
                      <a:pt x="4226" y="3130"/>
                      <a:pt x="4226" y="3130"/>
                      <a:pt x="4226" y="3130"/>
                    </a:cubicBezTo>
                    <a:cubicBezTo>
                      <a:pt x="4052" y="3329"/>
                      <a:pt x="3804" y="3602"/>
                      <a:pt x="3630" y="3826"/>
                    </a:cubicBezTo>
                    <a:cubicBezTo>
                      <a:pt x="3182" y="4422"/>
                      <a:pt x="3182" y="4422"/>
                      <a:pt x="3182" y="4422"/>
                    </a:cubicBezTo>
                    <a:cubicBezTo>
                      <a:pt x="3058" y="4645"/>
                      <a:pt x="2859" y="4943"/>
                      <a:pt x="2735" y="5167"/>
                    </a:cubicBezTo>
                    <a:cubicBezTo>
                      <a:pt x="2387" y="5863"/>
                      <a:pt x="2387" y="5863"/>
                      <a:pt x="2387" y="5863"/>
                    </a:cubicBezTo>
                    <a:cubicBezTo>
                      <a:pt x="2287" y="6086"/>
                      <a:pt x="2163" y="6409"/>
                      <a:pt x="2064" y="6657"/>
                    </a:cubicBezTo>
                    <a:cubicBezTo>
                      <a:pt x="1840" y="7403"/>
                      <a:pt x="1840" y="7403"/>
                      <a:pt x="1840" y="7403"/>
                    </a:cubicBezTo>
                    <a:cubicBezTo>
                      <a:pt x="1790" y="7651"/>
                      <a:pt x="1691" y="7999"/>
                      <a:pt x="1666" y="8247"/>
                    </a:cubicBezTo>
                    <a:cubicBezTo>
                      <a:pt x="1542" y="9042"/>
                      <a:pt x="1542" y="9042"/>
                      <a:pt x="1542" y="9042"/>
                    </a:cubicBezTo>
                    <a:cubicBezTo>
                      <a:pt x="1542" y="9290"/>
                      <a:pt x="1517" y="9663"/>
                      <a:pt x="1517" y="9911"/>
                    </a:cubicBezTo>
                    <a:cubicBezTo>
                      <a:pt x="1542" y="10731"/>
                      <a:pt x="1542" y="10731"/>
                      <a:pt x="1542" y="10731"/>
                    </a:cubicBezTo>
                    <a:cubicBezTo>
                      <a:pt x="1591" y="11153"/>
                      <a:pt x="1666" y="11725"/>
                      <a:pt x="1765" y="12147"/>
                    </a:cubicBezTo>
                    <a:cubicBezTo>
                      <a:pt x="1964" y="12892"/>
                      <a:pt x="1964" y="12892"/>
                      <a:pt x="1964" y="12892"/>
                    </a:cubicBezTo>
                    <a:cubicBezTo>
                      <a:pt x="2188" y="13513"/>
                      <a:pt x="2188" y="13513"/>
                      <a:pt x="2188" y="13513"/>
                    </a:cubicBezTo>
                    <a:cubicBezTo>
                      <a:pt x="1939" y="12818"/>
                      <a:pt x="1939" y="12818"/>
                      <a:pt x="1939" y="12818"/>
                    </a:cubicBezTo>
                    <a:cubicBezTo>
                      <a:pt x="1939" y="12793"/>
                      <a:pt x="1915" y="12793"/>
                      <a:pt x="1915" y="12768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90" name="Freeform 10"/>
              <p:cNvSpPr>
                <a:spLocks noChangeAspect="1"/>
              </p:cNvSpPr>
              <p:nvPr/>
            </p:nvSpPr>
            <p:spPr bwMode="auto">
              <a:xfrm>
                <a:off x="2579" y="1643"/>
                <a:ext cx="912" cy="1180"/>
              </a:xfrm>
              <a:custGeom>
                <a:avLst/>
                <a:gdLst>
                  <a:gd name="T0" fmla="*/ 0 w 7600"/>
                  <a:gd name="T1" fmla="*/ 0 h 9833"/>
                  <a:gd name="T2" fmla="*/ 0 w 7600"/>
                  <a:gd name="T3" fmla="*/ 0 h 9833"/>
                  <a:gd name="T4" fmla="*/ 0 w 7600"/>
                  <a:gd name="T5" fmla="*/ 0 h 9833"/>
                  <a:gd name="T6" fmla="*/ 0 w 7600"/>
                  <a:gd name="T7" fmla="*/ 0 h 9833"/>
                  <a:gd name="T8" fmla="*/ 0 w 7600"/>
                  <a:gd name="T9" fmla="*/ 0 h 9833"/>
                  <a:gd name="T10" fmla="*/ 0 w 7600"/>
                  <a:gd name="T11" fmla="*/ 0 h 9833"/>
                  <a:gd name="T12" fmla="*/ 0 w 7600"/>
                  <a:gd name="T13" fmla="*/ 0 h 9833"/>
                  <a:gd name="T14" fmla="*/ 0 w 7600"/>
                  <a:gd name="T15" fmla="*/ 0 h 9833"/>
                  <a:gd name="T16" fmla="*/ 0 w 7600"/>
                  <a:gd name="T17" fmla="*/ 0 h 9833"/>
                  <a:gd name="T18" fmla="*/ 0 w 7600"/>
                  <a:gd name="T19" fmla="*/ 0 h 9833"/>
                  <a:gd name="T20" fmla="*/ 0 w 7600"/>
                  <a:gd name="T21" fmla="*/ 0 h 9833"/>
                  <a:gd name="T22" fmla="*/ 0 w 7600"/>
                  <a:gd name="T23" fmla="*/ 0 h 9833"/>
                  <a:gd name="T24" fmla="*/ 0 w 7600"/>
                  <a:gd name="T25" fmla="*/ 0 h 9833"/>
                  <a:gd name="T26" fmla="*/ 0 w 7600"/>
                  <a:gd name="T27" fmla="*/ 0 h 9833"/>
                  <a:gd name="T28" fmla="*/ 0 w 7600"/>
                  <a:gd name="T29" fmla="*/ 0 h 9833"/>
                  <a:gd name="T30" fmla="*/ 0 w 7600"/>
                  <a:gd name="T31" fmla="*/ 0 h 9833"/>
                  <a:gd name="T32" fmla="*/ 0 w 7600"/>
                  <a:gd name="T33" fmla="*/ 0 h 9833"/>
                  <a:gd name="T34" fmla="*/ 0 w 7600"/>
                  <a:gd name="T35" fmla="*/ 0 h 9833"/>
                  <a:gd name="T36" fmla="*/ 0 w 7600"/>
                  <a:gd name="T37" fmla="*/ 0 h 9833"/>
                  <a:gd name="T38" fmla="*/ 0 w 7600"/>
                  <a:gd name="T39" fmla="*/ 0 h 9833"/>
                  <a:gd name="T40" fmla="*/ 0 w 7600"/>
                  <a:gd name="T41" fmla="*/ 0 h 9833"/>
                  <a:gd name="T42" fmla="*/ 0 w 7600"/>
                  <a:gd name="T43" fmla="*/ 0 h 9833"/>
                  <a:gd name="T44" fmla="*/ 0 w 7600"/>
                  <a:gd name="T45" fmla="*/ 0 h 9833"/>
                  <a:gd name="T46" fmla="*/ 0 w 7600"/>
                  <a:gd name="T47" fmla="*/ 0 h 9833"/>
                  <a:gd name="T48" fmla="*/ 0 w 7600"/>
                  <a:gd name="T49" fmla="*/ 0 h 9833"/>
                  <a:gd name="T50" fmla="*/ 0 w 7600"/>
                  <a:gd name="T51" fmla="*/ 0 h 9833"/>
                  <a:gd name="T52" fmla="*/ 0 w 7600"/>
                  <a:gd name="T53" fmla="*/ 0 h 9833"/>
                  <a:gd name="T54" fmla="*/ 0 w 7600"/>
                  <a:gd name="T55" fmla="*/ 0 h 9833"/>
                  <a:gd name="T56" fmla="*/ 0 w 7600"/>
                  <a:gd name="T57" fmla="*/ 0 h 9833"/>
                  <a:gd name="T58" fmla="*/ 0 w 7600"/>
                  <a:gd name="T59" fmla="*/ 0 h 9833"/>
                  <a:gd name="T60" fmla="*/ 0 w 7600"/>
                  <a:gd name="T61" fmla="*/ 0 h 9833"/>
                  <a:gd name="T62" fmla="*/ 0 w 7600"/>
                  <a:gd name="T63" fmla="*/ 0 h 9833"/>
                  <a:gd name="T64" fmla="*/ 0 w 7600"/>
                  <a:gd name="T65" fmla="*/ 0 h 9833"/>
                  <a:gd name="T66" fmla="*/ 0 w 7600"/>
                  <a:gd name="T67" fmla="*/ 0 h 9833"/>
                  <a:gd name="T68" fmla="*/ 0 w 7600"/>
                  <a:gd name="T69" fmla="*/ 0 h 9833"/>
                  <a:gd name="T70" fmla="*/ 0 w 7600"/>
                  <a:gd name="T71" fmla="*/ 0 h 9833"/>
                  <a:gd name="T72" fmla="*/ 0 w 7600"/>
                  <a:gd name="T73" fmla="*/ 0 h 9833"/>
                  <a:gd name="T74" fmla="*/ 0 w 7600"/>
                  <a:gd name="T75" fmla="*/ 0 h 9833"/>
                  <a:gd name="T76" fmla="*/ 0 w 7600"/>
                  <a:gd name="T77" fmla="*/ 0 h 9833"/>
                  <a:gd name="T78" fmla="*/ 0 w 7600"/>
                  <a:gd name="T79" fmla="*/ 0 h 9833"/>
                  <a:gd name="T80" fmla="*/ 0 w 7600"/>
                  <a:gd name="T81" fmla="*/ 0 h 9833"/>
                  <a:gd name="T82" fmla="*/ 0 w 7600"/>
                  <a:gd name="T83" fmla="*/ 0 h 9833"/>
                  <a:gd name="T84" fmla="*/ 0 w 7600"/>
                  <a:gd name="T85" fmla="*/ 0 h 9833"/>
                  <a:gd name="T86" fmla="*/ 0 w 7600"/>
                  <a:gd name="T87" fmla="*/ 0 h 9833"/>
                  <a:gd name="T88" fmla="*/ 0 w 7600"/>
                  <a:gd name="T89" fmla="*/ 0 h 9833"/>
                  <a:gd name="T90" fmla="*/ 0 w 7600"/>
                  <a:gd name="T91" fmla="*/ 0 h 9833"/>
                  <a:gd name="T92" fmla="*/ 0 w 7600"/>
                  <a:gd name="T93" fmla="*/ 0 h 9833"/>
                  <a:gd name="T94" fmla="*/ 0 w 7600"/>
                  <a:gd name="T95" fmla="*/ 0 h 9833"/>
                  <a:gd name="T96" fmla="*/ 0 w 7600"/>
                  <a:gd name="T97" fmla="*/ 0 h 9833"/>
                  <a:gd name="T98" fmla="*/ 0 w 7600"/>
                  <a:gd name="T99" fmla="*/ 0 h 9833"/>
                  <a:gd name="T100" fmla="*/ 0 w 7600"/>
                  <a:gd name="T101" fmla="*/ 0 h 9833"/>
                  <a:gd name="T102" fmla="*/ 0 w 7600"/>
                  <a:gd name="T103" fmla="*/ 0 h 9833"/>
                  <a:gd name="T104" fmla="*/ 0 w 7600"/>
                  <a:gd name="T105" fmla="*/ 0 h 98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600"/>
                  <a:gd name="T160" fmla="*/ 0 h 9833"/>
                  <a:gd name="T161" fmla="*/ 7600 w 7600"/>
                  <a:gd name="T162" fmla="*/ 9833 h 983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600" h="9833">
                    <a:moveTo>
                      <a:pt x="7091" y="3730"/>
                    </a:moveTo>
                    <a:cubicBezTo>
                      <a:pt x="7091" y="5619"/>
                      <a:pt x="6048" y="7397"/>
                      <a:pt x="4558" y="8379"/>
                    </a:cubicBezTo>
                    <a:cubicBezTo>
                      <a:pt x="4496" y="8429"/>
                      <a:pt x="4409" y="8491"/>
                      <a:pt x="4347" y="8553"/>
                    </a:cubicBezTo>
                    <a:cubicBezTo>
                      <a:pt x="3776" y="8976"/>
                      <a:pt x="2211" y="9833"/>
                      <a:pt x="0" y="8553"/>
                    </a:cubicBezTo>
                    <a:cubicBezTo>
                      <a:pt x="137" y="8628"/>
                      <a:pt x="299" y="8715"/>
                      <a:pt x="435" y="8789"/>
                    </a:cubicBezTo>
                    <a:cubicBezTo>
                      <a:pt x="547" y="8839"/>
                      <a:pt x="708" y="8914"/>
                      <a:pt x="820" y="8963"/>
                    </a:cubicBezTo>
                    <a:cubicBezTo>
                      <a:pt x="1031" y="9038"/>
                      <a:pt x="1031" y="9038"/>
                      <a:pt x="1031" y="9038"/>
                    </a:cubicBezTo>
                    <a:cubicBezTo>
                      <a:pt x="1106" y="9063"/>
                      <a:pt x="1205" y="9088"/>
                      <a:pt x="1280" y="9112"/>
                    </a:cubicBezTo>
                    <a:cubicBezTo>
                      <a:pt x="1441" y="9162"/>
                      <a:pt x="1441" y="9162"/>
                      <a:pt x="1441" y="9162"/>
                    </a:cubicBezTo>
                    <a:cubicBezTo>
                      <a:pt x="1503" y="9175"/>
                      <a:pt x="1565" y="9187"/>
                      <a:pt x="1627" y="9199"/>
                    </a:cubicBezTo>
                    <a:cubicBezTo>
                      <a:pt x="1764" y="9224"/>
                      <a:pt x="1764" y="9224"/>
                      <a:pt x="1764" y="9224"/>
                    </a:cubicBezTo>
                    <a:cubicBezTo>
                      <a:pt x="1801" y="9237"/>
                      <a:pt x="1863" y="9237"/>
                      <a:pt x="1900" y="9249"/>
                    </a:cubicBezTo>
                    <a:cubicBezTo>
                      <a:pt x="2025" y="9262"/>
                      <a:pt x="2025" y="9262"/>
                      <a:pt x="2025" y="9262"/>
                    </a:cubicBezTo>
                    <a:cubicBezTo>
                      <a:pt x="2062" y="9262"/>
                      <a:pt x="2112" y="9274"/>
                      <a:pt x="2149" y="9274"/>
                    </a:cubicBezTo>
                    <a:cubicBezTo>
                      <a:pt x="2261" y="9286"/>
                      <a:pt x="2261" y="9286"/>
                      <a:pt x="2261" y="9286"/>
                    </a:cubicBezTo>
                    <a:cubicBezTo>
                      <a:pt x="2298" y="9286"/>
                      <a:pt x="2348" y="9286"/>
                      <a:pt x="2372" y="9299"/>
                    </a:cubicBezTo>
                    <a:cubicBezTo>
                      <a:pt x="2484" y="9299"/>
                      <a:pt x="2484" y="9299"/>
                      <a:pt x="2484" y="9299"/>
                    </a:cubicBezTo>
                    <a:cubicBezTo>
                      <a:pt x="2521" y="9299"/>
                      <a:pt x="2559" y="9299"/>
                      <a:pt x="2596" y="9299"/>
                    </a:cubicBezTo>
                    <a:cubicBezTo>
                      <a:pt x="2695" y="9299"/>
                      <a:pt x="2695" y="9299"/>
                      <a:pt x="2695" y="9299"/>
                    </a:cubicBezTo>
                    <a:cubicBezTo>
                      <a:pt x="2732" y="9299"/>
                      <a:pt x="2782" y="9299"/>
                      <a:pt x="2807" y="9299"/>
                    </a:cubicBezTo>
                    <a:cubicBezTo>
                      <a:pt x="2919" y="9286"/>
                      <a:pt x="2919" y="9286"/>
                      <a:pt x="2919" y="9286"/>
                    </a:cubicBezTo>
                    <a:cubicBezTo>
                      <a:pt x="2956" y="9286"/>
                      <a:pt x="3006" y="9286"/>
                      <a:pt x="3043" y="9286"/>
                    </a:cubicBezTo>
                    <a:cubicBezTo>
                      <a:pt x="3167" y="9274"/>
                      <a:pt x="3167" y="9274"/>
                      <a:pt x="3167" y="9274"/>
                    </a:cubicBezTo>
                    <a:cubicBezTo>
                      <a:pt x="3204" y="9262"/>
                      <a:pt x="3254" y="9262"/>
                      <a:pt x="3291" y="9262"/>
                    </a:cubicBezTo>
                    <a:cubicBezTo>
                      <a:pt x="3453" y="9237"/>
                      <a:pt x="3453" y="9237"/>
                      <a:pt x="3453" y="9237"/>
                    </a:cubicBezTo>
                    <a:cubicBezTo>
                      <a:pt x="3825" y="9162"/>
                      <a:pt x="4061" y="9100"/>
                      <a:pt x="4459" y="8951"/>
                    </a:cubicBezTo>
                    <a:cubicBezTo>
                      <a:pt x="4719" y="8839"/>
                      <a:pt x="4719" y="8839"/>
                      <a:pt x="4719" y="8839"/>
                    </a:cubicBezTo>
                    <a:cubicBezTo>
                      <a:pt x="5042" y="8677"/>
                      <a:pt x="5067" y="8665"/>
                      <a:pt x="5278" y="8541"/>
                    </a:cubicBezTo>
                    <a:cubicBezTo>
                      <a:pt x="5551" y="8354"/>
                      <a:pt x="5551" y="8354"/>
                      <a:pt x="5551" y="8354"/>
                    </a:cubicBezTo>
                    <a:cubicBezTo>
                      <a:pt x="5676" y="8255"/>
                      <a:pt x="5837" y="8130"/>
                      <a:pt x="5949" y="8031"/>
                    </a:cubicBezTo>
                    <a:cubicBezTo>
                      <a:pt x="6210" y="7782"/>
                      <a:pt x="6210" y="7782"/>
                      <a:pt x="6210" y="7782"/>
                    </a:cubicBezTo>
                    <a:cubicBezTo>
                      <a:pt x="6297" y="7670"/>
                      <a:pt x="6421" y="7534"/>
                      <a:pt x="6508" y="7434"/>
                    </a:cubicBezTo>
                    <a:cubicBezTo>
                      <a:pt x="6731" y="7123"/>
                      <a:pt x="6731" y="7123"/>
                      <a:pt x="6731" y="7123"/>
                    </a:cubicBezTo>
                    <a:cubicBezTo>
                      <a:pt x="6806" y="7024"/>
                      <a:pt x="6905" y="6875"/>
                      <a:pt x="6967" y="6750"/>
                    </a:cubicBezTo>
                    <a:cubicBezTo>
                      <a:pt x="7141" y="6415"/>
                      <a:pt x="7141" y="6415"/>
                      <a:pt x="7141" y="6415"/>
                    </a:cubicBezTo>
                    <a:cubicBezTo>
                      <a:pt x="7191" y="6303"/>
                      <a:pt x="7265" y="6141"/>
                      <a:pt x="7302" y="6017"/>
                    </a:cubicBezTo>
                    <a:cubicBezTo>
                      <a:pt x="7427" y="5644"/>
                      <a:pt x="7427" y="5644"/>
                      <a:pt x="7427" y="5644"/>
                    </a:cubicBezTo>
                    <a:cubicBezTo>
                      <a:pt x="7451" y="5520"/>
                      <a:pt x="7489" y="5346"/>
                      <a:pt x="7514" y="5221"/>
                    </a:cubicBezTo>
                    <a:cubicBezTo>
                      <a:pt x="7576" y="4824"/>
                      <a:pt x="7576" y="4824"/>
                      <a:pt x="7576" y="4824"/>
                    </a:cubicBezTo>
                    <a:cubicBezTo>
                      <a:pt x="7588" y="4674"/>
                      <a:pt x="7600" y="4488"/>
                      <a:pt x="7600" y="4339"/>
                    </a:cubicBezTo>
                    <a:cubicBezTo>
                      <a:pt x="7588" y="3928"/>
                      <a:pt x="7588" y="3928"/>
                      <a:pt x="7588" y="3928"/>
                    </a:cubicBezTo>
                    <a:cubicBezTo>
                      <a:pt x="7563" y="3804"/>
                      <a:pt x="7551" y="3630"/>
                      <a:pt x="7526" y="3493"/>
                    </a:cubicBezTo>
                    <a:cubicBezTo>
                      <a:pt x="7451" y="3108"/>
                      <a:pt x="7451" y="3108"/>
                      <a:pt x="7451" y="3108"/>
                    </a:cubicBezTo>
                    <a:cubicBezTo>
                      <a:pt x="7414" y="2984"/>
                      <a:pt x="7365" y="2822"/>
                      <a:pt x="7327" y="2698"/>
                    </a:cubicBezTo>
                    <a:cubicBezTo>
                      <a:pt x="7191" y="2337"/>
                      <a:pt x="7191" y="2337"/>
                      <a:pt x="7191" y="2337"/>
                    </a:cubicBezTo>
                    <a:cubicBezTo>
                      <a:pt x="7129" y="2225"/>
                      <a:pt x="7066" y="2064"/>
                      <a:pt x="7004" y="1952"/>
                    </a:cubicBezTo>
                    <a:cubicBezTo>
                      <a:pt x="6806" y="1629"/>
                      <a:pt x="6806" y="1629"/>
                      <a:pt x="6806" y="1629"/>
                    </a:cubicBezTo>
                    <a:cubicBezTo>
                      <a:pt x="6731" y="1529"/>
                      <a:pt x="6632" y="1380"/>
                      <a:pt x="6557" y="1281"/>
                    </a:cubicBezTo>
                    <a:cubicBezTo>
                      <a:pt x="6321" y="995"/>
                      <a:pt x="6321" y="995"/>
                      <a:pt x="6321" y="995"/>
                    </a:cubicBezTo>
                    <a:cubicBezTo>
                      <a:pt x="6222" y="895"/>
                      <a:pt x="6098" y="771"/>
                      <a:pt x="5999" y="671"/>
                    </a:cubicBezTo>
                    <a:cubicBezTo>
                      <a:pt x="5738" y="448"/>
                      <a:pt x="5738" y="448"/>
                      <a:pt x="5738" y="448"/>
                    </a:cubicBezTo>
                    <a:cubicBezTo>
                      <a:pt x="5390" y="187"/>
                      <a:pt x="5353" y="162"/>
                      <a:pt x="5080" y="0"/>
                    </a:cubicBezTo>
                    <a:cubicBezTo>
                      <a:pt x="6297" y="684"/>
                      <a:pt x="7091" y="2051"/>
                      <a:pt x="7091" y="3730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91" name="Freeform 11"/>
              <p:cNvSpPr>
                <a:spLocks noChangeAspect="1"/>
              </p:cNvSpPr>
              <p:nvPr/>
            </p:nvSpPr>
            <p:spPr bwMode="auto">
              <a:xfrm>
                <a:off x="2249" y="1566"/>
                <a:ext cx="1181" cy="1033"/>
              </a:xfrm>
              <a:custGeom>
                <a:avLst/>
                <a:gdLst>
                  <a:gd name="T0" fmla="*/ 0 w 19684"/>
                  <a:gd name="T1" fmla="*/ 0 h 17217"/>
                  <a:gd name="T2" fmla="*/ 0 w 19684"/>
                  <a:gd name="T3" fmla="*/ 0 h 17217"/>
                  <a:gd name="T4" fmla="*/ 0 w 19684"/>
                  <a:gd name="T5" fmla="*/ 0 h 17217"/>
                  <a:gd name="T6" fmla="*/ 0 w 19684"/>
                  <a:gd name="T7" fmla="*/ 0 h 17217"/>
                  <a:gd name="T8" fmla="*/ 0 w 19684"/>
                  <a:gd name="T9" fmla="*/ 0 h 17217"/>
                  <a:gd name="T10" fmla="*/ 0 w 19684"/>
                  <a:gd name="T11" fmla="*/ 0 h 17217"/>
                  <a:gd name="T12" fmla="*/ 0 w 19684"/>
                  <a:gd name="T13" fmla="*/ 0 h 17217"/>
                  <a:gd name="T14" fmla="*/ 0 w 19684"/>
                  <a:gd name="T15" fmla="*/ 0 h 17217"/>
                  <a:gd name="T16" fmla="*/ 0 w 19684"/>
                  <a:gd name="T17" fmla="*/ 0 h 17217"/>
                  <a:gd name="T18" fmla="*/ 0 w 19684"/>
                  <a:gd name="T19" fmla="*/ 0 h 17217"/>
                  <a:gd name="T20" fmla="*/ 0 w 19684"/>
                  <a:gd name="T21" fmla="*/ 0 h 17217"/>
                  <a:gd name="T22" fmla="*/ 0 w 19684"/>
                  <a:gd name="T23" fmla="*/ 0 h 17217"/>
                  <a:gd name="T24" fmla="*/ 0 w 19684"/>
                  <a:gd name="T25" fmla="*/ 0 h 17217"/>
                  <a:gd name="T26" fmla="*/ 0 w 19684"/>
                  <a:gd name="T27" fmla="*/ 0 h 17217"/>
                  <a:gd name="T28" fmla="*/ 0 w 19684"/>
                  <a:gd name="T29" fmla="*/ 0 h 17217"/>
                  <a:gd name="T30" fmla="*/ 0 w 19684"/>
                  <a:gd name="T31" fmla="*/ 0 h 17217"/>
                  <a:gd name="T32" fmla="*/ 0 w 19684"/>
                  <a:gd name="T33" fmla="*/ 0 h 17217"/>
                  <a:gd name="T34" fmla="*/ 0 w 19684"/>
                  <a:gd name="T35" fmla="*/ 0 h 17217"/>
                  <a:gd name="T36" fmla="*/ 0 w 19684"/>
                  <a:gd name="T37" fmla="*/ 0 h 17217"/>
                  <a:gd name="T38" fmla="*/ 0 w 19684"/>
                  <a:gd name="T39" fmla="*/ 0 h 17217"/>
                  <a:gd name="T40" fmla="*/ 0 w 19684"/>
                  <a:gd name="T41" fmla="*/ 0 h 17217"/>
                  <a:gd name="T42" fmla="*/ 0 w 19684"/>
                  <a:gd name="T43" fmla="*/ 0 h 17217"/>
                  <a:gd name="T44" fmla="*/ 0 w 19684"/>
                  <a:gd name="T45" fmla="*/ 0 h 17217"/>
                  <a:gd name="T46" fmla="*/ 0 w 19684"/>
                  <a:gd name="T47" fmla="*/ 0 h 17217"/>
                  <a:gd name="T48" fmla="*/ 0 w 19684"/>
                  <a:gd name="T49" fmla="*/ 0 h 17217"/>
                  <a:gd name="T50" fmla="*/ 0 w 19684"/>
                  <a:gd name="T51" fmla="*/ 0 h 17217"/>
                  <a:gd name="T52" fmla="*/ 0 w 19684"/>
                  <a:gd name="T53" fmla="*/ 0 h 17217"/>
                  <a:gd name="T54" fmla="*/ 0 w 19684"/>
                  <a:gd name="T55" fmla="*/ 0 h 17217"/>
                  <a:gd name="T56" fmla="*/ 0 w 19684"/>
                  <a:gd name="T57" fmla="*/ 0 h 17217"/>
                  <a:gd name="T58" fmla="*/ 0 w 19684"/>
                  <a:gd name="T59" fmla="*/ 0 h 17217"/>
                  <a:gd name="T60" fmla="*/ 0 w 19684"/>
                  <a:gd name="T61" fmla="*/ 0 h 17217"/>
                  <a:gd name="T62" fmla="*/ 0 w 19684"/>
                  <a:gd name="T63" fmla="*/ 0 h 17217"/>
                  <a:gd name="T64" fmla="*/ 0 w 19684"/>
                  <a:gd name="T65" fmla="*/ 0 h 17217"/>
                  <a:gd name="T66" fmla="*/ 0 w 19684"/>
                  <a:gd name="T67" fmla="*/ 0 h 17217"/>
                  <a:gd name="T68" fmla="*/ 0 w 19684"/>
                  <a:gd name="T69" fmla="*/ 0 h 17217"/>
                  <a:gd name="T70" fmla="*/ 0 w 19684"/>
                  <a:gd name="T71" fmla="*/ 0 h 17217"/>
                  <a:gd name="T72" fmla="*/ 0 w 19684"/>
                  <a:gd name="T73" fmla="*/ 0 h 17217"/>
                  <a:gd name="T74" fmla="*/ 0 w 19684"/>
                  <a:gd name="T75" fmla="*/ 0 h 17217"/>
                  <a:gd name="T76" fmla="*/ 0 w 19684"/>
                  <a:gd name="T77" fmla="*/ 0 h 17217"/>
                  <a:gd name="T78" fmla="*/ 0 w 19684"/>
                  <a:gd name="T79" fmla="*/ 0 h 17217"/>
                  <a:gd name="T80" fmla="*/ 0 w 19684"/>
                  <a:gd name="T81" fmla="*/ 0 h 17217"/>
                  <a:gd name="T82" fmla="*/ 0 w 19684"/>
                  <a:gd name="T83" fmla="*/ 0 h 17217"/>
                  <a:gd name="T84" fmla="*/ 0 w 19684"/>
                  <a:gd name="T85" fmla="*/ 0 h 17217"/>
                  <a:gd name="T86" fmla="*/ 0 w 19684"/>
                  <a:gd name="T87" fmla="*/ 0 h 1721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684"/>
                  <a:gd name="T133" fmla="*/ 0 h 17217"/>
                  <a:gd name="T134" fmla="*/ 19684 w 19684"/>
                  <a:gd name="T135" fmla="*/ 17217 h 1721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684" h="17217">
                    <a:moveTo>
                      <a:pt x="945" y="11503"/>
                    </a:moveTo>
                    <a:cubicBezTo>
                      <a:pt x="0" y="3578"/>
                      <a:pt x="8078" y="746"/>
                      <a:pt x="13595" y="5218"/>
                    </a:cubicBezTo>
                    <a:cubicBezTo>
                      <a:pt x="16403" y="7528"/>
                      <a:pt x="18938" y="12770"/>
                      <a:pt x="15707" y="17217"/>
                    </a:cubicBezTo>
                    <a:cubicBezTo>
                      <a:pt x="18093" y="15180"/>
                      <a:pt x="19684" y="12050"/>
                      <a:pt x="19684" y="8745"/>
                    </a:cubicBezTo>
                    <a:cubicBezTo>
                      <a:pt x="19684" y="5392"/>
                      <a:pt x="18093" y="2659"/>
                      <a:pt x="15658" y="1292"/>
                    </a:cubicBezTo>
                    <a:cubicBezTo>
                      <a:pt x="15509" y="1218"/>
                      <a:pt x="15310" y="1094"/>
                      <a:pt x="15161" y="1019"/>
                    </a:cubicBezTo>
                    <a:cubicBezTo>
                      <a:pt x="14912" y="920"/>
                      <a:pt x="14614" y="771"/>
                      <a:pt x="14390" y="671"/>
                    </a:cubicBezTo>
                    <a:cubicBezTo>
                      <a:pt x="13968" y="522"/>
                      <a:pt x="13968" y="522"/>
                      <a:pt x="13968" y="522"/>
                    </a:cubicBezTo>
                    <a:cubicBezTo>
                      <a:pt x="13819" y="472"/>
                      <a:pt x="13620" y="423"/>
                      <a:pt x="13471" y="373"/>
                    </a:cubicBezTo>
                    <a:cubicBezTo>
                      <a:pt x="13123" y="274"/>
                      <a:pt x="13123" y="274"/>
                      <a:pt x="13123" y="274"/>
                    </a:cubicBezTo>
                    <a:cubicBezTo>
                      <a:pt x="13023" y="249"/>
                      <a:pt x="12874" y="224"/>
                      <a:pt x="12775" y="199"/>
                    </a:cubicBezTo>
                    <a:cubicBezTo>
                      <a:pt x="12501" y="150"/>
                      <a:pt x="12501" y="150"/>
                      <a:pt x="12501" y="150"/>
                    </a:cubicBezTo>
                    <a:cubicBezTo>
                      <a:pt x="12402" y="125"/>
                      <a:pt x="12303" y="125"/>
                      <a:pt x="12203" y="100"/>
                    </a:cubicBezTo>
                    <a:cubicBezTo>
                      <a:pt x="11955" y="75"/>
                      <a:pt x="11955" y="75"/>
                      <a:pt x="11955" y="75"/>
                    </a:cubicBezTo>
                    <a:cubicBezTo>
                      <a:pt x="11880" y="50"/>
                      <a:pt x="11781" y="50"/>
                      <a:pt x="11706" y="50"/>
                    </a:cubicBezTo>
                    <a:cubicBezTo>
                      <a:pt x="11482" y="25"/>
                      <a:pt x="11482" y="25"/>
                      <a:pt x="11482" y="25"/>
                    </a:cubicBezTo>
                    <a:cubicBezTo>
                      <a:pt x="11433" y="25"/>
                      <a:pt x="11333" y="25"/>
                      <a:pt x="11259" y="0"/>
                    </a:cubicBezTo>
                    <a:cubicBezTo>
                      <a:pt x="11060" y="0"/>
                      <a:pt x="11060" y="0"/>
                      <a:pt x="11060" y="0"/>
                    </a:cubicBezTo>
                    <a:cubicBezTo>
                      <a:pt x="10985" y="0"/>
                      <a:pt x="10911" y="0"/>
                      <a:pt x="10836" y="0"/>
                    </a:cubicBezTo>
                    <a:cubicBezTo>
                      <a:pt x="10613" y="0"/>
                      <a:pt x="10613" y="0"/>
                      <a:pt x="10613" y="0"/>
                    </a:cubicBezTo>
                    <a:cubicBezTo>
                      <a:pt x="10563" y="0"/>
                      <a:pt x="10463" y="0"/>
                      <a:pt x="10389" y="0"/>
                    </a:cubicBezTo>
                    <a:cubicBezTo>
                      <a:pt x="10165" y="25"/>
                      <a:pt x="10165" y="25"/>
                      <a:pt x="10165" y="25"/>
                    </a:cubicBezTo>
                    <a:cubicBezTo>
                      <a:pt x="10116" y="25"/>
                      <a:pt x="10016" y="25"/>
                      <a:pt x="9942" y="25"/>
                    </a:cubicBezTo>
                    <a:cubicBezTo>
                      <a:pt x="9693" y="50"/>
                      <a:pt x="9693" y="50"/>
                      <a:pt x="9693" y="50"/>
                    </a:cubicBezTo>
                    <a:cubicBezTo>
                      <a:pt x="9618" y="75"/>
                      <a:pt x="9519" y="75"/>
                      <a:pt x="9420" y="75"/>
                    </a:cubicBezTo>
                    <a:cubicBezTo>
                      <a:pt x="9097" y="125"/>
                      <a:pt x="9097" y="125"/>
                      <a:pt x="9097" y="125"/>
                    </a:cubicBezTo>
                    <a:cubicBezTo>
                      <a:pt x="8152" y="323"/>
                      <a:pt x="7705" y="472"/>
                      <a:pt x="6984" y="746"/>
                    </a:cubicBezTo>
                    <a:cubicBezTo>
                      <a:pt x="6462" y="969"/>
                      <a:pt x="6462" y="969"/>
                      <a:pt x="6462" y="969"/>
                    </a:cubicBezTo>
                    <a:cubicBezTo>
                      <a:pt x="5816" y="1317"/>
                      <a:pt x="5766" y="1342"/>
                      <a:pt x="5369" y="1590"/>
                    </a:cubicBezTo>
                    <a:cubicBezTo>
                      <a:pt x="4822" y="1963"/>
                      <a:pt x="4822" y="1963"/>
                      <a:pt x="4822" y="1963"/>
                    </a:cubicBezTo>
                    <a:cubicBezTo>
                      <a:pt x="4598" y="2162"/>
                      <a:pt x="4275" y="2410"/>
                      <a:pt x="4051" y="2609"/>
                    </a:cubicBezTo>
                    <a:cubicBezTo>
                      <a:pt x="3530" y="3131"/>
                      <a:pt x="3530" y="3131"/>
                      <a:pt x="3530" y="3131"/>
                    </a:cubicBezTo>
                    <a:cubicBezTo>
                      <a:pt x="3356" y="3330"/>
                      <a:pt x="3107" y="3603"/>
                      <a:pt x="2933" y="3826"/>
                    </a:cubicBezTo>
                    <a:cubicBezTo>
                      <a:pt x="2486" y="4423"/>
                      <a:pt x="2486" y="4423"/>
                      <a:pt x="2486" y="4423"/>
                    </a:cubicBezTo>
                    <a:cubicBezTo>
                      <a:pt x="2361" y="4646"/>
                      <a:pt x="2163" y="4944"/>
                      <a:pt x="2038" y="5168"/>
                    </a:cubicBezTo>
                    <a:cubicBezTo>
                      <a:pt x="1690" y="5864"/>
                      <a:pt x="1690" y="5864"/>
                      <a:pt x="1690" y="5864"/>
                    </a:cubicBezTo>
                    <a:cubicBezTo>
                      <a:pt x="1591" y="6087"/>
                      <a:pt x="1467" y="6410"/>
                      <a:pt x="1367" y="6659"/>
                    </a:cubicBezTo>
                    <a:cubicBezTo>
                      <a:pt x="1144" y="7404"/>
                      <a:pt x="1144" y="7404"/>
                      <a:pt x="1144" y="7404"/>
                    </a:cubicBezTo>
                    <a:cubicBezTo>
                      <a:pt x="1094" y="7652"/>
                      <a:pt x="995" y="8000"/>
                      <a:pt x="970" y="8249"/>
                    </a:cubicBezTo>
                    <a:cubicBezTo>
                      <a:pt x="845" y="9044"/>
                      <a:pt x="845" y="9044"/>
                      <a:pt x="845" y="9044"/>
                    </a:cubicBezTo>
                    <a:cubicBezTo>
                      <a:pt x="845" y="9292"/>
                      <a:pt x="821" y="9665"/>
                      <a:pt x="821" y="9913"/>
                    </a:cubicBezTo>
                    <a:cubicBezTo>
                      <a:pt x="845" y="10733"/>
                      <a:pt x="845" y="10733"/>
                      <a:pt x="845" y="10733"/>
                    </a:cubicBezTo>
                    <a:cubicBezTo>
                      <a:pt x="870" y="11006"/>
                      <a:pt x="920" y="11379"/>
                      <a:pt x="970" y="11652"/>
                    </a:cubicBezTo>
                    <a:cubicBezTo>
                      <a:pt x="945" y="11503"/>
                      <a:pt x="945" y="11503"/>
                      <a:pt x="945" y="11503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92" name="Freeform 12"/>
              <p:cNvSpPr>
                <a:spLocks noChangeAspect="1"/>
              </p:cNvSpPr>
              <p:nvPr/>
            </p:nvSpPr>
            <p:spPr bwMode="auto">
              <a:xfrm>
                <a:off x="2692" y="1643"/>
                <a:ext cx="799" cy="1164"/>
              </a:xfrm>
              <a:custGeom>
                <a:avLst/>
                <a:gdLst>
                  <a:gd name="T0" fmla="*/ 0 w 6658"/>
                  <a:gd name="T1" fmla="*/ 0 h 9700"/>
                  <a:gd name="T2" fmla="*/ 0 w 6658"/>
                  <a:gd name="T3" fmla="*/ 0 h 9700"/>
                  <a:gd name="T4" fmla="*/ 0 w 6658"/>
                  <a:gd name="T5" fmla="*/ 0 h 9700"/>
                  <a:gd name="T6" fmla="*/ 0 w 6658"/>
                  <a:gd name="T7" fmla="*/ 0 h 9700"/>
                  <a:gd name="T8" fmla="*/ 0 w 6658"/>
                  <a:gd name="T9" fmla="*/ 0 h 9700"/>
                  <a:gd name="T10" fmla="*/ 0 w 6658"/>
                  <a:gd name="T11" fmla="*/ 0 h 9700"/>
                  <a:gd name="T12" fmla="*/ 0 w 6658"/>
                  <a:gd name="T13" fmla="*/ 0 h 9700"/>
                  <a:gd name="T14" fmla="*/ 0 w 6658"/>
                  <a:gd name="T15" fmla="*/ 0 h 9700"/>
                  <a:gd name="T16" fmla="*/ 0 w 6658"/>
                  <a:gd name="T17" fmla="*/ 0 h 9700"/>
                  <a:gd name="T18" fmla="*/ 0 w 6658"/>
                  <a:gd name="T19" fmla="*/ 0 h 9700"/>
                  <a:gd name="T20" fmla="*/ 0 w 6658"/>
                  <a:gd name="T21" fmla="*/ 0 h 9700"/>
                  <a:gd name="T22" fmla="*/ 0 w 6658"/>
                  <a:gd name="T23" fmla="*/ 0 h 9700"/>
                  <a:gd name="T24" fmla="*/ 0 w 6658"/>
                  <a:gd name="T25" fmla="*/ 0 h 9700"/>
                  <a:gd name="T26" fmla="*/ 0 w 6658"/>
                  <a:gd name="T27" fmla="*/ 0 h 9700"/>
                  <a:gd name="T28" fmla="*/ 0 w 6658"/>
                  <a:gd name="T29" fmla="*/ 0 h 9700"/>
                  <a:gd name="T30" fmla="*/ 0 w 6658"/>
                  <a:gd name="T31" fmla="*/ 0 h 9700"/>
                  <a:gd name="T32" fmla="*/ 0 w 6658"/>
                  <a:gd name="T33" fmla="*/ 0 h 9700"/>
                  <a:gd name="T34" fmla="*/ 0 w 6658"/>
                  <a:gd name="T35" fmla="*/ 0 h 9700"/>
                  <a:gd name="T36" fmla="*/ 0 w 6658"/>
                  <a:gd name="T37" fmla="*/ 0 h 9700"/>
                  <a:gd name="T38" fmla="*/ 0 w 6658"/>
                  <a:gd name="T39" fmla="*/ 0 h 9700"/>
                  <a:gd name="T40" fmla="*/ 0 w 6658"/>
                  <a:gd name="T41" fmla="*/ 0 h 9700"/>
                  <a:gd name="T42" fmla="*/ 0 w 6658"/>
                  <a:gd name="T43" fmla="*/ 0 h 9700"/>
                  <a:gd name="T44" fmla="*/ 0 w 6658"/>
                  <a:gd name="T45" fmla="*/ 0 h 9700"/>
                  <a:gd name="T46" fmla="*/ 0 w 6658"/>
                  <a:gd name="T47" fmla="*/ 0 h 9700"/>
                  <a:gd name="T48" fmla="*/ 0 w 6658"/>
                  <a:gd name="T49" fmla="*/ 0 h 9700"/>
                  <a:gd name="T50" fmla="*/ 0 w 6658"/>
                  <a:gd name="T51" fmla="*/ 0 h 9700"/>
                  <a:gd name="T52" fmla="*/ 0 w 6658"/>
                  <a:gd name="T53" fmla="*/ 0 h 9700"/>
                  <a:gd name="T54" fmla="*/ 0 w 6658"/>
                  <a:gd name="T55" fmla="*/ 0 h 9700"/>
                  <a:gd name="T56" fmla="*/ 0 w 6658"/>
                  <a:gd name="T57" fmla="*/ 0 h 9700"/>
                  <a:gd name="T58" fmla="*/ 0 w 6658"/>
                  <a:gd name="T59" fmla="*/ 0 h 9700"/>
                  <a:gd name="T60" fmla="*/ 0 w 6658"/>
                  <a:gd name="T61" fmla="*/ 0 h 9700"/>
                  <a:gd name="T62" fmla="*/ 0 w 6658"/>
                  <a:gd name="T63" fmla="*/ 0 h 9700"/>
                  <a:gd name="T64" fmla="*/ 0 w 6658"/>
                  <a:gd name="T65" fmla="*/ 0 h 9700"/>
                  <a:gd name="T66" fmla="*/ 0 w 6658"/>
                  <a:gd name="T67" fmla="*/ 0 h 9700"/>
                  <a:gd name="T68" fmla="*/ 0 w 6658"/>
                  <a:gd name="T69" fmla="*/ 0 h 9700"/>
                  <a:gd name="T70" fmla="*/ 0 w 6658"/>
                  <a:gd name="T71" fmla="*/ 0 h 9700"/>
                  <a:gd name="T72" fmla="*/ 0 w 6658"/>
                  <a:gd name="T73" fmla="*/ 0 h 9700"/>
                  <a:gd name="T74" fmla="*/ 0 w 6658"/>
                  <a:gd name="T75" fmla="*/ 0 h 9700"/>
                  <a:gd name="T76" fmla="*/ 0 w 6658"/>
                  <a:gd name="T77" fmla="*/ 0 h 9700"/>
                  <a:gd name="T78" fmla="*/ 0 w 6658"/>
                  <a:gd name="T79" fmla="*/ 0 h 9700"/>
                  <a:gd name="T80" fmla="*/ 0 w 6658"/>
                  <a:gd name="T81" fmla="*/ 0 h 9700"/>
                  <a:gd name="T82" fmla="*/ 0 w 6658"/>
                  <a:gd name="T83" fmla="*/ 0 h 9700"/>
                  <a:gd name="T84" fmla="*/ 0 w 6658"/>
                  <a:gd name="T85" fmla="*/ 0 h 9700"/>
                  <a:gd name="T86" fmla="*/ 0 w 6658"/>
                  <a:gd name="T87" fmla="*/ 0 h 9700"/>
                  <a:gd name="T88" fmla="*/ 0 w 6658"/>
                  <a:gd name="T89" fmla="*/ 0 h 9700"/>
                  <a:gd name="T90" fmla="*/ 0 w 6658"/>
                  <a:gd name="T91" fmla="*/ 0 h 9700"/>
                  <a:gd name="T92" fmla="*/ 0 w 6658"/>
                  <a:gd name="T93" fmla="*/ 0 h 9700"/>
                  <a:gd name="T94" fmla="*/ 0 w 6658"/>
                  <a:gd name="T95" fmla="*/ 0 h 9700"/>
                  <a:gd name="T96" fmla="*/ 0 w 6658"/>
                  <a:gd name="T97" fmla="*/ 0 h 9700"/>
                  <a:gd name="T98" fmla="*/ 0 w 6658"/>
                  <a:gd name="T99" fmla="*/ 0 h 9700"/>
                  <a:gd name="T100" fmla="*/ 0 w 6658"/>
                  <a:gd name="T101" fmla="*/ 0 h 97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658"/>
                  <a:gd name="T154" fmla="*/ 0 h 9700"/>
                  <a:gd name="T155" fmla="*/ 6658 w 6658"/>
                  <a:gd name="T156" fmla="*/ 9700 h 97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658" h="9700">
                    <a:moveTo>
                      <a:pt x="6149" y="3726"/>
                    </a:moveTo>
                    <a:cubicBezTo>
                      <a:pt x="6149" y="5378"/>
                      <a:pt x="5354" y="6943"/>
                      <a:pt x="4162" y="7961"/>
                    </a:cubicBezTo>
                    <a:cubicBezTo>
                      <a:pt x="4137" y="7986"/>
                      <a:pt x="4099" y="8036"/>
                      <a:pt x="4075" y="8061"/>
                    </a:cubicBezTo>
                    <a:cubicBezTo>
                      <a:pt x="2634" y="9700"/>
                      <a:pt x="745" y="9265"/>
                      <a:pt x="0" y="9005"/>
                    </a:cubicBezTo>
                    <a:cubicBezTo>
                      <a:pt x="211" y="9067"/>
                      <a:pt x="211" y="9067"/>
                      <a:pt x="211" y="9067"/>
                    </a:cubicBezTo>
                    <a:cubicBezTo>
                      <a:pt x="336" y="9104"/>
                      <a:pt x="336" y="9104"/>
                      <a:pt x="336" y="9104"/>
                    </a:cubicBezTo>
                    <a:cubicBezTo>
                      <a:pt x="497" y="9154"/>
                      <a:pt x="497" y="9154"/>
                      <a:pt x="497" y="9154"/>
                    </a:cubicBezTo>
                    <a:cubicBezTo>
                      <a:pt x="559" y="9166"/>
                      <a:pt x="621" y="9178"/>
                      <a:pt x="683" y="9191"/>
                    </a:cubicBezTo>
                    <a:cubicBezTo>
                      <a:pt x="820" y="9216"/>
                      <a:pt x="820" y="9216"/>
                      <a:pt x="820" y="9216"/>
                    </a:cubicBezTo>
                    <a:cubicBezTo>
                      <a:pt x="857" y="9228"/>
                      <a:pt x="919" y="9228"/>
                      <a:pt x="957" y="9241"/>
                    </a:cubicBezTo>
                    <a:cubicBezTo>
                      <a:pt x="1081" y="9253"/>
                      <a:pt x="1081" y="9253"/>
                      <a:pt x="1081" y="9253"/>
                    </a:cubicBezTo>
                    <a:cubicBezTo>
                      <a:pt x="1118" y="9253"/>
                      <a:pt x="1168" y="9265"/>
                      <a:pt x="1205" y="9265"/>
                    </a:cubicBezTo>
                    <a:cubicBezTo>
                      <a:pt x="1317" y="9278"/>
                      <a:pt x="1317" y="9278"/>
                      <a:pt x="1317" y="9278"/>
                    </a:cubicBezTo>
                    <a:cubicBezTo>
                      <a:pt x="1354" y="9278"/>
                      <a:pt x="1404" y="9278"/>
                      <a:pt x="1429" y="9290"/>
                    </a:cubicBezTo>
                    <a:cubicBezTo>
                      <a:pt x="1540" y="9290"/>
                      <a:pt x="1540" y="9290"/>
                      <a:pt x="1540" y="9290"/>
                    </a:cubicBezTo>
                    <a:cubicBezTo>
                      <a:pt x="1578" y="9290"/>
                      <a:pt x="1615" y="9290"/>
                      <a:pt x="1652" y="9290"/>
                    </a:cubicBezTo>
                    <a:cubicBezTo>
                      <a:pt x="1752" y="9290"/>
                      <a:pt x="1752" y="9290"/>
                      <a:pt x="1752" y="9290"/>
                    </a:cubicBezTo>
                    <a:cubicBezTo>
                      <a:pt x="1789" y="9290"/>
                      <a:pt x="1839" y="9290"/>
                      <a:pt x="1863" y="9290"/>
                    </a:cubicBezTo>
                    <a:cubicBezTo>
                      <a:pt x="1975" y="9278"/>
                      <a:pt x="1975" y="9278"/>
                      <a:pt x="1975" y="9278"/>
                    </a:cubicBezTo>
                    <a:cubicBezTo>
                      <a:pt x="2013" y="9278"/>
                      <a:pt x="2062" y="9278"/>
                      <a:pt x="2099" y="9278"/>
                    </a:cubicBezTo>
                    <a:cubicBezTo>
                      <a:pt x="2224" y="9265"/>
                      <a:pt x="2224" y="9265"/>
                      <a:pt x="2224" y="9265"/>
                    </a:cubicBezTo>
                    <a:cubicBezTo>
                      <a:pt x="2261" y="9253"/>
                      <a:pt x="2311" y="9253"/>
                      <a:pt x="2348" y="9253"/>
                    </a:cubicBezTo>
                    <a:cubicBezTo>
                      <a:pt x="2509" y="9228"/>
                      <a:pt x="2509" y="9228"/>
                      <a:pt x="2509" y="9228"/>
                    </a:cubicBezTo>
                    <a:cubicBezTo>
                      <a:pt x="2882" y="9154"/>
                      <a:pt x="3118" y="9092"/>
                      <a:pt x="3516" y="8943"/>
                    </a:cubicBezTo>
                    <a:cubicBezTo>
                      <a:pt x="3777" y="8831"/>
                      <a:pt x="3777" y="8831"/>
                      <a:pt x="3777" y="8831"/>
                    </a:cubicBezTo>
                    <a:cubicBezTo>
                      <a:pt x="4099" y="8669"/>
                      <a:pt x="4124" y="8657"/>
                      <a:pt x="4336" y="8533"/>
                    </a:cubicBezTo>
                    <a:cubicBezTo>
                      <a:pt x="4609" y="8346"/>
                      <a:pt x="4609" y="8346"/>
                      <a:pt x="4609" y="8346"/>
                    </a:cubicBezTo>
                    <a:cubicBezTo>
                      <a:pt x="4733" y="8247"/>
                      <a:pt x="4895" y="8123"/>
                      <a:pt x="5006" y="8023"/>
                    </a:cubicBezTo>
                    <a:cubicBezTo>
                      <a:pt x="5267" y="7775"/>
                      <a:pt x="5267" y="7775"/>
                      <a:pt x="5267" y="7775"/>
                    </a:cubicBezTo>
                    <a:cubicBezTo>
                      <a:pt x="5354" y="7663"/>
                      <a:pt x="5478" y="7527"/>
                      <a:pt x="5565" y="7427"/>
                    </a:cubicBezTo>
                    <a:cubicBezTo>
                      <a:pt x="5789" y="7117"/>
                      <a:pt x="5789" y="7117"/>
                      <a:pt x="5789" y="7117"/>
                    </a:cubicBezTo>
                    <a:cubicBezTo>
                      <a:pt x="5863" y="7017"/>
                      <a:pt x="5963" y="6868"/>
                      <a:pt x="6025" y="6744"/>
                    </a:cubicBezTo>
                    <a:cubicBezTo>
                      <a:pt x="6199" y="6409"/>
                      <a:pt x="6199" y="6409"/>
                      <a:pt x="6199" y="6409"/>
                    </a:cubicBezTo>
                    <a:cubicBezTo>
                      <a:pt x="6249" y="6297"/>
                      <a:pt x="6323" y="6136"/>
                      <a:pt x="6360" y="6011"/>
                    </a:cubicBezTo>
                    <a:cubicBezTo>
                      <a:pt x="6485" y="5639"/>
                      <a:pt x="6485" y="5639"/>
                      <a:pt x="6485" y="5639"/>
                    </a:cubicBezTo>
                    <a:cubicBezTo>
                      <a:pt x="6509" y="5515"/>
                      <a:pt x="6547" y="5341"/>
                      <a:pt x="6572" y="5217"/>
                    </a:cubicBezTo>
                    <a:cubicBezTo>
                      <a:pt x="6634" y="4819"/>
                      <a:pt x="6634" y="4819"/>
                      <a:pt x="6634" y="4819"/>
                    </a:cubicBezTo>
                    <a:cubicBezTo>
                      <a:pt x="6646" y="4670"/>
                      <a:pt x="6658" y="4484"/>
                      <a:pt x="6658" y="4335"/>
                    </a:cubicBezTo>
                    <a:cubicBezTo>
                      <a:pt x="6646" y="3925"/>
                      <a:pt x="6646" y="3925"/>
                      <a:pt x="6646" y="3925"/>
                    </a:cubicBezTo>
                    <a:cubicBezTo>
                      <a:pt x="6621" y="3801"/>
                      <a:pt x="6609" y="3627"/>
                      <a:pt x="6584" y="3490"/>
                    </a:cubicBezTo>
                    <a:cubicBezTo>
                      <a:pt x="6509" y="3105"/>
                      <a:pt x="6509" y="3105"/>
                      <a:pt x="6509" y="3105"/>
                    </a:cubicBezTo>
                    <a:cubicBezTo>
                      <a:pt x="6472" y="2981"/>
                      <a:pt x="6422" y="2819"/>
                      <a:pt x="6385" y="2695"/>
                    </a:cubicBezTo>
                    <a:cubicBezTo>
                      <a:pt x="6249" y="2335"/>
                      <a:pt x="6249" y="2335"/>
                      <a:pt x="6249" y="2335"/>
                    </a:cubicBezTo>
                    <a:cubicBezTo>
                      <a:pt x="6186" y="2223"/>
                      <a:pt x="6124" y="2062"/>
                      <a:pt x="6062" y="1950"/>
                    </a:cubicBezTo>
                    <a:cubicBezTo>
                      <a:pt x="5863" y="1627"/>
                      <a:pt x="5863" y="1627"/>
                      <a:pt x="5863" y="1627"/>
                    </a:cubicBezTo>
                    <a:cubicBezTo>
                      <a:pt x="5789" y="1528"/>
                      <a:pt x="5690" y="1379"/>
                      <a:pt x="5615" y="1279"/>
                    </a:cubicBezTo>
                    <a:cubicBezTo>
                      <a:pt x="5379" y="994"/>
                      <a:pt x="5379" y="994"/>
                      <a:pt x="5379" y="994"/>
                    </a:cubicBezTo>
                    <a:cubicBezTo>
                      <a:pt x="5280" y="894"/>
                      <a:pt x="5155" y="770"/>
                      <a:pt x="5056" y="671"/>
                    </a:cubicBezTo>
                    <a:cubicBezTo>
                      <a:pt x="4795" y="447"/>
                      <a:pt x="4795" y="447"/>
                      <a:pt x="4795" y="447"/>
                    </a:cubicBezTo>
                    <a:cubicBezTo>
                      <a:pt x="4447" y="186"/>
                      <a:pt x="4410" y="162"/>
                      <a:pt x="4137" y="0"/>
                    </a:cubicBezTo>
                    <a:cubicBezTo>
                      <a:pt x="5354" y="683"/>
                      <a:pt x="6149" y="2049"/>
                      <a:pt x="6149" y="3726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93" name="Freeform 13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132" cy="980"/>
              </a:xfrm>
              <a:custGeom>
                <a:avLst/>
                <a:gdLst>
                  <a:gd name="T0" fmla="*/ 0 w 18867"/>
                  <a:gd name="T1" fmla="*/ 0 h 16334"/>
                  <a:gd name="T2" fmla="*/ 0 w 18867"/>
                  <a:gd name="T3" fmla="*/ 0 h 16334"/>
                  <a:gd name="T4" fmla="*/ 0 w 18867"/>
                  <a:gd name="T5" fmla="*/ 0 h 16334"/>
                  <a:gd name="T6" fmla="*/ 0 w 18867"/>
                  <a:gd name="T7" fmla="*/ 0 h 16334"/>
                  <a:gd name="T8" fmla="*/ 0 w 18867"/>
                  <a:gd name="T9" fmla="*/ 0 h 16334"/>
                  <a:gd name="T10" fmla="*/ 0 w 18867"/>
                  <a:gd name="T11" fmla="*/ 0 h 16334"/>
                  <a:gd name="T12" fmla="*/ 0 w 18867"/>
                  <a:gd name="T13" fmla="*/ 0 h 16334"/>
                  <a:gd name="T14" fmla="*/ 0 w 18867"/>
                  <a:gd name="T15" fmla="*/ 0 h 16334"/>
                  <a:gd name="T16" fmla="*/ 0 w 18867"/>
                  <a:gd name="T17" fmla="*/ 0 h 16334"/>
                  <a:gd name="T18" fmla="*/ 0 w 18867"/>
                  <a:gd name="T19" fmla="*/ 0 h 16334"/>
                  <a:gd name="T20" fmla="*/ 0 w 18867"/>
                  <a:gd name="T21" fmla="*/ 0 h 16334"/>
                  <a:gd name="T22" fmla="*/ 0 w 18867"/>
                  <a:gd name="T23" fmla="*/ 0 h 16334"/>
                  <a:gd name="T24" fmla="*/ 0 w 18867"/>
                  <a:gd name="T25" fmla="*/ 0 h 16334"/>
                  <a:gd name="T26" fmla="*/ 0 w 18867"/>
                  <a:gd name="T27" fmla="*/ 0 h 16334"/>
                  <a:gd name="T28" fmla="*/ 0 w 18867"/>
                  <a:gd name="T29" fmla="*/ 0 h 16334"/>
                  <a:gd name="T30" fmla="*/ 0 w 18867"/>
                  <a:gd name="T31" fmla="*/ 0 h 16334"/>
                  <a:gd name="T32" fmla="*/ 0 w 18867"/>
                  <a:gd name="T33" fmla="*/ 0 h 16334"/>
                  <a:gd name="T34" fmla="*/ 0 w 18867"/>
                  <a:gd name="T35" fmla="*/ 0 h 16334"/>
                  <a:gd name="T36" fmla="*/ 0 w 18867"/>
                  <a:gd name="T37" fmla="*/ 0 h 16334"/>
                  <a:gd name="T38" fmla="*/ 0 w 18867"/>
                  <a:gd name="T39" fmla="*/ 0 h 16334"/>
                  <a:gd name="T40" fmla="*/ 0 w 18867"/>
                  <a:gd name="T41" fmla="*/ 0 h 16334"/>
                  <a:gd name="T42" fmla="*/ 0 w 18867"/>
                  <a:gd name="T43" fmla="*/ 0 h 16334"/>
                  <a:gd name="T44" fmla="*/ 0 w 18867"/>
                  <a:gd name="T45" fmla="*/ 0 h 16334"/>
                  <a:gd name="T46" fmla="*/ 0 w 18867"/>
                  <a:gd name="T47" fmla="*/ 0 h 16334"/>
                  <a:gd name="T48" fmla="*/ 0 w 18867"/>
                  <a:gd name="T49" fmla="*/ 0 h 16334"/>
                  <a:gd name="T50" fmla="*/ 0 w 18867"/>
                  <a:gd name="T51" fmla="*/ 0 h 16334"/>
                  <a:gd name="T52" fmla="*/ 0 w 18867"/>
                  <a:gd name="T53" fmla="*/ 0 h 16334"/>
                  <a:gd name="T54" fmla="*/ 0 w 18867"/>
                  <a:gd name="T55" fmla="*/ 0 h 16334"/>
                  <a:gd name="T56" fmla="*/ 0 w 18867"/>
                  <a:gd name="T57" fmla="*/ 0 h 16334"/>
                  <a:gd name="T58" fmla="*/ 0 w 18867"/>
                  <a:gd name="T59" fmla="*/ 0 h 16334"/>
                  <a:gd name="T60" fmla="*/ 0 w 18867"/>
                  <a:gd name="T61" fmla="*/ 0 h 16334"/>
                  <a:gd name="T62" fmla="*/ 0 w 18867"/>
                  <a:gd name="T63" fmla="*/ 0 h 16334"/>
                  <a:gd name="T64" fmla="*/ 0 w 18867"/>
                  <a:gd name="T65" fmla="*/ 0 h 16334"/>
                  <a:gd name="T66" fmla="*/ 0 w 18867"/>
                  <a:gd name="T67" fmla="*/ 0 h 16334"/>
                  <a:gd name="T68" fmla="*/ 0 w 18867"/>
                  <a:gd name="T69" fmla="*/ 0 h 16334"/>
                  <a:gd name="T70" fmla="*/ 0 w 18867"/>
                  <a:gd name="T71" fmla="*/ 0 h 16334"/>
                  <a:gd name="T72" fmla="*/ 0 w 18867"/>
                  <a:gd name="T73" fmla="*/ 0 h 16334"/>
                  <a:gd name="T74" fmla="*/ 0 w 18867"/>
                  <a:gd name="T75" fmla="*/ 0 h 16334"/>
                  <a:gd name="T76" fmla="*/ 0 w 18867"/>
                  <a:gd name="T77" fmla="*/ 0 h 16334"/>
                  <a:gd name="T78" fmla="*/ 0 w 18867"/>
                  <a:gd name="T79" fmla="*/ 0 h 16334"/>
                  <a:gd name="T80" fmla="*/ 0 w 18867"/>
                  <a:gd name="T81" fmla="*/ 0 h 16334"/>
                  <a:gd name="T82" fmla="*/ 0 w 18867"/>
                  <a:gd name="T83" fmla="*/ 0 h 163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8867"/>
                  <a:gd name="T127" fmla="*/ 0 h 16334"/>
                  <a:gd name="T128" fmla="*/ 18867 w 18867"/>
                  <a:gd name="T129" fmla="*/ 16334 h 163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8867" h="16334">
                    <a:moveTo>
                      <a:pt x="0" y="9920"/>
                    </a:moveTo>
                    <a:cubicBezTo>
                      <a:pt x="398" y="1467"/>
                      <a:pt x="9570" y="970"/>
                      <a:pt x="14020" y="5793"/>
                    </a:cubicBezTo>
                    <a:cubicBezTo>
                      <a:pt x="16903" y="8925"/>
                      <a:pt x="17624" y="13152"/>
                      <a:pt x="15809" y="16334"/>
                    </a:cubicBezTo>
                    <a:cubicBezTo>
                      <a:pt x="17674" y="14345"/>
                      <a:pt x="18867" y="11610"/>
                      <a:pt x="18867" y="8751"/>
                    </a:cubicBezTo>
                    <a:cubicBezTo>
                      <a:pt x="18867" y="5395"/>
                      <a:pt x="17276" y="2661"/>
                      <a:pt x="14840" y="1293"/>
                    </a:cubicBezTo>
                    <a:cubicBezTo>
                      <a:pt x="14691" y="1219"/>
                      <a:pt x="14492" y="1094"/>
                      <a:pt x="14343" y="1020"/>
                    </a:cubicBezTo>
                    <a:cubicBezTo>
                      <a:pt x="14094" y="920"/>
                      <a:pt x="13796" y="771"/>
                      <a:pt x="13572" y="672"/>
                    </a:cubicBezTo>
                    <a:cubicBezTo>
                      <a:pt x="13150" y="523"/>
                      <a:pt x="13150" y="523"/>
                      <a:pt x="13150" y="523"/>
                    </a:cubicBezTo>
                    <a:cubicBezTo>
                      <a:pt x="13000" y="473"/>
                      <a:pt x="12802" y="423"/>
                      <a:pt x="12652" y="373"/>
                    </a:cubicBezTo>
                    <a:cubicBezTo>
                      <a:pt x="12304" y="274"/>
                      <a:pt x="12304" y="274"/>
                      <a:pt x="12304" y="274"/>
                    </a:cubicBezTo>
                    <a:cubicBezTo>
                      <a:pt x="12205" y="249"/>
                      <a:pt x="12056" y="224"/>
                      <a:pt x="11956" y="199"/>
                    </a:cubicBezTo>
                    <a:cubicBezTo>
                      <a:pt x="11683" y="150"/>
                      <a:pt x="11683" y="150"/>
                      <a:pt x="11683" y="150"/>
                    </a:cubicBezTo>
                    <a:cubicBezTo>
                      <a:pt x="11584" y="125"/>
                      <a:pt x="11484" y="125"/>
                      <a:pt x="11385" y="100"/>
                    </a:cubicBezTo>
                    <a:cubicBezTo>
                      <a:pt x="11136" y="75"/>
                      <a:pt x="11136" y="75"/>
                      <a:pt x="11136" y="75"/>
                    </a:cubicBezTo>
                    <a:cubicBezTo>
                      <a:pt x="11062" y="50"/>
                      <a:pt x="10962" y="50"/>
                      <a:pt x="10888" y="50"/>
                    </a:cubicBezTo>
                    <a:cubicBezTo>
                      <a:pt x="10664" y="25"/>
                      <a:pt x="10664" y="25"/>
                      <a:pt x="10664" y="25"/>
                    </a:cubicBezTo>
                    <a:cubicBezTo>
                      <a:pt x="10614" y="25"/>
                      <a:pt x="10515" y="25"/>
                      <a:pt x="10440" y="0"/>
                    </a:cubicBezTo>
                    <a:cubicBezTo>
                      <a:pt x="10241" y="0"/>
                      <a:pt x="10241" y="0"/>
                      <a:pt x="10241" y="0"/>
                    </a:cubicBezTo>
                    <a:cubicBezTo>
                      <a:pt x="10167" y="0"/>
                      <a:pt x="10092" y="0"/>
                      <a:pt x="10018" y="0"/>
                    </a:cubicBezTo>
                    <a:cubicBezTo>
                      <a:pt x="9794" y="0"/>
                      <a:pt x="9794" y="0"/>
                      <a:pt x="9794" y="0"/>
                    </a:cubicBezTo>
                    <a:cubicBezTo>
                      <a:pt x="9744" y="0"/>
                      <a:pt x="9645" y="0"/>
                      <a:pt x="9570" y="0"/>
                    </a:cubicBezTo>
                    <a:cubicBezTo>
                      <a:pt x="9346" y="25"/>
                      <a:pt x="9346" y="25"/>
                      <a:pt x="9346" y="25"/>
                    </a:cubicBezTo>
                    <a:cubicBezTo>
                      <a:pt x="9297" y="25"/>
                      <a:pt x="9197" y="25"/>
                      <a:pt x="9123" y="25"/>
                    </a:cubicBezTo>
                    <a:cubicBezTo>
                      <a:pt x="8874" y="50"/>
                      <a:pt x="8874" y="50"/>
                      <a:pt x="8874" y="50"/>
                    </a:cubicBezTo>
                    <a:cubicBezTo>
                      <a:pt x="8800" y="75"/>
                      <a:pt x="8700" y="75"/>
                      <a:pt x="8601" y="75"/>
                    </a:cubicBezTo>
                    <a:cubicBezTo>
                      <a:pt x="8278" y="125"/>
                      <a:pt x="8278" y="125"/>
                      <a:pt x="8278" y="125"/>
                    </a:cubicBezTo>
                    <a:cubicBezTo>
                      <a:pt x="7333" y="324"/>
                      <a:pt x="6886" y="473"/>
                      <a:pt x="6165" y="746"/>
                    </a:cubicBezTo>
                    <a:cubicBezTo>
                      <a:pt x="5643" y="970"/>
                      <a:pt x="5643" y="970"/>
                      <a:pt x="5643" y="970"/>
                    </a:cubicBezTo>
                    <a:cubicBezTo>
                      <a:pt x="4996" y="1318"/>
                      <a:pt x="4947" y="1343"/>
                      <a:pt x="4549" y="1592"/>
                    </a:cubicBezTo>
                    <a:cubicBezTo>
                      <a:pt x="4002" y="1964"/>
                      <a:pt x="4002" y="1964"/>
                      <a:pt x="4002" y="1964"/>
                    </a:cubicBezTo>
                    <a:cubicBezTo>
                      <a:pt x="3778" y="2163"/>
                      <a:pt x="3455" y="2412"/>
                      <a:pt x="3232" y="2611"/>
                    </a:cubicBezTo>
                    <a:cubicBezTo>
                      <a:pt x="2710" y="3133"/>
                      <a:pt x="2710" y="3133"/>
                      <a:pt x="2710" y="3133"/>
                    </a:cubicBezTo>
                    <a:cubicBezTo>
                      <a:pt x="2536" y="3332"/>
                      <a:pt x="2287" y="3605"/>
                      <a:pt x="2113" y="3829"/>
                    </a:cubicBezTo>
                    <a:cubicBezTo>
                      <a:pt x="1666" y="4426"/>
                      <a:pt x="1666" y="4426"/>
                      <a:pt x="1666" y="4426"/>
                    </a:cubicBezTo>
                    <a:cubicBezTo>
                      <a:pt x="1541" y="4649"/>
                      <a:pt x="1342" y="4948"/>
                      <a:pt x="1218" y="5171"/>
                    </a:cubicBezTo>
                    <a:cubicBezTo>
                      <a:pt x="870" y="5868"/>
                      <a:pt x="870" y="5868"/>
                      <a:pt x="870" y="5868"/>
                    </a:cubicBezTo>
                    <a:cubicBezTo>
                      <a:pt x="771" y="6091"/>
                      <a:pt x="646" y="6414"/>
                      <a:pt x="547" y="6663"/>
                    </a:cubicBezTo>
                    <a:cubicBezTo>
                      <a:pt x="323" y="7409"/>
                      <a:pt x="323" y="7409"/>
                      <a:pt x="323" y="7409"/>
                    </a:cubicBezTo>
                    <a:cubicBezTo>
                      <a:pt x="274" y="7657"/>
                      <a:pt x="174" y="8006"/>
                      <a:pt x="149" y="8254"/>
                    </a:cubicBezTo>
                    <a:cubicBezTo>
                      <a:pt x="25" y="9050"/>
                      <a:pt x="25" y="9050"/>
                      <a:pt x="25" y="9050"/>
                    </a:cubicBezTo>
                    <a:cubicBezTo>
                      <a:pt x="25" y="9298"/>
                      <a:pt x="0" y="9671"/>
                      <a:pt x="0" y="9920"/>
                    </a:cubicBezTo>
                    <a:cubicBezTo>
                      <a:pt x="0" y="9920"/>
                      <a:pt x="0" y="9920"/>
                      <a:pt x="0" y="9920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94" name="Freeform 14"/>
              <p:cNvSpPr>
                <a:spLocks noChangeAspect="1"/>
              </p:cNvSpPr>
              <p:nvPr/>
            </p:nvSpPr>
            <p:spPr bwMode="auto">
              <a:xfrm>
                <a:off x="2786" y="1643"/>
                <a:ext cx="705" cy="1129"/>
              </a:xfrm>
              <a:custGeom>
                <a:avLst/>
                <a:gdLst>
                  <a:gd name="T0" fmla="*/ 0 w 11750"/>
                  <a:gd name="T1" fmla="*/ 0 h 18816"/>
                  <a:gd name="T2" fmla="*/ 0 w 11750"/>
                  <a:gd name="T3" fmla="*/ 0 h 18816"/>
                  <a:gd name="T4" fmla="*/ 0 w 11750"/>
                  <a:gd name="T5" fmla="*/ 0 h 18816"/>
                  <a:gd name="T6" fmla="*/ 0 w 11750"/>
                  <a:gd name="T7" fmla="*/ 0 h 18816"/>
                  <a:gd name="T8" fmla="*/ 0 w 11750"/>
                  <a:gd name="T9" fmla="*/ 0 h 18816"/>
                  <a:gd name="T10" fmla="*/ 0 w 11750"/>
                  <a:gd name="T11" fmla="*/ 0 h 18816"/>
                  <a:gd name="T12" fmla="*/ 0 w 11750"/>
                  <a:gd name="T13" fmla="*/ 0 h 18816"/>
                  <a:gd name="T14" fmla="*/ 0 w 11750"/>
                  <a:gd name="T15" fmla="*/ 0 h 18816"/>
                  <a:gd name="T16" fmla="*/ 0 w 11750"/>
                  <a:gd name="T17" fmla="*/ 0 h 18816"/>
                  <a:gd name="T18" fmla="*/ 0 w 11750"/>
                  <a:gd name="T19" fmla="*/ 0 h 18816"/>
                  <a:gd name="T20" fmla="*/ 0 w 11750"/>
                  <a:gd name="T21" fmla="*/ 0 h 18816"/>
                  <a:gd name="T22" fmla="*/ 0 w 11750"/>
                  <a:gd name="T23" fmla="*/ 0 h 18816"/>
                  <a:gd name="T24" fmla="*/ 0 w 11750"/>
                  <a:gd name="T25" fmla="*/ 0 h 18816"/>
                  <a:gd name="T26" fmla="*/ 0 w 11750"/>
                  <a:gd name="T27" fmla="*/ 0 h 18816"/>
                  <a:gd name="T28" fmla="*/ 0 w 11750"/>
                  <a:gd name="T29" fmla="*/ 0 h 18816"/>
                  <a:gd name="T30" fmla="*/ 0 w 11750"/>
                  <a:gd name="T31" fmla="*/ 0 h 18816"/>
                  <a:gd name="T32" fmla="*/ 0 w 11750"/>
                  <a:gd name="T33" fmla="*/ 0 h 18816"/>
                  <a:gd name="T34" fmla="*/ 0 w 11750"/>
                  <a:gd name="T35" fmla="*/ 0 h 18816"/>
                  <a:gd name="T36" fmla="*/ 0 w 11750"/>
                  <a:gd name="T37" fmla="*/ 0 h 18816"/>
                  <a:gd name="T38" fmla="*/ 0 w 11750"/>
                  <a:gd name="T39" fmla="*/ 0 h 18816"/>
                  <a:gd name="T40" fmla="*/ 0 w 11750"/>
                  <a:gd name="T41" fmla="*/ 0 h 18816"/>
                  <a:gd name="T42" fmla="*/ 0 w 11750"/>
                  <a:gd name="T43" fmla="*/ 0 h 18816"/>
                  <a:gd name="T44" fmla="*/ 0 w 11750"/>
                  <a:gd name="T45" fmla="*/ 0 h 18816"/>
                  <a:gd name="T46" fmla="*/ 0 w 11750"/>
                  <a:gd name="T47" fmla="*/ 0 h 18816"/>
                  <a:gd name="T48" fmla="*/ 0 w 11750"/>
                  <a:gd name="T49" fmla="*/ 0 h 18816"/>
                  <a:gd name="T50" fmla="*/ 0 w 11750"/>
                  <a:gd name="T51" fmla="*/ 0 h 18816"/>
                  <a:gd name="T52" fmla="*/ 0 w 11750"/>
                  <a:gd name="T53" fmla="*/ 0 h 18816"/>
                  <a:gd name="T54" fmla="*/ 0 w 11750"/>
                  <a:gd name="T55" fmla="*/ 0 h 18816"/>
                  <a:gd name="T56" fmla="*/ 0 w 11750"/>
                  <a:gd name="T57" fmla="*/ 0 h 18816"/>
                  <a:gd name="T58" fmla="*/ 0 w 11750"/>
                  <a:gd name="T59" fmla="*/ 0 h 18816"/>
                  <a:gd name="T60" fmla="*/ 0 w 11750"/>
                  <a:gd name="T61" fmla="*/ 0 h 18816"/>
                  <a:gd name="T62" fmla="*/ 0 w 11750"/>
                  <a:gd name="T63" fmla="*/ 0 h 18816"/>
                  <a:gd name="T64" fmla="*/ 0 w 11750"/>
                  <a:gd name="T65" fmla="*/ 0 h 18816"/>
                  <a:gd name="T66" fmla="*/ 0 w 11750"/>
                  <a:gd name="T67" fmla="*/ 0 h 18816"/>
                  <a:gd name="T68" fmla="*/ 0 w 11750"/>
                  <a:gd name="T69" fmla="*/ 0 h 18816"/>
                  <a:gd name="T70" fmla="*/ 0 w 11750"/>
                  <a:gd name="T71" fmla="*/ 0 h 18816"/>
                  <a:gd name="T72" fmla="*/ 0 w 11750"/>
                  <a:gd name="T73" fmla="*/ 0 h 18816"/>
                  <a:gd name="T74" fmla="*/ 0 w 11750"/>
                  <a:gd name="T75" fmla="*/ 0 h 18816"/>
                  <a:gd name="T76" fmla="*/ 0 w 11750"/>
                  <a:gd name="T77" fmla="*/ 0 h 18816"/>
                  <a:gd name="T78" fmla="*/ 0 w 11750"/>
                  <a:gd name="T79" fmla="*/ 0 h 18816"/>
                  <a:gd name="T80" fmla="*/ 0 w 11750"/>
                  <a:gd name="T81" fmla="*/ 0 h 18816"/>
                  <a:gd name="T82" fmla="*/ 0 w 11750"/>
                  <a:gd name="T83" fmla="*/ 0 h 18816"/>
                  <a:gd name="T84" fmla="*/ 0 w 11750"/>
                  <a:gd name="T85" fmla="*/ 0 h 18816"/>
                  <a:gd name="T86" fmla="*/ 0 w 11750"/>
                  <a:gd name="T87" fmla="*/ 0 h 18816"/>
                  <a:gd name="T88" fmla="*/ 0 w 11750"/>
                  <a:gd name="T89" fmla="*/ 0 h 18816"/>
                  <a:gd name="T90" fmla="*/ 0 w 11750"/>
                  <a:gd name="T91" fmla="*/ 0 h 18816"/>
                  <a:gd name="T92" fmla="*/ 0 w 11750"/>
                  <a:gd name="T93" fmla="*/ 0 h 1881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750"/>
                  <a:gd name="T142" fmla="*/ 0 h 18816"/>
                  <a:gd name="T143" fmla="*/ 11750 w 11750"/>
                  <a:gd name="T144" fmla="*/ 18816 h 1881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750" h="18816">
                    <a:moveTo>
                      <a:pt x="10732" y="7457"/>
                    </a:moveTo>
                    <a:cubicBezTo>
                      <a:pt x="10732" y="10315"/>
                      <a:pt x="9540" y="13050"/>
                      <a:pt x="7676" y="15038"/>
                    </a:cubicBezTo>
                    <a:cubicBezTo>
                      <a:pt x="7577" y="15187"/>
                      <a:pt x="7478" y="15386"/>
                      <a:pt x="7378" y="15535"/>
                    </a:cubicBezTo>
                    <a:cubicBezTo>
                      <a:pt x="5118" y="18618"/>
                      <a:pt x="2137" y="18816"/>
                      <a:pt x="0" y="18444"/>
                    </a:cubicBezTo>
                    <a:cubicBezTo>
                      <a:pt x="299" y="18468"/>
                      <a:pt x="299" y="18468"/>
                      <a:pt x="299" y="18468"/>
                    </a:cubicBezTo>
                    <a:cubicBezTo>
                      <a:pt x="348" y="18493"/>
                      <a:pt x="348" y="18493"/>
                      <a:pt x="348" y="18493"/>
                    </a:cubicBezTo>
                    <a:cubicBezTo>
                      <a:pt x="597" y="18518"/>
                      <a:pt x="597" y="18518"/>
                      <a:pt x="597" y="18518"/>
                    </a:cubicBezTo>
                    <a:cubicBezTo>
                      <a:pt x="671" y="18518"/>
                      <a:pt x="771" y="18543"/>
                      <a:pt x="845" y="18543"/>
                    </a:cubicBezTo>
                    <a:cubicBezTo>
                      <a:pt x="1069" y="18568"/>
                      <a:pt x="1069" y="18568"/>
                      <a:pt x="1069" y="18568"/>
                    </a:cubicBezTo>
                    <a:cubicBezTo>
                      <a:pt x="1143" y="18568"/>
                      <a:pt x="1243" y="18568"/>
                      <a:pt x="1292" y="18593"/>
                    </a:cubicBezTo>
                    <a:cubicBezTo>
                      <a:pt x="1516" y="18593"/>
                      <a:pt x="1516" y="18593"/>
                      <a:pt x="1516" y="18593"/>
                    </a:cubicBezTo>
                    <a:cubicBezTo>
                      <a:pt x="1590" y="18593"/>
                      <a:pt x="1665" y="18593"/>
                      <a:pt x="1739" y="18593"/>
                    </a:cubicBezTo>
                    <a:cubicBezTo>
                      <a:pt x="1938" y="18593"/>
                      <a:pt x="1938" y="18593"/>
                      <a:pt x="1938" y="18593"/>
                    </a:cubicBezTo>
                    <a:cubicBezTo>
                      <a:pt x="2013" y="18593"/>
                      <a:pt x="2112" y="18593"/>
                      <a:pt x="2162" y="18593"/>
                    </a:cubicBezTo>
                    <a:cubicBezTo>
                      <a:pt x="2385" y="18568"/>
                      <a:pt x="2385" y="18568"/>
                      <a:pt x="2385" y="18568"/>
                    </a:cubicBezTo>
                    <a:cubicBezTo>
                      <a:pt x="2460" y="18568"/>
                      <a:pt x="2559" y="18568"/>
                      <a:pt x="2634" y="18568"/>
                    </a:cubicBezTo>
                    <a:cubicBezTo>
                      <a:pt x="2882" y="18543"/>
                      <a:pt x="2882" y="18543"/>
                      <a:pt x="2882" y="18543"/>
                    </a:cubicBezTo>
                    <a:cubicBezTo>
                      <a:pt x="2957" y="18518"/>
                      <a:pt x="3056" y="18518"/>
                      <a:pt x="3130" y="18518"/>
                    </a:cubicBezTo>
                    <a:cubicBezTo>
                      <a:pt x="3453" y="18468"/>
                      <a:pt x="3453" y="18468"/>
                      <a:pt x="3453" y="18468"/>
                    </a:cubicBezTo>
                    <a:cubicBezTo>
                      <a:pt x="4199" y="18319"/>
                      <a:pt x="4671" y="18195"/>
                      <a:pt x="5466" y="17897"/>
                    </a:cubicBezTo>
                    <a:cubicBezTo>
                      <a:pt x="5987" y="17673"/>
                      <a:pt x="5987" y="17673"/>
                      <a:pt x="5987" y="17673"/>
                    </a:cubicBezTo>
                    <a:cubicBezTo>
                      <a:pt x="6633" y="17350"/>
                      <a:pt x="6683" y="17325"/>
                      <a:pt x="7105" y="17076"/>
                    </a:cubicBezTo>
                    <a:cubicBezTo>
                      <a:pt x="7652" y="16704"/>
                      <a:pt x="7652" y="16704"/>
                      <a:pt x="7652" y="16704"/>
                    </a:cubicBezTo>
                    <a:cubicBezTo>
                      <a:pt x="7900" y="16505"/>
                      <a:pt x="8223" y="16256"/>
                      <a:pt x="8447" y="16057"/>
                    </a:cubicBezTo>
                    <a:cubicBezTo>
                      <a:pt x="8968" y="15560"/>
                      <a:pt x="8968" y="15560"/>
                      <a:pt x="8968" y="15560"/>
                    </a:cubicBezTo>
                    <a:cubicBezTo>
                      <a:pt x="9142" y="15337"/>
                      <a:pt x="9391" y="15063"/>
                      <a:pt x="9564" y="14864"/>
                    </a:cubicBezTo>
                    <a:cubicBezTo>
                      <a:pt x="10012" y="14243"/>
                      <a:pt x="10012" y="14243"/>
                      <a:pt x="10012" y="14243"/>
                    </a:cubicBezTo>
                    <a:cubicBezTo>
                      <a:pt x="10161" y="14044"/>
                      <a:pt x="10359" y="13746"/>
                      <a:pt x="10484" y="13497"/>
                    </a:cubicBezTo>
                    <a:cubicBezTo>
                      <a:pt x="10831" y="12826"/>
                      <a:pt x="10831" y="12826"/>
                      <a:pt x="10831" y="12826"/>
                    </a:cubicBezTo>
                    <a:cubicBezTo>
                      <a:pt x="10931" y="12602"/>
                      <a:pt x="11080" y="12279"/>
                      <a:pt x="11154" y="12031"/>
                    </a:cubicBezTo>
                    <a:cubicBezTo>
                      <a:pt x="11403" y="11285"/>
                      <a:pt x="11403" y="11285"/>
                      <a:pt x="11403" y="11285"/>
                    </a:cubicBezTo>
                    <a:cubicBezTo>
                      <a:pt x="11452" y="11036"/>
                      <a:pt x="11527" y="10688"/>
                      <a:pt x="11577" y="10440"/>
                    </a:cubicBezTo>
                    <a:cubicBezTo>
                      <a:pt x="11701" y="9644"/>
                      <a:pt x="11701" y="9644"/>
                      <a:pt x="11701" y="9644"/>
                    </a:cubicBezTo>
                    <a:cubicBezTo>
                      <a:pt x="11726" y="9346"/>
                      <a:pt x="11750" y="8973"/>
                      <a:pt x="11750" y="8675"/>
                    </a:cubicBezTo>
                    <a:cubicBezTo>
                      <a:pt x="11726" y="7855"/>
                      <a:pt x="11726" y="7855"/>
                      <a:pt x="11726" y="7855"/>
                    </a:cubicBezTo>
                    <a:cubicBezTo>
                      <a:pt x="11676" y="7606"/>
                      <a:pt x="11651" y="7258"/>
                      <a:pt x="11601" y="6985"/>
                    </a:cubicBezTo>
                    <a:cubicBezTo>
                      <a:pt x="11452" y="6214"/>
                      <a:pt x="11452" y="6214"/>
                      <a:pt x="11452" y="6214"/>
                    </a:cubicBezTo>
                    <a:cubicBezTo>
                      <a:pt x="11378" y="5965"/>
                      <a:pt x="11278" y="5642"/>
                      <a:pt x="11204" y="5394"/>
                    </a:cubicBezTo>
                    <a:cubicBezTo>
                      <a:pt x="10931" y="4673"/>
                      <a:pt x="10931" y="4673"/>
                      <a:pt x="10931" y="4673"/>
                    </a:cubicBezTo>
                    <a:cubicBezTo>
                      <a:pt x="10806" y="4449"/>
                      <a:pt x="10682" y="4126"/>
                      <a:pt x="10558" y="3902"/>
                    </a:cubicBezTo>
                    <a:cubicBezTo>
                      <a:pt x="10161" y="3256"/>
                      <a:pt x="10161" y="3256"/>
                      <a:pt x="10161" y="3256"/>
                    </a:cubicBezTo>
                    <a:cubicBezTo>
                      <a:pt x="10012" y="3057"/>
                      <a:pt x="9813" y="2759"/>
                      <a:pt x="9664" y="2560"/>
                    </a:cubicBezTo>
                    <a:cubicBezTo>
                      <a:pt x="9192" y="1988"/>
                      <a:pt x="9192" y="1988"/>
                      <a:pt x="9192" y="1988"/>
                    </a:cubicBezTo>
                    <a:cubicBezTo>
                      <a:pt x="8993" y="1789"/>
                      <a:pt x="8745" y="1541"/>
                      <a:pt x="8546" y="1342"/>
                    </a:cubicBezTo>
                    <a:cubicBezTo>
                      <a:pt x="8024" y="895"/>
                      <a:pt x="8024" y="895"/>
                      <a:pt x="8024" y="895"/>
                    </a:cubicBezTo>
                    <a:cubicBezTo>
                      <a:pt x="7329" y="373"/>
                      <a:pt x="7254" y="323"/>
                      <a:pt x="6708" y="0"/>
                    </a:cubicBezTo>
                    <a:cubicBezTo>
                      <a:pt x="9142" y="1367"/>
                      <a:pt x="10732" y="4101"/>
                      <a:pt x="10732" y="7457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95" name="Freeform 15"/>
              <p:cNvSpPr>
                <a:spLocks noChangeAspect="1"/>
              </p:cNvSpPr>
              <p:nvPr/>
            </p:nvSpPr>
            <p:spPr bwMode="auto">
              <a:xfrm>
                <a:off x="2304" y="1566"/>
                <a:ext cx="1126" cy="921"/>
              </a:xfrm>
              <a:custGeom>
                <a:avLst/>
                <a:gdLst>
                  <a:gd name="T0" fmla="*/ 0 w 18767"/>
                  <a:gd name="T1" fmla="*/ 0 h 15350"/>
                  <a:gd name="T2" fmla="*/ 0 w 18767"/>
                  <a:gd name="T3" fmla="*/ 0 h 15350"/>
                  <a:gd name="T4" fmla="*/ 0 w 18767"/>
                  <a:gd name="T5" fmla="*/ 0 h 15350"/>
                  <a:gd name="T6" fmla="*/ 0 w 18767"/>
                  <a:gd name="T7" fmla="*/ 0 h 15350"/>
                  <a:gd name="T8" fmla="*/ 0 w 18767"/>
                  <a:gd name="T9" fmla="*/ 0 h 15350"/>
                  <a:gd name="T10" fmla="*/ 0 w 18767"/>
                  <a:gd name="T11" fmla="*/ 0 h 15350"/>
                  <a:gd name="T12" fmla="*/ 0 w 18767"/>
                  <a:gd name="T13" fmla="*/ 0 h 15350"/>
                  <a:gd name="T14" fmla="*/ 0 w 18767"/>
                  <a:gd name="T15" fmla="*/ 0 h 15350"/>
                  <a:gd name="T16" fmla="*/ 0 w 18767"/>
                  <a:gd name="T17" fmla="*/ 0 h 15350"/>
                  <a:gd name="T18" fmla="*/ 0 w 18767"/>
                  <a:gd name="T19" fmla="*/ 0 h 15350"/>
                  <a:gd name="T20" fmla="*/ 0 w 18767"/>
                  <a:gd name="T21" fmla="*/ 0 h 15350"/>
                  <a:gd name="T22" fmla="*/ 0 w 18767"/>
                  <a:gd name="T23" fmla="*/ 0 h 15350"/>
                  <a:gd name="T24" fmla="*/ 0 w 18767"/>
                  <a:gd name="T25" fmla="*/ 0 h 15350"/>
                  <a:gd name="T26" fmla="*/ 0 w 18767"/>
                  <a:gd name="T27" fmla="*/ 0 h 15350"/>
                  <a:gd name="T28" fmla="*/ 0 w 18767"/>
                  <a:gd name="T29" fmla="*/ 0 h 15350"/>
                  <a:gd name="T30" fmla="*/ 0 w 18767"/>
                  <a:gd name="T31" fmla="*/ 0 h 15350"/>
                  <a:gd name="T32" fmla="*/ 0 w 18767"/>
                  <a:gd name="T33" fmla="*/ 0 h 15350"/>
                  <a:gd name="T34" fmla="*/ 0 w 18767"/>
                  <a:gd name="T35" fmla="*/ 0 h 15350"/>
                  <a:gd name="T36" fmla="*/ 0 w 18767"/>
                  <a:gd name="T37" fmla="*/ 0 h 15350"/>
                  <a:gd name="T38" fmla="*/ 0 w 18767"/>
                  <a:gd name="T39" fmla="*/ 0 h 15350"/>
                  <a:gd name="T40" fmla="*/ 0 w 18767"/>
                  <a:gd name="T41" fmla="*/ 0 h 15350"/>
                  <a:gd name="T42" fmla="*/ 0 w 18767"/>
                  <a:gd name="T43" fmla="*/ 0 h 15350"/>
                  <a:gd name="T44" fmla="*/ 0 w 18767"/>
                  <a:gd name="T45" fmla="*/ 0 h 15350"/>
                  <a:gd name="T46" fmla="*/ 0 w 18767"/>
                  <a:gd name="T47" fmla="*/ 0 h 15350"/>
                  <a:gd name="T48" fmla="*/ 0 w 18767"/>
                  <a:gd name="T49" fmla="*/ 0 h 15350"/>
                  <a:gd name="T50" fmla="*/ 0 w 18767"/>
                  <a:gd name="T51" fmla="*/ 0 h 15350"/>
                  <a:gd name="T52" fmla="*/ 0 w 18767"/>
                  <a:gd name="T53" fmla="*/ 0 h 15350"/>
                  <a:gd name="T54" fmla="*/ 0 w 18767"/>
                  <a:gd name="T55" fmla="*/ 0 h 15350"/>
                  <a:gd name="T56" fmla="*/ 0 w 18767"/>
                  <a:gd name="T57" fmla="*/ 0 h 15350"/>
                  <a:gd name="T58" fmla="*/ 0 w 18767"/>
                  <a:gd name="T59" fmla="*/ 0 h 15350"/>
                  <a:gd name="T60" fmla="*/ 0 w 18767"/>
                  <a:gd name="T61" fmla="*/ 0 h 15350"/>
                  <a:gd name="T62" fmla="*/ 0 w 18767"/>
                  <a:gd name="T63" fmla="*/ 0 h 15350"/>
                  <a:gd name="T64" fmla="*/ 0 w 18767"/>
                  <a:gd name="T65" fmla="*/ 0 h 15350"/>
                  <a:gd name="T66" fmla="*/ 0 w 18767"/>
                  <a:gd name="T67" fmla="*/ 0 h 15350"/>
                  <a:gd name="T68" fmla="*/ 0 w 18767"/>
                  <a:gd name="T69" fmla="*/ 0 h 15350"/>
                  <a:gd name="T70" fmla="*/ 0 w 18767"/>
                  <a:gd name="T71" fmla="*/ 0 h 15350"/>
                  <a:gd name="T72" fmla="*/ 0 w 18767"/>
                  <a:gd name="T73" fmla="*/ 0 h 15350"/>
                  <a:gd name="T74" fmla="*/ 0 w 18767"/>
                  <a:gd name="T75" fmla="*/ 0 h 15350"/>
                  <a:gd name="T76" fmla="*/ 0 w 18767"/>
                  <a:gd name="T77" fmla="*/ 0 h 15350"/>
                  <a:gd name="T78" fmla="*/ 0 w 18767"/>
                  <a:gd name="T79" fmla="*/ 0 h 15350"/>
                  <a:gd name="T80" fmla="*/ 0 w 18767"/>
                  <a:gd name="T81" fmla="*/ 0 h 1535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8767"/>
                  <a:gd name="T124" fmla="*/ 0 h 15350"/>
                  <a:gd name="T125" fmla="*/ 18767 w 18767"/>
                  <a:gd name="T126" fmla="*/ 15350 h 1535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8767" h="15350">
                    <a:moveTo>
                      <a:pt x="124" y="7874"/>
                    </a:moveTo>
                    <a:cubicBezTo>
                      <a:pt x="1815" y="646"/>
                      <a:pt x="11434" y="348"/>
                      <a:pt x="15709" y="7402"/>
                    </a:cubicBezTo>
                    <a:cubicBezTo>
                      <a:pt x="17226" y="9886"/>
                      <a:pt x="17549" y="12941"/>
                      <a:pt x="16530" y="15350"/>
                    </a:cubicBezTo>
                    <a:cubicBezTo>
                      <a:pt x="17922" y="13463"/>
                      <a:pt x="18767" y="11153"/>
                      <a:pt x="18767" y="8744"/>
                    </a:cubicBezTo>
                    <a:cubicBezTo>
                      <a:pt x="18767" y="5390"/>
                      <a:pt x="17176" y="2658"/>
                      <a:pt x="14740" y="1292"/>
                    </a:cubicBezTo>
                    <a:cubicBezTo>
                      <a:pt x="14591" y="1218"/>
                      <a:pt x="14392" y="1093"/>
                      <a:pt x="14243" y="1019"/>
                    </a:cubicBezTo>
                    <a:cubicBezTo>
                      <a:pt x="13994" y="919"/>
                      <a:pt x="13696" y="770"/>
                      <a:pt x="13472" y="671"/>
                    </a:cubicBezTo>
                    <a:cubicBezTo>
                      <a:pt x="13050" y="522"/>
                      <a:pt x="13050" y="522"/>
                      <a:pt x="13050" y="522"/>
                    </a:cubicBezTo>
                    <a:cubicBezTo>
                      <a:pt x="12901" y="472"/>
                      <a:pt x="12702" y="423"/>
                      <a:pt x="12553" y="373"/>
                    </a:cubicBezTo>
                    <a:cubicBezTo>
                      <a:pt x="12205" y="274"/>
                      <a:pt x="12205" y="274"/>
                      <a:pt x="12205" y="274"/>
                    </a:cubicBezTo>
                    <a:cubicBezTo>
                      <a:pt x="12105" y="249"/>
                      <a:pt x="11956" y="224"/>
                      <a:pt x="11857" y="199"/>
                    </a:cubicBezTo>
                    <a:cubicBezTo>
                      <a:pt x="11583" y="149"/>
                      <a:pt x="11583" y="149"/>
                      <a:pt x="11583" y="149"/>
                    </a:cubicBezTo>
                    <a:cubicBezTo>
                      <a:pt x="11484" y="125"/>
                      <a:pt x="11384" y="125"/>
                      <a:pt x="11285" y="100"/>
                    </a:cubicBezTo>
                    <a:cubicBezTo>
                      <a:pt x="11036" y="75"/>
                      <a:pt x="11036" y="75"/>
                      <a:pt x="11036" y="75"/>
                    </a:cubicBezTo>
                    <a:cubicBezTo>
                      <a:pt x="10962" y="50"/>
                      <a:pt x="10862" y="50"/>
                      <a:pt x="10788" y="50"/>
                    </a:cubicBezTo>
                    <a:cubicBezTo>
                      <a:pt x="10564" y="25"/>
                      <a:pt x="10564" y="25"/>
                      <a:pt x="10564" y="25"/>
                    </a:cubicBezTo>
                    <a:cubicBezTo>
                      <a:pt x="10514" y="25"/>
                      <a:pt x="10415" y="25"/>
                      <a:pt x="10340" y="0"/>
                    </a:cubicBezTo>
                    <a:cubicBezTo>
                      <a:pt x="10142" y="0"/>
                      <a:pt x="10142" y="0"/>
                      <a:pt x="10142" y="0"/>
                    </a:cubicBezTo>
                    <a:cubicBezTo>
                      <a:pt x="10067" y="0"/>
                      <a:pt x="9992" y="0"/>
                      <a:pt x="9918" y="0"/>
                    </a:cubicBezTo>
                    <a:cubicBezTo>
                      <a:pt x="9694" y="0"/>
                      <a:pt x="9694" y="0"/>
                      <a:pt x="9694" y="0"/>
                    </a:cubicBezTo>
                    <a:cubicBezTo>
                      <a:pt x="9644" y="0"/>
                      <a:pt x="9545" y="0"/>
                      <a:pt x="9470" y="0"/>
                    </a:cubicBezTo>
                    <a:cubicBezTo>
                      <a:pt x="9247" y="25"/>
                      <a:pt x="9247" y="25"/>
                      <a:pt x="9247" y="25"/>
                    </a:cubicBezTo>
                    <a:cubicBezTo>
                      <a:pt x="9197" y="25"/>
                      <a:pt x="9098" y="25"/>
                      <a:pt x="9023" y="25"/>
                    </a:cubicBezTo>
                    <a:cubicBezTo>
                      <a:pt x="8774" y="50"/>
                      <a:pt x="8774" y="50"/>
                      <a:pt x="8774" y="50"/>
                    </a:cubicBezTo>
                    <a:cubicBezTo>
                      <a:pt x="8700" y="75"/>
                      <a:pt x="8600" y="75"/>
                      <a:pt x="8501" y="75"/>
                    </a:cubicBezTo>
                    <a:cubicBezTo>
                      <a:pt x="8178" y="125"/>
                      <a:pt x="8178" y="125"/>
                      <a:pt x="8178" y="125"/>
                    </a:cubicBezTo>
                    <a:cubicBezTo>
                      <a:pt x="7233" y="323"/>
                      <a:pt x="6786" y="472"/>
                      <a:pt x="6065" y="746"/>
                    </a:cubicBezTo>
                    <a:cubicBezTo>
                      <a:pt x="5543" y="969"/>
                      <a:pt x="5543" y="969"/>
                      <a:pt x="5543" y="969"/>
                    </a:cubicBezTo>
                    <a:cubicBezTo>
                      <a:pt x="4897" y="1317"/>
                      <a:pt x="4847" y="1342"/>
                      <a:pt x="4449" y="1590"/>
                    </a:cubicBezTo>
                    <a:cubicBezTo>
                      <a:pt x="3903" y="1963"/>
                      <a:pt x="3903" y="1963"/>
                      <a:pt x="3903" y="1963"/>
                    </a:cubicBezTo>
                    <a:cubicBezTo>
                      <a:pt x="3679" y="2161"/>
                      <a:pt x="3356" y="2410"/>
                      <a:pt x="3132" y="2608"/>
                    </a:cubicBezTo>
                    <a:cubicBezTo>
                      <a:pt x="2610" y="3130"/>
                      <a:pt x="2610" y="3130"/>
                      <a:pt x="2610" y="3130"/>
                    </a:cubicBezTo>
                    <a:cubicBezTo>
                      <a:pt x="2436" y="3329"/>
                      <a:pt x="2188" y="3602"/>
                      <a:pt x="2014" y="3826"/>
                    </a:cubicBezTo>
                    <a:cubicBezTo>
                      <a:pt x="1566" y="4422"/>
                      <a:pt x="1566" y="4422"/>
                      <a:pt x="1566" y="4422"/>
                    </a:cubicBezTo>
                    <a:cubicBezTo>
                      <a:pt x="1442" y="4645"/>
                      <a:pt x="1243" y="4943"/>
                      <a:pt x="1119" y="5167"/>
                    </a:cubicBezTo>
                    <a:cubicBezTo>
                      <a:pt x="771" y="5862"/>
                      <a:pt x="771" y="5862"/>
                      <a:pt x="771" y="5862"/>
                    </a:cubicBezTo>
                    <a:cubicBezTo>
                      <a:pt x="671" y="6086"/>
                      <a:pt x="547" y="6409"/>
                      <a:pt x="448" y="6657"/>
                    </a:cubicBezTo>
                    <a:cubicBezTo>
                      <a:pt x="224" y="7402"/>
                      <a:pt x="224" y="7402"/>
                      <a:pt x="224" y="7402"/>
                    </a:cubicBezTo>
                    <a:cubicBezTo>
                      <a:pt x="174" y="7651"/>
                      <a:pt x="75" y="7998"/>
                      <a:pt x="50" y="8247"/>
                    </a:cubicBezTo>
                    <a:cubicBezTo>
                      <a:pt x="25" y="8321"/>
                      <a:pt x="0" y="8421"/>
                      <a:pt x="0" y="8495"/>
                    </a:cubicBezTo>
                    <a:cubicBezTo>
                      <a:pt x="25" y="8321"/>
                      <a:pt x="75" y="8048"/>
                      <a:pt x="124" y="7874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96" name="Freeform 16"/>
              <p:cNvSpPr>
                <a:spLocks noChangeAspect="1"/>
              </p:cNvSpPr>
              <p:nvPr/>
            </p:nvSpPr>
            <p:spPr bwMode="auto">
              <a:xfrm>
                <a:off x="2879" y="1643"/>
                <a:ext cx="612" cy="1118"/>
              </a:xfrm>
              <a:custGeom>
                <a:avLst/>
                <a:gdLst>
                  <a:gd name="T0" fmla="*/ 0 w 10200"/>
                  <a:gd name="T1" fmla="*/ 0 h 18633"/>
                  <a:gd name="T2" fmla="*/ 0 w 10200"/>
                  <a:gd name="T3" fmla="*/ 0 h 18633"/>
                  <a:gd name="T4" fmla="*/ 0 w 10200"/>
                  <a:gd name="T5" fmla="*/ 0 h 18633"/>
                  <a:gd name="T6" fmla="*/ 0 w 10200"/>
                  <a:gd name="T7" fmla="*/ 0 h 18633"/>
                  <a:gd name="T8" fmla="*/ 0 w 10200"/>
                  <a:gd name="T9" fmla="*/ 0 h 18633"/>
                  <a:gd name="T10" fmla="*/ 0 w 10200"/>
                  <a:gd name="T11" fmla="*/ 0 h 18633"/>
                  <a:gd name="T12" fmla="*/ 0 w 10200"/>
                  <a:gd name="T13" fmla="*/ 0 h 18633"/>
                  <a:gd name="T14" fmla="*/ 0 w 10200"/>
                  <a:gd name="T15" fmla="*/ 0 h 18633"/>
                  <a:gd name="T16" fmla="*/ 0 w 10200"/>
                  <a:gd name="T17" fmla="*/ 0 h 18633"/>
                  <a:gd name="T18" fmla="*/ 0 w 10200"/>
                  <a:gd name="T19" fmla="*/ 0 h 18633"/>
                  <a:gd name="T20" fmla="*/ 0 w 10200"/>
                  <a:gd name="T21" fmla="*/ 0 h 18633"/>
                  <a:gd name="T22" fmla="*/ 0 w 10200"/>
                  <a:gd name="T23" fmla="*/ 0 h 18633"/>
                  <a:gd name="T24" fmla="*/ 0 w 10200"/>
                  <a:gd name="T25" fmla="*/ 0 h 18633"/>
                  <a:gd name="T26" fmla="*/ 0 w 10200"/>
                  <a:gd name="T27" fmla="*/ 0 h 18633"/>
                  <a:gd name="T28" fmla="*/ 0 w 10200"/>
                  <a:gd name="T29" fmla="*/ 0 h 18633"/>
                  <a:gd name="T30" fmla="*/ 0 w 10200"/>
                  <a:gd name="T31" fmla="*/ 0 h 18633"/>
                  <a:gd name="T32" fmla="*/ 0 w 10200"/>
                  <a:gd name="T33" fmla="*/ 0 h 18633"/>
                  <a:gd name="T34" fmla="*/ 0 w 10200"/>
                  <a:gd name="T35" fmla="*/ 0 h 18633"/>
                  <a:gd name="T36" fmla="*/ 0 w 10200"/>
                  <a:gd name="T37" fmla="*/ 0 h 18633"/>
                  <a:gd name="T38" fmla="*/ 0 w 10200"/>
                  <a:gd name="T39" fmla="*/ 0 h 18633"/>
                  <a:gd name="T40" fmla="*/ 0 w 10200"/>
                  <a:gd name="T41" fmla="*/ 0 h 18633"/>
                  <a:gd name="T42" fmla="*/ 0 w 10200"/>
                  <a:gd name="T43" fmla="*/ 0 h 18633"/>
                  <a:gd name="T44" fmla="*/ 0 w 10200"/>
                  <a:gd name="T45" fmla="*/ 0 h 18633"/>
                  <a:gd name="T46" fmla="*/ 0 w 10200"/>
                  <a:gd name="T47" fmla="*/ 0 h 18633"/>
                  <a:gd name="T48" fmla="*/ 0 w 10200"/>
                  <a:gd name="T49" fmla="*/ 0 h 18633"/>
                  <a:gd name="T50" fmla="*/ 0 w 10200"/>
                  <a:gd name="T51" fmla="*/ 0 h 18633"/>
                  <a:gd name="T52" fmla="*/ 0 w 10200"/>
                  <a:gd name="T53" fmla="*/ 0 h 18633"/>
                  <a:gd name="T54" fmla="*/ 0 w 10200"/>
                  <a:gd name="T55" fmla="*/ 0 h 18633"/>
                  <a:gd name="T56" fmla="*/ 0 w 10200"/>
                  <a:gd name="T57" fmla="*/ 0 h 18633"/>
                  <a:gd name="T58" fmla="*/ 0 w 10200"/>
                  <a:gd name="T59" fmla="*/ 0 h 18633"/>
                  <a:gd name="T60" fmla="*/ 0 w 10200"/>
                  <a:gd name="T61" fmla="*/ 0 h 18633"/>
                  <a:gd name="T62" fmla="*/ 0 w 10200"/>
                  <a:gd name="T63" fmla="*/ 0 h 18633"/>
                  <a:gd name="T64" fmla="*/ 0 w 10200"/>
                  <a:gd name="T65" fmla="*/ 0 h 18633"/>
                  <a:gd name="T66" fmla="*/ 0 w 10200"/>
                  <a:gd name="T67" fmla="*/ 0 h 18633"/>
                  <a:gd name="T68" fmla="*/ 0 w 10200"/>
                  <a:gd name="T69" fmla="*/ 0 h 18633"/>
                  <a:gd name="T70" fmla="*/ 0 w 10200"/>
                  <a:gd name="T71" fmla="*/ 0 h 18633"/>
                  <a:gd name="T72" fmla="*/ 0 w 10200"/>
                  <a:gd name="T73" fmla="*/ 0 h 18633"/>
                  <a:gd name="T74" fmla="*/ 0 w 10200"/>
                  <a:gd name="T75" fmla="*/ 0 h 18633"/>
                  <a:gd name="T76" fmla="*/ 0 w 10200"/>
                  <a:gd name="T77" fmla="*/ 0 h 1863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200"/>
                  <a:gd name="T118" fmla="*/ 0 h 18633"/>
                  <a:gd name="T119" fmla="*/ 10200 w 10200"/>
                  <a:gd name="T120" fmla="*/ 18633 h 1863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200" h="18633">
                    <a:moveTo>
                      <a:pt x="9183" y="7453"/>
                    </a:moveTo>
                    <a:cubicBezTo>
                      <a:pt x="9183" y="9863"/>
                      <a:pt x="8339" y="12174"/>
                      <a:pt x="6949" y="14062"/>
                    </a:cubicBezTo>
                    <a:cubicBezTo>
                      <a:pt x="6949" y="14062"/>
                      <a:pt x="6949" y="14062"/>
                      <a:pt x="6949" y="14062"/>
                    </a:cubicBezTo>
                    <a:cubicBezTo>
                      <a:pt x="6155" y="16347"/>
                      <a:pt x="3723" y="18633"/>
                      <a:pt x="0" y="18583"/>
                    </a:cubicBezTo>
                    <a:cubicBezTo>
                      <a:pt x="125" y="18583"/>
                      <a:pt x="298" y="18583"/>
                      <a:pt x="398" y="18583"/>
                    </a:cubicBezTo>
                    <a:cubicBezTo>
                      <a:pt x="472" y="18583"/>
                      <a:pt x="571" y="18583"/>
                      <a:pt x="621" y="18583"/>
                    </a:cubicBezTo>
                    <a:cubicBezTo>
                      <a:pt x="844" y="18559"/>
                      <a:pt x="844" y="18559"/>
                      <a:pt x="844" y="18559"/>
                    </a:cubicBezTo>
                    <a:cubicBezTo>
                      <a:pt x="919" y="18559"/>
                      <a:pt x="1018" y="18559"/>
                      <a:pt x="1092" y="18559"/>
                    </a:cubicBezTo>
                    <a:cubicBezTo>
                      <a:pt x="1341" y="18534"/>
                      <a:pt x="1341" y="18534"/>
                      <a:pt x="1341" y="18534"/>
                    </a:cubicBezTo>
                    <a:cubicBezTo>
                      <a:pt x="1415" y="18509"/>
                      <a:pt x="1514" y="18509"/>
                      <a:pt x="1589" y="18509"/>
                    </a:cubicBezTo>
                    <a:cubicBezTo>
                      <a:pt x="1911" y="18459"/>
                      <a:pt x="1911" y="18459"/>
                      <a:pt x="1911" y="18459"/>
                    </a:cubicBezTo>
                    <a:cubicBezTo>
                      <a:pt x="2656" y="18310"/>
                      <a:pt x="3127" y="18186"/>
                      <a:pt x="3922" y="17888"/>
                    </a:cubicBezTo>
                    <a:cubicBezTo>
                      <a:pt x="4443" y="17664"/>
                      <a:pt x="4443" y="17664"/>
                      <a:pt x="4443" y="17664"/>
                    </a:cubicBezTo>
                    <a:cubicBezTo>
                      <a:pt x="5088" y="17341"/>
                      <a:pt x="5138" y="17316"/>
                      <a:pt x="5560" y="17068"/>
                    </a:cubicBezTo>
                    <a:cubicBezTo>
                      <a:pt x="6106" y="16695"/>
                      <a:pt x="6106" y="16695"/>
                      <a:pt x="6106" y="16695"/>
                    </a:cubicBezTo>
                    <a:cubicBezTo>
                      <a:pt x="6354" y="16497"/>
                      <a:pt x="6676" y="16248"/>
                      <a:pt x="6900" y="16049"/>
                    </a:cubicBezTo>
                    <a:cubicBezTo>
                      <a:pt x="7421" y="15552"/>
                      <a:pt x="7421" y="15552"/>
                      <a:pt x="7421" y="15552"/>
                    </a:cubicBezTo>
                    <a:cubicBezTo>
                      <a:pt x="7595" y="15329"/>
                      <a:pt x="7843" y="15056"/>
                      <a:pt x="8017" y="14857"/>
                    </a:cubicBezTo>
                    <a:cubicBezTo>
                      <a:pt x="8463" y="14236"/>
                      <a:pt x="8463" y="14236"/>
                      <a:pt x="8463" y="14236"/>
                    </a:cubicBezTo>
                    <a:cubicBezTo>
                      <a:pt x="8612" y="14037"/>
                      <a:pt x="8811" y="13739"/>
                      <a:pt x="8935" y="13490"/>
                    </a:cubicBezTo>
                    <a:cubicBezTo>
                      <a:pt x="9282" y="12820"/>
                      <a:pt x="9282" y="12820"/>
                      <a:pt x="9282" y="12820"/>
                    </a:cubicBezTo>
                    <a:cubicBezTo>
                      <a:pt x="9381" y="12596"/>
                      <a:pt x="9530" y="12273"/>
                      <a:pt x="9605" y="12025"/>
                    </a:cubicBezTo>
                    <a:cubicBezTo>
                      <a:pt x="9853" y="11279"/>
                      <a:pt x="9853" y="11279"/>
                      <a:pt x="9853" y="11279"/>
                    </a:cubicBezTo>
                    <a:cubicBezTo>
                      <a:pt x="9903" y="11031"/>
                      <a:pt x="9977" y="10683"/>
                      <a:pt x="10027" y="10434"/>
                    </a:cubicBezTo>
                    <a:cubicBezTo>
                      <a:pt x="10151" y="9639"/>
                      <a:pt x="10151" y="9639"/>
                      <a:pt x="10151" y="9639"/>
                    </a:cubicBezTo>
                    <a:cubicBezTo>
                      <a:pt x="10176" y="9341"/>
                      <a:pt x="10200" y="8969"/>
                      <a:pt x="10200" y="8671"/>
                    </a:cubicBezTo>
                    <a:cubicBezTo>
                      <a:pt x="10176" y="7851"/>
                      <a:pt x="10176" y="7851"/>
                      <a:pt x="10176" y="7851"/>
                    </a:cubicBezTo>
                    <a:cubicBezTo>
                      <a:pt x="10126" y="7602"/>
                      <a:pt x="10101" y="7254"/>
                      <a:pt x="10052" y="6981"/>
                    </a:cubicBezTo>
                    <a:cubicBezTo>
                      <a:pt x="9903" y="6211"/>
                      <a:pt x="9903" y="6211"/>
                      <a:pt x="9903" y="6211"/>
                    </a:cubicBezTo>
                    <a:cubicBezTo>
                      <a:pt x="9828" y="5962"/>
                      <a:pt x="9729" y="5639"/>
                      <a:pt x="9654" y="5391"/>
                    </a:cubicBezTo>
                    <a:cubicBezTo>
                      <a:pt x="9381" y="4671"/>
                      <a:pt x="9381" y="4671"/>
                      <a:pt x="9381" y="4671"/>
                    </a:cubicBezTo>
                    <a:cubicBezTo>
                      <a:pt x="9257" y="4447"/>
                      <a:pt x="9133" y="4124"/>
                      <a:pt x="9009" y="3900"/>
                    </a:cubicBezTo>
                    <a:cubicBezTo>
                      <a:pt x="8612" y="3254"/>
                      <a:pt x="8612" y="3254"/>
                      <a:pt x="8612" y="3254"/>
                    </a:cubicBezTo>
                    <a:cubicBezTo>
                      <a:pt x="8463" y="3056"/>
                      <a:pt x="8265" y="2758"/>
                      <a:pt x="8116" y="2559"/>
                    </a:cubicBezTo>
                    <a:cubicBezTo>
                      <a:pt x="7644" y="1987"/>
                      <a:pt x="7644" y="1987"/>
                      <a:pt x="7644" y="1987"/>
                    </a:cubicBezTo>
                    <a:cubicBezTo>
                      <a:pt x="7446" y="1789"/>
                      <a:pt x="7198" y="1540"/>
                      <a:pt x="6999" y="1341"/>
                    </a:cubicBezTo>
                    <a:cubicBezTo>
                      <a:pt x="6478" y="894"/>
                      <a:pt x="6478" y="894"/>
                      <a:pt x="6478" y="894"/>
                    </a:cubicBezTo>
                    <a:cubicBezTo>
                      <a:pt x="5783" y="372"/>
                      <a:pt x="5708" y="323"/>
                      <a:pt x="5163" y="0"/>
                    </a:cubicBezTo>
                    <a:cubicBezTo>
                      <a:pt x="7595" y="1366"/>
                      <a:pt x="9183" y="4099"/>
                      <a:pt x="9183" y="7453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97" name="Freeform 17"/>
              <p:cNvSpPr>
                <a:spLocks noChangeAspect="1"/>
              </p:cNvSpPr>
              <p:nvPr/>
            </p:nvSpPr>
            <p:spPr bwMode="auto">
              <a:xfrm>
                <a:off x="2325" y="1514"/>
                <a:ext cx="1105" cy="903"/>
              </a:xfrm>
              <a:custGeom>
                <a:avLst/>
                <a:gdLst>
                  <a:gd name="T0" fmla="*/ 0 w 18417"/>
                  <a:gd name="T1" fmla="*/ 0 h 15050"/>
                  <a:gd name="T2" fmla="*/ 0 w 18417"/>
                  <a:gd name="T3" fmla="*/ 0 h 15050"/>
                  <a:gd name="T4" fmla="*/ 0 w 18417"/>
                  <a:gd name="T5" fmla="*/ 0 h 15050"/>
                  <a:gd name="T6" fmla="*/ 0 w 18417"/>
                  <a:gd name="T7" fmla="*/ 0 h 15050"/>
                  <a:gd name="T8" fmla="*/ 0 w 18417"/>
                  <a:gd name="T9" fmla="*/ 0 h 15050"/>
                  <a:gd name="T10" fmla="*/ 0 w 18417"/>
                  <a:gd name="T11" fmla="*/ 0 h 15050"/>
                  <a:gd name="T12" fmla="*/ 0 w 18417"/>
                  <a:gd name="T13" fmla="*/ 0 h 15050"/>
                  <a:gd name="T14" fmla="*/ 0 w 18417"/>
                  <a:gd name="T15" fmla="*/ 0 h 15050"/>
                  <a:gd name="T16" fmla="*/ 0 w 18417"/>
                  <a:gd name="T17" fmla="*/ 0 h 15050"/>
                  <a:gd name="T18" fmla="*/ 0 w 18417"/>
                  <a:gd name="T19" fmla="*/ 0 h 15050"/>
                  <a:gd name="T20" fmla="*/ 0 w 18417"/>
                  <a:gd name="T21" fmla="*/ 0 h 15050"/>
                  <a:gd name="T22" fmla="*/ 0 w 18417"/>
                  <a:gd name="T23" fmla="*/ 0 h 15050"/>
                  <a:gd name="T24" fmla="*/ 0 w 18417"/>
                  <a:gd name="T25" fmla="*/ 0 h 15050"/>
                  <a:gd name="T26" fmla="*/ 0 w 18417"/>
                  <a:gd name="T27" fmla="*/ 0 h 15050"/>
                  <a:gd name="T28" fmla="*/ 0 w 18417"/>
                  <a:gd name="T29" fmla="*/ 0 h 15050"/>
                  <a:gd name="T30" fmla="*/ 0 w 18417"/>
                  <a:gd name="T31" fmla="*/ 0 h 15050"/>
                  <a:gd name="T32" fmla="*/ 0 w 18417"/>
                  <a:gd name="T33" fmla="*/ 0 h 15050"/>
                  <a:gd name="T34" fmla="*/ 0 w 18417"/>
                  <a:gd name="T35" fmla="*/ 0 h 15050"/>
                  <a:gd name="T36" fmla="*/ 0 w 18417"/>
                  <a:gd name="T37" fmla="*/ 0 h 15050"/>
                  <a:gd name="T38" fmla="*/ 0 w 18417"/>
                  <a:gd name="T39" fmla="*/ 0 h 15050"/>
                  <a:gd name="T40" fmla="*/ 0 w 18417"/>
                  <a:gd name="T41" fmla="*/ 0 h 15050"/>
                  <a:gd name="T42" fmla="*/ 0 w 18417"/>
                  <a:gd name="T43" fmla="*/ 0 h 15050"/>
                  <a:gd name="T44" fmla="*/ 0 w 18417"/>
                  <a:gd name="T45" fmla="*/ 0 h 15050"/>
                  <a:gd name="T46" fmla="*/ 0 w 18417"/>
                  <a:gd name="T47" fmla="*/ 0 h 15050"/>
                  <a:gd name="T48" fmla="*/ 0 w 18417"/>
                  <a:gd name="T49" fmla="*/ 0 h 15050"/>
                  <a:gd name="T50" fmla="*/ 0 w 18417"/>
                  <a:gd name="T51" fmla="*/ 0 h 15050"/>
                  <a:gd name="T52" fmla="*/ 0 w 18417"/>
                  <a:gd name="T53" fmla="*/ 0 h 15050"/>
                  <a:gd name="T54" fmla="*/ 0 w 18417"/>
                  <a:gd name="T55" fmla="*/ 0 h 15050"/>
                  <a:gd name="T56" fmla="*/ 0 w 18417"/>
                  <a:gd name="T57" fmla="*/ 0 h 15050"/>
                  <a:gd name="T58" fmla="*/ 0 w 18417"/>
                  <a:gd name="T59" fmla="*/ 0 h 15050"/>
                  <a:gd name="T60" fmla="*/ 0 w 18417"/>
                  <a:gd name="T61" fmla="*/ 0 h 15050"/>
                  <a:gd name="T62" fmla="*/ 0 w 18417"/>
                  <a:gd name="T63" fmla="*/ 0 h 15050"/>
                  <a:gd name="T64" fmla="*/ 0 w 18417"/>
                  <a:gd name="T65" fmla="*/ 0 h 15050"/>
                  <a:gd name="T66" fmla="*/ 0 w 18417"/>
                  <a:gd name="T67" fmla="*/ 0 h 15050"/>
                  <a:gd name="T68" fmla="*/ 0 w 18417"/>
                  <a:gd name="T69" fmla="*/ 0 h 15050"/>
                  <a:gd name="T70" fmla="*/ 0 w 18417"/>
                  <a:gd name="T71" fmla="*/ 0 h 15050"/>
                  <a:gd name="T72" fmla="*/ 0 w 18417"/>
                  <a:gd name="T73" fmla="*/ 0 h 15050"/>
                  <a:gd name="T74" fmla="*/ 0 w 18417"/>
                  <a:gd name="T75" fmla="*/ 0 h 15050"/>
                  <a:gd name="T76" fmla="*/ 0 w 18417"/>
                  <a:gd name="T77" fmla="*/ 0 h 150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417"/>
                  <a:gd name="T118" fmla="*/ 0 h 15050"/>
                  <a:gd name="T119" fmla="*/ 18417 w 18417"/>
                  <a:gd name="T120" fmla="*/ 15050 h 150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417" h="15050">
                    <a:moveTo>
                      <a:pt x="25" y="7723"/>
                    </a:moveTo>
                    <a:cubicBezTo>
                      <a:pt x="2958" y="0"/>
                      <a:pt x="12874" y="1788"/>
                      <a:pt x="16230" y="8791"/>
                    </a:cubicBezTo>
                    <a:cubicBezTo>
                      <a:pt x="16926" y="10232"/>
                      <a:pt x="17597" y="12467"/>
                      <a:pt x="16926" y="15050"/>
                    </a:cubicBezTo>
                    <a:cubicBezTo>
                      <a:pt x="17870" y="13411"/>
                      <a:pt x="18417" y="11548"/>
                      <a:pt x="18417" y="9611"/>
                    </a:cubicBezTo>
                    <a:cubicBezTo>
                      <a:pt x="18417" y="6258"/>
                      <a:pt x="16826" y="3526"/>
                      <a:pt x="14390" y="2160"/>
                    </a:cubicBezTo>
                    <a:cubicBezTo>
                      <a:pt x="14241" y="2086"/>
                      <a:pt x="14043" y="1962"/>
                      <a:pt x="13893" y="1887"/>
                    </a:cubicBezTo>
                    <a:cubicBezTo>
                      <a:pt x="13645" y="1788"/>
                      <a:pt x="13347" y="1639"/>
                      <a:pt x="13123" y="1540"/>
                    </a:cubicBezTo>
                    <a:cubicBezTo>
                      <a:pt x="12700" y="1391"/>
                      <a:pt x="12700" y="1391"/>
                      <a:pt x="12700" y="1391"/>
                    </a:cubicBezTo>
                    <a:cubicBezTo>
                      <a:pt x="12551" y="1341"/>
                      <a:pt x="12352" y="1291"/>
                      <a:pt x="12203" y="1242"/>
                    </a:cubicBezTo>
                    <a:cubicBezTo>
                      <a:pt x="11855" y="1142"/>
                      <a:pt x="11855" y="1142"/>
                      <a:pt x="11855" y="1142"/>
                    </a:cubicBezTo>
                    <a:cubicBezTo>
                      <a:pt x="11756" y="1117"/>
                      <a:pt x="11607" y="1093"/>
                      <a:pt x="11507" y="1068"/>
                    </a:cubicBezTo>
                    <a:cubicBezTo>
                      <a:pt x="11234" y="1018"/>
                      <a:pt x="11234" y="1018"/>
                      <a:pt x="11234" y="1018"/>
                    </a:cubicBezTo>
                    <a:cubicBezTo>
                      <a:pt x="11135" y="993"/>
                      <a:pt x="11035" y="993"/>
                      <a:pt x="10936" y="968"/>
                    </a:cubicBezTo>
                    <a:cubicBezTo>
                      <a:pt x="10687" y="944"/>
                      <a:pt x="10687" y="944"/>
                      <a:pt x="10687" y="944"/>
                    </a:cubicBezTo>
                    <a:cubicBezTo>
                      <a:pt x="10613" y="919"/>
                      <a:pt x="10513" y="919"/>
                      <a:pt x="10439" y="919"/>
                    </a:cubicBezTo>
                    <a:cubicBezTo>
                      <a:pt x="10215" y="894"/>
                      <a:pt x="10215" y="894"/>
                      <a:pt x="10215" y="894"/>
                    </a:cubicBezTo>
                    <a:cubicBezTo>
                      <a:pt x="10165" y="894"/>
                      <a:pt x="10066" y="894"/>
                      <a:pt x="9991" y="869"/>
                    </a:cubicBezTo>
                    <a:cubicBezTo>
                      <a:pt x="9793" y="869"/>
                      <a:pt x="9793" y="869"/>
                      <a:pt x="9793" y="869"/>
                    </a:cubicBezTo>
                    <a:cubicBezTo>
                      <a:pt x="9718" y="869"/>
                      <a:pt x="9643" y="869"/>
                      <a:pt x="9569" y="869"/>
                    </a:cubicBezTo>
                    <a:cubicBezTo>
                      <a:pt x="9345" y="869"/>
                      <a:pt x="9345" y="869"/>
                      <a:pt x="9345" y="869"/>
                    </a:cubicBezTo>
                    <a:cubicBezTo>
                      <a:pt x="9295" y="869"/>
                      <a:pt x="9196" y="869"/>
                      <a:pt x="9121" y="869"/>
                    </a:cubicBezTo>
                    <a:cubicBezTo>
                      <a:pt x="8898" y="894"/>
                      <a:pt x="8898" y="894"/>
                      <a:pt x="8898" y="894"/>
                    </a:cubicBezTo>
                    <a:cubicBezTo>
                      <a:pt x="8848" y="894"/>
                      <a:pt x="8749" y="894"/>
                      <a:pt x="8674" y="894"/>
                    </a:cubicBezTo>
                    <a:cubicBezTo>
                      <a:pt x="8426" y="919"/>
                      <a:pt x="8426" y="919"/>
                      <a:pt x="8426" y="919"/>
                    </a:cubicBezTo>
                    <a:cubicBezTo>
                      <a:pt x="8351" y="944"/>
                      <a:pt x="8252" y="944"/>
                      <a:pt x="8152" y="944"/>
                    </a:cubicBezTo>
                    <a:cubicBezTo>
                      <a:pt x="7829" y="993"/>
                      <a:pt x="7829" y="993"/>
                      <a:pt x="7829" y="993"/>
                    </a:cubicBezTo>
                    <a:cubicBezTo>
                      <a:pt x="6885" y="1192"/>
                      <a:pt x="6437" y="1341"/>
                      <a:pt x="5717" y="1614"/>
                    </a:cubicBezTo>
                    <a:cubicBezTo>
                      <a:pt x="5195" y="1838"/>
                      <a:pt x="5195" y="1838"/>
                      <a:pt x="5195" y="1838"/>
                    </a:cubicBezTo>
                    <a:cubicBezTo>
                      <a:pt x="4548" y="2185"/>
                      <a:pt x="4499" y="2210"/>
                      <a:pt x="4101" y="2458"/>
                    </a:cubicBezTo>
                    <a:cubicBezTo>
                      <a:pt x="3554" y="2831"/>
                      <a:pt x="3554" y="2831"/>
                      <a:pt x="3554" y="2831"/>
                    </a:cubicBezTo>
                    <a:cubicBezTo>
                      <a:pt x="3331" y="3030"/>
                      <a:pt x="3007" y="3278"/>
                      <a:pt x="2784" y="3477"/>
                    </a:cubicBezTo>
                    <a:cubicBezTo>
                      <a:pt x="2262" y="3998"/>
                      <a:pt x="2262" y="3998"/>
                      <a:pt x="2262" y="3998"/>
                    </a:cubicBezTo>
                    <a:cubicBezTo>
                      <a:pt x="2088" y="4197"/>
                      <a:pt x="1839" y="4470"/>
                      <a:pt x="1665" y="4694"/>
                    </a:cubicBezTo>
                    <a:cubicBezTo>
                      <a:pt x="1218" y="5290"/>
                      <a:pt x="1218" y="5290"/>
                      <a:pt x="1218" y="5290"/>
                    </a:cubicBezTo>
                    <a:cubicBezTo>
                      <a:pt x="1094" y="5513"/>
                      <a:pt x="895" y="5811"/>
                      <a:pt x="771" y="6035"/>
                    </a:cubicBezTo>
                    <a:cubicBezTo>
                      <a:pt x="423" y="6730"/>
                      <a:pt x="423" y="6730"/>
                      <a:pt x="423" y="6730"/>
                    </a:cubicBezTo>
                    <a:cubicBezTo>
                      <a:pt x="323" y="6954"/>
                      <a:pt x="199" y="7276"/>
                      <a:pt x="100" y="7525"/>
                    </a:cubicBezTo>
                    <a:cubicBezTo>
                      <a:pt x="75" y="7624"/>
                      <a:pt x="25" y="7748"/>
                      <a:pt x="0" y="7823"/>
                    </a:cubicBezTo>
                    <a:cubicBezTo>
                      <a:pt x="0" y="7798"/>
                      <a:pt x="25" y="7748"/>
                      <a:pt x="25" y="7723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98" name="Freeform 18"/>
              <p:cNvSpPr>
                <a:spLocks noChangeAspect="1"/>
              </p:cNvSpPr>
              <p:nvPr/>
            </p:nvSpPr>
            <p:spPr bwMode="auto">
              <a:xfrm>
                <a:off x="2977" y="1643"/>
                <a:ext cx="514" cy="1110"/>
              </a:xfrm>
              <a:custGeom>
                <a:avLst/>
                <a:gdLst>
                  <a:gd name="T0" fmla="*/ 0 w 8566"/>
                  <a:gd name="T1" fmla="*/ 0 h 18500"/>
                  <a:gd name="T2" fmla="*/ 0 w 8566"/>
                  <a:gd name="T3" fmla="*/ 0 h 18500"/>
                  <a:gd name="T4" fmla="*/ 0 w 8566"/>
                  <a:gd name="T5" fmla="*/ 0 h 18500"/>
                  <a:gd name="T6" fmla="*/ 0 w 8566"/>
                  <a:gd name="T7" fmla="*/ 0 h 18500"/>
                  <a:gd name="T8" fmla="*/ 0 w 8566"/>
                  <a:gd name="T9" fmla="*/ 0 h 18500"/>
                  <a:gd name="T10" fmla="*/ 0 w 8566"/>
                  <a:gd name="T11" fmla="*/ 0 h 18500"/>
                  <a:gd name="T12" fmla="*/ 0 w 8566"/>
                  <a:gd name="T13" fmla="*/ 0 h 18500"/>
                  <a:gd name="T14" fmla="*/ 0 w 8566"/>
                  <a:gd name="T15" fmla="*/ 0 h 18500"/>
                  <a:gd name="T16" fmla="*/ 0 w 8566"/>
                  <a:gd name="T17" fmla="*/ 0 h 18500"/>
                  <a:gd name="T18" fmla="*/ 0 w 8566"/>
                  <a:gd name="T19" fmla="*/ 0 h 18500"/>
                  <a:gd name="T20" fmla="*/ 0 w 8566"/>
                  <a:gd name="T21" fmla="*/ 0 h 18500"/>
                  <a:gd name="T22" fmla="*/ 0 w 8566"/>
                  <a:gd name="T23" fmla="*/ 0 h 18500"/>
                  <a:gd name="T24" fmla="*/ 0 w 8566"/>
                  <a:gd name="T25" fmla="*/ 0 h 18500"/>
                  <a:gd name="T26" fmla="*/ 0 w 8566"/>
                  <a:gd name="T27" fmla="*/ 0 h 18500"/>
                  <a:gd name="T28" fmla="*/ 0 w 8566"/>
                  <a:gd name="T29" fmla="*/ 0 h 18500"/>
                  <a:gd name="T30" fmla="*/ 0 w 8566"/>
                  <a:gd name="T31" fmla="*/ 0 h 18500"/>
                  <a:gd name="T32" fmla="*/ 0 w 8566"/>
                  <a:gd name="T33" fmla="*/ 0 h 18500"/>
                  <a:gd name="T34" fmla="*/ 0 w 8566"/>
                  <a:gd name="T35" fmla="*/ 0 h 18500"/>
                  <a:gd name="T36" fmla="*/ 0 w 8566"/>
                  <a:gd name="T37" fmla="*/ 0 h 18500"/>
                  <a:gd name="T38" fmla="*/ 0 w 8566"/>
                  <a:gd name="T39" fmla="*/ 0 h 18500"/>
                  <a:gd name="T40" fmla="*/ 0 w 8566"/>
                  <a:gd name="T41" fmla="*/ 0 h 18500"/>
                  <a:gd name="T42" fmla="*/ 0 w 8566"/>
                  <a:gd name="T43" fmla="*/ 0 h 18500"/>
                  <a:gd name="T44" fmla="*/ 0 w 8566"/>
                  <a:gd name="T45" fmla="*/ 0 h 18500"/>
                  <a:gd name="T46" fmla="*/ 0 w 8566"/>
                  <a:gd name="T47" fmla="*/ 0 h 18500"/>
                  <a:gd name="T48" fmla="*/ 0 w 8566"/>
                  <a:gd name="T49" fmla="*/ 0 h 18500"/>
                  <a:gd name="T50" fmla="*/ 0 w 8566"/>
                  <a:gd name="T51" fmla="*/ 0 h 18500"/>
                  <a:gd name="T52" fmla="*/ 0 w 8566"/>
                  <a:gd name="T53" fmla="*/ 0 h 18500"/>
                  <a:gd name="T54" fmla="*/ 0 w 8566"/>
                  <a:gd name="T55" fmla="*/ 0 h 18500"/>
                  <a:gd name="T56" fmla="*/ 0 w 8566"/>
                  <a:gd name="T57" fmla="*/ 0 h 18500"/>
                  <a:gd name="T58" fmla="*/ 0 w 8566"/>
                  <a:gd name="T59" fmla="*/ 0 h 18500"/>
                  <a:gd name="T60" fmla="*/ 0 w 8566"/>
                  <a:gd name="T61" fmla="*/ 0 h 18500"/>
                  <a:gd name="T62" fmla="*/ 0 w 8566"/>
                  <a:gd name="T63" fmla="*/ 0 h 18500"/>
                  <a:gd name="T64" fmla="*/ 0 w 8566"/>
                  <a:gd name="T65" fmla="*/ 0 h 185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566"/>
                  <a:gd name="T100" fmla="*/ 0 h 18500"/>
                  <a:gd name="T101" fmla="*/ 8566 w 8566"/>
                  <a:gd name="T102" fmla="*/ 18500 h 185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566" h="18500">
                    <a:moveTo>
                      <a:pt x="7548" y="7459"/>
                    </a:moveTo>
                    <a:cubicBezTo>
                      <a:pt x="7548" y="9399"/>
                      <a:pt x="7002" y="11264"/>
                      <a:pt x="6059" y="12905"/>
                    </a:cubicBezTo>
                    <a:cubicBezTo>
                      <a:pt x="6059" y="12905"/>
                      <a:pt x="6059" y="12905"/>
                      <a:pt x="6059" y="12905"/>
                    </a:cubicBezTo>
                    <a:cubicBezTo>
                      <a:pt x="5413" y="15889"/>
                      <a:pt x="3104" y="18052"/>
                      <a:pt x="0" y="18500"/>
                    </a:cubicBezTo>
                    <a:cubicBezTo>
                      <a:pt x="347" y="18450"/>
                      <a:pt x="347" y="18450"/>
                      <a:pt x="347" y="18450"/>
                    </a:cubicBezTo>
                    <a:cubicBezTo>
                      <a:pt x="844" y="18351"/>
                      <a:pt x="1390" y="18251"/>
                      <a:pt x="2284" y="17903"/>
                    </a:cubicBezTo>
                    <a:cubicBezTo>
                      <a:pt x="2806" y="17679"/>
                      <a:pt x="2806" y="17679"/>
                      <a:pt x="2806" y="17679"/>
                    </a:cubicBezTo>
                    <a:cubicBezTo>
                      <a:pt x="3451" y="17356"/>
                      <a:pt x="3501" y="17331"/>
                      <a:pt x="3923" y="17082"/>
                    </a:cubicBezTo>
                    <a:cubicBezTo>
                      <a:pt x="4469" y="16709"/>
                      <a:pt x="4469" y="16709"/>
                      <a:pt x="4469" y="16709"/>
                    </a:cubicBezTo>
                    <a:cubicBezTo>
                      <a:pt x="4718" y="16511"/>
                      <a:pt x="5040" y="16262"/>
                      <a:pt x="5264" y="16063"/>
                    </a:cubicBezTo>
                    <a:cubicBezTo>
                      <a:pt x="5785" y="15566"/>
                      <a:pt x="5785" y="15566"/>
                      <a:pt x="5785" y="15566"/>
                    </a:cubicBezTo>
                    <a:cubicBezTo>
                      <a:pt x="5959" y="15342"/>
                      <a:pt x="6208" y="15068"/>
                      <a:pt x="6381" y="14869"/>
                    </a:cubicBezTo>
                    <a:cubicBezTo>
                      <a:pt x="6828" y="14248"/>
                      <a:pt x="6828" y="14248"/>
                      <a:pt x="6828" y="14248"/>
                    </a:cubicBezTo>
                    <a:cubicBezTo>
                      <a:pt x="6977" y="14049"/>
                      <a:pt x="7176" y="13750"/>
                      <a:pt x="7300" y="13502"/>
                    </a:cubicBezTo>
                    <a:cubicBezTo>
                      <a:pt x="7648" y="12830"/>
                      <a:pt x="7648" y="12830"/>
                      <a:pt x="7648" y="12830"/>
                    </a:cubicBezTo>
                    <a:cubicBezTo>
                      <a:pt x="7747" y="12607"/>
                      <a:pt x="7896" y="12283"/>
                      <a:pt x="7971" y="12035"/>
                    </a:cubicBezTo>
                    <a:cubicBezTo>
                      <a:pt x="8219" y="11289"/>
                      <a:pt x="8219" y="11289"/>
                      <a:pt x="8219" y="11289"/>
                    </a:cubicBezTo>
                    <a:cubicBezTo>
                      <a:pt x="8268" y="11040"/>
                      <a:pt x="8343" y="10692"/>
                      <a:pt x="8393" y="10443"/>
                    </a:cubicBezTo>
                    <a:cubicBezTo>
                      <a:pt x="8517" y="9648"/>
                      <a:pt x="8517" y="9648"/>
                      <a:pt x="8517" y="9648"/>
                    </a:cubicBezTo>
                    <a:cubicBezTo>
                      <a:pt x="8542" y="9349"/>
                      <a:pt x="8566" y="8976"/>
                      <a:pt x="8566" y="8678"/>
                    </a:cubicBezTo>
                    <a:cubicBezTo>
                      <a:pt x="8542" y="7857"/>
                      <a:pt x="8542" y="7857"/>
                      <a:pt x="8542" y="7857"/>
                    </a:cubicBezTo>
                    <a:cubicBezTo>
                      <a:pt x="8492" y="7609"/>
                      <a:pt x="8467" y="7261"/>
                      <a:pt x="8417" y="6987"/>
                    </a:cubicBezTo>
                    <a:cubicBezTo>
                      <a:pt x="8268" y="6216"/>
                      <a:pt x="8268" y="6216"/>
                      <a:pt x="8268" y="6216"/>
                    </a:cubicBezTo>
                    <a:cubicBezTo>
                      <a:pt x="8194" y="5968"/>
                      <a:pt x="8095" y="5644"/>
                      <a:pt x="8020" y="5396"/>
                    </a:cubicBezTo>
                    <a:cubicBezTo>
                      <a:pt x="7747" y="4675"/>
                      <a:pt x="7747" y="4675"/>
                      <a:pt x="7747" y="4675"/>
                    </a:cubicBezTo>
                    <a:cubicBezTo>
                      <a:pt x="7623" y="4451"/>
                      <a:pt x="7499" y="4127"/>
                      <a:pt x="7375" y="3904"/>
                    </a:cubicBezTo>
                    <a:cubicBezTo>
                      <a:pt x="6977" y="3257"/>
                      <a:pt x="6977" y="3257"/>
                      <a:pt x="6977" y="3257"/>
                    </a:cubicBezTo>
                    <a:cubicBezTo>
                      <a:pt x="6828" y="3058"/>
                      <a:pt x="6630" y="2760"/>
                      <a:pt x="6481" y="2561"/>
                    </a:cubicBezTo>
                    <a:cubicBezTo>
                      <a:pt x="6009" y="1989"/>
                      <a:pt x="6009" y="1989"/>
                      <a:pt x="6009" y="1989"/>
                    </a:cubicBezTo>
                    <a:cubicBezTo>
                      <a:pt x="5810" y="1790"/>
                      <a:pt x="5562" y="1541"/>
                      <a:pt x="5363" y="1343"/>
                    </a:cubicBezTo>
                    <a:cubicBezTo>
                      <a:pt x="4842" y="895"/>
                      <a:pt x="4842" y="895"/>
                      <a:pt x="4842" y="895"/>
                    </a:cubicBezTo>
                    <a:cubicBezTo>
                      <a:pt x="4147" y="373"/>
                      <a:pt x="4072" y="323"/>
                      <a:pt x="3526" y="0"/>
                    </a:cubicBezTo>
                    <a:cubicBezTo>
                      <a:pt x="5959" y="1367"/>
                      <a:pt x="7548" y="4103"/>
                      <a:pt x="7548" y="7459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99" name="Freeform 19"/>
              <p:cNvSpPr>
                <a:spLocks noChangeAspect="1"/>
              </p:cNvSpPr>
              <p:nvPr/>
            </p:nvSpPr>
            <p:spPr bwMode="auto">
              <a:xfrm>
                <a:off x="2371" y="1436"/>
                <a:ext cx="1059" cy="893"/>
              </a:xfrm>
              <a:custGeom>
                <a:avLst/>
                <a:gdLst>
                  <a:gd name="T0" fmla="*/ 0 w 17650"/>
                  <a:gd name="T1" fmla="*/ 0 h 14883"/>
                  <a:gd name="T2" fmla="*/ 0 w 17650"/>
                  <a:gd name="T3" fmla="*/ 0 h 14883"/>
                  <a:gd name="T4" fmla="*/ 0 w 17650"/>
                  <a:gd name="T5" fmla="*/ 0 h 14883"/>
                  <a:gd name="T6" fmla="*/ 0 w 17650"/>
                  <a:gd name="T7" fmla="*/ 0 h 14883"/>
                  <a:gd name="T8" fmla="*/ 0 w 17650"/>
                  <a:gd name="T9" fmla="*/ 0 h 14883"/>
                  <a:gd name="T10" fmla="*/ 0 w 17650"/>
                  <a:gd name="T11" fmla="*/ 0 h 14883"/>
                  <a:gd name="T12" fmla="*/ 0 w 17650"/>
                  <a:gd name="T13" fmla="*/ 0 h 14883"/>
                  <a:gd name="T14" fmla="*/ 0 w 17650"/>
                  <a:gd name="T15" fmla="*/ 0 h 14883"/>
                  <a:gd name="T16" fmla="*/ 0 w 17650"/>
                  <a:gd name="T17" fmla="*/ 0 h 14883"/>
                  <a:gd name="T18" fmla="*/ 0 w 17650"/>
                  <a:gd name="T19" fmla="*/ 0 h 14883"/>
                  <a:gd name="T20" fmla="*/ 0 w 17650"/>
                  <a:gd name="T21" fmla="*/ 0 h 14883"/>
                  <a:gd name="T22" fmla="*/ 0 w 17650"/>
                  <a:gd name="T23" fmla="*/ 0 h 14883"/>
                  <a:gd name="T24" fmla="*/ 0 w 17650"/>
                  <a:gd name="T25" fmla="*/ 0 h 14883"/>
                  <a:gd name="T26" fmla="*/ 0 w 17650"/>
                  <a:gd name="T27" fmla="*/ 0 h 14883"/>
                  <a:gd name="T28" fmla="*/ 0 w 17650"/>
                  <a:gd name="T29" fmla="*/ 0 h 14883"/>
                  <a:gd name="T30" fmla="*/ 0 w 17650"/>
                  <a:gd name="T31" fmla="*/ 0 h 14883"/>
                  <a:gd name="T32" fmla="*/ 0 w 17650"/>
                  <a:gd name="T33" fmla="*/ 0 h 14883"/>
                  <a:gd name="T34" fmla="*/ 0 w 17650"/>
                  <a:gd name="T35" fmla="*/ 0 h 14883"/>
                  <a:gd name="T36" fmla="*/ 0 w 17650"/>
                  <a:gd name="T37" fmla="*/ 0 h 14883"/>
                  <a:gd name="T38" fmla="*/ 0 w 17650"/>
                  <a:gd name="T39" fmla="*/ 0 h 14883"/>
                  <a:gd name="T40" fmla="*/ 0 w 17650"/>
                  <a:gd name="T41" fmla="*/ 0 h 14883"/>
                  <a:gd name="T42" fmla="*/ 0 w 17650"/>
                  <a:gd name="T43" fmla="*/ 0 h 14883"/>
                  <a:gd name="T44" fmla="*/ 0 w 17650"/>
                  <a:gd name="T45" fmla="*/ 0 h 14883"/>
                  <a:gd name="T46" fmla="*/ 0 w 17650"/>
                  <a:gd name="T47" fmla="*/ 0 h 14883"/>
                  <a:gd name="T48" fmla="*/ 0 w 17650"/>
                  <a:gd name="T49" fmla="*/ 0 h 14883"/>
                  <a:gd name="T50" fmla="*/ 0 w 17650"/>
                  <a:gd name="T51" fmla="*/ 0 h 14883"/>
                  <a:gd name="T52" fmla="*/ 0 w 17650"/>
                  <a:gd name="T53" fmla="*/ 0 h 14883"/>
                  <a:gd name="T54" fmla="*/ 0 w 17650"/>
                  <a:gd name="T55" fmla="*/ 0 h 14883"/>
                  <a:gd name="T56" fmla="*/ 0 w 17650"/>
                  <a:gd name="T57" fmla="*/ 0 h 14883"/>
                  <a:gd name="T58" fmla="*/ 0 w 17650"/>
                  <a:gd name="T59" fmla="*/ 0 h 14883"/>
                  <a:gd name="T60" fmla="*/ 0 w 17650"/>
                  <a:gd name="T61" fmla="*/ 0 h 14883"/>
                  <a:gd name="T62" fmla="*/ 0 w 17650"/>
                  <a:gd name="T63" fmla="*/ 0 h 14883"/>
                  <a:gd name="T64" fmla="*/ 0 w 17650"/>
                  <a:gd name="T65" fmla="*/ 0 h 14883"/>
                  <a:gd name="T66" fmla="*/ 0 w 17650"/>
                  <a:gd name="T67" fmla="*/ 0 h 14883"/>
                  <a:gd name="T68" fmla="*/ 0 w 17650"/>
                  <a:gd name="T69" fmla="*/ 0 h 14883"/>
                  <a:gd name="T70" fmla="*/ 0 w 17650"/>
                  <a:gd name="T71" fmla="*/ 0 h 14883"/>
                  <a:gd name="T72" fmla="*/ 0 w 17650"/>
                  <a:gd name="T73" fmla="*/ 0 h 1488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650"/>
                  <a:gd name="T112" fmla="*/ 0 h 14883"/>
                  <a:gd name="T113" fmla="*/ 17650 w 17650"/>
                  <a:gd name="T114" fmla="*/ 14883 h 1488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650" h="14883">
                    <a:moveTo>
                      <a:pt x="373" y="6708"/>
                    </a:moveTo>
                    <a:cubicBezTo>
                      <a:pt x="5096" y="0"/>
                      <a:pt x="15437" y="4621"/>
                      <a:pt x="16780" y="12150"/>
                    </a:cubicBezTo>
                    <a:cubicBezTo>
                      <a:pt x="16954" y="13194"/>
                      <a:pt x="17028" y="13541"/>
                      <a:pt x="16879" y="14883"/>
                    </a:cubicBezTo>
                    <a:cubicBezTo>
                      <a:pt x="17376" y="13616"/>
                      <a:pt x="17650" y="12274"/>
                      <a:pt x="17650" y="10908"/>
                    </a:cubicBezTo>
                    <a:cubicBezTo>
                      <a:pt x="17650" y="7553"/>
                      <a:pt x="16059" y="4820"/>
                      <a:pt x="13623" y="3454"/>
                    </a:cubicBezTo>
                    <a:cubicBezTo>
                      <a:pt x="13473" y="3379"/>
                      <a:pt x="13275" y="3255"/>
                      <a:pt x="13125" y="3180"/>
                    </a:cubicBezTo>
                    <a:cubicBezTo>
                      <a:pt x="12877" y="3081"/>
                      <a:pt x="12579" y="2932"/>
                      <a:pt x="12355" y="2832"/>
                    </a:cubicBezTo>
                    <a:cubicBezTo>
                      <a:pt x="11932" y="2683"/>
                      <a:pt x="11932" y="2683"/>
                      <a:pt x="11932" y="2683"/>
                    </a:cubicBezTo>
                    <a:cubicBezTo>
                      <a:pt x="11783" y="2634"/>
                      <a:pt x="11584" y="2584"/>
                      <a:pt x="11435" y="2534"/>
                    </a:cubicBezTo>
                    <a:cubicBezTo>
                      <a:pt x="11087" y="2435"/>
                      <a:pt x="11087" y="2435"/>
                      <a:pt x="11087" y="2435"/>
                    </a:cubicBezTo>
                    <a:cubicBezTo>
                      <a:pt x="10988" y="2410"/>
                      <a:pt x="10838" y="2385"/>
                      <a:pt x="10739" y="2360"/>
                    </a:cubicBezTo>
                    <a:cubicBezTo>
                      <a:pt x="10466" y="2311"/>
                      <a:pt x="10466" y="2311"/>
                      <a:pt x="10466" y="2311"/>
                    </a:cubicBezTo>
                    <a:cubicBezTo>
                      <a:pt x="10366" y="2286"/>
                      <a:pt x="10267" y="2286"/>
                      <a:pt x="10167" y="2261"/>
                    </a:cubicBezTo>
                    <a:cubicBezTo>
                      <a:pt x="9919" y="2236"/>
                      <a:pt x="9919" y="2236"/>
                      <a:pt x="9919" y="2236"/>
                    </a:cubicBezTo>
                    <a:cubicBezTo>
                      <a:pt x="9844" y="2211"/>
                      <a:pt x="9745" y="2211"/>
                      <a:pt x="9670" y="2211"/>
                    </a:cubicBezTo>
                    <a:cubicBezTo>
                      <a:pt x="9446" y="2186"/>
                      <a:pt x="9446" y="2186"/>
                      <a:pt x="9446" y="2186"/>
                    </a:cubicBezTo>
                    <a:cubicBezTo>
                      <a:pt x="9397" y="2186"/>
                      <a:pt x="9297" y="2186"/>
                      <a:pt x="9223" y="2161"/>
                    </a:cubicBezTo>
                    <a:cubicBezTo>
                      <a:pt x="9024" y="2161"/>
                      <a:pt x="9024" y="2161"/>
                      <a:pt x="9024" y="2161"/>
                    </a:cubicBezTo>
                    <a:cubicBezTo>
                      <a:pt x="8949" y="2161"/>
                      <a:pt x="8875" y="2161"/>
                      <a:pt x="8800" y="2161"/>
                    </a:cubicBezTo>
                    <a:cubicBezTo>
                      <a:pt x="8576" y="2161"/>
                      <a:pt x="8576" y="2161"/>
                      <a:pt x="8576" y="2161"/>
                    </a:cubicBezTo>
                    <a:cubicBezTo>
                      <a:pt x="8526" y="2161"/>
                      <a:pt x="8427" y="2161"/>
                      <a:pt x="8352" y="2161"/>
                    </a:cubicBezTo>
                    <a:cubicBezTo>
                      <a:pt x="8129" y="2186"/>
                      <a:pt x="8129" y="2186"/>
                      <a:pt x="8129" y="2186"/>
                    </a:cubicBezTo>
                    <a:cubicBezTo>
                      <a:pt x="8079" y="2186"/>
                      <a:pt x="7980" y="2186"/>
                      <a:pt x="7905" y="2186"/>
                    </a:cubicBezTo>
                    <a:cubicBezTo>
                      <a:pt x="7656" y="2211"/>
                      <a:pt x="7656" y="2211"/>
                      <a:pt x="7656" y="2211"/>
                    </a:cubicBezTo>
                    <a:cubicBezTo>
                      <a:pt x="7582" y="2236"/>
                      <a:pt x="7482" y="2236"/>
                      <a:pt x="7383" y="2236"/>
                    </a:cubicBezTo>
                    <a:cubicBezTo>
                      <a:pt x="7060" y="2286"/>
                      <a:pt x="7060" y="2286"/>
                      <a:pt x="7060" y="2286"/>
                    </a:cubicBezTo>
                    <a:cubicBezTo>
                      <a:pt x="6115" y="2484"/>
                      <a:pt x="5668" y="2634"/>
                      <a:pt x="4947" y="2907"/>
                    </a:cubicBezTo>
                    <a:cubicBezTo>
                      <a:pt x="4425" y="3131"/>
                      <a:pt x="4425" y="3131"/>
                      <a:pt x="4425" y="3131"/>
                    </a:cubicBezTo>
                    <a:cubicBezTo>
                      <a:pt x="3778" y="3478"/>
                      <a:pt x="3729" y="3503"/>
                      <a:pt x="3331" y="3752"/>
                    </a:cubicBezTo>
                    <a:cubicBezTo>
                      <a:pt x="2784" y="4124"/>
                      <a:pt x="2784" y="4124"/>
                      <a:pt x="2784" y="4124"/>
                    </a:cubicBezTo>
                    <a:cubicBezTo>
                      <a:pt x="2560" y="4323"/>
                      <a:pt x="2237" y="4572"/>
                      <a:pt x="2013" y="4770"/>
                    </a:cubicBezTo>
                    <a:cubicBezTo>
                      <a:pt x="1491" y="5292"/>
                      <a:pt x="1491" y="5292"/>
                      <a:pt x="1491" y="5292"/>
                    </a:cubicBezTo>
                    <a:cubicBezTo>
                      <a:pt x="1317" y="5491"/>
                      <a:pt x="1069" y="5764"/>
                      <a:pt x="895" y="5988"/>
                    </a:cubicBezTo>
                    <a:cubicBezTo>
                      <a:pt x="447" y="6584"/>
                      <a:pt x="447" y="6584"/>
                      <a:pt x="447" y="6584"/>
                    </a:cubicBezTo>
                    <a:cubicBezTo>
                      <a:pt x="323" y="6808"/>
                      <a:pt x="124" y="7106"/>
                      <a:pt x="0" y="7330"/>
                    </a:cubicBezTo>
                    <a:cubicBezTo>
                      <a:pt x="273" y="6882"/>
                      <a:pt x="273" y="6882"/>
                      <a:pt x="273" y="6882"/>
                    </a:cubicBezTo>
                    <a:cubicBezTo>
                      <a:pt x="298" y="6833"/>
                      <a:pt x="348" y="6758"/>
                      <a:pt x="373" y="6708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00" name="Freeform 20"/>
              <p:cNvSpPr>
                <a:spLocks noChangeAspect="1"/>
              </p:cNvSpPr>
              <p:nvPr/>
            </p:nvSpPr>
            <p:spPr bwMode="auto">
              <a:xfrm>
                <a:off x="3072" y="1643"/>
                <a:ext cx="419" cy="1089"/>
              </a:xfrm>
              <a:custGeom>
                <a:avLst/>
                <a:gdLst>
                  <a:gd name="T0" fmla="*/ 0 w 6983"/>
                  <a:gd name="T1" fmla="*/ 0 h 18150"/>
                  <a:gd name="T2" fmla="*/ 0 w 6983"/>
                  <a:gd name="T3" fmla="*/ 0 h 18150"/>
                  <a:gd name="T4" fmla="*/ 0 w 6983"/>
                  <a:gd name="T5" fmla="*/ 0 h 18150"/>
                  <a:gd name="T6" fmla="*/ 0 w 6983"/>
                  <a:gd name="T7" fmla="*/ 0 h 18150"/>
                  <a:gd name="T8" fmla="*/ 0 w 6983"/>
                  <a:gd name="T9" fmla="*/ 0 h 18150"/>
                  <a:gd name="T10" fmla="*/ 0 w 6983"/>
                  <a:gd name="T11" fmla="*/ 0 h 18150"/>
                  <a:gd name="T12" fmla="*/ 0 w 6983"/>
                  <a:gd name="T13" fmla="*/ 0 h 18150"/>
                  <a:gd name="T14" fmla="*/ 0 w 6983"/>
                  <a:gd name="T15" fmla="*/ 0 h 18150"/>
                  <a:gd name="T16" fmla="*/ 0 w 6983"/>
                  <a:gd name="T17" fmla="*/ 0 h 18150"/>
                  <a:gd name="T18" fmla="*/ 0 w 6983"/>
                  <a:gd name="T19" fmla="*/ 0 h 18150"/>
                  <a:gd name="T20" fmla="*/ 0 w 6983"/>
                  <a:gd name="T21" fmla="*/ 0 h 18150"/>
                  <a:gd name="T22" fmla="*/ 0 w 6983"/>
                  <a:gd name="T23" fmla="*/ 0 h 18150"/>
                  <a:gd name="T24" fmla="*/ 0 w 6983"/>
                  <a:gd name="T25" fmla="*/ 0 h 18150"/>
                  <a:gd name="T26" fmla="*/ 0 w 6983"/>
                  <a:gd name="T27" fmla="*/ 0 h 18150"/>
                  <a:gd name="T28" fmla="*/ 0 w 6983"/>
                  <a:gd name="T29" fmla="*/ 0 h 18150"/>
                  <a:gd name="T30" fmla="*/ 0 w 6983"/>
                  <a:gd name="T31" fmla="*/ 0 h 18150"/>
                  <a:gd name="T32" fmla="*/ 0 w 6983"/>
                  <a:gd name="T33" fmla="*/ 0 h 18150"/>
                  <a:gd name="T34" fmla="*/ 0 w 6983"/>
                  <a:gd name="T35" fmla="*/ 0 h 18150"/>
                  <a:gd name="T36" fmla="*/ 0 w 6983"/>
                  <a:gd name="T37" fmla="*/ 0 h 18150"/>
                  <a:gd name="T38" fmla="*/ 0 w 6983"/>
                  <a:gd name="T39" fmla="*/ 0 h 18150"/>
                  <a:gd name="T40" fmla="*/ 0 w 6983"/>
                  <a:gd name="T41" fmla="*/ 0 h 18150"/>
                  <a:gd name="T42" fmla="*/ 0 w 6983"/>
                  <a:gd name="T43" fmla="*/ 0 h 18150"/>
                  <a:gd name="T44" fmla="*/ 0 w 6983"/>
                  <a:gd name="T45" fmla="*/ 0 h 18150"/>
                  <a:gd name="T46" fmla="*/ 0 w 6983"/>
                  <a:gd name="T47" fmla="*/ 0 h 18150"/>
                  <a:gd name="T48" fmla="*/ 0 w 6983"/>
                  <a:gd name="T49" fmla="*/ 0 h 18150"/>
                  <a:gd name="T50" fmla="*/ 0 w 6983"/>
                  <a:gd name="T51" fmla="*/ 0 h 18150"/>
                  <a:gd name="T52" fmla="*/ 0 w 6983"/>
                  <a:gd name="T53" fmla="*/ 0 h 18150"/>
                  <a:gd name="T54" fmla="*/ 0 w 6983"/>
                  <a:gd name="T55" fmla="*/ 0 h 18150"/>
                  <a:gd name="T56" fmla="*/ 0 w 6983"/>
                  <a:gd name="T57" fmla="*/ 0 h 18150"/>
                  <a:gd name="T58" fmla="*/ 0 w 6983"/>
                  <a:gd name="T59" fmla="*/ 0 h 18150"/>
                  <a:gd name="T60" fmla="*/ 0 w 6983"/>
                  <a:gd name="T61" fmla="*/ 0 h 18150"/>
                  <a:gd name="T62" fmla="*/ 0 w 6983"/>
                  <a:gd name="T63" fmla="*/ 0 h 18150"/>
                  <a:gd name="T64" fmla="*/ 0 w 6983"/>
                  <a:gd name="T65" fmla="*/ 0 h 181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983"/>
                  <a:gd name="T100" fmla="*/ 0 h 18150"/>
                  <a:gd name="T101" fmla="*/ 6983 w 6983"/>
                  <a:gd name="T102" fmla="*/ 18150 h 181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983" h="18150">
                    <a:moveTo>
                      <a:pt x="5965" y="7459"/>
                    </a:moveTo>
                    <a:cubicBezTo>
                      <a:pt x="5965" y="8826"/>
                      <a:pt x="5691" y="10169"/>
                      <a:pt x="5194" y="11437"/>
                    </a:cubicBezTo>
                    <a:cubicBezTo>
                      <a:pt x="5194" y="11437"/>
                      <a:pt x="5194" y="11437"/>
                      <a:pt x="5194" y="11437"/>
                    </a:cubicBezTo>
                    <a:cubicBezTo>
                      <a:pt x="5144" y="14495"/>
                      <a:pt x="3032" y="17180"/>
                      <a:pt x="0" y="18150"/>
                    </a:cubicBezTo>
                    <a:cubicBezTo>
                      <a:pt x="348" y="18025"/>
                      <a:pt x="348" y="18025"/>
                      <a:pt x="348" y="18025"/>
                    </a:cubicBezTo>
                    <a:cubicBezTo>
                      <a:pt x="696" y="17901"/>
                      <a:pt x="696" y="17901"/>
                      <a:pt x="696" y="17901"/>
                    </a:cubicBezTo>
                    <a:cubicBezTo>
                      <a:pt x="1218" y="17677"/>
                      <a:pt x="1218" y="17677"/>
                      <a:pt x="1218" y="17677"/>
                    </a:cubicBezTo>
                    <a:cubicBezTo>
                      <a:pt x="1864" y="17354"/>
                      <a:pt x="1914" y="17329"/>
                      <a:pt x="2336" y="17081"/>
                    </a:cubicBezTo>
                    <a:cubicBezTo>
                      <a:pt x="2883" y="16708"/>
                      <a:pt x="2883" y="16708"/>
                      <a:pt x="2883" y="16708"/>
                    </a:cubicBezTo>
                    <a:cubicBezTo>
                      <a:pt x="3131" y="16509"/>
                      <a:pt x="3455" y="16260"/>
                      <a:pt x="3678" y="16061"/>
                    </a:cubicBezTo>
                    <a:cubicBezTo>
                      <a:pt x="4200" y="15564"/>
                      <a:pt x="4200" y="15564"/>
                      <a:pt x="4200" y="15564"/>
                    </a:cubicBezTo>
                    <a:cubicBezTo>
                      <a:pt x="4374" y="15340"/>
                      <a:pt x="4623" y="15067"/>
                      <a:pt x="4797" y="14868"/>
                    </a:cubicBezTo>
                    <a:cubicBezTo>
                      <a:pt x="5244" y="14246"/>
                      <a:pt x="5244" y="14246"/>
                      <a:pt x="5244" y="14246"/>
                    </a:cubicBezTo>
                    <a:cubicBezTo>
                      <a:pt x="5393" y="14047"/>
                      <a:pt x="5592" y="13749"/>
                      <a:pt x="5716" y="13500"/>
                    </a:cubicBezTo>
                    <a:cubicBezTo>
                      <a:pt x="6064" y="12829"/>
                      <a:pt x="6064" y="12829"/>
                      <a:pt x="6064" y="12829"/>
                    </a:cubicBezTo>
                    <a:cubicBezTo>
                      <a:pt x="6163" y="12605"/>
                      <a:pt x="6312" y="12282"/>
                      <a:pt x="6387" y="12034"/>
                    </a:cubicBezTo>
                    <a:cubicBezTo>
                      <a:pt x="6636" y="11288"/>
                      <a:pt x="6636" y="11288"/>
                      <a:pt x="6636" y="11288"/>
                    </a:cubicBezTo>
                    <a:cubicBezTo>
                      <a:pt x="6685" y="11039"/>
                      <a:pt x="6760" y="10691"/>
                      <a:pt x="6810" y="10442"/>
                    </a:cubicBezTo>
                    <a:cubicBezTo>
                      <a:pt x="6934" y="9647"/>
                      <a:pt x="6934" y="9647"/>
                      <a:pt x="6934" y="9647"/>
                    </a:cubicBezTo>
                    <a:cubicBezTo>
                      <a:pt x="6959" y="9348"/>
                      <a:pt x="6983" y="8975"/>
                      <a:pt x="6983" y="8677"/>
                    </a:cubicBezTo>
                    <a:cubicBezTo>
                      <a:pt x="6959" y="7857"/>
                      <a:pt x="6959" y="7857"/>
                      <a:pt x="6959" y="7857"/>
                    </a:cubicBezTo>
                    <a:cubicBezTo>
                      <a:pt x="6909" y="7608"/>
                      <a:pt x="6884" y="7260"/>
                      <a:pt x="6834" y="6986"/>
                    </a:cubicBezTo>
                    <a:cubicBezTo>
                      <a:pt x="6685" y="6216"/>
                      <a:pt x="6685" y="6216"/>
                      <a:pt x="6685" y="6216"/>
                    </a:cubicBezTo>
                    <a:cubicBezTo>
                      <a:pt x="6611" y="5967"/>
                      <a:pt x="6511" y="5644"/>
                      <a:pt x="6437" y="5395"/>
                    </a:cubicBezTo>
                    <a:cubicBezTo>
                      <a:pt x="6163" y="4674"/>
                      <a:pt x="6163" y="4674"/>
                      <a:pt x="6163" y="4674"/>
                    </a:cubicBezTo>
                    <a:cubicBezTo>
                      <a:pt x="6039" y="4450"/>
                      <a:pt x="5915" y="4127"/>
                      <a:pt x="5791" y="3903"/>
                    </a:cubicBezTo>
                    <a:cubicBezTo>
                      <a:pt x="5393" y="3257"/>
                      <a:pt x="5393" y="3257"/>
                      <a:pt x="5393" y="3257"/>
                    </a:cubicBezTo>
                    <a:cubicBezTo>
                      <a:pt x="5244" y="3058"/>
                      <a:pt x="5045" y="2760"/>
                      <a:pt x="4896" y="2561"/>
                    </a:cubicBezTo>
                    <a:cubicBezTo>
                      <a:pt x="4424" y="1989"/>
                      <a:pt x="4424" y="1989"/>
                      <a:pt x="4424" y="1989"/>
                    </a:cubicBezTo>
                    <a:cubicBezTo>
                      <a:pt x="4225" y="1790"/>
                      <a:pt x="3976" y="1541"/>
                      <a:pt x="3778" y="1342"/>
                    </a:cubicBezTo>
                    <a:cubicBezTo>
                      <a:pt x="3256" y="895"/>
                      <a:pt x="3256" y="895"/>
                      <a:pt x="3256" y="895"/>
                    </a:cubicBezTo>
                    <a:cubicBezTo>
                      <a:pt x="2560" y="373"/>
                      <a:pt x="2485" y="323"/>
                      <a:pt x="1939" y="0"/>
                    </a:cubicBezTo>
                    <a:cubicBezTo>
                      <a:pt x="4374" y="1367"/>
                      <a:pt x="5965" y="4102"/>
                      <a:pt x="5965" y="7459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01" name="Freeform 21"/>
              <p:cNvSpPr>
                <a:spLocks noChangeAspect="1"/>
              </p:cNvSpPr>
              <p:nvPr/>
            </p:nvSpPr>
            <p:spPr bwMode="auto">
              <a:xfrm>
                <a:off x="2282" y="1721"/>
                <a:ext cx="1048" cy="1074"/>
              </a:xfrm>
              <a:custGeom>
                <a:avLst/>
                <a:gdLst>
                  <a:gd name="T0" fmla="*/ 0 w 8734"/>
                  <a:gd name="T1" fmla="*/ 0 h 8950"/>
                  <a:gd name="T2" fmla="*/ 0 w 8734"/>
                  <a:gd name="T3" fmla="*/ 0 h 8950"/>
                  <a:gd name="T4" fmla="*/ 0 w 8734"/>
                  <a:gd name="T5" fmla="*/ 0 h 8950"/>
                  <a:gd name="T6" fmla="*/ 0 w 8734"/>
                  <a:gd name="T7" fmla="*/ 0 h 89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34"/>
                  <a:gd name="T13" fmla="*/ 0 h 8950"/>
                  <a:gd name="T14" fmla="*/ 8734 w 8734"/>
                  <a:gd name="T15" fmla="*/ 8950 h 89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34" h="8950">
                    <a:moveTo>
                      <a:pt x="3727" y="8329"/>
                    </a:moveTo>
                    <a:cubicBezTo>
                      <a:pt x="6846" y="8950"/>
                      <a:pt x="8734" y="5611"/>
                      <a:pt x="6833" y="2855"/>
                    </a:cubicBezTo>
                    <a:cubicBezTo>
                      <a:pt x="4883" y="0"/>
                      <a:pt x="796" y="459"/>
                      <a:pt x="311" y="3588"/>
                    </a:cubicBezTo>
                    <a:cubicBezTo>
                      <a:pt x="0" y="5661"/>
                      <a:pt x="1628" y="7920"/>
                      <a:pt x="3727" y="8329"/>
                    </a:cubicBezTo>
                  </a:path>
                </a:pathLst>
              </a:custGeom>
              <a:solidFill>
                <a:srgbClr val="F9A51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02" name="Freeform 22"/>
              <p:cNvSpPr>
                <a:spLocks noChangeAspect="1"/>
              </p:cNvSpPr>
              <p:nvPr/>
            </p:nvSpPr>
            <p:spPr bwMode="auto">
              <a:xfrm>
                <a:off x="2267" y="1739"/>
                <a:ext cx="1021" cy="1082"/>
              </a:xfrm>
              <a:custGeom>
                <a:avLst/>
                <a:gdLst>
                  <a:gd name="T0" fmla="*/ 0 w 8509"/>
                  <a:gd name="T1" fmla="*/ 0 h 9017"/>
                  <a:gd name="T2" fmla="*/ 0 w 8509"/>
                  <a:gd name="T3" fmla="*/ 0 h 9017"/>
                  <a:gd name="T4" fmla="*/ 0 w 8509"/>
                  <a:gd name="T5" fmla="*/ 0 h 9017"/>
                  <a:gd name="T6" fmla="*/ 0 w 8509"/>
                  <a:gd name="T7" fmla="*/ 0 h 90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09"/>
                  <a:gd name="T13" fmla="*/ 0 h 9017"/>
                  <a:gd name="T14" fmla="*/ 8509 w 8509"/>
                  <a:gd name="T15" fmla="*/ 9017 h 90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09" h="9017">
                    <a:moveTo>
                      <a:pt x="3404" y="8023"/>
                    </a:moveTo>
                    <a:cubicBezTo>
                      <a:pt x="6646" y="9017"/>
                      <a:pt x="8509" y="5788"/>
                      <a:pt x="7043" y="3180"/>
                    </a:cubicBezTo>
                    <a:cubicBezTo>
                      <a:pt x="5255" y="0"/>
                      <a:pt x="1280" y="398"/>
                      <a:pt x="584" y="3093"/>
                    </a:cubicBezTo>
                    <a:cubicBezTo>
                      <a:pt x="0" y="5341"/>
                      <a:pt x="1566" y="7452"/>
                      <a:pt x="3404" y="8023"/>
                    </a:cubicBezTo>
                  </a:path>
                </a:pathLst>
              </a:custGeom>
              <a:solidFill>
                <a:srgbClr val="F9A41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03" name="Freeform 23"/>
              <p:cNvSpPr>
                <a:spLocks noChangeAspect="1"/>
              </p:cNvSpPr>
              <p:nvPr/>
            </p:nvSpPr>
            <p:spPr bwMode="auto">
              <a:xfrm>
                <a:off x="2262" y="1762"/>
                <a:ext cx="963" cy="1076"/>
              </a:xfrm>
              <a:custGeom>
                <a:avLst/>
                <a:gdLst>
                  <a:gd name="T0" fmla="*/ 0 w 8025"/>
                  <a:gd name="T1" fmla="*/ 0 h 8966"/>
                  <a:gd name="T2" fmla="*/ 0 w 8025"/>
                  <a:gd name="T3" fmla="*/ 0 h 8966"/>
                  <a:gd name="T4" fmla="*/ 0 w 8025"/>
                  <a:gd name="T5" fmla="*/ 0 h 8966"/>
                  <a:gd name="T6" fmla="*/ 0 w 8025"/>
                  <a:gd name="T7" fmla="*/ 0 h 89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025"/>
                  <a:gd name="T13" fmla="*/ 0 h 8966"/>
                  <a:gd name="T14" fmla="*/ 8025 w 8025"/>
                  <a:gd name="T15" fmla="*/ 8966 h 89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025" h="8966">
                    <a:moveTo>
                      <a:pt x="2824" y="7511"/>
                    </a:moveTo>
                    <a:cubicBezTo>
                      <a:pt x="5624" y="8966"/>
                      <a:pt x="8025" y="6504"/>
                      <a:pt x="7278" y="3942"/>
                    </a:cubicBezTo>
                    <a:cubicBezTo>
                      <a:pt x="6283" y="510"/>
                      <a:pt x="2190" y="0"/>
                      <a:pt x="908" y="2412"/>
                    </a:cubicBezTo>
                    <a:cubicBezTo>
                      <a:pt x="0" y="4129"/>
                      <a:pt x="896" y="6516"/>
                      <a:pt x="2824" y="7511"/>
                    </a:cubicBezTo>
                  </a:path>
                </a:pathLst>
              </a:custGeom>
              <a:solidFill>
                <a:srgbClr val="F9A31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04" name="Freeform 24"/>
              <p:cNvSpPr>
                <a:spLocks noChangeAspect="1"/>
              </p:cNvSpPr>
              <p:nvPr/>
            </p:nvSpPr>
            <p:spPr bwMode="auto">
              <a:xfrm>
                <a:off x="2261" y="1752"/>
                <a:ext cx="945" cy="1069"/>
              </a:xfrm>
              <a:custGeom>
                <a:avLst/>
                <a:gdLst>
                  <a:gd name="T0" fmla="*/ 0 w 7875"/>
                  <a:gd name="T1" fmla="*/ 0 h 8909"/>
                  <a:gd name="T2" fmla="*/ 0 w 7875"/>
                  <a:gd name="T3" fmla="*/ 0 h 8909"/>
                  <a:gd name="T4" fmla="*/ 0 w 7875"/>
                  <a:gd name="T5" fmla="*/ 0 h 8909"/>
                  <a:gd name="T6" fmla="*/ 0 w 7875"/>
                  <a:gd name="T7" fmla="*/ 0 h 89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75"/>
                  <a:gd name="T13" fmla="*/ 0 h 8909"/>
                  <a:gd name="T14" fmla="*/ 7875 w 7875"/>
                  <a:gd name="T15" fmla="*/ 8909 h 89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75" h="8909">
                    <a:moveTo>
                      <a:pt x="2634" y="7443"/>
                    </a:moveTo>
                    <a:cubicBezTo>
                      <a:pt x="5255" y="8909"/>
                      <a:pt x="7875" y="6896"/>
                      <a:pt x="7105" y="4001"/>
                    </a:cubicBezTo>
                    <a:cubicBezTo>
                      <a:pt x="6397" y="1380"/>
                      <a:pt x="2621" y="0"/>
                      <a:pt x="1094" y="2448"/>
                    </a:cubicBezTo>
                    <a:cubicBezTo>
                      <a:pt x="0" y="4188"/>
                      <a:pt x="1007" y="6511"/>
                      <a:pt x="2634" y="7443"/>
                    </a:cubicBezTo>
                  </a:path>
                </a:pathLst>
              </a:custGeom>
              <a:solidFill>
                <a:srgbClr val="F8A21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05" name="Freeform 25"/>
              <p:cNvSpPr>
                <a:spLocks noChangeAspect="1"/>
              </p:cNvSpPr>
              <p:nvPr/>
            </p:nvSpPr>
            <p:spPr bwMode="auto">
              <a:xfrm>
                <a:off x="2274" y="1782"/>
                <a:ext cx="875" cy="1027"/>
              </a:xfrm>
              <a:custGeom>
                <a:avLst/>
                <a:gdLst>
                  <a:gd name="T0" fmla="*/ 0 w 7291"/>
                  <a:gd name="T1" fmla="*/ 0 h 8559"/>
                  <a:gd name="T2" fmla="*/ 0 w 7291"/>
                  <a:gd name="T3" fmla="*/ 0 h 8559"/>
                  <a:gd name="T4" fmla="*/ 0 w 7291"/>
                  <a:gd name="T5" fmla="*/ 0 h 8559"/>
                  <a:gd name="T6" fmla="*/ 0 w 7291"/>
                  <a:gd name="T7" fmla="*/ 0 h 85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91"/>
                  <a:gd name="T13" fmla="*/ 0 h 8559"/>
                  <a:gd name="T14" fmla="*/ 7291 w 7291"/>
                  <a:gd name="T15" fmla="*/ 8559 h 85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91" h="8559">
                    <a:moveTo>
                      <a:pt x="2223" y="6932"/>
                    </a:moveTo>
                    <a:cubicBezTo>
                      <a:pt x="4608" y="8559"/>
                      <a:pt x="7291" y="6994"/>
                      <a:pt x="6919" y="4199"/>
                    </a:cubicBezTo>
                    <a:cubicBezTo>
                      <a:pt x="6546" y="1342"/>
                      <a:pt x="2770" y="0"/>
                      <a:pt x="1155" y="2149"/>
                    </a:cubicBezTo>
                    <a:cubicBezTo>
                      <a:pt x="0" y="3677"/>
                      <a:pt x="770" y="5938"/>
                      <a:pt x="2223" y="6932"/>
                    </a:cubicBezTo>
                  </a:path>
                </a:pathLst>
              </a:custGeom>
              <a:solidFill>
                <a:srgbClr val="F8A01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06" name="Freeform 26"/>
              <p:cNvSpPr>
                <a:spLocks noChangeAspect="1"/>
              </p:cNvSpPr>
              <p:nvPr/>
            </p:nvSpPr>
            <p:spPr bwMode="auto">
              <a:xfrm>
                <a:off x="2292" y="1831"/>
                <a:ext cx="844" cy="983"/>
              </a:xfrm>
              <a:custGeom>
                <a:avLst/>
                <a:gdLst>
                  <a:gd name="T0" fmla="*/ 0 w 7033"/>
                  <a:gd name="T1" fmla="*/ 0 h 8191"/>
                  <a:gd name="T2" fmla="*/ 0 w 7033"/>
                  <a:gd name="T3" fmla="*/ 0 h 8191"/>
                  <a:gd name="T4" fmla="*/ 0 w 7033"/>
                  <a:gd name="T5" fmla="*/ 0 h 8191"/>
                  <a:gd name="T6" fmla="*/ 0 w 7033"/>
                  <a:gd name="T7" fmla="*/ 0 h 81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33"/>
                  <a:gd name="T13" fmla="*/ 0 h 8191"/>
                  <a:gd name="T14" fmla="*/ 7033 w 7033"/>
                  <a:gd name="T15" fmla="*/ 8191 h 81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33" h="8191">
                    <a:moveTo>
                      <a:pt x="2038" y="6426"/>
                    </a:moveTo>
                    <a:cubicBezTo>
                      <a:pt x="4498" y="8191"/>
                      <a:pt x="7033" y="6265"/>
                      <a:pt x="6623" y="3766"/>
                    </a:cubicBezTo>
                    <a:cubicBezTo>
                      <a:pt x="6126" y="795"/>
                      <a:pt x="2261" y="0"/>
                      <a:pt x="1006" y="1964"/>
                    </a:cubicBezTo>
                    <a:cubicBezTo>
                      <a:pt x="0" y="3542"/>
                      <a:pt x="758" y="5506"/>
                      <a:pt x="2038" y="6426"/>
                    </a:cubicBezTo>
                  </a:path>
                </a:pathLst>
              </a:custGeom>
              <a:solidFill>
                <a:srgbClr val="F89F1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07" name="Freeform 27"/>
              <p:cNvSpPr>
                <a:spLocks noChangeAspect="1"/>
              </p:cNvSpPr>
              <p:nvPr/>
            </p:nvSpPr>
            <p:spPr bwMode="auto">
              <a:xfrm>
                <a:off x="2317" y="1853"/>
                <a:ext cx="800" cy="956"/>
              </a:xfrm>
              <a:custGeom>
                <a:avLst/>
                <a:gdLst>
                  <a:gd name="T0" fmla="*/ 0 w 6667"/>
                  <a:gd name="T1" fmla="*/ 0 h 7967"/>
                  <a:gd name="T2" fmla="*/ 0 w 6667"/>
                  <a:gd name="T3" fmla="*/ 0 h 7967"/>
                  <a:gd name="T4" fmla="*/ 0 w 6667"/>
                  <a:gd name="T5" fmla="*/ 0 h 7967"/>
                  <a:gd name="T6" fmla="*/ 0 w 6667"/>
                  <a:gd name="T7" fmla="*/ 0 h 79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67"/>
                  <a:gd name="T13" fmla="*/ 0 h 7967"/>
                  <a:gd name="T14" fmla="*/ 6667 w 6667"/>
                  <a:gd name="T15" fmla="*/ 7967 h 79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67" h="7967">
                    <a:moveTo>
                      <a:pt x="1878" y="6177"/>
                    </a:moveTo>
                    <a:cubicBezTo>
                      <a:pt x="4416" y="7967"/>
                      <a:pt x="6667" y="5742"/>
                      <a:pt x="6256" y="3567"/>
                    </a:cubicBezTo>
                    <a:cubicBezTo>
                      <a:pt x="5697" y="622"/>
                      <a:pt x="2052" y="0"/>
                      <a:pt x="796" y="2026"/>
                    </a:cubicBezTo>
                    <a:cubicBezTo>
                      <a:pt x="0" y="3319"/>
                      <a:pt x="473" y="5146"/>
                      <a:pt x="1878" y="6177"/>
                    </a:cubicBezTo>
                  </a:path>
                </a:pathLst>
              </a:custGeom>
              <a:solidFill>
                <a:srgbClr val="F89E1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08" name="Freeform 28"/>
              <p:cNvSpPr>
                <a:spLocks noChangeAspect="1"/>
              </p:cNvSpPr>
              <p:nvPr/>
            </p:nvSpPr>
            <p:spPr bwMode="auto">
              <a:xfrm>
                <a:off x="2324" y="1886"/>
                <a:ext cx="736" cy="908"/>
              </a:xfrm>
              <a:custGeom>
                <a:avLst/>
                <a:gdLst>
                  <a:gd name="T0" fmla="*/ 0 w 6134"/>
                  <a:gd name="T1" fmla="*/ 0 h 7567"/>
                  <a:gd name="T2" fmla="*/ 0 w 6134"/>
                  <a:gd name="T3" fmla="*/ 0 h 7567"/>
                  <a:gd name="T4" fmla="*/ 0 w 6134"/>
                  <a:gd name="T5" fmla="*/ 0 h 7567"/>
                  <a:gd name="T6" fmla="*/ 0 w 6134"/>
                  <a:gd name="T7" fmla="*/ 0 h 75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34"/>
                  <a:gd name="T13" fmla="*/ 0 h 7567"/>
                  <a:gd name="T14" fmla="*/ 6134 w 6134"/>
                  <a:gd name="T15" fmla="*/ 7567 h 75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34" h="7567">
                    <a:moveTo>
                      <a:pt x="1528" y="5566"/>
                    </a:moveTo>
                    <a:cubicBezTo>
                      <a:pt x="3738" y="7567"/>
                      <a:pt x="6134" y="5840"/>
                      <a:pt x="6084" y="3728"/>
                    </a:cubicBezTo>
                    <a:cubicBezTo>
                      <a:pt x="6022" y="820"/>
                      <a:pt x="2595" y="0"/>
                      <a:pt x="1180" y="1454"/>
                    </a:cubicBezTo>
                    <a:cubicBezTo>
                      <a:pt x="0" y="2647"/>
                      <a:pt x="410" y="4548"/>
                      <a:pt x="1528" y="5566"/>
                    </a:cubicBezTo>
                  </a:path>
                </a:pathLst>
              </a:custGeom>
              <a:solidFill>
                <a:srgbClr val="F89D1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09" name="Freeform 29"/>
              <p:cNvSpPr>
                <a:spLocks noChangeAspect="1"/>
              </p:cNvSpPr>
              <p:nvPr/>
            </p:nvSpPr>
            <p:spPr bwMode="auto">
              <a:xfrm>
                <a:off x="2341" y="1885"/>
                <a:ext cx="731" cy="888"/>
              </a:xfrm>
              <a:custGeom>
                <a:avLst/>
                <a:gdLst>
                  <a:gd name="T0" fmla="*/ 0 w 12183"/>
                  <a:gd name="T1" fmla="*/ 0 h 14800"/>
                  <a:gd name="T2" fmla="*/ 0 w 12183"/>
                  <a:gd name="T3" fmla="*/ 0 h 14800"/>
                  <a:gd name="T4" fmla="*/ 0 w 12183"/>
                  <a:gd name="T5" fmla="*/ 0 h 14800"/>
                  <a:gd name="T6" fmla="*/ 0 w 12183"/>
                  <a:gd name="T7" fmla="*/ 0 h 148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183"/>
                  <a:gd name="T13" fmla="*/ 0 h 14800"/>
                  <a:gd name="T14" fmla="*/ 12183 w 12183"/>
                  <a:gd name="T15" fmla="*/ 14800 h 148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183" h="14800">
                    <a:moveTo>
                      <a:pt x="2884" y="11026"/>
                    </a:moveTo>
                    <a:cubicBezTo>
                      <a:pt x="7061" y="14800"/>
                      <a:pt x="12183" y="11324"/>
                      <a:pt x="11586" y="6556"/>
                    </a:cubicBezTo>
                    <a:cubicBezTo>
                      <a:pt x="11015" y="1937"/>
                      <a:pt x="4426" y="0"/>
                      <a:pt x="1790" y="3700"/>
                    </a:cubicBezTo>
                    <a:cubicBezTo>
                      <a:pt x="0" y="6208"/>
                      <a:pt x="1019" y="9337"/>
                      <a:pt x="2884" y="11026"/>
                    </a:cubicBezTo>
                  </a:path>
                </a:pathLst>
              </a:custGeom>
              <a:solidFill>
                <a:srgbClr val="F79C1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10" name="Freeform 30"/>
              <p:cNvSpPr>
                <a:spLocks noChangeAspect="1"/>
              </p:cNvSpPr>
              <p:nvPr/>
            </p:nvSpPr>
            <p:spPr bwMode="auto">
              <a:xfrm>
                <a:off x="2349" y="1910"/>
                <a:ext cx="708" cy="853"/>
              </a:xfrm>
              <a:custGeom>
                <a:avLst/>
                <a:gdLst>
                  <a:gd name="T0" fmla="*/ 0 w 11800"/>
                  <a:gd name="T1" fmla="*/ 0 h 14216"/>
                  <a:gd name="T2" fmla="*/ 0 w 11800"/>
                  <a:gd name="T3" fmla="*/ 0 h 14216"/>
                  <a:gd name="T4" fmla="*/ 0 w 11800"/>
                  <a:gd name="T5" fmla="*/ 0 h 14216"/>
                  <a:gd name="T6" fmla="*/ 0 w 11800"/>
                  <a:gd name="T7" fmla="*/ 0 h 142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800"/>
                  <a:gd name="T13" fmla="*/ 0 h 14216"/>
                  <a:gd name="T14" fmla="*/ 11800 w 11800"/>
                  <a:gd name="T15" fmla="*/ 14216 h 142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800" h="14216">
                    <a:moveTo>
                      <a:pt x="2932" y="10488"/>
                    </a:moveTo>
                    <a:cubicBezTo>
                      <a:pt x="7180" y="14216"/>
                      <a:pt x="11800" y="10165"/>
                      <a:pt x="11254" y="6114"/>
                    </a:cubicBezTo>
                    <a:cubicBezTo>
                      <a:pt x="10633" y="1764"/>
                      <a:pt x="4571" y="0"/>
                      <a:pt x="1963" y="3405"/>
                    </a:cubicBezTo>
                    <a:cubicBezTo>
                      <a:pt x="0" y="5990"/>
                      <a:pt x="1342" y="9121"/>
                      <a:pt x="2932" y="10488"/>
                    </a:cubicBezTo>
                  </a:path>
                </a:pathLst>
              </a:custGeom>
              <a:solidFill>
                <a:srgbClr val="F79A1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11" name="Freeform 31"/>
              <p:cNvSpPr>
                <a:spLocks noChangeAspect="1"/>
              </p:cNvSpPr>
              <p:nvPr/>
            </p:nvSpPr>
            <p:spPr bwMode="auto">
              <a:xfrm>
                <a:off x="2358" y="1935"/>
                <a:ext cx="671" cy="801"/>
              </a:xfrm>
              <a:custGeom>
                <a:avLst/>
                <a:gdLst>
                  <a:gd name="T0" fmla="*/ 0 w 11183"/>
                  <a:gd name="T1" fmla="*/ 0 h 13350"/>
                  <a:gd name="T2" fmla="*/ 0 w 11183"/>
                  <a:gd name="T3" fmla="*/ 0 h 13350"/>
                  <a:gd name="T4" fmla="*/ 0 w 11183"/>
                  <a:gd name="T5" fmla="*/ 0 h 13350"/>
                  <a:gd name="T6" fmla="*/ 0 w 11183"/>
                  <a:gd name="T7" fmla="*/ 0 h 13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83"/>
                  <a:gd name="T13" fmla="*/ 0 h 13350"/>
                  <a:gd name="T14" fmla="*/ 11183 w 11183"/>
                  <a:gd name="T15" fmla="*/ 13350 h 13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83" h="13350">
                    <a:moveTo>
                      <a:pt x="2336" y="9298"/>
                    </a:moveTo>
                    <a:cubicBezTo>
                      <a:pt x="5791" y="13350"/>
                      <a:pt x="10686" y="10417"/>
                      <a:pt x="10910" y="6564"/>
                    </a:cubicBezTo>
                    <a:cubicBezTo>
                      <a:pt x="11183" y="2138"/>
                      <a:pt x="5492" y="0"/>
                      <a:pt x="2709" y="2561"/>
                    </a:cubicBezTo>
                    <a:cubicBezTo>
                      <a:pt x="0" y="5047"/>
                      <a:pt x="1292" y="8055"/>
                      <a:pt x="2336" y="9298"/>
                    </a:cubicBezTo>
                  </a:path>
                </a:pathLst>
              </a:custGeom>
              <a:solidFill>
                <a:srgbClr val="F7991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12" name="Freeform 32"/>
              <p:cNvSpPr>
                <a:spLocks noChangeAspect="1"/>
              </p:cNvSpPr>
              <p:nvPr/>
            </p:nvSpPr>
            <p:spPr bwMode="auto">
              <a:xfrm>
                <a:off x="2394" y="1926"/>
                <a:ext cx="623" cy="780"/>
              </a:xfrm>
              <a:custGeom>
                <a:avLst/>
                <a:gdLst>
                  <a:gd name="T0" fmla="*/ 0 w 10383"/>
                  <a:gd name="T1" fmla="*/ 0 h 13000"/>
                  <a:gd name="T2" fmla="*/ 0 w 10383"/>
                  <a:gd name="T3" fmla="*/ 0 h 13000"/>
                  <a:gd name="T4" fmla="*/ 0 w 10383"/>
                  <a:gd name="T5" fmla="*/ 0 h 13000"/>
                  <a:gd name="T6" fmla="*/ 0 w 10383"/>
                  <a:gd name="T7" fmla="*/ 0 h 13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83"/>
                  <a:gd name="T13" fmla="*/ 0 h 13000"/>
                  <a:gd name="T14" fmla="*/ 10383 w 10383"/>
                  <a:gd name="T15" fmla="*/ 13000 h 13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83" h="13000">
                    <a:moveTo>
                      <a:pt x="1987" y="9347"/>
                    </a:moveTo>
                    <a:cubicBezTo>
                      <a:pt x="5192" y="13000"/>
                      <a:pt x="9837" y="10241"/>
                      <a:pt x="10110" y="6712"/>
                    </a:cubicBezTo>
                    <a:cubicBezTo>
                      <a:pt x="10383" y="2934"/>
                      <a:pt x="5589" y="0"/>
                      <a:pt x="2261" y="2983"/>
                    </a:cubicBezTo>
                    <a:cubicBezTo>
                      <a:pt x="0" y="5022"/>
                      <a:pt x="745" y="7930"/>
                      <a:pt x="1987" y="9347"/>
                    </a:cubicBezTo>
                  </a:path>
                </a:pathLst>
              </a:custGeom>
              <a:solidFill>
                <a:srgbClr val="F7981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13" name="Freeform 33"/>
              <p:cNvSpPr>
                <a:spLocks noChangeAspect="1"/>
              </p:cNvSpPr>
              <p:nvPr/>
            </p:nvSpPr>
            <p:spPr bwMode="auto">
              <a:xfrm>
                <a:off x="2419" y="1933"/>
                <a:ext cx="586" cy="745"/>
              </a:xfrm>
              <a:custGeom>
                <a:avLst/>
                <a:gdLst>
                  <a:gd name="T0" fmla="*/ 0 w 9766"/>
                  <a:gd name="T1" fmla="*/ 0 h 12417"/>
                  <a:gd name="T2" fmla="*/ 0 w 9766"/>
                  <a:gd name="T3" fmla="*/ 0 h 12417"/>
                  <a:gd name="T4" fmla="*/ 0 w 9766"/>
                  <a:gd name="T5" fmla="*/ 0 h 12417"/>
                  <a:gd name="T6" fmla="*/ 0 w 9766"/>
                  <a:gd name="T7" fmla="*/ 0 h 124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66"/>
                  <a:gd name="T13" fmla="*/ 0 h 12417"/>
                  <a:gd name="T14" fmla="*/ 9766 w 9766"/>
                  <a:gd name="T15" fmla="*/ 12417 h 124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66" h="12417">
                    <a:moveTo>
                      <a:pt x="1839" y="9114"/>
                    </a:moveTo>
                    <a:cubicBezTo>
                      <a:pt x="4821" y="12417"/>
                      <a:pt x="9195" y="9834"/>
                      <a:pt x="9468" y="6581"/>
                    </a:cubicBezTo>
                    <a:cubicBezTo>
                      <a:pt x="9766" y="3228"/>
                      <a:pt x="5368" y="0"/>
                      <a:pt x="1839" y="3253"/>
                    </a:cubicBezTo>
                    <a:cubicBezTo>
                      <a:pt x="671" y="4346"/>
                      <a:pt x="0" y="7053"/>
                      <a:pt x="1839" y="9114"/>
                    </a:cubicBezTo>
                  </a:path>
                </a:pathLst>
              </a:custGeom>
              <a:solidFill>
                <a:srgbClr val="F7971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14" name="Freeform 34"/>
              <p:cNvSpPr>
                <a:spLocks noChangeAspect="1"/>
              </p:cNvSpPr>
              <p:nvPr/>
            </p:nvSpPr>
            <p:spPr bwMode="auto">
              <a:xfrm>
                <a:off x="2446" y="1974"/>
                <a:ext cx="551" cy="662"/>
              </a:xfrm>
              <a:custGeom>
                <a:avLst/>
                <a:gdLst>
                  <a:gd name="T0" fmla="*/ 0 w 9183"/>
                  <a:gd name="T1" fmla="*/ 0 h 11034"/>
                  <a:gd name="T2" fmla="*/ 0 w 9183"/>
                  <a:gd name="T3" fmla="*/ 0 h 11034"/>
                  <a:gd name="T4" fmla="*/ 0 w 9183"/>
                  <a:gd name="T5" fmla="*/ 0 h 11034"/>
                  <a:gd name="T6" fmla="*/ 0 w 9183"/>
                  <a:gd name="T7" fmla="*/ 0 h 110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83"/>
                  <a:gd name="T13" fmla="*/ 0 h 11034"/>
                  <a:gd name="T14" fmla="*/ 9183 w 9183"/>
                  <a:gd name="T15" fmla="*/ 11034 h 110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83" h="11034">
                    <a:moveTo>
                      <a:pt x="1712" y="8300"/>
                    </a:moveTo>
                    <a:cubicBezTo>
                      <a:pt x="4393" y="11034"/>
                      <a:pt x="8463" y="9145"/>
                      <a:pt x="8811" y="5890"/>
                    </a:cubicBezTo>
                    <a:cubicBezTo>
                      <a:pt x="9183" y="2187"/>
                      <a:pt x="4815" y="0"/>
                      <a:pt x="1936" y="2436"/>
                    </a:cubicBezTo>
                    <a:cubicBezTo>
                      <a:pt x="0" y="4101"/>
                      <a:pt x="248" y="6809"/>
                      <a:pt x="1712" y="8300"/>
                    </a:cubicBezTo>
                  </a:path>
                </a:pathLst>
              </a:custGeom>
              <a:solidFill>
                <a:srgbClr val="F7961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15" name="Freeform 35"/>
              <p:cNvSpPr>
                <a:spLocks noChangeAspect="1"/>
              </p:cNvSpPr>
              <p:nvPr/>
            </p:nvSpPr>
            <p:spPr bwMode="auto">
              <a:xfrm>
                <a:off x="2467" y="2003"/>
                <a:ext cx="523" cy="547"/>
              </a:xfrm>
              <a:custGeom>
                <a:avLst/>
                <a:gdLst>
                  <a:gd name="T0" fmla="*/ 0 w 8716"/>
                  <a:gd name="T1" fmla="*/ 0 h 9116"/>
                  <a:gd name="T2" fmla="*/ 0 w 8716"/>
                  <a:gd name="T3" fmla="*/ 0 h 9116"/>
                  <a:gd name="T4" fmla="*/ 0 w 8716"/>
                  <a:gd name="T5" fmla="*/ 0 h 9116"/>
                  <a:gd name="T6" fmla="*/ 0 w 8716"/>
                  <a:gd name="T7" fmla="*/ 0 h 9116"/>
                  <a:gd name="T8" fmla="*/ 0 w 8716"/>
                  <a:gd name="T9" fmla="*/ 0 h 9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16"/>
                  <a:gd name="T16" fmla="*/ 0 h 9116"/>
                  <a:gd name="T17" fmla="*/ 8716 w 8716"/>
                  <a:gd name="T18" fmla="*/ 9116 h 9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16" h="9116">
                    <a:moveTo>
                      <a:pt x="1142" y="6980"/>
                    </a:moveTo>
                    <a:cubicBezTo>
                      <a:pt x="2533" y="9116"/>
                      <a:pt x="4842" y="8769"/>
                      <a:pt x="4867" y="8744"/>
                    </a:cubicBezTo>
                    <a:cubicBezTo>
                      <a:pt x="5637" y="8595"/>
                      <a:pt x="7996" y="8073"/>
                      <a:pt x="8319" y="5415"/>
                    </a:cubicBezTo>
                    <a:cubicBezTo>
                      <a:pt x="8716" y="2211"/>
                      <a:pt x="4991" y="0"/>
                      <a:pt x="2185" y="1764"/>
                    </a:cubicBezTo>
                    <a:cubicBezTo>
                      <a:pt x="496" y="2807"/>
                      <a:pt x="0" y="5291"/>
                      <a:pt x="1142" y="6980"/>
                    </a:cubicBezTo>
                  </a:path>
                </a:pathLst>
              </a:custGeom>
              <a:solidFill>
                <a:srgbClr val="F6941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16" name="Freeform 36"/>
              <p:cNvSpPr>
                <a:spLocks noChangeAspect="1"/>
              </p:cNvSpPr>
              <p:nvPr/>
            </p:nvSpPr>
            <p:spPr bwMode="auto">
              <a:xfrm>
                <a:off x="2474" y="2046"/>
                <a:ext cx="497" cy="537"/>
              </a:xfrm>
              <a:custGeom>
                <a:avLst/>
                <a:gdLst>
                  <a:gd name="T0" fmla="*/ 0 w 8284"/>
                  <a:gd name="T1" fmla="*/ 0 h 8950"/>
                  <a:gd name="T2" fmla="*/ 0 w 8284"/>
                  <a:gd name="T3" fmla="*/ 0 h 8950"/>
                  <a:gd name="T4" fmla="*/ 0 w 8284"/>
                  <a:gd name="T5" fmla="*/ 0 h 8950"/>
                  <a:gd name="T6" fmla="*/ 0 w 8284"/>
                  <a:gd name="T7" fmla="*/ 0 h 8950"/>
                  <a:gd name="T8" fmla="*/ 0 w 8284"/>
                  <a:gd name="T9" fmla="*/ 0 h 89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84"/>
                  <a:gd name="T16" fmla="*/ 0 h 8950"/>
                  <a:gd name="T17" fmla="*/ 8284 w 8284"/>
                  <a:gd name="T18" fmla="*/ 8950 h 89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84" h="8950">
                    <a:moveTo>
                      <a:pt x="1344" y="6166"/>
                    </a:moveTo>
                    <a:cubicBezTo>
                      <a:pt x="3259" y="8950"/>
                      <a:pt x="7587" y="7981"/>
                      <a:pt x="8060" y="4699"/>
                    </a:cubicBezTo>
                    <a:cubicBezTo>
                      <a:pt x="8284" y="3183"/>
                      <a:pt x="7513" y="1815"/>
                      <a:pt x="5970" y="920"/>
                    </a:cubicBezTo>
                    <a:cubicBezTo>
                      <a:pt x="5548" y="697"/>
                      <a:pt x="4005" y="0"/>
                      <a:pt x="2090" y="1268"/>
                    </a:cubicBezTo>
                    <a:cubicBezTo>
                      <a:pt x="921" y="2039"/>
                      <a:pt x="0" y="4227"/>
                      <a:pt x="1344" y="6166"/>
                    </a:cubicBezTo>
                  </a:path>
                </a:pathLst>
              </a:custGeom>
              <a:solidFill>
                <a:srgbClr val="F6931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17" name="Freeform 37"/>
              <p:cNvSpPr>
                <a:spLocks noChangeAspect="1"/>
              </p:cNvSpPr>
              <p:nvPr/>
            </p:nvSpPr>
            <p:spPr bwMode="auto">
              <a:xfrm>
                <a:off x="2501" y="2062"/>
                <a:ext cx="457" cy="495"/>
              </a:xfrm>
              <a:custGeom>
                <a:avLst/>
                <a:gdLst>
                  <a:gd name="T0" fmla="*/ 0 w 7617"/>
                  <a:gd name="T1" fmla="*/ 0 h 8250"/>
                  <a:gd name="T2" fmla="*/ 0 w 7617"/>
                  <a:gd name="T3" fmla="*/ 0 h 8250"/>
                  <a:gd name="T4" fmla="*/ 0 w 7617"/>
                  <a:gd name="T5" fmla="*/ 0 h 8250"/>
                  <a:gd name="T6" fmla="*/ 0 w 7617"/>
                  <a:gd name="T7" fmla="*/ 0 h 8250"/>
                  <a:gd name="T8" fmla="*/ 0 w 7617"/>
                  <a:gd name="T9" fmla="*/ 0 h 8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17"/>
                  <a:gd name="T16" fmla="*/ 0 h 8250"/>
                  <a:gd name="T17" fmla="*/ 7617 w 7617"/>
                  <a:gd name="T18" fmla="*/ 8250 h 82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17" h="8250">
                    <a:moveTo>
                      <a:pt x="1170" y="5815"/>
                    </a:moveTo>
                    <a:cubicBezTo>
                      <a:pt x="3112" y="8250"/>
                      <a:pt x="6995" y="7380"/>
                      <a:pt x="7468" y="4398"/>
                    </a:cubicBezTo>
                    <a:cubicBezTo>
                      <a:pt x="7592" y="3728"/>
                      <a:pt x="7617" y="2063"/>
                      <a:pt x="5526" y="820"/>
                    </a:cubicBezTo>
                    <a:cubicBezTo>
                      <a:pt x="4879" y="447"/>
                      <a:pt x="3585" y="0"/>
                      <a:pt x="1842" y="1094"/>
                    </a:cubicBezTo>
                    <a:cubicBezTo>
                      <a:pt x="349" y="2063"/>
                      <a:pt x="0" y="4349"/>
                      <a:pt x="1170" y="5815"/>
                    </a:cubicBezTo>
                  </a:path>
                </a:pathLst>
              </a:custGeom>
              <a:solidFill>
                <a:srgbClr val="F6921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18" name="Freeform 38"/>
              <p:cNvSpPr>
                <a:spLocks noChangeAspect="1"/>
              </p:cNvSpPr>
              <p:nvPr/>
            </p:nvSpPr>
            <p:spPr bwMode="auto">
              <a:xfrm>
                <a:off x="2494" y="2040"/>
                <a:ext cx="476" cy="508"/>
              </a:xfrm>
              <a:custGeom>
                <a:avLst/>
                <a:gdLst>
                  <a:gd name="T0" fmla="*/ 0 w 7933"/>
                  <a:gd name="T1" fmla="*/ 0 h 8467"/>
                  <a:gd name="T2" fmla="*/ 0 w 7933"/>
                  <a:gd name="T3" fmla="*/ 0 h 8467"/>
                  <a:gd name="T4" fmla="*/ 0 w 7933"/>
                  <a:gd name="T5" fmla="*/ 0 h 8467"/>
                  <a:gd name="T6" fmla="*/ 0 w 7933"/>
                  <a:gd name="T7" fmla="*/ 0 h 84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933"/>
                  <a:gd name="T13" fmla="*/ 0 h 8467"/>
                  <a:gd name="T14" fmla="*/ 7933 w 7933"/>
                  <a:gd name="T15" fmla="*/ 8467 h 84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933" h="8467">
                    <a:moveTo>
                      <a:pt x="1591" y="6108"/>
                    </a:moveTo>
                    <a:cubicBezTo>
                      <a:pt x="3581" y="8467"/>
                      <a:pt x="6988" y="7300"/>
                      <a:pt x="7436" y="4768"/>
                    </a:cubicBezTo>
                    <a:cubicBezTo>
                      <a:pt x="7933" y="2136"/>
                      <a:pt x="4725" y="0"/>
                      <a:pt x="2412" y="1416"/>
                    </a:cubicBezTo>
                    <a:cubicBezTo>
                      <a:pt x="0" y="2881"/>
                      <a:pt x="970" y="5364"/>
                      <a:pt x="1591" y="6108"/>
                    </a:cubicBezTo>
                  </a:path>
                </a:pathLst>
              </a:custGeom>
              <a:solidFill>
                <a:srgbClr val="F79F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19" name="Freeform 39"/>
              <p:cNvSpPr>
                <a:spLocks noChangeAspect="1"/>
              </p:cNvSpPr>
              <p:nvPr/>
            </p:nvSpPr>
            <p:spPr bwMode="auto">
              <a:xfrm>
                <a:off x="2546" y="2097"/>
                <a:ext cx="400" cy="389"/>
              </a:xfrm>
              <a:custGeom>
                <a:avLst/>
                <a:gdLst>
                  <a:gd name="T0" fmla="*/ 0 w 6667"/>
                  <a:gd name="T1" fmla="*/ 0 h 6484"/>
                  <a:gd name="T2" fmla="*/ 0 w 6667"/>
                  <a:gd name="T3" fmla="*/ 0 h 6484"/>
                  <a:gd name="T4" fmla="*/ 0 w 6667"/>
                  <a:gd name="T5" fmla="*/ 0 h 6484"/>
                  <a:gd name="T6" fmla="*/ 0 w 6667"/>
                  <a:gd name="T7" fmla="*/ 0 h 6484"/>
                  <a:gd name="T8" fmla="*/ 0 w 6667"/>
                  <a:gd name="T9" fmla="*/ 0 h 6484"/>
                  <a:gd name="T10" fmla="*/ 0 w 6667"/>
                  <a:gd name="T11" fmla="*/ 0 h 6484"/>
                  <a:gd name="T12" fmla="*/ 0 w 6667"/>
                  <a:gd name="T13" fmla="*/ 0 h 64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67"/>
                  <a:gd name="T22" fmla="*/ 0 h 6484"/>
                  <a:gd name="T23" fmla="*/ 6667 w 6667"/>
                  <a:gd name="T24" fmla="*/ 6484 h 64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67" h="6484">
                    <a:moveTo>
                      <a:pt x="747" y="4745"/>
                    </a:moveTo>
                    <a:cubicBezTo>
                      <a:pt x="1294" y="5565"/>
                      <a:pt x="2314" y="6484"/>
                      <a:pt x="4155" y="6186"/>
                    </a:cubicBezTo>
                    <a:cubicBezTo>
                      <a:pt x="5050" y="6037"/>
                      <a:pt x="6170" y="5068"/>
                      <a:pt x="6418" y="3826"/>
                    </a:cubicBezTo>
                    <a:cubicBezTo>
                      <a:pt x="6667" y="2683"/>
                      <a:pt x="6145" y="1615"/>
                      <a:pt x="4901" y="646"/>
                    </a:cubicBezTo>
                    <a:cubicBezTo>
                      <a:pt x="4229" y="125"/>
                      <a:pt x="2662" y="0"/>
                      <a:pt x="1966" y="398"/>
                    </a:cubicBezTo>
                    <a:cubicBezTo>
                      <a:pt x="597" y="1218"/>
                      <a:pt x="548" y="1441"/>
                      <a:pt x="224" y="2559"/>
                    </a:cubicBezTo>
                    <a:cubicBezTo>
                      <a:pt x="175" y="2708"/>
                      <a:pt x="0" y="3577"/>
                      <a:pt x="747" y="4745"/>
                    </a:cubicBezTo>
                  </a:path>
                </a:pathLst>
              </a:custGeom>
              <a:solidFill>
                <a:srgbClr val="F8A44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20" name="Freeform 40"/>
              <p:cNvSpPr>
                <a:spLocks noChangeAspect="1"/>
              </p:cNvSpPr>
              <p:nvPr/>
            </p:nvSpPr>
            <p:spPr bwMode="auto">
              <a:xfrm>
                <a:off x="2523" y="2099"/>
                <a:ext cx="406" cy="370"/>
              </a:xfrm>
              <a:custGeom>
                <a:avLst/>
                <a:gdLst>
                  <a:gd name="T0" fmla="*/ 0 w 6767"/>
                  <a:gd name="T1" fmla="*/ 0 h 6166"/>
                  <a:gd name="T2" fmla="*/ 0 w 6767"/>
                  <a:gd name="T3" fmla="*/ 0 h 6166"/>
                  <a:gd name="T4" fmla="*/ 0 w 6767"/>
                  <a:gd name="T5" fmla="*/ 0 h 6166"/>
                  <a:gd name="T6" fmla="*/ 0 w 6767"/>
                  <a:gd name="T7" fmla="*/ 0 h 6166"/>
                  <a:gd name="T8" fmla="*/ 0 w 6767"/>
                  <a:gd name="T9" fmla="*/ 0 h 6166"/>
                  <a:gd name="T10" fmla="*/ 0 w 6767"/>
                  <a:gd name="T11" fmla="*/ 0 h 6166"/>
                  <a:gd name="T12" fmla="*/ 0 w 6767"/>
                  <a:gd name="T13" fmla="*/ 0 h 6166"/>
                  <a:gd name="T14" fmla="*/ 0 w 6767"/>
                  <a:gd name="T15" fmla="*/ 0 h 61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67"/>
                  <a:gd name="T25" fmla="*/ 0 h 6166"/>
                  <a:gd name="T26" fmla="*/ 6767 w 6767"/>
                  <a:gd name="T27" fmla="*/ 6166 h 61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67" h="6166">
                    <a:moveTo>
                      <a:pt x="1567" y="5023"/>
                    </a:moveTo>
                    <a:cubicBezTo>
                      <a:pt x="2413" y="5893"/>
                      <a:pt x="4005" y="6166"/>
                      <a:pt x="4503" y="5968"/>
                    </a:cubicBezTo>
                    <a:cubicBezTo>
                      <a:pt x="5672" y="5495"/>
                      <a:pt x="5697" y="5470"/>
                      <a:pt x="6319" y="4625"/>
                    </a:cubicBezTo>
                    <a:cubicBezTo>
                      <a:pt x="6568" y="4277"/>
                      <a:pt x="6767" y="3556"/>
                      <a:pt x="6692" y="2884"/>
                    </a:cubicBezTo>
                    <a:cubicBezTo>
                      <a:pt x="6543" y="1939"/>
                      <a:pt x="5896" y="1268"/>
                      <a:pt x="5697" y="1069"/>
                    </a:cubicBezTo>
                    <a:cubicBezTo>
                      <a:pt x="5200" y="597"/>
                      <a:pt x="5200" y="597"/>
                      <a:pt x="3831" y="248"/>
                    </a:cubicBezTo>
                    <a:cubicBezTo>
                      <a:pt x="2961" y="0"/>
                      <a:pt x="1468" y="1044"/>
                      <a:pt x="1219" y="1442"/>
                    </a:cubicBezTo>
                    <a:cubicBezTo>
                      <a:pt x="0" y="3382"/>
                      <a:pt x="1493" y="4973"/>
                      <a:pt x="1567" y="5023"/>
                    </a:cubicBezTo>
                  </a:path>
                </a:pathLst>
              </a:custGeom>
              <a:solidFill>
                <a:srgbClr val="F8A94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21" name="Freeform 41"/>
              <p:cNvSpPr>
                <a:spLocks noChangeAspect="1"/>
              </p:cNvSpPr>
              <p:nvPr/>
            </p:nvSpPr>
            <p:spPr bwMode="auto">
              <a:xfrm>
                <a:off x="2570" y="2118"/>
                <a:ext cx="364" cy="341"/>
              </a:xfrm>
              <a:custGeom>
                <a:avLst/>
                <a:gdLst>
                  <a:gd name="T0" fmla="*/ 0 w 6067"/>
                  <a:gd name="T1" fmla="*/ 0 h 5684"/>
                  <a:gd name="T2" fmla="*/ 0 w 6067"/>
                  <a:gd name="T3" fmla="*/ 0 h 5684"/>
                  <a:gd name="T4" fmla="*/ 0 w 6067"/>
                  <a:gd name="T5" fmla="*/ 0 h 5684"/>
                  <a:gd name="T6" fmla="*/ 0 w 6067"/>
                  <a:gd name="T7" fmla="*/ 0 h 5684"/>
                  <a:gd name="T8" fmla="*/ 0 w 6067"/>
                  <a:gd name="T9" fmla="*/ 0 h 5684"/>
                  <a:gd name="T10" fmla="*/ 0 w 6067"/>
                  <a:gd name="T11" fmla="*/ 0 h 5684"/>
                  <a:gd name="T12" fmla="*/ 0 w 6067"/>
                  <a:gd name="T13" fmla="*/ 0 h 5684"/>
                  <a:gd name="T14" fmla="*/ 0 w 6067"/>
                  <a:gd name="T15" fmla="*/ 0 h 5684"/>
                  <a:gd name="T16" fmla="*/ 0 w 6067"/>
                  <a:gd name="T17" fmla="*/ 0 h 56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67"/>
                  <a:gd name="T28" fmla="*/ 0 h 5684"/>
                  <a:gd name="T29" fmla="*/ 6067 w 6067"/>
                  <a:gd name="T30" fmla="*/ 5684 h 56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67" h="5684">
                    <a:moveTo>
                      <a:pt x="448" y="3897"/>
                    </a:moveTo>
                    <a:cubicBezTo>
                      <a:pt x="796" y="4567"/>
                      <a:pt x="1691" y="5684"/>
                      <a:pt x="3680" y="5510"/>
                    </a:cubicBezTo>
                    <a:cubicBezTo>
                      <a:pt x="4252" y="5460"/>
                      <a:pt x="5495" y="4542"/>
                      <a:pt x="5719" y="3475"/>
                    </a:cubicBezTo>
                    <a:cubicBezTo>
                      <a:pt x="6067" y="1862"/>
                      <a:pt x="4799" y="819"/>
                      <a:pt x="4749" y="770"/>
                    </a:cubicBezTo>
                    <a:cubicBezTo>
                      <a:pt x="4078" y="249"/>
                      <a:pt x="3108" y="75"/>
                      <a:pt x="3059" y="75"/>
                    </a:cubicBezTo>
                    <a:cubicBezTo>
                      <a:pt x="2661" y="0"/>
                      <a:pt x="2139" y="125"/>
                      <a:pt x="1766" y="273"/>
                    </a:cubicBezTo>
                    <a:cubicBezTo>
                      <a:pt x="1393" y="447"/>
                      <a:pt x="945" y="795"/>
                      <a:pt x="697" y="1117"/>
                    </a:cubicBezTo>
                    <a:cubicBezTo>
                      <a:pt x="597" y="1217"/>
                      <a:pt x="175" y="2135"/>
                      <a:pt x="175" y="2135"/>
                    </a:cubicBezTo>
                    <a:cubicBezTo>
                      <a:pt x="175" y="2135"/>
                      <a:pt x="0" y="3078"/>
                      <a:pt x="448" y="3897"/>
                    </a:cubicBezTo>
                  </a:path>
                </a:pathLst>
              </a:custGeom>
              <a:solidFill>
                <a:srgbClr val="F8AC5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22" name="Freeform 42"/>
              <p:cNvSpPr>
                <a:spLocks noChangeAspect="1"/>
              </p:cNvSpPr>
              <p:nvPr/>
            </p:nvSpPr>
            <p:spPr bwMode="auto">
              <a:xfrm>
                <a:off x="2583" y="2126"/>
                <a:ext cx="339" cy="322"/>
              </a:xfrm>
              <a:custGeom>
                <a:avLst/>
                <a:gdLst>
                  <a:gd name="T0" fmla="*/ 0 w 5650"/>
                  <a:gd name="T1" fmla="*/ 0 h 5366"/>
                  <a:gd name="T2" fmla="*/ 0 w 5650"/>
                  <a:gd name="T3" fmla="*/ 0 h 5366"/>
                  <a:gd name="T4" fmla="*/ 0 w 5650"/>
                  <a:gd name="T5" fmla="*/ 0 h 5366"/>
                  <a:gd name="T6" fmla="*/ 0 w 5650"/>
                  <a:gd name="T7" fmla="*/ 0 h 5366"/>
                  <a:gd name="T8" fmla="*/ 0 w 5650"/>
                  <a:gd name="T9" fmla="*/ 0 h 5366"/>
                  <a:gd name="T10" fmla="*/ 0 w 5650"/>
                  <a:gd name="T11" fmla="*/ 0 h 5366"/>
                  <a:gd name="T12" fmla="*/ 0 w 5650"/>
                  <a:gd name="T13" fmla="*/ 0 h 5366"/>
                  <a:gd name="T14" fmla="*/ 0 w 5650"/>
                  <a:gd name="T15" fmla="*/ 0 h 5366"/>
                  <a:gd name="T16" fmla="*/ 0 w 5650"/>
                  <a:gd name="T17" fmla="*/ 0 h 53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50"/>
                  <a:gd name="T28" fmla="*/ 0 h 5366"/>
                  <a:gd name="T29" fmla="*/ 5650 w 5650"/>
                  <a:gd name="T30" fmla="*/ 5366 h 53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50" h="5366">
                    <a:moveTo>
                      <a:pt x="398" y="3727"/>
                    </a:moveTo>
                    <a:cubicBezTo>
                      <a:pt x="597" y="4124"/>
                      <a:pt x="1469" y="5366"/>
                      <a:pt x="3435" y="5193"/>
                    </a:cubicBezTo>
                    <a:cubicBezTo>
                      <a:pt x="4381" y="4795"/>
                      <a:pt x="4381" y="4795"/>
                      <a:pt x="4381" y="4795"/>
                    </a:cubicBezTo>
                    <a:cubicBezTo>
                      <a:pt x="4879" y="4323"/>
                      <a:pt x="5202" y="4000"/>
                      <a:pt x="5376" y="3329"/>
                    </a:cubicBezTo>
                    <a:cubicBezTo>
                      <a:pt x="5650" y="2186"/>
                      <a:pt x="5028" y="1192"/>
                      <a:pt x="4356" y="646"/>
                    </a:cubicBezTo>
                    <a:cubicBezTo>
                      <a:pt x="3908" y="273"/>
                      <a:pt x="2862" y="49"/>
                      <a:pt x="2838" y="49"/>
                    </a:cubicBezTo>
                    <a:cubicBezTo>
                      <a:pt x="2464" y="0"/>
                      <a:pt x="1917" y="124"/>
                      <a:pt x="1568" y="273"/>
                    </a:cubicBezTo>
                    <a:cubicBezTo>
                      <a:pt x="1394" y="348"/>
                      <a:pt x="523" y="770"/>
                      <a:pt x="125" y="1938"/>
                    </a:cubicBezTo>
                    <a:cubicBezTo>
                      <a:pt x="75" y="2112"/>
                      <a:pt x="0" y="3031"/>
                      <a:pt x="398" y="3727"/>
                    </a:cubicBezTo>
                  </a:path>
                </a:pathLst>
              </a:custGeom>
              <a:solidFill>
                <a:srgbClr val="F8AF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23" name="Freeform 43"/>
              <p:cNvSpPr>
                <a:spLocks noChangeAspect="1"/>
              </p:cNvSpPr>
              <p:nvPr/>
            </p:nvSpPr>
            <p:spPr bwMode="auto">
              <a:xfrm>
                <a:off x="2564" y="2134"/>
                <a:ext cx="349" cy="301"/>
              </a:xfrm>
              <a:custGeom>
                <a:avLst/>
                <a:gdLst>
                  <a:gd name="T0" fmla="*/ 0 w 5817"/>
                  <a:gd name="T1" fmla="*/ 0 h 5017"/>
                  <a:gd name="T2" fmla="*/ 0 w 5817"/>
                  <a:gd name="T3" fmla="*/ 0 h 5017"/>
                  <a:gd name="T4" fmla="*/ 0 w 5817"/>
                  <a:gd name="T5" fmla="*/ 0 h 5017"/>
                  <a:gd name="T6" fmla="*/ 0 w 5817"/>
                  <a:gd name="T7" fmla="*/ 0 h 5017"/>
                  <a:gd name="T8" fmla="*/ 0 w 5817"/>
                  <a:gd name="T9" fmla="*/ 0 h 5017"/>
                  <a:gd name="T10" fmla="*/ 0 w 5817"/>
                  <a:gd name="T11" fmla="*/ 0 h 5017"/>
                  <a:gd name="T12" fmla="*/ 0 w 5817"/>
                  <a:gd name="T13" fmla="*/ 0 h 5017"/>
                  <a:gd name="T14" fmla="*/ 0 w 5817"/>
                  <a:gd name="T15" fmla="*/ 0 h 5017"/>
                  <a:gd name="T16" fmla="*/ 0 w 5817"/>
                  <a:gd name="T17" fmla="*/ 0 h 5017"/>
                  <a:gd name="T18" fmla="*/ 0 w 5817"/>
                  <a:gd name="T19" fmla="*/ 0 h 50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17"/>
                  <a:gd name="T31" fmla="*/ 0 h 5017"/>
                  <a:gd name="T32" fmla="*/ 5817 w 5817"/>
                  <a:gd name="T33" fmla="*/ 5017 h 50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17" h="5017">
                    <a:moveTo>
                      <a:pt x="870" y="3576"/>
                    </a:moveTo>
                    <a:cubicBezTo>
                      <a:pt x="870" y="3576"/>
                      <a:pt x="1492" y="4272"/>
                      <a:pt x="1566" y="4346"/>
                    </a:cubicBezTo>
                    <a:cubicBezTo>
                      <a:pt x="1865" y="4570"/>
                      <a:pt x="2362" y="4744"/>
                      <a:pt x="2710" y="4893"/>
                    </a:cubicBezTo>
                    <a:cubicBezTo>
                      <a:pt x="2983" y="5017"/>
                      <a:pt x="3431" y="4942"/>
                      <a:pt x="3729" y="4917"/>
                    </a:cubicBezTo>
                    <a:cubicBezTo>
                      <a:pt x="4027" y="4893"/>
                      <a:pt x="4450" y="4719"/>
                      <a:pt x="4699" y="4495"/>
                    </a:cubicBezTo>
                    <a:cubicBezTo>
                      <a:pt x="5270" y="3949"/>
                      <a:pt x="5469" y="3452"/>
                      <a:pt x="5544" y="3204"/>
                    </a:cubicBezTo>
                    <a:cubicBezTo>
                      <a:pt x="5668" y="2732"/>
                      <a:pt x="5817" y="1565"/>
                      <a:pt x="4500" y="522"/>
                    </a:cubicBezTo>
                    <a:cubicBezTo>
                      <a:pt x="4152" y="248"/>
                      <a:pt x="3580" y="75"/>
                      <a:pt x="3157" y="50"/>
                    </a:cubicBezTo>
                    <a:cubicBezTo>
                      <a:pt x="2785" y="0"/>
                      <a:pt x="2238" y="124"/>
                      <a:pt x="1890" y="298"/>
                    </a:cubicBezTo>
                    <a:cubicBezTo>
                      <a:pt x="1069" y="671"/>
                      <a:pt x="0" y="2111"/>
                      <a:pt x="870" y="3576"/>
                    </a:cubicBezTo>
                  </a:path>
                </a:pathLst>
              </a:custGeom>
              <a:solidFill>
                <a:srgbClr val="F9B26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24" name="Freeform 44"/>
              <p:cNvSpPr>
                <a:spLocks noChangeAspect="1"/>
              </p:cNvSpPr>
              <p:nvPr/>
            </p:nvSpPr>
            <p:spPr bwMode="auto">
              <a:xfrm>
                <a:off x="2560" y="2141"/>
                <a:ext cx="344" cy="287"/>
              </a:xfrm>
              <a:custGeom>
                <a:avLst/>
                <a:gdLst>
                  <a:gd name="T0" fmla="*/ 0 w 5733"/>
                  <a:gd name="T1" fmla="*/ 0 h 4783"/>
                  <a:gd name="T2" fmla="*/ 0 w 5733"/>
                  <a:gd name="T3" fmla="*/ 0 h 4783"/>
                  <a:gd name="T4" fmla="*/ 0 w 5733"/>
                  <a:gd name="T5" fmla="*/ 0 h 4783"/>
                  <a:gd name="T6" fmla="*/ 0 w 5733"/>
                  <a:gd name="T7" fmla="*/ 0 h 4783"/>
                  <a:gd name="T8" fmla="*/ 0 w 5733"/>
                  <a:gd name="T9" fmla="*/ 0 h 4783"/>
                  <a:gd name="T10" fmla="*/ 0 w 5733"/>
                  <a:gd name="T11" fmla="*/ 0 h 4783"/>
                  <a:gd name="T12" fmla="*/ 0 w 5733"/>
                  <a:gd name="T13" fmla="*/ 0 h 4783"/>
                  <a:gd name="T14" fmla="*/ 0 w 5733"/>
                  <a:gd name="T15" fmla="*/ 0 h 47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733"/>
                  <a:gd name="T25" fmla="*/ 0 h 4783"/>
                  <a:gd name="T26" fmla="*/ 5733 w 5733"/>
                  <a:gd name="T27" fmla="*/ 4783 h 47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733" h="4783">
                    <a:moveTo>
                      <a:pt x="1097" y="3438"/>
                    </a:moveTo>
                    <a:cubicBezTo>
                      <a:pt x="1421" y="3936"/>
                      <a:pt x="2168" y="4783"/>
                      <a:pt x="3764" y="4659"/>
                    </a:cubicBezTo>
                    <a:cubicBezTo>
                      <a:pt x="4088" y="4634"/>
                      <a:pt x="4512" y="4434"/>
                      <a:pt x="4736" y="4210"/>
                    </a:cubicBezTo>
                    <a:cubicBezTo>
                      <a:pt x="5185" y="3812"/>
                      <a:pt x="5459" y="3089"/>
                      <a:pt x="5459" y="3089"/>
                    </a:cubicBezTo>
                    <a:cubicBezTo>
                      <a:pt x="5733" y="2192"/>
                      <a:pt x="5384" y="1196"/>
                      <a:pt x="4562" y="548"/>
                    </a:cubicBezTo>
                    <a:cubicBezTo>
                      <a:pt x="4437" y="473"/>
                      <a:pt x="3390" y="50"/>
                      <a:pt x="3240" y="50"/>
                    </a:cubicBezTo>
                    <a:cubicBezTo>
                      <a:pt x="2842" y="0"/>
                      <a:pt x="2318" y="149"/>
                      <a:pt x="1969" y="324"/>
                    </a:cubicBezTo>
                    <a:cubicBezTo>
                      <a:pt x="1944" y="324"/>
                      <a:pt x="0" y="1594"/>
                      <a:pt x="1097" y="3438"/>
                    </a:cubicBezTo>
                  </a:path>
                </a:pathLst>
              </a:custGeom>
              <a:solidFill>
                <a:srgbClr val="F9B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25" name="Freeform 45"/>
              <p:cNvSpPr>
                <a:spLocks noChangeAspect="1"/>
              </p:cNvSpPr>
              <p:nvPr/>
            </p:nvSpPr>
            <p:spPr bwMode="auto">
              <a:xfrm>
                <a:off x="2577" y="2149"/>
                <a:ext cx="321" cy="267"/>
              </a:xfrm>
              <a:custGeom>
                <a:avLst/>
                <a:gdLst>
                  <a:gd name="T0" fmla="*/ 0 w 5350"/>
                  <a:gd name="T1" fmla="*/ 0 h 4450"/>
                  <a:gd name="T2" fmla="*/ 0 w 5350"/>
                  <a:gd name="T3" fmla="*/ 0 h 4450"/>
                  <a:gd name="T4" fmla="*/ 0 w 5350"/>
                  <a:gd name="T5" fmla="*/ 0 h 4450"/>
                  <a:gd name="T6" fmla="*/ 0 w 5350"/>
                  <a:gd name="T7" fmla="*/ 0 h 4450"/>
                  <a:gd name="T8" fmla="*/ 0 w 5350"/>
                  <a:gd name="T9" fmla="*/ 0 h 4450"/>
                  <a:gd name="T10" fmla="*/ 0 w 5350"/>
                  <a:gd name="T11" fmla="*/ 0 h 4450"/>
                  <a:gd name="T12" fmla="*/ 0 w 5350"/>
                  <a:gd name="T13" fmla="*/ 0 h 4450"/>
                  <a:gd name="T14" fmla="*/ 0 w 5350"/>
                  <a:gd name="T15" fmla="*/ 0 h 4450"/>
                  <a:gd name="T16" fmla="*/ 0 w 5350"/>
                  <a:gd name="T17" fmla="*/ 0 h 44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50"/>
                  <a:gd name="T28" fmla="*/ 0 h 4450"/>
                  <a:gd name="T29" fmla="*/ 5350 w 5350"/>
                  <a:gd name="T30" fmla="*/ 4450 h 44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50" h="4450">
                    <a:moveTo>
                      <a:pt x="1020" y="3257"/>
                    </a:moveTo>
                    <a:cubicBezTo>
                      <a:pt x="1369" y="3853"/>
                      <a:pt x="2140" y="4202"/>
                      <a:pt x="2389" y="4326"/>
                    </a:cubicBezTo>
                    <a:cubicBezTo>
                      <a:pt x="2688" y="4450"/>
                      <a:pt x="3135" y="4425"/>
                      <a:pt x="3459" y="4400"/>
                    </a:cubicBezTo>
                    <a:cubicBezTo>
                      <a:pt x="3782" y="4376"/>
                      <a:pt x="4205" y="4152"/>
                      <a:pt x="4454" y="3928"/>
                    </a:cubicBezTo>
                    <a:cubicBezTo>
                      <a:pt x="4653" y="3729"/>
                      <a:pt x="5052" y="2959"/>
                      <a:pt x="5052" y="2959"/>
                    </a:cubicBezTo>
                    <a:cubicBezTo>
                      <a:pt x="5350" y="2039"/>
                      <a:pt x="4877" y="1069"/>
                      <a:pt x="4280" y="622"/>
                    </a:cubicBezTo>
                    <a:cubicBezTo>
                      <a:pt x="3957" y="348"/>
                      <a:pt x="3384" y="100"/>
                      <a:pt x="2961" y="50"/>
                    </a:cubicBezTo>
                    <a:cubicBezTo>
                      <a:pt x="2563" y="0"/>
                      <a:pt x="2041" y="174"/>
                      <a:pt x="1692" y="348"/>
                    </a:cubicBezTo>
                    <a:cubicBezTo>
                      <a:pt x="1667" y="348"/>
                      <a:pt x="0" y="1591"/>
                      <a:pt x="1020" y="3257"/>
                    </a:cubicBezTo>
                  </a:path>
                </a:pathLst>
              </a:custGeom>
              <a:solidFill>
                <a:srgbClr val="F9B76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26" name="Freeform 46"/>
              <p:cNvSpPr>
                <a:spLocks noChangeAspect="1"/>
              </p:cNvSpPr>
              <p:nvPr/>
            </p:nvSpPr>
            <p:spPr bwMode="auto">
              <a:xfrm>
                <a:off x="2620" y="2159"/>
                <a:ext cx="274" cy="248"/>
              </a:xfrm>
              <a:custGeom>
                <a:avLst/>
                <a:gdLst>
                  <a:gd name="T0" fmla="*/ 0 w 4566"/>
                  <a:gd name="T1" fmla="*/ 0 h 4133"/>
                  <a:gd name="T2" fmla="*/ 0 w 4566"/>
                  <a:gd name="T3" fmla="*/ 0 h 4133"/>
                  <a:gd name="T4" fmla="*/ 0 w 4566"/>
                  <a:gd name="T5" fmla="*/ 0 h 4133"/>
                  <a:gd name="T6" fmla="*/ 0 w 4566"/>
                  <a:gd name="T7" fmla="*/ 0 h 4133"/>
                  <a:gd name="T8" fmla="*/ 0 w 4566"/>
                  <a:gd name="T9" fmla="*/ 0 h 4133"/>
                  <a:gd name="T10" fmla="*/ 0 w 4566"/>
                  <a:gd name="T11" fmla="*/ 0 h 4133"/>
                  <a:gd name="T12" fmla="*/ 0 w 4566"/>
                  <a:gd name="T13" fmla="*/ 0 h 4133"/>
                  <a:gd name="T14" fmla="*/ 0 w 4566"/>
                  <a:gd name="T15" fmla="*/ 0 h 4133"/>
                  <a:gd name="T16" fmla="*/ 0 w 4566"/>
                  <a:gd name="T17" fmla="*/ 0 h 4133"/>
                  <a:gd name="T18" fmla="*/ 0 w 4566"/>
                  <a:gd name="T19" fmla="*/ 0 h 41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66"/>
                  <a:gd name="T31" fmla="*/ 0 h 4133"/>
                  <a:gd name="T32" fmla="*/ 4566 w 4566"/>
                  <a:gd name="T33" fmla="*/ 4133 h 41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66" h="4133">
                    <a:moveTo>
                      <a:pt x="447" y="3062"/>
                    </a:moveTo>
                    <a:cubicBezTo>
                      <a:pt x="447" y="3087"/>
                      <a:pt x="968" y="3685"/>
                      <a:pt x="1638" y="4009"/>
                    </a:cubicBezTo>
                    <a:cubicBezTo>
                      <a:pt x="1936" y="4133"/>
                      <a:pt x="2382" y="4108"/>
                      <a:pt x="2705" y="4083"/>
                    </a:cubicBezTo>
                    <a:cubicBezTo>
                      <a:pt x="2705" y="4083"/>
                      <a:pt x="3599" y="3660"/>
                      <a:pt x="3698" y="3560"/>
                    </a:cubicBezTo>
                    <a:cubicBezTo>
                      <a:pt x="3896" y="3386"/>
                      <a:pt x="4095" y="3038"/>
                      <a:pt x="4169" y="2789"/>
                    </a:cubicBezTo>
                    <a:cubicBezTo>
                      <a:pt x="4566" y="1668"/>
                      <a:pt x="3772" y="772"/>
                      <a:pt x="3549" y="597"/>
                    </a:cubicBezTo>
                    <a:cubicBezTo>
                      <a:pt x="3375" y="448"/>
                      <a:pt x="2407" y="25"/>
                      <a:pt x="2233" y="0"/>
                    </a:cubicBezTo>
                    <a:cubicBezTo>
                      <a:pt x="2184" y="0"/>
                      <a:pt x="1042" y="274"/>
                      <a:pt x="993" y="323"/>
                    </a:cubicBezTo>
                    <a:cubicBezTo>
                      <a:pt x="670" y="523"/>
                      <a:pt x="298" y="921"/>
                      <a:pt x="223" y="1295"/>
                    </a:cubicBezTo>
                    <a:cubicBezTo>
                      <a:pt x="124" y="1793"/>
                      <a:pt x="0" y="2415"/>
                      <a:pt x="447" y="3062"/>
                    </a:cubicBezTo>
                  </a:path>
                </a:pathLst>
              </a:custGeom>
              <a:solidFill>
                <a:srgbClr val="F9B96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27" name="Freeform 47"/>
              <p:cNvSpPr>
                <a:spLocks noChangeAspect="1"/>
              </p:cNvSpPr>
              <p:nvPr/>
            </p:nvSpPr>
            <p:spPr bwMode="auto">
              <a:xfrm>
                <a:off x="2616" y="2167"/>
                <a:ext cx="273" cy="231"/>
              </a:xfrm>
              <a:custGeom>
                <a:avLst/>
                <a:gdLst>
                  <a:gd name="T0" fmla="*/ 0 w 4550"/>
                  <a:gd name="T1" fmla="*/ 0 h 3850"/>
                  <a:gd name="T2" fmla="*/ 0 w 4550"/>
                  <a:gd name="T3" fmla="*/ 0 h 3850"/>
                  <a:gd name="T4" fmla="*/ 0 w 4550"/>
                  <a:gd name="T5" fmla="*/ 0 h 3850"/>
                  <a:gd name="T6" fmla="*/ 0 w 4550"/>
                  <a:gd name="T7" fmla="*/ 0 h 3850"/>
                  <a:gd name="T8" fmla="*/ 0 w 4550"/>
                  <a:gd name="T9" fmla="*/ 0 h 3850"/>
                  <a:gd name="T10" fmla="*/ 0 w 4550"/>
                  <a:gd name="T11" fmla="*/ 0 h 3850"/>
                  <a:gd name="T12" fmla="*/ 0 w 4550"/>
                  <a:gd name="T13" fmla="*/ 0 h 3850"/>
                  <a:gd name="T14" fmla="*/ 0 w 4550"/>
                  <a:gd name="T15" fmla="*/ 0 h 3850"/>
                  <a:gd name="T16" fmla="*/ 0 w 4550"/>
                  <a:gd name="T17" fmla="*/ 0 h 38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50"/>
                  <a:gd name="T28" fmla="*/ 0 h 3850"/>
                  <a:gd name="T29" fmla="*/ 4550 w 4550"/>
                  <a:gd name="T30" fmla="*/ 3850 h 38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50" h="3850">
                    <a:moveTo>
                      <a:pt x="696" y="2906"/>
                    </a:moveTo>
                    <a:cubicBezTo>
                      <a:pt x="696" y="2931"/>
                      <a:pt x="1567" y="3651"/>
                      <a:pt x="1666" y="3701"/>
                    </a:cubicBezTo>
                    <a:cubicBezTo>
                      <a:pt x="1964" y="3825"/>
                      <a:pt x="2437" y="3850"/>
                      <a:pt x="2760" y="3825"/>
                    </a:cubicBezTo>
                    <a:cubicBezTo>
                      <a:pt x="2835" y="3800"/>
                      <a:pt x="3580" y="3403"/>
                      <a:pt x="3779" y="3229"/>
                    </a:cubicBezTo>
                    <a:cubicBezTo>
                      <a:pt x="3929" y="3105"/>
                      <a:pt x="4053" y="2857"/>
                      <a:pt x="4127" y="2658"/>
                    </a:cubicBezTo>
                    <a:cubicBezTo>
                      <a:pt x="4550" y="1416"/>
                      <a:pt x="3655" y="646"/>
                      <a:pt x="3630" y="621"/>
                    </a:cubicBezTo>
                    <a:cubicBezTo>
                      <a:pt x="3630" y="621"/>
                      <a:pt x="2412" y="0"/>
                      <a:pt x="2337" y="0"/>
                    </a:cubicBezTo>
                    <a:cubicBezTo>
                      <a:pt x="2288" y="0"/>
                      <a:pt x="1119" y="323"/>
                      <a:pt x="1094" y="373"/>
                    </a:cubicBezTo>
                    <a:cubicBezTo>
                      <a:pt x="423" y="820"/>
                      <a:pt x="0" y="2012"/>
                      <a:pt x="696" y="2906"/>
                    </a:cubicBezTo>
                  </a:path>
                </a:pathLst>
              </a:custGeom>
              <a:solidFill>
                <a:srgbClr val="F9BB7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28" name="Freeform 48"/>
              <p:cNvSpPr>
                <a:spLocks noChangeAspect="1"/>
              </p:cNvSpPr>
              <p:nvPr/>
            </p:nvSpPr>
            <p:spPr bwMode="auto">
              <a:xfrm>
                <a:off x="2629" y="2173"/>
                <a:ext cx="245" cy="216"/>
              </a:xfrm>
              <a:custGeom>
                <a:avLst/>
                <a:gdLst>
                  <a:gd name="T0" fmla="*/ 0 w 4083"/>
                  <a:gd name="T1" fmla="*/ 0 h 3600"/>
                  <a:gd name="T2" fmla="*/ 0 w 4083"/>
                  <a:gd name="T3" fmla="*/ 0 h 3600"/>
                  <a:gd name="T4" fmla="*/ 0 w 4083"/>
                  <a:gd name="T5" fmla="*/ 0 h 3600"/>
                  <a:gd name="T6" fmla="*/ 0 w 4083"/>
                  <a:gd name="T7" fmla="*/ 0 h 3600"/>
                  <a:gd name="T8" fmla="*/ 0 w 4083"/>
                  <a:gd name="T9" fmla="*/ 0 h 3600"/>
                  <a:gd name="T10" fmla="*/ 0 w 4083"/>
                  <a:gd name="T11" fmla="*/ 0 h 3600"/>
                  <a:gd name="T12" fmla="*/ 0 w 4083"/>
                  <a:gd name="T13" fmla="*/ 0 h 3600"/>
                  <a:gd name="T14" fmla="*/ 0 w 4083"/>
                  <a:gd name="T15" fmla="*/ 0 h 3600"/>
                  <a:gd name="T16" fmla="*/ 0 w 4083"/>
                  <a:gd name="T17" fmla="*/ 0 h 3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83"/>
                  <a:gd name="T28" fmla="*/ 0 h 3600"/>
                  <a:gd name="T29" fmla="*/ 4083 w 4083"/>
                  <a:gd name="T30" fmla="*/ 3600 h 36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83" h="3600">
                    <a:moveTo>
                      <a:pt x="647" y="2781"/>
                    </a:moveTo>
                    <a:cubicBezTo>
                      <a:pt x="821" y="3029"/>
                      <a:pt x="1145" y="3302"/>
                      <a:pt x="1419" y="3402"/>
                    </a:cubicBezTo>
                    <a:cubicBezTo>
                      <a:pt x="1718" y="3550"/>
                      <a:pt x="2191" y="3600"/>
                      <a:pt x="2515" y="3575"/>
                    </a:cubicBezTo>
                    <a:cubicBezTo>
                      <a:pt x="2639" y="3575"/>
                      <a:pt x="3535" y="2930"/>
                      <a:pt x="3535" y="2930"/>
                    </a:cubicBezTo>
                    <a:cubicBezTo>
                      <a:pt x="3635" y="2855"/>
                      <a:pt x="3710" y="2682"/>
                      <a:pt x="3759" y="2557"/>
                    </a:cubicBezTo>
                    <a:cubicBezTo>
                      <a:pt x="4083" y="1614"/>
                      <a:pt x="3535" y="770"/>
                      <a:pt x="3436" y="695"/>
                    </a:cubicBezTo>
                    <a:cubicBezTo>
                      <a:pt x="3062" y="447"/>
                      <a:pt x="2564" y="99"/>
                      <a:pt x="2116" y="50"/>
                    </a:cubicBezTo>
                    <a:cubicBezTo>
                      <a:pt x="1718" y="0"/>
                      <a:pt x="1195" y="224"/>
                      <a:pt x="871" y="447"/>
                    </a:cubicBezTo>
                    <a:cubicBezTo>
                      <a:pt x="348" y="819"/>
                      <a:pt x="0" y="1962"/>
                      <a:pt x="647" y="2781"/>
                    </a:cubicBezTo>
                  </a:path>
                </a:pathLst>
              </a:custGeom>
              <a:solidFill>
                <a:srgbClr val="FABD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29" name="Freeform 49"/>
              <p:cNvSpPr>
                <a:spLocks noChangeAspect="1"/>
              </p:cNvSpPr>
              <p:nvPr/>
            </p:nvSpPr>
            <p:spPr bwMode="auto">
              <a:xfrm>
                <a:off x="2655" y="2181"/>
                <a:ext cx="212" cy="202"/>
              </a:xfrm>
              <a:custGeom>
                <a:avLst/>
                <a:gdLst>
                  <a:gd name="T0" fmla="*/ 0 w 3533"/>
                  <a:gd name="T1" fmla="*/ 0 h 3367"/>
                  <a:gd name="T2" fmla="*/ 0 w 3533"/>
                  <a:gd name="T3" fmla="*/ 0 h 3367"/>
                  <a:gd name="T4" fmla="*/ 0 w 3533"/>
                  <a:gd name="T5" fmla="*/ 0 h 3367"/>
                  <a:gd name="T6" fmla="*/ 0 w 3533"/>
                  <a:gd name="T7" fmla="*/ 0 h 3367"/>
                  <a:gd name="T8" fmla="*/ 0 w 3533"/>
                  <a:gd name="T9" fmla="*/ 0 h 3367"/>
                  <a:gd name="T10" fmla="*/ 0 w 3533"/>
                  <a:gd name="T11" fmla="*/ 0 h 3367"/>
                  <a:gd name="T12" fmla="*/ 0 w 3533"/>
                  <a:gd name="T13" fmla="*/ 0 h 3367"/>
                  <a:gd name="T14" fmla="*/ 0 w 3533"/>
                  <a:gd name="T15" fmla="*/ 0 h 3367"/>
                  <a:gd name="T16" fmla="*/ 0 w 3533"/>
                  <a:gd name="T17" fmla="*/ 0 h 3367"/>
                  <a:gd name="T18" fmla="*/ 0 w 3533"/>
                  <a:gd name="T19" fmla="*/ 0 h 33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33"/>
                  <a:gd name="T31" fmla="*/ 0 h 3367"/>
                  <a:gd name="T32" fmla="*/ 3533 w 3533"/>
                  <a:gd name="T33" fmla="*/ 3367 h 33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33" h="3367">
                    <a:moveTo>
                      <a:pt x="373" y="2644"/>
                    </a:moveTo>
                    <a:cubicBezTo>
                      <a:pt x="523" y="2794"/>
                      <a:pt x="747" y="3018"/>
                      <a:pt x="946" y="3093"/>
                    </a:cubicBezTo>
                    <a:cubicBezTo>
                      <a:pt x="1269" y="3218"/>
                      <a:pt x="1742" y="3367"/>
                      <a:pt x="2065" y="3292"/>
                    </a:cubicBezTo>
                    <a:cubicBezTo>
                      <a:pt x="2439" y="3218"/>
                      <a:pt x="2812" y="2818"/>
                      <a:pt x="3110" y="2594"/>
                    </a:cubicBezTo>
                    <a:cubicBezTo>
                      <a:pt x="3135" y="2544"/>
                      <a:pt x="3185" y="2469"/>
                      <a:pt x="3210" y="2419"/>
                    </a:cubicBezTo>
                    <a:cubicBezTo>
                      <a:pt x="3533" y="1322"/>
                      <a:pt x="3086" y="823"/>
                      <a:pt x="2887" y="649"/>
                    </a:cubicBezTo>
                    <a:cubicBezTo>
                      <a:pt x="2588" y="375"/>
                      <a:pt x="2090" y="75"/>
                      <a:pt x="1692" y="50"/>
                    </a:cubicBezTo>
                    <a:cubicBezTo>
                      <a:pt x="1319" y="0"/>
                      <a:pt x="846" y="325"/>
                      <a:pt x="473" y="449"/>
                    </a:cubicBezTo>
                    <a:cubicBezTo>
                      <a:pt x="50" y="624"/>
                      <a:pt x="0" y="1771"/>
                      <a:pt x="0" y="1796"/>
                    </a:cubicBezTo>
                    <a:cubicBezTo>
                      <a:pt x="50" y="2070"/>
                      <a:pt x="224" y="2419"/>
                      <a:pt x="373" y="2644"/>
                    </a:cubicBezTo>
                  </a:path>
                </a:pathLst>
              </a:custGeom>
              <a:solidFill>
                <a:srgbClr val="FABF7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30" name="Freeform 50"/>
              <p:cNvSpPr>
                <a:spLocks noChangeAspect="1"/>
              </p:cNvSpPr>
              <p:nvPr/>
            </p:nvSpPr>
            <p:spPr bwMode="auto">
              <a:xfrm>
                <a:off x="2658" y="2192"/>
                <a:ext cx="190" cy="182"/>
              </a:xfrm>
              <a:custGeom>
                <a:avLst/>
                <a:gdLst>
                  <a:gd name="T0" fmla="*/ 0 w 3167"/>
                  <a:gd name="T1" fmla="*/ 0 h 3033"/>
                  <a:gd name="T2" fmla="*/ 0 w 3167"/>
                  <a:gd name="T3" fmla="*/ 0 h 3033"/>
                  <a:gd name="T4" fmla="*/ 0 w 3167"/>
                  <a:gd name="T5" fmla="*/ 0 h 3033"/>
                  <a:gd name="T6" fmla="*/ 0 w 3167"/>
                  <a:gd name="T7" fmla="*/ 0 h 3033"/>
                  <a:gd name="T8" fmla="*/ 0 w 3167"/>
                  <a:gd name="T9" fmla="*/ 0 h 3033"/>
                  <a:gd name="T10" fmla="*/ 0 w 3167"/>
                  <a:gd name="T11" fmla="*/ 0 h 3033"/>
                  <a:gd name="T12" fmla="*/ 0 w 3167"/>
                  <a:gd name="T13" fmla="*/ 0 h 3033"/>
                  <a:gd name="T14" fmla="*/ 0 w 3167"/>
                  <a:gd name="T15" fmla="*/ 0 h 3033"/>
                  <a:gd name="T16" fmla="*/ 0 w 3167"/>
                  <a:gd name="T17" fmla="*/ 0 h 3033"/>
                  <a:gd name="T18" fmla="*/ 0 w 3167"/>
                  <a:gd name="T19" fmla="*/ 0 h 3033"/>
                  <a:gd name="T20" fmla="*/ 0 w 3167"/>
                  <a:gd name="T21" fmla="*/ 0 h 30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67"/>
                  <a:gd name="T34" fmla="*/ 0 h 3033"/>
                  <a:gd name="T35" fmla="*/ 3167 w 3167"/>
                  <a:gd name="T36" fmla="*/ 3033 h 30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67" h="3033">
                    <a:moveTo>
                      <a:pt x="495" y="2436"/>
                    </a:moveTo>
                    <a:cubicBezTo>
                      <a:pt x="594" y="2536"/>
                      <a:pt x="718" y="2660"/>
                      <a:pt x="841" y="2710"/>
                    </a:cubicBezTo>
                    <a:cubicBezTo>
                      <a:pt x="1163" y="2834"/>
                      <a:pt x="1633" y="3033"/>
                      <a:pt x="1979" y="2959"/>
                    </a:cubicBezTo>
                    <a:cubicBezTo>
                      <a:pt x="2350" y="2884"/>
                      <a:pt x="2697" y="2486"/>
                      <a:pt x="2969" y="2238"/>
                    </a:cubicBezTo>
                    <a:cubicBezTo>
                      <a:pt x="2994" y="2213"/>
                      <a:pt x="2994" y="2138"/>
                      <a:pt x="3018" y="2113"/>
                    </a:cubicBezTo>
                    <a:cubicBezTo>
                      <a:pt x="3068" y="1889"/>
                      <a:pt x="3167" y="1591"/>
                      <a:pt x="3117" y="1367"/>
                    </a:cubicBezTo>
                    <a:cubicBezTo>
                      <a:pt x="3043" y="1069"/>
                      <a:pt x="2820" y="671"/>
                      <a:pt x="2573" y="472"/>
                    </a:cubicBezTo>
                    <a:cubicBezTo>
                      <a:pt x="2326" y="273"/>
                      <a:pt x="1955" y="25"/>
                      <a:pt x="1658" y="25"/>
                    </a:cubicBezTo>
                    <a:cubicBezTo>
                      <a:pt x="1262" y="0"/>
                      <a:pt x="792" y="298"/>
                      <a:pt x="445" y="447"/>
                    </a:cubicBezTo>
                    <a:cubicBezTo>
                      <a:pt x="371" y="497"/>
                      <a:pt x="322" y="572"/>
                      <a:pt x="297" y="646"/>
                    </a:cubicBezTo>
                    <a:cubicBezTo>
                      <a:pt x="0" y="1268"/>
                      <a:pt x="74" y="1865"/>
                      <a:pt x="495" y="2436"/>
                    </a:cubicBezTo>
                  </a:path>
                </a:pathLst>
              </a:custGeom>
              <a:solidFill>
                <a:srgbClr val="FAC17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31" name="Freeform 51"/>
              <p:cNvSpPr>
                <a:spLocks noChangeAspect="1"/>
              </p:cNvSpPr>
              <p:nvPr/>
            </p:nvSpPr>
            <p:spPr bwMode="auto">
              <a:xfrm>
                <a:off x="2671" y="2201"/>
                <a:ext cx="167" cy="162"/>
              </a:xfrm>
              <a:custGeom>
                <a:avLst/>
                <a:gdLst>
                  <a:gd name="T0" fmla="*/ 0 w 2783"/>
                  <a:gd name="T1" fmla="*/ 0 h 2700"/>
                  <a:gd name="T2" fmla="*/ 0 w 2783"/>
                  <a:gd name="T3" fmla="*/ 0 h 2700"/>
                  <a:gd name="T4" fmla="*/ 0 w 2783"/>
                  <a:gd name="T5" fmla="*/ 0 h 2700"/>
                  <a:gd name="T6" fmla="*/ 0 w 2783"/>
                  <a:gd name="T7" fmla="*/ 0 h 2700"/>
                  <a:gd name="T8" fmla="*/ 0 w 2783"/>
                  <a:gd name="T9" fmla="*/ 0 h 2700"/>
                  <a:gd name="T10" fmla="*/ 0 w 2783"/>
                  <a:gd name="T11" fmla="*/ 0 h 2700"/>
                  <a:gd name="T12" fmla="*/ 0 w 2783"/>
                  <a:gd name="T13" fmla="*/ 0 h 2700"/>
                  <a:gd name="T14" fmla="*/ 0 w 2783"/>
                  <a:gd name="T15" fmla="*/ 0 h 2700"/>
                  <a:gd name="T16" fmla="*/ 0 w 2783"/>
                  <a:gd name="T17" fmla="*/ 0 h 2700"/>
                  <a:gd name="T18" fmla="*/ 0 w 2783"/>
                  <a:gd name="T19" fmla="*/ 0 h 2700"/>
                  <a:gd name="T20" fmla="*/ 0 w 2783"/>
                  <a:gd name="T21" fmla="*/ 0 h 27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83"/>
                  <a:gd name="T34" fmla="*/ 0 h 2700"/>
                  <a:gd name="T35" fmla="*/ 2783 w 2783"/>
                  <a:gd name="T36" fmla="*/ 2700 h 27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83" h="2700">
                    <a:moveTo>
                      <a:pt x="447" y="2254"/>
                    </a:moveTo>
                    <a:cubicBezTo>
                      <a:pt x="472" y="2279"/>
                      <a:pt x="522" y="2328"/>
                      <a:pt x="571" y="2353"/>
                    </a:cubicBezTo>
                    <a:cubicBezTo>
                      <a:pt x="919" y="2452"/>
                      <a:pt x="1391" y="2700"/>
                      <a:pt x="1739" y="2625"/>
                    </a:cubicBezTo>
                    <a:cubicBezTo>
                      <a:pt x="2013" y="2576"/>
                      <a:pt x="2311" y="2303"/>
                      <a:pt x="2485" y="2105"/>
                    </a:cubicBezTo>
                    <a:cubicBezTo>
                      <a:pt x="2634" y="1882"/>
                      <a:pt x="2733" y="1536"/>
                      <a:pt x="2758" y="1288"/>
                    </a:cubicBezTo>
                    <a:cubicBezTo>
                      <a:pt x="2783" y="1263"/>
                      <a:pt x="2783" y="1189"/>
                      <a:pt x="2758" y="1164"/>
                    </a:cubicBezTo>
                    <a:cubicBezTo>
                      <a:pt x="2584" y="916"/>
                      <a:pt x="2361" y="545"/>
                      <a:pt x="2112" y="347"/>
                    </a:cubicBezTo>
                    <a:cubicBezTo>
                      <a:pt x="1938" y="198"/>
                      <a:pt x="1665" y="25"/>
                      <a:pt x="1441" y="0"/>
                    </a:cubicBezTo>
                    <a:cubicBezTo>
                      <a:pt x="1068" y="0"/>
                      <a:pt x="497" y="173"/>
                      <a:pt x="248" y="470"/>
                    </a:cubicBezTo>
                    <a:cubicBezTo>
                      <a:pt x="50" y="693"/>
                      <a:pt x="0" y="1114"/>
                      <a:pt x="50" y="1412"/>
                    </a:cubicBezTo>
                    <a:cubicBezTo>
                      <a:pt x="74" y="1684"/>
                      <a:pt x="273" y="2031"/>
                      <a:pt x="447" y="2254"/>
                    </a:cubicBezTo>
                  </a:path>
                </a:pathLst>
              </a:custGeom>
              <a:solidFill>
                <a:srgbClr val="FAC38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32" name="Freeform 52"/>
              <p:cNvSpPr>
                <a:spLocks noChangeAspect="1"/>
              </p:cNvSpPr>
              <p:nvPr/>
            </p:nvSpPr>
            <p:spPr bwMode="auto">
              <a:xfrm>
                <a:off x="2643" y="2210"/>
                <a:ext cx="183" cy="143"/>
              </a:xfrm>
              <a:custGeom>
                <a:avLst/>
                <a:gdLst>
                  <a:gd name="T0" fmla="*/ 0 w 3050"/>
                  <a:gd name="T1" fmla="*/ 0 h 2383"/>
                  <a:gd name="T2" fmla="*/ 0 w 3050"/>
                  <a:gd name="T3" fmla="*/ 0 h 2383"/>
                  <a:gd name="T4" fmla="*/ 0 w 3050"/>
                  <a:gd name="T5" fmla="*/ 0 h 2383"/>
                  <a:gd name="T6" fmla="*/ 0 w 3050"/>
                  <a:gd name="T7" fmla="*/ 0 h 2383"/>
                  <a:gd name="T8" fmla="*/ 0 w 3050"/>
                  <a:gd name="T9" fmla="*/ 0 h 2383"/>
                  <a:gd name="T10" fmla="*/ 0 w 3050"/>
                  <a:gd name="T11" fmla="*/ 0 h 2383"/>
                  <a:gd name="T12" fmla="*/ 0 w 3050"/>
                  <a:gd name="T13" fmla="*/ 0 h 2383"/>
                  <a:gd name="T14" fmla="*/ 0 w 3050"/>
                  <a:gd name="T15" fmla="*/ 0 h 23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50"/>
                  <a:gd name="T25" fmla="*/ 0 h 2383"/>
                  <a:gd name="T26" fmla="*/ 3050 w 3050"/>
                  <a:gd name="T27" fmla="*/ 2383 h 23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50" h="2383">
                    <a:moveTo>
                      <a:pt x="992" y="1887"/>
                    </a:moveTo>
                    <a:cubicBezTo>
                      <a:pt x="1042" y="1961"/>
                      <a:pt x="1116" y="2036"/>
                      <a:pt x="1215" y="2085"/>
                    </a:cubicBezTo>
                    <a:cubicBezTo>
                      <a:pt x="1488" y="2185"/>
                      <a:pt x="1885" y="2383"/>
                      <a:pt x="2182" y="2333"/>
                    </a:cubicBezTo>
                    <a:cubicBezTo>
                      <a:pt x="2381" y="2309"/>
                      <a:pt x="2579" y="2110"/>
                      <a:pt x="2678" y="1961"/>
                    </a:cubicBezTo>
                    <a:cubicBezTo>
                      <a:pt x="2852" y="1713"/>
                      <a:pt x="3050" y="1340"/>
                      <a:pt x="3025" y="1067"/>
                    </a:cubicBezTo>
                    <a:cubicBezTo>
                      <a:pt x="2976" y="745"/>
                      <a:pt x="2554" y="422"/>
                      <a:pt x="2331" y="198"/>
                    </a:cubicBezTo>
                    <a:cubicBezTo>
                      <a:pt x="2232" y="99"/>
                      <a:pt x="2058" y="0"/>
                      <a:pt x="1934" y="0"/>
                    </a:cubicBezTo>
                    <a:cubicBezTo>
                      <a:pt x="1587" y="0"/>
                      <a:pt x="0" y="645"/>
                      <a:pt x="992" y="1887"/>
                    </a:cubicBezTo>
                  </a:path>
                </a:pathLst>
              </a:custGeom>
              <a:solidFill>
                <a:srgbClr val="FAC58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33" name="Freeform 53"/>
              <p:cNvSpPr>
                <a:spLocks noChangeAspect="1"/>
              </p:cNvSpPr>
              <p:nvPr/>
            </p:nvSpPr>
            <p:spPr bwMode="auto">
              <a:xfrm>
                <a:off x="2691" y="2219"/>
                <a:ext cx="122" cy="123"/>
              </a:xfrm>
              <a:custGeom>
                <a:avLst/>
                <a:gdLst>
                  <a:gd name="T0" fmla="*/ 0 w 2033"/>
                  <a:gd name="T1" fmla="*/ 0 h 2050"/>
                  <a:gd name="T2" fmla="*/ 0 w 2033"/>
                  <a:gd name="T3" fmla="*/ 0 h 2050"/>
                  <a:gd name="T4" fmla="*/ 0 w 2033"/>
                  <a:gd name="T5" fmla="*/ 0 h 2050"/>
                  <a:gd name="T6" fmla="*/ 0 w 2033"/>
                  <a:gd name="T7" fmla="*/ 0 h 2050"/>
                  <a:gd name="T8" fmla="*/ 0 w 2033"/>
                  <a:gd name="T9" fmla="*/ 0 h 2050"/>
                  <a:gd name="T10" fmla="*/ 0 w 2033"/>
                  <a:gd name="T11" fmla="*/ 0 h 2050"/>
                  <a:gd name="T12" fmla="*/ 0 w 2033"/>
                  <a:gd name="T13" fmla="*/ 0 h 2050"/>
                  <a:gd name="T14" fmla="*/ 0 w 2033"/>
                  <a:gd name="T15" fmla="*/ 0 h 20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33"/>
                  <a:gd name="T25" fmla="*/ 0 h 2050"/>
                  <a:gd name="T26" fmla="*/ 2033 w 2033"/>
                  <a:gd name="T27" fmla="*/ 2050 h 20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33" h="2050">
                    <a:moveTo>
                      <a:pt x="99" y="1185"/>
                    </a:moveTo>
                    <a:cubicBezTo>
                      <a:pt x="273" y="1432"/>
                      <a:pt x="595" y="1704"/>
                      <a:pt x="868" y="1877"/>
                    </a:cubicBezTo>
                    <a:cubicBezTo>
                      <a:pt x="992" y="1951"/>
                      <a:pt x="1215" y="2050"/>
                      <a:pt x="1364" y="2000"/>
                    </a:cubicBezTo>
                    <a:cubicBezTo>
                      <a:pt x="1463" y="2000"/>
                      <a:pt x="1587" y="1902"/>
                      <a:pt x="1637" y="1828"/>
                    </a:cubicBezTo>
                    <a:cubicBezTo>
                      <a:pt x="1761" y="1556"/>
                      <a:pt x="2033" y="1210"/>
                      <a:pt x="1984" y="914"/>
                    </a:cubicBezTo>
                    <a:cubicBezTo>
                      <a:pt x="1984" y="914"/>
                      <a:pt x="1339" y="0"/>
                      <a:pt x="1141" y="0"/>
                    </a:cubicBezTo>
                    <a:cubicBezTo>
                      <a:pt x="1017" y="0"/>
                      <a:pt x="918" y="0"/>
                      <a:pt x="50" y="963"/>
                    </a:cubicBezTo>
                    <a:cubicBezTo>
                      <a:pt x="0" y="1012"/>
                      <a:pt x="50" y="1136"/>
                      <a:pt x="99" y="1185"/>
                    </a:cubicBezTo>
                  </a:path>
                </a:pathLst>
              </a:custGeom>
              <a:solidFill>
                <a:srgbClr val="FAC68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34" name="Freeform 54"/>
              <p:cNvSpPr>
                <a:spLocks noChangeAspect="1"/>
              </p:cNvSpPr>
              <p:nvPr/>
            </p:nvSpPr>
            <p:spPr bwMode="auto">
              <a:xfrm>
                <a:off x="2711" y="2232"/>
                <a:ext cx="84" cy="98"/>
              </a:xfrm>
              <a:custGeom>
                <a:avLst/>
                <a:gdLst>
                  <a:gd name="T0" fmla="*/ 0 w 1400"/>
                  <a:gd name="T1" fmla="*/ 0 h 1634"/>
                  <a:gd name="T2" fmla="*/ 0 w 1400"/>
                  <a:gd name="T3" fmla="*/ 0 h 1634"/>
                  <a:gd name="T4" fmla="*/ 0 w 1400"/>
                  <a:gd name="T5" fmla="*/ 0 h 1634"/>
                  <a:gd name="T6" fmla="*/ 0 w 1400"/>
                  <a:gd name="T7" fmla="*/ 0 h 1634"/>
                  <a:gd name="T8" fmla="*/ 0 w 1400"/>
                  <a:gd name="T9" fmla="*/ 0 h 1634"/>
                  <a:gd name="T10" fmla="*/ 0 w 1400"/>
                  <a:gd name="T11" fmla="*/ 0 h 16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00"/>
                  <a:gd name="T19" fmla="*/ 0 h 1634"/>
                  <a:gd name="T20" fmla="*/ 1400 w 1400"/>
                  <a:gd name="T21" fmla="*/ 1634 h 16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00" h="1634">
                    <a:moveTo>
                      <a:pt x="975" y="1609"/>
                    </a:moveTo>
                    <a:cubicBezTo>
                      <a:pt x="1000" y="1634"/>
                      <a:pt x="1000" y="1634"/>
                      <a:pt x="1000" y="1634"/>
                    </a:cubicBezTo>
                    <a:cubicBezTo>
                      <a:pt x="1050" y="1609"/>
                      <a:pt x="1400" y="718"/>
                      <a:pt x="1400" y="718"/>
                    </a:cubicBezTo>
                    <a:cubicBezTo>
                      <a:pt x="1375" y="446"/>
                      <a:pt x="1100" y="50"/>
                      <a:pt x="825" y="25"/>
                    </a:cubicBezTo>
                    <a:cubicBezTo>
                      <a:pt x="500" y="0"/>
                      <a:pt x="0" y="471"/>
                      <a:pt x="25" y="817"/>
                    </a:cubicBezTo>
                    <a:cubicBezTo>
                      <a:pt x="50" y="1188"/>
                      <a:pt x="650" y="1436"/>
                      <a:pt x="975" y="1609"/>
                    </a:cubicBezTo>
                  </a:path>
                </a:pathLst>
              </a:custGeom>
              <a:solidFill>
                <a:srgbClr val="FAC88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35" name="Freeform 55"/>
              <p:cNvSpPr>
                <a:spLocks noChangeAspect="1"/>
              </p:cNvSpPr>
              <p:nvPr/>
            </p:nvSpPr>
            <p:spPr bwMode="auto">
              <a:xfrm>
                <a:off x="2738" y="2255"/>
                <a:ext cx="45" cy="53"/>
              </a:xfrm>
              <a:custGeom>
                <a:avLst/>
                <a:gdLst>
                  <a:gd name="T0" fmla="*/ 0 w 750"/>
                  <a:gd name="T1" fmla="*/ 0 h 883"/>
                  <a:gd name="T2" fmla="*/ 0 w 750"/>
                  <a:gd name="T3" fmla="*/ 0 h 883"/>
                  <a:gd name="T4" fmla="*/ 0 w 750"/>
                  <a:gd name="T5" fmla="*/ 0 h 883"/>
                  <a:gd name="T6" fmla="*/ 0 w 750"/>
                  <a:gd name="T7" fmla="*/ 0 h 883"/>
                  <a:gd name="T8" fmla="*/ 0 w 750"/>
                  <a:gd name="T9" fmla="*/ 0 h 8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0"/>
                  <a:gd name="T16" fmla="*/ 0 h 883"/>
                  <a:gd name="T17" fmla="*/ 750 w 750"/>
                  <a:gd name="T18" fmla="*/ 883 h 8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0" h="883">
                    <a:moveTo>
                      <a:pt x="500" y="834"/>
                    </a:moveTo>
                    <a:cubicBezTo>
                      <a:pt x="675" y="810"/>
                      <a:pt x="750" y="515"/>
                      <a:pt x="725" y="343"/>
                    </a:cubicBezTo>
                    <a:cubicBezTo>
                      <a:pt x="700" y="221"/>
                      <a:pt x="550" y="0"/>
                      <a:pt x="425" y="0"/>
                    </a:cubicBezTo>
                    <a:cubicBezTo>
                      <a:pt x="250" y="0"/>
                      <a:pt x="0" y="221"/>
                      <a:pt x="0" y="392"/>
                    </a:cubicBezTo>
                    <a:cubicBezTo>
                      <a:pt x="0" y="613"/>
                      <a:pt x="300" y="883"/>
                      <a:pt x="500" y="834"/>
                    </a:cubicBezTo>
                  </a:path>
                </a:pathLst>
              </a:custGeom>
              <a:solidFill>
                <a:srgbClr val="FBC99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36" name="Freeform 56"/>
              <p:cNvSpPr>
                <a:spLocks noChangeAspect="1"/>
              </p:cNvSpPr>
              <p:nvPr/>
            </p:nvSpPr>
            <p:spPr bwMode="auto">
              <a:xfrm>
                <a:off x="2519" y="1743"/>
                <a:ext cx="918" cy="778"/>
              </a:xfrm>
              <a:custGeom>
                <a:avLst/>
                <a:gdLst>
                  <a:gd name="T0" fmla="*/ 0 w 15308"/>
                  <a:gd name="T1" fmla="*/ 0 h 12957"/>
                  <a:gd name="T2" fmla="*/ 0 w 15308"/>
                  <a:gd name="T3" fmla="*/ 0 h 12957"/>
                  <a:gd name="T4" fmla="*/ 0 w 15308"/>
                  <a:gd name="T5" fmla="*/ 0 h 12957"/>
                  <a:gd name="T6" fmla="*/ 0 w 15308"/>
                  <a:gd name="T7" fmla="*/ 0 h 12957"/>
                  <a:gd name="T8" fmla="*/ 0 w 15308"/>
                  <a:gd name="T9" fmla="*/ 0 h 12957"/>
                  <a:gd name="T10" fmla="*/ 0 w 15308"/>
                  <a:gd name="T11" fmla="*/ 0 h 12957"/>
                  <a:gd name="T12" fmla="*/ 0 w 15308"/>
                  <a:gd name="T13" fmla="*/ 0 h 12957"/>
                  <a:gd name="T14" fmla="*/ 0 w 15308"/>
                  <a:gd name="T15" fmla="*/ 0 h 12957"/>
                  <a:gd name="T16" fmla="*/ 0 w 15308"/>
                  <a:gd name="T17" fmla="*/ 0 h 12957"/>
                  <a:gd name="T18" fmla="*/ 0 w 15308"/>
                  <a:gd name="T19" fmla="*/ 0 h 12957"/>
                  <a:gd name="T20" fmla="*/ 0 w 15308"/>
                  <a:gd name="T21" fmla="*/ 0 h 12957"/>
                  <a:gd name="T22" fmla="*/ 0 w 15308"/>
                  <a:gd name="T23" fmla="*/ 0 h 12957"/>
                  <a:gd name="T24" fmla="*/ 0 w 15308"/>
                  <a:gd name="T25" fmla="*/ 0 h 12957"/>
                  <a:gd name="T26" fmla="*/ 0 w 15308"/>
                  <a:gd name="T27" fmla="*/ 0 h 12957"/>
                  <a:gd name="T28" fmla="*/ 0 w 15308"/>
                  <a:gd name="T29" fmla="*/ 0 h 12957"/>
                  <a:gd name="T30" fmla="*/ 0 w 15308"/>
                  <a:gd name="T31" fmla="*/ 0 h 12957"/>
                  <a:gd name="T32" fmla="*/ 0 w 15308"/>
                  <a:gd name="T33" fmla="*/ 0 h 12957"/>
                  <a:gd name="T34" fmla="*/ 0 w 15308"/>
                  <a:gd name="T35" fmla="*/ 0 h 12957"/>
                  <a:gd name="T36" fmla="*/ 0 w 15308"/>
                  <a:gd name="T37" fmla="*/ 0 h 12957"/>
                  <a:gd name="T38" fmla="*/ 0 w 15308"/>
                  <a:gd name="T39" fmla="*/ 0 h 129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308"/>
                  <a:gd name="T61" fmla="*/ 0 h 12957"/>
                  <a:gd name="T62" fmla="*/ 15308 w 15308"/>
                  <a:gd name="T63" fmla="*/ 12957 h 129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308" h="12957">
                    <a:moveTo>
                      <a:pt x="992" y="6479"/>
                    </a:moveTo>
                    <a:cubicBezTo>
                      <a:pt x="1984" y="7880"/>
                      <a:pt x="3091" y="7642"/>
                      <a:pt x="3961" y="6758"/>
                    </a:cubicBezTo>
                    <a:cubicBezTo>
                      <a:pt x="4832" y="5874"/>
                      <a:pt x="5591" y="1932"/>
                      <a:pt x="6191" y="1140"/>
                    </a:cubicBezTo>
                    <a:cubicBezTo>
                      <a:pt x="6790" y="348"/>
                      <a:pt x="7128" y="1638"/>
                      <a:pt x="7592" y="1980"/>
                    </a:cubicBezTo>
                    <a:cubicBezTo>
                      <a:pt x="8057" y="2321"/>
                      <a:pt x="8424" y="3012"/>
                      <a:pt x="8922" y="3206"/>
                    </a:cubicBezTo>
                    <a:cubicBezTo>
                      <a:pt x="9421" y="3400"/>
                      <a:pt x="10101" y="2959"/>
                      <a:pt x="10599" y="3153"/>
                    </a:cubicBezTo>
                    <a:cubicBezTo>
                      <a:pt x="11097" y="3346"/>
                      <a:pt x="11519" y="4019"/>
                      <a:pt x="11919" y="4398"/>
                    </a:cubicBezTo>
                    <a:cubicBezTo>
                      <a:pt x="12319" y="4776"/>
                      <a:pt x="13246" y="4583"/>
                      <a:pt x="12939" y="5412"/>
                    </a:cubicBezTo>
                    <a:cubicBezTo>
                      <a:pt x="12632" y="6241"/>
                      <a:pt x="10407" y="8247"/>
                      <a:pt x="10082" y="9445"/>
                    </a:cubicBezTo>
                    <a:cubicBezTo>
                      <a:pt x="9758" y="10642"/>
                      <a:pt x="9887" y="12199"/>
                      <a:pt x="11044" y="12578"/>
                    </a:cubicBezTo>
                    <a:cubicBezTo>
                      <a:pt x="12201" y="12957"/>
                      <a:pt x="14615" y="9799"/>
                      <a:pt x="14962" y="8519"/>
                    </a:cubicBezTo>
                    <a:cubicBezTo>
                      <a:pt x="15308" y="7238"/>
                      <a:pt x="13634" y="5569"/>
                      <a:pt x="13116" y="4869"/>
                    </a:cubicBezTo>
                    <a:cubicBezTo>
                      <a:pt x="12598" y="4168"/>
                      <a:pt x="12002" y="4702"/>
                      <a:pt x="11837" y="4259"/>
                    </a:cubicBezTo>
                    <a:cubicBezTo>
                      <a:pt x="11671" y="3817"/>
                      <a:pt x="12274" y="2767"/>
                      <a:pt x="12114" y="2187"/>
                    </a:cubicBezTo>
                    <a:cubicBezTo>
                      <a:pt x="11955" y="1606"/>
                      <a:pt x="11917" y="1302"/>
                      <a:pt x="10902" y="739"/>
                    </a:cubicBezTo>
                    <a:cubicBezTo>
                      <a:pt x="9887" y="176"/>
                      <a:pt x="9201" y="0"/>
                      <a:pt x="8657" y="18"/>
                    </a:cubicBezTo>
                    <a:cubicBezTo>
                      <a:pt x="7990" y="18"/>
                      <a:pt x="7365" y="607"/>
                      <a:pt x="6893" y="781"/>
                    </a:cubicBezTo>
                    <a:cubicBezTo>
                      <a:pt x="6422" y="956"/>
                      <a:pt x="6659" y="846"/>
                      <a:pt x="5841" y="1001"/>
                    </a:cubicBezTo>
                    <a:cubicBezTo>
                      <a:pt x="5023" y="1157"/>
                      <a:pt x="2796" y="823"/>
                      <a:pt x="1995" y="1744"/>
                    </a:cubicBezTo>
                    <a:cubicBezTo>
                      <a:pt x="1193" y="2665"/>
                      <a:pt x="0" y="5077"/>
                      <a:pt x="992" y="6479"/>
                    </a:cubicBezTo>
                  </a:path>
                </a:pathLst>
              </a:custGeom>
              <a:solidFill>
                <a:srgbClr val="A5002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37" name="Freeform 57"/>
              <p:cNvSpPr>
                <a:spLocks noChangeAspect="1"/>
              </p:cNvSpPr>
              <p:nvPr/>
            </p:nvSpPr>
            <p:spPr bwMode="auto">
              <a:xfrm>
                <a:off x="2764" y="2275"/>
                <a:ext cx="2" cy="5"/>
              </a:xfrm>
              <a:custGeom>
                <a:avLst/>
                <a:gdLst>
                  <a:gd name="T0" fmla="*/ 0 w 33"/>
                  <a:gd name="T1" fmla="*/ 0 h 83"/>
                  <a:gd name="T2" fmla="*/ 0 w 33"/>
                  <a:gd name="T3" fmla="*/ 0 h 83"/>
                  <a:gd name="T4" fmla="*/ 0 w 33"/>
                  <a:gd name="T5" fmla="*/ 0 h 83"/>
                  <a:gd name="T6" fmla="*/ 0 w 33"/>
                  <a:gd name="T7" fmla="*/ 0 h 83"/>
                  <a:gd name="T8" fmla="*/ 0 w 33"/>
                  <a:gd name="T9" fmla="*/ 0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83"/>
                  <a:gd name="T17" fmla="*/ 33 w 33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83">
                    <a:moveTo>
                      <a:pt x="16" y="83"/>
                    </a:moveTo>
                    <a:cubicBezTo>
                      <a:pt x="33" y="56"/>
                      <a:pt x="33" y="56"/>
                      <a:pt x="33" y="28"/>
                    </a:cubicBezTo>
                    <a:cubicBezTo>
                      <a:pt x="33" y="28"/>
                      <a:pt x="16" y="0"/>
                      <a:pt x="16" y="0"/>
                    </a:cubicBezTo>
                    <a:cubicBezTo>
                      <a:pt x="0" y="0"/>
                      <a:pt x="0" y="28"/>
                      <a:pt x="0" y="28"/>
                    </a:cubicBezTo>
                    <a:cubicBezTo>
                      <a:pt x="0" y="56"/>
                      <a:pt x="16" y="83"/>
                      <a:pt x="16" y="83"/>
                    </a:cubicBezTo>
                  </a:path>
                </a:pathLst>
              </a:custGeom>
              <a:solidFill>
                <a:srgbClr val="FBCB9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38" name="Freeform 58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277" cy="1192"/>
              </a:xfrm>
              <a:custGeom>
                <a:avLst/>
                <a:gdLst>
                  <a:gd name="T0" fmla="*/ 0 w 21283"/>
                  <a:gd name="T1" fmla="*/ 0 h 19867"/>
                  <a:gd name="T2" fmla="*/ 0 w 21283"/>
                  <a:gd name="T3" fmla="*/ 0 h 19867"/>
                  <a:gd name="T4" fmla="*/ 0 w 21283"/>
                  <a:gd name="T5" fmla="*/ 0 h 19867"/>
                  <a:gd name="T6" fmla="*/ 0 w 21283"/>
                  <a:gd name="T7" fmla="*/ 0 h 19867"/>
                  <a:gd name="T8" fmla="*/ 0 w 21283"/>
                  <a:gd name="T9" fmla="*/ 0 h 19867"/>
                  <a:gd name="T10" fmla="*/ 0 w 21283"/>
                  <a:gd name="T11" fmla="*/ 0 h 19867"/>
                  <a:gd name="T12" fmla="*/ 0 w 21283"/>
                  <a:gd name="T13" fmla="*/ 0 h 19867"/>
                  <a:gd name="T14" fmla="*/ 0 w 21283"/>
                  <a:gd name="T15" fmla="*/ 0 h 19867"/>
                  <a:gd name="T16" fmla="*/ 0 w 21283"/>
                  <a:gd name="T17" fmla="*/ 0 h 19867"/>
                  <a:gd name="T18" fmla="*/ 0 w 21283"/>
                  <a:gd name="T19" fmla="*/ 0 h 19867"/>
                  <a:gd name="T20" fmla="*/ 0 w 21283"/>
                  <a:gd name="T21" fmla="*/ 0 h 19867"/>
                  <a:gd name="T22" fmla="*/ 0 w 21283"/>
                  <a:gd name="T23" fmla="*/ 0 h 19867"/>
                  <a:gd name="T24" fmla="*/ 0 w 21283"/>
                  <a:gd name="T25" fmla="*/ 0 h 19867"/>
                  <a:gd name="T26" fmla="*/ 0 w 21283"/>
                  <a:gd name="T27" fmla="*/ 0 h 19867"/>
                  <a:gd name="T28" fmla="*/ 0 w 21283"/>
                  <a:gd name="T29" fmla="*/ 0 h 19867"/>
                  <a:gd name="T30" fmla="*/ 0 w 21283"/>
                  <a:gd name="T31" fmla="*/ 0 h 19867"/>
                  <a:gd name="T32" fmla="*/ 0 w 21283"/>
                  <a:gd name="T33" fmla="*/ 0 h 19867"/>
                  <a:gd name="T34" fmla="*/ 0 w 21283"/>
                  <a:gd name="T35" fmla="*/ 0 h 19867"/>
                  <a:gd name="T36" fmla="*/ 0 w 21283"/>
                  <a:gd name="T37" fmla="*/ 0 h 19867"/>
                  <a:gd name="T38" fmla="*/ 0 w 21283"/>
                  <a:gd name="T39" fmla="*/ 0 h 19867"/>
                  <a:gd name="T40" fmla="*/ 0 w 21283"/>
                  <a:gd name="T41" fmla="*/ 0 h 19867"/>
                  <a:gd name="T42" fmla="*/ 0 w 21283"/>
                  <a:gd name="T43" fmla="*/ 0 h 19867"/>
                  <a:gd name="T44" fmla="*/ 0 w 21283"/>
                  <a:gd name="T45" fmla="*/ 0 h 19867"/>
                  <a:gd name="T46" fmla="*/ 0 w 21283"/>
                  <a:gd name="T47" fmla="*/ 0 h 19867"/>
                  <a:gd name="T48" fmla="*/ 0 w 21283"/>
                  <a:gd name="T49" fmla="*/ 0 h 19867"/>
                  <a:gd name="T50" fmla="*/ 0 w 21283"/>
                  <a:gd name="T51" fmla="*/ 0 h 19867"/>
                  <a:gd name="T52" fmla="*/ 0 w 21283"/>
                  <a:gd name="T53" fmla="*/ 0 h 19867"/>
                  <a:gd name="T54" fmla="*/ 0 w 21283"/>
                  <a:gd name="T55" fmla="*/ 0 h 19867"/>
                  <a:gd name="T56" fmla="*/ 0 w 21283"/>
                  <a:gd name="T57" fmla="*/ 0 h 19867"/>
                  <a:gd name="T58" fmla="*/ 0 w 21283"/>
                  <a:gd name="T59" fmla="*/ 0 h 19867"/>
                  <a:gd name="T60" fmla="*/ 0 w 21283"/>
                  <a:gd name="T61" fmla="*/ 0 h 19867"/>
                  <a:gd name="T62" fmla="*/ 0 w 21283"/>
                  <a:gd name="T63" fmla="*/ 0 h 19867"/>
                  <a:gd name="T64" fmla="*/ 0 w 21283"/>
                  <a:gd name="T65" fmla="*/ 0 h 19867"/>
                  <a:gd name="T66" fmla="*/ 0 w 21283"/>
                  <a:gd name="T67" fmla="*/ 0 h 19867"/>
                  <a:gd name="T68" fmla="*/ 0 w 21283"/>
                  <a:gd name="T69" fmla="*/ 0 h 19867"/>
                  <a:gd name="T70" fmla="*/ 0 w 21283"/>
                  <a:gd name="T71" fmla="*/ 0 h 19867"/>
                  <a:gd name="T72" fmla="*/ 0 w 21283"/>
                  <a:gd name="T73" fmla="*/ 0 h 19867"/>
                  <a:gd name="T74" fmla="*/ 0 w 21283"/>
                  <a:gd name="T75" fmla="*/ 0 h 19867"/>
                  <a:gd name="T76" fmla="*/ 0 w 21283"/>
                  <a:gd name="T77" fmla="*/ 0 h 19867"/>
                  <a:gd name="T78" fmla="*/ 0 w 21283"/>
                  <a:gd name="T79" fmla="*/ 0 h 19867"/>
                  <a:gd name="T80" fmla="*/ 0 w 21283"/>
                  <a:gd name="T81" fmla="*/ 0 h 19867"/>
                  <a:gd name="T82" fmla="*/ 0 w 21283"/>
                  <a:gd name="T83" fmla="*/ 0 h 19867"/>
                  <a:gd name="T84" fmla="*/ 0 w 21283"/>
                  <a:gd name="T85" fmla="*/ 0 h 19867"/>
                  <a:gd name="T86" fmla="*/ 0 w 21283"/>
                  <a:gd name="T87" fmla="*/ 0 h 19867"/>
                  <a:gd name="T88" fmla="*/ 0 w 21283"/>
                  <a:gd name="T89" fmla="*/ 0 h 19867"/>
                  <a:gd name="T90" fmla="*/ 0 w 21283"/>
                  <a:gd name="T91" fmla="*/ 0 h 19867"/>
                  <a:gd name="T92" fmla="*/ 0 w 21283"/>
                  <a:gd name="T93" fmla="*/ 0 h 19867"/>
                  <a:gd name="T94" fmla="*/ 0 w 21283"/>
                  <a:gd name="T95" fmla="*/ 0 h 19867"/>
                  <a:gd name="T96" fmla="*/ 0 w 21283"/>
                  <a:gd name="T97" fmla="*/ 0 h 19867"/>
                  <a:gd name="T98" fmla="*/ 0 w 21283"/>
                  <a:gd name="T99" fmla="*/ 0 h 19867"/>
                  <a:gd name="T100" fmla="*/ 0 w 21283"/>
                  <a:gd name="T101" fmla="*/ 0 h 198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283"/>
                  <a:gd name="T154" fmla="*/ 0 h 19867"/>
                  <a:gd name="T155" fmla="*/ 21283 w 21283"/>
                  <a:gd name="T156" fmla="*/ 19867 h 198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283" h="19867">
                    <a:moveTo>
                      <a:pt x="14844" y="1292"/>
                    </a:moveTo>
                    <a:cubicBezTo>
                      <a:pt x="15490" y="1664"/>
                      <a:pt x="15988" y="2012"/>
                      <a:pt x="16684" y="2633"/>
                    </a:cubicBezTo>
                    <a:cubicBezTo>
                      <a:pt x="17206" y="3154"/>
                      <a:pt x="17206" y="3154"/>
                      <a:pt x="17206" y="3154"/>
                    </a:cubicBezTo>
                    <a:cubicBezTo>
                      <a:pt x="17380" y="3353"/>
                      <a:pt x="17629" y="3626"/>
                      <a:pt x="17803" y="3850"/>
                    </a:cubicBezTo>
                    <a:cubicBezTo>
                      <a:pt x="18250" y="4446"/>
                      <a:pt x="18250" y="4446"/>
                      <a:pt x="18250" y="4446"/>
                    </a:cubicBezTo>
                    <a:cubicBezTo>
                      <a:pt x="18374" y="4669"/>
                      <a:pt x="18573" y="4967"/>
                      <a:pt x="18698" y="5191"/>
                    </a:cubicBezTo>
                    <a:cubicBezTo>
                      <a:pt x="19021" y="5886"/>
                      <a:pt x="19021" y="5886"/>
                      <a:pt x="19021" y="5886"/>
                    </a:cubicBezTo>
                    <a:cubicBezTo>
                      <a:pt x="19120" y="6134"/>
                      <a:pt x="19270" y="6432"/>
                      <a:pt x="19344" y="6681"/>
                    </a:cubicBezTo>
                    <a:cubicBezTo>
                      <a:pt x="19568" y="7426"/>
                      <a:pt x="19568" y="7426"/>
                      <a:pt x="19568" y="7426"/>
                    </a:cubicBezTo>
                    <a:cubicBezTo>
                      <a:pt x="19618" y="7674"/>
                      <a:pt x="19717" y="8022"/>
                      <a:pt x="19742" y="8270"/>
                    </a:cubicBezTo>
                    <a:cubicBezTo>
                      <a:pt x="19841" y="9065"/>
                      <a:pt x="19841" y="9065"/>
                      <a:pt x="19841" y="9065"/>
                    </a:cubicBezTo>
                    <a:cubicBezTo>
                      <a:pt x="19866" y="9338"/>
                      <a:pt x="19891" y="9685"/>
                      <a:pt x="19891" y="9959"/>
                    </a:cubicBezTo>
                    <a:cubicBezTo>
                      <a:pt x="19866" y="10753"/>
                      <a:pt x="19866" y="10753"/>
                      <a:pt x="19866" y="10753"/>
                    </a:cubicBezTo>
                    <a:cubicBezTo>
                      <a:pt x="19817" y="11051"/>
                      <a:pt x="19767" y="11449"/>
                      <a:pt x="19717" y="11722"/>
                    </a:cubicBezTo>
                    <a:cubicBezTo>
                      <a:pt x="19543" y="12492"/>
                      <a:pt x="19543" y="12492"/>
                      <a:pt x="19543" y="12492"/>
                    </a:cubicBezTo>
                    <a:cubicBezTo>
                      <a:pt x="19468" y="12740"/>
                      <a:pt x="19394" y="13063"/>
                      <a:pt x="19294" y="13311"/>
                    </a:cubicBezTo>
                    <a:cubicBezTo>
                      <a:pt x="18996" y="14031"/>
                      <a:pt x="18996" y="14031"/>
                      <a:pt x="18996" y="14031"/>
                    </a:cubicBezTo>
                    <a:cubicBezTo>
                      <a:pt x="18897" y="14255"/>
                      <a:pt x="18747" y="14553"/>
                      <a:pt x="18623" y="14776"/>
                    </a:cubicBezTo>
                    <a:cubicBezTo>
                      <a:pt x="18225" y="15422"/>
                      <a:pt x="18225" y="15422"/>
                      <a:pt x="18225" y="15422"/>
                    </a:cubicBezTo>
                    <a:cubicBezTo>
                      <a:pt x="18076" y="15645"/>
                      <a:pt x="17877" y="15919"/>
                      <a:pt x="17703" y="16142"/>
                    </a:cubicBezTo>
                    <a:cubicBezTo>
                      <a:pt x="17231" y="16688"/>
                      <a:pt x="17231" y="16688"/>
                      <a:pt x="17231" y="16688"/>
                    </a:cubicBezTo>
                    <a:cubicBezTo>
                      <a:pt x="17032" y="16887"/>
                      <a:pt x="16783" y="17135"/>
                      <a:pt x="16584" y="17334"/>
                    </a:cubicBezTo>
                    <a:cubicBezTo>
                      <a:pt x="16062" y="17756"/>
                      <a:pt x="16062" y="17756"/>
                      <a:pt x="16062" y="17756"/>
                    </a:cubicBezTo>
                    <a:cubicBezTo>
                      <a:pt x="15813" y="17955"/>
                      <a:pt x="15490" y="18178"/>
                      <a:pt x="15242" y="18352"/>
                    </a:cubicBezTo>
                    <a:cubicBezTo>
                      <a:pt x="14744" y="18650"/>
                      <a:pt x="14744" y="18650"/>
                      <a:pt x="14744" y="18650"/>
                    </a:cubicBezTo>
                    <a:cubicBezTo>
                      <a:pt x="14073" y="18973"/>
                      <a:pt x="14048" y="18998"/>
                      <a:pt x="13601" y="19172"/>
                    </a:cubicBezTo>
                    <a:cubicBezTo>
                      <a:pt x="13252" y="19296"/>
                      <a:pt x="13252" y="19296"/>
                      <a:pt x="13252" y="19296"/>
                    </a:cubicBezTo>
                    <a:cubicBezTo>
                      <a:pt x="12730" y="19470"/>
                      <a:pt x="12233" y="19644"/>
                      <a:pt x="11263" y="19793"/>
                    </a:cubicBezTo>
                    <a:cubicBezTo>
                      <a:pt x="11015" y="19817"/>
                      <a:pt x="11015" y="19817"/>
                      <a:pt x="11015" y="19817"/>
                    </a:cubicBezTo>
                    <a:cubicBezTo>
                      <a:pt x="10940" y="19817"/>
                      <a:pt x="10841" y="19842"/>
                      <a:pt x="10766" y="19842"/>
                    </a:cubicBezTo>
                    <a:cubicBezTo>
                      <a:pt x="10517" y="19842"/>
                      <a:pt x="10517" y="19842"/>
                      <a:pt x="10517" y="19842"/>
                    </a:cubicBezTo>
                    <a:cubicBezTo>
                      <a:pt x="10468" y="19867"/>
                      <a:pt x="10368" y="19867"/>
                      <a:pt x="10294" y="19867"/>
                    </a:cubicBezTo>
                    <a:cubicBezTo>
                      <a:pt x="10070" y="19867"/>
                      <a:pt x="10070" y="19867"/>
                      <a:pt x="10070" y="19867"/>
                    </a:cubicBezTo>
                    <a:cubicBezTo>
                      <a:pt x="10020" y="19867"/>
                      <a:pt x="9921" y="19867"/>
                      <a:pt x="9871" y="19867"/>
                    </a:cubicBezTo>
                    <a:cubicBezTo>
                      <a:pt x="9647" y="19867"/>
                      <a:pt x="9647" y="19867"/>
                      <a:pt x="9647" y="19867"/>
                    </a:cubicBezTo>
                    <a:cubicBezTo>
                      <a:pt x="9573" y="19867"/>
                      <a:pt x="9498" y="19867"/>
                      <a:pt x="9423" y="19867"/>
                    </a:cubicBezTo>
                    <a:cubicBezTo>
                      <a:pt x="9200" y="19842"/>
                      <a:pt x="9200" y="19842"/>
                      <a:pt x="9200" y="19842"/>
                    </a:cubicBezTo>
                    <a:cubicBezTo>
                      <a:pt x="9150" y="19842"/>
                      <a:pt x="9051" y="19817"/>
                      <a:pt x="8976" y="19817"/>
                    </a:cubicBezTo>
                    <a:cubicBezTo>
                      <a:pt x="8752" y="19793"/>
                      <a:pt x="8752" y="19793"/>
                      <a:pt x="8752" y="19793"/>
                    </a:cubicBezTo>
                    <a:cubicBezTo>
                      <a:pt x="8678" y="19793"/>
                      <a:pt x="8553" y="19768"/>
                      <a:pt x="8479" y="19768"/>
                    </a:cubicBezTo>
                    <a:cubicBezTo>
                      <a:pt x="8205" y="19718"/>
                      <a:pt x="8205" y="19718"/>
                      <a:pt x="8205" y="19718"/>
                    </a:cubicBezTo>
                    <a:cubicBezTo>
                      <a:pt x="8131" y="19693"/>
                      <a:pt x="8006" y="19693"/>
                      <a:pt x="7932" y="19668"/>
                    </a:cubicBezTo>
                    <a:cubicBezTo>
                      <a:pt x="7584" y="19594"/>
                      <a:pt x="7584" y="19594"/>
                      <a:pt x="7584" y="19594"/>
                    </a:cubicBezTo>
                    <a:cubicBezTo>
                      <a:pt x="7484" y="19569"/>
                      <a:pt x="7335" y="19519"/>
                      <a:pt x="7235" y="19495"/>
                    </a:cubicBezTo>
                    <a:cubicBezTo>
                      <a:pt x="6813" y="19370"/>
                      <a:pt x="6813" y="19370"/>
                      <a:pt x="6813" y="19370"/>
                    </a:cubicBezTo>
                    <a:cubicBezTo>
                      <a:pt x="6664" y="19321"/>
                      <a:pt x="6465" y="19246"/>
                      <a:pt x="6316" y="19197"/>
                    </a:cubicBezTo>
                    <a:cubicBezTo>
                      <a:pt x="5818" y="18973"/>
                      <a:pt x="5818" y="18973"/>
                      <a:pt x="5818" y="18973"/>
                    </a:cubicBezTo>
                    <a:cubicBezTo>
                      <a:pt x="5570" y="18849"/>
                      <a:pt x="5271" y="18700"/>
                      <a:pt x="5047" y="18576"/>
                    </a:cubicBezTo>
                    <a:cubicBezTo>
                      <a:pt x="4476" y="18228"/>
                      <a:pt x="4476" y="18228"/>
                      <a:pt x="4476" y="18228"/>
                    </a:cubicBezTo>
                    <a:cubicBezTo>
                      <a:pt x="4202" y="18054"/>
                      <a:pt x="3879" y="17806"/>
                      <a:pt x="3630" y="17607"/>
                    </a:cubicBezTo>
                    <a:cubicBezTo>
                      <a:pt x="3083" y="17135"/>
                      <a:pt x="3083" y="17135"/>
                      <a:pt x="3083" y="17135"/>
                    </a:cubicBezTo>
                    <a:cubicBezTo>
                      <a:pt x="2884" y="16912"/>
                      <a:pt x="2611" y="16664"/>
                      <a:pt x="2437" y="16440"/>
                    </a:cubicBezTo>
                    <a:cubicBezTo>
                      <a:pt x="1964" y="15869"/>
                      <a:pt x="1964" y="15869"/>
                      <a:pt x="1964" y="15869"/>
                    </a:cubicBezTo>
                    <a:cubicBezTo>
                      <a:pt x="1815" y="15645"/>
                      <a:pt x="1616" y="15372"/>
                      <a:pt x="1467" y="15149"/>
                    </a:cubicBezTo>
                    <a:cubicBezTo>
                      <a:pt x="1094" y="14478"/>
                      <a:pt x="1094" y="14478"/>
                      <a:pt x="1094" y="14478"/>
                    </a:cubicBezTo>
                    <a:cubicBezTo>
                      <a:pt x="995" y="14255"/>
                      <a:pt x="846" y="13932"/>
                      <a:pt x="746" y="13708"/>
                    </a:cubicBezTo>
                    <a:cubicBezTo>
                      <a:pt x="473" y="12963"/>
                      <a:pt x="473" y="12963"/>
                      <a:pt x="473" y="12963"/>
                    </a:cubicBezTo>
                    <a:cubicBezTo>
                      <a:pt x="398" y="12715"/>
                      <a:pt x="299" y="12392"/>
                      <a:pt x="249" y="12144"/>
                    </a:cubicBezTo>
                    <a:cubicBezTo>
                      <a:pt x="100" y="11374"/>
                      <a:pt x="100" y="11374"/>
                      <a:pt x="100" y="11374"/>
                    </a:cubicBezTo>
                    <a:cubicBezTo>
                      <a:pt x="50" y="10927"/>
                      <a:pt x="0" y="10356"/>
                      <a:pt x="0" y="9909"/>
                    </a:cubicBezTo>
                    <a:cubicBezTo>
                      <a:pt x="25" y="9114"/>
                      <a:pt x="25" y="9114"/>
                      <a:pt x="25" y="9114"/>
                    </a:cubicBezTo>
                    <a:cubicBezTo>
                      <a:pt x="50" y="8841"/>
                      <a:pt x="100" y="8493"/>
                      <a:pt x="149" y="8245"/>
                    </a:cubicBezTo>
                    <a:cubicBezTo>
                      <a:pt x="299" y="7475"/>
                      <a:pt x="299" y="7475"/>
                      <a:pt x="299" y="7475"/>
                    </a:cubicBezTo>
                    <a:cubicBezTo>
                      <a:pt x="373" y="7227"/>
                      <a:pt x="473" y="6904"/>
                      <a:pt x="547" y="6656"/>
                    </a:cubicBezTo>
                    <a:cubicBezTo>
                      <a:pt x="846" y="5936"/>
                      <a:pt x="846" y="5936"/>
                      <a:pt x="846" y="5936"/>
                    </a:cubicBezTo>
                    <a:cubicBezTo>
                      <a:pt x="945" y="5712"/>
                      <a:pt x="1094" y="5389"/>
                      <a:pt x="1218" y="5166"/>
                    </a:cubicBezTo>
                    <a:cubicBezTo>
                      <a:pt x="1591" y="4520"/>
                      <a:pt x="1591" y="4520"/>
                      <a:pt x="1591" y="4520"/>
                    </a:cubicBezTo>
                    <a:cubicBezTo>
                      <a:pt x="1741" y="4297"/>
                      <a:pt x="1940" y="4023"/>
                      <a:pt x="2114" y="3825"/>
                    </a:cubicBezTo>
                    <a:cubicBezTo>
                      <a:pt x="2586" y="3254"/>
                      <a:pt x="2586" y="3254"/>
                      <a:pt x="2586" y="3254"/>
                    </a:cubicBezTo>
                    <a:cubicBezTo>
                      <a:pt x="2760" y="3055"/>
                      <a:pt x="3034" y="2807"/>
                      <a:pt x="3232" y="2608"/>
                    </a:cubicBezTo>
                    <a:cubicBezTo>
                      <a:pt x="3755" y="2161"/>
                      <a:pt x="3755" y="2161"/>
                      <a:pt x="3755" y="2161"/>
                    </a:cubicBezTo>
                    <a:cubicBezTo>
                      <a:pt x="3978" y="1987"/>
                      <a:pt x="4302" y="1739"/>
                      <a:pt x="4550" y="1590"/>
                    </a:cubicBezTo>
                    <a:cubicBezTo>
                      <a:pt x="5072" y="1267"/>
                      <a:pt x="5072" y="1267"/>
                      <a:pt x="5072" y="1267"/>
                    </a:cubicBezTo>
                    <a:cubicBezTo>
                      <a:pt x="5744" y="919"/>
                      <a:pt x="5769" y="919"/>
                      <a:pt x="6166" y="745"/>
                    </a:cubicBezTo>
                    <a:cubicBezTo>
                      <a:pt x="6539" y="596"/>
                      <a:pt x="6539" y="596"/>
                      <a:pt x="6539" y="596"/>
                    </a:cubicBezTo>
                    <a:cubicBezTo>
                      <a:pt x="7186" y="373"/>
                      <a:pt x="7658" y="224"/>
                      <a:pt x="8603" y="75"/>
                    </a:cubicBezTo>
                    <a:cubicBezTo>
                      <a:pt x="8876" y="50"/>
                      <a:pt x="8876" y="50"/>
                      <a:pt x="8876" y="50"/>
                    </a:cubicBezTo>
                    <a:cubicBezTo>
                      <a:pt x="8951" y="50"/>
                      <a:pt x="9051" y="25"/>
                      <a:pt x="9125" y="25"/>
                    </a:cubicBezTo>
                    <a:cubicBezTo>
                      <a:pt x="9349" y="25"/>
                      <a:pt x="9349" y="25"/>
                      <a:pt x="9349" y="25"/>
                    </a:cubicBezTo>
                    <a:cubicBezTo>
                      <a:pt x="9423" y="0"/>
                      <a:pt x="9523" y="0"/>
                      <a:pt x="9573" y="0"/>
                    </a:cubicBezTo>
                    <a:cubicBezTo>
                      <a:pt x="9796" y="0"/>
                      <a:pt x="9796" y="0"/>
                      <a:pt x="9796" y="0"/>
                    </a:cubicBezTo>
                    <a:cubicBezTo>
                      <a:pt x="9871" y="0"/>
                      <a:pt x="9946" y="0"/>
                      <a:pt x="10020" y="0"/>
                    </a:cubicBezTo>
                    <a:cubicBezTo>
                      <a:pt x="10244" y="0"/>
                      <a:pt x="10244" y="0"/>
                      <a:pt x="10244" y="0"/>
                    </a:cubicBezTo>
                    <a:cubicBezTo>
                      <a:pt x="10294" y="0"/>
                      <a:pt x="10393" y="0"/>
                      <a:pt x="10443" y="0"/>
                    </a:cubicBezTo>
                    <a:cubicBezTo>
                      <a:pt x="10667" y="25"/>
                      <a:pt x="10667" y="25"/>
                      <a:pt x="10667" y="25"/>
                    </a:cubicBezTo>
                    <a:cubicBezTo>
                      <a:pt x="10741" y="25"/>
                      <a:pt x="10841" y="25"/>
                      <a:pt x="10890" y="50"/>
                    </a:cubicBezTo>
                    <a:cubicBezTo>
                      <a:pt x="11139" y="75"/>
                      <a:pt x="11139" y="75"/>
                      <a:pt x="11139" y="75"/>
                    </a:cubicBezTo>
                    <a:cubicBezTo>
                      <a:pt x="11214" y="75"/>
                      <a:pt x="11313" y="100"/>
                      <a:pt x="11388" y="100"/>
                    </a:cubicBezTo>
                    <a:cubicBezTo>
                      <a:pt x="11661" y="149"/>
                      <a:pt x="11661" y="149"/>
                      <a:pt x="11661" y="149"/>
                    </a:cubicBezTo>
                    <a:cubicBezTo>
                      <a:pt x="11761" y="174"/>
                      <a:pt x="11885" y="174"/>
                      <a:pt x="11960" y="199"/>
                    </a:cubicBezTo>
                    <a:cubicBezTo>
                      <a:pt x="12283" y="274"/>
                      <a:pt x="12283" y="274"/>
                      <a:pt x="12283" y="274"/>
                    </a:cubicBezTo>
                    <a:cubicBezTo>
                      <a:pt x="12407" y="298"/>
                      <a:pt x="12556" y="348"/>
                      <a:pt x="12656" y="373"/>
                    </a:cubicBezTo>
                    <a:cubicBezTo>
                      <a:pt x="13078" y="497"/>
                      <a:pt x="13078" y="497"/>
                      <a:pt x="13078" y="497"/>
                    </a:cubicBezTo>
                    <a:cubicBezTo>
                      <a:pt x="13228" y="547"/>
                      <a:pt x="13427" y="621"/>
                      <a:pt x="13576" y="671"/>
                    </a:cubicBezTo>
                    <a:cubicBezTo>
                      <a:pt x="14073" y="894"/>
                      <a:pt x="14073" y="894"/>
                      <a:pt x="14073" y="894"/>
                    </a:cubicBezTo>
                    <a:cubicBezTo>
                      <a:pt x="14322" y="1019"/>
                      <a:pt x="14620" y="1168"/>
                      <a:pt x="14844" y="1292"/>
                    </a:cubicBezTo>
                    <a:cubicBezTo>
                      <a:pt x="13451" y="497"/>
                      <a:pt x="11761" y="149"/>
                      <a:pt x="9970" y="398"/>
                    </a:cubicBezTo>
                    <a:cubicBezTo>
                      <a:pt x="9970" y="398"/>
                      <a:pt x="9970" y="398"/>
                      <a:pt x="9970" y="398"/>
                    </a:cubicBezTo>
                    <a:cubicBezTo>
                      <a:pt x="1293" y="2956"/>
                      <a:pt x="4351" y="12268"/>
                      <a:pt x="9672" y="14900"/>
                    </a:cubicBezTo>
                    <a:cubicBezTo>
                      <a:pt x="15689" y="17880"/>
                      <a:pt x="21283" y="13112"/>
                      <a:pt x="19294" y="6681"/>
                    </a:cubicBezTo>
                    <a:cubicBezTo>
                      <a:pt x="18548" y="4297"/>
                      <a:pt x="16385" y="348"/>
                      <a:pt x="9970" y="398"/>
                    </a:cubicBezTo>
                    <a:cubicBezTo>
                      <a:pt x="11761" y="149"/>
                      <a:pt x="13451" y="497"/>
                      <a:pt x="14844" y="1292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39" name="Freeform 59"/>
              <p:cNvSpPr>
                <a:spLocks noChangeAspect="1"/>
              </p:cNvSpPr>
              <p:nvPr/>
            </p:nvSpPr>
            <p:spPr bwMode="auto">
              <a:xfrm>
                <a:off x="2298" y="1480"/>
                <a:ext cx="1232" cy="1278"/>
              </a:xfrm>
              <a:custGeom>
                <a:avLst/>
                <a:gdLst>
                  <a:gd name="T0" fmla="*/ 0 w 20533"/>
                  <a:gd name="T1" fmla="*/ 0 h 21300"/>
                  <a:gd name="T2" fmla="*/ 0 w 20533"/>
                  <a:gd name="T3" fmla="*/ 0 h 21300"/>
                  <a:gd name="T4" fmla="*/ 0 w 20533"/>
                  <a:gd name="T5" fmla="*/ 0 h 21300"/>
                  <a:gd name="T6" fmla="*/ 0 w 20533"/>
                  <a:gd name="T7" fmla="*/ 0 h 21300"/>
                  <a:gd name="T8" fmla="*/ 0 w 20533"/>
                  <a:gd name="T9" fmla="*/ 0 h 21300"/>
                  <a:gd name="T10" fmla="*/ 0 w 20533"/>
                  <a:gd name="T11" fmla="*/ 0 h 21300"/>
                  <a:gd name="T12" fmla="*/ 0 w 20533"/>
                  <a:gd name="T13" fmla="*/ 0 h 21300"/>
                  <a:gd name="T14" fmla="*/ 0 w 20533"/>
                  <a:gd name="T15" fmla="*/ 0 h 21300"/>
                  <a:gd name="T16" fmla="*/ 0 w 20533"/>
                  <a:gd name="T17" fmla="*/ 0 h 21300"/>
                  <a:gd name="T18" fmla="*/ 0 w 20533"/>
                  <a:gd name="T19" fmla="*/ 0 h 21300"/>
                  <a:gd name="T20" fmla="*/ 0 w 20533"/>
                  <a:gd name="T21" fmla="*/ 0 h 21300"/>
                  <a:gd name="T22" fmla="*/ 0 w 20533"/>
                  <a:gd name="T23" fmla="*/ 0 h 21300"/>
                  <a:gd name="T24" fmla="*/ 0 w 20533"/>
                  <a:gd name="T25" fmla="*/ 0 h 21300"/>
                  <a:gd name="T26" fmla="*/ 0 w 20533"/>
                  <a:gd name="T27" fmla="*/ 0 h 21300"/>
                  <a:gd name="T28" fmla="*/ 0 w 20533"/>
                  <a:gd name="T29" fmla="*/ 0 h 21300"/>
                  <a:gd name="T30" fmla="*/ 0 w 20533"/>
                  <a:gd name="T31" fmla="*/ 0 h 21300"/>
                  <a:gd name="T32" fmla="*/ 0 w 20533"/>
                  <a:gd name="T33" fmla="*/ 0 h 21300"/>
                  <a:gd name="T34" fmla="*/ 0 w 20533"/>
                  <a:gd name="T35" fmla="*/ 0 h 21300"/>
                  <a:gd name="T36" fmla="*/ 0 w 20533"/>
                  <a:gd name="T37" fmla="*/ 0 h 21300"/>
                  <a:gd name="T38" fmla="*/ 0 w 20533"/>
                  <a:gd name="T39" fmla="*/ 0 h 21300"/>
                  <a:gd name="T40" fmla="*/ 0 w 20533"/>
                  <a:gd name="T41" fmla="*/ 0 h 21300"/>
                  <a:gd name="T42" fmla="*/ 0 w 20533"/>
                  <a:gd name="T43" fmla="*/ 0 h 21300"/>
                  <a:gd name="T44" fmla="*/ 0 w 20533"/>
                  <a:gd name="T45" fmla="*/ 0 h 21300"/>
                  <a:gd name="T46" fmla="*/ 0 w 20533"/>
                  <a:gd name="T47" fmla="*/ 0 h 21300"/>
                  <a:gd name="T48" fmla="*/ 0 w 20533"/>
                  <a:gd name="T49" fmla="*/ 0 h 21300"/>
                  <a:gd name="T50" fmla="*/ 0 w 20533"/>
                  <a:gd name="T51" fmla="*/ 0 h 21300"/>
                  <a:gd name="T52" fmla="*/ 0 w 20533"/>
                  <a:gd name="T53" fmla="*/ 0 h 21300"/>
                  <a:gd name="T54" fmla="*/ 0 w 20533"/>
                  <a:gd name="T55" fmla="*/ 0 h 21300"/>
                  <a:gd name="T56" fmla="*/ 0 w 20533"/>
                  <a:gd name="T57" fmla="*/ 0 h 21300"/>
                  <a:gd name="T58" fmla="*/ 0 w 20533"/>
                  <a:gd name="T59" fmla="*/ 0 h 21300"/>
                  <a:gd name="T60" fmla="*/ 0 w 20533"/>
                  <a:gd name="T61" fmla="*/ 0 h 21300"/>
                  <a:gd name="T62" fmla="*/ 0 w 20533"/>
                  <a:gd name="T63" fmla="*/ 0 h 21300"/>
                  <a:gd name="T64" fmla="*/ 0 w 20533"/>
                  <a:gd name="T65" fmla="*/ 0 h 21300"/>
                  <a:gd name="T66" fmla="*/ 0 w 20533"/>
                  <a:gd name="T67" fmla="*/ 0 h 21300"/>
                  <a:gd name="T68" fmla="*/ 0 w 20533"/>
                  <a:gd name="T69" fmla="*/ 0 h 21300"/>
                  <a:gd name="T70" fmla="*/ 0 w 20533"/>
                  <a:gd name="T71" fmla="*/ 0 h 21300"/>
                  <a:gd name="T72" fmla="*/ 0 w 20533"/>
                  <a:gd name="T73" fmla="*/ 0 h 21300"/>
                  <a:gd name="T74" fmla="*/ 0 w 20533"/>
                  <a:gd name="T75" fmla="*/ 0 h 21300"/>
                  <a:gd name="T76" fmla="*/ 0 w 20533"/>
                  <a:gd name="T77" fmla="*/ 0 h 21300"/>
                  <a:gd name="T78" fmla="*/ 0 w 20533"/>
                  <a:gd name="T79" fmla="*/ 0 h 21300"/>
                  <a:gd name="T80" fmla="*/ 0 w 20533"/>
                  <a:gd name="T81" fmla="*/ 0 h 21300"/>
                  <a:gd name="T82" fmla="*/ 0 w 20533"/>
                  <a:gd name="T83" fmla="*/ 0 h 21300"/>
                  <a:gd name="T84" fmla="*/ 0 w 20533"/>
                  <a:gd name="T85" fmla="*/ 0 h 21300"/>
                  <a:gd name="T86" fmla="*/ 0 w 20533"/>
                  <a:gd name="T87" fmla="*/ 0 h 21300"/>
                  <a:gd name="T88" fmla="*/ 0 w 20533"/>
                  <a:gd name="T89" fmla="*/ 0 h 21300"/>
                  <a:gd name="T90" fmla="*/ 0 w 20533"/>
                  <a:gd name="T91" fmla="*/ 0 h 21300"/>
                  <a:gd name="T92" fmla="*/ 0 w 20533"/>
                  <a:gd name="T93" fmla="*/ 0 h 21300"/>
                  <a:gd name="T94" fmla="*/ 0 w 20533"/>
                  <a:gd name="T95" fmla="*/ 0 h 21300"/>
                  <a:gd name="T96" fmla="*/ 0 w 20533"/>
                  <a:gd name="T97" fmla="*/ 0 h 21300"/>
                  <a:gd name="T98" fmla="*/ 0 w 20533"/>
                  <a:gd name="T99" fmla="*/ 0 h 21300"/>
                  <a:gd name="T100" fmla="*/ 0 w 20533"/>
                  <a:gd name="T101" fmla="*/ 0 h 213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0533"/>
                  <a:gd name="T154" fmla="*/ 0 h 21300"/>
                  <a:gd name="T155" fmla="*/ 20533 w 20533"/>
                  <a:gd name="T156" fmla="*/ 21300 h 213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0533" h="21300">
                    <a:moveTo>
                      <a:pt x="14841" y="2731"/>
                    </a:moveTo>
                    <a:cubicBezTo>
                      <a:pt x="15487" y="3103"/>
                      <a:pt x="15984" y="3451"/>
                      <a:pt x="16680" y="4071"/>
                    </a:cubicBezTo>
                    <a:cubicBezTo>
                      <a:pt x="17202" y="4593"/>
                      <a:pt x="17202" y="4593"/>
                      <a:pt x="17202" y="4593"/>
                    </a:cubicBezTo>
                    <a:cubicBezTo>
                      <a:pt x="17376" y="4791"/>
                      <a:pt x="17625" y="5064"/>
                      <a:pt x="17799" y="5288"/>
                    </a:cubicBezTo>
                    <a:cubicBezTo>
                      <a:pt x="18246" y="5884"/>
                      <a:pt x="18246" y="5884"/>
                      <a:pt x="18246" y="5884"/>
                    </a:cubicBezTo>
                    <a:cubicBezTo>
                      <a:pt x="18371" y="6107"/>
                      <a:pt x="18570" y="6405"/>
                      <a:pt x="18694" y="6628"/>
                    </a:cubicBezTo>
                    <a:cubicBezTo>
                      <a:pt x="19017" y="7324"/>
                      <a:pt x="19017" y="7324"/>
                      <a:pt x="19017" y="7324"/>
                    </a:cubicBezTo>
                    <a:cubicBezTo>
                      <a:pt x="19117" y="7572"/>
                      <a:pt x="19266" y="7870"/>
                      <a:pt x="19340" y="8118"/>
                    </a:cubicBezTo>
                    <a:cubicBezTo>
                      <a:pt x="19564" y="8863"/>
                      <a:pt x="19564" y="8863"/>
                      <a:pt x="19564" y="8863"/>
                    </a:cubicBezTo>
                    <a:cubicBezTo>
                      <a:pt x="19614" y="9111"/>
                      <a:pt x="19713" y="9459"/>
                      <a:pt x="19738" y="9707"/>
                    </a:cubicBezTo>
                    <a:cubicBezTo>
                      <a:pt x="19837" y="10501"/>
                      <a:pt x="19837" y="10501"/>
                      <a:pt x="19837" y="10501"/>
                    </a:cubicBezTo>
                    <a:cubicBezTo>
                      <a:pt x="19862" y="10774"/>
                      <a:pt x="19887" y="11122"/>
                      <a:pt x="19887" y="11395"/>
                    </a:cubicBezTo>
                    <a:cubicBezTo>
                      <a:pt x="19862" y="12189"/>
                      <a:pt x="19862" y="12189"/>
                      <a:pt x="19862" y="12189"/>
                    </a:cubicBezTo>
                    <a:cubicBezTo>
                      <a:pt x="19813" y="12487"/>
                      <a:pt x="19763" y="12884"/>
                      <a:pt x="19713" y="13157"/>
                    </a:cubicBezTo>
                    <a:cubicBezTo>
                      <a:pt x="19539" y="13927"/>
                      <a:pt x="19539" y="13927"/>
                      <a:pt x="19539" y="13927"/>
                    </a:cubicBezTo>
                    <a:cubicBezTo>
                      <a:pt x="19465" y="14175"/>
                      <a:pt x="19390" y="14498"/>
                      <a:pt x="19291" y="14746"/>
                    </a:cubicBezTo>
                    <a:cubicBezTo>
                      <a:pt x="18992" y="15466"/>
                      <a:pt x="18992" y="15466"/>
                      <a:pt x="18992" y="15466"/>
                    </a:cubicBezTo>
                    <a:cubicBezTo>
                      <a:pt x="18893" y="15690"/>
                      <a:pt x="18744" y="15988"/>
                      <a:pt x="18619" y="16211"/>
                    </a:cubicBezTo>
                    <a:cubicBezTo>
                      <a:pt x="18222" y="16856"/>
                      <a:pt x="18222" y="16856"/>
                      <a:pt x="18222" y="16856"/>
                    </a:cubicBezTo>
                    <a:cubicBezTo>
                      <a:pt x="18072" y="17080"/>
                      <a:pt x="17874" y="17353"/>
                      <a:pt x="17700" y="17576"/>
                    </a:cubicBezTo>
                    <a:cubicBezTo>
                      <a:pt x="17227" y="18123"/>
                      <a:pt x="17227" y="18123"/>
                      <a:pt x="17227" y="18123"/>
                    </a:cubicBezTo>
                    <a:cubicBezTo>
                      <a:pt x="17028" y="18321"/>
                      <a:pt x="16780" y="18569"/>
                      <a:pt x="16581" y="18768"/>
                    </a:cubicBezTo>
                    <a:cubicBezTo>
                      <a:pt x="16059" y="19190"/>
                      <a:pt x="16059" y="19190"/>
                      <a:pt x="16059" y="19190"/>
                    </a:cubicBezTo>
                    <a:cubicBezTo>
                      <a:pt x="15810" y="19389"/>
                      <a:pt x="15487" y="19612"/>
                      <a:pt x="15239" y="19786"/>
                    </a:cubicBezTo>
                    <a:cubicBezTo>
                      <a:pt x="14741" y="20084"/>
                      <a:pt x="14741" y="20084"/>
                      <a:pt x="14741" y="20084"/>
                    </a:cubicBezTo>
                    <a:cubicBezTo>
                      <a:pt x="14070" y="20406"/>
                      <a:pt x="14045" y="20431"/>
                      <a:pt x="13598" y="20605"/>
                    </a:cubicBezTo>
                    <a:cubicBezTo>
                      <a:pt x="13250" y="20729"/>
                      <a:pt x="13250" y="20729"/>
                      <a:pt x="13250" y="20729"/>
                    </a:cubicBezTo>
                    <a:cubicBezTo>
                      <a:pt x="12728" y="20903"/>
                      <a:pt x="12231" y="21077"/>
                      <a:pt x="11261" y="21226"/>
                    </a:cubicBezTo>
                    <a:cubicBezTo>
                      <a:pt x="11013" y="21250"/>
                      <a:pt x="11013" y="21250"/>
                      <a:pt x="11013" y="21250"/>
                    </a:cubicBezTo>
                    <a:cubicBezTo>
                      <a:pt x="10938" y="21250"/>
                      <a:pt x="10839" y="21275"/>
                      <a:pt x="10764" y="21275"/>
                    </a:cubicBezTo>
                    <a:cubicBezTo>
                      <a:pt x="10515" y="21275"/>
                      <a:pt x="10515" y="21275"/>
                      <a:pt x="10515" y="21275"/>
                    </a:cubicBezTo>
                    <a:cubicBezTo>
                      <a:pt x="10466" y="21300"/>
                      <a:pt x="10366" y="21300"/>
                      <a:pt x="10292" y="21300"/>
                    </a:cubicBezTo>
                    <a:cubicBezTo>
                      <a:pt x="10068" y="21300"/>
                      <a:pt x="10068" y="21300"/>
                      <a:pt x="10068" y="21300"/>
                    </a:cubicBezTo>
                    <a:cubicBezTo>
                      <a:pt x="10018" y="21300"/>
                      <a:pt x="9919" y="21300"/>
                      <a:pt x="9869" y="21300"/>
                    </a:cubicBezTo>
                    <a:cubicBezTo>
                      <a:pt x="9645" y="21300"/>
                      <a:pt x="9645" y="21300"/>
                      <a:pt x="9645" y="21300"/>
                    </a:cubicBezTo>
                    <a:cubicBezTo>
                      <a:pt x="9571" y="21300"/>
                      <a:pt x="9496" y="21300"/>
                      <a:pt x="9422" y="21300"/>
                    </a:cubicBezTo>
                    <a:cubicBezTo>
                      <a:pt x="9198" y="21275"/>
                      <a:pt x="9198" y="21275"/>
                      <a:pt x="9198" y="21275"/>
                    </a:cubicBezTo>
                    <a:cubicBezTo>
                      <a:pt x="9148" y="21275"/>
                      <a:pt x="9049" y="21250"/>
                      <a:pt x="8974" y="21250"/>
                    </a:cubicBezTo>
                    <a:cubicBezTo>
                      <a:pt x="8750" y="21226"/>
                      <a:pt x="8750" y="21226"/>
                      <a:pt x="8750" y="21226"/>
                    </a:cubicBezTo>
                    <a:cubicBezTo>
                      <a:pt x="8676" y="21226"/>
                      <a:pt x="8552" y="21201"/>
                      <a:pt x="8477" y="21201"/>
                    </a:cubicBezTo>
                    <a:cubicBezTo>
                      <a:pt x="8204" y="21151"/>
                      <a:pt x="8204" y="21151"/>
                      <a:pt x="8204" y="21151"/>
                    </a:cubicBezTo>
                    <a:cubicBezTo>
                      <a:pt x="8129" y="21126"/>
                      <a:pt x="8005" y="21126"/>
                      <a:pt x="7930" y="21102"/>
                    </a:cubicBezTo>
                    <a:cubicBezTo>
                      <a:pt x="7582" y="21027"/>
                      <a:pt x="7582" y="21027"/>
                      <a:pt x="7582" y="21027"/>
                    </a:cubicBezTo>
                    <a:cubicBezTo>
                      <a:pt x="7483" y="21002"/>
                      <a:pt x="7333" y="20953"/>
                      <a:pt x="7234" y="20928"/>
                    </a:cubicBezTo>
                    <a:cubicBezTo>
                      <a:pt x="6811" y="20804"/>
                      <a:pt x="6811" y="20804"/>
                      <a:pt x="6811" y="20804"/>
                    </a:cubicBezTo>
                    <a:cubicBezTo>
                      <a:pt x="6662" y="20754"/>
                      <a:pt x="6463" y="20680"/>
                      <a:pt x="6314" y="20630"/>
                    </a:cubicBezTo>
                    <a:cubicBezTo>
                      <a:pt x="5817" y="20406"/>
                      <a:pt x="5817" y="20406"/>
                      <a:pt x="5817" y="20406"/>
                    </a:cubicBezTo>
                    <a:cubicBezTo>
                      <a:pt x="5568" y="20282"/>
                      <a:pt x="5270" y="20133"/>
                      <a:pt x="5046" y="20009"/>
                    </a:cubicBezTo>
                    <a:cubicBezTo>
                      <a:pt x="4475" y="19662"/>
                      <a:pt x="4475" y="19662"/>
                      <a:pt x="4475" y="19662"/>
                    </a:cubicBezTo>
                    <a:cubicBezTo>
                      <a:pt x="4201" y="19488"/>
                      <a:pt x="3878" y="19240"/>
                      <a:pt x="3630" y="19041"/>
                    </a:cubicBezTo>
                    <a:cubicBezTo>
                      <a:pt x="3083" y="18569"/>
                      <a:pt x="3083" y="18569"/>
                      <a:pt x="3083" y="18569"/>
                    </a:cubicBezTo>
                    <a:cubicBezTo>
                      <a:pt x="2884" y="18346"/>
                      <a:pt x="2610" y="18098"/>
                      <a:pt x="2436" y="17874"/>
                    </a:cubicBezTo>
                    <a:cubicBezTo>
                      <a:pt x="1964" y="17303"/>
                      <a:pt x="1964" y="17303"/>
                      <a:pt x="1964" y="17303"/>
                    </a:cubicBezTo>
                    <a:cubicBezTo>
                      <a:pt x="1815" y="17080"/>
                      <a:pt x="1616" y="16807"/>
                      <a:pt x="1467" y="16583"/>
                    </a:cubicBezTo>
                    <a:cubicBezTo>
                      <a:pt x="1094" y="15913"/>
                      <a:pt x="1094" y="15913"/>
                      <a:pt x="1094" y="15913"/>
                    </a:cubicBezTo>
                    <a:cubicBezTo>
                      <a:pt x="994" y="15690"/>
                      <a:pt x="845" y="15367"/>
                      <a:pt x="746" y="15143"/>
                    </a:cubicBezTo>
                    <a:cubicBezTo>
                      <a:pt x="472" y="14399"/>
                      <a:pt x="472" y="14399"/>
                      <a:pt x="472" y="14399"/>
                    </a:cubicBezTo>
                    <a:cubicBezTo>
                      <a:pt x="398" y="14150"/>
                      <a:pt x="298" y="13828"/>
                      <a:pt x="249" y="13580"/>
                    </a:cubicBezTo>
                    <a:cubicBezTo>
                      <a:pt x="100" y="12810"/>
                      <a:pt x="100" y="12810"/>
                      <a:pt x="100" y="12810"/>
                    </a:cubicBezTo>
                    <a:cubicBezTo>
                      <a:pt x="50" y="12363"/>
                      <a:pt x="0" y="11792"/>
                      <a:pt x="0" y="11345"/>
                    </a:cubicBezTo>
                    <a:cubicBezTo>
                      <a:pt x="25" y="10551"/>
                      <a:pt x="25" y="10551"/>
                      <a:pt x="25" y="10551"/>
                    </a:cubicBezTo>
                    <a:cubicBezTo>
                      <a:pt x="50" y="10278"/>
                      <a:pt x="100" y="9930"/>
                      <a:pt x="149" y="9682"/>
                    </a:cubicBezTo>
                    <a:cubicBezTo>
                      <a:pt x="298" y="8912"/>
                      <a:pt x="298" y="8912"/>
                      <a:pt x="298" y="8912"/>
                    </a:cubicBezTo>
                    <a:cubicBezTo>
                      <a:pt x="373" y="8664"/>
                      <a:pt x="472" y="8341"/>
                      <a:pt x="547" y="8093"/>
                    </a:cubicBezTo>
                    <a:cubicBezTo>
                      <a:pt x="845" y="7373"/>
                      <a:pt x="845" y="7373"/>
                      <a:pt x="845" y="7373"/>
                    </a:cubicBezTo>
                    <a:cubicBezTo>
                      <a:pt x="945" y="7150"/>
                      <a:pt x="1094" y="6827"/>
                      <a:pt x="1218" y="6604"/>
                    </a:cubicBezTo>
                    <a:cubicBezTo>
                      <a:pt x="1591" y="5958"/>
                      <a:pt x="1591" y="5958"/>
                      <a:pt x="1591" y="5958"/>
                    </a:cubicBezTo>
                    <a:cubicBezTo>
                      <a:pt x="1740" y="5735"/>
                      <a:pt x="1939" y="5462"/>
                      <a:pt x="2113" y="5263"/>
                    </a:cubicBezTo>
                    <a:cubicBezTo>
                      <a:pt x="2585" y="4692"/>
                      <a:pt x="2585" y="4692"/>
                      <a:pt x="2585" y="4692"/>
                    </a:cubicBezTo>
                    <a:cubicBezTo>
                      <a:pt x="2759" y="4493"/>
                      <a:pt x="3033" y="4245"/>
                      <a:pt x="3232" y="4047"/>
                    </a:cubicBezTo>
                    <a:cubicBezTo>
                      <a:pt x="3754" y="3600"/>
                      <a:pt x="3754" y="3600"/>
                      <a:pt x="3754" y="3600"/>
                    </a:cubicBezTo>
                    <a:cubicBezTo>
                      <a:pt x="3978" y="3426"/>
                      <a:pt x="4301" y="3178"/>
                      <a:pt x="4549" y="3029"/>
                    </a:cubicBezTo>
                    <a:cubicBezTo>
                      <a:pt x="5071" y="2706"/>
                      <a:pt x="5071" y="2706"/>
                      <a:pt x="5071" y="2706"/>
                    </a:cubicBezTo>
                    <a:cubicBezTo>
                      <a:pt x="5743" y="2359"/>
                      <a:pt x="5767" y="2359"/>
                      <a:pt x="6165" y="2185"/>
                    </a:cubicBezTo>
                    <a:cubicBezTo>
                      <a:pt x="6538" y="2036"/>
                      <a:pt x="6538" y="2036"/>
                      <a:pt x="6538" y="2036"/>
                    </a:cubicBezTo>
                    <a:cubicBezTo>
                      <a:pt x="7184" y="1812"/>
                      <a:pt x="7657" y="1663"/>
                      <a:pt x="8601" y="1514"/>
                    </a:cubicBezTo>
                    <a:cubicBezTo>
                      <a:pt x="8875" y="1490"/>
                      <a:pt x="8875" y="1490"/>
                      <a:pt x="8875" y="1490"/>
                    </a:cubicBezTo>
                    <a:cubicBezTo>
                      <a:pt x="8949" y="1490"/>
                      <a:pt x="9049" y="1465"/>
                      <a:pt x="9123" y="1465"/>
                    </a:cubicBezTo>
                    <a:cubicBezTo>
                      <a:pt x="9347" y="1465"/>
                      <a:pt x="9347" y="1465"/>
                      <a:pt x="9347" y="1465"/>
                    </a:cubicBezTo>
                    <a:cubicBezTo>
                      <a:pt x="9422" y="1440"/>
                      <a:pt x="9521" y="1440"/>
                      <a:pt x="9571" y="1440"/>
                    </a:cubicBezTo>
                    <a:cubicBezTo>
                      <a:pt x="9794" y="1440"/>
                      <a:pt x="9794" y="1440"/>
                      <a:pt x="9794" y="1440"/>
                    </a:cubicBezTo>
                    <a:cubicBezTo>
                      <a:pt x="9869" y="1440"/>
                      <a:pt x="9944" y="1440"/>
                      <a:pt x="10018" y="1440"/>
                    </a:cubicBezTo>
                    <a:cubicBezTo>
                      <a:pt x="10242" y="1440"/>
                      <a:pt x="10242" y="1440"/>
                      <a:pt x="10242" y="1440"/>
                    </a:cubicBezTo>
                    <a:cubicBezTo>
                      <a:pt x="10292" y="1440"/>
                      <a:pt x="10391" y="1440"/>
                      <a:pt x="10441" y="1440"/>
                    </a:cubicBezTo>
                    <a:cubicBezTo>
                      <a:pt x="10665" y="1465"/>
                      <a:pt x="10665" y="1465"/>
                      <a:pt x="10665" y="1465"/>
                    </a:cubicBezTo>
                    <a:cubicBezTo>
                      <a:pt x="10739" y="1465"/>
                      <a:pt x="10839" y="1465"/>
                      <a:pt x="10888" y="1490"/>
                    </a:cubicBezTo>
                    <a:cubicBezTo>
                      <a:pt x="11137" y="1514"/>
                      <a:pt x="11137" y="1514"/>
                      <a:pt x="11137" y="1514"/>
                    </a:cubicBezTo>
                    <a:cubicBezTo>
                      <a:pt x="11211" y="1514"/>
                      <a:pt x="11311" y="1539"/>
                      <a:pt x="11385" y="1539"/>
                    </a:cubicBezTo>
                    <a:cubicBezTo>
                      <a:pt x="11659" y="1589"/>
                      <a:pt x="11659" y="1589"/>
                      <a:pt x="11659" y="1589"/>
                    </a:cubicBezTo>
                    <a:cubicBezTo>
                      <a:pt x="11758" y="1614"/>
                      <a:pt x="11883" y="1614"/>
                      <a:pt x="11957" y="1639"/>
                    </a:cubicBezTo>
                    <a:cubicBezTo>
                      <a:pt x="12280" y="1713"/>
                      <a:pt x="12280" y="1713"/>
                      <a:pt x="12280" y="1713"/>
                    </a:cubicBezTo>
                    <a:cubicBezTo>
                      <a:pt x="12405" y="1738"/>
                      <a:pt x="12554" y="1788"/>
                      <a:pt x="12653" y="1812"/>
                    </a:cubicBezTo>
                    <a:cubicBezTo>
                      <a:pt x="13076" y="1936"/>
                      <a:pt x="13076" y="1936"/>
                      <a:pt x="13076" y="1936"/>
                    </a:cubicBezTo>
                    <a:cubicBezTo>
                      <a:pt x="13225" y="1986"/>
                      <a:pt x="13424" y="2061"/>
                      <a:pt x="13573" y="2110"/>
                    </a:cubicBezTo>
                    <a:cubicBezTo>
                      <a:pt x="14070" y="2334"/>
                      <a:pt x="14070" y="2334"/>
                      <a:pt x="14070" y="2334"/>
                    </a:cubicBezTo>
                    <a:cubicBezTo>
                      <a:pt x="14319" y="2458"/>
                      <a:pt x="14617" y="2607"/>
                      <a:pt x="14841" y="2731"/>
                    </a:cubicBezTo>
                    <a:cubicBezTo>
                      <a:pt x="14368" y="2458"/>
                      <a:pt x="13846" y="2234"/>
                      <a:pt x="13300" y="2061"/>
                    </a:cubicBezTo>
                    <a:cubicBezTo>
                      <a:pt x="13300" y="2061"/>
                      <a:pt x="13300" y="2061"/>
                      <a:pt x="13300" y="2061"/>
                    </a:cubicBezTo>
                    <a:cubicBezTo>
                      <a:pt x="5941" y="0"/>
                      <a:pt x="2063" y="7100"/>
                      <a:pt x="5469" y="12884"/>
                    </a:cubicBezTo>
                    <a:cubicBezTo>
                      <a:pt x="9297" y="19364"/>
                      <a:pt x="18122" y="19066"/>
                      <a:pt x="19614" y="12413"/>
                    </a:cubicBezTo>
                    <a:cubicBezTo>
                      <a:pt x="20533" y="8168"/>
                      <a:pt x="17700" y="3550"/>
                      <a:pt x="13300" y="2061"/>
                    </a:cubicBezTo>
                    <a:cubicBezTo>
                      <a:pt x="13846" y="2234"/>
                      <a:pt x="14368" y="2458"/>
                      <a:pt x="14841" y="2731"/>
                    </a:cubicBezTo>
                  </a:path>
                </a:pathLst>
              </a:custGeom>
              <a:solidFill>
                <a:srgbClr val="F9A8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40" name="Freeform 60"/>
              <p:cNvSpPr>
                <a:spLocks noChangeAspect="1"/>
              </p:cNvSpPr>
              <p:nvPr/>
            </p:nvSpPr>
            <p:spPr bwMode="auto">
              <a:xfrm>
                <a:off x="2298" y="1436"/>
                <a:ext cx="1219" cy="1322"/>
              </a:xfrm>
              <a:custGeom>
                <a:avLst/>
                <a:gdLst>
                  <a:gd name="T0" fmla="*/ 0 w 20317"/>
                  <a:gd name="T1" fmla="*/ 0 h 22033"/>
                  <a:gd name="T2" fmla="*/ 0 w 20317"/>
                  <a:gd name="T3" fmla="*/ 0 h 22033"/>
                  <a:gd name="T4" fmla="*/ 0 w 20317"/>
                  <a:gd name="T5" fmla="*/ 0 h 22033"/>
                  <a:gd name="T6" fmla="*/ 0 w 20317"/>
                  <a:gd name="T7" fmla="*/ 0 h 22033"/>
                  <a:gd name="T8" fmla="*/ 0 w 20317"/>
                  <a:gd name="T9" fmla="*/ 0 h 22033"/>
                  <a:gd name="T10" fmla="*/ 0 w 20317"/>
                  <a:gd name="T11" fmla="*/ 0 h 22033"/>
                  <a:gd name="T12" fmla="*/ 0 w 20317"/>
                  <a:gd name="T13" fmla="*/ 0 h 22033"/>
                  <a:gd name="T14" fmla="*/ 0 w 20317"/>
                  <a:gd name="T15" fmla="*/ 0 h 22033"/>
                  <a:gd name="T16" fmla="*/ 0 w 20317"/>
                  <a:gd name="T17" fmla="*/ 0 h 22033"/>
                  <a:gd name="T18" fmla="*/ 0 w 20317"/>
                  <a:gd name="T19" fmla="*/ 0 h 22033"/>
                  <a:gd name="T20" fmla="*/ 0 w 20317"/>
                  <a:gd name="T21" fmla="*/ 0 h 22033"/>
                  <a:gd name="T22" fmla="*/ 0 w 20317"/>
                  <a:gd name="T23" fmla="*/ 0 h 22033"/>
                  <a:gd name="T24" fmla="*/ 0 w 20317"/>
                  <a:gd name="T25" fmla="*/ 0 h 22033"/>
                  <a:gd name="T26" fmla="*/ 0 w 20317"/>
                  <a:gd name="T27" fmla="*/ 0 h 22033"/>
                  <a:gd name="T28" fmla="*/ 0 w 20317"/>
                  <a:gd name="T29" fmla="*/ 0 h 22033"/>
                  <a:gd name="T30" fmla="*/ 0 w 20317"/>
                  <a:gd name="T31" fmla="*/ 0 h 22033"/>
                  <a:gd name="T32" fmla="*/ 0 w 20317"/>
                  <a:gd name="T33" fmla="*/ 0 h 22033"/>
                  <a:gd name="T34" fmla="*/ 0 w 20317"/>
                  <a:gd name="T35" fmla="*/ 0 h 22033"/>
                  <a:gd name="T36" fmla="*/ 0 w 20317"/>
                  <a:gd name="T37" fmla="*/ 0 h 22033"/>
                  <a:gd name="T38" fmla="*/ 0 w 20317"/>
                  <a:gd name="T39" fmla="*/ 0 h 22033"/>
                  <a:gd name="T40" fmla="*/ 0 w 20317"/>
                  <a:gd name="T41" fmla="*/ 0 h 22033"/>
                  <a:gd name="T42" fmla="*/ 0 w 20317"/>
                  <a:gd name="T43" fmla="*/ 0 h 22033"/>
                  <a:gd name="T44" fmla="*/ 0 w 20317"/>
                  <a:gd name="T45" fmla="*/ 0 h 22033"/>
                  <a:gd name="T46" fmla="*/ 0 w 20317"/>
                  <a:gd name="T47" fmla="*/ 0 h 22033"/>
                  <a:gd name="T48" fmla="*/ 0 w 20317"/>
                  <a:gd name="T49" fmla="*/ 0 h 22033"/>
                  <a:gd name="T50" fmla="*/ 0 w 20317"/>
                  <a:gd name="T51" fmla="*/ 0 h 22033"/>
                  <a:gd name="T52" fmla="*/ 0 w 20317"/>
                  <a:gd name="T53" fmla="*/ 0 h 22033"/>
                  <a:gd name="T54" fmla="*/ 0 w 20317"/>
                  <a:gd name="T55" fmla="*/ 0 h 22033"/>
                  <a:gd name="T56" fmla="*/ 0 w 20317"/>
                  <a:gd name="T57" fmla="*/ 0 h 22033"/>
                  <a:gd name="T58" fmla="*/ 0 w 20317"/>
                  <a:gd name="T59" fmla="*/ 0 h 22033"/>
                  <a:gd name="T60" fmla="*/ 0 w 20317"/>
                  <a:gd name="T61" fmla="*/ 0 h 22033"/>
                  <a:gd name="T62" fmla="*/ 0 w 20317"/>
                  <a:gd name="T63" fmla="*/ 0 h 22033"/>
                  <a:gd name="T64" fmla="*/ 0 w 20317"/>
                  <a:gd name="T65" fmla="*/ 0 h 22033"/>
                  <a:gd name="T66" fmla="*/ 0 w 20317"/>
                  <a:gd name="T67" fmla="*/ 0 h 22033"/>
                  <a:gd name="T68" fmla="*/ 0 w 20317"/>
                  <a:gd name="T69" fmla="*/ 0 h 22033"/>
                  <a:gd name="T70" fmla="*/ 0 w 20317"/>
                  <a:gd name="T71" fmla="*/ 0 h 22033"/>
                  <a:gd name="T72" fmla="*/ 0 w 20317"/>
                  <a:gd name="T73" fmla="*/ 0 h 22033"/>
                  <a:gd name="T74" fmla="*/ 0 w 20317"/>
                  <a:gd name="T75" fmla="*/ 0 h 22033"/>
                  <a:gd name="T76" fmla="*/ 0 w 20317"/>
                  <a:gd name="T77" fmla="*/ 0 h 22033"/>
                  <a:gd name="T78" fmla="*/ 0 w 20317"/>
                  <a:gd name="T79" fmla="*/ 0 h 22033"/>
                  <a:gd name="T80" fmla="*/ 0 w 20317"/>
                  <a:gd name="T81" fmla="*/ 0 h 22033"/>
                  <a:gd name="T82" fmla="*/ 0 w 20317"/>
                  <a:gd name="T83" fmla="*/ 0 h 22033"/>
                  <a:gd name="T84" fmla="*/ 0 w 20317"/>
                  <a:gd name="T85" fmla="*/ 0 h 22033"/>
                  <a:gd name="T86" fmla="*/ 0 w 20317"/>
                  <a:gd name="T87" fmla="*/ 0 h 22033"/>
                  <a:gd name="T88" fmla="*/ 0 w 20317"/>
                  <a:gd name="T89" fmla="*/ 0 h 22033"/>
                  <a:gd name="T90" fmla="*/ 0 w 20317"/>
                  <a:gd name="T91" fmla="*/ 0 h 22033"/>
                  <a:gd name="T92" fmla="*/ 0 w 20317"/>
                  <a:gd name="T93" fmla="*/ 0 h 2203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317"/>
                  <a:gd name="T142" fmla="*/ 0 h 22033"/>
                  <a:gd name="T143" fmla="*/ 20317 w 20317"/>
                  <a:gd name="T144" fmla="*/ 22033 h 2203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317" h="22033">
                    <a:moveTo>
                      <a:pt x="19347" y="8843"/>
                    </a:moveTo>
                    <a:cubicBezTo>
                      <a:pt x="19446" y="9166"/>
                      <a:pt x="19621" y="9663"/>
                      <a:pt x="19745" y="10433"/>
                    </a:cubicBezTo>
                    <a:cubicBezTo>
                      <a:pt x="19844" y="11228"/>
                      <a:pt x="19844" y="11228"/>
                      <a:pt x="19844" y="11228"/>
                    </a:cubicBezTo>
                    <a:cubicBezTo>
                      <a:pt x="19869" y="11501"/>
                      <a:pt x="19894" y="11849"/>
                      <a:pt x="19894" y="12122"/>
                    </a:cubicBezTo>
                    <a:cubicBezTo>
                      <a:pt x="19869" y="12917"/>
                      <a:pt x="19869" y="12917"/>
                      <a:pt x="19869" y="12917"/>
                    </a:cubicBezTo>
                    <a:cubicBezTo>
                      <a:pt x="19819" y="13215"/>
                      <a:pt x="19770" y="13612"/>
                      <a:pt x="19720" y="13886"/>
                    </a:cubicBezTo>
                    <a:cubicBezTo>
                      <a:pt x="19546" y="14656"/>
                      <a:pt x="19546" y="14656"/>
                      <a:pt x="19546" y="14656"/>
                    </a:cubicBezTo>
                    <a:cubicBezTo>
                      <a:pt x="19471" y="14904"/>
                      <a:pt x="19397" y="15227"/>
                      <a:pt x="19297" y="15475"/>
                    </a:cubicBezTo>
                    <a:cubicBezTo>
                      <a:pt x="18999" y="16196"/>
                      <a:pt x="18999" y="16196"/>
                      <a:pt x="18999" y="16196"/>
                    </a:cubicBezTo>
                    <a:cubicBezTo>
                      <a:pt x="18899" y="16419"/>
                      <a:pt x="18750" y="16717"/>
                      <a:pt x="18626" y="16941"/>
                    </a:cubicBezTo>
                    <a:cubicBezTo>
                      <a:pt x="18228" y="17587"/>
                      <a:pt x="18228" y="17587"/>
                      <a:pt x="18228" y="17587"/>
                    </a:cubicBezTo>
                    <a:cubicBezTo>
                      <a:pt x="18079" y="17810"/>
                      <a:pt x="17880" y="18084"/>
                      <a:pt x="17706" y="18307"/>
                    </a:cubicBezTo>
                    <a:cubicBezTo>
                      <a:pt x="17233" y="18854"/>
                      <a:pt x="17233" y="18854"/>
                      <a:pt x="17233" y="18854"/>
                    </a:cubicBezTo>
                    <a:cubicBezTo>
                      <a:pt x="17034" y="19052"/>
                      <a:pt x="16786" y="19301"/>
                      <a:pt x="16587" y="19499"/>
                    </a:cubicBezTo>
                    <a:cubicBezTo>
                      <a:pt x="16064" y="19922"/>
                      <a:pt x="16064" y="19922"/>
                      <a:pt x="16064" y="19922"/>
                    </a:cubicBezTo>
                    <a:cubicBezTo>
                      <a:pt x="15816" y="20120"/>
                      <a:pt x="15493" y="20344"/>
                      <a:pt x="15244" y="20518"/>
                    </a:cubicBezTo>
                    <a:cubicBezTo>
                      <a:pt x="14747" y="20816"/>
                      <a:pt x="14747" y="20816"/>
                      <a:pt x="14747" y="20816"/>
                    </a:cubicBezTo>
                    <a:cubicBezTo>
                      <a:pt x="14075" y="21139"/>
                      <a:pt x="14050" y="21164"/>
                      <a:pt x="13603" y="21338"/>
                    </a:cubicBezTo>
                    <a:cubicBezTo>
                      <a:pt x="13254" y="21462"/>
                      <a:pt x="13254" y="21462"/>
                      <a:pt x="13254" y="21462"/>
                    </a:cubicBezTo>
                    <a:cubicBezTo>
                      <a:pt x="12732" y="21636"/>
                      <a:pt x="12235" y="21810"/>
                      <a:pt x="11265" y="21959"/>
                    </a:cubicBezTo>
                    <a:cubicBezTo>
                      <a:pt x="11016" y="21983"/>
                      <a:pt x="11016" y="21983"/>
                      <a:pt x="11016" y="21983"/>
                    </a:cubicBezTo>
                    <a:cubicBezTo>
                      <a:pt x="10942" y="21983"/>
                      <a:pt x="10842" y="22008"/>
                      <a:pt x="10768" y="22008"/>
                    </a:cubicBezTo>
                    <a:cubicBezTo>
                      <a:pt x="10519" y="22008"/>
                      <a:pt x="10519" y="22008"/>
                      <a:pt x="10519" y="22008"/>
                    </a:cubicBezTo>
                    <a:cubicBezTo>
                      <a:pt x="10469" y="22033"/>
                      <a:pt x="10370" y="22033"/>
                      <a:pt x="10295" y="22033"/>
                    </a:cubicBezTo>
                    <a:cubicBezTo>
                      <a:pt x="10071" y="22033"/>
                      <a:pt x="10071" y="22033"/>
                      <a:pt x="10071" y="22033"/>
                    </a:cubicBezTo>
                    <a:cubicBezTo>
                      <a:pt x="10022" y="22033"/>
                      <a:pt x="9922" y="22033"/>
                      <a:pt x="9872" y="22033"/>
                    </a:cubicBezTo>
                    <a:cubicBezTo>
                      <a:pt x="9649" y="22033"/>
                      <a:pt x="9649" y="22033"/>
                      <a:pt x="9649" y="22033"/>
                    </a:cubicBezTo>
                    <a:cubicBezTo>
                      <a:pt x="9574" y="22033"/>
                      <a:pt x="9499" y="22033"/>
                      <a:pt x="9425" y="22033"/>
                    </a:cubicBezTo>
                    <a:cubicBezTo>
                      <a:pt x="9201" y="22008"/>
                      <a:pt x="9201" y="22008"/>
                      <a:pt x="9201" y="22008"/>
                    </a:cubicBezTo>
                    <a:cubicBezTo>
                      <a:pt x="9151" y="22008"/>
                      <a:pt x="9052" y="21983"/>
                      <a:pt x="8977" y="21983"/>
                    </a:cubicBezTo>
                    <a:cubicBezTo>
                      <a:pt x="8753" y="21959"/>
                      <a:pt x="8753" y="21959"/>
                      <a:pt x="8753" y="21959"/>
                    </a:cubicBezTo>
                    <a:cubicBezTo>
                      <a:pt x="8679" y="21959"/>
                      <a:pt x="8555" y="21934"/>
                      <a:pt x="8480" y="21934"/>
                    </a:cubicBezTo>
                    <a:cubicBezTo>
                      <a:pt x="8206" y="21884"/>
                      <a:pt x="8206" y="21884"/>
                      <a:pt x="8206" y="21884"/>
                    </a:cubicBezTo>
                    <a:cubicBezTo>
                      <a:pt x="8132" y="21859"/>
                      <a:pt x="8007" y="21859"/>
                      <a:pt x="7933" y="21834"/>
                    </a:cubicBezTo>
                    <a:cubicBezTo>
                      <a:pt x="7585" y="21760"/>
                      <a:pt x="7585" y="21760"/>
                      <a:pt x="7585" y="21760"/>
                    </a:cubicBezTo>
                    <a:cubicBezTo>
                      <a:pt x="7485" y="21735"/>
                      <a:pt x="7336" y="21685"/>
                      <a:pt x="7237" y="21661"/>
                    </a:cubicBezTo>
                    <a:cubicBezTo>
                      <a:pt x="6814" y="21536"/>
                      <a:pt x="6814" y="21536"/>
                      <a:pt x="6814" y="21536"/>
                    </a:cubicBezTo>
                    <a:cubicBezTo>
                      <a:pt x="6665" y="21487"/>
                      <a:pt x="6466" y="21412"/>
                      <a:pt x="6316" y="21362"/>
                    </a:cubicBezTo>
                    <a:cubicBezTo>
                      <a:pt x="5819" y="21139"/>
                      <a:pt x="5819" y="21139"/>
                      <a:pt x="5819" y="21139"/>
                    </a:cubicBezTo>
                    <a:cubicBezTo>
                      <a:pt x="5570" y="21015"/>
                      <a:pt x="5272" y="20866"/>
                      <a:pt x="5048" y="20741"/>
                    </a:cubicBezTo>
                    <a:cubicBezTo>
                      <a:pt x="4476" y="20394"/>
                      <a:pt x="4476" y="20394"/>
                      <a:pt x="4476" y="20394"/>
                    </a:cubicBezTo>
                    <a:cubicBezTo>
                      <a:pt x="4203" y="20220"/>
                      <a:pt x="3879" y="19971"/>
                      <a:pt x="3631" y="19773"/>
                    </a:cubicBezTo>
                    <a:cubicBezTo>
                      <a:pt x="3084" y="19301"/>
                      <a:pt x="3084" y="19301"/>
                      <a:pt x="3084" y="19301"/>
                    </a:cubicBezTo>
                    <a:cubicBezTo>
                      <a:pt x="2885" y="19077"/>
                      <a:pt x="2611" y="18829"/>
                      <a:pt x="2437" y="18605"/>
                    </a:cubicBezTo>
                    <a:cubicBezTo>
                      <a:pt x="1965" y="18034"/>
                      <a:pt x="1965" y="18034"/>
                      <a:pt x="1965" y="18034"/>
                    </a:cubicBezTo>
                    <a:cubicBezTo>
                      <a:pt x="1815" y="17810"/>
                      <a:pt x="1617" y="17537"/>
                      <a:pt x="1467" y="17313"/>
                    </a:cubicBezTo>
                    <a:cubicBezTo>
                      <a:pt x="1094" y="16643"/>
                      <a:pt x="1094" y="16643"/>
                      <a:pt x="1094" y="16643"/>
                    </a:cubicBezTo>
                    <a:cubicBezTo>
                      <a:pt x="995" y="16419"/>
                      <a:pt x="846" y="16096"/>
                      <a:pt x="746" y="15873"/>
                    </a:cubicBezTo>
                    <a:cubicBezTo>
                      <a:pt x="473" y="15128"/>
                      <a:pt x="473" y="15128"/>
                      <a:pt x="473" y="15128"/>
                    </a:cubicBezTo>
                    <a:cubicBezTo>
                      <a:pt x="398" y="14879"/>
                      <a:pt x="299" y="14556"/>
                      <a:pt x="249" y="14308"/>
                    </a:cubicBezTo>
                    <a:cubicBezTo>
                      <a:pt x="100" y="13538"/>
                      <a:pt x="100" y="13538"/>
                      <a:pt x="100" y="13538"/>
                    </a:cubicBezTo>
                    <a:cubicBezTo>
                      <a:pt x="50" y="13091"/>
                      <a:pt x="0" y="12519"/>
                      <a:pt x="0" y="12072"/>
                    </a:cubicBezTo>
                    <a:cubicBezTo>
                      <a:pt x="25" y="11277"/>
                      <a:pt x="25" y="11277"/>
                      <a:pt x="25" y="11277"/>
                    </a:cubicBezTo>
                    <a:cubicBezTo>
                      <a:pt x="50" y="11004"/>
                      <a:pt x="100" y="10656"/>
                      <a:pt x="149" y="10408"/>
                    </a:cubicBezTo>
                    <a:cubicBezTo>
                      <a:pt x="299" y="9638"/>
                      <a:pt x="299" y="9638"/>
                      <a:pt x="299" y="9638"/>
                    </a:cubicBezTo>
                    <a:cubicBezTo>
                      <a:pt x="373" y="9389"/>
                      <a:pt x="473" y="9067"/>
                      <a:pt x="547" y="8818"/>
                    </a:cubicBezTo>
                    <a:cubicBezTo>
                      <a:pt x="846" y="8098"/>
                      <a:pt x="846" y="8098"/>
                      <a:pt x="846" y="8098"/>
                    </a:cubicBezTo>
                    <a:cubicBezTo>
                      <a:pt x="945" y="7874"/>
                      <a:pt x="1094" y="7551"/>
                      <a:pt x="1219" y="7328"/>
                    </a:cubicBezTo>
                    <a:cubicBezTo>
                      <a:pt x="1592" y="6682"/>
                      <a:pt x="1592" y="6682"/>
                      <a:pt x="1592" y="6682"/>
                    </a:cubicBezTo>
                    <a:cubicBezTo>
                      <a:pt x="1741" y="6458"/>
                      <a:pt x="1940" y="6185"/>
                      <a:pt x="2114" y="5986"/>
                    </a:cubicBezTo>
                    <a:cubicBezTo>
                      <a:pt x="2586" y="5415"/>
                      <a:pt x="2586" y="5415"/>
                      <a:pt x="2586" y="5415"/>
                    </a:cubicBezTo>
                    <a:cubicBezTo>
                      <a:pt x="2760" y="5216"/>
                      <a:pt x="3034" y="4968"/>
                      <a:pt x="3233" y="4769"/>
                    </a:cubicBezTo>
                    <a:cubicBezTo>
                      <a:pt x="3755" y="4322"/>
                      <a:pt x="3755" y="4322"/>
                      <a:pt x="3755" y="4322"/>
                    </a:cubicBezTo>
                    <a:cubicBezTo>
                      <a:pt x="3979" y="4148"/>
                      <a:pt x="4302" y="3900"/>
                      <a:pt x="4551" y="3751"/>
                    </a:cubicBezTo>
                    <a:cubicBezTo>
                      <a:pt x="5073" y="3428"/>
                      <a:pt x="5073" y="3428"/>
                      <a:pt x="5073" y="3428"/>
                    </a:cubicBezTo>
                    <a:cubicBezTo>
                      <a:pt x="5745" y="3080"/>
                      <a:pt x="5769" y="3080"/>
                      <a:pt x="6167" y="2906"/>
                    </a:cubicBezTo>
                    <a:cubicBezTo>
                      <a:pt x="6540" y="2757"/>
                      <a:pt x="6540" y="2757"/>
                      <a:pt x="6540" y="2757"/>
                    </a:cubicBezTo>
                    <a:cubicBezTo>
                      <a:pt x="7187" y="2534"/>
                      <a:pt x="7659" y="2384"/>
                      <a:pt x="8604" y="2235"/>
                    </a:cubicBezTo>
                    <a:cubicBezTo>
                      <a:pt x="8878" y="2211"/>
                      <a:pt x="8878" y="2211"/>
                      <a:pt x="8878" y="2211"/>
                    </a:cubicBezTo>
                    <a:cubicBezTo>
                      <a:pt x="8952" y="2211"/>
                      <a:pt x="9052" y="2186"/>
                      <a:pt x="9126" y="2186"/>
                    </a:cubicBezTo>
                    <a:cubicBezTo>
                      <a:pt x="9350" y="2186"/>
                      <a:pt x="9350" y="2186"/>
                      <a:pt x="9350" y="2186"/>
                    </a:cubicBezTo>
                    <a:cubicBezTo>
                      <a:pt x="9425" y="2161"/>
                      <a:pt x="9524" y="2161"/>
                      <a:pt x="9574" y="2161"/>
                    </a:cubicBezTo>
                    <a:cubicBezTo>
                      <a:pt x="9798" y="2161"/>
                      <a:pt x="9798" y="2161"/>
                      <a:pt x="9798" y="2161"/>
                    </a:cubicBezTo>
                    <a:cubicBezTo>
                      <a:pt x="9872" y="2161"/>
                      <a:pt x="9947" y="2161"/>
                      <a:pt x="10022" y="2161"/>
                    </a:cubicBezTo>
                    <a:cubicBezTo>
                      <a:pt x="10246" y="2161"/>
                      <a:pt x="10246" y="2161"/>
                      <a:pt x="10246" y="2161"/>
                    </a:cubicBezTo>
                    <a:cubicBezTo>
                      <a:pt x="10295" y="2161"/>
                      <a:pt x="10395" y="2161"/>
                      <a:pt x="10444" y="2161"/>
                    </a:cubicBezTo>
                    <a:cubicBezTo>
                      <a:pt x="10668" y="2186"/>
                      <a:pt x="10668" y="2186"/>
                      <a:pt x="10668" y="2186"/>
                    </a:cubicBezTo>
                    <a:cubicBezTo>
                      <a:pt x="10743" y="2186"/>
                      <a:pt x="10842" y="2186"/>
                      <a:pt x="10892" y="2211"/>
                    </a:cubicBezTo>
                    <a:cubicBezTo>
                      <a:pt x="11141" y="2235"/>
                      <a:pt x="11141" y="2235"/>
                      <a:pt x="11141" y="2235"/>
                    </a:cubicBezTo>
                    <a:cubicBezTo>
                      <a:pt x="11215" y="2235"/>
                      <a:pt x="11315" y="2260"/>
                      <a:pt x="11389" y="2260"/>
                    </a:cubicBezTo>
                    <a:cubicBezTo>
                      <a:pt x="11663" y="2310"/>
                      <a:pt x="11663" y="2310"/>
                      <a:pt x="11663" y="2310"/>
                    </a:cubicBezTo>
                    <a:cubicBezTo>
                      <a:pt x="11762" y="2335"/>
                      <a:pt x="11887" y="2335"/>
                      <a:pt x="11961" y="2360"/>
                    </a:cubicBezTo>
                    <a:cubicBezTo>
                      <a:pt x="12285" y="2434"/>
                      <a:pt x="12285" y="2434"/>
                      <a:pt x="12285" y="2434"/>
                    </a:cubicBezTo>
                    <a:cubicBezTo>
                      <a:pt x="12409" y="2459"/>
                      <a:pt x="12558" y="2509"/>
                      <a:pt x="12658" y="2534"/>
                    </a:cubicBezTo>
                    <a:cubicBezTo>
                      <a:pt x="13080" y="2658"/>
                      <a:pt x="13080" y="2658"/>
                      <a:pt x="13080" y="2658"/>
                    </a:cubicBezTo>
                    <a:cubicBezTo>
                      <a:pt x="13230" y="2707"/>
                      <a:pt x="13429" y="2782"/>
                      <a:pt x="13578" y="2832"/>
                    </a:cubicBezTo>
                    <a:cubicBezTo>
                      <a:pt x="14075" y="3055"/>
                      <a:pt x="14075" y="3055"/>
                      <a:pt x="14075" y="3055"/>
                    </a:cubicBezTo>
                    <a:cubicBezTo>
                      <a:pt x="14324" y="3179"/>
                      <a:pt x="14622" y="3328"/>
                      <a:pt x="14846" y="3453"/>
                    </a:cubicBezTo>
                    <a:cubicBezTo>
                      <a:pt x="14796" y="3428"/>
                      <a:pt x="14747" y="3378"/>
                      <a:pt x="14672" y="3353"/>
                    </a:cubicBezTo>
                    <a:cubicBezTo>
                      <a:pt x="14498" y="3279"/>
                      <a:pt x="14249" y="3155"/>
                      <a:pt x="14075" y="3055"/>
                    </a:cubicBezTo>
                    <a:cubicBezTo>
                      <a:pt x="7013" y="0"/>
                      <a:pt x="1965" y="6384"/>
                      <a:pt x="4501" y="12519"/>
                    </a:cubicBezTo>
                    <a:cubicBezTo>
                      <a:pt x="7560" y="19971"/>
                      <a:pt x="16761" y="20394"/>
                      <a:pt x="19198" y="14805"/>
                    </a:cubicBezTo>
                    <a:cubicBezTo>
                      <a:pt x="20317" y="12196"/>
                      <a:pt x="19695" y="9737"/>
                      <a:pt x="19223" y="8495"/>
                    </a:cubicBezTo>
                    <a:cubicBezTo>
                      <a:pt x="19248" y="8595"/>
                      <a:pt x="19322" y="8744"/>
                      <a:pt x="19347" y="8843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41" name="Freeform 61"/>
              <p:cNvSpPr>
                <a:spLocks noChangeAspect="1"/>
              </p:cNvSpPr>
              <p:nvPr/>
            </p:nvSpPr>
            <p:spPr bwMode="auto">
              <a:xfrm>
                <a:off x="2298" y="1464"/>
                <a:ext cx="1201" cy="1294"/>
              </a:xfrm>
              <a:custGeom>
                <a:avLst/>
                <a:gdLst>
                  <a:gd name="T0" fmla="*/ 0 w 20017"/>
                  <a:gd name="T1" fmla="*/ 0 h 21567"/>
                  <a:gd name="T2" fmla="*/ 0 w 20017"/>
                  <a:gd name="T3" fmla="*/ 0 h 21567"/>
                  <a:gd name="T4" fmla="*/ 0 w 20017"/>
                  <a:gd name="T5" fmla="*/ 0 h 21567"/>
                  <a:gd name="T6" fmla="*/ 0 w 20017"/>
                  <a:gd name="T7" fmla="*/ 0 h 21567"/>
                  <a:gd name="T8" fmla="*/ 0 w 20017"/>
                  <a:gd name="T9" fmla="*/ 0 h 21567"/>
                  <a:gd name="T10" fmla="*/ 0 w 20017"/>
                  <a:gd name="T11" fmla="*/ 0 h 21567"/>
                  <a:gd name="T12" fmla="*/ 0 w 20017"/>
                  <a:gd name="T13" fmla="*/ 0 h 21567"/>
                  <a:gd name="T14" fmla="*/ 0 w 20017"/>
                  <a:gd name="T15" fmla="*/ 0 h 21567"/>
                  <a:gd name="T16" fmla="*/ 0 w 20017"/>
                  <a:gd name="T17" fmla="*/ 0 h 21567"/>
                  <a:gd name="T18" fmla="*/ 0 w 20017"/>
                  <a:gd name="T19" fmla="*/ 0 h 21567"/>
                  <a:gd name="T20" fmla="*/ 0 w 20017"/>
                  <a:gd name="T21" fmla="*/ 0 h 21567"/>
                  <a:gd name="T22" fmla="*/ 0 w 20017"/>
                  <a:gd name="T23" fmla="*/ 0 h 21567"/>
                  <a:gd name="T24" fmla="*/ 0 w 20017"/>
                  <a:gd name="T25" fmla="*/ 0 h 21567"/>
                  <a:gd name="T26" fmla="*/ 0 w 20017"/>
                  <a:gd name="T27" fmla="*/ 0 h 21567"/>
                  <a:gd name="T28" fmla="*/ 0 w 20017"/>
                  <a:gd name="T29" fmla="*/ 0 h 21567"/>
                  <a:gd name="T30" fmla="*/ 0 w 20017"/>
                  <a:gd name="T31" fmla="*/ 0 h 21567"/>
                  <a:gd name="T32" fmla="*/ 0 w 20017"/>
                  <a:gd name="T33" fmla="*/ 0 h 21567"/>
                  <a:gd name="T34" fmla="*/ 0 w 20017"/>
                  <a:gd name="T35" fmla="*/ 0 h 21567"/>
                  <a:gd name="T36" fmla="*/ 0 w 20017"/>
                  <a:gd name="T37" fmla="*/ 0 h 21567"/>
                  <a:gd name="T38" fmla="*/ 0 w 20017"/>
                  <a:gd name="T39" fmla="*/ 0 h 21567"/>
                  <a:gd name="T40" fmla="*/ 0 w 20017"/>
                  <a:gd name="T41" fmla="*/ 0 h 21567"/>
                  <a:gd name="T42" fmla="*/ 0 w 20017"/>
                  <a:gd name="T43" fmla="*/ 0 h 21567"/>
                  <a:gd name="T44" fmla="*/ 0 w 20017"/>
                  <a:gd name="T45" fmla="*/ 0 h 21567"/>
                  <a:gd name="T46" fmla="*/ 0 w 20017"/>
                  <a:gd name="T47" fmla="*/ 0 h 21567"/>
                  <a:gd name="T48" fmla="*/ 0 w 20017"/>
                  <a:gd name="T49" fmla="*/ 0 h 21567"/>
                  <a:gd name="T50" fmla="*/ 0 w 20017"/>
                  <a:gd name="T51" fmla="*/ 0 h 21567"/>
                  <a:gd name="T52" fmla="*/ 0 w 20017"/>
                  <a:gd name="T53" fmla="*/ 0 h 21567"/>
                  <a:gd name="T54" fmla="*/ 0 w 20017"/>
                  <a:gd name="T55" fmla="*/ 0 h 21567"/>
                  <a:gd name="T56" fmla="*/ 0 w 20017"/>
                  <a:gd name="T57" fmla="*/ 0 h 21567"/>
                  <a:gd name="T58" fmla="*/ 0 w 20017"/>
                  <a:gd name="T59" fmla="*/ 0 h 21567"/>
                  <a:gd name="T60" fmla="*/ 0 w 20017"/>
                  <a:gd name="T61" fmla="*/ 0 h 21567"/>
                  <a:gd name="T62" fmla="*/ 0 w 20017"/>
                  <a:gd name="T63" fmla="*/ 0 h 21567"/>
                  <a:gd name="T64" fmla="*/ 0 w 20017"/>
                  <a:gd name="T65" fmla="*/ 0 h 21567"/>
                  <a:gd name="T66" fmla="*/ 0 w 20017"/>
                  <a:gd name="T67" fmla="*/ 0 h 21567"/>
                  <a:gd name="T68" fmla="*/ 0 w 20017"/>
                  <a:gd name="T69" fmla="*/ 0 h 21567"/>
                  <a:gd name="T70" fmla="*/ 0 w 20017"/>
                  <a:gd name="T71" fmla="*/ 0 h 21567"/>
                  <a:gd name="T72" fmla="*/ 0 w 20017"/>
                  <a:gd name="T73" fmla="*/ 0 h 21567"/>
                  <a:gd name="T74" fmla="*/ 0 w 20017"/>
                  <a:gd name="T75" fmla="*/ 0 h 21567"/>
                  <a:gd name="T76" fmla="*/ 0 w 20017"/>
                  <a:gd name="T77" fmla="*/ 0 h 21567"/>
                  <a:gd name="T78" fmla="*/ 0 w 20017"/>
                  <a:gd name="T79" fmla="*/ 0 h 21567"/>
                  <a:gd name="T80" fmla="*/ 0 w 20017"/>
                  <a:gd name="T81" fmla="*/ 0 h 21567"/>
                  <a:gd name="T82" fmla="*/ 0 w 20017"/>
                  <a:gd name="T83" fmla="*/ 0 h 21567"/>
                  <a:gd name="T84" fmla="*/ 0 w 20017"/>
                  <a:gd name="T85" fmla="*/ 0 h 21567"/>
                  <a:gd name="T86" fmla="*/ 0 w 20017"/>
                  <a:gd name="T87" fmla="*/ 0 h 2156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017"/>
                  <a:gd name="T133" fmla="*/ 0 h 21567"/>
                  <a:gd name="T134" fmla="*/ 20017 w 20017"/>
                  <a:gd name="T135" fmla="*/ 21567 h 2156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017" h="21567">
                    <a:moveTo>
                      <a:pt x="19743" y="9964"/>
                    </a:moveTo>
                    <a:cubicBezTo>
                      <a:pt x="19818" y="10436"/>
                      <a:pt x="19892" y="10883"/>
                      <a:pt x="19892" y="11653"/>
                    </a:cubicBezTo>
                    <a:cubicBezTo>
                      <a:pt x="19868" y="12449"/>
                      <a:pt x="19868" y="12449"/>
                      <a:pt x="19868" y="12449"/>
                    </a:cubicBezTo>
                    <a:cubicBezTo>
                      <a:pt x="19818" y="12747"/>
                      <a:pt x="19768" y="13144"/>
                      <a:pt x="19718" y="13418"/>
                    </a:cubicBezTo>
                    <a:cubicBezTo>
                      <a:pt x="19544" y="14188"/>
                      <a:pt x="19544" y="14188"/>
                      <a:pt x="19544" y="14188"/>
                    </a:cubicBezTo>
                    <a:cubicBezTo>
                      <a:pt x="19470" y="14436"/>
                      <a:pt x="19395" y="14759"/>
                      <a:pt x="19296" y="15008"/>
                    </a:cubicBezTo>
                    <a:cubicBezTo>
                      <a:pt x="18997" y="15728"/>
                      <a:pt x="18997" y="15728"/>
                      <a:pt x="18997" y="15728"/>
                    </a:cubicBezTo>
                    <a:cubicBezTo>
                      <a:pt x="18898" y="15952"/>
                      <a:pt x="18749" y="16250"/>
                      <a:pt x="18624" y="16474"/>
                    </a:cubicBezTo>
                    <a:cubicBezTo>
                      <a:pt x="18226" y="17120"/>
                      <a:pt x="18226" y="17120"/>
                      <a:pt x="18226" y="17120"/>
                    </a:cubicBezTo>
                    <a:cubicBezTo>
                      <a:pt x="18077" y="17343"/>
                      <a:pt x="17878" y="17617"/>
                      <a:pt x="17704" y="17840"/>
                    </a:cubicBezTo>
                    <a:cubicBezTo>
                      <a:pt x="17232" y="18387"/>
                      <a:pt x="17232" y="18387"/>
                      <a:pt x="17232" y="18387"/>
                    </a:cubicBezTo>
                    <a:cubicBezTo>
                      <a:pt x="17033" y="18586"/>
                      <a:pt x="16784" y="18834"/>
                      <a:pt x="16585" y="19033"/>
                    </a:cubicBezTo>
                    <a:cubicBezTo>
                      <a:pt x="16063" y="19455"/>
                      <a:pt x="16063" y="19455"/>
                      <a:pt x="16063" y="19455"/>
                    </a:cubicBezTo>
                    <a:cubicBezTo>
                      <a:pt x="15815" y="19654"/>
                      <a:pt x="15491" y="19878"/>
                      <a:pt x="15243" y="20052"/>
                    </a:cubicBezTo>
                    <a:cubicBezTo>
                      <a:pt x="14745" y="20350"/>
                      <a:pt x="14745" y="20350"/>
                      <a:pt x="14745" y="20350"/>
                    </a:cubicBezTo>
                    <a:cubicBezTo>
                      <a:pt x="14074" y="20673"/>
                      <a:pt x="14049" y="20698"/>
                      <a:pt x="13602" y="20871"/>
                    </a:cubicBezTo>
                    <a:cubicBezTo>
                      <a:pt x="13253" y="20996"/>
                      <a:pt x="13253" y="20996"/>
                      <a:pt x="13253" y="20996"/>
                    </a:cubicBezTo>
                    <a:cubicBezTo>
                      <a:pt x="12731" y="21170"/>
                      <a:pt x="12234" y="21344"/>
                      <a:pt x="11264" y="21493"/>
                    </a:cubicBezTo>
                    <a:cubicBezTo>
                      <a:pt x="11016" y="21517"/>
                      <a:pt x="11016" y="21517"/>
                      <a:pt x="11016" y="21517"/>
                    </a:cubicBezTo>
                    <a:cubicBezTo>
                      <a:pt x="10941" y="21517"/>
                      <a:pt x="10841" y="21542"/>
                      <a:pt x="10767" y="21542"/>
                    </a:cubicBezTo>
                    <a:cubicBezTo>
                      <a:pt x="10518" y="21542"/>
                      <a:pt x="10518" y="21542"/>
                      <a:pt x="10518" y="21542"/>
                    </a:cubicBezTo>
                    <a:cubicBezTo>
                      <a:pt x="10468" y="21567"/>
                      <a:pt x="10369" y="21567"/>
                      <a:pt x="10294" y="21567"/>
                    </a:cubicBezTo>
                    <a:cubicBezTo>
                      <a:pt x="10071" y="21567"/>
                      <a:pt x="10071" y="21567"/>
                      <a:pt x="10071" y="21567"/>
                    </a:cubicBezTo>
                    <a:cubicBezTo>
                      <a:pt x="10021" y="21567"/>
                      <a:pt x="9921" y="21567"/>
                      <a:pt x="9872" y="21567"/>
                    </a:cubicBezTo>
                    <a:cubicBezTo>
                      <a:pt x="9648" y="21567"/>
                      <a:pt x="9648" y="21567"/>
                      <a:pt x="9648" y="21567"/>
                    </a:cubicBezTo>
                    <a:cubicBezTo>
                      <a:pt x="9573" y="21567"/>
                      <a:pt x="9499" y="21567"/>
                      <a:pt x="9424" y="21567"/>
                    </a:cubicBezTo>
                    <a:cubicBezTo>
                      <a:pt x="9200" y="21542"/>
                      <a:pt x="9200" y="21542"/>
                      <a:pt x="9200" y="21542"/>
                    </a:cubicBezTo>
                    <a:cubicBezTo>
                      <a:pt x="9151" y="21542"/>
                      <a:pt x="9051" y="21517"/>
                      <a:pt x="8977" y="21517"/>
                    </a:cubicBezTo>
                    <a:cubicBezTo>
                      <a:pt x="8753" y="21493"/>
                      <a:pt x="8753" y="21493"/>
                      <a:pt x="8753" y="21493"/>
                    </a:cubicBezTo>
                    <a:cubicBezTo>
                      <a:pt x="8678" y="21493"/>
                      <a:pt x="8554" y="21468"/>
                      <a:pt x="8479" y="21468"/>
                    </a:cubicBezTo>
                    <a:cubicBezTo>
                      <a:pt x="8206" y="21418"/>
                      <a:pt x="8206" y="21418"/>
                      <a:pt x="8206" y="21418"/>
                    </a:cubicBezTo>
                    <a:cubicBezTo>
                      <a:pt x="8131" y="21393"/>
                      <a:pt x="8007" y="21393"/>
                      <a:pt x="7932" y="21368"/>
                    </a:cubicBezTo>
                    <a:cubicBezTo>
                      <a:pt x="7584" y="21294"/>
                      <a:pt x="7584" y="21294"/>
                      <a:pt x="7584" y="21294"/>
                    </a:cubicBezTo>
                    <a:cubicBezTo>
                      <a:pt x="7485" y="21269"/>
                      <a:pt x="7335" y="21219"/>
                      <a:pt x="7236" y="21194"/>
                    </a:cubicBezTo>
                    <a:cubicBezTo>
                      <a:pt x="6813" y="21070"/>
                      <a:pt x="6813" y="21070"/>
                      <a:pt x="6813" y="21070"/>
                    </a:cubicBezTo>
                    <a:cubicBezTo>
                      <a:pt x="6664" y="21021"/>
                      <a:pt x="6465" y="20946"/>
                      <a:pt x="6316" y="20896"/>
                    </a:cubicBezTo>
                    <a:cubicBezTo>
                      <a:pt x="5819" y="20673"/>
                      <a:pt x="5819" y="20673"/>
                      <a:pt x="5819" y="20673"/>
                    </a:cubicBezTo>
                    <a:cubicBezTo>
                      <a:pt x="5570" y="20548"/>
                      <a:pt x="5272" y="20399"/>
                      <a:pt x="5048" y="20275"/>
                    </a:cubicBezTo>
                    <a:cubicBezTo>
                      <a:pt x="4476" y="19927"/>
                      <a:pt x="4476" y="19927"/>
                      <a:pt x="4476" y="19927"/>
                    </a:cubicBezTo>
                    <a:cubicBezTo>
                      <a:pt x="4202" y="19753"/>
                      <a:pt x="3879" y="19505"/>
                      <a:pt x="3630" y="19306"/>
                    </a:cubicBezTo>
                    <a:cubicBezTo>
                      <a:pt x="3083" y="18834"/>
                      <a:pt x="3083" y="18834"/>
                      <a:pt x="3083" y="18834"/>
                    </a:cubicBezTo>
                    <a:cubicBezTo>
                      <a:pt x="2885" y="18610"/>
                      <a:pt x="2611" y="18362"/>
                      <a:pt x="2437" y="18138"/>
                    </a:cubicBezTo>
                    <a:cubicBezTo>
                      <a:pt x="1965" y="17567"/>
                      <a:pt x="1965" y="17567"/>
                      <a:pt x="1965" y="17567"/>
                    </a:cubicBezTo>
                    <a:cubicBezTo>
                      <a:pt x="1815" y="17343"/>
                      <a:pt x="1616" y="17070"/>
                      <a:pt x="1467" y="16846"/>
                    </a:cubicBezTo>
                    <a:cubicBezTo>
                      <a:pt x="1094" y="16175"/>
                      <a:pt x="1094" y="16175"/>
                      <a:pt x="1094" y="16175"/>
                    </a:cubicBezTo>
                    <a:cubicBezTo>
                      <a:pt x="995" y="15952"/>
                      <a:pt x="846" y="15629"/>
                      <a:pt x="746" y="15405"/>
                    </a:cubicBezTo>
                    <a:cubicBezTo>
                      <a:pt x="473" y="14660"/>
                      <a:pt x="473" y="14660"/>
                      <a:pt x="473" y="14660"/>
                    </a:cubicBezTo>
                    <a:cubicBezTo>
                      <a:pt x="398" y="14411"/>
                      <a:pt x="299" y="14088"/>
                      <a:pt x="249" y="13840"/>
                    </a:cubicBezTo>
                    <a:cubicBezTo>
                      <a:pt x="100" y="13070"/>
                      <a:pt x="100" y="13070"/>
                      <a:pt x="100" y="13070"/>
                    </a:cubicBezTo>
                    <a:cubicBezTo>
                      <a:pt x="50" y="12622"/>
                      <a:pt x="0" y="12051"/>
                      <a:pt x="0" y="11604"/>
                    </a:cubicBezTo>
                    <a:cubicBezTo>
                      <a:pt x="25" y="10809"/>
                      <a:pt x="25" y="10809"/>
                      <a:pt x="25" y="10809"/>
                    </a:cubicBezTo>
                    <a:cubicBezTo>
                      <a:pt x="50" y="10535"/>
                      <a:pt x="100" y="10187"/>
                      <a:pt x="149" y="9939"/>
                    </a:cubicBezTo>
                    <a:cubicBezTo>
                      <a:pt x="299" y="9169"/>
                      <a:pt x="299" y="9169"/>
                      <a:pt x="299" y="9169"/>
                    </a:cubicBezTo>
                    <a:cubicBezTo>
                      <a:pt x="373" y="8920"/>
                      <a:pt x="473" y="8597"/>
                      <a:pt x="547" y="8349"/>
                    </a:cubicBezTo>
                    <a:cubicBezTo>
                      <a:pt x="846" y="7628"/>
                      <a:pt x="846" y="7628"/>
                      <a:pt x="846" y="7628"/>
                    </a:cubicBezTo>
                    <a:cubicBezTo>
                      <a:pt x="945" y="7405"/>
                      <a:pt x="1094" y="7082"/>
                      <a:pt x="1219" y="6858"/>
                    </a:cubicBezTo>
                    <a:cubicBezTo>
                      <a:pt x="1592" y="6212"/>
                      <a:pt x="1592" y="6212"/>
                      <a:pt x="1592" y="6212"/>
                    </a:cubicBezTo>
                    <a:cubicBezTo>
                      <a:pt x="1741" y="5988"/>
                      <a:pt x="1940" y="5715"/>
                      <a:pt x="2114" y="5516"/>
                    </a:cubicBezTo>
                    <a:cubicBezTo>
                      <a:pt x="2586" y="4945"/>
                      <a:pt x="2586" y="4945"/>
                      <a:pt x="2586" y="4945"/>
                    </a:cubicBezTo>
                    <a:cubicBezTo>
                      <a:pt x="2760" y="4746"/>
                      <a:pt x="3034" y="4498"/>
                      <a:pt x="3233" y="4299"/>
                    </a:cubicBezTo>
                    <a:cubicBezTo>
                      <a:pt x="3755" y="3852"/>
                      <a:pt x="3755" y="3852"/>
                      <a:pt x="3755" y="3852"/>
                    </a:cubicBezTo>
                    <a:cubicBezTo>
                      <a:pt x="3979" y="3678"/>
                      <a:pt x="4302" y="3429"/>
                      <a:pt x="4551" y="3280"/>
                    </a:cubicBezTo>
                    <a:cubicBezTo>
                      <a:pt x="5073" y="2957"/>
                      <a:pt x="5073" y="2957"/>
                      <a:pt x="5073" y="2957"/>
                    </a:cubicBezTo>
                    <a:cubicBezTo>
                      <a:pt x="5744" y="2609"/>
                      <a:pt x="5769" y="2609"/>
                      <a:pt x="6167" y="2435"/>
                    </a:cubicBezTo>
                    <a:cubicBezTo>
                      <a:pt x="6540" y="2286"/>
                      <a:pt x="6540" y="2286"/>
                      <a:pt x="6540" y="2286"/>
                    </a:cubicBezTo>
                    <a:cubicBezTo>
                      <a:pt x="7186" y="2063"/>
                      <a:pt x="7659" y="1914"/>
                      <a:pt x="8604" y="1765"/>
                    </a:cubicBezTo>
                    <a:cubicBezTo>
                      <a:pt x="8877" y="1740"/>
                      <a:pt x="8877" y="1740"/>
                      <a:pt x="8877" y="1740"/>
                    </a:cubicBezTo>
                    <a:cubicBezTo>
                      <a:pt x="8952" y="1740"/>
                      <a:pt x="9051" y="1715"/>
                      <a:pt x="9126" y="1715"/>
                    </a:cubicBezTo>
                    <a:cubicBezTo>
                      <a:pt x="9350" y="1715"/>
                      <a:pt x="9350" y="1715"/>
                      <a:pt x="9350" y="1715"/>
                    </a:cubicBezTo>
                    <a:cubicBezTo>
                      <a:pt x="9424" y="1690"/>
                      <a:pt x="9524" y="1690"/>
                      <a:pt x="9573" y="1690"/>
                    </a:cubicBezTo>
                    <a:cubicBezTo>
                      <a:pt x="9797" y="1690"/>
                      <a:pt x="9797" y="1690"/>
                      <a:pt x="9797" y="1690"/>
                    </a:cubicBezTo>
                    <a:cubicBezTo>
                      <a:pt x="9872" y="1690"/>
                      <a:pt x="9946" y="1690"/>
                      <a:pt x="10021" y="1690"/>
                    </a:cubicBezTo>
                    <a:cubicBezTo>
                      <a:pt x="10245" y="1690"/>
                      <a:pt x="10245" y="1690"/>
                      <a:pt x="10245" y="1690"/>
                    </a:cubicBezTo>
                    <a:cubicBezTo>
                      <a:pt x="10294" y="1690"/>
                      <a:pt x="10394" y="1690"/>
                      <a:pt x="10444" y="1690"/>
                    </a:cubicBezTo>
                    <a:cubicBezTo>
                      <a:pt x="10667" y="1715"/>
                      <a:pt x="10667" y="1715"/>
                      <a:pt x="10667" y="1715"/>
                    </a:cubicBezTo>
                    <a:cubicBezTo>
                      <a:pt x="10742" y="1715"/>
                      <a:pt x="10841" y="1715"/>
                      <a:pt x="10891" y="1740"/>
                    </a:cubicBezTo>
                    <a:cubicBezTo>
                      <a:pt x="11140" y="1765"/>
                      <a:pt x="11140" y="1765"/>
                      <a:pt x="11140" y="1765"/>
                    </a:cubicBezTo>
                    <a:cubicBezTo>
                      <a:pt x="11214" y="1765"/>
                      <a:pt x="11314" y="1789"/>
                      <a:pt x="11389" y="1789"/>
                    </a:cubicBezTo>
                    <a:cubicBezTo>
                      <a:pt x="11662" y="1839"/>
                      <a:pt x="11662" y="1839"/>
                      <a:pt x="11662" y="1839"/>
                    </a:cubicBezTo>
                    <a:cubicBezTo>
                      <a:pt x="11761" y="1864"/>
                      <a:pt x="11886" y="1864"/>
                      <a:pt x="11960" y="1889"/>
                    </a:cubicBezTo>
                    <a:cubicBezTo>
                      <a:pt x="12284" y="1963"/>
                      <a:pt x="12284" y="1963"/>
                      <a:pt x="12284" y="1963"/>
                    </a:cubicBezTo>
                    <a:cubicBezTo>
                      <a:pt x="12408" y="1988"/>
                      <a:pt x="12557" y="2038"/>
                      <a:pt x="12657" y="2063"/>
                    </a:cubicBezTo>
                    <a:cubicBezTo>
                      <a:pt x="13079" y="2187"/>
                      <a:pt x="13079" y="2187"/>
                      <a:pt x="13079" y="2187"/>
                    </a:cubicBezTo>
                    <a:cubicBezTo>
                      <a:pt x="13303" y="2261"/>
                      <a:pt x="13303" y="2261"/>
                      <a:pt x="13303" y="2261"/>
                    </a:cubicBezTo>
                    <a:cubicBezTo>
                      <a:pt x="12781" y="2112"/>
                      <a:pt x="12781" y="2112"/>
                      <a:pt x="12781" y="2112"/>
                    </a:cubicBezTo>
                    <a:cubicBezTo>
                      <a:pt x="5396" y="0"/>
                      <a:pt x="1318" y="7355"/>
                      <a:pt x="4650" y="13318"/>
                    </a:cubicBezTo>
                    <a:cubicBezTo>
                      <a:pt x="8579" y="20399"/>
                      <a:pt x="17630" y="19753"/>
                      <a:pt x="19495" y="13914"/>
                    </a:cubicBezTo>
                    <a:cubicBezTo>
                      <a:pt x="20017" y="12200"/>
                      <a:pt x="19892" y="10833"/>
                      <a:pt x="19743" y="9939"/>
                    </a:cubicBezTo>
                    <a:cubicBezTo>
                      <a:pt x="19743" y="9939"/>
                      <a:pt x="19743" y="9964"/>
                      <a:pt x="19743" y="9964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42" name="Freeform 62"/>
              <p:cNvSpPr>
                <a:spLocks noChangeAspect="1"/>
              </p:cNvSpPr>
              <p:nvPr/>
            </p:nvSpPr>
            <p:spPr bwMode="auto">
              <a:xfrm>
                <a:off x="2298" y="1502"/>
                <a:ext cx="1193" cy="1256"/>
              </a:xfrm>
              <a:custGeom>
                <a:avLst/>
                <a:gdLst>
                  <a:gd name="T0" fmla="*/ 0 w 19883"/>
                  <a:gd name="T1" fmla="*/ 0 h 20933"/>
                  <a:gd name="T2" fmla="*/ 0 w 19883"/>
                  <a:gd name="T3" fmla="*/ 0 h 20933"/>
                  <a:gd name="T4" fmla="*/ 0 w 19883"/>
                  <a:gd name="T5" fmla="*/ 0 h 20933"/>
                  <a:gd name="T6" fmla="*/ 0 w 19883"/>
                  <a:gd name="T7" fmla="*/ 0 h 20933"/>
                  <a:gd name="T8" fmla="*/ 0 w 19883"/>
                  <a:gd name="T9" fmla="*/ 0 h 20933"/>
                  <a:gd name="T10" fmla="*/ 0 w 19883"/>
                  <a:gd name="T11" fmla="*/ 0 h 20933"/>
                  <a:gd name="T12" fmla="*/ 0 w 19883"/>
                  <a:gd name="T13" fmla="*/ 0 h 20933"/>
                  <a:gd name="T14" fmla="*/ 0 w 19883"/>
                  <a:gd name="T15" fmla="*/ 0 h 20933"/>
                  <a:gd name="T16" fmla="*/ 0 w 19883"/>
                  <a:gd name="T17" fmla="*/ 0 h 20933"/>
                  <a:gd name="T18" fmla="*/ 0 w 19883"/>
                  <a:gd name="T19" fmla="*/ 0 h 20933"/>
                  <a:gd name="T20" fmla="*/ 0 w 19883"/>
                  <a:gd name="T21" fmla="*/ 0 h 20933"/>
                  <a:gd name="T22" fmla="*/ 0 w 19883"/>
                  <a:gd name="T23" fmla="*/ 0 h 20933"/>
                  <a:gd name="T24" fmla="*/ 0 w 19883"/>
                  <a:gd name="T25" fmla="*/ 0 h 20933"/>
                  <a:gd name="T26" fmla="*/ 0 w 19883"/>
                  <a:gd name="T27" fmla="*/ 0 h 20933"/>
                  <a:gd name="T28" fmla="*/ 0 w 19883"/>
                  <a:gd name="T29" fmla="*/ 0 h 20933"/>
                  <a:gd name="T30" fmla="*/ 0 w 19883"/>
                  <a:gd name="T31" fmla="*/ 0 h 20933"/>
                  <a:gd name="T32" fmla="*/ 0 w 19883"/>
                  <a:gd name="T33" fmla="*/ 0 h 20933"/>
                  <a:gd name="T34" fmla="*/ 0 w 19883"/>
                  <a:gd name="T35" fmla="*/ 0 h 20933"/>
                  <a:gd name="T36" fmla="*/ 0 w 19883"/>
                  <a:gd name="T37" fmla="*/ 0 h 20933"/>
                  <a:gd name="T38" fmla="*/ 0 w 19883"/>
                  <a:gd name="T39" fmla="*/ 0 h 20933"/>
                  <a:gd name="T40" fmla="*/ 0 w 19883"/>
                  <a:gd name="T41" fmla="*/ 0 h 20933"/>
                  <a:gd name="T42" fmla="*/ 0 w 19883"/>
                  <a:gd name="T43" fmla="*/ 0 h 20933"/>
                  <a:gd name="T44" fmla="*/ 0 w 19883"/>
                  <a:gd name="T45" fmla="*/ 0 h 20933"/>
                  <a:gd name="T46" fmla="*/ 0 w 19883"/>
                  <a:gd name="T47" fmla="*/ 0 h 20933"/>
                  <a:gd name="T48" fmla="*/ 0 w 19883"/>
                  <a:gd name="T49" fmla="*/ 0 h 20933"/>
                  <a:gd name="T50" fmla="*/ 0 w 19883"/>
                  <a:gd name="T51" fmla="*/ 0 h 20933"/>
                  <a:gd name="T52" fmla="*/ 0 w 19883"/>
                  <a:gd name="T53" fmla="*/ 0 h 20933"/>
                  <a:gd name="T54" fmla="*/ 0 w 19883"/>
                  <a:gd name="T55" fmla="*/ 0 h 20933"/>
                  <a:gd name="T56" fmla="*/ 0 w 19883"/>
                  <a:gd name="T57" fmla="*/ 0 h 20933"/>
                  <a:gd name="T58" fmla="*/ 0 w 19883"/>
                  <a:gd name="T59" fmla="*/ 0 h 20933"/>
                  <a:gd name="T60" fmla="*/ 0 w 19883"/>
                  <a:gd name="T61" fmla="*/ 0 h 20933"/>
                  <a:gd name="T62" fmla="*/ 0 w 19883"/>
                  <a:gd name="T63" fmla="*/ 0 h 20933"/>
                  <a:gd name="T64" fmla="*/ 0 w 19883"/>
                  <a:gd name="T65" fmla="*/ 0 h 20933"/>
                  <a:gd name="T66" fmla="*/ 0 w 19883"/>
                  <a:gd name="T67" fmla="*/ 0 h 20933"/>
                  <a:gd name="T68" fmla="*/ 0 w 19883"/>
                  <a:gd name="T69" fmla="*/ 0 h 20933"/>
                  <a:gd name="T70" fmla="*/ 0 w 19883"/>
                  <a:gd name="T71" fmla="*/ 0 h 20933"/>
                  <a:gd name="T72" fmla="*/ 0 w 19883"/>
                  <a:gd name="T73" fmla="*/ 0 h 20933"/>
                  <a:gd name="T74" fmla="*/ 0 w 19883"/>
                  <a:gd name="T75" fmla="*/ 0 h 20933"/>
                  <a:gd name="T76" fmla="*/ 0 w 19883"/>
                  <a:gd name="T77" fmla="*/ 0 h 20933"/>
                  <a:gd name="T78" fmla="*/ 0 w 19883"/>
                  <a:gd name="T79" fmla="*/ 0 h 20933"/>
                  <a:gd name="T80" fmla="*/ 0 w 19883"/>
                  <a:gd name="T81" fmla="*/ 0 h 2093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9883"/>
                  <a:gd name="T124" fmla="*/ 0 h 20933"/>
                  <a:gd name="T125" fmla="*/ 19883 w 19883"/>
                  <a:gd name="T126" fmla="*/ 20933 h 2093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9883" h="20933">
                    <a:moveTo>
                      <a:pt x="19883" y="11025"/>
                    </a:moveTo>
                    <a:cubicBezTo>
                      <a:pt x="19883" y="11522"/>
                      <a:pt x="19859" y="11969"/>
                      <a:pt x="19709" y="12788"/>
                    </a:cubicBezTo>
                    <a:cubicBezTo>
                      <a:pt x="19536" y="13558"/>
                      <a:pt x="19536" y="13558"/>
                      <a:pt x="19536" y="13558"/>
                    </a:cubicBezTo>
                    <a:cubicBezTo>
                      <a:pt x="19461" y="13806"/>
                      <a:pt x="19386" y="14129"/>
                      <a:pt x="19287" y="14378"/>
                    </a:cubicBezTo>
                    <a:cubicBezTo>
                      <a:pt x="18989" y="15098"/>
                      <a:pt x="18989" y="15098"/>
                      <a:pt x="18989" y="15098"/>
                    </a:cubicBezTo>
                    <a:cubicBezTo>
                      <a:pt x="18889" y="15321"/>
                      <a:pt x="18740" y="15619"/>
                      <a:pt x="18616" y="15843"/>
                    </a:cubicBezTo>
                    <a:cubicBezTo>
                      <a:pt x="18218" y="16488"/>
                      <a:pt x="18218" y="16488"/>
                      <a:pt x="18218" y="16488"/>
                    </a:cubicBezTo>
                    <a:cubicBezTo>
                      <a:pt x="18069" y="16712"/>
                      <a:pt x="17870" y="16985"/>
                      <a:pt x="17696" y="17208"/>
                    </a:cubicBezTo>
                    <a:cubicBezTo>
                      <a:pt x="17224" y="17755"/>
                      <a:pt x="17224" y="17755"/>
                      <a:pt x="17224" y="17755"/>
                    </a:cubicBezTo>
                    <a:cubicBezTo>
                      <a:pt x="17025" y="17953"/>
                      <a:pt x="16777" y="18202"/>
                      <a:pt x="16578" y="18400"/>
                    </a:cubicBezTo>
                    <a:cubicBezTo>
                      <a:pt x="16056" y="18822"/>
                      <a:pt x="16056" y="18822"/>
                      <a:pt x="16056" y="18822"/>
                    </a:cubicBezTo>
                    <a:cubicBezTo>
                      <a:pt x="15807" y="19021"/>
                      <a:pt x="15484" y="19245"/>
                      <a:pt x="15236" y="19418"/>
                    </a:cubicBezTo>
                    <a:cubicBezTo>
                      <a:pt x="14739" y="19716"/>
                      <a:pt x="14739" y="19716"/>
                      <a:pt x="14739" y="19716"/>
                    </a:cubicBezTo>
                    <a:cubicBezTo>
                      <a:pt x="14068" y="20039"/>
                      <a:pt x="14043" y="20064"/>
                      <a:pt x="13595" y="20238"/>
                    </a:cubicBezTo>
                    <a:cubicBezTo>
                      <a:pt x="13247" y="20362"/>
                      <a:pt x="13247" y="20362"/>
                      <a:pt x="13247" y="20362"/>
                    </a:cubicBezTo>
                    <a:cubicBezTo>
                      <a:pt x="12725" y="20536"/>
                      <a:pt x="12228" y="20710"/>
                      <a:pt x="11259" y="20859"/>
                    </a:cubicBezTo>
                    <a:cubicBezTo>
                      <a:pt x="11011" y="20883"/>
                      <a:pt x="11011" y="20883"/>
                      <a:pt x="11011" y="20883"/>
                    </a:cubicBezTo>
                    <a:cubicBezTo>
                      <a:pt x="10936" y="20883"/>
                      <a:pt x="10837" y="20908"/>
                      <a:pt x="10762" y="20908"/>
                    </a:cubicBezTo>
                    <a:cubicBezTo>
                      <a:pt x="10513" y="20908"/>
                      <a:pt x="10513" y="20908"/>
                      <a:pt x="10513" y="20908"/>
                    </a:cubicBezTo>
                    <a:cubicBezTo>
                      <a:pt x="10464" y="20933"/>
                      <a:pt x="10364" y="20933"/>
                      <a:pt x="10290" y="20933"/>
                    </a:cubicBezTo>
                    <a:cubicBezTo>
                      <a:pt x="10066" y="20933"/>
                      <a:pt x="10066" y="20933"/>
                      <a:pt x="10066" y="20933"/>
                    </a:cubicBezTo>
                    <a:cubicBezTo>
                      <a:pt x="10016" y="20933"/>
                      <a:pt x="9917" y="20933"/>
                      <a:pt x="9867" y="20933"/>
                    </a:cubicBezTo>
                    <a:cubicBezTo>
                      <a:pt x="9644" y="20933"/>
                      <a:pt x="9644" y="20933"/>
                      <a:pt x="9644" y="20933"/>
                    </a:cubicBezTo>
                    <a:cubicBezTo>
                      <a:pt x="9569" y="20933"/>
                      <a:pt x="9494" y="20933"/>
                      <a:pt x="9420" y="20933"/>
                    </a:cubicBezTo>
                    <a:cubicBezTo>
                      <a:pt x="9196" y="20908"/>
                      <a:pt x="9196" y="20908"/>
                      <a:pt x="9196" y="20908"/>
                    </a:cubicBezTo>
                    <a:cubicBezTo>
                      <a:pt x="9146" y="20908"/>
                      <a:pt x="9047" y="20883"/>
                      <a:pt x="8972" y="20883"/>
                    </a:cubicBezTo>
                    <a:cubicBezTo>
                      <a:pt x="8749" y="20859"/>
                      <a:pt x="8749" y="20859"/>
                      <a:pt x="8749" y="20859"/>
                    </a:cubicBezTo>
                    <a:cubicBezTo>
                      <a:pt x="8674" y="20859"/>
                      <a:pt x="8550" y="20834"/>
                      <a:pt x="8475" y="20834"/>
                    </a:cubicBezTo>
                    <a:cubicBezTo>
                      <a:pt x="8202" y="20784"/>
                      <a:pt x="8202" y="20784"/>
                      <a:pt x="8202" y="20784"/>
                    </a:cubicBezTo>
                    <a:cubicBezTo>
                      <a:pt x="8127" y="20759"/>
                      <a:pt x="8003" y="20759"/>
                      <a:pt x="7929" y="20734"/>
                    </a:cubicBezTo>
                    <a:cubicBezTo>
                      <a:pt x="7581" y="20660"/>
                      <a:pt x="7581" y="20660"/>
                      <a:pt x="7581" y="20660"/>
                    </a:cubicBezTo>
                    <a:cubicBezTo>
                      <a:pt x="7481" y="20635"/>
                      <a:pt x="7332" y="20585"/>
                      <a:pt x="7233" y="20561"/>
                    </a:cubicBezTo>
                    <a:cubicBezTo>
                      <a:pt x="6810" y="20436"/>
                      <a:pt x="6810" y="20436"/>
                      <a:pt x="6810" y="20436"/>
                    </a:cubicBezTo>
                    <a:cubicBezTo>
                      <a:pt x="6661" y="20387"/>
                      <a:pt x="6462" y="20312"/>
                      <a:pt x="6313" y="20263"/>
                    </a:cubicBezTo>
                    <a:cubicBezTo>
                      <a:pt x="5816" y="20039"/>
                      <a:pt x="5816" y="20039"/>
                      <a:pt x="5816" y="20039"/>
                    </a:cubicBezTo>
                    <a:cubicBezTo>
                      <a:pt x="5567" y="19915"/>
                      <a:pt x="5269" y="19766"/>
                      <a:pt x="5046" y="19642"/>
                    </a:cubicBezTo>
                    <a:cubicBezTo>
                      <a:pt x="4474" y="19294"/>
                      <a:pt x="4474" y="19294"/>
                      <a:pt x="4474" y="19294"/>
                    </a:cubicBezTo>
                    <a:cubicBezTo>
                      <a:pt x="4200" y="19120"/>
                      <a:pt x="3877" y="18872"/>
                      <a:pt x="3629" y="18673"/>
                    </a:cubicBezTo>
                    <a:cubicBezTo>
                      <a:pt x="3082" y="18202"/>
                      <a:pt x="3082" y="18202"/>
                      <a:pt x="3082" y="18202"/>
                    </a:cubicBezTo>
                    <a:cubicBezTo>
                      <a:pt x="2883" y="17978"/>
                      <a:pt x="2610" y="17730"/>
                      <a:pt x="2436" y="17506"/>
                    </a:cubicBezTo>
                    <a:cubicBezTo>
                      <a:pt x="1964" y="16935"/>
                      <a:pt x="1964" y="16935"/>
                      <a:pt x="1964" y="16935"/>
                    </a:cubicBezTo>
                    <a:cubicBezTo>
                      <a:pt x="1814" y="16712"/>
                      <a:pt x="1616" y="16439"/>
                      <a:pt x="1467" y="16215"/>
                    </a:cubicBezTo>
                    <a:cubicBezTo>
                      <a:pt x="1094" y="15545"/>
                      <a:pt x="1094" y="15545"/>
                      <a:pt x="1094" y="15545"/>
                    </a:cubicBezTo>
                    <a:cubicBezTo>
                      <a:pt x="994" y="15321"/>
                      <a:pt x="845" y="14998"/>
                      <a:pt x="746" y="14775"/>
                    </a:cubicBezTo>
                    <a:cubicBezTo>
                      <a:pt x="472" y="14030"/>
                      <a:pt x="472" y="14030"/>
                      <a:pt x="472" y="14030"/>
                    </a:cubicBezTo>
                    <a:cubicBezTo>
                      <a:pt x="398" y="13782"/>
                      <a:pt x="298" y="13459"/>
                      <a:pt x="249" y="13210"/>
                    </a:cubicBezTo>
                    <a:cubicBezTo>
                      <a:pt x="100" y="12441"/>
                      <a:pt x="100" y="12441"/>
                      <a:pt x="100" y="12441"/>
                    </a:cubicBezTo>
                    <a:cubicBezTo>
                      <a:pt x="50" y="11994"/>
                      <a:pt x="0" y="11422"/>
                      <a:pt x="0" y="10976"/>
                    </a:cubicBezTo>
                    <a:cubicBezTo>
                      <a:pt x="25" y="10181"/>
                      <a:pt x="25" y="10181"/>
                      <a:pt x="25" y="10181"/>
                    </a:cubicBezTo>
                    <a:cubicBezTo>
                      <a:pt x="50" y="9908"/>
                      <a:pt x="100" y="9560"/>
                      <a:pt x="149" y="9312"/>
                    </a:cubicBezTo>
                    <a:cubicBezTo>
                      <a:pt x="298" y="8542"/>
                      <a:pt x="298" y="8542"/>
                      <a:pt x="298" y="8542"/>
                    </a:cubicBezTo>
                    <a:cubicBezTo>
                      <a:pt x="373" y="8294"/>
                      <a:pt x="472" y="7971"/>
                      <a:pt x="547" y="7723"/>
                    </a:cubicBezTo>
                    <a:cubicBezTo>
                      <a:pt x="845" y="7002"/>
                      <a:pt x="845" y="7002"/>
                      <a:pt x="845" y="7002"/>
                    </a:cubicBezTo>
                    <a:cubicBezTo>
                      <a:pt x="945" y="6779"/>
                      <a:pt x="1094" y="6456"/>
                      <a:pt x="1218" y="6233"/>
                    </a:cubicBezTo>
                    <a:cubicBezTo>
                      <a:pt x="1591" y="5587"/>
                      <a:pt x="1591" y="5587"/>
                      <a:pt x="1591" y="5587"/>
                    </a:cubicBezTo>
                    <a:cubicBezTo>
                      <a:pt x="1740" y="5364"/>
                      <a:pt x="1939" y="5090"/>
                      <a:pt x="2113" y="4892"/>
                    </a:cubicBezTo>
                    <a:cubicBezTo>
                      <a:pt x="2585" y="4321"/>
                      <a:pt x="2585" y="4321"/>
                      <a:pt x="2585" y="4321"/>
                    </a:cubicBezTo>
                    <a:cubicBezTo>
                      <a:pt x="2759" y="4122"/>
                      <a:pt x="3032" y="3874"/>
                      <a:pt x="3231" y="3675"/>
                    </a:cubicBezTo>
                    <a:cubicBezTo>
                      <a:pt x="3753" y="3228"/>
                      <a:pt x="3753" y="3228"/>
                      <a:pt x="3753" y="3228"/>
                    </a:cubicBezTo>
                    <a:cubicBezTo>
                      <a:pt x="3977" y="3054"/>
                      <a:pt x="4300" y="2806"/>
                      <a:pt x="4548" y="2657"/>
                    </a:cubicBezTo>
                    <a:cubicBezTo>
                      <a:pt x="5070" y="2334"/>
                      <a:pt x="5070" y="2334"/>
                      <a:pt x="5070" y="2334"/>
                    </a:cubicBezTo>
                    <a:cubicBezTo>
                      <a:pt x="5741" y="1986"/>
                      <a:pt x="5766" y="1986"/>
                      <a:pt x="6164" y="1813"/>
                    </a:cubicBezTo>
                    <a:cubicBezTo>
                      <a:pt x="6537" y="1664"/>
                      <a:pt x="6537" y="1664"/>
                      <a:pt x="6537" y="1664"/>
                    </a:cubicBezTo>
                    <a:cubicBezTo>
                      <a:pt x="7183" y="1440"/>
                      <a:pt x="7655" y="1291"/>
                      <a:pt x="8600" y="1142"/>
                    </a:cubicBezTo>
                    <a:cubicBezTo>
                      <a:pt x="8873" y="1117"/>
                      <a:pt x="8873" y="1117"/>
                      <a:pt x="8873" y="1117"/>
                    </a:cubicBezTo>
                    <a:cubicBezTo>
                      <a:pt x="8948" y="1117"/>
                      <a:pt x="9047" y="1092"/>
                      <a:pt x="9122" y="1092"/>
                    </a:cubicBezTo>
                    <a:cubicBezTo>
                      <a:pt x="9345" y="1092"/>
                      <a:pt x="9345" y="1092"/>
                      <a:pt x="9345" y="1092"/>
                    </a:cubicBezTo>
                    <a:cubicBezTo>
                      <a:pt x="9420" y="1068"/>
                      <a:pt x="9519" y="1068"/>
                      <a:pt x="9569" y="1068"/>
                    </a:cubicBezTo>
                    <a:cubicBezTo>
                      <a:pt x="9793" y="1068"/>
                      <a:pt x="9793" y="1068"/>
                      <a:pt x="9793" y="1068"/>
                    </a:cubicBezTo>
                    <a:cubicBezTo>
                      <a:pt x="9867" y="1068"/>
                      <a:pt x="9942" y="1068"/>
                      <a:pt x="10016" y="1068"/>
                    </a:cubicBezTo>
                    <a:cubicBezTo>
                      <a:pt x="10240" y="1068"/>
                      <a:pt x="10240" y="1068"/>
                      <a:pt x="10240" y="1068"/>
                    </a:cubicBezTo>
                    <a:cubicBezTo>
                      <a:pt x="10290" y="1068"/>
                      <a:pt x="10389" y="1068"/>
                      <a:pt x="10439" y="1068"/>
                    </a:cubicBezTo>
                    <a:cubicBezTo>
                      <a:pt x="10663" y="1092"/>
                      <a:pt x="10663" y="1092"/>
                      <a:pt x="10663" y="1092"/>
                    </a:cubicBezTo>
                    <a:cubicBezTo>
                      <a:pt x="10737" y="1092"/>
                      <a:pt x="10837" y="1092"/>
                      <a:pt x="10886" y="1117"/>
                    </a:cubicBezTo>
                    <a:cubicBezTo>
                      <a:pt x="11135" y="1142"/>
                      <a:pt x="11135" y="1142"/>
                      <a:pt x="11135" y="1142"/>
                    </a:cubicBezTo>
                    <a:cubicBezTo>
                      <a:pt x="11209" y="1142"/>
                      <a:pt x="11309" y="1167"/>
                      <a:pt x="11383" y="1167"/>
                    </a:cubicBezTo>
                    <a:cubicBezTo>
                      <a:pt x="11657" y="1217"/>
                      <a:pt x="11657" y="1217"/>
                      <a:pt x="11657" y="1217"/>
                    </a:cubicBezTo>
                    <a:cubicBezTo>
                      <a:pt x="11731" y="1217"/>
                      <a:pt x="11731" y="1217"/>
                      <a:pt x="11731" y="1217"/>
                    </a:cubicBezTo>
                    <a:cubicBezTo>
                      <a:pt x="11657" y="1217"/>
                      <a:pt x="11657" y="1217"/>
                      <a:pt x="11657" y="1217"/>
                    </a:cubicBezTo>
                    <a:cubicBezTo>
                      <a:pt x="3828" y="0"/>
                      <a:pt x="721" y="8641"/>
                      <a:pt x="5145" y="14303"/>
                    </a:cubicBezTo>
                    <a:cubicBezTo>
                      <a:pt x="9892" y="20412"/>
                      <a:pt x="18939" y="19096"/>
                      <a:pt x="19809" y="12167"/>
                    </a:cubicBezTo>
                    <a:cubicBezTo>
                      <a:pt x="19883" y="11497"/>
                      <a:pt x="19883" y="11199"/>
                      <a:pt x="19883" y="10951"/>
                    </a:cubicBezTo>
                    <a:cubicBezTo>
                      <a:pt x="19883" y="10976"/>
                      <a:pt x="19883" y="11000"/>
                      <a:pt x="19883" y="11025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43" name="Freeform 63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187" cy="1192"/>
              </a:xfrm>
              <a:custGeom>
                <a:avLst/>
                <a:gdLst>
                  <a:gd name="T0" fmla="*/ 0 w 19783"/>
                  <a:gd name="T1" fmla="*/ 0 h 19867"/>
                  <a:gd name="T2" fmla="*/ 0 w 19783"/>
                  <a:gd name="T3" fmla="*/ 0 h 19867"/>
                  <a:gd name="T4" fmla="*/ 0 w 19783"/>
                  <a:gd name="T5" fmla="*/ 0 h 19867"/>
                  <a:gd name="T6" fmla="*/ 0 w 19783"/>
                  <a:gd name="T7" fmla="*/ 0 h 19867"/>
                  <a:gd name="T8" fmla="*/ 0 w 19783"/>
                  <a:gd name="T9" fmla="*/ 0 h 19867"/>
                  <a:gd name="T10" fmla="*/ 0 w 19783"/>
                  <a:gd name="T11" fmla="*/ 0 h 19867"/>
                  <a:gd name="T12" fmla="*/ 0 w 19783"/>
                  <a:gd name="T13" fmla="*/ 0 h 19867"/>
                  <a:gd name="T14" fmla="*/ 0 w 19783"/>
                  <a:gd name="T15" fmla="*/ 0 h 19867"/>
                  <a:gd name="T16" fmla="*/ 0 w 19783"/>
                  <a:gd name="T17" fmla="*/ 0 h 19867"/>
                  <a:gd name="T18" fmla="*/ 0 w 19783"/>
                  <a:gd name="T19" fmla="*/ 0 h 19867"/>
                  <a:gd name="T20" fmla="*/ 0 w 19783"/>
                  <a:gd name="T21" fmla="*/ 0 h 19867"/>
                  <a:gd name="T22" fmla="*/ 0 w 19783"/>
                  <a:gd name="T23" fmla="*/ 0 h 19867"/>
                  <a:gd name="T24" fmla="*/ 0 w 19783"/>
                  <a:gd name="T25" fmla="*/ 0 h 19867"/>
                  <a:gd name="T26" fmla="*/ 0 w 19783"/>
                  <a:gd name="T27" fmla="*/ 0 h 19867"/>
                  <a:gd name="T28" fmla="*/ 0 w 19783"/>
                  <a:gd name="T29" fmla="*/ 0 h 19867"/>
                  <a:gd name="T30" fmla="*/ 0 w 19783"/>
                  <a:gd name="T31" fmla="*/ 0 h 19867"/>
                  <a:gd name="T32" fmla="*/ 0 w 19783"/>
                  <a:gd name="T33" fmla="*/ 0 h 19867"/>
                  <a:gd name="T34" fmla="*/ 0 w 19783"/>
                  <a:gd name="T35" fmla="*/ 0 h 19867"/>
                  <a:gd name="T36" fmla="*/ 0 w 19783"/>
                  <a:gd name="T37" fmla="*/ 0 h 19867"/>
                  <a:gd name="T38" fmla="*/ 0 w 19783"/>
                  <a:gd name="T39" fmla="*/ 0 h 19867"/>
                  <a:gd name="T40" fmla="*/ 0 w 19783"/>
                  <a:gd name="T41" fmla="*/ 0 h 19867"/>
                  <a:gd name="T42" fmla="*/ 0 w 19783"/>
                  <a:gd name="T43" fmla="*/ 0 h 19867"/>
                  <a:gd name="T44" fmla="*/ 0 w 19783"/>
                  <a:gd name="T45" fmla="*/ 0 h 19867"/>
                  <a:gd name="T46" fmla="*/ 0 w 19783"/>
                  <a:gd name="T47" fmla="*/ 0 h 19867"/>
                  <a:gd name="T48" fmla="*/ 0 w 19783"/>
                  <a:gd name="T49" fmla="*/ 0 h 19867"/>
                  <a:gd name="T50" fmla="*/ 0 w 19783"/>
                  <a:gd name="T51" fmla="*/ 0 h 19867"/>
                  <a:gd name="T52" fmla="*/ 0 w 19783"/>
                  <a:gd name="T53" fmla="*/ 0 h 19867"/>
                  <a:gd name="T54" fmla="*/ 0 w 19783"/>
                  <a:gd name="T55" fmla="*/ 0 h 19867"/>
                  <a:gd name="T56" fmla="*/ 0 w 19783"/>
                  <a:gd name="T57" fmla="*/ 0 h 19867"/>
                  <a:gd name="T58" fmla="*/ 0 w 19783"/>
                  <a:gd name="T59" fmla="*/ 0 h 19867"/>
                  <a:gd name="T60" fmla="*/ 0 w 19783"/>
                  <a:gd name="T61" fmla="*/ 0 h 19867"/>
                  <a:gd name="T62" fmla="*/ 0 w 19783"/>
                  <a:gd name="T63" fmla="*/ 0 h 19867"/>
                  <a:gd name="T64" fmla="*/ 0 w 19783"/>
                  <a:gd name="T65" fmla="*/ 0 h 19867"/>
                  <a:gd name="T66" fmla="*/ 0 w 19783"/>
                  <a:gd name="T67" fmla="*/ 0 h 19867"/>
                  <a:gd name="T68" fmla="*/ 0 w 19783"/>
                  <a:gd name="T69" fmla="*/ 0 h 19867"/>
                  <a:gd name="T70" fmla="*/ 0 w 19783"/>
                  <a:gd name="T71" fmla="*/ 0 h 1986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9783"/>
                  <a:gd name="T109" fmla="*/ 0 h 19867"/>
                  <a:gd name="T110" fmla="*/ 19783 w 19783"/>
                  <a:gd name="T111" fmla="*/ 19867 h 1986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9783" h="19867">
                    <a:moveTo>
                      <a:pt x="19709" y="11722"/>
                    </a:moveTo>
                    <a:cubicBezTo>
                      <a:pt x="19659" y="12069"/>
                      <a:pt x="19560" y="12566"/>
                      <a:pt x="19286" y="13311"/>
                    </a:cubicBezTo>
                    <a:cubicBezTo>
                      <a:pt x="18988" y="14031"/>
                      <a:pt x="18988" y="14031"/>
                      <a:pt x="18988" y="14031"/>
                    </a:cubicBezTo>
                    <a:cubicBezTo>
                      <a:pt x="18889" y="14255"/>
                      <a:pt x="18740" y="14553"/>
                      <a:pt x="18615" y="14776"/>
                    </a:cubicBezTo>
                    <a:cubicBezTo>
                      <a:pt x="18218" y="15422"/>
                      <a:pt x="18218" y="15422"/>
                      <a:pt x="18218" y="15422"/>
                    </a:cubicBezTo>
                    <a:cubicBezTo>
                      <a:pt x="18069" y="15645"/>
                      <a:pt x="17870" y="15919"/>
                      <a:pt x="17696" y="16142"/>
                    </a:cubicBezTo>
                    <a:cubicBezTo>
                      <a:pt x="17224" y="16688"/>
                      <a:pt x="17224" y="16688"/>
                      <a:pt x="17224" y="16688"/>
                    </a:cubicBezTo>
                    <a:cubicBezTo>
                      <a:pt x="17025" y="16887"/>
                      <a:pt x="16776" y="17135"/>
                      <a:pt x="16577" y="17334"/>
                    </a:cubicBezTo>
                    <a:cubicBezTo>
                      <a:pt x="16055" y="17756"/>
                      <a:pt x="16055" y="17756"/>
                      <a:pt x="16055" y="17756"/>
                    </a:cubicBezTo>
                    <a:cubicBezTo>
                      <a:pt x="15807" y="17955"/>
                      <a:pt x="15484" y="18178"/>
                      <a:pt x="15235" y="18352"/>
                    </a:cubicBezTo>
                    <a:cubicBezTo>
                      <a:pt x="14738" y="18650"/>
                      <a:pt x="14738" y="18650"/>
                      <a:pt x="14738" y="18650"/>
                    </a:cubicBezTo>
                    <a:cubicBezTo>
                      <a:pt x="14067" y="18973"/>
                      <a:pt x="14042" y="18998"/>
                      <a:pt x="13595" y="19172"/>
                    </a:cubicBezTo>
                    <a:cubicBezTo>
                      <a:pt x="13247" y="19296"/>
                      <a:pt x="13247" y="19296"/>
                      <a:pt x="13247" y="19296"/>
                    </a:cubicBezTo>
                    <a:cubicBezTo>
                      <a:pt x="12725" y="19470"/>
                      <a:pt x="12228" y="19644"/>
                      <a:pt x="11259" y="19793"/>
                    </a:cubicBezTo>
                    <a:cubicBezTo>
                      <a:pt x="11010" y="19817"/>
                      <a:pt x="11010" y="19817"/>
                      <a:pt x="11010" y="19817"/>
                    </a:cubicBezTo>
                    <a:cubicBezTo>
                      <a:pt x="10936" y="19817"/>
                      <a:pt x="10836" y="19842"/>
                      <a:pt x="10762" y="19842"/>
                    </a:cubicBezTo>
                    <a:cubicBezTo>
                      <a:pt x="10513" y="19842"/>
                      <a:pt x="10513" y="19842"/>
                      <a:pt x="10513" y="19842"/>
                    </a:cubicBezTo>
                    <a:cubicBezTo>
                      <a:pt x="10463" y="19867"/>
                      <a:pt x="10364" y="19867"/>
                      <a:pt x="10289" y="19867"/>
                    </a:cubicBezTo>
                    <a:cubicBezTo>
                      <a:pt x="10066" y="19867"/>
                      <a:pt x="10066" y="19867"/>
                      <a:pt x="10066" y="19867"/>
                    </a:cubicBezTo>
                    <a:cubicBezTo>
                      <a:pt x="10016" y="19867"/>
                      <a:pt x="9917" y="19867"/>
                      <a:pt x="9867" y="19867"/>
                    </a:cubicBezTo>
                    <a:cubicBezTo>
                      <a:pt x="9643" y="19867"/>
                      <a:pt x="9643" y="19867"/>
                      <a:pt x="9643" y="19867"/>
                    </a:cubicBezTo>
                    <a:cubicBezTo>
                      <a:pt x="9569" y="19867"/>
                      <a:pt x="9494" y="19867"/>
                      <a:pt x="9420" y="19867"/>
                    </a:cubicBezTo>
                    <a:cubicBezTo>
                      <a:pt x="9196" y="19842"/>
                      <a:pt x="9196" y="19842"/>
                      <a:pt x="9196" y="19842"/>
                    </a:cubicBezTo>
                    <a:cubicBezTo>
                      <a:pt x="9146" y="19842"/>
                      <a:pt x="9047" y="19817"/>
                      <a:pt x="8972" y="19817"/>
                    </a:cubicBezTo>
                    <a:cubicBezTo>
                      <a:pt x="8749" y="19793"/>
                      <a:pt x="8749" y="19793"/>
                      <a:pt x="8749" y="19793"/>
                    </a:cubicBezTo>
                    <a:cubicBezTo>
                      <a:pt x="8674" y="19793"/>
                      <a:pt x="8550" y="19768"/>
                      <a:pt x="8475" y="19768"/>
                    </a:cubicBezTo>
                    <a:cubicBezTo>
                      <a:pt x="8202" y="19718"/>
                      <a:pt x="8202" y="19718"/>
                      <a:pt x="8202" y="19718"/>
                    </a:cubicBezTo>
                    <a:cubicBezTo>
                      <a:pt x="8127" y="19693"/>
                      <a:pt x="8003" y="19693"/>
                      <a:pt x="7928" y="19668"/>
                    </a:cubicBezTo>
                    <a:cubicBezTo>
                      <a:pt x="7580" y="19594"/>
                      <a:pt x="7580" y="19594"/>
                      <a:pt x="7580" y="19594"/>
                    </a:cubicBezTo>
                    <a:cubicBezTo>
                      <a:pt x="7481" y="19569"/>
                      <a:pt x="7332" y="19519"/>
                      <a:pt x="7232" y="19495"/>
                    </a:cubicBezTo>
                    <a:cubicBezTo>
                      <a:pt x="6810" y="19370"/>
                      <a:pt x="6810" y="19370"/>
                      <a:pt x="6810" y="19370"/>
                    </a:cubicBezTo>
                    <a:cubicBezTo>
                      <a:pt x="6661" y="19321"/>
                      <a:pt x="6462" y="19246"/>
                      <a:pt x="6313" y="19197"/>
                    </a:cubicBezTo>
                    <a:cubicBezTo>
                      <a:pt x="5816" y="18973"/>
                      <a:pt x="5816" y="18973"/>
                      <a:pt x="5816" y="18973"/>
                    </a:cubicBezTo>
                    <a:cubicBezTo>
                      <a:pt x="5567" y="18849"/>
                      <a:pt x="5269" y="18700"/>
                      <a:pt x="5045" y="18576"/>
                    </a:cubicBezTo>
                    <a:cubicBezTo>
                      <a:pt x="4474" y="18228"/>
                      <a:pt x="4474" y="18228"/>
                      <a:pt x="4474" y="18228"/>
                    </a:cubicBezTo>
                    <a:cubicBezTo>
                      <a:pt x="4200" y="18054"/>
                      <a:pt x="3877" y="17806"/>
                      <a:pt x="3629" y="17607"/>
                    </a:cubicBezTo>
                    <a:cubicBezTo>
                      <a:pt x="3082" y="17135"/>
                      <a:pt x="3082" y="17135"/>
                      <a:pt x="3082" y="17135"/>
                    </a:cubicBezTo>
                    <a:cubicBezTo>
                      <a:pt x="2883" y="16912"/>
                      <a:pt x="2610" y="16664"/>
                      <a:pt x="2436" y="16440"/>
                    </a:cubicBezTo>
                    <a:cubicBezTo>
                      <a:pt x="1964" y="15869"/>
                      <a:pt x="1964" y="15869"/>
                      <a:pt x="1964" y="15869"/>
                    </a:cubicBezTo>
                    <a:cubicBezTo>
                      <a:pt x="1814" y="15645"/>
                      <a:pt x="1616" y="15372"/>
                      <a:pt x="1466" y="15149"/>
                    </a:cubicBezTo>
                    <a:cubicBezTo>
                      <a:pt x="1094" y="14478"/>
                      <a:pt x="1094" y="14478"/>
                      <a:pt x="1094" y="14478"/>
                    </a:cubicBezTo>
                    <a:cubicBezTo>
                      <a:pt x="994" y="14255"/>
                      <a:pt x="845" y="13932"/>
                      <a:pt x="746" y="13708"/>
                    </a:cubicBezTo>
                    <a:cubicBezTo>
                      <a:pt x="472" y="12963"/>
                      <a:pt x="472" y="12963"/>
                      <a:pt x="472" y="12963"/>
                    </a:cubicBezTo>
                    <a:cubicBezTo>
                      <a:pt x="398" y="12715"/>
                      <a:pt x="298" y="12392"/>
                      <a:pt x="249" y="12144"/>
                    </a:cubicBezTo>
                    <a:cubicBezTo>
                      <a:pt x="100" y="11374"/>
                      <a:pt x="100" y="11374"/>
                      <a:pt x="100" y="11374"/>
                    </a:cubicBezTo>
                    <a:cubicBezTo>
                      <a:pt x="50" y="10927"/>
                      <a:pt x="0" y="10356"/>
                      <a:pt x="0" y="9909"/>
                    </a:cubicBezTo>
                    <a:cubicBezTo>
                      <a:pt x="25" y="9114"/>
                      <a:pt x="25" y="9114"/>
                      <a:pt x="25" y="9114"/>
                    </a:cubicBezTo>
                    <a:cubicBezTo>
                      <a:pt x="50" y="8841"/>
                      <a:pt x="100" y="8493"/>
                      <a:pt x="149" y="8245"/>
                    </a:cubicBezTo>
                    <a:cubicBezTo>
                      <a:pt x="298" y="7475"/>
                      <a:pt x="298" y="7475"/>
                      <a:pt x="298" y="7475"/>
                    </a:cubicBezTo>
                    <a:cubicBezTo>
                      <a:pt x="373" y="7227"/>
                      <a:pt x="472" y="6904"/>
                      <a:pt x="547" y="6656"/>
                    </a:cubicBezTo>
                    <a:cubicBezTo>
                      <a:pt x="845" y="5936"/>
                      <a:pt x="845" y="5936"/>
                      <a:pt x="845" y="5936"/>
                    </a:cubicBezTo>
                    <a:cubicBezTo>
                      <a:pt x="945" y="5712"/>
                      <a:pt x="1094" y="5389"/>
                      <a:pt x="1218" y="5166"/>
                    </a:cubicBezTo>
                    <a:cubicBezTo>
                      <a:pt x="1591" y="4520"/>
                      <a:pt x="1591" y="4520"/>
                      <a:pt x="1591" y="4520"/>
                    </a:cubicBezTo>
                    <a:cubicBezTo>
                      <a:pt x="1740" y="4297"/>
                      <a:pt x="1939" y="4023"/>
                      <a:pt x="2113" y="3825"/>
                    </a:cubicBezTo>
                    <a:cubicBezTo>
                      <a:pt x="2585" y="3254"/>
                      <a:pt x="2585" y="3254"/>
                      <a:pt x="2585" y="3254"/>
                    </a:cubicBezTo>
                    <a:cubicBezTo>
                      <a:pt x="2759" y="3055"/>
                      <a:pt x="3032" y="2807"/>
                      <a:pt x="3231" y="2608"/>
                    </a:cubicBezTo>
                    <a:cubicBezTo>
                      <a:pt x="3753" y="2161"/>
                      <a:pt x="3753" y="2161"/>
                      <a:pt x="3753" y="2161"/>
                    </a:cubicBezTo>
                    <a:cubicBezTo>
                      <a:pt x="3977" y="1987"/>
                      <a:pt x="4300" y="1739"/>
                      <a:pt x="4548" y="1590"/>
                    </a:cubicBezTo>
                    <a:cubicBezTo>
                      <a:pt x="5070" y="1267"/>
                      <a:pt x="5070" y="1267"/>
                      <a:pt x="5070" y="1267"/>
                    </a:cubicBezTo>
                    <a:cubicBezTo>
                      <a:pt x="5741" y="919"/>
                      <a:pt x="5766" y="919"/>
                      <a:pt x="6164" y="745"/>
                    </a:cubicBezTo>
                    <a:cubicBezTo>
                      <a:pt x="6537" y="596"/>
                      <a:pt x="6537" y="596"/>
                      <a:pt x="6537" y="596"/>
                    </a:cubicBezTo>
                    <a:cubicBezTo>
                      <a:pt x="7183" y="373"/>
                      <a:pt x="7655" y="224"/>
                      <a:pt x="8599" y="75"/>
                    </a:cubicBezTo>
                    <a:cubicBezTo>
                      <a:pt x="8873" y="50"/>
                      <a:pt x="8873" y="50"/>
                      <a:pt x="8873" y="50"/>
                    </a:cubicBezTo>
                    <a:cubicBezTo>
                      <a:pt x="8947" y="50"/>
                      <a:pt x="9047" y="25"/>
                      <a:pt x="9121" y="25"/>
                    </a:cubicBezTo>
                    <a:cubicBezTo>
                      <a:pt x="9345" y="25"/>
                      <a:pt x="9345" y="25"/>
                      <a:pt x="9345" y="25"/>
                    </a:cubicBezTo>
                    <a:cubicBezTo>
                      <a:pt x="9420" y="0"/>
                      <a:pt x="9519" y="0"/>
                      <a:pt x="9569" y="0"/>
                    </a:cubicBezTo>
                    <a:cubicBezTo>
                      <a:pt x="9792" y="0"/>
                      <a:pt x="9792" y="0"/>
                      <a:pt x="9792" y="0"/>
                    </a:cubicBezTo>
                    <a:cubicBezTo>
                      <a:pt x="9867" y="0"/>
                      <a:pt x="9942" y="0"/>
                      <a:pt x="10016" y="0"/>
                    </a:cubicBezTo>
                    <a:cubicBezTo>
                      <a:pt x="10066" y="0"/>
                      <a:pt x="10140" y="0"/>
                      <a:pt x="10190" y="0"/>
                    </a:cubicBezTo>
                    <a:cubicBezTo>
                      <a:pt x="10140" y="0"/>
                      <a:pt x="10091" y="0"/>
                      <a:pt x="10041" y="0"/>
                    </a:cubicBezTo>
                    <a:cubicBezTo>
                      <a:pt x="2635" y="25"/>
                      <a:pt x="50" y="8940"/>
                      <a:pt x="5791" y="14677"/>
                    </a:cubicBezTo>
                    <a:cubicBezTo>
                      <a:pt x="10463" y="19346"/>
                      <a:pt x="18392" y="18551"/>
                      <a:pt x="19783" y="11374"/>
                    </a:cubicBezTo>
                    <a:cubicBezTo>
                      <a:pt x="19759" y="11473"/>
                      <a:pt x="19734" y="11622"/>
                      <a:pt x="19709" y="11722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44" name="Freeform 64"/>
              <p:cNvSpPr>
                <a:spLocks noChangeAspect="1"/>
              </p:cNvSpPr>
              <p:nvPr/>
            </p:nvSpPr>
            <p:spPr bwMode="auto">
              <a:xfrm>
                <a:off x="2291" y="1572"/>
                <a:ext cx="1174" cy="1186"/>
              </a:xfrm>
              <a:custGeom>
                <a:avLst/>
                <a:gdLst>
                  <a:gd name="T0" fmla="*/ 0 w 19567"/>
                  <a:gd name="T1" fmla="*/ 0 h 19767"/>
                  <a:gd name="T2" fmla="*/ 0 w 19567"/>
                  <a:gd name="T3" fmla="*/ 0 h 19767"/>
                  <a:gd name="T4" fmla="*/ 0 w 19567"/>
                  <a:gd name="T5" fmla="*/ 0 h 19767"/>
                  <a:gd name="T6" fmla="*/ 0 w 19567"/>
                  <a:gd name="T7" fmla="*/ 0 h 19767"/>
                  <a:gd name="T8" fmla="*/ 0 w 19567"/>
                  <a:gd name="T9" fmla="*/ 0 h 19767"/>
                  <a:gd name="T10" fmla="*/ 0 w 19567"/>
                  <a:gd name="T11" fmla="*/ 0 h 19767"/>
                  <a:gd name="T12" fmla="*/ 0 w 19567"/>
                  <a:gd name="T13" fmla="*/ 0 h 19767"/>
                  <a:gd name="T14" fmla="*/ 0 w 19567"/>
                  <a:gd name="T15" fmla="*/ 0 h 19767"/>
                  <a:gd name="T16" fmla="*/ 0 w 19567"/>
                  <a:gd name="T17" fmla="*/ 0 h 19767"/>
                  <a:gd name="T18" fmla="*/ 0 w 19567"/>
                  <a:gd name="T19" fmla="*/ 0 h 19767"/>
                  <a:gd name="T20" fmla="*/ 0 w 19567"/>
                  <a:gd name="T21" fmla="*/ 0 h 19767"/>
                  <a:gd name="T22" fmla="*/ 0 w 19567"/>
                  <a:gd name="T23" fmla="*/ 0 h 19767"/>
                  <a:gd name="T24" fmla="*/ 0 w 19567"/>
                  <a:gd name="T25" fmla="*/ 0 h 19767"/>
                  <a:gd name="T26" fmla="*/ 0 w 19567"/>
                  <a:gd name="T27" fmla="*/ 0 h 19767"/>
                  <a:gd name="T28" fmla="*/ 0 w 19567"/>
                  <a:gd name="T29" fmla="*/ 0 h 19767"/>
                  <a:gd name="T30" fmla="*/ 0 w 19567"/>
                  <a:gd name="T31" fmla="*/ 0 h 19767"/>
                  <a:gd name="T32" fmla="*/ 0 w 19567"/>
                  <a:gd name="T33" fmla="*/ 0 h 19767"/>
                  <a:gd name="T34" fmla="*/ 0 w 19567"/>
                  <a:gd name="T35" fmla="*/ 0 h 19767"/>
                  <a:gd name="T36" fmla="*/ 0 w 19567"/>
                  <a:gd name="T37" fmla="*/ 0 h 19767"/>
                  <a:gd name="T38" fmla="*/ 0 w 19567"/>
                  <a:gd name="T39" fmla="*/ 0 h 19767"/>
                  <a:gd name="T40" fmla="*/ 0 w 19567"/>
                  <a:gd name="T41" fmla="*/ 0 h 19767"/>
                  <a:gd name="T42" fmla="*/ 0 w 19567"/>
                  <a:gd name="T43" fmla="*/ 0 h 19767"/>
                  <a:gd name="T44" fmla="*/ 0 w 19567"/>
                  <a:gd name="T45" fmla="*/ 0 h 19767"/>
                  <a:gd name="T46" fmla="*/ 0 w 19567"/>
                  <a:gd name="T47" fmla="*/ 0 h 19767"/>
                  <a:gd name="T48" fmla="*/ 0 w 19567"/>
                  <a:gd name="T49" fmla="*/ 0 h 19767"/>
                  <a:gd name="T50" fmla="*/ 0 w 19567"/>
                  <a:gd name="T51" fmla="*/ 0 h 19767"/>
                  <a:gd name="T52" fmla="*/ 0 w 19567"/>
                  <a:gd name="T53" fmla="*/ 0 h 19767"/>
                  <a:gd name="T54" fmla="*/ 0 w 19567"/>
                  <a:gd name="T55" fmla="*/ 0 h 19767"/>
                  <a:gd name="T56" fmla="*/ 0 w 19567"/>
                  <a:gd name="T57" fmla="*/ 0 h 19767"/>
                  <a:gd name="T58" fmla="*/ 0 w 19567"/>
                  <a:gd name="T59" fmla="*/ 0 h 19767"/>
                  <a:gd name="T60" fmla="*/ 0 w 19567"/>
                  <a:gd name="T61" fmla="*/ 0 h 19767"/>
                  <a:gd name="T62" fmla="*/ 0 w 19567"/>
                  <a:gd name="T63" fmla="*/ 0 h 197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567"/>
                  <a:gd name="T97" fmla="*/ 0 h 19767"/>
                  <a:gd name="T98" fmla="*/ 19567 w 19567"/>
                  <a:gd name="T99" fmla="*/ 19767 h 197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567" h="19767">
                    <a:moveTo>
                      <a:pt x="19418" y="13211"/>
                    </a:moveTo>
                    <a:cubicBezTo>
                      <a:pt x="19319" y="13509"/>
                      <a:pt x="19120" y="14006"/>
                      <a:pt x="18747" y="14676"/>
                    </a:cubicBezTo>
                    <a:cubicBezTo>
                      <a:pt x="18349" y="15322"/>
                      <a:pt x="18349" y="15322"/>
                      <a:pt x="18349" y="15322"/>
                    </a:cubicBezTo>
                    <a:cubicBezTo>
                      <a:pt x="18200" y="15546"/>
                      <a:pt x="18001" y="15819"/>
                      <a:pt x="17827" y="16042"/>
                    </a:cubicBezTo>
                    <a:cubicBezTo>
                      <a:pt x="17354" y="16589"/>
                      <a:pt x="17354" y="16589"/>
                      <a:pt x="17354" y="16589"/>
                    </a:cubicBezTo>
                    <a:cubicBezTo>
                      <a:pt x="17155" y="16787"/>
                      <a:pt x="16907" y="17036"/>
                      <a:pt x="16708" y="17234"/>
                    </a:cubicBezTo>
                    <a:cubicBezTo>
                      <a:pt x="16186" y="17656"/>
                      <a:pt x="16186" y="17656"/>
                      <a:pt x="16186" y="17656"/>
                    </a:cubicBezTo>
                    <a:cubicBezTo>
                      <a:pt x="15937" y="17855"/>
                      <a:pt x="15614" y="18079"/>
                      <a:pt x="15365" y="18252"/>
                    </a:cubicBezTo>
                    <a:cubicBezTo>
                      <a:pt x="14868" y="18550"/>
                      <a:pt x="14868" y="18550"/>
                      <a:pt x="14868" y="18550"/>
                    </a:cubicBezTo>
                    <a:cubicBezTo>
                      <a:pt x="14197" y="18873"/>
                      <a:pt x="14172" y="18898"/>
                      <a:pt x="13724" y="19072"/>
                    </a:cubicBezTo>
                    <a:cubicBezTo>
                      <a:pt x="13376" y="19196"/>
                      <a:pt x="13376" y="19196"/>
                      <a:pt x="13376" y="19196"/>
                    </a:cubicBezTo>
                    <a:cubicBezTo>
                      <a:pt x="12854" y="19370"/>
                      <a:pt x="12357" y="19544"/>
                      <a:pt x="11387" y="19693"/>
                    </a:cubicBezTo>
                    <a:cubicBezTo>
                      <a:pt x="11139" y="19717"/>
                      <a:pt x="11139" y="19717"/>
                      <a:pt x="11139" y="19717"/>
                    </a:cubicBezTo>
                    <a:cubicBezTo>
                      <a:pt x="11064" y="19717"/>
                      <a:pt x="10965" y="19742"/>
                      <a:pt x="10890" y="19742"/>
                    </a:cubicBezTo>
                    <a:cubicBezTo>
                      <a:pt x="10642" y="19742"/>
                      <a:pt x="10642" y="19742"/>
                      <a:pt x="10642" y="19742"/>
                    </a:cubicBezTo>
                    <a:cubicBezTo>
                      <a:pt x="10592" y="19767"/>
                      <a:pt x="10492" y="19767"/>
                      <a:pt x="10418" y="19767"/>
                    </a:cubicBezTo>
                    <a:cubicBezTo>
                      <a:pt x="10194" y="19767"/>
                      <a:pt x="10194" y="19767"/>
                      <a:pt x="10194" y="19767"/>
                    </a:cubicBezTo>
                    <a:cubicBezTo>
                      <a:pt x="10144" y="19767"/>
                      <a:pt x="10045" y="19767"/>
                      <a:pt x="9995" y="19767"/>
                    </a:cubicBezTo>
                    <a:cubicBezTo>
                      <a:pt x="9771" y="19767"/>
                      <a:pt x="9771" y="19767"/>
                      <a:pt x="9771" y="19767"/>
                    </a:cubicBezTo>
                    <a:cubicBezTo>
                      <a:pt x="9697" y="19767"/>
                      <a:pt x="9622" y="19767"/>
                      <a:pt x="9548" y="19767"/>
                    </a:cubicBezTo>
                    <a:cubicBezTo>
                      <a:pt x="9324" y="19742"/>
                      <a:pt x="9324" y="19742"/>
                      <a:pt x="9324" y="19742"/>
                    </a:cubicBezTo>
                    <a:cubicBezTo>
                      <a:pt x="9274" y="19742"/>
                      <a:pt x="9175" y="19717"/>
                      <a:pt x="9100" y="19717"/>
                    </a:cubicBezTo>
                    <a:cubicBezTo>
                      <a:pt x="8876" y="19693"/>
                      <a:pt x="8876" y="19693"/>
                      <a:pt x="8876" y="19693"/>
                    </a:cubicBezTo>
                    <a:cubicBezTo>
                      <a:pt x="8802" y="19693"/>
                      <a:pt x="8677" y="19668"/>
                      <a:pt x="8603" y="19668"/>
                    </a:cubicBezTo>
                    <a:cubicBezTo>
                      <a:pt x="8329" y="19618"/>
                      <a:pt x="8329" y="19618"/>
                      <a:pt x="8329" y="19618"/>
                    </a:cubicBezTo>
                    <a:cubicBezTo>
                      <a:pt x="8255" y="19593"/>
                      <a:pt x="8130" y="19593"/>
                      <a:pt x="8056" y="19568"/>
                    </a:cubicBezTo>
                    <a:cubicBezTo>
                      <a:pt x="7708" y="19494"/>
                      <a:pt x="7708" y="19494"/>
                      <a:pt x="7708" y="19494"/>
                    </a:cubicBezTo>
                    <a:cubicBezTo>
                      <a:pt x="7608" y="19469"/>
                      <a:pt x="7459" y="19419"/>
                      <a:pt x="7360" y="19395"/>
                    </a:cubicBezTo>
                    <a:cubicBezTo>
                      <a:pt x="6937" y="19270"/>
                      <a:pt x="6937" y="19270"/>
                      <a:pt x="6937" y="19270"/>
                    </a:cubicBezTo>
                    <a:cubicBezTo>
                      <a:pt x="6788" y="19221"/>
                      <a:pt x="6589" y="19146"/>
                      <a:pt x="6440" y="19097"/>
                    </a:cubicBezTo>
                    <a:cubicBezTo>
                      <a:pt x="5943" y="18873"/>
                      <a:pt x="5943" y="18873"/>
                      <a:pt x="5943" y="18873"/>
                    </a:cubicBezTo>
                    <a:cubicBezTo>
                      <a:pt x="5694" y="18749"/>
                      <a:pt x="5396" y="18600"/>
                      <a:pt x="5172" y="18476"/>
                    </a:cubicBezTo>
                    <a:cubicBezTo>
                      <a:pt x="4600" y="18128"/>
                      <a:pt x="4600" y="18128"/>
                      <a:pt x="4600" y="18128"/>
                    </a:cubicBezTo>
                    <a:cubicBezTo>
                      <a:pt x="4327" y="17954"/>
                      <a:pt x="4003" y="17706"/>
                      <a:pt x="3755" y="17507"/>
                    </a:cubicBezTo>
                    <a:cubicBezTo>
                      <a:pt x="3208" y="17036"/>
                      <a:pt x="3208" y="17036"/>
                      <a:pt x="3208" y="17036"/>
                    </a:cubicBezTo>
                    <a:cubicBezTo>
                      <a:pt x="3009" y="16812"/>
                      <a:pt x="2735" y="16564"/>
                      <a:pt x="2561" y="16340"/>
                    </a:cubicBezTo>
                    <a:cubicBezTo>
                      <a:pt x="2089" y="15769"/>
                      <a:pt x="2089" y="15769"/>
                      <a:pt x="2089" y="15769"/>
                    </a:cubicBezTo>
                    <a:cubicBezTo>
                      <a:pt x="1940" y="15546"/>
                      <a:pt x="1741" y="15272"/>
                      <a:pt x="1592" y="15049"/>
                    </a:cubicBezTo>
                    <a:cubicBezTo>
                      <a:pt x="1219" y="14378"/>
                      <a:pt x="1219" y="14378"/>
                      <a:pt x="1219" y="14378"/>
                    </a:cubicBezTo>
                    <a:cubicBezTo>
                      <a:pt x="1119" y="14155"/>
                      <a:pt x="970" y="13832"/>
                      <a:pt x="871" y="13609"/>
                    </a:cubicBezTo>
                    <a:cubicBezTo>
                      <a:pt x="597" y="12864"/>
                      <a:pt x="597" y="12864"/>
                      <a:pt x="597" y="12864"/>
                    </a:cubicBezTo>
                    <a:cubicBezTo>
                      <a:pt x="523" y="12615"/>
                      <a:pt x="423" y="12293"/>
                      <a:pt x="373" y="12044"/>
                    </a:cubicBezTo>
                    <a:cubicBezTo>
                      <a:pt x="224" y="11274"/>
                      <a:pt x="224" y="11274"/>
                      <a:pt x="224" y="11274"/>
                    </a:cubicBezTo>
                    <a:cubicBezTo>
                      <a:pt x="175" y="10827"/>
                      <a:pt x="125" y="10256"/>
                      <a:pt x="125" y="9809"/>
                    </a:cubicBezTo>
                    <a:cubicBezTo>
                      <a:pt x="150" y="9015"/>
                      <a:pt x="150" y="9015"/>
                      <a:pt x="150" y="9015"/>
                    </a:cubicBezTo>
                    <a:cubicBezTo>
                      <a:pt x="175" y="8742"/>
                      <a:pt x="224" y="8394"/>
                      <a:pt x="274" y="8146"/>
                    </a:cubicBezTo>
                    <a:cubicBezTo>
                      <a:pt x="423" y="7376"/>
                      <a:pt x="423" y="7376"/>
                      <a:pt x="423" y="7376"/>
                    </a:cubicBezTo>
                    <a:cubicBezTo>
                      <a:pt x="498" y="7127"/>
                      <a:pt x="597" y="6805"/>
                      <a:pt x="672" y="6556"/>
                    </a:cubicBezTo>
                    <a:cubicBezTo>
                      <a:pt x="970" y="5836"/>
                      <a:pt x="970" y="5836"/>
                      <a:pt x="970" y="5836"/>
                    </a:cubicBezTo>
                    <a:cubicBezTo>
                      <a:pt x="1070" y="5613"/>
                      <a:pt x="1219" y="5290"/>
                      <a:pt x="1343" y="5066"/>
                    </a:cubicBezTo>
                    <a:cubicBezTo>
                      <a:pt x="1716" y="4421"/>
                      <a:pt x="1716" y="4421"/>
                      <a:pt x="1716" y="4421"/>
                    </a:cubicBezTo>
                    <a:cubicBezTo>
                      <a:pt x="1865" y="4197"/>
                      <a:pt x="2064" y="3924"/>
                      <a:pt x="2238" y="3725"/>
                    </a:cubicBezTo>
                    <a:cubicBezTo>
                      <a:pt x="2710" y="3154"/>
                      <a:pt x="2710" y="3154"/>
                      <a:pt x="2710" y="3154"/>
                    </a:cubicBezTo>
                    <a:cubicBezTo>
                      <a:pt x="2885" y="2956"/>
                      <a:pt x="3158" y="2707"/>
                      <a:pt x="3357" y="2509"/>
                    </a:cubicBezTo>
                    <a:cubicBezTo>
                      <a:pt x="3879" y="2062"/>
                      <a:pt x="3879" y="2062"/>
                      <a:pt x="3879" y="2062"/>
                    </a:cubicBezTo>
                    <a:cubicBezTo>
                      <a:pt x="4103" y="1888"/>
                      <a:pt x="4426" y="1639"/>
                      <a:pt x="4675" y="1490"/>
                    </a:cubicBezTo>
                    <a:cubicBezTo>
                      <a:pt x="5197" y="1168"/>
                      <a:pt x="5197" y="1168"/>
                      <a:pt x="5197" y="1168"/>
                    </a:cubicBezTo>
                    <a:cubicBezTo>
                      <a:pt x="5868" y="820"/>
                      <a:pt x="5893" y="820"/>
                      <a:pt x="6291" y="646"/>
                    </a:cubicBezTo>
                    <a:cubicBezTo>
                      <a:pt x="6664" y="497"/>
                      <a:pt x="6664" y="497"/>
                      <a:pt x="6664" y="497"/>
                    </a:cubicBezTo>
                    <a:cubicBezTo>
                      <a:pt x="7186" y="323"/>
                      <a:pt x="7708" y="149"/>
                      <a:pt x="8677" y="0"/>
                    </a:cubicBezTo>
                    <a:cubicBezTo>
                      <a:pt x="8528" y="25"/>
                      <a:pt x="8528" y="25"/>
                      <a:pt x="8528" y="25"/>
                    </a:cubicBezTo>
                    <a:cubicBezTo>
                      <a:pt x="920" y="1341"/>
                      <a:pt x="0" y="11274"/>
                      <a:pt x="7012" y="16117"/>
                    </a:cubicBezTo>
                    <a:cubicBezTo>
                      <a:pt x="11934" y="19519"/>
                      <a:pt x="17901" y="17930"/>
                      <a:pt x="19567" y="12814"/>
                    </a:cubicBezTo>
                    <a:cubicBezTo>
                      <a:pt x="19517" y="12938"/>
                      <a:pt x="19468" y="13087"/>
                      <a:pt x="19418" y="13211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45" name="Freeform 65"/>
              <p:cNvSpPr>
                <a:spLocks noChangeAspect="1"/>
              </p:cNvSpPr>
              <p:nvPr/>
            </p:nvSpPr>
            <p:spPr bwMode="auto">
              <a:xfrm>
                <a:off x="2273" y="1591"/>
                <a:ext cx="1147" cy="1174"/>
              </a:xfrm>
              <a:custGeom>
                <a:avLst/>
                <a:gdLst>
                  <a:gd name="T0" fmla="*/ 0 w 19117"/>
                  <a:gd name="T1" fmla="*/ 0 h 19567"/>
                  <a:gd name="T2" fmla="*/ 0 w 19117"/>
                  <a:gd name="T3" fmla="*/ 0 h 19567"/>
                  <a:gd name="T4" fmla="*/ 0 w 19117"/>
                  <a:gd name="T5" fmla="*/ 0 h 19567"/>
                  <a:gd name="T6" fmla="*/ 0 w 19117"/>
                  <a:gd name="T7" fmla="*/ 0 h 19567"/>
                  <a:gd name="T8" fmla="*/ 0 w 19117"/>
                  <a:gd name="T9" fmla="*/ 0 h 19567"/>
                  <a:gd name="T10" fmla="*/ 0 w 19117"/>
                  <a:gd name="T11" fmla="*/ 0 h 19567"/>
                  <a:gd name="T12" fmla="*/ 0 w 19117"/>
                  <a:gd name="T13" fmla="*/ 0 h 19567"/>
                  <a:gd name="T14" fmla="*/ 0 w 19117"/>
                  <a:gd name="T15" fmla="*/ 0 h 19567"/>
                  <a:gd name="T16" fmla="*/ 0 w 19117"/>
                  <a:gd name="T17" fmla="*/ 0 h 19567"/>
                  <a:gd name="T18" fmla="*/ 0 w 19117"/>
                  <a:gd name="T19" fmla="*/ 0 h 19567"/>
                  <a:gd name="T20" fmla="*/ 0 w 19117"/>
                  <a:gd name="T21" fmla="*/ 0 h 19567"/>
                  <a:gd name="T22" fmla="*/ 0 w 19117"/>
                  <a:gd name="T23" fmla="*/ 0 h 19567"/>
                  <a:gd name="T24" fmla="*/ 0 w 19117"/>
                  <a:gd name="T25" fmla="*/ 0 h 19567"/>
                  <a:gd name="T26" fmla="*/ 0 w 19117"/>
                  <a:gd name="T27" fmla="*/ 0 h 19567"/>
                  <a:gd name="T28" fmla="*/ 0 w 19117"/>
                  <a:gd name="T29" fmla="*/ 0 h 19567"/>
                  <a:gd name="T30" fmla="*/ 0 w 19117"/>
                  <a:gd name="T31" fmla="*/ 0 h 19567"/>
                  <a:gd name="T32" fmla="*/ 0 w 19117"/>
                  <a:gd name="T33" fmla="*/ 0 h 19567"/>
                  <a:gd name="T34" fmla="*/ 0 w 19117"/>
                  <a:gd name="T35" fmla="*/ 0 h 19567"/>
                  <a:gd name="T36" fmla="*/ 0 w 19117"/>
                  <a:gd name="T37" fmla="*/ 0 h 19567"/>
                  <a:gd name="T38" fmla="*/ 0 w 19117"/>
                  <a:gd name="T39" fmla="*/ 0 h 19567"/>
                  <a:gd name="T40" fmla="*/ 0 w 19117"/>
                  <a:gd name="T41" fmla="*/ 0 h 19567"/>
                  <a:gd name="T42" fmla="*/ 0 w 19117"/>
                  <a:gd name="T43" fmla="*/ 0 h 19567"/>
                  <a:gd name="T44" fmla="*/ 0 w 19117"/>
                  <a:gd name="T45" fmla="*/ 0 h 19567"/>
                  <a:gd name="T46" fmla="*/ 0 w 19117"/>
                  <a:gd name="T47" fmla="*/ 0 h 19567"/>
                  <a:gd name="T48" fmla="*/ 0 w 19117"/>
                  <a:gd name="T49" fmla="*/ 0 h 19567"/>
                  <a:gd name="T50" fmla="*/ 0 w 19117"/>
                  <a:gd name="T51" fmla="*/ 0 h 19567"/>
                  <a:gd name="T52" fmla="*/ 0 w 19117"/>
                  <a:gd name="T53" fmla="*/ 0 h 19567"/>
                  <a:gd name="T54" fmla="*/ 0 w 19117"/>
                  <a:gd name="T55" fmla="*/ 0 h 19567"/>
                  <a:gd name="T56" fmla="*/ 0 w 19117"/>
                  <a:gd name="T57" fmla="*/ 0 h 19567"/>
                  <a:gd name="T58" fmla="*/ 0 w 19117"/>
                  <a:gd name="T59" fmla="*/ 0 h 19567"/>
                  <a:gd name="T60" fmla="*/ 0 w 19117"/>
                  <a:gd name="T61" fmla="*/ 0 h 19567"/>
                  <a:gd name="T62" fmla="*/ 0 w 19117"/>
                  <a:gd name="T63" fmla="*/ 0 h 19567"/>
                  <a:gd name="T64" fmla="*/ 0 w 19117"/>
                  <a:gd name="T65" fmla="*/ 0 h 19567"/>
                  <a:gd name="T66" fmla="*/ 0 w 19117"/>
                  <a:gd name="T67" fmla="*/ 0 h 19567"/>
                  <a:gd name="T68" fmla="*/ 0 w 19117"/>
                  <a:gd name="T69" fmla="*/ 0 h 19567"/>
                  <a:gd name="T70" fmla="*/ 0 w 19117"/>
                  <a:gd name="T71" fmla="*/ 0 h 19567"/>
                  <a:gd name="T72" fmla="*/ 0 w 19117"/>
                  <a:gd name="T73" fmla="*/ 0 h 19567"/>
                  <a:gd name="T74" fmla="*/ 0 w 19117"/>
                  <a:gd name="T75" fmla="*/ 0 h 19567"/>
                  <a:gd name="T76" fmla="*/ 0 w 19117"/>
                  <a:gd name="T77" fmla="*/ 0 h 19567"/>
                  <a:gd name="T78" fmla="*/ 0 w 19117"/>
                  <a:gd name="T79" fmla="*/ 0 h 19567"/>
                  <a:gd name="T80" fmla="*/ 0 w 19117"/>
                  <a:gd name="T81" fmla="*/ 0 h 19567"/>
                  <a:gd name="T82" fmla="*/ 0 w 19117"/>
                  <a:gd name="T83" fmla="*/ 0 h 19567"/>
                  <a:gd name="T84" fmla="*/ 0 w 19117"/>
                  <a:gd name="T85" fmla="*/ 0 h 19567"/>
                  <a:gd name="T86" fmla="*/ 0 w 19117"/>
                  <a:gd name="T87" fmla="*/ 0 h 19567"/>
                  <a:gd name="T88" fmla="*/ 0 w 19117"/>
                  <a:gd name="T89" fmla="*/ 0 h 19567"/>
                  <a:gd name="T90" fmla="*/ 0 w 19117"/>
                  <a:gd name="T91" fmla="*/ 0 h 19567"/>
                  <a:gd name="T92" fmla="*/ 0 w 19117"/>
                  <a:gd name="T93" fmla="*/ 0 h 19567"/>
                  <a:gd name="T94" fmla="*/ 0 w 19117"/>
                  <a:gd name="T95" fmla="*/ 0 h 19567"/>
                  <a:gd name="T96" fmla="*/ 0 w 19117"/>
                  <a:gd name="T97" fmla="*/ 0 h 19567"/>
                  <a:gd name="T98" fmla="*/ 0 w 19117"/>
                  <a:gd name="T99" fmla="*/ 0 h 19567"/>
                  <a:gd name="T100" fmla="*/ 0 w 19117"/>
                  <a:gd name="T101" fmla="*/ 0 h 19567"/>
                  <a:gd name="T102" fmla="*/ 0 w 19117"/>
                  <a:gd name="T103" fmla="*/ 0 h 19567"/>
                  <a:gd name="T104" fmla="*/ 0 w 19117"/>
                  <a:gd name="T105" fmla="*/ 0 h 19567"/>
                  <a:gd name="T106" fmla="*/ 0 w 19117"/>
                  <a:gd name="T107" fmla="*/ 0 h 19567"/>
                  <a:gd name="T108" fmla="*/ 0 w 19117"/>
                  <a:gd name="T109" fmla="*/ 0 h 19567"/>
                  <a:gd name="T110" fmla="*/ 0 w 19117"/>
                  <a:gd name="T111" fmla="*/ 0 h 19567"/>
                  <a:gd name="T112" fmla="*/ 0 w 19117"/>
                  <a:gd name="T113" fmla="*/ 0 h 19567"/>
                  <a:gd name="T114" fmla="*/ 0 w 19117"/>
                  <a:gd name="T115" fmla="*/ 0 h 19567"/>
                  <a:gd name="T116" fmla="*/ 0 w 19117"/>
                  <a:gd name="T117" fmla="*/ 0 h 19567"/>
                  <a:gd name="T118" fmla="*/ 0 w 19117"/>
                  <a:gd name="T119" fmla="*/ 0 h 19567"/>
                  <a:gd name="T120" fmla="*/ 0 w 19117"/>
                  <a:gd name="T121" fmla="*/ 0 h 19567"/>
                  <a:gd name="T122" fmla="*/ 0 w 19117"/>
                  <a:gd name="T123" fmla="*/ 0 h 1956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117"/>
                  <a:gd name="T187" fmla="*/ 0 h 19567"/>
                  <a:gd name="T188" fmla="*/ 19117 w 19117"/>
                  <a:gd name="T189" fmla="*/ 19567 h 1956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117" h="19567">
                    <a:moveTo>
                      <a:pt x="19043" y="14371"/>
                    </a:moveTo>
                    <a:cubicBezTo>
                      <a:pt x="18844" y="14719"/>
                      <a:pt x="18620" y="15116"/>
                      <a:pt x="18123" y="15738"/>
                    </a:cubicBezTo>
                    <a:cubicBezTo>
                      <a:pt x="17650" y="16285"/>
                      <a:pt x="17650" y="16285"/>
                      <a:pt x="17650" y="16285"/>
                    </a:cubicBezTo>
                    <a:cubicBezTo>
                      <a:pt x="17452" y="16484"/>
                      <a:pt x="17203" y="16732"/>
                      <a:pt x="17004" y="16931"/>
                    </a:cubicBezTo>
                    <a:cubicBezTo>
                      <a:pt x="16482" y="17354"/>
                      <a:pt x="16482" y="17354"/>
                      <a:pt x="16482" y="17354"/>
                    </a:cubicBezTo>
                    <a:cubicBezTo>
                      <a:pt x="16233" y="17553"/>
                      <a:pt x="15910" y="17777"/>
                      <a:pt x="15662" y="17951"/>
                    </a:cubicBezTo>
                    <a:cubicBezTo>
                      <a:pt x="15165" y="18249"/>
                      <a:pt x="15165" y="18249"/>
                      <a:pt x="15165" y="18249"/>
                    </a:cubicBezTo>
                    <a:cubicBezTo>
                      <a:pt x="14493" y="18572"/>
                      <a:pt x="14468" y="18597"/>
                      <a:pt x="14021" y="18771"/>
                    </a:cubicBezTo>
                    <a:cubicBezTo>
                      <a:pt x="13673" y="18896"/>
                      <a:pt x="13673" y="18896"/>
                      <a:pt x="13673" y="18896"/>
                    </a:cubicBezTo>
                    <a:cubicBezTo>
                      <a:pt x="13151" y="19070"/>
                      <a:pt x="12654" y="19244"/>
                      <a:pt x="11684" y="19393"/>
                    </a:cubicBezTo>
                    <a:cubicBezTo>
                      <a:pt x="11436" y="19418"/>
                      <a:pt x="11436" y="19418"/>
                      <a:pt x="11436" y="19418"/>
                    </a:cubicBezTo>
                    <a:cubicBezTo>
                      <a:pt x="11361" y="19418"/>
                      <a:pt x="11262" y="19442"/>
                      <a:pt x="11187" y="19442"/>
                    </a:cubicBezTo>
                    <a:cubicBezTo>
                      <a:pt x="10938" y="19442"/>
                      <a:pt x="10938" y="19442"/>
                      <a:pt x="10938" y="19442"/>
                    </a:cubicBezTo>
                    <a:cubicBezTo>
                      <a:pt x="10889" y="19467"/>
                      <a:pt x="10789" y="19467"/>
                      <a:pt x="10715" y="19467"/>
                    </a:cubicBezTo>
                    <a:cubicBezTo>
                      <a:pt x="10491" y="19467"/>
                      <a:pt x="10491" y="19467"/>
                      <a:pt x="10491" y="19467"/>
                    </a:cubicBezTo>
                    <a:cubicBezTo>
                      <a:pt x="10441" y="19467"/>
                      <a:pt x="10342" y="19467"/>
                      <a:pt x="10292" y="19467"/>
                    </a:cubicBezTo>
                    <a:cubicBezTo>
                      <a:pt x="10068" y="19467"/>
                      <a:pt x="10068" y="19467"/>
                      <a:pt x="10068" y="19467"/>
                    </a:cubicBezTo>
                    <a:cubicBezTo>
                      <a:pt x="9994" y="19467"/>
                      <a:pt x="9919" y="19467"/>
                      <a:pt x="9845" y="19467"/>
                    </a:cubicBezTo>
                    <a:cubicBezTo>
                      <a:pt x="9621" y="19442"/>
                      <a:pt x="9621" y="19442"/>
                      <a:pt x="9621" y="19442"/>
                    </a:cubicBezTo>
                    <a:cubicBezTo>
                      <a:pt x="9571" y="19442"/>
                      <a:pt x="9472" y="19418"/>
                      <a:pt x="9397" y="19418"/>
                    </a:cubicBezTo>
                    <a:cubicBezTo>
                      <a:pt x="9173" y="19393"/>
                      <a:pt x="9173" y="19393"/>
                      <a:pt x="9173" y="19393"/>
                    </a:cubicBezTo>
                    <a:cubicBezTo>
                      <a:pt x="9099" y="19393"/>
                      <a:pt x="8975" y="19368"/>
                      <a:pt x="8900" y="19368"/>
                    </a:cubicBezTo>
                    <a:cubicBezTo>
                      <a:pt x="8627" y="19318"/>
                      <a:pt x="8627" y="19318"/>
                      <a:pt x="8627" y="19318"/>
                    </a:cubicBezTo>
                    <a:cubicBezTo>
                      <a:pt x="8552" y="19293"/>
                      <a:pt x="8428" y="19293"/>
                      <a:pt x="8353" y="19268"/>
                    </a:cubicBezTo>
                    <a:cubicBezTo>
                      <a:pt x="8005" y="19194"/>
                      <a:pt x="8005" y="19194"/>
                      <a:pt x="8005" y="19194"/>
                    </a:cubicBezTo>
                    <a:cubicBezTo>
                      <a:pt x="7906" y="19169"/>
                      <a:pt x="7757" y="19119"/>
                      <a:pt x="7657" y="19094"/>
                    </a:cubicBezTo>
                    <a:cubicBezTo>
                      <a:pt x="7234" y="18970"/>
                      <a:pt x="7234" y="18970"/>
                      <a:pt x="7234" y="18970"/>
                    </a:cubicBezTo>
                    <a:cubicBezTo>
                      <a:pt x="7085" y="18920"/>
                      <a:pt x="6886" y="18846"/>
                      <a:pt x="6737" y="18796"/>
                    </a:cubicBezTo>
                    <a:cubicBezTo>
                      <a:pt x="6240" y="18572"/>
                      <a:pt x="6240" y="18572"/>
                      <a:pt x="6240" y="18572"/>
                    </a:cubicBezTo>
                    <a:cubicBezTo>
                      <a:pt x="5992" y="18448"/>
                      <a:pt x="5693" y="18299"/>
                      <a:pt x="5469" y="18175"/>
                    </a:cubicBezTo>
                    <a:cubicBezTo>
                      <a:pt x="4898" y="17826"/>
                      <a:pt x="4898" y="17826"/>
                      <a:pt x="4898" y="17826"/>
                    </a:cubicBezTo>
                    <a:cubicBezTo>
                      <a:pt x="4624" y="17652"/>
                      <a:pt x="4301" y="17404"/>
                      <a:pt x="4053" y="17205"/>
                    </a:cubicBezTo>
                    <a:cubicBezTo>
                      <a:pt x="3506" y="16732"/>
                      <a:pt x="3506" y="16732"/>
                      <a:pt x="3506" y="16732"/>
                    </a:cubicBezTo>
                    <a:cubicBezTo>
                      <a:pt x="3307" y="16509"/>
                      <a:pt x="3033" y="16260"/>
                      <a:pt x="2859" y="16036"/>
                    </a:cubicBezTo>
                    <a:cubicBezTo>
                      <a:pt x="2387" y="15465"/>
                      <a:pt x="2387" y="15465"/>
                      <a:pt x="2387" y="15465"/>
                    </a:cubicBezTo>
                    <a:cubicBezTo>
                      <a:pt x="2238" y="15241"/>
                      <a:pt x="2039" y="14967"/>
                      <a:pt x="1890" y="14744"/>
                    </a:cubicBezTo>
                    <a:cubicBezTo>
                      <a:pt x="1517" y="14072"/>
                      <a:pt x="1517" y="14072"/>
                      <a:pt x="1517" y="14072"/>
                    </a:cubicBezTo>
                    <a:cubicBezTo>
                      <a:pt x="1417" y="13848"/>
                      <a:pt x="1268" y="13525"/>
                      <a:pt x="1169" y="13301"/>
                    </a:cubicBezTo>
                    <a:cubicBezTo>
                      <a:pt x="895" y="12556"/>
                      <a:pt x="895" y="12556"/>
                      <a:pt x="895" y="12556"/>
                    </a:cubicBezTo>
                    <a:cubicBezTo>
                      <a:pt x="821" y="12307"/>
                      <a:pt x="721" y="11984"/>
                      <a:pt x="672" y="11735"/>
                    </a:cubicBezTo>
                    <a:cubicBezTo>
                      <a:pt x="523" y="10964"/>
                      <a:pt x="523" y="10964"/>
                      <a:pt x="523" y="10964"/>
                    </a:cubicBezTo>
                    <a:cubicBezTo>
                      <a:pt x="473" y="10517"/>
                      <a:pt x="423" y="9945"/>
                      <a:pt x="423" y="9498"/>
                    </a:cubicBezTo>
                    <a:cubicBezTo>
                      <a:pt x="448" y="8702"/>
                      <a:pt x="448" y="8702"/>
                      <a:pt x="448" y="8702"/>
                    </a:cubicBezTo>
                    <a:cubicBezTo>
                      <a:pt x="473" y="8428"/>
                      <a:pt x="523" y="8080"/>
                      <a:pt x="572" y="7832"/>
                    </a:cubicBezTo>
                    <a:cubicBezTo>
                      <a:pt x="721" y="7061"/>
                      <a:pt x="721" y="7061"/>
                      <a:pt x="721" y="7061"/>
                    </a:cubicBezTo>
                    <a:cubicBezTo>
                      <a:pt x="796" y="6812"/>
                      <a:pt x="895" y="6489"/>
                      <a:pt x="970" y="6241"/>
                    </a:cubicBezTo>
                    <a:cubicBezTo>
                      <a:pt x="1268" y="5520"/>
                      <a:pt x="1268" y="5520"/>
                      <a:pt x="1268" y="5520"/>
                    </a:cubicBezTo>
                    <a:cubicBezTo>
                      <a:pt x="1368" y="5296"/>
                      <a:pt x="1517" y="4973"/>
                      <a:pt x="1641" y="4749"/>
                    </a:cubicBezTo>
                    <a:cubicBezTo>
                      <a:pt x="2014" y="4102"/>
                      <a:pt x="2014" y="4102"/>
                      <a:pt x="2014" y="4102"/>
                    </a:cubicBezTo>
                    <a:cubicBezTo>
                      <a:pt x="2163" y="3879"/>
                      <a:pt x="2362" y="3605"/>
                      <a:pt x="2536" y="3406"/>
                    </a:cubicBezTo>
                    <a:cubicBezTo>
                      <a:pt x="3008" y="2834"/>
                      <a:pt x="3008" y="2834"/>
                      <a:pt x="3008" y="2834"/>
                    </a:cubicBezTo>
                    <a:cubicBezTo>
                      <a:pt x="3182" y="2636"/>
                      <a:pt x="3456" y="2387"/>
                      <a:pt x="3655" y="2188"/>
                    </a:cubicBezTo>
                    <a:cubicBezTo>
                      <a:pt x="4177" y="1741"/>
                      <a:pt x="4177" y="1741"/>
                      <a:pt x="4177" y="1741"/>
                    </a:cubicBezTo>
                    <a:cubicBezTo>
                      <a:pt x="4401" y="1566"/>
                      <a:pt x="4724" y="1318"/>
                      <a:pt x="4972" y="1169"/>
                    </a:cubicBezTo>
                    <a:cubicBezTo>
                      <a:pt x="5494" y="845"/>
                      <a:pt x="5494" y="845"/>
                      <a:pt x="5494" y="845"/>
                    </a:cubicBezTo>
                    <a:cubicBezTo>
                      <a:pt x="6166" y="497"/>
                      <a:pt x="6190" y="497"/>
                      <a:pt x="6588" y="323"/>
                    </a:cubicBezTo>
                    <a:cubicBezTo>
                      <a:pt x="6961" y="174"/>
                      <a:pt x="6961" y="174"/>
                      <a:pt x="6961" y="174"/>
                    </a:cubicBezTo>
                    <a:cubicBezTo>
                      <a:pt x="7110" y="124"/>
                      <a:pt x="7309" y="50"/>
                      <a:pt x="7458" y="0"/>
                    </a:cubicBezTo>
                    <a:cubicBezTo>
                      <a:pt x="7458" y="0"/>
                      <a:pt x="7458" y="0"/>
                      <a:pt x="7458" y="0"/>
                    </a:cubicBezTo>
                    <a:cubicBezTo>
                      <a:pt x="0" y="2362"/>
                      <a:pt x="274" y="12929"/>
                      <a:pt x="7906" y="16882"/>
                    </a:cubicBezTo>
                    <a:cubicBezTo>
                      <a:pt x="13101" y="19567"/>
                      <a:pt x="17377" y="17404"/>
                      <a:pt x="19117" y="14221"/>
                    </a:cubicBezTo>
                    <a:cubicBezTo>
                      <a:pt x="19092" y="14271"/>
                      <a:pt x="19067" y="14346"/>
                      <a:pt x="19043" y="14371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46" name="Freeform 66"/>
              <p:cNvSpPr>
                <a:spLocks noChangeAspect="1"/>
              </p:cNvSpPr>
              <p:nvPr/>
            </p:nvSpPr>
            <p:spPr bwMode="auto">
              <a:xfrm>
                <a:off x="2297" y="1564"/>
                <a:ext cx="1224" cy="1227"/>
              </a:xfrm>
              <a:custGeom>
                <a:avLst/>
                <a:gdLst>
                  <a:gd name="T0" fmla="*/ 0 w 20400"/>
                  <a:gd name="T1" fmla="*/ 0 h 20450"/>
                  <a:gd name="T2" fmla="*/ 0 w 20400"/>
                  <a:gd name="T3" fmla="*/ 0 h 20450"/>
                  <a:gd name="T4" fmla="*/ 0 w 20400"/>
                  <a:gd name="T5" fmla="*/ 0 h 20450"/>
                  <a:gd name="T6" fmla="*/ 0 w 20400"/>
                  <a:gd name="T7" fmla="*/ 0 h 20450"/>
                  <a:gd name="T8" fmla="*/ 0 w 20400"/>
                  <a:gd name="T9" fmla="*/ 0 h 20450"/>
                  <a:gd name="T10" fmla="*/ 0 w 20400"/>
                  <a:gd name="T11" fmla="*/ 0 h 20450"/>
                  <a:gd name="T12" fmla="*/ 0 w 20400"/>
                  <a:gd name="T13" fmla="*/ 0 h 20450"/>
                  <a:gd name="T14" fmla="*/ 0 w 20400"/>
                  <a:gd name="T15" fmla="*/ 0 h 20450"/>
                  <a:gd name="T16" fmla="*/ 0 w 20400"/>
                  <a:gd name="T17" fmla="*/ 0 h 20450"/>
                  <a:gd name="T18" fmla="*/ 0 w 20400"/>
                  <a:gd name="T19" fmla="*/ 0 h 20450"/>
                  <a:gd name="T20" fmla="*/ 0 w 20400"/>
                  <a:gd name="T21" fmla="*/ 0 h 20450"/>
                  <a:gd name="T22" fmla="*/ 0 w 20400"/>
                  <a:gd name="T23" fmla="*/ 0 h 20450"/>
                  <a:gd name="T24" fmla="*/ 0 w 20400"/>
                  <a:gd name="T25" fmla="*/ 0 h 20450"/>
                  <a:gd name="T26" fmla="*/ 0 w 20400"/>
                  <a:gd name="T27" fmla="*/ 0 h 20450"/>
                  <a:gd name="T28" fmla="*/ 0 w 20400"/>
                  <a:gd name="T29" fmla="*/ 0 h 204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400"/>
                  <a:gd name="T46" fmla="*/ 0 h 20450"/>
                  <a:gd name="T47" fmla="*/ 20400 w 20400"/>
                  <a:gd name="T48" fmla="*/ 20450 h 2045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400" h="20450">
                    <a:moveTo>
                      <a:pt x="25" y="9939"/>
                    </a:moveTo>
                    <a:cubicBezTo>
                      <a:pt x="25" y="10461"/>
                      <a:pt x="50" y="11629"/>
                      <a:pt x="473" y="12921"/>
                    </a:cubicBezTo>
                    <a:cubicBezTo>
                      <a:pt x="920" y="14362"/>
                      <a:pt x="1442" y="15083"/>
                      <a:pt x="1914" y="15804"/>
                    </a:cubicBezTo>
                    <a:cubicBezTo>
                      <a:pt x="2262" y="16325"/>
                      <a:pt x="3653" y="18139"/>
                      <a:pt x="6337" y="19233"/>
                    </a:cubicBezTo>
                    <a:cubicBezTo>
                      <a:pt x="9393" y="20450"/>
                      <a:pt x="13890" y="20202"/>
                      <a:pt x="17121" y="16872"/>
                    </a:cubicBezTo>
                    <a:cubicBezTo>
                      <a:pt x="18388" y="15555"/>
                      <a:pt x="20400" y="12698"/>
                      <a:pt x="19779" y="8374"/>
                    </a:cubicBezTo>
                    <a:cubicBezTo>
                      <a:pt x="19580" y="7007"/>
                      <a:pt x="18686" y="3553"/>
                      <a:pt x="14859" y="1317"/>
                    </a:cubicBezTo>
                    <a:cubicBezTo>
                      <a:pt x="17295" y="2684"/>
                      <a:pt x="18885" y="5417"/>
                      <a:pt x="18885" y="8772"/>
                    </a:cubicBezTo>
                    <a:cubicBezTo>
                      <a:pt x="18885" y="14039"/>
                      <a:pt x="14859" y="18860"/>
                      <a:pt x="9940" y="19506"/>
                    </a:cubicBezTo>
                    <a:cubicBezTo>
                      <a:pt x="14859" y="18860"/>
                      <a:pt x="18885" y="14039"/>
                      <a:pt x="18885" y="8772"/>
                    </a:cubicBezTo>
                    <a:cubicBezTo>
                      <a:pt x="18885" y="5417"/>
                      <a:pt x="17295" y="2684"/>
                      <a:pt x="14859" y="1317"/>
                    </a:cubicBezTo>
                    <a:cubicBezTo>
                      <a:pt x="14139" y="944"/>
                      <a:pt x="12449" y="25"/>
                      <a:pt x="10039" y="25"/>
                    </a:cubicBezTo>
                    <a:cubicBezTo>
                      <a:pt x="7504" y="0"/>
                      <a:pt x="5666" y="969"/>
                      <a:pt x="5169" y="1267"/>
                    </a:cubicBezTo>
                    <a:cubicBezTo>
                      <a:pt x="3429" y="2261"/>
                      <a:pt x="2311" y="3379"/>
                      <a:pt x="1293" y="5094"/>
                    </a:cubicBezTo>
                    <a:cubicBezTo>
                      <a:pt x="497" y="6436"/>
                      <a:pt x="0" y="8349"/>
                      <a:pt x="25" y="9939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47" name="Freeform 67"/>
              <p:cNvSpPr>
                <a:spLocks noChangeAspect="1"/>
              </p:cNvSpPr>
              <p:nvPr/>
            </p:nvSpPr>
            <p:spPr bwMode="auto">
              <a:xfrm>
                <a:off x="2176" y="1566"/>
                <a:ext cx="1315" cy="1195"/>
              </a:xfrm>
              <a:custGeom>
                <a:avLst/>
                <a:gdLst>
                  <a:gd name="T0" fmla="*/ 0 w 21916"/>
                  <a:gd name="T1" fmla="*/ 0 h 19917"/>
                  <a:gd name="T2" fmla="*/ 0 w 21916"/>
                  <a:gd name="T3" fmla="*/ 0 h 19917"/>
                  <a:gd name="T4" fmla="*/ 0 w 21916"/>
                  <a:gd name="T5" fmla="*/ 0 h 19917"/>
                  <a:gd name="T6" fmla="*/ 0 w 21916"/>
                  <a:gd name="T7" fmla="*/ 0 h 19917"/>
                  <a:gd name="T8" fmla="*/ 0 w 21916"/>
                  <a:gd name="T9" fmla="*/ 0 h 19917"/>
                  <a:gd name="T10" fmla="*/ 0 w 21916"/>
                  <a:gd name="T11" fmla="*/ 0 h 19917"/>
                  <a:gd name="T12" fmla="*/ 0 w 21916"/>
                  <a:gd name="T13" fmla="*/ 0 h 19917"/>
                  <a:gd name="T14" fmla="*/ 0 w 21916"/>
                  <a:gd name="T15" fmla="*/ 0 h 19917"/>
                  <a:gd name="T16" fmla="*/ 0 w 21916"/>
                  <a:gd name="T17" fmla="*/ 0 h 19917"/>
                  <a:gd name="T18" fmla="*/ 0 w 21916"/>
                  <a:gd name="T19" fmla="*/ 0 h 19917"/>
                  <a:gd name="T20" fmla="*/ 0 w 21916"/>
                  <a:gd name="T21" fmla="*/ 0 h 19917"/>
                  <a:gd name="T22" fmla="*/ 0 w 21916"/>
                  <a:gd name="T23" fmla="*/ 0 h 19917"/>
                  <a:gd name="T24" fmla="*/ 0 w 21916"/>
                  <a:gd name="T25" fmla="*/ 0 h 19917"/>
                  <a:gd name="T26" fmla="*/ 0 w 21916"/>
                  <a:gd name="T27" fmla="*/ 0 h 19917"/>
                  <a:gd name="T28" fmla="*/ 0 w 21916"/>
                  <a:gd name="T29" fmla="*/ 0 h 19917"/>
                  <a:gd name="T30" fmla="*/ 0 w 21916"/>
                  <a:gd name="T31" fmla="*/ 0 h 19917"/>
                  <a:gd name="T32" fmla="*/ 0 w 21916"/>
                  <a:gd name="T33" fmla="*/ 0 h 19917"/>
                  <a:gd name="T34" fmla="*/ 0 w 21916"/>
                  <a:gd name="T35" fmla="*/ 0 h 19917"/>
                  <a:gd name="T36" fmla="*/ 0 w 21916"/>
                  <a:gd name="T37" fmla="*/ 0 h 19917"/>
                  <a:gd name="T38" fmla="*/ 0 w 21916"/>
                  <a:gd name="T39" fmla="*/ 0 h 19917"/>
                  <a:gd name="T40" fmla="*/ 0 w 21916"/>
                  <a:gd name="T41" fmla="*/ 0 h 19917"/>
                  <a:gd name="T42" fmla="*/ 0 w 21916"/>
                  <a:gd name="T43" fmla="*/ 0 h 19917"/>
                  <a:gd name="T44" fmla="*/ 0 w 21916"/>
                  <a:gd name="T45" fmla="*/ 0 h 19917"/>
                  <a:gd name="T46" fmla="*/ 0 w 21916"/>
                  <a:gd name="T47" fmla="*/ 0 h 19917"/>
                  <a:gd name="T48" fmla="*/ 0 w 21916"/>
                  <a:gd name="T49" fmla="*/ 0 h 19917"/>
                  <a:gd name="T50" fmla="*/ 0 w 21916"/>
                  <a:gd name="T51" fmla="*/ 0 h 19917"/>
                  <a:gd name="T52" fmla="*/ 0 w 21916"/>
                  <a:gd name="T53" fmla="*/ 0 h 19917"/>
                  <a:gd name="T54" fmla="*/ 0 w 21916"/>
                  <a:gd name="T55" fmla="*/ 0 h 19917"/>
                  <a:gd name="T56" fmla="*/ 0 w 21916"/>
                  <a:gd name="T57" fmla="*/ 0 h 19917"/>
                  <a:gd name="T58" fmla="*/ 0 w 21916"/>
                  <a:gd name="T59" fmla="*/ 0 h 19917"/>
                  <a:gd name="T60" fmla="*/ 0 w 21916"/>
                  <a:gd name="T61" fmla="*/ 0 h 19917"/>
                  <a:gd name="T62" fmla="*/ 0 w 21916"/>
                  <a:gd name="T63" fmla="*/ 0 h 19917"/>
                  <a:gd name="T64" fmla="*/ 0 w 21916"/>
                  <a:gd name="T65" fmla="*/ 0 h 19917"/>
                  <a:gd name="T66" fmla="*/ 0 w 21916"/>
                  <a:gd name="T67" fmla="*/ 0 h 19917"/>
                  <a:gd name="T68" fmla="*/ 0 w 21916"/>
                  <a:gd name="T69" fmla="*/ 0 h 19917"/>
                  <a:gd name="T70" fmla="*/ 0 w 21916"/>
                  <a:gd name="T71" fmla="*/ 0 h 19917"/>
                  <a:gd name="T72" fmla="*/ 0 w 21916"/>
                  <a:gd name="T73" fmla="*/ 0 h 19917"/>
                  <a:gd name="T74" fmla="*/ 0 w 21916"/>
                  <a:gd name="T75" fmla="*/ 0 h 19917"/>
                  <a:gd name="T76" fmla="*/ 0 w 21916"/>
                  <a:gd name="T77" fmla="*/ 0 h 19917"/>
                  <a:gd name="T78" fmla="*/ 0 w 21916"/>
                  <a:gd name="T79" fmla="*/ 0 h 19917"/>
                  <a:gd name="T80" fmla="*/ 0 w 21916"/>
                  <a:gd name="T81" fmla="*/ 0 h 19917"/>
                  <a:gd name="T82" fmla="*/ 0 w 21916"/>
                  <a:gd name="T83" fmla="*/ 0 h 19917"/>
                  <a:gd name="T84" fmla="*/ 0 w 21916"/>
                  <a:gd name="T85" fmla="*/ 0 h 19917"/>
                  <a:gd name="T86" fmla="*/ 0 w 21916"/>
                  <a:gd name="T87" fmla="*/ 0 h 19917"/>
                  <a:gd name="T88" fmla="*/ 0 w 21916"/>
                  <a:gd name="T89" fmla="*/ 0 h 19917"/>
                  <a:gd name="T90" fmla="*/ 0 w 21916"/>
                  <a:gd name="T91" fmla="*/ 0 h 19917"/>
                  <a:gd name="T92" fmla="*/ 0 w 21916"/>
                  <a:gd name="T93" fmla="*/ 0 h 19917"/>
                  <a:gd name="T94" fmla="*/ 0 w 21916"/>
                  <a:gd name="T95" fmla="*/ 0 h 19917"/>
                  <a:gd name="T96" fmla="*/ 0 w 21916"/>
                  <a:gd name="T97" fmla="*/ 0 h 19917"/>
                  <a:gd name="T98" fmla="*/ 0 w 21916"/>
                  <a:gd name="T99" fmla="*/ 0 h 19917"/>
                  <a:gd name="T100" fmla="*/ 0 w 21916"/>
                  <a:gd name="T101" fmla="*/ 0 h 19917"/>
                  <a:gd name="T102" fmla="*/ 0 w 21916"/>
                  <a:gd name="T103" fmla="*/ 0 h 199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916"/>
                  <a:gd name="T157" fmla="*/ 0 h 19917"/>
                  <a:gd name="T158" fmla="*/ 21916 w 21916"/>
                  <a:gd name="T159" fmla="*/ 19917 h 1991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916" h="19917">
                    <a:moveTo>
                      <a:pt x="20898" y="8742"/>
                    </a:moveTo>
                    <a:cubicBezTo>
                      <a:pt x="20898" y="14007"/>
                      <a:pt x="16872" y="18824"/>
                      <a:pt x="11952" y="19470"/>
                    </a:cubicBezTo>
                    <a:cubicBezTo>
                      <a:pt x="11952" y="19470"/>
                      <a:pt x="11927" y="19470"/>
                      <a:pt x="11927" y="19470"/>
                    </a:cubicBezTo>
                    <a:cubicBezTo>
                      <a:pt x="3280" y="19917"/>
                      <a:pt x="0" y="10580"/>
                      <a:pt x="3827" y="6209"/>
                    </a:cubicBezTo>
                    <a:cubicBezTo>
                      <a:pt x="8001" y="1441"/>
                      <a:pt x="16822" y="5414"/>
                      <a:pt x="17295" y="12293"/>
                    </a:cubicBezTo>
                    <a:cubicBezTo>
                      <a:pt x="17667" y="17558"/>
                      <a:pt x="13816" y="18849"/>
                      <a:pt x="11952" y="19470"/>
                    </a:cubicBezTo>
                    <a:cubicBezTo>
                      <a:pt x="16872" y="18824"/>
                      <a:pt x="20898" y="14007"/>
                      <a:pt x="20898" y="8742"/>
                    </a:cubicBezTo>
                    <a:cubicBezTo>
                      <a:pt x="20898" y="5389"/>
                      <a:pt x="19307" y="2658"/>
                      <a:pt x="16872" y="1292"/>
                    </a:cubicBezTo>
                    <a:cubicBezTo>
                      <a:pt x="16723" y="1217"/>
                      <a:pt x="16524" y="1093"/>
                      <a:pt x="16375" y="1019"/>
                    </a:cubicBezTo>
                    <a:cubicBezTo>
                      <a:pt x="16127" y="919"/>
                      <a:pt x="15829" y="770"/>
                      <a:pt x="15605" y="671"/>
                    </a:cubicBezTo>
                    <a:cubicBezTo>
                      <a:pt x="15182" y="522"/>
                      <a:pt x="15182" y="522"/>
                      <a:pt x="15182" y="522"/>
                    </a:cubicBezTo>
                    <a:cubicBezTo>
                      <a:pt x="15033" y="472"/>
                      <a:pt x="14835" y="423"/>
                      <a:pt x="14685" y="373"/>
                    </a:cubicBezTo>
                    <a:cubicBezTo>
                      <a:pt x="14338" y="274"/>
                      <a:pt x="14338" y="274"/>
                      <a:pt x="14338" y="274"/>
                    </a:cubicBezTo>
                    <a:cubicBezTo>
                      <a:pt x="14238" y="249"/>
                      <a:pt x="14089" y="224"/>
                      <a:pt x="13990" y="199"/>
                    </a:cubicBezTo>
                    <a:cubicBezTo>
                      <a:pt x="13716" y="149"/>
                      <a:pt x="13716" y="149"/>
                      <a:pt x="13716" y="149"/>
                    </a:cubicBezTo>
                    <a:cubicBezTo>
                      <a:pt x="13617" y="125"/>
                      <a:pt x="13518" y="125"/>
                      <a:pt x="13418" y="100"/>
                    </a:cubicBezTo>
                    <a:cubicBezTo>
                      <a:pt x="13170" y="75"/>
                      <a:pt x="13170" y="75"/>
                      <a:pt x="13170" y="75"/>
                    </a:cubicBezTo>
                    <a:cubicBezTo>
                      <a:pt x="13095" y="50"/>
                      <a:pt x="12996" y="50"/>
                      <a:pt x="12921" y="50"/>
                    </a:cubicBezTo>
                    <a:cubicBezTo>
                      <a:pt x="12698" y="25"/>
                      <a:pt x="12698" y="25"/>
                      <a:pt x="12698" y="25"/>
                    </a:cubicBezTo>
                    <a:cubicBezTo>
                      <a:pt x="12648" y="25"/>
                      <a:pt x="12548" y="25"/>
                      <a:pt x="12474" y="0"/>
                    </a:cubicBezTo>
                    <a:cubicBezTo>
                      <a:pt x="12275" y="0"/>
                      <a:pt x="12275" y="0"/>
                      <a:pt x="12275" y="0"/>
                    </a:cubicBezTo>
                    <a:cubicBezTo>
                      <a:pt x="12201" y="0"/>
                      <a:pt x="12126" y="0"/>
                      <a:pt x="12051" y="0"/>
                    </a:cubicBezTo>
                    <a:cubicBezTo>
                      <a:pt x="11828" y="0"/>
                      <a:pt x="11828" y="0"/>
                      <a:pt x="11828" y="0"/>
                    </a:cubicBezTo>
                    <a:cubicBezTo>
                      <a:pt x="11778" y="0"/>
                      <a:pt x="11679" y="0"/>
                      <a:pt x="11604" y="0"/>
                    </a:cubicBezTo>
                    <a:cubicBezTo>
                      <a:pt x="11381" y="25"/>
                      <a:pt x="11381" y="25"/>
                      <a:pt x="11381" y="25"/>
                    </a:cubicBezTo>
                    <a:cubicBezTo>
                      <a:pt x="11331" y="25"/>
                      <a:pt x="11231" y="25"/>
                      <a:pt x="11157" y="25"/>
                    </a:cubicBezTo>
                    <a:cubicBezTo>
                      <a:pt x="10908" y="50"/>
                      <a:pt x="10908" y="50"/>
                      <a:pt x="10908" y="50"/>
                    </a:cubicBezTo>
                    <a:cubicBezTo>
                      <a:pt x="10834" y="75"/>
                      <a:pt x="10734" y="75"/>
                      <a:pt x="10635" y="75"/>
                    </a:cubicBezTo>
                    <a:cubicBezTo>
                      <a:pt x="10312" y="125"/>
                      <a:pt x="10312" y="125"/>
                      <a:pt x="10312" y="125"/>
                    </a:cubicBezTo>
                    <a:cubicBezTo>
                      <a:pt x="9368" y="323"/>
                      <a:pt x="8921" y="472"/>
                      <a:pt x="8200" y="745"/>
                    </a:cubicBezTo>
                    <a:cubicBezTo>
                      <a:pt x="7678" y="969"/>
                      <a:pt x="7678" y="969"/>
                      <a:pt x="7678" y="969"/>
                    </a:cubicBezTo>
                    <a:cubicBezTo>
                      <a:pt x="7032" y="1317"/>
                      <a:pt x="6982" y="1341"/>
                      <a:pt x="6585" y="1590"/>
                    </a:cubicBezTo>
                    <a:cubicBezTo>
                      <a:pt x="6038" y="1962"/>
                      <a:pt x="6038" y="1962"/>
                      <a:pt x="6038" y="1962"/>
                    </a:cubicBezTo>
                    <a:cubicBezTo>
                      <a:pt x="5814" y="2161"/>
                      <a:pt x="5491" y="2409"/>
                      <a:pt x="5268" y="2608"/>
                    </a:cubicBezTo>
                    <a:cubicBezTo>
                      <a:pt x="4746" y="3130"/>
                      <a:pt x="4746" y="3130"/>
                      <a:pt x="4746" y="3130"/>
                    </a:cubicBezTo>
                    <a:cubicBezTo>
                      <a:pt x="4572" y="3328"/>
                      <a:pt x="4323" y="3601"/>
                      <a:pt x="4150" y="3825"/>
                    </a:cubicBezTo>
                    <a:cubicBezTo>
                      <a:pt x="3702" y="4421"/>
                      <a:pt x="3702" y="4421"/>
                      <a:pt x="3702" y="4421"/>
                    </a:cubicBezTo>
                    <a:cubicBezTo>
                      <a:pt x="3578" y="4644"/>
                      <a:pt x="3379" y="4942"/>
                      <a:pt x="3255" y="5166"/>
                    </a:cubicBezTo>
                    <a:cubicBezTo>
                      <a:pt x="2907" y="5861"/>
                      <a:pt x="2907" y="5861"/>
                      <a:pt x="2907" y="5861"/>
                    </a:cubicBezTo>
                    <a:cubicBezTo>
                      <a:pt x="2808" y="6085"/>
                      <a:pt x="2683" y="6408"/>
                      <a:pt x="2584" y="6656"/>
                    </a:cubicBezTo>
                    <a:cubicBezTo>
                      <a:pt x="2360" y="7401"/>
                      <a:pt x="2360" y="7401"/>
                      <a:pt x="2360" y="7401"/>
                    </a:cubicBezTo>
                    <a:cubicBezTo>
                      <a:pt x="2311" y="7649"/>
                      <a:pt x="2211" y="7997"/>
                      <a:pt x="2186" y="8245"/>
                    </a:cubicBezTo>
                    <a:cubicBezTo>
                      <a:pt x="2062" y="9040"/>
                      <a:pt x="2062" y="9040"/>
                      <a:pt x="2062" y="9040"/>
                    </a:cubicBezTo>
                    <a:cubicBezTo>
                      <a:pt x="2062" y="9288"/>
                      <a:pt x="2037" y="9661"/>
                      <a:pt x="2037" y="9909"/>
                    </a:cubicBezTo>
                    <a:cubicBezTo>
                      <a:pt x="2062" y="10729"/>
                      <a:pt x="2062" y="10729"/>
                      <a:pt x="2062" y="10729"/>
                    </a:cubicBezTo>
                    <a:cubicBezTo>
                      <a:pt x="2112" y="11151"/>
                      <a:pt x="2186" y="11722"/>
                      <a:pt x="2286" y="12144"/>
                    </a:cubicBezTo>
                    <a:cubicBezTo>
                      <a:pt x="2485" y="12889"/>
                      <a:pt x="2485" y="12889"/>
                      <a:pt x="2485" y="12889"/>
                    </a:cubicBezTo>
                    <a:cubicBezTo>
                      <a:pt x="2559" y="13138"/>
                      <a:pt x="2683" y="13460"/>
                      <a:pt x="2783" y="13709"/>
                    </a:cubicBezTo>
                    <a:cubicBezTo>
                      <a:pt x="3081" y="14404"/>
                      <a:pt x="3081" y="14404"/>
                      <a:pt x="3081" y="14404"/>
                    </a:cubicBezTo>
                    <a:cubicBezTo>
                      <a:pt x="3205" y="14628"/>
                      <a:pt x="3379" y="14926"/>
                      <a:pt x="3503" y="15149"/>
                    </a:cubicBezTo>
                    <a:cubicBezTo>
                      <a:pt x="3926" y="15770"/>
                      <a:pt x="3926" y="15770"/>
                      <a:pt x="3926" y="15770"/>
                    </a:cubicBezTo>
                    <a:cubicBezTo>
                      <a:pt x="4100" y="15969"/>
                      <a:pt x="4299" y="16242"/>
                      <a:pt x="4473" y="16440"/>
                    </a:cubicBezTo>
                    <a:cubicBezTo>
                      <a:pt x="4970" y="16987"/>
                      <a:pt x="4970" y="16987"/>
                      <a:pt x="4970" y="16987"/>
                    </a:cubicBezTo>
                    <a:cubicBezTo>
                      <a:pt x="5168" y="17161"/>
                      <a:pt x="5442" y="17434"/>
                      <a:pt x="5665" y="17608"/>
                    </a:cubicBezTo>
                    <a:cubicBezTo>
                      <a:pt x="6187" y="18005"/>
                      <a:pt x="6187" y="18005"/>
                      <a:pt x="6187" y="18005"/>
                    </a:cubicBezTo>
                    <a:cubicBezTo>
                      <a:pt x="6460" y="18179"/>
                      <a:pt x="6808" y="18427"/>
                      <a:pt x="7082" y="18576"/>
                    </a:cubicBezTo>
                    <a:cubicBezTo>
                      <a:pt x="7579" y="18849"/>
                      <a:pt x="7579" y="18849"/>
                      <a:pt x="7579" y="18849"/>
                    </a:cubicBezTo>
                    <a:cubicBezTo>
                      <a:pt x="7802" y="18949"/>
                      <a:pt x="8125" y="19098"/>
                      <a:pt x="8349" y="19197"/>
                    </a:cubicBezTo>
                    <a:cubicBezTo>
                      <a:pt x="8771" y="19346"/>
                      <a:pt x="8771" y="19346"/>
                      <a:pt x="8771" y="19346"/>
                    </a:cubicBezTo>
                    <a:cubicBezTo>
                      <a:pt x="8921" y="19396"/>
                      <a:pt x="9119" y="19445"/>
                      <a:pt x="9268" y="19495"/>
                    </a:cubicBezTo>
                    <a:cubicBezTo>
                      <a:pt x="9591" y="19594"/>
                      <a:pt x="9591" y="19594"/>
                      <a:pt x="9591" y="19594"/>
                    </a:cubicBezTo>
                    <a:cubicBezTo>
                      <a:pt x="9716" y="19619"/>
                      <a:pt x="9840" y="19644"/>
                      <a:pt x="9964" y="19669"/>
                    </a:cubicBezTo>
                    <a:cubicBezTo>
                      <a:pt x="10238" y="19718"/>
                      <a:pt x="10238" y="19718"/>
                      <a:pt x="10238" y="19718"/>
                    </a:cubicBezTo>
                    <a:cubicBezTo>
                      <a:pt x="10312" y="19743"/>
                      <a:pt x="10436" y="19743"/>
                      <a:pt x="10511" y="19768"/>
                    </a:cubicBezTo>
                    <a:cubicBezTo>
                      <a:pt x="10759" y="19793"/>
                      <a:pt x="10759" y="19793"/>
                      <a:pt x="10759" y="19793"/>
                    </a:cubicBezTo>
                    <a:cubicBezTo>
                      <a:pt x="10834" y="19793"/>
                      <a:pt x="10933" y="19818"/>
                      <a:pt x="11008" y="19818"/>
                    </a:cubicBezTo>
                    <a:cubicBezTo>
                      <a:pt x="11231" y="19843"/>
                      <a:pt x="11231" y="19843"/>
                      <a:pt x="11231" y="19843"/>
                    </a:cubicBezTo>
                    <a:cubicBezTo>
                      <a:pt x="11306" y="19843"/>
                      <a:pt x="11405" y="19843"/>
                      <a:pt x="11455" y="19867"/>
                    </a:cubicBezTo>
                    <a:cubicBezTo>
                      <a:pt x="11679" y="19867"/>
                      <a:pt x="11679" y="19867"/>
                      <a:pt x="11679" y="19867"/>
                    </a:cubicBezTo>
                    <a:cubicBezTo>
                      <a:pt x="11753" y="19867"/>
                      <a:pt x="11828" y="19867"/>
                      <a:pt x="11902" y="19867"/>
                    </a:cubicBezTo>
                    <a:cubicBezTo>
                      <a:pt x="12101" y="19867"/>
                      <a:pt x="12101" y="19867"/>
                      <a:pt x="12101" y="19867"/>
                    </a:cubicBezTo>
                    <a:cubicBezTo>
                      <a:pt x="12176" y="19867"/>
                      <a:pt x="12275" y="19867"/>
                      <a:pt x="12325" y="19867"/>
                    </a:cubicBezTo>
                    <a:cubicBezTo>
                      <a:pt x="12548" y="19843"/>
                      <a:pt x="12548" y="19843"/>
                      <a:pt x="12548" y="19843"/>
                    </a:cubicBezTo>
                    <a:cubicBezTo>
                      <a:pt x="12623" y="19843"/>
                      <a:pt x="12722" y="19843"/>
                      <a:pt x="12797" y="19843"/>
                    </a:cubicBezTo>
                    <a:cubicBezTo>
                      <a:pt x="13045" y="19818"/>
                      <a:pt x="13045" y="19818"/>
                      <a:pt x="13045" y="19818"/>
                    </a:cubicBezTo>
                    <a:cubicBezTo>
                      <a:pt x="13120" y="19793"/>
                      <a:pt x="13219" y="19793"/>
                      <a:pt x="13294" y="19793"/>
                    </a:cubicBezTo>
                    <a:cubicBezTo>
                      <a:pt x="13617" y="19743"/>
                      <a:pt x="13617" y="19743"/>
                      <a:pt x="13617" y="19743"/>
                    </a:cubicBezTo>
                    <a:cubicBezTo>
                      <a:pt x="14362" y="19594"/>
                      <a:pt x="14835" y="19470"/>
                      <a:pt x="15630" y="19172"/>
                    </a:cubicBezTo>
                    <a:cubicBezTo>
                      <a:pt x="16152" y="18949"/>
                      <a:pt x="16152" y="18949"/>
                      <a:pt x="16152" y="18949"/>
                    </a:cubicBezTo>
                    <a:cubicBezTo>
                      <a:pt x="16798" y="18626"/>
                      <a:pt x="16847" y="18601"/>
                      <a:pt x="17270" y="18353"/>
                    </a:cubicBezTo>
                    <a:cubicBezTo>
                      <a:pt x="17816" y="17980"/>
                      <a:pt x="17816" y="17980"/>
                      <a:pt x="17816" y="17980"/>
                    </a:cubicBezTo>
                    <a:cubicBezTo>
                      <a:pt x="18065" y="17781"/>
                      <a:pt x="18388" y="17533"/>
                      <a:pt x="18612" y="17334"/>
                    </a:cubicBezTo>
                    <a:cubicBezTo>
                      <a:pt x="19133" y="16838"/>
                      <a:pt x="19133" y="16838"/>
                      <a:pt x="19133" y="16838"/>
                    </a:cubicBezTo>
                    <a:cubicBezTo>
                      <a:pt x="19307" y="16614"/>
                      <a:pt x="19556" y="16341"/>
                      <a:pt x="19730" y="16142"/>
                    </a:cubicBezTo>
                    <a:cubicBezTo>
                      <a:pt x="20177" y="15522"/>
                      <a:pt x="20177" y="15522"/>
                      <a:pt x="20177" y="15522"/>
                    </a:cubicBezTo>
                    <a:cubicBezTo>
                      <a:pt x="20326" y="15323"/>
                      <a:pt x="20525" y="15025"/>
                      <a:pt x="20649" y="14777"/>
                    </a:cubicBezTo>
                    <a:cubicBezTo>
                      <a:pt x="20997" y="14106"/>
                      <a:pt x="20997" y="14106"/>
                      <a:pt x="20997" y="14106"/>
                    </a:cubicBezTo>
                    <a:cubicBezTo>
                      <a:pt x="21096" y="13883"/>
                      <a:pt x="21246" y="13560"/>
                      <a:pt x="21320" y="13311"/>
                    </a:cubicBezTo>
                    <a:cubicBezTo>
                      <a:pt x="21569" y="12566"/>
                      <a:pt x="21569" y="12566"/>
                      <a:pt x="21569" y="12566"/>
                    </a:cubicBezTo>
                    <a:cubicBezTo>
                      <a:pt x="21618" y="12318"/>
                      <a:pt x="21693" y="11970"/>
                      <a:pt x="21743" y="11722"/>
                    </a:cubicBezTo>
                    <a:cubicBezTo>
                      <a:pt x="21867" y="10927"/>
                      <a:pt x="21867" y="10927"/>
                      <a:pt x="21867" y="10927"/>
                    </a:cubicBezTo>
                    <a:cubicBezTo>
                      <a:pt x="21892" y="10629"/>
                      <a:pt x="21916" y="10257"/>
                      <a:pt x="21916" y="9959"/>
                    </a:cubicBezTo>
                    <a:cubicBezTo>
                      <a:pt x="21892" y="9139"/>
                      <a:pt x="21892" y="9139"/>
                      <a:pt x="21892" y="9139"/>
                    </a:cubicBezTo>
                    <a:cubicBezTo>
                      <a:pt x="21842" y="8891"/>
                      <a:pt x="21817" y="8543"/>
                      <a:pt x="21767" y="8270"/>
                    </a:cubicBezTo>
                    <a:cubicBezTo>
                      <a:pt x="21618" y="7500"/>
                      <a:pt x="21618" y="7500"/>
                      <a:pt x="21618" y="7500"/>
                    </a:cubicBezTo>
                    <a:cubicBezTo>
                      <a:pt x="21544" y="7252"/>
                      <a:pt x="21444" y="6929"/>
                      <a:pt x="21370" y="6681"/>
                    </a:cubicBezTo>
                    <a:cubicBezTo>
                      <a:pt x="21096" y="5961"/>
                      <a:pt x="21096" y="5961"/>
                      <a:pt x="21096" y="5961"/>
                    </a:cubicBezTo>
                    <a:cubicBezTo>
                      <a:pt x="20972" y="5737"/>
                      <a:pt x="20848" y="5414"/>
                      <a:pt x="20724" y="5191"/>
                    </a:cubicBezTo>
                    <a:cubicBezTo>
                      <a:pt x="20326" y="4545"/>
                      <a:pt x="20326" y="4545"/>
                      <a:pt x="20326" y="4545"/>
                    </a:cubicBezTo>
                    <a:cubicBezTo>
                      <a:pt x="20177" y="4346"/>
                      <a:pt x="19978" y="4048"/>
                      <a:pt x="19829" y="3850"/>
                    </a:cubicBezTo>
                    <a:cubicBezTo>
                      <a:pt x="19357" y="3279"/>
                      <a:pt x="19357" y="3279"/>
                      <a:pt x="19357" y="3279"/>
                    </a:cubicBezTo>
                    <a:cubicBezTo>
                      <a:pt x="19158" y="3080"/>
                      <a:pt x="18910" y="2832"/>
                      <a:pt x="18711" y="2633"/>
                    </a:cubicBezTo>
                    <a:cubicBezTo>
                      <a:pt x="18189" y="2186"/>
                      <a:pt x="18189" y="2186"/>
                      <a:pt x="18189" y="2186"/>
                    </a:cubicBezTo>
                    <a:cubicBezTo>
                      <a:pt x="17493" y="1664"/>
                      <a:pt x="17419" y="1615"/>
                      <a:pt x="16872" y="1292"/>
                    </a:cubicBezTo>
                    <a:cubicBezTo>
                      <a:pt x="19307" y="2658"/>
                      <a:pt x="20898" y="5389"/>
                      <a:pt x="20898" y="8742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48" name="Freeform 68"/>
              <p:cNvSpPr>
                <a:spLocks noChangeAspect="1"/>
              </p:cNvSpPr>
              <p:nvPr/>
            </p:nvSpPr>
            <p:spPr bwMode="auto">
              <a:xfrm>
                <a:off x="2176" y="1566"/>
                <a:ext cx="1315" cy="1309"/>
              </a:xfrm>
              <a:custGeom>
                <a:avLst/>
                <a:gdLst>
                  <a:gd name="T0" fmla="*/ 0 w 10958"/>
                  <a:gd name="T1" fmla="*/ 0 h 10909"/>
                  <a:gd name="T2" fmla="*/ 0 w 10958"/>
                  <a:gd name="T3" fmla="*/ 0 h 10909"/>
                  <a:gd name="T4" fmla="*/ 0 w 10958"/>
                  <a:gd name="T5" fmla="*/ 0 h 10909"/>
                  <a:gd name="T6" fmla="*/ 0 w 10958"/>
                  <a:gd name="T7" fmla="*/ 0 h 10909"/>
                  <a:gd name="T8" fmla="*/ 0 w 10958"/>
                  <a:gd name="T9" fmla="*/ 0 h 10909"/>
                  <a:gd name="T10" fmla="*/ 0 w 10958"/>
                  <a:gd name="T11" fmla="*/ 0 h 10909"/>
                  <a:gd name="T12" fmla="*/ 0 w 10958"/>
                  <a:gd name="T13" fmla="*/ 0 h 10909"/>
                  <a:gd name="T14" fmla="*/ 0 w 10958"/>
                  <a:gd name="T15" fmla="*/ 0 h 10909"/>
                  <a:gd name="T16" fmla="*/ 0 w 10958"/>
                  <a:gd name="T17" fmla="*/ 0 h 10909"/>
                  <a:gd name="T18" fmla="*/ 0 w 10958"/>
                  <a:gd name="T19" fmla="*/ 0 h 10909"/>
                  <a:gd name="T20" fmla="*/ 0 w 10958"/>
                  <a:gd name="T21" fmla="*/ 0 h 10909"/>
                  <a:gd name="T22" fmla="*/ 0 w 10958"/>
                  <a:gd name="T23" fmla="*/ 0 h 10909"/>
                  <a:gd name="T24" fmla="*/ 0 w 10958"/>
                  <a:gd name="T25" fmla="*/ 0 h 10909"/>
                  <a:gd name="T26" fmla="*/ 0 w 10958"/>
                  <a:gd name="T27" fmla="*/ 0 h 10909"/>
                  <a:gd name="T28" fmla="*/ 0 w 10958"/>
                  <a:gd name="T29" fmla="*/ 0 h 10909"/>
                  <a:gd name="T30" fmla="*/ 0 w 10958"/>
                  <a:gd name="T31" fmla="*/ 0 h 10909"/>
                  <a:gd name="T32" fmla="*/ 0 w 10958"/>
                  <a:gd name="T33" fmla="*/ 0 h 10909"/>
                  <a:gd name="T34" fmla="*/ 0 w 10958"/>
                  <a:gd name="T35" fmla="*/ 0 h 10909"/>
                  <a:gd name="T36" fmla="*/ 0 w 10958"/>
                  <a:gd name="T37" fmla="*/ 0 h 10909"/>
                  <a:gd name="T38" fmla="*/ 0 w 10958"/>
                  <a:gd name="T39" fmla="*/ 0 h 10909"/>
                  <a:gd name="T40" fmla="*/ 0 w 10958"/>
                  <a:gd name="T41" fmla="*/ 0 h 10909"/>
                  <a:gd name="T42" fmla="*/ 0 w 10958"/>
                  <a:gd name="T43" fmla="*/ 0 h 10909"/>
                  <a:gd name="T44" fmla="*/ 0 w 10958"/>
                  <a:gd name="T45" fmla="*/ 0 h 10909"/>
                  <a:gd name="T46" fmla="*/ 0 w 10958"/>
                  <a:gd name="T47" fmla="*/ 0 h 10909"/>
                  <a:gd name="T48" fmla="*/ 0 w 10958"/>
                  <a:gd name="T49" fmla="*/ 0 h 10909"/>
                  <a:gd name="T50" fmla="*/ 0 w 10958"/>
                  <a:gd name="T51" fmla="*/ 0 h 10909"/>
                  <a:gd name="T52" fmla="*/ 0 w 10958"/>
                  <a:gd name="T53" fmla="*/ 0 h 10909"/>
                  <a:gd name="T54" fmla="*/ 0 w 10958"/>
                  <a:gd name="T55" fmla="*/ 0 h 10909"/>
                  <a:gd name="T56" fmla="*/ 0 w 10958"/>
                  <a:gd name="T57" fmla="*/ 0 h 10909"/>
                  <a:gd name="T58" fmla="*/ 0 w 10958"/>
                  <a:gd name="T59" fmla="*/ 0 h 10909"/>
                  <a:gd name="T60" fmla="*/ 0 w 10958"/>
                  <a:gd name="T61" fmla="*/ 0 h 10909"/>
                  <a:gd name="T62" fmla="*/ 0 w 10958"/>
                  <a:gd name="T63" fmla="*/ 0 h 10909"/>
                  <a:gd name="T64" fmla="*/ 0 w 10958"/>
                  <a:gd name="T65" fmla="*/ 0 h 10909"/>
                  <a:gd name="T66" fmla="*/ 0 w 10958"/>
                  <a:gd name="T67" fmla="*/ 0 h 10909"/>
                  <a:gd name="T68" fmla="*/ 0 w 10958"/>
                  <a:gd name="T69" fmla="*/ 0 h 10909"/>
                  <a:gd name="T70" fmla="*/ 0 w 10958"/>
                  <a:gd name="T71" fmla="*/ 0 h 10909"/>
                  <a:gd name="T72" fmla="*/ 0 w 10958"/>
                  <a:gd name="T73" fmla="*/ 0 h 10909"/>
                  <a:gd name="T74" fmla="*/ 0 w 10958"/>
                  <a:gd name="T75" fmla="*/ 0 h 10909"/>
                  <a:gd name="T76" fmla="*/ 0 w 10958"/>
                  <a:gd name="T77" fmla="*/ 0 h 10909"/>
                  <a:gd name="T78" fmla="*/ 0 w 10958"/>
                  <a:gd name="T79" fmla="*/ 0 h 10909"/>
                  <a:gd name="T80" fmla="*/ 0 w 10958"/>
                  <a:gd name="T81" fmla="*/ 0 h 10909"/>
                  <a:gd name="T82" fmla="*/ 0 w 10958"/>
                  <a:gd name="T83" fmla="*/ 0 h 10909"/>
                  <a:gd name="T84" fmla="*/ 0 w 10958"/>
                  <a:gd name="T85" fmla="*/ 0 h 10909"/>
                  <a:gd name="T86" fmla="*/ 0 w 10958"/>
                  <a:gd name="T87" fmla="*/ 0 h 10909"/>
                  <a:gd name="T88" fmla="*/ 0 w 10958"/>
                  <a:gd name="T89" fmla="*/ 0 h 10909"/>
                  <a:gd name="T90" fmla="*/ 0 w 10958"/>
                  <a:gd name="T91" fmla="*/ 0 h 10909"/>
                  <a:gd name="T92" fmla="*/ 0 w 10958"/>
                  <a:gd name="T93" fmla="*/ 0 h 10909"/>
                  <a:gd name="T94" fmla="*/ 0 w 10958"/>
                  <a:gd name="T95" fmla="*/ 0 h 10909"/>
                  <a:gd name="T96" fmla="*/ 0 w 10958"/>
                  <a:gd name="T97" fmla="*/ 0 h 10909"/>
                  <a:gd name="T98" fmla="*/ 0 w 10958"/>
                  <a:gd name="T99" fmla="*/ 0 h 10909"/>
                  <a:gd name="T100" fmla="*/ 0 w 10958"/>
                  <a:gd name="T101" fmla="*/ 0 h 10909"/>
                  <a:gd name="T102" fmla="*/ 0 w 10958"/>
                  <a:gd name="T103" fmla="*/ 0 h 1090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958"/>
                  <a:gd name="T157" fmla="*/ 0 h 10909"/>
                  <a:gd name="T158" fmla="*/ 10958 w 10958"/>
                  <a:gd name="T159" fmla="*/ 10909 h 1090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958" h="10909">
                    <a:moveTo>
                      <a:pt x="10449" y="4374"/>
                    </a:moveTo>
                    <a:cubicBezTo>
                      <a:pt x="10449" y="6560"/>
                      <a:pt x="9070" y="8586"/>
                      <a:pt x="7194" y="9405"/>
                    </a:cubicBezTo>
                    <a:cubicBezTo>
                      <a:pt x="7119" y="9443"/>
                      <a:pt x="7032" y="9480"/>
                      <a:pt x="6970" y="9517"/>
                    </a:cubicBezTo>
                    <a:cubicBezTo>
                      <a:pt x="3678" y="10909"/>
                      <a:pt x="0" y="7157"/>
                      <a:pt x="1367" y="3790"/>
                    </a:cubicBezTo>
                    <a:cubicBezTo>
                      <a:pt x="2460" y="1094"/>
                      <a:pt x="6958" y="1206"/>
                      <a:pt x="8474" y="4722"/>
                    </a:cubicBezTo>
                    <a:cubicBezTo>
                      <a:pt x="9269" y="6573"/>
                      <a:pt x="8734" y="8548"/>
                      <a:pt x="7194" y="9405"/>
                    </a:cubicBezTo>
                    <a:cubicBezTo>
                      <a:pt x="9070" y="8586"/>
                      <a:pt x="10449" y="6560"/>
                      <a:pt x="10449" y="4374"/>
                    </a:cubicBezTo>
                    <a:cubicBezTo>
                      <a:pt x="10449" y="2696"/>
                      <a:pt x="9654" y="1330"/>
                      <a:pt x="8436" y="647"/>
                    </a:cubicBezTo>
                    <a:cubicBezTo>
                      <a:pt x="8362" y="609"/>
                      <a:pt x="8262" y="547"/>
                      <a:pt x="8188" y="510"/>
                    </a:cubicBezTo>
                    <a:cubicBezTo>
                      <a:pt x="8064" y="460"/>
                      <a:pt x="7914" y="386"/>
                      <a:pt x="7803" y="336"/>
                    </a:cubicBezTo>
                    <a:cubicBezTo>
                      <a:pt x="7591" y="261"/>
                      <a:pt x="7591" y="261"/>
                      <a:pt x="7591" y="261"/>
                    </a:cubicBezTo>
                    <a:cubicBezTo>
                      <a:pt x="7517" y="237"/>
                      <a:pt x="7418" y="212"/>
                      <a:pt x="7343" y="187"/>
                    </a:cubicBezTo>
                    <a:cubicBezTo>
                      <a:pt x="7169" y="137"/>
                      <a:pt x="7169" y="137"/>
                      <a:pt x="7169" y="137"/>
                    </a:cubicBezTo>
                    <a:cubicBezTo>
                      <a:pt x="7119" y="125"/>
                      <a:pt x="7045" y="112"/>
                      <a:pt x="6995" y="100"/>
                    </a:cubicBezTo>
                    <a:cubicBezTo>
                      <a:pt x="6858" y="75"/>
                      <a:pt x="6858" y="75"/>
                      <a:pt x="6858" y="75"/>
                    </a:cubicBezTo>
                    <a:cubicBezTo>
                      <a:pt x="6809" y="63"/>
                      <a:pt x="6759" y="63"/>
                      <a:pt x="6709" y="50"/>
                    </a:cubicBezTo>
                    <a:cubicBezTo>
                      <a:pt x="6585" y="38"/>
                      <a:pt x="6585" y="38"/>
                      <a:pt x="6585" y="38"/>
                    </a:cubicBezTo>
                    <a:cubicBezTo>
                      <a:pt x="6548" y="25"/>
                      <a:pt x="6498" y="25"/>
                      <a:pt x="6461" y="25"/>
                    </a:cubicBezTo>
                    <a:cubicBezTo>
                      <a:pt x="6349" y="13"/>
                      <a:pt x="6349" y="13"/>
                      <a:pt x="6349" y="13"/>
                    </a:cubicBezTo>
                    <a:cubicBezTo>
                      <a:pt x="6324" y="13"/>
                      <a:pt x="6274" y="13"/>
                      <a:pt x="6237" y="0"/>
                    </a:cubicBezTo>
                    <a:cubicBezTo>
                      <a:pt x="6138" y="0"/>
                      <a:pt x="6138" y="0"/>
                      <a:pt x="6138" y="0"/>
                    </a:cubicBezTo>
                    <a:cubicBezTo>
                      <a:pt x="6101" y="0"/>
                      <a:pt x="6063" y="0"/>
                      <a:pt x="6026" y="0"/>
                    </a:cubicBezTo>
                    <a:cubicBezTo>
                      <a:pt x="5914" y="0"/>
                      <a:pt x="5914" y="0"/>
                      <a:pt x="5914" y="0"/>
                    </a:cubicBezTo>
                    <a:cubicBezTo>
                      <a:pt x="5889" y="0"/>
                      <a:pt x="5840" y="0"/>
                      <a:pt x="5802" y="0"/>
                    </a:cubicBezTo>
                    <a:cubicBezTo>
                      <a:pt x="5691" y="13"/>
                      <a:pt x="5691" y="13"/>
                      <a:pt x="5691" y="13"/>
                    </a:cubicBezTo>
                    <a:cubicBezTo>
                      <a:pt x="5666" y="13"/>
                      <a:pt x="5616" y="13"/>
                      <a:pt x="5579" y="13"/>
                    </a:cubicBezTo>
                    <a:cubicBezTo>
                      <a:pt x="5454" y="25"/>
                      <a:pt x="5454" y="25"/>
                      <a:pt x="5454" y="25"/>
                    </a:cubicBezTo>
                    <a:cubicBezTo>
                      <a:pt x="5417" y="38"/>
                      <a:pt x="5367" y="38"/>
                      <a:pt x="5318" y="38"/>
                    </a:cubicBezTo>
                    <a:cubicBezTo>
                      <a:pt x="5156" y="63"/>
                      <a:pt x="5156" y="63"/>
                      <a:pt x="5156" y="63"/>
                    </a:cubicBezTo>
                    <a:cubicBezTo>
                      <a:pt x="4684" y="162"/>
                      <a:pt x="4461" y="237"/>
                      <a:pt x="4100" y="373"/>
                    </a:cubicBezTo>
                    <a:cubicBezTo>
                      <a:pt x="3839" y="485"/>
                      <a:pt x="3839" y="485"/>
                      <a:pt x="3839" y="485"/>
                    </a:cubicBezTo>
                    <a:cubicBezTo>
                      <a:pt x="3516" y="659"/>
                      <a:pt x="3491" y="671"/>
                      <a:pt x="3293" y="796"/>
                    </a:cubicBezTo>
                    <a:cubicBezTo>
                      <a:pt x="3019" y="982"/>
                      <a:pt x="3019" y="982"/>
                      <a:pt x="3019" y="982"/>
                    </a:cubicBezTo>
                    <a:cubicBezTo>
                      <a:pt x="2907" y="1081"/>
                      <a:pt x="2746" y="1206"/>
                      <a:pt x="2634" y="1305"/>
                    </a:cubicBezTo>
                    <a:cubicBezTo>
                      <a:pt x="2373" y="1566"/>
                      <a:pt x="2373" y="1566"/>
                      <a:pt x="2373" y="1566"/>
                    </a:cubicBezTo>
                    <a:cubicBezTo>
                      <a:pt x="2286" y="1665"/>
                      <a:pt x="2162" y="1802"/>
                      <a:pt x="2075" y="1914"/>
                    </a:cubicBezTo>
                    <a:cubicBezTo>
                      <a:pt x="1851" y="2212"/>
                      <a:pt x="1851" y="2212"/>
                      <a:pt x="1851" y="2212"/>
                    </a:cubicBezTo>
                    <a:cubicBezTo>
                      <a:pt x="1789" y="2324"/>
                      <a:pt x="1690" y="2473"/>
                      <a:pt x="1628" y="2585"/>
                    </a:cubicBezTo>
                    <a:cubicBezTo>
                      <a:pt x="1454" y="2933"/>
                      <a:pt x="1454" y="2933"/>
                      <a:pt x="1454" y="2933"/>
                    </a:cubicBezTo>
                    <a:cubicBezTo>
                      <a:pt x="1404" y="3044"/>
                      <a:pt x="1342" y="3206"/>
                      <a:pt x="1292" y="3330"/>
                    </a:cubicBezTo>
                    <a:cubicBezTo>
                      <a:pt x="1180" y="3703"/>
                      <a:pt x="1180" y="3703"/>
                      <a:pt x="1180" y="3703"/>
                    </a:cubicBezTo>
                    <a:cubicBezTo>
                      <a:pt x="1156" y="3827"/>
                      <a:pt x="1106" y="4001"/>
                      <a:pt x="1093" y="4125"/>
                    </a:cubicBezTo>
                    <a:cubicBezTo>
                      <a:pt x="1031" y="4523"/>
                      <a:pt x="1031" y="4523"/>
                      <a:pt x="1031" y="4523"/>
                    </a:cubicBezTo>
                    <a:cubicBezTo>
                      <a:pt x="1031" y="4647"/>
                      <a:pt x="1019" y="4833"/>
                      <a:pt x="1019" y="4958"/>
                    </a:cubicBezTo>
                    <a:cubicBezTo>
                      <a:pt x="1031" y="5368"/>
                      <a:pt x="1031" y="5368"/>
                      <a:pt x="1031" y="5368"/>
                    </a:cubicBezTo>
                    <a:cubicBezTo>
                      <a:pt x="1056" y="5579"/>
                      <a:pt x="1093" y="5865"/>
                      <a:pt x="1143" y="6076"/>
                    </a:cubicBezTo>
                    <a:cubicBezTo>
                      <a:pt x="1243" y="6449"/>
                      <a:pt x="1243" y="6449"/>
                      <a:pt x="1243" y="6449"/>
                    </a:cubicBezTo>
                    <a:cubicBezTo>
                      <a:pt x="1280" y="6573"/>
                      <a:pt x="1342" y="6734"/>
                      <a:pt x="1392" y="6859"/>
                    </a:cubicBezTo>
                    <a:cubicBezTo>
                      <a:pt x="1541" y="7206"/>
                      <a:pt x="1541" y="7206"/>
                      <a:pt x="1541" y="7206"/>
                    </a:cubicBezTo>
                    <a:cubicBezTo>
                      <a:pt x="1603" y="7318"/>
                      <a:pt x="1690" y="7467"/>
                      <a:pt x="1752" y="7579"/>
                    </a:cubicBezTo>
                    <a:cubicBezTo>
                      <a:pt x="1963" y="7890"/>
                      <a:pt x="1963" y="7890"/>
                      <a:pt x="1963" y="7890"/>
                    </a:cubicBezTo>
                    <a:cubicBezTo>
                      <a:pt x="2050" y="7989"/>
                      <a:pt x="2150" y="8126"/>
                      <a:pt x="2237" y="8225"/>
                    </a:cubicBezTo>
                    <a:cubicBezTo>
                      <a:pt x="2485" y="8499"/>
                      <a:pt x="2485" y="8499"/>
                      <a:pt x="2485" y="8499"/>
                    </a:cubicBezTo>
                    <a:cubicBezTo>
                      <a:pt x="2584" y="8586"/>
                      <a:pt x="2721" y="8722"/>
                      <a:pt x="2833" y="8809"/>
                    </a:cubicBezTo>
                    <a:cubicBezTo>
                      <a:pt x="3094" y="9008"/>
                      <a:pt x="3094" y="9008"/>
                      <a:pt x="3094" y="9008"/>
                    </a:cubicBezTo>
                    <a:cubicBezTo>
                      <a:pt x="3230" y="9095"/>
                      <a:pt x="3404" y="9219"/>
                      <a:pt x="3541" y="9294"/>
                    </a:cubicBezTo>
                    <a:cubicBezTo>
                      <a:pt x="3790" y="9430"/>
                      <a:pt x="3790" y="9430"/>
                      <a:pt x="3790" y="9430"/>
                    </a:cubicBezTo>
                    <a:cubicBezTo>
                      <a:pt x="3901" y="9480"/>
                      <a:pt x="4063" y="9555"/>
                      <a:pt x="4175" y="9604"/>
                    </a:cubicBezTo>
                    <a:cubicBezTo>
                      <a:pt x="4386" y="9679"/>
                      <a:pt x="4386" y="9679"/>
                      <a:pt x="4386" y="9679"/>
                    </a:cubicBezTo>
                    <a:cubicBezTo>
                      <a:pt x="4461" y="9704"/>
                      <a:pt x="4560" y="9729"/>
                      <a:pt x="4634" y="9753"/>
                    </a:cubicBezTo>
                    <a:cubicBezTo>
                      <a:pt x="4796" y="9803"/>
                      <a:pt x="4796" y="9803"/>
                      <a:pt x="4796" y="9803"/>
                    </a:cubicBezTo>
                    <a:cubicBezTo>
                      <a:pt x="4858" y="9815"/>
                      <a:pt x="4920" y="9828"/>
                      <a:pt x="4982" y="9840"/>
                    </a:cubicBezTo>
                    <a:cubicBezTo>
                      <a:pt x="5119" y="9865"/>
                      <a:pt x="5119" y="9865"/>
                      <a:pt x="5119" y="9865"/>
                    </a:cubicBezTo>
                    <a:cubicBezTo>
                      <a:pt x="5156" y="9878"/>
                      <a:pt x="5218" y="9878"/>
                      <a:pt x="5256" y="9890"/>
                    </a:cubicBezTo>
                    <a:cubicBezTo>
                      <a:pt x="5380" y="9902"/>
                      <a:pt x="5380" y="9902"/>
                      <a:pt x="5380" y="9902"/>
                    </a:cubicBezTo>
                    <a:cubicBezTo>
                      <a:pt x="5417" y="9902"/>
                      <a:pt x="5467" y="9915"/>
                      <a:pt x="5504" y="9915"/>
                    </a:cubicBezTo>
                    <a:cubicBezTo>
                      <a:pt x="5616" y="9927"/>
                      <a:pt x="5616" y="9927"/>
                      <a:pt x="5616" y="9927"/>
                    </a:cubicBezTo>
                    <a:cubicBezTo>
                      <a:pt x="5653" y="9927"/>
                      <a:pt x="5703" y="9927"/>
                      <a:pt x="5728" y="9940"/>
                    </a:cubicBezTo>
                    <a:cubicBezTo>
                      <a:pt x="5840" y="9940"/>
                      <a:pt x="5840" y="9940"/>
                      <a:pt x="5840" y="9940"/>
                    </a:cubicBezTo>
                    <a:cubicBezTo>
                      <a:pt x="5877" y="9940"/>
                      <a:pt x="5914" y="9940"/>
                      <a:pt x="5951" y="9940"/>
                    </a:cubicBezTo>
                    <a:cubicBezTo>
                      <a:pt x="6051" y="9940"/>
                      <a:pt x="6051" y="9940"/>
                      <a:pt x="6051" y="9940"/>
                    </a:cubicBezTo>
                    <a:cubicBezTo>
                      <a:pt x="6088" y="9940"/>
                      <a:pt x="6138" y="9940"/>
                      <a:pt x="6163" y="9940"/>
                    </a:cubicBezTo>
                    <a:cubicBezTo>
                      <a:pt x="6274" y="9927"/>
                      <a:pt x="6274" y="9927"/>
                      <a:pt x="6274" y="9927"/>
                    </a:cubicBezTo>
                    <a:cubicBezTo>
                      <a:pt x="6312" y="9927"/>
                      <a:pt x="6361" y="9927"/>
                      <a:pt x="6399" y="9927"/>
                    </a:cubicBezTo>
                    <a:cubicBezTo>
                      <a:pt x="6523" y="9915"/>
                      <a:pt x="6523" y="9915"/>
                      <a:pt x="6523" y="9915"/>
                    </a:cubicBezTo>
                    <a:cubicBezTo>
                      <a:pt x="6560" y="9902"/>
                      <a:pt x="6610" y="9902"/>
                      <a:pt x="6647" y="9902"/>
                    </a:cubicBezTo>
                    <a:cubicBezTo>
                      <a:pt x="6809" y="9878"/>
                      <a:pt x="6809" y="9878"/>
                      <a:pt x="6809" y="9878"/>
                    </a:cubicBezTo>
                    <a:cubicBezTo>
                      <a:pt x="7181" y="9803"/>
                      <a:pt x="7418" y="9741"/>
                      <a:pt x="7815" y="9592"/>
                    </a:cubicBezTo>
                    <a:cubicBezTo>
                      <a:pt x="8076" y="9480"/>
                      <a:pt x="8076" y="9480"/>
                      <a:pt x="8076" y="9480"/>
                    </a:cubicBezTo>
                    <a:cubicBezTo>
                      <a:pt x="8399" y="9319"/>
                      <a:pt x="8424" y="9306"/>
                      <a:pt x="8635" y="9182"/>
                    </a:cubicBezTo>
                    <a:cubicBezTo>
                      <a:pt x="8908" y="8995"/>
                      <a:pt x="8908" y="8995"/>
                      <a:pt x="8908" y="8995"/>
                    </a:cubicBezTo>
                    <a:cubicBezTo>
                      <a:pt x="9033" y="8896"/>
                      <a:pt x="9194" y="8772"/>
                      <a:pt x="9306" y="8672"/>
                    </a:cubicBezTo>
                    <a:cubicBezTo>
                      <a:pt x="9567" y="8424"/>
                      <a:pt x="9567" y="8424"/>
                      <a:pt x="9567" y="8424"/>
                    </a:cubicBezTo>
                    <a:cubicBezTo>
                      <a:pt x="9654" y="8312"/>
                      <a:pt x="9778" y="8176"/>
                      <a:pt x="9865" y="8076"/>
                    </a:cubicBezTo>
                    <a:cubicBezTo>
                      <a:pt x="10089" y="7766"/>
                      <a:pt x="10089" y="7766"/>
                      <a:pt x="10089" y="7766"/>
                    </a:cubicBezTo>
                    <a:cubicBezTo>
                      <a:pt x="10163" y="7666"/>
                      <a:pt x="10263" y="7517"/>
                      <a:pt x="10325" y="7393"/>
                    </a:cubicBezTo>
                    <a:cubicBezTo>
                      <a:pt x="10499" y="7057"/>
                      <a:pt x="10499" y="7057"/>
                      <a:pt x="10499" y="7057"/>
                    </a:cubicBezTo>
                    <a:cubicBezTo>
                      <a:pt x="10548" y="6946"/>
                      <a:pt x="10623" y="6784"/>
                      <a:pt x="10660" y="6660"/>
                    </a:cubicBezTo>
                    <a:cubicBezTo>
                      <a:pt x="10785" y="6287"/>
                      <a:pt x="10785" y="6287"/>
                      <a:pt x="10785" y="6287"/>
                    </a:cubicBezTo>
                    <a:cubicBezTo>
                      <a:pt x="10809" y="6163"/>
                      <a:pt x="10847" y="5989"/>
                      <a:pt x="10871" y="5865"/>
                    </a:cubicBezTo>
                    <a:cubicBezTo>
                      <a:pt x="10934" y="5467"/>
                      <a:pt x="10934" y="5467"/>
                      <a:pt x="10934" y="5467"/>
                    </a:cubicBezTo>
                    <a:cubicBezTo>
                      <a:pt x="10946" y="5318"/>
                      <a:pt x="10958" y="5132"/>
                      <a:pt x="10958" y="4983"/>
                    </a:cubicBezTo>
                    <a:cubicBezTo>
                      <a:pt x="10946" y="4573"/>
                      <a:pt x="10946" y="4573"/>
                      <a:pt x="10946" y="4573"/>
                    </a:cubicBezTo>
                    <a:cubicBezTo>
                      <a:pt x="10921" y="4448"/>
                      <a:pt x="10909" y="4274"/>
                      <a:pt x="10884" y="4138"/>
                    </a:cubicBezTo>
                    <a:cubicBezTo>
                      <a:pt x="10809" y="3753"/>
                      <a:pt x="10809" y="3753"/>
                      <a:pt x="10809" y="3753"/>
                    </a:cubicBezTo>
                    <a:cubicBezTo>
                      <a:pt x="10772" y="3628"/>
                      <a:pt x="10722" y="3467"/>
                      <a:pt x="10685" y="3343"/>
                    </a:cubicBezTo>
                    <a:cubicBezTo>
                      <a:pt x="10548" y="2982"/>
                      <a:pt x="10548" y="2982"/>
                      <a:pt x="10548" y="2982"/>
                    </a:cubicBezTo>
                    <a:cubicBezTo>
                      <a:pt x="10486" y="2870"/>
                      <a:pt x="10424" y="2709"/>
                      <a:pt x="10362" y="2597"/>
                    </a:cubicBezTo>
                    <a:cubicBezTo>
                      <a:pt x="10163" y="2274"/>
                      <a:pt x="10163" y="2274"/>
                      <a:pt x="10163" y="2274"/>
                    </a:cubicBezTo>
                    <a:cubicBezTo>
                      <a:pt x="10089" y="2175"/>
                      <a:pt x="9989" y="2026"/>
                      <a:pt x="9915" y="1926"/>
                    </a:cubicBezTo>
                    <a:cubicBezTo>
                      <a:pt x="9679" y="1640"/>
                      <a:pt x="9679" y="1640"/>
                      <a:pt x="9679" y="1640"/>
                    </a:cubicBezTo>
                    <a:cubicBezTo>
                      <a:pt x="9579" y="1541"/>
                      <a:pt x="9455" y="1417"/>
                      <a:pt x="9356" y="1317"/>
                    </a:cubicBezTo>
                    <a:cubicBezTo>
                      <a:pt x="9095" y="1094"/>
                      <a:pt x="9095" y="1094"/>
                      <a:pt x="9095" y="1094"/>
                    </a:cubicBezTo>
                    <a:cubicBezTo>
                      <a:pt x="8747" y="833"/>
                      <a:pt x="8710" y="808"/>
                      <a:pt x="8436" y="647"/>
                    </a:cubicBezTo>
                    <a:cubicBezTo>
                      <a:pt x="9654" y="1330"/>
                      <a:pt x="10449" y="2696"/>
                      <a:pt x="10449" y="4374"/>
                    </a:cubicBezTo>
                  </a:path>
                </a:pathLst>
              </a:custGeom>
              <a:solidFill>
                <a:srgbClr val="F9A8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49" name="Freeform 69"/>
              <p:cNvSpPr>
                <a:spLocks noChangeAspect="1"/>
              </p:cNvSpPr>
              <p:nvPr/>
            </p:nvSpPr>
            <p:spPr bwMode="auto">
              <a:xfrm>
                <a:off x="2207" y="1566"/>
                <a:ext cx="1223" cy="1082"/>
              </a:xfrm>
              <a:custGeom>
                <a:avLst/>
                <a:gdLst>
                  <a:gd name="T0" fmla="*/ 0 w 20384"/>
                  <a:gd name="T1" fmla="*/ 0 h 18034"/>
                  <a:gd name="T2" fmla="*/ 0 w 20384"/>
                  <a:gd name="T3" fmla="*/ 0 h 18034"/>
                  <a:gd name="T4" fmla="*/ 0 w 20384"/>
                  <a:gd name="T5" fmla="*/ 0 h 18034"/>
                  <a:gd name="T6" fmla="*/ 0 w 20384"/>
                  <a:gd name="T7" fmla="*/ 0 h 18034"/>
                  <a:gd name="T8" fmla="*/ 0 w 20384"/>
                  <a:gd name="T9" fmla="*/ 0 h 18034"/>
                  <a:gd name="T10" fmla="*/ 0 w 20384"/>
                  <a:gd name="T11" fmla="*/ 0 h 18034"/>
                  <a:gd name="T12" fmla="*/ 0 w 20384"/>
                  <a:gd name="T13" fmla="*/ 0 h 18034"/>
                  <a:gd name="T14" fmla="*/ 0 w 20384"/>
                  <a:gd name="T15" fmla="*/ 0 h 18034"/>
                  <a:gd name="T16" fmla="*/ 0 w 20384"/>
                  <a:gd name="T17" fmla="*/ 0 h 18034"/>
                  <a:gd name="T18" fmla="*/ 0 w 20384"/>
                  <a:gd name="T19" fmla="*/ 0 h 18034"/>
                  <a:gd name="T20" fmla="*/ 0 w 20384"/>
                  <a:gd name="T21" fmla="*/ 0 h 18034"/>
                  <a:gd name="T22" fmla="*/ 0 w 20384"/>
                  <a:gd name="T23" fmla="*/ 0 h 18034"/>
                  <a:gd name="T24" fmla="*/ 0 w 20384"/>
                  <a:gd name="T25" fmla="*/ 0 h 18034"/>
                  <a:gd name="T26" fmla="*/ 0 w 20384"/>
                  <a:gd name="T27" fmla="*/ 0 h 18034"/>
                  <a:gd name="T28" fmla="*/ 0 w 20384"/>
                  <a:gd name="T29" fmla="*/ 0 h 18034"/>
                  <a:gd name="T30" fmla="*/ 0 w 20384"/>
                  <a:gd name="T31" fmla="*/ 0 h 18034"/>
                  <a:gd name="T32" fmla="*/ 0 w 20384"/>
                  <a:gd name="T33" fmla="*/ 0 h 18034"/>
                  <a:gd name="T34" fmla="*/ 0 w 20384"/>
                  <a:gd name="T35" fmla="*/ 0 h 18034"/>
                  <a:gd name="T36" fmla="*/ 0 w 20384"/>
                  <a:gd name="T37" fmla="*/ 0 h 18034"/>
                  <a:gd name="T38" fmla="*/ 0 w 20384"/>
                  <a:gd name="T39" fmla="*/ 0 h 18034"/>
                  <a:gd name="T40" fmla="*/ 0 w 20384"/>
                  <a:gd name="T41" fmla="*/ 0 h 18034"/>
                  <a:gd name="T42" fmla="*/ 0 w 20384"/>
                  <a:gd name="T43" fmla="*/ 0 h 18034"/>
                  <a:gd name="T44" fmla="*/ 0 w 20384"/>
                  <a:gd name="T45" fmla="*/ 0 h 18034"/>
                  <a:gd name="T46" fmla="*/ 0 w 20384"/>
                  <a:gd name="T47" fmla="*/ 0 h 18034"/>
                  <a:gd name="T48" fmla="*/ 0 w 20384"/>
                  <a:gd name="T49" fmla="*/ 0 h 18034"/>
                  <a:gd name="T50" fmla="*/ 0 w 20384"/>
                  <a:gd name="T51" fmla="*/ 0 h 18034"/>
                  <a:gd name="T52" fmla="*/ 0 w 20384"/>
                  <a:gd name="T53" fmla="*/ 0 h 18034"/>
                  <a:gd name="T54" fmla="*/ 0 w 20384"/>
                  <a:gd name="T55" fmla="*/ 0 h 18034"/>
                  <a:gd name="T56" fmla="*/ 0 w 20384"/>
                  <a:gd name="T57" fmla="*/ 0 h 18034"/>
                  <a:gd name="T58" fmla="*/ 0 w 20384"/>
                  <a:gd name="T59" fmla="*/ 0 h 18034"/>
                  <a:gd name="T60" fmla="*/ 0 w 20384"/>
                  <a:gd name="T61" fmla="*/ 0 h 18034"/>
                  <a:gd name="T62" fmla="*/ 0 w 20384"/>
                  <a:gd name="T63" fmla="*/ 0 h 18034"/>
                  <a:gd name="T64" fmla="*/ 0 w 20384"/>
                  <a:gd name="T65" fmla="*/ 0 h 18034"/>
                  <a:gd name="T66" fmla="*/ 0 w 20384"/>
                  <a:gd name="T67" fmla="*/ 0 h 18034"/>
                  <a:gd name="T68" fmla="*/ 0 w 20384"/>
                  <a:gd name="T69" fmla="*/ 0 h 18034"/>
                  <a:gd name="T70" fmla="*/ 0 w 20384"/>
                  <a:gd name="T71" fmla="*/ 0 h 18034"/>
                  <a:gd name="T72" fmla="*/ 0 w 20384"/>
                  <a:gd name="T73" fmla="*/ 0 h 18034"/>
                  <a:gd name="T74" fmla="*/ 0 w 20384"/>
                  <a:gd name="T75" fmla="*/ 0 h 18034"/>
                  <a:gd name="T76" fmla="*/ 0 w 20384"/>
                  <a:gd name="T77" fmla="*/ 0 h 18034"/>
                  <a:gd name="T78" fmla="*/ 0 w 20384"/>
                  <a:gd name="T79" fmla="*/ 0 h 18034"/>
                  <a:gd name="T80" fmla="*/ 0 w 20384"/>
                  <a:gd name="T81" fmla="*/ 0 h 18034"/>
                  <a:gd name="T82" fmla="*/ 0 w 20384"/>
                  <a:gd name="T83" fmla="*/ 0 h 18034"/>
                  <a:gd name="T84" fmla="*/ 0 w 20384"/>
                  <a:gd name="T85" fmla="*/ 0 h 18034"/>
                  <a:gd name="T86" fmla="*/ 0 w 20384"/>
                  <a:gd name="T87" fmla="*/ 0 h 18034"/>
                  <a:gd name="T88" fmla="*/ 0 w 20384"/>
                  <a:gd name="T89" fmla="*/ 0 h 18034"/>
                  <a:gd name="T90" fmla="*/ 0 w 20384"/>
                  <a:gd name="T91" fmla="*/ 0 h 18034"/>
                  <a:gd name="T92" fmla="*/ 0 w 20384"/>
                  <a:gd name="T93" fmla="*/ 0 h 180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384"/>
                  <a:gd name="T142" fmla="*/ 0 h 18034"/>
                  <a:gd name="T143" fmla="*/ 20384 w 20384"/>
                  <a:gd name="T144" fmla="*/ 18034 h 180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384" h="18034">
                    <a:moveTo>
                      <a:pt x="1915" y="12768"/>
                    </a:moveTo>
                    <a:cubicBezTo>
                      <a:pt x="0" y="5863"/>
                      <a:pt x="6339" y="1069"/>
                      <a:pt x="12703" y="4621"/>
                    </a:cubicBezTo>
                    <a:cubicBezTo>
                      <a:pt x="17376" y="7229"/>
                      <a:pt x="19489" y="14209"/>
                      <a:pt x="15313" y="18034"/>
                    </a:cubicBezTo>
                    <a:cubicBezTo>
                      <a:pt x="18296" y="16071"/>
                      <a:pt x="20384" y="12519"/>
                      <a:pt x="20384" y="8744"/>
                    </a:cubicBezTo>
                    <a:cubicBezTo>
                      <a:pt x="20384" y="5391"/>
                      <a:pt x="18793" y="2658"/>
                      <a:pt x="16357" y="1292"/>
                    </a:cubicBezTo>
                    <a:cubicBezTo>
                      <a:pt x="16208" y="1218"/>
                      <a:pt x="16009" y="1093"/>
                      <a:pt x="15860" y="1019"/>
                    </a:cubicBezTo>
                    <a:cubicBezTo>
                      <a:pt x="15611" y="920"/>
                      <a:pt x="15313" y="770"/>
                      <a:pt x="15089" y="671"/>
                    </a:cubicBezTo>
                    <a:cubicBezTo>
                      <a:pt x="14667" y="522"/>
                      <a:pt x="14667" y="522"/>
                      <a:pt x="14667" y="522"/>
                    </a:cubicBezTo>
                    <a:cubicBezTo>
                      <a:pt x="14517" y="472"/>
                      <a:pt x="14319" y="423"/>
                      <a:pt x="14169" y="373"/>
                    </a:cubicBezTo>
                    <a:cubicBezTo>
                      <a:pt x="13821" y="274"/>
                      <a:pt x="13821" y="274"/>
                      <a:pt x="13821" y="274"/>
                    </a:cubicBezTo>
                    <a:cubicBezTo>
                      <a:pt x="13722" y="249"/>
                      <a:pt x="13573" y="224"/>
                      <a:pt x="13473" y="199"/>
                    </a:cubicBezTo>
                    <a:cubicBezTo>
                      <a:pt x="13200" y="150"/>
                      <a:pt x="13200" y="150"/>
                      <a:pt x="13200" y="150"/>
                    </a:cubicBezTo>
                    <a:cubicBezTo>
                      <a:pt x="13100" y="125"/>
                      <a:pt x="13001" y="125"/>
                      <a:pt x="12902" y="100"/>
                    </a:cubicBezTo>
                    <a:cubicBezTo>
                      <a:pt x="12653" y="75"/>
                      <a:pt x="12653" y="75"/>
                      <a:pt x="12653" y="75"/>
                    </a:cubicBezTo>
                    <a:cubicBezTo>
                      <a:pt x="12578" y="50"/>
                      <a:pt x="12479" y="50"/>
                      <a:pt x="12404" y="50"/>
                    </a:cubicBezTo>
                    <a:cubicBezTo>
                      <a:pt x="12181" y="25"/>
                      <a:pt x="12181" y="25"/>
                      <a:pt x="12181" y="25"/>
                    </a:cubicBezTo>
                    <a:cubicBezTo>
                      <a:pt x="12131" y="25"/>
                      <a:pt x="12032" y="25"/>
                      <a:pt x="11957" y="0"/>
                    </a:cubicBezTo>
                    <a:cubicBezTo>
                      <a:pt x="11758" y="0"/>
                      <a:pt x="11758" y="0"/>
                      <a:pt x="11758" y="0"/>
                    </a:cubicBezTo>
                    <a:cubicBezTo>
                      <a:pt x="11684" y="0"/>
                      <a:pt x="11609" y="0"/>
                      <a:pt x="11534" y="0"/>
                    </a:cubicBezTo>
                    <a:cubicBezTo>
                      <a:pt x="11311" y="0"/>
                      <a:pt x="11311" y="0"/>
                      <a:pt x="11311" y="0"/>
                    </a:cubicBezTo>
                    <a:cubicBezTo>
                      <a:pt x="11261" y="0"/>
                      <a:pt x="11162" y="0"/>
                      <a:pt x="11087" y="0"/>
                    </a:cubicBezTo>
                    <a:cubicBezTo>
                      <a:pt x="10863" y="25"/>
                      <a:pt x="10863" y="25"/>
                      <a:pt x="10863" y="25"/>
                    </a:cubicBezTo>
                    <a:cubicBezTo>
                      <a:pt x="10814" y="25"/>
                      <a:pt x="10714" y="25"/>
                      <a:pt x="10640" y="25"/>
                    </a:cubicBezTo>
                    <a:cubicBezTo>
                      <a:pt x="10391" y="50"/>
                      <a:pt x="10391" y="50"/>
                      <a:pt x="10391" y="50"/>
                    </a:cubicBezTo>
                    <a:cubicBezTo>
                      <a:pt x="10316" y="75"/>
                      <a:pt x="10217" y="75"/>
                      <a:pt x="10118" y="75"/>
                    </a:cubicBezTo>
                    <a:cubicBezTo>
                      <a:pt x="9794" y="125"/>
                      <a:pt x="9794" y="125"/>
                      <a:pt x="9794" y="125"/>
                    </a:cubicBezTo>
                    <a:cubicBezTo>
                      <a:pt x="8850" y="323"/>
                      <a:pt x="8402" y="472"/>
                      <a:pt x="7682" y="746"/>
                    </a:cubicBezTo>
                    <a:cubicBezTo>
                      <a:pt x="7159" y="969"/>
                      <a:pt x="7159" y="969"/>
                      <a:pt x="7159" y="969"/>
                    </a:cubicBezTo>
                    <a:cubicBezTo>
                      <a:pt x="6513" y="1317"/>
                      <a:pt x="6463" y="1342"/>
                      <a:pt x="6066" y="1590"/>
                    </a:cubicBezTo>
                    <a:cubicBezTo>
                      <a:pt x="5519" y="1963"/>
                      <a:pt x="5519" y="1963"/>
                      <a:pt x="5519" y="1963"/>
                    </a:cubicBezTo>
                    <a:cubicBezTo>
                      <a:pt x="5295" y="2161"/>
                      <a:pt x="4972" y="2410"/>
                      <a:pt x="4748" y="2609"/>
                    </a:cubicBezTo>
                    <a:cubicBezTo>
                      <a:pt x="4226" y="3130"/>
                      <a:pt x="4226" y="3130"/>
                      <a:pt x="4226" y="3130"/>
                    </a:cubicBezTo>
                    <a:cubicBezTo>
                      <a:pt x="4052" y="3329"/>
                      <a:pt x="3804" y="3602"/>
                      <a:pt x="3630" y="3826"/>
                    </a:cubicBezTo>
                    <a:cubicBezTo>
                      <a:pt x="3182" y="4422"/>
                      <a:pt x="3182" y="4422"/>
                      <a:pt x="3182" y="4422"/>
                    </a:cubicBezTo>
                    <a:cubicBezTo>
                      <a:pt x="3058" y="4645"/>
                      <a:pt x="2859" y="4943"/>
                      <a:pt x="2735" y="5167"/>
                    </a:cubicBezTo>
                    <a:cubicBezTo>
                      <a:pt x="2387" y="5863"/>
                      <a:pt x="2387" y="5863"/>
                      <a:pt x="2387" y="5863"/>
                    </a:cubicBezTo>
                    <a:cubicBezTo>
                      <a:pt x="2287" y="6086"/>
                      <a:pt x="2163" y="6409"/>
                      <a:pt x="2064" y="6657"/>
                    </a:cubicBezTo>
                    <a:cubicBezTo>
                      <a:pt x="1840" y="7403"/>
                      <a:pt x="1840" y="7403"/>
                      <a:pt x="1840" y="7403"/>
                    </a:cubicBezTo>
                    <a:cubicBezTo>
                      <a:pt x="1790" y="7651"/>
                      <a:pt x="1691" y="7999"/>
                      <a:pt x="1666" y="8247"/>
                    </a:cubicBezTo>
                    <a:cubicBezTo>
                      <a:pt x="1542" y="9042"/>
                      <a:pt x="1542" y="9042"/>
                      <a:pt x="1542" y="9042"/>
                    </a:cubicBezTo>
                    <a:cubicBezTo>
                      <a:pt x="1542" y="9290"/>
                      <a:pt x="1517" y="9663"/>
                      <a:pt x="1517" y="9911"/>
                    </a:cubicBezTo>
                    <a:cubicBezTo>
                      <a:pt x="1542" y="10731"/>
                      <a:pt x="1542" y="10731"/>
                      <a:pt x="1542" y="10731"/>
                    </a:cubicBezTo>
                    <a:cubicBezTo>
                      <a:pt x="1591" y="11153"/>
                      <a:pt x="1666" y="11725"/>
                      <a:pt x="1765" y="12147"/>
                    </a:cubicBezTo>
                    <a:cubicBezTo>
                      <a:pt x="1964" y="12892"/>
                      <a:pt x="1964" y="12892"/>
                      <a:pt x="1964" y="12892"/>
                    </a:cubicBezTo>
                    <a:cubicBezTo>
                      <a:pt x="2188" y="13513"/>
                      <a:pt x="2188" y="13513"/>
                      <a:pt x="2188" y="13513"/>
                    </a:cubicBezTo>
                    <a:cubicBezTo>
                      <a:pt x="1939" y="12818"/>
                      <a:pt x="1939" y="12818"/>
                      <a:pt x="1939" y="12818"/>
                    </a:cubicBezTo>
                    <a:cubicBezTo>
                      <a:pt x="1939" y="12793"/>
                      <a:pt x="1915" y="12793"/>
                      <a:pt x="1915" y="12768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50" name="Freeform 70"/>
              <p:cNvSpPr>
                <a:spLocks noChangeAspect="1"/>
              </p:cNvSpPr>
              <p:nvPr/>
            </p:nvSpPr>
            <p:spPr bwMode="auto">
              <a:xfrm>
                <a:off x="2579" y="1643"/>
                <a:ext cx="912" cy="1180"/>
              </a:xfrm>
              <a:custGeom>
                <a:avLst/>
                <a:gdLst>
                  <a:gd name="T0" fmla="*/ 0 w 7600"/>
                  <a:gd name="T1" fmla="*/ 0 h 9833"/>
                  <a:gd name="T2" fmla="*/ 0 w 7600"/>
                  <a:gd name="T3" fmla="*/ 0 h 9833"/>
                  <a:gd name="T4" fmla="*/ 0 w 7600"/>
                  <a:gd name="T5" fmla="*/ 0 h 9833"/>
                  <a:gd name="T6" fmla="*/ 0 w 7600"/>
                  <a:gd name="T7" fmla="*/ 0 h 9833"/>
                  <a:gd name="T8" fmla="*/ 0 w 7600"/>
                  <a:gd name="T9" fmla="*/ 0 h 9833"/>
                  <a:gd name="T10" fmla="*/ 0 w 7600"/>
                  <a:gd name="T11" fmla="*/ 0 h 9833"/>
                  <a:gd name="T12" fmla="*/ 0 w 7600"/>
                  <a:gd name="T13" fmla="*/ 0 h 9833"/>
                  <a:gd name="T14" fmla="*/ 0 w 7600"/>
                  <a:gd name="T15" fmla="*/ 0 h 9833"/>
                  <a:gd name="T16" fmla="*/ 0 w 7600"/>
                  <a:gd name="T17" fmla="*/ 0 h 9833"/>
                  <a:gd name="T18" fmla="*/ 0 w 7600"/>
                  <a:gd name="T19" fmla="*/ 0 h 9833"/>
                  <a:gd name="T20" fmla="*/ 0 w 7600"/>
                  <a:gd name="T21" fmla="*/ 0 h 9833"/>
                  <a:gd name="T22" fmla="*/ 0 w 7600"/>
                  <a:gd name="T23" fmla="*/ 0 h 9833"/>
                  <a:gd name="T24" fmla="*/ 0 w 7600"/>
                  <a:gd name="T25" fmla="*/ 0 h 9833"/>
                  <a:gd name="T26" fmla="*/ 0 w 7600"/>
                  <a:gd name="T27" fmla="*/ 0 h 9833"/>
                  <a:gd name="T28" fmla="*/ 0 w 7600"/>
                  <a:gd name="T29" fmla="*/ 0 h 9833"/>
                  <a:gd name="T30" fmla="*/ 0 w 7600"/>
                  <a:gd name="T31" fmla="*/ 0 h 9833"/>
                  <a:gd name="T32" fmla="*/ 0 w 7600"/>
                  <a:gd name="T33" fmla="*/ 0 h 9833"/>
                  <a:gd name="T34" fmla="*/ 0 w 7600"/>
                  <a:gd name="T35" fmla="*/ 0 h 9833"/>
                  <a:gd name="T36" fmla="*/ 0 w 7600"/>
                  <a:gd name="T37" fmla="*/ 0 h 9833"/>
                  <a:gd name="T38" fmla="*/ 0 w 7600"/>
                  <a:gd name="T39" fmla="*/ 0 h 9833"/>
                  <a:gd name="T40" fmla="*/ 0 w 7600"/>
                  <a:gd name="T41" fmla="*/ 0 h 9833"/>
                  <a:gd name="T42" fmla="*/ 0 w 7600"/>
                  <a:gd name="T43" fmla="*/ 0 h 9833"/>
                  <a:gd name="T44" fmla="*/ 0 w 7600"/>
                  <a:gd name="T45" fmla="*/ 0 h 9833"/>
                  <a:gd name="T46" fmla="*/ 0 w 7600"/>
                  <a:gd name="T47" fmla="*/ 0 h 9833"/>
                  <a:gd name="T48" fmla="*/ 0 w 7600"/>
                  <a:gd name="T49" fmla="*/ 0 h 9833"/>
                  <a:gd name="T50" fmla="*/ 0 w 7600"/>
                  <a:gd name="T51" fmla="*/ 0 h 9833"/>
                  <a:gd name="T52" fmla="*/ 0 w 7600"/>
                  <a:gd name="T53" fmla="*/ 0 h 9833"/>
                  <a:gd name="T54" fmla="*/ 0 w 7600"/>
                  <a:gd name="T55" fmla="*/ 0 h 9833"/>
                  <a:gd name="T56" fmla="*/ 0 w 7600"/>
                  <a:gd name="T57" fmla="*/ 0 h 9833"/>
                  <a:gd name="T58" fmla="*/ 0 w 7600"/>
                  <a:gd name="T59" fmla="*/ 0 h 9833"/>
                  <a:gd name="T60" fmla="*/ 0 w 7600"/>
                  <a:gd name="T61" fmla="*/ 0 h 9833"/>
                  <a:gd name="T62" fmla="*/ 0 w 7600"/>
                  <a:gd name="T63" fmla="*/ 0 h 9833"/>
                  <a:gd name="T64" fmla="*/ 0 w 7600"/>
                  <a:gd name="T65" fmla="*/ 0 h 9833"/>
                  <a:gd name="T66" fmla="*/ 0 w 7600"/>
                  <a:gd name="T67" fmla="*/ 0 h 9833"/>
                  <a:gd name="T68" fmla="*/ 0 w 7600"/>
                  <a:gd name="T69" fmla="*/ 0 h 9833"/>
                  <a:gd name="T70" fmla="*/ 0 w 7600"/>
                  <a:gd name="T71" fmla="*/ 0 h 9833"/>
                  <a:gd name="T72" fmla="*/ 0 w 7600"/>
                  <a:gd name="T73" fmla="*/ 0 h 9833"/>
                  <a:gd name="T74" fmla="*/ 0 w 7600"/>
                  <a:gd name="T75" fmla="*/ 0 h 9833"/>
                  <a:gd name="T76" fmla="*/ 0 w 7600"/>
                  <a:gd name="T77" fmla="*/ 0 h 9833"/>
                  <a:gd name="T78" fmla="*/ 0 w 7600"/>
                  <a:gd name="T79" fmla="*/ 0 h 9833"/>
                  <a:gd name="T80" fmla="*/ 0 w 7600"/>
                  <a:gd name="T81" fmla="*/ 0 h 9833"/>
                  <a:gd name="T82" fmla="*/ 0 w 7600"/>
                  <a:gd name="T83" fmla="*/ 0 h 9833"/>
                  <a:gd name="T84" fmla="*/ 0 w 7600"/>
                  <a:gd name="T85" fmla="*/ 0 h 9833"/>
                  <a:gd name="T86" fmla="*/ 0 w 7600"/>
                  <a:gd name="T87" fmla="*/ 0 h 9833"/>
                  <a:gd name="T88" fmla="*/ 0 w 7600"/>
                  <a:gd name="T89" fmla="*/ 0 h 9833"/>
                  <a:gd name="T90" fmla="*/ 0 w 7600"/>
                  <a:gd name="T91" fmla="*/ 0 h 9833"/>
                  <a:gd name="T92" fmla="*/ 0 w 7600"/>
                  <a:gd name="T93" fmla="*/ 0 h 9833"/>
                  <a:gd name="T94" fmla="*/ 0 w 7600"/>
                  <a:gd name="T95" fmla="*/ 0 h 9833"/>
                  <a:gd name="T96" fmla="*/ 0 w 7600"/>
                  <a:gd name="T97" fmla="*/ 0 h 9833"/>
                  <a:gd name="T98" fmla="*/ 0 w 7600"/>
                  <a:gd name="T99" fmla="*/ 0 h 9833"/>
                  <a:gd name="T100" fmla="*/ 0 w 7600"/>
                  <a:gd name="T101" fmla="*/ 0 h 9833"/>
                  <a:gd name="T102" fmla="*/ 0 w 7600"/>
                  <a:gd name="T103" fmla="*/ 0 h 9833"/>
                  <a:gd name="T104" fmla="*/ 0 w 7600"/>
                  <a:gd name="T105" fmla="*/ 0 h 98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600"/>
                  <a:gd name="T160" fmla="*/ 0 h 9833"/>
                  <a:gd name="T161" fmla="*/ 7600 w 7600"/>
                  <a:gd name="T162" fmla="*/ 9833 h 983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600" h="9833">
                    <a:moveTo>
                      <a:pt x="7091" y="3730"/>
                    </a:moveTo>
                    <a:cubicBezTo>
                      <a:pt x="7091" y="5619"/>
                      <a:pt x="6048" y="7397"/>
                      <a:pt x="4558" y="8379"/>
                    </a:cubicBezTo>
                    <a:cubicBezTo>
                      <a:pt x="4496" y="8429"/>
                      <a:pt x="4409" y="8491"/>
                      <a:pt x="4347" y="8553"/>
                    </a:cubicBezTo>
                    <a:cubicBezTo>
                      <a:pt x="3776" y="8976"/>
                      <a:pt x="2211" y="9833"/>
                      <a:pt x="0" y="8553"/>
                    </a:cubicBezTo>
                    <a:cubicBezTo>
                      <a:pt x="137" y="8628"/>
                      <a:pt x="299" y="8715"/>
                      <a:pt x="435" y="8789"/>
                    </a:cubicBezTo>
                    <a:cubicBezTo>
                      <a:pt x="547" y="8839"/>
                      <a:pt x="708" y="8914"/>
                      <a:pt x="820" y="8963"/>
                    </a:cubicBezTo>
                    <a:cubicBezTo>
                      <a:pt x="1031" y="9038"/>
                      <a:pt x="1031" y="9038"/>
                      <a:pt x="1031" y="9038"/>
                    </a:cubicBezTo>
                    <a:cubicBezTo>
                      <a:pt x="1106" y="9063"/>
                      <a:pt x="1205" y="9088"/>
                      <a:pt x="1280" y="9112"/>
                    </a:cubicBezTo>
                    <a:cubicBezTo>
                      <a:pt x="1441" y="9162"/>
                      <a:pt x="1441" y="9162"/>
                      <a:pt x="1441" y="9162"/>
                    </a:cubicBezTo>
                    <a:cubicBezTo>
                      <a:pt x="1503" y="9175"/>
                      <a:pt x="1565" y="9187"/>
                      <a:pt x="1627" y="9199"/>
                    </a:cubicBezTo>
                    <a:cubicBezTo>
                      <a:pt x="1764" y="9224"/>
                      <a:pt x="1764" y="9224"/>
                      <a:pt x="1764" y="9224"/>
                    </a:cubicBezTo>
                    <a:cubicBezTo>
                      <a:pt x="1801" y="9237"/>
                      <a:pt x="1863" y="9237"/>
                      <a:pt x="1900" y="9249"/>
                    </a:cubicBezTo>
                    <a:cubicBezTo>
                      <a:pt x="2025" y="9262"/>
                      <a:pt x="2025" y="9262"/>
                      <a:pt x="2025" y="9262"/>
                    </a:cubicBezTo>
                    <a:cubicBezTo>
                      <a:pt x="2062" y="9262"/>
                      <a:pt x="2112" y="9274"/>
                      <a:pt x="2149" y="9274"/>
                    </a:cubicBezTo>
                    <a:cubicBezTo>
                      <a:pt x="2261" y="9286"/>
                      <a:pt x="2261" y="9286"/>
                      <a:pt x="2261" y="9286"/>
                    </a:cubicBezTo>
                    <a:cubicBezTo>
                      <a:pt x="2298" y="9286"/>
                      <a:pt x="2348" y="9286"/>
                      <a:pt x="2372" y="9299"/>
                    </a:cubicBezTo>
                    <a:cubicBezTo>
                      <a:pt x="2484" y="9299"/>
                      <a:pt x="2484" y="9299"/>
                      <a:pt x="2484" y="9299"/>
                    </a:cubicBezTo>
                    <a:cubicBezTo>
                      <a:pt x="2521" y="9299"/>
                      <a:pt x="2559" y="9299"/>
                      <a:pt x="2596" y="9299"/>
                    </a:cubicBezTo>
                    <a:cubicBezTo>
                      <a:pt x="2695" y="9299"/>
                      <a:pt x="2695" y="9299"/>
                      <a:pt x="2695" y="9299"/>
                    </a:cubicBezTo>
                    <a:cubicBezTo>
                      <a:pt x="2732" y="9299"/>
                      <a:pt x="2782" y="9299"/>
                      <a:pt x="2807" y="9299"/>
                    </a:cubicBezTo>
                    <a:cubicBezTo>
                      <a:pt x="2919" y="9286"/>
                      <a:pt x="2919" y="9286"/>
                      <a:pt x="2919" y="9286"/>
                    </a:cubicBezTo>
                    <a:cubicBezTo>
                      <a:pt x="2956" y="9286"/>
                      <a:pt x="3006" y="9286"/>
                      <a:pt x="3043" y="9286"/>
                    </a:cubicBezTo>
                    <a:cubicBezTo>
                      <a:pt x="3167" y="9274"/>
                      <a:pt x="3167" y="9274"/>
                      <a:pt x="3167" y="9274"/>
                    </a:cubicBezTo>
                    <a:cubicBezTo>
                      <a:pt x="3204" y="9262"/>
                      <a:pt x="3254" y="9262"/>
                      <a:pt x="3291" y="9262"/>
                    </a:cubicBezTo>
                    <a:cubicBezTo>
                      <a:pt x="3453" y="9237"/>
                      <a:pt x="3453" y="9237"/>
                      <a:pt x="3453" y="9237"/>
                    </a:cubicBezTo>
                    <a:cubicBezTo>
                      <a:pt x="3825" y="9162"/>
                      <a:pt x="4061" y="9100"/>
                      <a:pt x="4459" y="8951"/>
                    </a:cubicBezTo>
                    <a:cubicBezTo>
                      <a:pt x="4719" y="8839"/>
                      <a:pt x="4719" y="8839"/>
                      <a:pt x="4719" y="8839"/>
                    </a:cubicBezTo>
                    <a:cubicBezTo>
                      <a:pt x="5042" y="8677"/>
                      <a:pt x="5067" y="8665"/>
                      <a:pt x="5278" y="8541"/>
                    </a:cubicBezTo>
                    <a:cubicBezTo>
                      <a:pt x="5551" y="8354"/>
                      <a:pt x="5551" y="8354"/>
                      <a:pt x="5551" y="8354"/>
                    </a:cubicBezTo>
                    <a:cubicBezTo>
                      <a:pt x="5676" y="8255"/>
                      <a:pt x="5837" y="8130"/>
                      <a:pt x="5949" y="8031"/>
                    </a:cubicBezTo>
                    <a:cubicBezTo>
                      <a:pt x="6210" y="7782"/>
                      <a:pt x="6210" y="7782"/>
                      <a:pt x="6210" y="7782"/>
                    </a:cubicBezTo>
                    <a:cubicBezTo>
                      <a:pt x="6297" y="7670"/>
                      <a:pt x="6421" y="7534"/>
                      <a:pt x="6508" y="7434"/>
                    </a:cubicBezTo>
                    <a:cubicBezTo>
                      <a:pt x="6731" y="7123"/>
                      <a:pt x="6731" y="7123"/>
                      <a:pt x="6731" y="7123"/>
                    </a:cubicBezTo>
                    <a:cubicBezTo>
                      <a:pt x="6806" y="7024"/>
                      <a:pt x="6905" y="6875"/>
                      <a:pt x="6967" y="6750"/>
                    </a:cubicBezTo>
                    <a:cubicBezTo>
                      <a:pt x="7141" y="6415"/>
                      <a:pt x="7141" y="6415"/>
                      <a:pt x="7141" y="6415"/>
                    </a:cubicBezTo>
                    <a:cubicBezTo>
                      <a:pt x="7191" y="6303"/>
                      <a:pt x="7265" y="6141"/>
                      <a:pt x="7302" y="6017"/>
                    </a:cubicBezTo>
                    <a:cubicBezTo>
                      <a:pt x="7427" y="5644"/>
                      <a:pt x="7427" y="5644"/>
                      <a:pt x="7427" y="5644"/>
                    </a:cubicBezTo>
                    <a:cubicBezTo>
                      <a:pt x="7451" y="5520"/>
                      <a:pt x="7489" y="5346"/>
                      <a:pt x="7514" y="5221"/>
                    </a:cubicBezTo>
                    <a:cubicBezTo>
                      <a:pt x="7576" y="4824"/>
                      <a:pt x="7576" y="4824"/>
                      <a:pt x="7576" y="4824"/>
                    </a:cubicBezTo>
                    <a:cubicBezTo>
                      <a:pt x="7588" y="4674"/>
                      <a:pt x="7600" y="4488"/>
                      <a:pt x="7600" y="4339"/>
                    </a:cubicBezTo>
                    <a:cubicBezTo>
                      <a:pt x="7588" y="3928"/>
                      <a:pt x="7588" y="3928"/>
                      <a:pt x="7588" y="3928"/>
                    </a:cubicBezTo>
                    <a:cubicBezTo>
                      <a:pt x="7563" y="3804"/>
                      <a:pt x="7551" y="3630"/>
                      <a:pt x="7526" y="3493"/>
                    </a:cubicBezTo>
                    <a:cubicBezTo>
                      <a:pt x="7451" y="3108"/>
                      <a:pt x="7451" y="3108"/>
                      <a:pt x="7451" y="3108"/>
                    </a:cubicBezTo>
                    <a:cubicBezTo>
                      <a:pt x="7414" y="2984"/>
                      <a:pt x="7365" y="2822"/>
                      <a:pt x="7327" y="2698"/>
                    </a:cubicBezTo>
                    <a:cubicBezTo>
                      <a:pt x="7191" y="2337"/>
                      <a:pt x="7191" y="2337"/>
                      <a:pt x="7191" y="2337"/>
                    </a:cubicBezTo>
                    <a:cubicBezTo>
                      <a:pt x="7129" y="2225"/>
                      <a:pt x="7066" y="2064"/>
                      <a:pt x="7004" y="1952"/>
                    </a:cubicBezTo>
                    <a:cubicBezTo>
                      <a:pt x="6806" y="1629"/>
                      <a:pt x="6806" y="1629"/>
                      <a:pt x="6806" y="1629"/>
                    </a:cubicBezTo>
                    <a:cubicBezTo>
                      <a:pt x="6731" y="1529"/>
                      <a:pt x="6632" y="1380"/>
                      <a:pt x="6557" y="1281"/>
                    </a:cubicBezTo>
                    <a:cubicBezTo>
                      <a:pt x="6321" y="995"/>
                      <a:pt x="6321" y="995"/>
                      <a:pt x="6321" y="995"/>
                    </a:cubicBezTo>
                    <a:cubicBezTo>
                      <a:pt x="6222" y="895"/>
                      <a:pt x="6098" y="771"/>
                      <a:pt x="5999" y="671"/>
                    </a:cubicBezTo>
                    <a:cubicBezTo>
                      <a:pt x="5738" y="448"/>
                      <a:pt x="5738" y="448"/>
                      <a:pt x="5738" y="448"/>
                    </a:cubicBezTo>
                    <a:cubicBezTo>
                      <a:pt x="5390" y="187"/>
                      <a:pt x="5353" y="162"/>
                      <a:pt x="5080" y="0"/>
                    </a:cubicBezTo>
                    <a:cubicBezTo>
                      <a:pt x="6297" y="684"/>
                      <a:pt x="7091" y="2051"/>
                      <a:pt x="7091" y="3730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51" name="Freeform 71"/>
              <p:cNvSpPr>
                <a:spLocks noChangeAspect="1"/>
              </p:cNvSpPr>
              <p:nvPr/>
            </p:nvSpPr>
            <p:spPr bwMode="auto">
              <a:xfrm rot="4951329">
                <a:off x="2249" y="1566"/>
                <a:ext cx="1181" cy="1033"/>
              </a:xfrm>
              <a:custGeom>
                <a:avLst/>
                <a:gdLst>
                  <a:gd name="T0" fmla="*/ 0 w 19684"/>
                  <a:gd name="T1" fmla="*/ 0 h 17217"/>
                  <a:gd name="T2" fmla="*/ 0 w 19684"/>
                  <a:gd name="T3" fmla="*/ 0 h 17217"/>
                  <a:gd name="T4" fmla="*/ 0 w 19684"/>
                  <a:gd name="T5" fmla="*/ 0 h 17217"/>
                  <a:gd name="T6" fmla="*/ 0 w 19684"/>
                  <a:gd name="T7" fmla="*/ 0 h 17217"/>
                  <a:gd name="T8" fmla="*/ 0 w 19684"/>
                  <a:gd name="T9" fmla="*/ 0 h 17217"/>
                  <a:gd name="T10" fmla="*/ 0 w 19684"/>
                  <a:gd name="T11" fmla="*/ 0 h 17217"/>
                  <a:gd name="T12" fmla="*/ 0 w 19684"/>
                  <a:gd name="T13" fmla="*/ 0 h 17217"/>
                  <a:gd name="T14" fmla="*/ 0 w 19684"/>
                  <a:gd name="T15" fmla="*/ 0 h 17217"/>
                  <a:gd name="T16" fmla="*/ 0 w 19684"/>
                  <a:gd name="T17" fmla="*/ 0 h 17217"/>
                  <a:gd name="T18" fmla="*/ 0 w 19684"/>
                  <a:gd name="T19" fmla="*/ 0 h 17217"/>
                  <a:gd name="T20" fmla="*/ 0 w 19684"/>
                  <a:gd name="T21" fmla="*/ 0 h 17217"/>
                  <a:gd name="T22" fmla="*/ 0 w 19684"/>
                  <a:gd name="T23" fmla="*/ 0 h 17217"/>
                  <a:gd name="T24" fmla="*/ 0 w 19684"/>
                  <a:gd name="T25" fmla="*/ 0 h 17217"/>
                  <a:gd name="T26" fmla="*/ 0 w 19684"/>
                  <a:gd name="T27" fmla="*/ 0 h 17217"/>
                  <a:gd name="T28" fmla="*/ 0 w 19684"/>
                  <a:gd name="T29" fmla="*/ 0 h 17217"/>
                  <a:gd name="T30" fmla="*/ 0 w 19684"/>
                  <a:gd name="T31" fmla="*/ 0 h 17217"/>
                  <a:gd name="T32" fmla="*/ 0 w 19684"/>
                  <a:gd name="T33" fmla="*/ 0 h 17217"/>
                  <a:gd name="T34" fmla="*/ 0 w 19684"/>
                  <a:gd name="T35" fmla="*/ 0 h 17217"/>
                  <a:gd name="T36" fmla="*/ 0 w 19684"/>
                  <a:gd name="T37" fmla="*/ 0 h 17217"/>
                  <a:gd name="T38" fmla="*/ 0 w 19684"/>
                  <a:gd name="T39" fmla="*/ 0 h 17217"/>
                  <a:gd name="T40" fmla="*/ 0 w 19684"/>
                  <a:gd name="T41" fmla="*/ 0 h 17217"/>
                  <a:gd name="T42" fmla="*/ 0 w 19684"/>
                  <a:gd name="T43" fmla="*/ 0 h 17217"/>
                  <a:gd name="T44" fmla="*/ 0 w 19684"/>
                  <a:gd name="T45" fmla="*/ 0 h 17217"/>
                  <a:gd name="T46" fmla="*/ 0 w 19684"/>
                  <a:gd name="T47" fmla="*/ 0 h 17217"/>
                  <a:gd name="T48" fmla="*/ 0 w 19684"/>
                  <a:gd name="T49" fmla="*/ 0 h 17217"/>
                  <a:gd name="T50" fmla="*/ 0 w 19684"/>
                  <a:gd name="T51" fmla="*/ 0 h 17217"/>
                  <a:gd name="T52" fmla="*/ 0 w 19684"/>
                  <a:gd name="T53" fmla="*/ 0 h 17217"/>
                  <a:gd name="T54" fmla="*/ 0 w 19684"/>
                  <a:gd name="T55" fmla="*/ 0 h 17217"/>
                  <a:gd name="T56" fmla="*/ 0 w 19684"/>
                  <a:gd name="T57" fmla="*/ 0 h 17217"/>
                  <a:gd name="T58" fmla="*/ 0 w 19684"/>
                  <a:gd name="T59" fmla="*/ 0 h 17217"/>
                  <a:gd name="T60" fmla="*/ 0 w 19684"/>
                  <a:gd name="T61" fmla="*/ 0 h 17217"/>
                  <a:gd name="T62" fmla="*/ 0 w 19684"/>
                  <a:gd name="T63" fmla="*/ 0 h 17217"/>
                  <a:gd name="T64" fmla="*/ 0 w 19684"/>
                  <a:gd name="T65" fmla="*/ 0 h 17217"/>
                  <a:gd name="T66" fmla="*/ 0 w 19684"/>
                  <a:gd name="T67" fmla="*/ 0 h 17217"/>
                  <a:gd name="T68" fmla="*/ 0 w 19684"/>
                  <a:gd name="T69" fmla="*/ 0 h 17217"/>
                  <a:gd name="T70" fmla="*/ 0 w 19684"/>
                  <a:gd name="T71" fmla="*/ 0 h 17217"/>
                  <a:gd name="T72" fmla="*/ 0 w 19684"/>
                  <a:gd name="T73" fmla="*/ 0 h 17217"/>
                  <a:gd name="T74" fmla="*/ 0 w 19684"/>
                  <a:gd name="T75" fmla="*/ 0 h 17217"/>
                  <a:gd name="T76" fmla="*/ 0 w 19684"/>
                  <a:gd name="T77" fmla="*/ 0 h 17217"/>
                  <a:gd name="T78" fmla="*/ 0 w 19684"/>
                  <a:gd name="T79" fmla="*/ 0 h 17217"/>
                  <a:gd name="T80" fmla="*/ 0 w 19684"/>
                  <a:gd name="T81" fmla="*/ 0 h 17217"/>
                  <a:gd name="T82" fmla="*/ 0 w 19684"/>
                  <a:gd name="T83" fmla="*/ 0 h 17217"/>
                  <a:gd name="T84" fmla="*/ 0 w 19684"/>
                  <a:gd name="T85" fmla="*/ 0 h 17217"/>
                  <a:gd name="T86" fmla="*/ 0 w 19684"/>
                  <a:gd name="T87" fmla="*/ 0 h 1721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684"/>
                  <a:gd name="T133" fmla="*/ 0 h 17217"/>
                  <a:gd name="T134" fmla="*/ 19684 w 19684"/>
                  <a:gd name="T135" fmla="*/ 17217 h 1721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684" h="17217">
                    <a:moveTo>
                      <a:pt x="945" y="11503"/>
                    </a:moveTo>
                    <a:cubicBezTo>
                      <a:pt x="0" y="3578"/>
                      <a:pt x="8078" y="746"/>
                      <a:pt x="13595" y="5218"/>
                    </a:cubicBezTo>
                    <a:cubicBezTo>
                      <a:pt x="16403" y="7528"/>
                      <a:pt x="18938" y="12770"/>
                      <a:pt x="15707" y="17217"/>
                    </a:cubicBezTo>
                    <a:cubicBezTo>
                      <a:pt x="18093" y="15180"/>
                      <a:pt x="19684" y="12050"/>
                      <a:pt x="19684" y="8745"/>
                    </a:cubicBezTo>
                    <a:cubicBezTo>
                      <a:pt x="19684" y="5392"/>
                      <a:pt x="18093" y="2659"/>
                      <a:pt x="15658" y="1292"/>
                    </a:cubicBezTo>
                    <a:cubicBezTo>
                      <a:pt x="15509" y="1218"/>
                      <a:pt x="15310" y="1094"/>
                      <a:pt x="15161" y="1019"/>
                    </a:cubicBezTo>
                    <a:cubicBezTo>
                      <a:pt x="14912" y="920"/>
                      <a:pt x="14614" y="771"/>
                      <a:pt x="14390" y="671"/>
                    </a:cubicBezTo>
                    <a:cubicBezTo>
                      <a:pt x="13968" y="522"/>
                      <a:pt x="13968" y="522"/>
                      <a:pt x="13968" y="522"/>
                    </a:cubicBezTo>
                    <a:cubicBezTo>
                      <a:pt x="13819" y="472"/>
                      <a:pt x="13620" y="423"/>
                      <a:pt x="13471" y="373"/>
                    </a:cubicBezTo>
                    <a:cubicBezTo>
                      <a:pt x="13123" y="274"/>
                      <a:pt x="13123" y="274"/>
                      <a:pt x="13123" y="274"/>
                    </a:cubicBezTo>
                    <a:cubicBezTo>
                      <a:pt x="13023" y="249"/>
                      <a:pt x="12874" y="224"/>
                      <a:pt x="12775" y="199"/>
                    </a:cubicBezTo>
                    <a:cubicBezTo>
                      <a:pt x="12501" y="150"/>
                      <a:pt x="12501" y="150"/>
                      <a:pt x="12501" y="150"/>
                    </a:cubicBezTo>
                    <a:cubicBezTo>
                      <a:pt x="12402" y="125"/>
                      <a:pt x="12303" y="125"/>
                      <a:pt x="12203" y="100"/>
                    </a:cubicBezTo>
                    <a:cubicBezTo>
                      <a:pt x="11955" y="75"/>
                      <a:pt x="11955" y="75"/>
                      <a:pt x="11955" y="75"/>
                    </a:cubicBezTo>
                    <a:cubicBezTo>
                      <a:pt x="11880" y="50"/>
                      <a:pt x="11781" y="50"/>
                      <a:pt x="11706" y="50"/>
                    </a:cubicBezTo>
                    <a:cubicBezTo>
                      <a:pt x="11482" y="25"/>
                      <a:pt x="11482" y="25"/>
                      <a:pt x="11482" y="25"/>
                    </a:cubicBezTo>
                    <a:cubicBezTo>
                      <a:pt x="11433" y="25"/>
                      <a:pt x="11333" y="25"/>
                      <a:pt x="11259" y="0"/>
                    </a:cubicBezTo>
                    <a:cubicBezTo>
                      <a:pt x="11060" y="0"/>
                      <a:pt x="11060" y="0"/>
                      <a:pt x="11060" y="0"/>
                    </a:cubicBezTo>
                    <a:cubicBezTo>
                      <a:pt x="10985" y="0"/>
                      <a:pt x="10911" y="0"/>
                      <a:pt x="10836" y="0"/>
                    </a:cubicBezTo>
                    <a:cubicBezTo>
                      <a:pt x="10613" y="0"/>
                      <a:pt x="10613" y="0"/>
                      <a:pt x="10613" y="0"/>
                    </a:cubicBezTo>
                    <a:cubicBezTo>
                      <a:pt x="10563" y="0"/>
                      <a:pt x="10463" y="0"/>
                      <a:pt x="10389" y="0"/>
                    </a:cubicBezTo>
                    <a:cubicBezTo>
                      <a:pt x="10165" y="25"/>
                      <a:pt x="10165" y="25"/>
                      <a:pt x="10165" y="25"/>
                    </a:cubicBezTo>
                    <a:cubicBezTo>
                      <a:pt x="10116" y="25"/>
                      <a:pt x="10016" y="25"/>
                      <a:pt x="9942" y="25"/>
                    </a:cubicBezTo>
                    <a:cubicBezTo>
                      <a:pt x="9693" y="50"/>
                      <a:pt x="9693" y="50"/>
                      <a:pt x="9693" y="50"/>
                    </a:cubicBezTo>
                    <a:cubicBezTo>
                      <a:pt x="9618" y="75"/>
                      <a:pt x="9519" y="75"/>
                      <a:pt x="9420" y="75"/>
                    </a:cubicBezTo>
                    <a:cubicBezTo>
                      <a:pt x="9097" y="125"/>
                      <a:pt x="9097" y="125"/>
                      <a:pt x="9097" y="125"/>
                    </a:cubicBezTo>
                    <a:cubicBezTo>
                      <a:pt x="8152" y="323"/>
                      <a:pt x="7705" y="472"/>
                      <a:pt x="6984" y="746"/>
                    </a:cubicBezTo>
                    <a:cubicBezTo>
                      <a:pt x="6462" y="969"/>
                      <a:pt x="6462" y="969"/>
                      <a:pt x="6462" y="969"/>
                    </a:cubicBezTo>
                    <a:cubicBezTo>
                      <a:pt x="5816" y="1317"/>
                      <a:pt x="5766" y="1342"/>
                      <a:pt x="5369" y="1590"/>
                    </a:cubicBezTo>
                    <a:cubicBezTo>
                      <a:pt x="4822" y="1963"/>
                      <a:pt x="4822" y="1963"/>
                      <a:pt x="4822" y="1963"/>
                    </a:cubicBezTo>
                    <a:cubicBezTo>
                      <a:pt x="4598" y="2162"/>
                      <a:pt x="4275" y="2410"/>
                      <a:pt x="4051" y="2609"/>
                    </a:cubicBezTo>
                    <a:cubicBezTo>
                      <a:pt x="3530" y="3131"/>
                      <a:pt x="3530" y="3131"/>
                      <a:pt x="3530" y="3131"/>
                    </a:cubicBezTo>
                    <a:cubicBezTo>
                      <a:pt x="3356" y="3330"/>
                      <a:pt x="3107" y="3603"/>
                      <a:pt x="2933" y="3826"/>
                    </a:cubicBezTo>
                    <a:cubicBezTo>
                      <a:pt x="2486" y="4423"/>
                      <a:pt x="2486" y="4423"/>
                      <a:pt x="2486" y="4423"/>
                    </a:cubicBezTo>
                    <a:cubicBezTo>
                      <a:pt x="2361" y="4646"/>
                      <a:pt x="2163" y="4944"/>
                      <a:pt x="2038" y="5168"/>
                    </a:cubicBezTo>
                    <a:cubicBezTo>
                      <a:pt x="1690" y="5864"/>
                      <a:pt x="1690" y="5864"/>
                      <a:pt x="1690" y="5864"/>
                    </a:cubicBezTo>
                    <a:cubicBezTo>
                      <a:pt x="1591" y="6087"/>
                      <a:pt x="1467" y="6410"/>
                      <a:pt x="1367" y="6659"/>
                    </a:cubicBezTo>
                    <a:cubicBezTo>
                      <a:pt x="1144" y="7404"/>
                      <a:pt x="1144" y="7404"/>
                      <a:pt x="1144" y="7404"/>
                    </a:cubicBezTo>
                    <a:cubicBezTo>
                      <a:pt x="1094" y="7652"/>
                      <a:pt x="995" y="8000"/>
                      <a:pt x="970" y="8249"/>
                    </a:cubicBezTo>
                    <a:cubicBezTo>
                      <a:pt x="845" y="9044"/>
                      <a:pt x="845" y="9044"/>
                      <a:pt x="845" y="9044"/>
                    </a:cubicBezTo>
                    <a:cubicBezTo>
                      <a:pt x="845" y="9292"/>
                      <a:pt x="821" y="9665"/>
                      <a:pt x="821" y="9913"/>
                    </a:cubicBezTo>
                    <a:cubicBezTo>
                      <a:pt x="845" y="10733"/>
                      <a:pt x="845" y="10733"/>
                      <a:pt x="845" y="10733"/>
                    </a:cubicBezTo>
                    <a:cubicBezTo>
                      <a:pt x="870" y="11006"/>
                      <a:pt x="920" y="11379"/>
                      <a:pt x="970" y="11652"/>
                    </a:cubicBezTo>
                    <a:cubicBezTo>
                      <a:pt x="945" y="11503"/>
                      <a:pt x="945" y="11503"/>
                      <a:pt x="945" y="11503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52" name="Freeform 72"/>
              <p:cNvSpPr>
                <a:spLocks noChangeAspect="1"/>
              </p:cNvSpPr>
              <p:nvPr/>
            </p:nvSpPr>
            <p:spPr bwMode="auto">
              <a:xfrm>
                <a:off x="2692" y="1643"/>
                <a:ext cx="799" cy="1164"/>
              </a:xfrm>
              <a:custGeom>
                <a:avLst/>
                <a:gdLst>
                  <a:gd name="T0" fmla="*/ 0 w 6658"/>
                  <a:gd name="T1" fmla="*/ 0 h 9700"/>
                  <a:gd name="T2" fmla="*/ 0 w 6658"/>
                  <a:gd name="T3" fmla="*/ 0 h 9700"/>
                  <a:gd name="T4" fmla="*/ 0 w 6658"/>
                  <a:gd name="T5" fmla="*/ 0 h 9700"/>
                  <a:gd name="T6" fmla="*/ 0 w 6658"/>
                  <a:gd name="T7" fmla="*/ 0 h 9700"/>
                  <a:gd name="T8" fmla="*/ 0 w 6658"/>
                  <a:gd name="T9" fmla="*/ 0 h 9700"/>
                  <a:gd name="T10" fmla="*/ 0 w 6658"/>
                  <a:gd name="T11" fmla="*/ 0 h 9700"/>
                  <a:gd name="T12" fmla="*/ 0 w 6658"/>
                  <a:gd name="T13" fmla="*/ 0 h 9700"/>
                  <a:gd name="T14" fmla="*/ 0 w 6658"/>
                  <a:gd name="T15" fmla="*/ 0 h 9700"/>
                  <a:gd name="T16" fmla="*/ 0 w 6658"/>
                  <a:gd name="T17" fmla="*/ 0 h 9700"/>
                  <a:gd name="T18" fmla="*/ 0 w 6658"/>
                  <a:gd name="T19" fmla="*/ 0 h 9700"/>
                  <a:gd name="T20" fmla="*/ 0 w 6658"/>
                  <a:gd name="T21" fmla="*/ 0 h 9700"/>
                  <a:gd name="T22" fmla="*/ 0 w 6658"/>
                  <a:gd name="T23" fmla="*/ 0 h 9700"/>
                  <a:gd name="T24" fmla="*/ 0 w 6658"/>
                  <a:gd name="T25" fmla="*/ 0 h 9700"/>
                  <a:gd name="T26" fmla="*/ 0 w 6658"/>
                  <a:gd name="T27" fmla="*/ 0 h 9700"/>
                  <a:gd name="T28" fmla="*/ 0 w 6658"/>
                  <a:gd name="T29" fmla="*/ 0 h 9700"/>
                  <a:gd name="T30" fmla="*/ 0 w 6658"/>
                  <a:gd name="T31" fmla="*/ 0 h 9700"/>
                  <a:gd name="T32" fmla="*/ 0 w 6658"/>
                  <a:gd name="T33" fmla="*/ 0 h 9700"/>
                  <a:gd name="T34" fmla="*/ 0 w 6658"/>
                  <a:gd name="T35" fmla="*/ 0 h 9700"/>
                  <a:gd name="T36" fmla="*/ 0 w 6658"/>
                  <a:gd name="T37" fmla="*/ 0 h 9700"/>
                  <a:gd name="T38" fmla="*/ 0 w 6658"/>
                  <a:gd name="T39" fmla="*/ 0 h 9700"/>
                  <a:gd name="T40" fmla="*/ 0 w 6658"/>
                  <a:gd name="T41" fmla="*/ 0 h 9700"/>
                  <a:gd name="T42" fmla="*/ 0 w 6658"/>
                  <a:gd name="T43" fmla="*/ 0 h 9700"/>
                  <a:gd name="T44" fmla="*/ 0 w 6658"/>
                  <a:gd name="T45" fmla="*/ 0 h 9700"/>
                  <a:gd name="T46" fmla="*/ 0 w 6658"/>
                  <a:gd name="T47" fmla="*/ 0 h 9700"/>
                  <a:gd name="T48" fmla="*/ 0 w 6658"/>
                  <a:gd name="T49" fmla="*/ 0 h 9700"/>
                  <a:gd name="T50" fmla="*/ 0 w 6658"/>
                  <a:gd name="T51" fmla="*/ 0 h 9700"/>
                  <a:gd name="T52" fmla="*/ 0 w 6658"/>
                  <a:gd name="T53" fmla="*/ 0 h 9700"/>
                  <a:gd name="T54" fmla="*/ 0 w 6658"/>
                  <a:gd name="T55" fmla="*/ 0 h 9700"/>
                  <a:gd name="T56" fmla="*/ 0 w 6658"/>
                  <a:gd name="T57" fmla="*/ 0 h 9700"/>
                  <a:gd name="T58" fmla="*/ 0 w 6658"/>
                  <a:gd name="T59" fmla="*/ 0 h 9700"/>
                  <a:gd name="T60" fmla="*/ 0 w 6658"/>
                  <a:gd name="T61" fmla="*/ 0 h 9700"/>
                  <a:gd name="T62" fmla="*/ 0 w 6658"/>
                  <a:gd name="T63" fmla="*/ 0 h 9700"/>
                  <a:gd name="T64" fmla="*/ 0 w 6658"/>
                  <a:gd name="T65" fmla="*/ 0 h 9700"/>
                  <a:gd name="T66" fmla="*/ 0 w 6658"/>
                  <a:gd name="T67" fmla="*/ 0 h 9700"/>
                  <a:gd name="T68" fmla="*/ 0 w 6658"/>
                  <a:gd name="T69" fmla="*/ 0 h 9700"/>
                  <a:gd name="T70" fmla="*/ 0 w 6658"/>
                  <a:gd name="T71" fmla="*/ 0 h 9700"/>
                  <a:gd name="T72" fmla="*/ 0 w 6658"/>
                  <a:gd name="T73" fmla="*/ 0 h 9700"/>
                  <a:gd name="T74" fmla="*/ 0 w 6658"/>
                  <a:gd name="T75" fmla="*/ 0 h 9700"/>
                  <a:gd name="T76" fmla="*/ 0 w 6658"/>
                  <a:gd name="T77" fmla="*/ 0 h 9700"/>
                  <a:gd name="T78" fmla="*/ 0 w 6658"/>
                  <a:gd name="T79" fmla="*/ 0 h 9700"/>
                  <a:gd name="T80" fmla="*/ 0 w 6658"/>
                  <a:gd name="T81" fmla="*/ 0 h 9700"/>
                  <a:gd name="T82" fmla="*/ 0 w 6658"/>
                  <a:gd name="T83" fmla="*/ 0 h 9700"/>
                  <a:gd name="T84" fmla="*/ 0 w 6658"/>
                  <a:gd name="T85" fmla="*/ 0 h 9700"/>
                  <a:gd name="T86" fmla="*/ 0 w 6658"/>
                  <a:gd name="T87" fmla="*/ 0 h 9700"/>
                  <a:gd name="T88" fmla="*/ 0 w 6658"/>
                  <a:gd name="T89" fmla="*/ 0 h 9700"/>
                  <a:gd name="T90" fmla="*/ 0 w 6658"/>
                  <a:gd name="T91" fmla="*/ 0 h 9700"/>
                  <a:gd name="T92" fmla="*/ 0 w 6658"/>
                  <a:gd name="T93" fmla="*/ 0 h 9700"/>
                  <a:gd name="T94" fmla="*/ 0 w 6658"/>
                  <a:gd name="T95" fmla="*/ 0 h 9700"/>
                  <a:gd name="T96" fmla="*/ 0 w 6658"/>
                  <a:gd name="T97" fmla="*/ 0 h 9700"/>
                  <a:gd name="T98" fmla="*/ 0 w 6658"/>
                  <a:gd name="T99" fmla="*/ 0 h 9700"/>
                  <a:gd name="T100" fmla="*/ 0 w 6658"/>
                  <a:gd name="T101" fmla="*/ 0 h 97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658"/>
                  <a:gd name="T154" fmla="*/ 0 h 9700"/>
                  <a:gd name="T155" fmla="*/ 6658 w 6658"/>
                  <a:gd name="T156" fmla="*/ 9700 h 97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658" h="9700">
                    <a:moveTo>
                      <a:pt x="6149" y="3726"/>
                    </a:moveTo>
                    <a:cubicBezTo>
                      <a:pt x="6149" y="5378"/>
                      <a:pt x="5354" y="6943"/>
                      <a:pt x="4162" y="7961"/>
                    </a:cubicBezTo>
                    <a:cubicBezTo>
                      <a:pt x="4137" y="7986"/>
                      <a:pt x="4099" y="8036"/>
                      <a:pt x="4075" y="8061"/>
                    </a:cubicBezTo>
                    <a:cubicBezTo>
                      <a:pt x="2634" y="9700"/>
                      <a:pt x="745" y="9265"/>
                      <a:pt x="0" y="9005"/>
                    </a:cubicBezTo>
                    <a:cubicBezTo>
                      <a:pt x="211" y="9067"/>
                      <a:pt x="211" y="9067"/>
                      <a:pt x="211" y="9067"/>
                    </a:cubicBezTo>
                    <a:cubicBezTo>
                      <a:pt x="336" y="9104"/>
                      <a:pt x="336" y="9104"/>
                      <a:pt x="336" y="9104"/>
                    </a:cubicBezTo>
                    <a:cubicBezTo>
                      <a:pt x="497" y="9154"/>
                      <a:pt x="497" y="9154"/>
                      <a:pt x="497" y="9154"/>
                    </a:cubicBezTo>
                    <a:cubicBezTo>
                      <a:pt x="559" y="9166"/>
                      <a:pt x="621" y="9178"/>
                      <a:pt x="683" y="9191"/>
                    </a:cubicBezTo>
                    <a:cubicBezTo>
                      <a:pt x="820" y="9216"/>
                      <a:pt x="820" y="9216"/>
                      <a:pt x="820" y="9216"/>
                    </a:cubicBezTo>
                    <a:cubicBezTo>
                      <a:pt x="857" y="9228"/>
                      <a:pt x="919" y="9228"/>
                      <a:pt x="957" y="9241"/>
                    </a:cubicBezTo>
                    <a:cubicBezTo>
                      <a:pt x="1081" y="9253"/>
                      <a:pt x="1081" y="9253"/>
                      <a:pt x="1081" y="9253"/>
                    </a:cubicBezTo>
                    <a:cubicBezTo>
                      <a:pt x="1118" y="9253"/>
                      <a:pt x="1168" y="9265"/>
                      <a:pt x="1205" y="9265"/>
                    </a:cubicBezTo>
                    <a:cubicBezTo>
                      <a:pt x="1317" y="9278"/>
                      <a:pt x="1317" y="9278"/>
                      <a:pt x="1317" y="9278"/>
                    </a:cubicBezTo>
                    <a:cubicBezTo>
                      <a:pt x="1354" y="9278"/>
                      <a:pt x="1404" y="9278"/>
                      <a:pt x="1429" y="9290"/>
                    </a:cubicBezTo>
                    <a:cubicBezTo>
                      <a:pt x="1540" y="9290"/>
                      <a:pt x="1540" y="9290"/>
                      <a:pt x="1540" y="9290"/>
                    </a:cubicBezTo>
                    <a:cubicBezTo>
                      <a:pt x="1578" y="9290"/>
                      <a:pt x="1615" y="9290"/>
                      <a:pt x="1652" y="9290"/>
                    </a:cubicBezTo>
                    <a:cubicBezTo>
                      <a:pt x="1752" y="9290"/>
                      <a:pt x="1752" y="9290"/>
                      <a:pt x="1752" y="9290"/>
                    </a:cubicBezTo>
                    <a:cubicBezTo>
                      <a:pt x="1789" y="9290"/>
                      <a:pt x="1839" y="9290"/>
                      <a:pt x="1863" y="9290"/>
                    </a:cubicBezTo>
                    <a:cubicBezTo>
                      <a:pt x="1975" y="9278"/>
                      <a:pt x="1975" y="9278"/>
                      <a:pt x="1975" y="9278"/>
                    </a:cubicBezTo>
                    <a:cubicBezTo>
                      <a:pt x="2013" y="9278"/>
                      <a:pt x="2062" y="9278"/>
                      <a:pt x="2099" y="9278"/>
                    </a:cubicBezTo>
                    <a:cubicBezTo>
                      <a:pt x="2224" y="9265"/>
                      <a:pt x="2224" y="9265"/>
                      <a:pt x="2224" y="9265"/>
                    </a:cubicBezTo>
                    <a:cubicBezTo>
                      <a:pt x="2261" y="9253"/>
                      <a:pt x="2311" y="9253"/>
                      <a:pt x="2348" y="9253"/>
                    </a:cubicBezTo>
                    <a:cubicBezTo>
                      <a:pt x="2509" y="9228"/>
                      <a:pt x="2509" y="9228"/>
                      <a:pt x="2509" y="9228"/>
                    </a:cubicBezTo>
                    <a:cubicBezTo>
                      <a:pt x="2882" y="9154"/>
                      <a:pt x="3118" y="9092"/>
                      <a:pt x="3516" y="8943"/>
                    </a:cubicBezTo>
                    <a:cubicBezTo>
                      <a:pt x="3777" y="8831"/>
                      <a:pt x="3777" y="8831"/>
                      <a:pt x="3777" y="8831"/>
                    </a:cubicBezTo>
                    <a:cubicBezTo>
                      <a:pt x="4099" y="8669"/>
                      <a:pt x="4124" y="8657"/>
                      <a:pt x="4336" y="8533"/>
                    </a:cubicBezTo>
                    <a:cubicBezTo>
                      <a:pt x="4609" y="8346"/>
                      <a:pt x="4609" y="8346"/>
                      <a:pt x="4609" y="8346"/>
                    </a:cubicBezTo>
                    <a:cubicBezTo>
                      <a:pt x="4733" y="8247"/>
                      <a:pt x="4895" y="8123"/>
                      <a:pt x="5006" y="8023"/>
                    </a:cubicBezTo>
                    <a:cubicBezTo>
                      <a:pt x="5267" y="7775"/>
                      <a:pt x="5267" y="7775"/>
                      <a:pt x="5267" y="7775"/>
                    </a:cubicBezTo>
                    <a:cubicBezTo>
                      <a:pt x="5354" y="7663"/>
                      <a:pt x="5478" y="7527"/>
                      <a:pt x="5565" y="7427"/>
                    </a:cubicBezTo>
                    <a:cubicBezTo>
                      <a:pt x="5789" y="7117"/>
                      <a:pt x="5789" y="7117"/>
                      <a:pt x="5789" y="7117"/>
                    </a:cubicBezTo>
                    <a:cubicBezTo>
                      <a:pt x="5863" y="7017"/>
                      <a:pt x="5963" y="6868"/>
                      <a:pt x="6025" y="6744"/>
                    </a:cubicBezTo>
                    <a:cubicBezTo>
                      <a:pt x="6199" y="6409"/>
                      <a:pt x="6199" y="6409"/>
                      <a:pt x="6199" y="6409"/>
                    </a:cubicBezTo>
                    <a:cubicBezTo>
                      <a:pt x="6249" y="6297"/>
                      <a:pt x="6323" y="6136"/>
                      <a:pt x="6360" y="6011"/>
                    </a:cubicBezTo>
                    <a:cubicBezTo>
                      <a:pt x="6485" y="5639"/>
                      <a:pt x="6485" y="5639"/>
                      <a:pt x="6485" y="5639"/>
                    </a:cubicBezTo>
                    <a:cubicBezTo>
                      <a:pt x="6509" y="5515"/>
                      <a:pt x="6547" y="5341"/>
                      <a:pt x="6572" y="5217"/>
                    </a:cubicBezTo>
                    <a:cubicBezTo>
                      <a:pt x="6634" y="4819"/>
                      <a:pt x="6634" y="4819"/>
                      <a:pt x="6634" y="4819"/>
                    </a:cubicBezTo>
                    <a:cubicBezTo>
                      <a:pt x="6646" y="4670"/>
                      <a:pt x="6658" y="4484"/>
                      <a:pt x="6658" y="4335"/>
                    </a:cubicBezTo>
                    <a:cubicBezTo>
                      <a:pt x="6646" y="3925"/>
                      <a:pt x="6646" y="3925"/>
                      <a:pt x="6646" y="3925"/>
                    </a:cubicBezTo>
                    <a:cubicBezTo>
                      <a:pt x="6621" y="3801"/>
                      <a:pt x="6609" y="3627"/>
                      <a:pt x="6584" y="3490"/>
                    </a:cubicBezTo>
                    <a:cubicBezTo>
                      <a:pt x="6509" y="3105"/>
                      <a:pt x="6509" y="3105"/>
                      <a:pt x="6509" y="3105"/>
                    </a:cubicBezTo>
                    <a:cubicBezTo>
                      <a:pt x="6472" y="2981"/>
                      <a:pt x="6422" y="2819"/>
                      <a:pt x="6385" y="2695"/>
                    </a:cubicBezTo>
                    <a:cubicBezTo>
                      <a:pt x="6249" y="2335"/>
                      <a:pt x="6249" y="2335"/>
                      <a:pt x="6249" y="2335"/>
                    </a:cubicBezTo>
                    <a:cubicBezTo>
                      <a:pt x="6186" y="2223"/>
                      <a:pt x="6124" y="2062"/>
                      <a:pt x="6062" y="1950"/>
                    </a:cubicBezTo>
                    <a:cubicBezTo>
                      <a:pt x="5863" y="1627"/>
                      <a:pt x="5863" y="1627"/>
                      <a:pt x="5863" y="1627"/>
                    </a:cubicBezTo>
                    <a:cubicBezTo>
                      <a:pt x="5789" y="1528"/>
                      <a:pt x="5690" y="1379"/>
                      <a:pt x="5615" y="1279"/>
                    </a:cubicBezTo>
                    <a:cubicBezTo>
                      <a:pt x="5379" y="994"/>
                      <a:pt x="5379" y="994"/>
                      <a:pt x="5379" y="994"/>
                    </a:cubicBezTo>
                    <a:cubicBezTo>
                      <a:pt x="5280" y="894"/>
                      <a:pt x="5155" y="770"/>
                      <a:pt x="5056" y="671"/>
                    </a:cubicBezTo>
                    <a:cubicBezTo>
                      <a:pt x="4795" y="447"/>
                      <a:pt x="4795" y="447"/>
                      <a:pt x="4795" y="447"/>
                    </a:cubicBezTo>
                    <a:cubicBezTo>
                      <a:pt x="4447" y="186"/>
                      <a:pt x="4410" y="162"/>
                      <a:pt x="4137" y="0"/>
                    </a:cubicBezTo>
                    <a:cubicBezTo>
                      <a:pt x="5354" y="683"/>
                      <a:pt x="6149" y="2049"/>
                      <a:pt x="6149" y="3726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53" name="Freeform 73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132" cy="980"/>
              </a:xfrm>
              <a:custGeom>
                <a:avLst/>
                <a:gdLst>
                  <a:gd name="T0" fmla="*/ 0 w 18867"/>
                  <a:gd name="T1" fmla="*/ 0 h 16334"/>
                  <a:gd name="T2" fmla="*/ 0 w 18867"/>
                  <a:gd name="T3" fmla="*/ 0 h 16334"/>
                  <a:gd name="T4" fmla="*/ 0 w 18867"/>
                  <a:gd name="T5" fmla="*/ 0 h 16334"/>
                  <a:gd name="T6" fmla="*/ 0 w 18867"/>
                  <a:gd name="T7" fmla="*/ 0 h 16334"/>
                  <a:gd name="T8" fmla="*/ 0 w 18867"/>
                  <a:gd name="T9" fmla="*/ 0 h 16334"/>
                  <a:gd name="T10" fmla="*/ 0 w 18867"/>
                  <a:gd name="T11" fmla="*/ 0 h 16334"/>
                  <a:gd name="T12" fmla="*/ 0 w 18867"/>
                  <a:gd name="T13" fmla="*/ 0 h 16334"/>
                  <a:gd name="T14" fmla="*/ 0 w 18867"/>
                  <a:gd name="T15" fmla="*/ 0 h 16334"/>
                  <a:gd name="T16" fmla="*/ 0 w 18867"/>
                  <a:gd name="T17" fmla="*/ 0 h 16334"/>
                  <a:gd name="T18" fmla="*/ 0 w 18867"/>
                  <a:gd name="T19" fmla="*/ 0 h 16334"/>
                  <a:gd name="T20" fmla="*/ 0 w 18867"/>
                  <a:gd name="T21" fmla="*/ 0 h 16334"/>
                  <a:gd name="T22" fmla="*/ 0 w 18867"/>
                  <a:gd name="T23" fmla="*/ 0 h 16334"/>
                  <a:gd name="T24" fmla="*/ 0 w 18867"/>
                  <a:gd name="T25" fmla="*/ 0 h 16334"/>
                  <a:gd name="T26" fmla="*/ 0 w 18867"/>
                  <a:gd name="T27" fmla="*/ 0 h 16334"/>
                  <a:gd name="T28" fmla="*/ 0 w 18867"/>
                  <a:gd name="T29" fmla="*/ 0 h 16334"/>
                  <a:gd name="T30" fmla="*/ 0 w 18867"/>
                  <a:gd name="T31" fmla="*/ 0 h 16334"/>
                  <a:gd name="T32" fmla="*/ 0 w 18867"/>
                  <a:gd name="T33" fmla="*/ 0 h 16334"/>
                  <a:gd name="T34" fmla="*/ 0 w 18867"/>
                  <a:gd name="T35" fmla="*/ 0 h 16334"/>
                  <a:gd name="T36" fmla="*/ 0 w 18867"/>
                  <a:gd name="T37" fmla="*/ 0 h 16334"/>
                  <a:gd name="T38" fmla="*/ 0 w 18867"/>
                  <a:gd name="T39" fmla="*/ 0 h 16334"/>
                  <a:gd name="T40" fmla="*/ 0 w 18867"/>
                  <a:gd name="T41" fmla="*/ 0 h 16334"/>
                  <a:gd name="T42" fmla="*/ 0 w 18867"/>
                  <a:gd name="T43" fmla="*/ 0 h 16334"/>
                  <a:gd name="T44" fmla="*/ 0 w 18867"/>
                  <a:gd name="T45" fmla="*/ 0 h 16334"/>
                  <a:gd name="T46" fmla="*/ 0 w 18867"/>
                  <a:gd name="T47" fmla="*/ 0 h 16334"/>
                  <a:gd name="T48" fmla="*/ 0 w 18867"/>
                  <a:gd name="T49" fmla="*/ 0 h 16334"/>
                  <a:gd name="T50" fmla="*/ 0 w 18867"/>
                  <a:gd name="T51" fmla="*/ 0 h 16334"/>
                  <a:gd name="T52" fmla="*/ 0 w 18867"/>
                  <a:gd name="T53" fmla="*/ 0 h 16334"/>
                  <a:gd name="T54" fmla="*/ 0 w 18867"/>
                  <a:gd name="T55" fmla="*/ 0 h 16334"/>
                  <a:gd name="T56" fmla="*/ 0 w 18867"/>
                  <a:gd name="T57" fmla="*/ 0 h 16334"/>
                  <a:gd name="T58" fmla="*/ 0 w 18867"/>
                  <a:gd name="T59" fmla="*/ 0 h 16334"/>
                  <a:gd name="T60" fmla="*/ 0 w 18867"/>
                  <a:gd name="T61" fmla="*/ 0 h 16334"/>
                  <a:gd name="T62" fmla="*/ 0 w 18867"/>
                  <a:gd name="T63" fmla="*/ 0 h 16334"/>
                  <a:gd name="T64" fmla="*/ 0 w 18867"/>
                  <a:gd name="T65" fmla="*/ 0 h 16334"/>
                  <a:gd name="T66" fmla="*/ 0 w 18867"/>
                  <a:gd name="T67" fmla="*/ 0 h 16334"/>
                  <a:gd name="T68" fmla="*/ 0 w 18867"/>
                  <a:gd name="T69" fmla="*/ 0 h 16334"/>
                  <a:gd name="T70" fmla="*/ 0 w 18867"/>
                  <a:gd name="T71" fmla="*/ 0 h 16334"/>
                  <a:gd name="T72" fmla="*/ 0 w 18867"/>
                  <a:gd name="T73" fmla="*/ 0 h 16334"/>
                  <a:gd name="T74" fmla="*/ 0 w 18867"/>
                  <a:gd name="T75" fmla="*/ 0 h 16334"/>
                  <a:gd name="T76" fmla="*/ 0 w 18867"/>
                  <a:gd name="T77" fmla="*/ 0 h 16334"/>
                  <a:gd name="T78" fmla="*/ 0 w 18867"/>
                  <a:gd name="T79" fmla="*/ 0 h 16334"/>
                  <a:gd name="T80" fmla="*/ 0 w 18867"/>
                  <a:gd name="T81" fmla="*/ 0 h 16334"/>
                  <a:gd name="T82" fmla="*/ 0 w 18867"/>
                  <a:gd name="T83" fmla="*/ 0 h 163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8867"/>
                  <a:gd name="T127" fmla="*/ 0 h 16334"/>
                  <a:gd name="T128" fmla="*/ 18867 w 18867"/>
                  <a:gd name="T129" fmla="*/ 16334 h 163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8867" h="16334">
                    <a:moveTo>
                      <a:pt x="0" y="9920"/>
                    </a:moveTo>
                    <a:cubicBezTo>
                      <a:pt x="398" y="1467"/>
                      <a:pt x="9570" y="970"/>
                      <a:pt x="14020" y="5793"/>
                    </a:cubicBezTo>
                    <a:cubicBezTo>
                      <a:pt x="16903" y="8925"/>
                      <a:pt x="17624" y="13152"/>
                      <a:pt x="15809" y="16334"/>
                    </a:cubicBezTo>
                    <a:cubicBezTo>
                      <a:pt x="17674" y="14345"/>
                      <a:pt x="18867" y="11610"/>
                      <a:pt x="18867" y="8751"/>
                    </a:cubicBezTo>
                    <a:cubicBezTo>
                      <a:pt x="18867" y="5395"/>
                      <a:pt x="17276" y="2661"/>
                      <a:pt x="14840" y="1293"/>
                    </a:cubicBezTo>
                    <a:cubicBezTo>
                      <a:pt x="14691" y="1219"/>
                      <a:pt x="14492" y="1094"/>
                      <a:pt x="14343" y="1020"/>
                    </a:cubicBezTo>
                    <a:cubicBezTo>
                      <a:pt x="14094" y="920"/>
                      <a:pt x="13796" y="771"/>
                      <a:pt x="13572" y="672"/>
                    </a:cubicBezTo>
                    <a:cubicBezTo>
                      <a:pt x="13150" y="523"/>
                      <a:pt x="13150" y="523"/>
                      <a:pt x="13150" y="523"/>
                    </a:cubicBezTo>
                    <a:cubicBezTo>
                      <a:pt x="13000" y="473"/>
                      <a:pt x="12802" y="423"/>
                      <a:pt x="12652" y="373"/>
                    </a:cubicBezTo>
                    <a:cubicBezTo>
                      <a:pt x="12304" y="274"/>
                      <a:pt x="12304" y="274"/>
                      <a:pt x="12304" y="274"/>
                    </a:cubicBezTo>
                    <a:cubicBezTo>
                      <a:pt x="12205" y="249"/>
                      <a:pt x="12056" y="224"/>
                      <a:pt x="11956" y="199"/>
                    </a:cubicBezTo>
                    <a:cubicBezTo>
                      <a:pt x="11683" y="150"/>
                      <a:pt x="11683" y="150"/>
                      <a:pt x="11683" y="150"/>
                    </a:cubicBezTo>
                    <a:cubicBezTo>
                      <a:pt x="11584" y="125"/>
                      <a:pt x="11484" y="125"/>
                      <a:pt x="11385" y="100"/>
                    </a:cubicBezTo>
                    <a:cubicBezTo>
                      <a:pt x="11136" y="75"/>
                      <a:pt x="11136" y="75"/>
                      <a:pt x="11136" y="75"/>
                    </a:cubicBezTo>
                    <a:cubicBezTo>
                      <a:pt x="11062" y="50"/>
                      <a:pt x="10962" y="50"/>
                      <a:pt x="10888" y="50"/>
                    </a:cubicBezTo>
                    <a:cubicBezTo>
                      <a:pt x="10664" y="25"/>
                      <a:pt x="10664" y="25"/>
                      <a:pt x="10664" y="25"/>
                    </a:cubicBezTo>
                    <a:cubicBezTo>
                      <a:pt x="10614" y="25"/>
                      <a:pt x="10515" y="25"/>
                      <a:pt x="10440" y="0"/>
                    </a:cubicBezTo>
                    <a:cubicBezTo>
                      <a:pt x="10241" y="0"/>
                      <a:pt x="10241" y="0"/>
                      <a:pt x="10241" y="0"/>
                    </a:cubicBezTo>
                    <a:cubicBezTo>
                      <a:pt x="10167" y="0"/>
                      <a:pt x="10092" y="0"/>
                      <a:pt x="10018" y="0"/>
                    </a:cubicBezTo>
                    <a:cubicBezTo>
                      <a:pt x="9794" y="0"/>
                      <a:pt x="9794" y="0"/>
                      <a:pt x="9794" y="0"/>
                    </a:cubicBezTo>
                    <a:cubicBezTo>
                      <a:pt x="9744" y="0"/>
                      <a:pt x="9645" y="0"/>
                      <a:pt x="9570" y="0"/>
                    </a:cubicBezTo>
                    <a:cubicBezTo>
                      <a:pt x="9346" y="25"/>
                      <a:pt x="9346" y="25"/>
                      <a:pt x="9346" y="25"/>
                    </a:cubicBezTo>
                    <a:cubicBezTo>
                      <a:pt x="9297" y="25"/>
                      <a:pt x="9197" y="25"/>
                      <a:pt x="9123" y="25"/>
                    </a:cubicBezTo>
                    <a:cubicBezTo>
                      <a:pt x="8874" y="50"/>
                      <a:pt x="8874" y="50"/>
                      <a:pt x="8874" y="50"/>
                    </a:cubicBezTo>
                    <a:cubicBezTo>
                      <a:pt x="8800" y="75"/>
                      <a:pt x="8700" y="75"/>
                      <a:pt x="8601" y="75"/>
                    </a:cubicBezTo>
                    <a:cubicBezTo>
                      <a:pt x="8278" y="125"/>
                      <a:pt x="8278" y="125"/>
                      <a:pt x="8278" y="125"/>
                    </a:cubicBezTo>
                    <a:cubicBezTo>
                      <a:pt x="7333" y="324"/>
                      <a:pt x="6886" y="473"/>
                      <a:pt x="6165" y="746"/>
                    </a:cubicBezTo>
                    <a:cubicBezTo>
                      <a:pt x="5643" y="970"/>
                      <a:pt x="5643" y="970"/>
                      <a:pt x="5643" y="970"/>
                    </a:cubicBezTo>
                    <a:cubicBezTo>
                      <a:pt x="4996" y="1318"/>
                      <a:pt x="4947" y="1343"/>
                      <a:pt x="4549" y="1592"/>
                    </a:cubicBezTo>
                    <a:cubicBezTo>
                      <a:pt x="4002" y="1964"/>
                      <a:pt x="4002" y="1964"/>
                      <a:pt x="4002" y="1964"/>
                    </a:cubicBezTo>
                    <a:cubicBezTo>
                      <a:pt x="3778" y="2163"/>
                      <a:pt x="3455" y="2412"/>
                      <a:pt x="3232" y="2611"/>
                    </a:cubicBezTo>
                    <a:cubicBezTo>
                      <a:pt x="2710" y="3133"/>
                      <a:pt x="2710" y="3133"/>
                      <a:pt x="2710" y="3133"/>
                    </a:cubicBezTo>
                    <a:cubicBezTo>
                      <a:pt x="2536" y="3332"/>
                      <a:pt x="2287" y="3605"/>
                      <a:pt x="2113" y="3829"/>
                    </a:cubicBezTo>
                    <a:cubicBezTo>
                      <a:pt x="1666" y="4426"/>
                      <a:pt x="1666" y="4426"/>
                      <a:pt x="1666" y="4426"/>
                    </a:cubicBezTo>
                    <a:cubicBezTo>
                      <a:pt x="1541" y="4649"/>
                      <a:pt x="1342" y="4948"/>
                      <a:pt x="1218" y="5171"/>
                    </a:cubicBezTo>
                    <a:cubicBezTo>
                      <a:pt x="870" y="5868"/>
                      <a:pt x="870" y="5868"/>
                      <a:pt x="870" y="5868"/>
                    </a:cubicBezTo>
                    <a:cubicBezTo>
                      <a:pt x="771" y="6091"/>
                      <a:pt x="646" y="6414"/>
                      <a:pt x="547" y="6663"/>
                    </a:cubicBezTo>
                    <a:cubicBezTo>
                      <a:pt x="323" y="7409"/>
                      <a:pt x="323" y="7409"/>
                      <a:pt x="323" y="7409"/>
                    </a:cubicBezTo>
                    <a:cubicBezTo>
                      <a:pt x="274" y="7657"/>
                      <a:pt x="174" y="8006"/>
                      <a:pt x="149" y="8254"/>
                    </a:cubicBezTo>
                    <a:cubicBezTo>
                      <a:pt x="25" y="9050"/>
                      <a:pt x="25" y="9050"/>
                      <a:pt x="25" y="9050"/>
                    </a:cubicBezTo>
                    <a:cubicBezTo>
                      <a:pt x="25" y="9298"/>
                      <a:pt x="0" y="9671"/>
                      <a:pt x="0" y="9920"/>
                    </a:cubicBezTo>
                    <a:cubicBezTo>
                      <a:pt x="0" y="9920"/>
                      <a:pt x="0" y="9920"/>
                      <a:pt x="0" y="9920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54" name="Freeform 74"/>
              <p:cNvSpPr>
                <a:spLocks noChangeAspect="1"/>
              </p:cNvSpPr>
              <p:nvPr/>
            </p:nvSpPr>
            <p:spPr bwMode="auto">
              <a:xfrm>
                <a:off x="2786" y="1643"/>
                <a:ext cx="705" cy="1129"/>
              </a:xfrm>
              <a:custGeom>
                <a:avLst/>
                <a:gdLst>
                  <a:gd name="T0" fmla="*/ 0 w 11750"/>
                  <a:gd name="T1" fmla="*/ 0 h 18816"/>
                  <a:gd name="T2" fmla="*/ 0 w 11750"/>
                  <a:gd name="T3" fmla="*/ 0 h 18816"/>
                  <a:gd name="T4" fmla="*/ 0 w 11750"/>
                  <a:gd name="T5" fmla="*/ 0 h 18816"/>
                  <a:gd name="T6" fmla="*/ 0 w 11750"/>
                  <a:gd name="T7" fmla="*/ 0 h 18816"/>
                  <a:gd name="T8" fmla="*/ 0 w 11750"/>
                  <a:gd name="T9" fmla="*/ 0 h 18816"/>
                  <a:gd name="T10" fmla="*/ 0 w 11750"/>
                  <a:gd name="T11" fmla="*/ 0 h 18816"/>
                  <a:gd name="T12" fmla="*/ 0 w 11750"/>
                  <a:gd name="T13" fmla="*/ 0 h 18816"/>
                  <a:gd name="T14" fmla="*/ 0 w 11750"/>
                  <a:gd name="T15" fmla="*/ 0 h 18816"/>
                  <a:gd name="T16" fmla="*/ 0 w 11750"/>
                  <a:gd name="T17" fmla="*/ 0 h 18816"/>
                  <a:gd name="T18" fmla="*/ 0 w 11750"/>
                  <a:gd name="T19" fmla="*/ 0 h 18816"/>
                  <a:gd name="T20" fmla="*/ 0 w 11750"/>
                  <a:gd name="T21" fmla="*/ 0 h 18816"/>
                  <a:gd name="T22" fmla="*/ 0 w 11750"/>
                  <a:gd name="T23" fmla="*/ 0 h 18816"/>
                  <a:gd name="T24" fmla="*/ 0 w 11750"/>
                  <a:gd name="T25" fmla="*/ 0 h 18816"/>
                  <a:gd name="T26" fmla="*/ 0 w 11750"/>
                  <a:gd name="T27" fmla="*/ 0 h 18816"/>
                  <a:gd name="T28" fmla="*/ 0 w 11750"/>
                  <a:gd name="T29" fmla="*/ 0 h 18816"/>
                  <a:gd name="T30" fmla="*/ 0 w 11750"/>
                  <a:gd name="T31" fmla="*/ 0 h 18816"/>
                  <a:gd name="T32" fmla="*/ 0 w 11750"/>
                  <a:gd name="T33" fmla="*/ 0 h 18816"/>
                  <a:gd name="T34" fmla="*/ 0 w 11750"/>
                  <a:gd name="T35" fmla="*/ 0 h 18816"/>
                  <a:gd name="T36" fmla="*/ 0 w 11750"/>
                  <a:gd name="T37" fmla="*/ 0 h 18816"/>
                  <a:gd name="T38" fmla="*/ 0 w 11750"/>
                  <a:gd name="T39" fmla="*/ 0 h 18816"/>
                  <a:gd name="T40" fmla="*/ 0 w 11750"/>
                  <a:gd name="T41" fmla="*/ 0 h 18816"/>
                  <a:gd name="T42" fmla="*/ 0 w 11750"/>
                  <a:gd name="T43" fmla="*/ 0 h 18816"/>
                  <a:gd name="T44" fmla="*/ 0 w 11750"/>
                  <a:gd name="T45" fmla="*/ 0 h 18816"/>
                  <a:gd name="T46" fmla="*/ 0 w 11750"/>
                  <a:gd name="T47" fmla="*/ 0 h 18816"/>
                  <a:gd name="T48" fmla="*/ 0 w 11750"/>
                  <a:gd name="T49" fmla="*/ 0 h 18816"/>
                  <a:gd name="T50" fmla="*/ 0 w 11750"/>
                  <a:gd name="T51" fmla="*/ 0 h 18816"/>
                  <a:gd name="T52" fmla="*/ 0 w 11750"/>
                  <a:gd name="T53" fmla="*/ 0 h 18816"/>
                  <a:gd name="T54" fmla="*/ 0 w 11750"/>
                  <a:gd name="T55" fmla="*/ 0 h 18816"/>
                  <a:gd name="T56" fmla="*/ 0 w 11750"/>
                  <a:gd name="T57" fmla="*/ 0 h 18816"/>
                  <a:gd name="T58" fmla="*/ 0 w 11750"/>
                  <a:gd name="T59" fmla="*/ 0 h 18816"/>
                  <a:gd name="T60" fmla="*/ 0 w 11750"/>
                  <a:gd name="T61" fmla="*/ 0 h 18816"/>
                  <a:gd name="T62" fmla="*/ 0 w 11750"/>
                  <a:gd name="T63" fmla="*/ 0 h 18816"/>
                  <a:gd name="T64" fmla="*/ 0 w 11750"/>
                  <a:gd name="T65" fmla="*/ 0 h 18816"/>
                  <a:gd name="T66" fmla="*/ 0 w 11750"/>
                  <a:gd name="T67" fmla="*/ 0 h 18816"/>
                  <a:gd name="T68" fmla="*/ 0 w 11750"/>
                  <a:gd name="T69" fmla="*/ 0 h 18816"/>
                  <a:gd name="T70" fmla="*/ 0 w 11750"/>
                  <a:gd name="T71" fmla="*/ 0 h 18816"/>
                  <a:gd name="T72" fmla="*/ 0 w 11750"/>
                  <a:gd name="T73" fmla="*/ 0 h 18816"/>
                  <a:gd name="T74" fmla="*/ 0 w 11750"/>
                  <a:gd name="T75" fmla="*/ 0 h 18816"/>
                  <a:gd name="T76" fmla="*/ 0 w 11750"/>
                  <a:gd name="T77" fmla="*/ 0 h 18816"/>
                  <a:gd name="T78" fmla="*/ 0 w 11750"/>
                  <a:gd name="T79" fmla="*/ 0 h 18816"/>
                  <a:gd name="T80" fmla="*/ 0 w 11750"/>
                  <a:gd name="T81" fmla="*/ 0 h 18816"/>
                  <a:gd name="T82" fmla="*/ 0 w 11750"/>
                  <a:gd name="T83" fmla="*/ 0 h 18816"/>
                  <a:gd name="T84" fmla="*/ 0 w 11750"/>
                  <a:gd name="T85" fmla="*/ 0 h 18816"/>
                  <a:gd name="T86" fmla="*/ 0 w 11750"/>
                  <a:gd name="T87" fmla="*/ 0 h 18816"/>
                  <a:gd name="T88" fmla="*/ 0 w 11750"/>
                  <a:gd name="T89" fmla="*/ 0 h 18816"/>
                  <a:gd name="T90" fmla="*/ 0 w 11750"/>
                  <a:gd name="T91" fmla="*/ 0 h 18816"/>
                  <a:gd name="T92" fmla="*/ 0 w 11750"/>
                  <a:gd name="T93" fmla="*/ 0 h 1881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750"/>
                  <a:gd name="T142" fmla="*/ 0 h 18816"/>
                  <a:gd name="T143" fmla="*/ 11750 w 11750"/>
                  <a:gd name="T144" fmla="*/ 18816 h 1881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750" h="18816">
                    <a:moveTo>
                      <a:pt x="10732" y="7457"/>
                    </a:moveTo>
                    <a:cubicBezTo>
                      <a:pt x="10732" y="10315"/>
                      <a:pt x="9540" y="13050"/>
                      <a:pt x="7676" y="15038"/>
                    </a:cubicBezTo>
                    <a:cubicBezTo>
                      <a:pt x="7577" y="15187"/>
                      <a:pt x="7478" y="15386"/>
                      <a:pt x="7378" y="15535"/>
                    </a:cubicBezTo>
                    <a:cubicBezTo>
                      <a:pt x="5118" y="18618"/>
                      <a:pt x="2137" y="18816"/>
                      <a:pt x="0" y="18444"/>
                    </a:cubicBezTo>
                    <a:cubicBezTo>
                      <a:pt x="299" y="18468"/>
                      <a:pt x="299" y="18468"/>
                      <a:pt x="299" y="18468"/>
                    </a:cubicBezTo>
                    <a:cubicBezTo>
                      <a:pt x="348" y="18493"/>
                      <a:pt x="348" y="18493"/>
                      <a:pt x="348" y="18493"/>
                    </a:cubicBezTo>
                    <a:cubicBezTo>
                      <a:pt x="597" y="18518"/>
                      <a:pt x="597" y="18518"/>
                      <a:pt x="597" y="18518"/>
                    </a:cubicBezTo>
                    <a:cubicBezTo>
                      <a:pt x="671" y="18518"/>
                      <a:pt x="771" y="18543"/>
                      <a:pt x="845" y="18543"/>
                    </a:cubicBezTo>
                    <a:cubicBezTo>
                      <a:pt x="1069" y="18568"/>
                      <a:pt x="1069" y="18568"/>
                      <a:pt x="1069" y="18568"/>
                    </a:cubicBezTo>
                    <a:cubicBezTo>
                      <a:pt x="1143" y="18568"/>
                      <a:pt x="1243" y="18568"/>
                      <a:pt x="1292" y="18593"/>
                    </a:cubicBezTo>
                    <a:cubicBezTo>
                      <a:pt x="1516" y="18593"/>
                      <a:pt x="1516" y="18593"/>
                      <a:pt x="1516" y="18593"/>
                    </a:cubicBezTo>
                    <a:cubicBezTo>
                      <a:pt x="1590" y="18593"/>
                      <a:pt x="1665" y="18593"/>
                      <a:pt x="1739" y="18593"/>
                    </a:cubicBezTo>
                    <a:cubicBezTo>
                      <a:pt x="1938" y="18593"/>
                      <a:pt x="1938" y="18593"/>
                      <a:pt x="1938" y="18593"/>
                    </a:cubicBezTo>
                    <a:cubicBezTo>
                      <a:pt x="2013" y="18593"/>
                      <a:pt x="2112" y="18593"/>
                      <a:pt x="2162" y="18593"/>
                    </a:cubicBezTo>
                    <a:cubicBezTo>
                      <a:pt x="2385" y="18568"/>
                      <a:pt x="2385" y="18568"/>
                      <a:pt x="2385" y="18568"/>
                    </a:cubicBezTo>
                    <a:cubicBezTo>
                      <a:pt x="2460" y="18568"/>
                      <a:pt x="2559" y="18568"/>
                      <a:pt x="2634" y="18568"/>
                    </a:cubicBezTo>
                    <a:cubicBezTo>
                      <a:pt x="2882" y="18543"/>
                      <a:pt x="2882" y="18543"/>
                      <a:pt x="2882" y="18543"/>
                    </a:cubicBezTo>
                    <a:cubicBezTo>
                      <a:pt x="2957" y="18518"/>
                      <a:pt x="3056" y="18518"/>
                      <a:pt x="3130" y="18518"/>
                    </a:cubicBezTo>
                    <a:cubicBezTo>
                      <a:pt x="3453" y="18468"/>
                      <a:pt x="3453" y="18468"/>
                      <a:pt x="3453" y="18468"/>
                    </a:cubicBezTo>
                    <a:cubicBezTo>
                      <a:pt x="4199" y="18319"/>
                      <a:pt x="4671" y="18195"/>
                      <a:pt x="5466" y="17897"/>
                    </a:cubicBezTo>
                    <a:cubicBezTo>
                      <a:pt x="5987" y="17673"/>
                      <a:pt x="5987" y="17673"/>
                      <a:pt x="5987" y="17673"/>
                    </a:cubicBezTo>
                    <a:cubicBezTo>
                      <a:pt x="6633" y="17350"/>
                      <a:pt x="6683" y="17325"/>
                      <a:pt x="7105" y="17076"/>
                    </a:cubicBezTo>
                    <a:cubicBezTo>
                      <a:pt x="7652" y="16704"/>
                      <a:pt x="7652" y="16704"/>
                      <a:pt x="7652" y="16704"/>
                    </a:cubicBezTo>
                    <a:cubicBezTo>
                      <a:pt x="7900" y="16505"/>
                      <a:pt x="8223" y="16256"/>
                      <a:pt x="8447" y="16057"/>
                    </a:cubicBezTo>
                    <a:cubicBezTo>
                      <a:pt x="8968" y="15560"/>
                      <a:pt x="8968" y="15560"/>
                      <a:pt x="8968" y="15560"/>
                    </a:cubicBezTo>
                    <a:cubicBezTo>
                      <a:pt x="9142" y="15337"/>
                      <a:pt x="9391" y="15063"/>
                      <a:pt x="9564" y="14864"/>
                    </a:cubicBezTo>
                    <a:cubicBezTo>
                      <a:pt x="10012" y="14243"/>
                      <a:pt x="10012" y="14243"/>
                      <a:pt x="10012" y="14243"/>
                    </a:cubicBezTo>
                    <a:cubicBezTo>
                      <a:pt x="10161" y="14044"/>
                      <a:pt x="10359" y="13746"/>
                      <a:pt x="10484" y="13497"/>
                    </a:cubicBezTo>
                    <a:cubicBezTo>
                      <a:pt x="10831" y="12826"/>
                      <a:pt x="10831" y="12826"/>
                      <a:pt x="10831" y="12826"/>
                    </a:cubicBezTo>
                    <a:cubicBezTo>
                      <a:pt x="10931" y="12602"/>
                      <a:pt x="11080" y="12279"/>
                      <a:pt x="11154" y="12031"/>
                    </a:cubicBezTo>
                    <a:cubicBezTo>
                      <a:pt x="11403" y="11285"/>
                      <a:pt x="11403" y="11285"/>
                      <a:pt x="11403" y="11285"/>
                    </a:cubicBezTo>
                    <a:cubicBezTo>
                      <a:pt x="11452" y="11036"/>
                      <a:pt x="11527" y="10688"/>
                      <a:pt x="11577" y="10440"/>
                    </a:cubicBezTo>
                    <a:cubicBezTo>
                      <a:pt x="11701" y="9644"/>
                      <a:pt x="11701" y="9644"/>
                      <a:pt x="11701" y="9644"/>
                    </a:cubicBezTo>
                    <a:cubicBezTo>
                      <a:pt x="11726" y="9346"/>
                      <a:pt x="11750" y="8973"/>
                      <a:pt x="11750" y="8675"/>
                    </a:cubicBezTo>
                    <a:cubicBezTo>
                      <a:pt x="11726" y="7855"/>
                      <a:pt x="11726" y="7855"/>
                      <a:pt x="11726" y="7855"/>
                    </a:cubicBezTo>
                    <a:cubicBezTo>
                      <a:pt x="11676" y="7606"/>
                      <a:pt x="11651" y="7258"/>
                      <a:pt x="11601" y="6985"/>
                    </a:cubicBezTo>
                    <a:cubicBezTo>
                      <a:pt x="11452" y="6214"/>
                      <a:pt x="11452" y="6214"/>
                      <a:pt x="11452" y="6214"/>
                    </a:cubicBezTo>
                    <a:cubicBezTo>
                      <a:pt x="11378" y="5965"/>
                      <a:pt x="11278" y="5642"/>
                      <a:pt x="11204" y="5394"/>
                    </a:cubicBezTo>
                    <a:cubicBezTo>
                      <a:pt x="10931" y="4673"/>
                      <a:pt x="10931" y="4673"/>
                      <a:pt x="10931" y="4673"/>
                    </a:cubicBezTo>
                    <a:cubicBezTo>
                      <a:pt x="10806" y="4449"/>
                      <a:pt x="10682" y="4126"/>
                      <a:pt x="10558" y="3902"/>
                    </a:cubicBezTo>
                    <a:cubicBezTo>
                      <a:pt x="10161" y="3256"/>
                      <a:pt x="10161" y="3256"/>
                      <a:pt x="10161" y="3256"/>
                    </a:cubicBezTo>
                    <a:cubicBezTo>
                      <a:pt x="10012" y="3057"/>
                      <a:pt x="9813" y="2759"/>
                      <a:pt x="9664" y="2560"/>
                    </a:cubicBezTo>
                    <a:cubicBezTo>
                      <a:pt x="9192" y="1988"/>
                      <a:pt x="9192" y="1988"/>
                      <a:pt x="9192" y="1988"/>
                    </a:cubicBezTo>
                    <a:cubicBezTo>
                      <a:pt x="8993" y="1789"/>
                      <a:pt x="8745" y="1541"/>
                      <a:pt x="8546" y="1342"/>
                    </a:cubicBezTo>
                    <a:cubicBezTo>
                      <a:pt x="8024" y="895"/>
                      <a:pt x="8024" y="895"/>
                      <a:pt x="8024" y="895"/>
                    </a:cubicBezTo>
                    <a:cubicBezTo>
                      <a:pt x="7329" y="373"/>
                      <a:pt x="7254" y="323"/>
                      <a:pt x="6708" y="0"/>
                    </a:cubicBezTo>
                    <a:cubicBezTo>
                      <a:pt x="9142" y="1367"/>
                      <a:pt x="10732" y="4101"/>
                      <a:pt x="10732" y="7457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55" name="Freeform 75"/>
              <p:cNvSpPr>
                <a:spLocks noChangeAspect="1"/>
              </p:cNvSpPr>
              <p:nvPr/>
            </p:nvSpPr>
            <p:spPr bwMode="auto">
              <a:xfrm>
                <a:off x="2304" y="1566"/>
                <a:ext cx="1126" cy="921"/>
              </a:xfrm>
              <a:custGeom>
                <a:avLst/>
                <a:gdLst>
                  <a:gd name="T0" fmla="*/ 0 w 18767"/>
                  <a:gd name="T1" fmla="*/ 0 h 15350"/>
                  <a:gd name="T2" fmla="*/ 0 w 18767"/>
                  <a:gd name="T3" fmla="*/ 0 h 15350"/>
                  <a:gd name="T4" fmla="*/ 0 w 18767"/>
                  <a:gd name="T5" fmla="*/ 0 h 15350"/>
                  <a:gd name="T6" fmla="*/ 0 w 18767"/>
                  <a:gd name="T7" fmla="*/ 0 h 15350"/>
                  <a:gd name="T8" fmla="*/ 0 w 18767"/>
                  <a:gd name="T9" fmla="*/ 0 h 15350"/>
                  <a:gd name="T10" fmla="*/ 0 w 18767"/>
                  <a:gd name="T11" fmla="*/ 0 h 15350"/>
                  <a:gd name="T12" fmla="*/ 0 w 18767"/>
                  <a:gd name="T13" fmla="*/ 0 h 15350"/>
                  <a:gd name="T14" fmla="*/ 0 w 18767"/>
                  <a:gd name="T15" fmla="*/ 0 h 15350"/>
                  <a:gd name="T16" fmla="*/ 0 w 18767"/>
                  <a:gd name="T17" fmla="*/ 0 h 15350"/>
                  <a:gd name="T18" fmla="*/ 0 w 18767"/>
                  <a:gd name="T19" fmla="*/ 0 h 15350"/>
                  <a:gd name="T20" fmla="*/ 0 w 18767"/>
                  <a:gd name="T21" fmla="*/ 0 h 15350"/>
                  <a:gd name="T22" fmla="*/ 0 w 18767"/>
                  <a:gd name="T23" fmla="*/ 0 h 15350"/>
                  <a:gd name="T24" fmla="*/ 0 w 18767"/>
                  <a:gd name="T25" fmla="*/ 0 h 15350"/>
                  <a:gd name="T26" fmla="*/ 0 w 18767"/>
                  <a:gd name="T27" fmla="*/ 0 h 15350"/>
                  <a:gd name="T28" fmla="*/ 0 w 18767"/>
                  <a:gd name="T29" fmla="*/ 0 h 15350"/>
                  <a:gd name="T30" fmla="*/ 0 w 18767"/>
                  <a:gd name="T31" fmla="*/ 0 h 15350"/>
                  <a:gd name="T32" fmla="*/ 0 w 18767"/>
                  <a:gd name="T33" fmla="*/ 0 h 15350"/>
                  <a:gd name="T34" fmla="*/ 0 w 18767"/>
                  <a:gd name="T35" fmla="*/ 0 h 15350"/>
                  <a:gd name="T36" fmla="*/ 0 w 18767"/>
                  <a:gd name="T37" fmla="*/ 0 h 15350"/>
                  <a:gd name="T38" fmla="*/ 0 w 18767"/>
                  <a:gd name="T39" fmla="*/ 0 h 15350"/>
                  <a:gd name="T40" fmla="*/ 0 w 18767"/>
                  <a:gd name="T41" fmla="*/ 0 h 15350"/>
                  <a:gd name="T42" fmla="*/ 0 w 18767"/>
                  <a:gd name="T43" fmla="*/ 0 h 15350"/>
                  <a:gd name="T44" fmla="*/ 0 w 18767"/>
                  <a:gd name="T45" fmla="*/ 0 h 15350"/>
                  <a:gd name="T46" fmla="*/ 0 w 18767"/>
                  <a:gd name="T47" fmla="*/ 0 h 15350"/>
                  <a:gd name="T48" fmla="*/ 0 w 18767"/>
                  <a:gd name="T49" fmla="*/ 0 h 15350"/>
                  <a:gd name="T50" fmla="*/ 0 w 18767"/>
                  <a:gd name="T51" fmla="*/ 0 h 15350"/>
                  <a:gd name="T52" fmla="*/ 0 w 18767"/>
                  <a:gd name="T53" fmla="*/ 0 h 15350"/>
                  <a:gd name="T54" fmla="*/ 0 w 18767"/>
                  <a:gd name="T55" fmla="*/ 0 h 15350"/>
                  <a:gd name="T56" fmla="*/ 0 w 18767"/>
                  <a:gd name="T57" fmla="*/ 0 h 15350"/>
                  <a:gd name="T58" fmla="*/ 0 w 18767"/>
                  <a:gd name="T59" fmla="*/ 0 h 15350"/>
                  <a:gd name="T60" fmla="*/ 0 w 18767"/>
                  <a:gd name="T61" fmla="*/ 0 h 15350"/>
                  <a:gd name="T62" fmla="*/ 0 w 18767"/>
                  <a:gd name="T63" fmla="*/ 0 h 15350"/>
                  <a:gd name="T64" fmla="*/ 0 w 18767"/>
                  <a:gd name="T65" fmla="*/ 0 h 15350"/>
                  <a:gd name="T66" fmla="*/ 0 w 18767"/>
                  <a:gd name="T67" fmla="*/ 0 h 15350"/>
                  <a:gd name="T68" fmla="*/ 0 w 18767"/>
                  <a:gd name="T69" fmla="*/ 0 h 15350"/>
                  <a:gd name="T70" fmla="*/ 0 w 18767"/>
                  <a:gd name="T71" fmla="*/ 0 h 15350"/>
                  <a:gd name="T72" fmla="*/ 0 w 18767"/>
                  <a:gd name="T73" fmla="*/ 0 h 15350"/>
                  <a:gd name="T74" fmla="*/ 0 w 18767"/>
                  <a:gd name="T75" fmla="*/ 0 h 15350"/>
                  <a:gd name="T76" fmla="*/ 0 w 18767"/>
                  <a:gd name="T77" fmla="*/ 0 h 15350"/>
                  <a:gd name="T78" fmla="*/ 0 w 18767"/>
                  <a:gd name="T79" fmla="*/ 0 h 15350"/>
                  <a:gd name="T80" fmla="*/ 0 w 18767"/>
                  <a:gd name="T81" fmla="*/ 0 h 1535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8767"/>
                  <a:gd name="T124" fmla="*/ 0 h 15350"/>
                  <a:gd name="T125" fmla="*/ 18767 w 18767"/>
                  <a:gd name="T126" fmla="*/ 15350 h 1535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8767" h="15350">
                    <a:moveTo>
                      <a:pt x="124" y="7874"/>
                    </a:moveTo>
                    <a:cubicBezTo>
                      <a:pt x="1815" y="646"/>
                      <a:pt x="11434" y="348"/>
                      <a:pt x="15709" y="7402"/>
                    </a:cubicBezTo>
                    <a:cubicBezTo>
                      <a:pt x="17226" y="9886"/>
                      <a:pt x="17549" y="12941"/>
                      <a:pt x="16530" y="15350"/>
                    </a:cubicBezTo>
                    <a:cubicBezTo>
                      <a:pt x="17922" y="13463"/>
                      <a:pt x="18767" y="11153"/>
                      <a:pt x="18767" y="8744"/>
                    </a:cubicBezTo>
                    <a:cubicBezTo>
                      <a:pt x="18767" y="5390"/>
                      <a:pt x="17176" y="2658"/>
                      <a:pt x="14740" y="1292"/>
                    </a:cubicBezTo>
                    <a:cubicBezTo>
                      <a:pt x="14591" y="1218"/>
                      <a:pt x="14392" y="1093"/>
                      <a:pt x="14243" y="1019"/>
                    </a:cubicBezTo>
                    <a:cubicBezTo>
                      <a:pt x="13994" y="919"/>
                      <a:pt x="13696" y="770"/>
                      <a:pt x="13472" y="671"/>
                    </a:cubicBezTo>
                    <a:cubicBezTo>
                      <a:pt x="13050" y="522"/>
                      <a:pt x="13050" y="522"/>
                      <a:pt x="13050" y="522"/>
                    </a:cubicBezTo>
                    <a:cubicBezTo>
                      <a:pt x="12901" y="472"/>
                      <a:pt x="12702" y="423"/>
                      <a:pt x="12553" y="373"/>
                    </a:cubicBezTo>
                    <a:cubicBezTo>
                      <a:pt x="12205" y="274"/>
                      <a:pt x="12205" y="274"/>
                      <a:pt x="12205" y="274"/>
                    </a:cubicBezTo>
                    <a:cubicBezTo>
                      <a:pt x="12105" y="249"/>
                      <a:pt x="11956" y="224"/>
                      <a:pt x="11857" y="199"/>
                    </a:cubicBezTo>
                    <a:cubicBezTo>
                      <a:pt x="11583" y="149"/>
                      <a:pt x="11583" y="149"/>
                      <a:pt x="11583" y="149"/>
                    </a:cubicBezTo>
                    <a:cubicBezTo>
                      <a:pt x="11484" y="125"/>
                      <a:pt x="11384" y="125"/>
                      <a:pt x="11285" y="100"/>
                    </a:cubicBezTo>
                    <a:cubicBezTo>
                      <a:pt x="11036" y="75"/>
                      <a:pt x="11036" y="75"/>
                      <a:pt x="11036" y="75"/>
                    </a:cubicBezTo>
                    <a:cubicBezTo>
                      <a:pt x="10962" y="50"/>
                      <a:pt x="10862" y="50"/>
                      <a:pt x="10788" y="50"/>
                    </a:cubicBezTo>
                    <a:cubicBezTo>
                      <a:pt x="10564" y="25"/>
                      <a:pt x="10564" y="25"/>
                      <a:pt x="10564" y="25"/>
                    </a:cubicBezTo>
                    <a:cubicBezTo>
                      <a:pt x="10514" y="25"/>
                      <a:pt x="10415" y="25"/>
                      <a:pt x="10340" y="0"/>
                    </a:cubicBezTo>
                    <a:cubicBezTo>
                      <a:pt x="10142" y="0"/>
                      <a:pt x="10142" y="0"/>
                      <a:pt x="10142" y="0"/>
                    </a:cubicBezTo>
                    <a:cubicBezTo>
                      <a:pt x="10067" y="0"/>
                      <a:pt x="9992" y="0"/>
                      <a:pt x="9918" y="0"/>
                    </a:cubicBezTo>
                    <a:cubicBezTo>
                      <a:pt x="9694" y="0"/>
                      <a:pt x="9694" y="0"/>
                      <a:pt x="9694" y="0"/>
                    </a:cubicBezTo>
                    <a:cubicBezTo>
                      <a:pt x="9644" y="0"/>
                      <a:pt x="9545" y="0"/>
                      <a:pt x="9470" y="0"/>
                    </a:cubicBezTo>
                    <a:cubicBezTo>
                      <a:pt x="9247" y="25"/>
                      <a:pt x="9247" y="25"/>
                      <a:pt x="9247" y="25"/>
                    </a:cubicBezTo>
                    <a:cubicBezTo>
                      <a:pt x="9197" y="25"/>
                      <a:pt x="9098" y="25"/>
                      <a:pt x="9023" y="25"/>
                    </a:cubicBezTo>
                    <a:cubicBezTo>
                      <a:pt x="8774" y="50"/>
                      <a:pt x="8774" y="50"/>
                      <a:pt x="8774" y="50"/>
                    </a:cubicBezTo>
                    <a:cubicBezTo>
                      <a:pt x="8700" y="75"/>
                      <a:pt x="8600" y="75"/>
                      <a:pt x="8501" y="75"/>
                    </a:cubicBezTo>
                    <a:cubicBezTo>
                      <a:pt x="8178" y="125"/>
                      <a:pt x="8178" y="125"/>
                      <a:pt x="8178" y="125"/>
                    </a:cubicBezTo>
                    <a:cubicBezTo>
                      <a:pt x="7233" y="323"/>
                      <a:pt x="6786" y="472"/>
                      <a:pt x="6065" y="746"/>
                    </a:cubicBezTo>
                    <a:cubicBezTo>
                      <a:pt x="5543" y="969"/>
                      <a:pt x="5543" y="969"/>
                      <a:pt x="5543" y="969"/>
                    </a:cubicBezTo>
                    <a:cubicBezTo>
                      <a:pt x="4897" y="1317"/>
                      <a:pt x="4847" y="1342"/>
                      <a:pt x="4449" y="1590"/>
                    </a:cubicBezTo>
                    <a:cubicBezTo>
                      <a:pt x="3903" y="1963"/>
                      <a:pt x="3903" y="1963"/>
                      <a:pt x="3903" y="1963"/>
                    </a:cubicBezTo>
                    <a:cubicBezTo>
                      <a:pt x="3679" y="2161"/>
                      <a:pt x="3356" y="2410"/>
                      <a:pt x="3132" y="2608"/>
                    </a:cubicBezTo>
                    <a:cubicBezTo>
                      <a:pt x="2610" y="3130"/>
                      <a:pt x="2610" y="3130"/>
                      <a:pt x="2610" y="3130"/>
                    </a:cubicBezTo>
                    <a:cubicBezTo>
                      <a:pt x="2436" y="3329"/>
                      <a:pt x="2188" y="3602"/>
                      <a:pt x="2014" y="3826"/>
                    </a:cubicBezTo>
                    <a:cubicBezTo>
                      <a:pt x="1566" y="4422"/>
                      <a:pt x="1566" y="4422"/>
                      <a:pt x="1566" y="4422"/>
                    </a:cubicBezTo>
                    <a:cubicBezTo>
                      <a:pt x="1442" y="4645"/>
                      <a:pt x="1243" y="4943"/>
                      <a:pt x="1119" y="5167"/>
                    </a:cubicBezTo>
                    <a:cubicBezTo>
                      <a:pt x="771" y="5862"/>
                      <a:pt x="771" y="5862"/>
                      <a:pt x="771" y="5862"/>
                    </a:cubicBezTo>
                    <a:cubicBezTo>
                      <a:pt x="671" y="6086"/>
                      <a:pt x="547" y="6409"/>
                      <a:pt x="448" y="6657"/>
                    </a:cubicBezTo>
                    <a:cubicBezTo>
                      <a:pt x="224" y="7402"/>
                      <a:pt x="224" y="7402"/>
                      <a:pt x="224" y="7402"/>
                    </a:cubicBezTo>
                    <a:cubicBezTo>
                      <a:pt x="174" y="7651"/>
                      <a:pt x="75" y="7998"/>
                      <a:pt x="50" y="8247"/>
                    </a:cubicBezTo>
                    <a:cubicBezTo>
                      <a:pt x="25" y="8321"/>
                      <a:pt x="0" y="8421"/>
                      <a:pt x="0" y="8495"/>
                    </a:cubicBezTo>
                    <a:cubicBezTo>
                      <a:pt x="25" y="8321"/>
                      <a:pt x="75" y="8048"/>
                      <a:pt x="124" y="7874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56" name="Freeform 76"/>
              <p:cNvSpPr>
                <a:spLocks noChangeAspect="1"/>
              </p:cNvSpPr>
              <p:nvPr/>
            </p:nvSpPr>
            <p:spPr bwMode="auto">
              <a:xfrm>
                <a:off x="2879" y="1643"/>
                <a:ext cx="612" cy="1118"/>
              </a:xfrm>
              <a:custGeom>
                <a:avLst/>
                <a:gdLst>
                  <a:gd name="T0" fmla="*/ 0 w 10200"/>
                  <a:gd name="T1" fmla="*/ 0 h 18633"/>
                  <a:gd name="T2" fmla="*/ 0 w 10200"/>
                  <a:gd name="T3" fmla="*/ 0 h 18633"/>
                  <a:gd name="T4" fmla="*/ 0 w 10200"/>
                  <a:gd name="T5" fmla="*/ 0 h 18633"/>
                  <a:gd name="T6" fmla="*/ 0 w 10200"/>
                  <a:gd name="T7" fmla="*/ 0 h 18633"/>
                  <a:gd name="T8" fmla="*/ 0 w 10200"/>
                  <a:gd name="T9" fmla="*/ 0 h 18633"/>
                  <a:gd name="T10" fmla="*/ 0 w 10200"/>
                  <a:gd name="T11" fmla="*/ 0 h 18633"/>
                  <a:gd name="T12" fmla="*/ 0 w 10200"/>
                  <a:gd name="T13" fmla="*/ 0 h 18633"/>
                  <a:gd name="T14" fmla="*/ 0 w 10200"/>
                  <a:gd name="T15" fmla="*/ 0 h 18633"/>
                  <a:gd name="T16" fmla="*/ 0 w 10200"/>
                  <a:gd name="T17" fmla="*/ 0 h 18633"/>
                  <a:gd name="T18" fmla="*/ 0 w 10200"/>
                  <a:gd name="T19" fmla="*/ 0 h 18633"/>
                  <a:gd name="T20" fmla="*/ 0 w 10200"/>
                  <a:gd name="T21" fmla="*/ 0 h 18633"/>
                  <a:gd name="T22" fmla="*/ 0 w 10200"/>
                  <a:gd name="T23" fmla="*/ 0 h 18633"/>
                  <a:gd name="T24" fmla="*/ 0 w 10200"/>
                  <a:gd name="T25" fmla="*/ 0 h 18633"/>
                  <a:gd name="T26" fmla="*/ 0 w 10200"/>
                  <a:gd name="T27" fmla="*/ 0 h 18633"/>
                  <a:gd name="T28" fmla="*/ 0 w 10200"/>
                  <a:gd name="T29" fmla="*/ 0 h 18633"/>
                  <a:gd name="T30" fmla="*/ 0 w 10200"/>
                  <a:gd name="T31" fmla="*/ 0 h 18633"/>
                  <a:gd name="T32" fmla="*/ 0 w 10200"/>
                  <a:gd name="T33" fmla="*/ 0 h 18633"/>
                  <a:gd name="T34" fmla="*/ 0 w 10200"/>
                  <a:gd name="T35" fmla="*/ 0 h 18633"/>
                  <a:gd name="T36" fmla="*/ 0 w 10200"/>
                  <a:gd name="T37" fmla="*/ 0 h 18633"/>
                  <a:gd name="T38" fmla="*/ 0 w 10200"/>
                  <a:gd name="T39" fmla="*/ 0 h 18633"/>
                  <a:gd name="T40" fmla="*/ 0 w 10200"/>
                  <a:gd name="T41" fmla="*/ 0 h 18633"/>
                  <a:gd name="T42" fmla="*/ 0 w 10200"/>
                  <a:gd name="T43" fmla="*/ 0 h 18633"/>
                  <a:gd name="T44" fmla="*/ 0 w 10200"/>
                  <a:gd name="T45" fmla="*/ 0 h 18633"/>
                  <a:gd name="T46" fmla="*/ 0 w 10200"/>
                  <a:gd name="T47" fmla="*/ 0 h 18633"/>
                  <a:gd name="T48" fmla="*/ 0 w 10200"/>
                  <a:gd name="T49" fmla="*/ 0 h 18633"/>
                  <a:gd name="T50" fmla="*/ 0 w 10200"/>
                  <a:gd name="T51" fmla="*/ 0 h 18633"/>
                  <a:gd name="T52" fmla="*/ 0 w 10200"/>
                  <a:gd name="T53" fmla="*/ 0 h 18633"/>
                  <a:gd name="T54" fmla="*/ 0 w 10200"/>
                  <a:gd name="T55" fmla="*/ 0 h 18633"/>
                  <a:gd name="T56" fmla="*/ 0 w 10200"/>
                  <a:gd name="T57" fmla="*/ 0 h 18633"/>
                  <a:gd name="T58" fmla="*/ 0 w 10200"/>
                  <a:gd name="T59" fmla="*/ 0 h 18633"/>
                  <a:gd name="T60" fmla="*/ 0 w 10200"/>
                  <a:gd name="T61" fmla="*/ 0 h 18633"/>
                  <a:gd name="T62" fmla="*/ 0 w 10200"/>
                  <a:gd name="T63" fmla="*/ 0 h 18633"/>
                  <a:gd name="T64" fmla="*/ 0 w 10200"/>
                  <a:gd name="T65" fmla="*/ 0 h 18633"/>
                  <a:gd name="T66" fmla="*/ 0 w 10200"/>
                  <a:gd name="T67" fmla="*/ 0 h 18633"/>
                  <a:gd name="T68" fmla="*/ 0 w 10200"/>
                  <a:gd name="T69" fmla="*/ 0 h 18633"/>
                  <a:gd name="T70" fmla="*/ 0 w 10200"/>
                  <a:gd name="T71" fmla="*/ 0 h 18633"/>
                  <a:gd name="T72" fmla="*/ 0 w 10200"/>
                  <a:gd name="T73" fmla="*/ 0 h 18633"/>
                  <a:gd name="T74" fmla="*/ 0 w 10200"/>
                  <a:gd name="T75" fmla="*/ 0 h 18633"/>
                  <a:gd name="T76" fmla="*/ 0 w 10200"/>
                  <a:gd name="T77" fmla="*/ 0 h 1863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200"/>
                  <a:gd name="T118" fmla="*/ 0 h 18633"/>
                  <a:gd name="T119" fmla="*/ 10200 w 10200"/>
                  <a:gd name="T120" fmla="*/ 18633 h 1863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200" h="18633">
                    <a:moveTo>
                      <a:pt x="9183" y="7453"/>
                    </a:moveTo>
                    <a:cubicBezTo>
                      <a:pt x="9183" y="9863"/>
                      <a:pt x="8339" y="12174"/>
                      <a:pt x="6949" y="14062"/>
                    </a:cubicBezTo>
                    <a:cubicBezTo>
                      <a:pt x="6949" y="14062"/>
                      <a:pt x="6949" y="14062"/>
                      <a:pt x="6949" y="14062"/>
                    </a:cubicBezTo>
                    <a:cubicBezTo>
                      <a:pt x="6155" y="16347"/>
                      <a:pt x="3723" y="18633"/>
                      <a:pt x="0" y="18583"/>
                    </a:cubicBezTo>
                    <a:cubicBezTo>
                      <a:pt x="125" y="18583"/>
                      <a:pt x="298" y="18583"/>
                      <a:pt x="398" y="18583"/>
                    </a:cubicBezTo>
                    <a:cubicBezTo>
                      <a:pt x="472" y="18583"/>
                      <a:pt x="571" y="18583"/>
                      <a:pt x="621" y="18583"/>
                    </a:cubicBezTo>
                    <a:cubicBezTo>
                      <a:pt x="844" y="18559"/>
                      <a:pt x="844" y="18559"/>
                      <a:pt x="844" y="18559"/>
                    </a:cubicBezTo>
                    <a:cubicBezTo>
                      <a:pt x="919" y="18559"/>
                      <a:pt x="1018" y="18559"/>
                      <a:pt x="1092" y="18559"/>
                    </a:cubicBezTo>
                    <a:cubicBezTo>
                      <a:pt x="1341" y="18534"/>
                      <a:pt x="1341" y="18534"/>
                      <a:pt x="1341" y="18534"/>
                    </a:cubicBezTo>
                    <a:cubicBezTo>
                      <a:pt x="1415" y="18509"/>
                      <a:pt x="1514" y="18509"/>
                      <a:pt x="1589" y="18509"/>
                    </a:cubicBezTo>
                    <a:cubicBezTo>
                      <a:pt x="1911" y="18459"/>
                      <a:pt x="1911" y="18459"/>
                      <a:pt x="1911" y="18459"/>
                    </a:cubicBezTo>
                    <a:cubicBezTo>
                      <a:pt x="2656" y="18310"/>
                      <a:pt x="3127" y="18186"/>
                      <a:pt x="3922" y="17888"/>
                    </a:cubicBezTo>
                    <a:cubicBezTo>
                      <a:pt x="4443" y="17664"/>
                      <a:pt x="4443" y="17664"/>
                      <a:pt x="4443" y="17664"/>
                    </a:cubicBezTo>
                    <a:cubicBezTo>
                      <a:pt x="5088" y="17341"/>
                      <a:pt x="5138" y="17316"/>
                      <a:pt x="5560" y="17068"/>
                    </a:cubicBezTo>
                    <a:cubicBezTo>
                      <a:pt x="6106" y="16695"/>
                      <a:pt x="6106" y="16695"/>
                      <a:pt x="6106" y="16695"/>
                    </a:cubicBezTo>
                    <a:cubicBezTo>
                      <a:pt x="6354" y="16497"/>
                      <a:pt x="6676" y="16248"/>
                      <a:pt x="6900" y="16049"/>
                    </a:cubicBezTo>
                    <a:cubicBezTo>
                      <a:pt x="7421" y="15552"/>
                      <a:pt x="7421" y="15552"/>
                      <a:pt x="7421" y="15552"/>
                    </a:cubicBezTo>
                    <a:cubicBezTo>
                      <a:pt x="7595" y="15329"/>
                      <a:pt x="7843" y="15056"/>
                      <a:pt x="8017" y="14857"/>
                    </a:cubicBezTo>
                    <a:cubicBezTo>
                      <a:pt x="8463" y="14236"/>
                      <a:pt x="8463" y="14236"/>
                      <a:pt x="8463" y="14236"/>
                    </a:cubicBezTo>
                    <a:cubicBezTo>
                      <a:pt x="8612" y="14037"/>
                      <a:pt x="8811" y="13739"/>
                      <a:pt x="8935" y="13490"/>
                    </a:cubicBezTo>
                    <a:cubicBezTo>
                      <a:pt x="9282" y="12820"/>
                      <a:pt x="9282" y="12820"/>
                      <a:pt x="9282" y="12820"/>
                    </a:cubicBezTo>
                    <a:cubicBezTo>
                      <a:pt x="9381" y="12596"/>
                      <a:pt x="9530" y="12273"/>
                      <a:pt x="9605" y="12025"/>
                    </a:cubicBezTo>
                    <a:cubicBezTo>
                      <a:pt x="9853" y="11279"/>
                      <a:pt x="9853" y="11279"/>
                      <a:pt x="9853" y="11279"/>
                    </a:cubicBezTo>
                    <a:cubicBezTo>
                      <a:pt x="9903" y="11031"/>
                      <a:pt x="9977" y="10683"/>
                      <a:pt x="10027" y="10434"/>
                    </a:cubicBezTo>
                    <a:cubicBezTo>
                      <a:pt x="10151" y="9639"/>
                      <a:pt x="10151" y="9639"/>
                      <a:pt x="10151" y="9639"/>
                    </a:cubicBezTo>
                    <a:cubicBezTo>
                      <a:pt x="10176" y="9341"/>
                      <a:pt x="10200" y="8969"/>
                      <a:pt x="10200" y="8671"/>
                    </a:cubicBezTo>
                    <a:cubicBezTo>
                      <a:pt x="10176" y="7851"/>
                      <a:pt x="10176" y="7851"/>
                      <a:pt x="10176" y="7851"/>
                    </a:cubicBezTo>
                    <a:cubicBezTo>
                      <a:pt x="10126" y="7602"/>
                      <a:pt x="10101" y="7254"/>
                      <a:pt x="10052" y="6981"/>
                    </a:cubicBezTo>
                    <a:cubicBezTo>
                      <a:pt x="9903" y="6211"/>
                      <a:pt x="9903" y="6211"/>
                      <a:pt x="9903" y="6211"/>
                    </a:cubicBezTo>
                    <a:cubicBezTo>
                      <a:pt x="9828" y="5962"/>
                      <a:pt x="9729" y="5639"/>
                      <a:pt x="9654" y="5391"/>
                    </a:cubicBezTo>
                    <a:cubicBezTo>
                      <a:pt x="9381" y="4671"/>
                      <a:pt x="9381" y="4671"/>
                      <a:pt x="9381" y="4671"/>
                    </a:cubicBezTo>
                    <a:cubicBezTo>
                      <a:pt x="9257" y="4447"/>
                      <a:pt x="9133" y="4124"/>
                      <a:pt x="9009" y="3900"/>
                    </a:cubicBezTo>
                    <a:cubicBezTo>
                      <a:pt x="8612" y="3254"/>
                      <a:pt x="8612" y="3254"/>
                      <a:pt x="8612" y="3254"/>
                    </a:cubicBezTo>
                    <a:cubicBezTo>
                      <a:pt x="8463" y="3056"/>
                      <a:pt x="8265" y="2758"/>
                      <a:pt x="8116" y="2559"/>
                    </a:cubicBezTo>
                    <a:cubicBezTo>
                      <a:pt x="7644" y="1987"/>
                      <a:pt x="7644" y="1987"/>
                      <a:pt x="7644" y="1987"/>
                    </a:cubicBezTo>
                    <a:cubicBezTo>
                      <a:pt x="7446" y="1789"/>
                      <a:pt x="7198" y="1540"/>
                      <a:pt x="6999" y="1341"/>
                    </a:cubicBezTo>
                    <a:cubicBezTo>
                      <a:pt x="6478" y="894"/>
                      <a:pt x="6478" y="894"/>
                      <a:pt x="6478" y="894"/>
                    </a:cubicBezTo>
                    <a:cubicBezTo>
                      <a:pt x="5783" y="372"/>
                      <a:pt x="5708" y="323"/>
                      <a:pt x="5163" y="0"/>
                    </a:cubicBezTo>
                    <a:cubicBezTo>
                      <a:pt x="7595" y="1366"/>
                      <a:pt x="9183" y="4099"/>
                      <a:pt x="9183" y="7453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57" name="Freeform 77"/>
              <p:cNvSpPr>
                <a:spLocks noChangeAspect="1"/>
              </p:cNvSpPr>
              <p:nvPr/>
            </p:nvSpPr>
            <p:spPr bwMode="auto">
              <a:xfrm>
                <a:off x="2325" y="1514"/>
                <a:ext cx="1105" cy="903"/>
              </a:xfrm>
              <a:custGeom>
                <a:avLst/>
                <a:gdLst>
                  <a:gd name="T0" fmla="*/ 0 w 18417"/>
                  <a:gd name="T1" fmla="*/ 0 h 15050"/>
                  <a:gd name="T2" fmla="*/ 0 w 18417"/>
                  <a:gd name="T3" fmla="*/ 0 h 15050"/>
                  <a:gd name="T4" fmla="*/ 0 w 18417"/>
                  <a:gd name="T5" fmla="*/ 0 h 15050"/>
                  <a:gd name="T6" fmla="*/ 0 w 18417"/>
                  <a:gd name="T7" fmla="*/ 0 h 15050"/>
                  <a:gd name="T8" fmla="*/ 0 w 18417"/>
                  <a:gd name="T9" fmla="*/ 0 h 15050"/>
                  <a:gd name="T10" fmla="*/ 0 w 18417"/>
                  <a:gd name="T11" fmla="*/ 0 h 15050"/>
                  <a:gd name="T12" fmla="*/ 0 w 18417"/>
                  <a:gd name="T13" fmla="*/ 0 h 15050"/>
                  <a:gd name="T14" fmla="*/ 0 w 18417"/>
                  <a:gd name="T15" fmla="*/ 0 h 15050"/>
                  <a:gd name="T16" fmla="*/ 0 w 18417"/>
                  <a:gd name="T17" fmla="*/ 0 h 15050"/>
                  <a:gd name="T18" fmla="*/ 0 w 18417"/>
                  <a:gd name="T19" fmla="*/ 0 h 15050"/>
                  <a:gd name="T20" fmla="*/ 0 w 18417"/>
                  <a:gd name="T21" fmla="*/ 0 h 15050"/>
                  <a:gd name="T22" fmla="*/ 0 w 18417"/>
                  <a:gd name="T23" fmla="*/ 0 h 15050"/>
                  <a:gd name="T24" fmla="*/ 0 w 18417"/>
                  <a:gd name="T25" fmla="*/ 0 h 15050"/>
                  <a:gd name="T26" fmla="*/ 0 w 18417"/>
                  <a:gd name="T27" fmla="*/ 0 h 15050"/>
                  <a:gd name="T28" fmla="*/ 0 w 18417"/>
                  <a:gd name="T29" fmla="*/ 0 h 15050"/>
                  <a:gd name="T30" fmla="*/ 0 w 18417"/>
                  <a:gd name="T31" fmla="*/ 0 h 15050"/>
                  <a:gd name="T32" fmla="*/ 0 w 18417"/>
                  <a:gd name="T33" fmla="*/ 0 h 15050"/>
                  <a:gd name="T34" fmla="*/ 0 w 18417"/>
                  <a:gd name="T35" fmla="*/ 0 h 15050"/>
                  <a:gd name="T36" fmla="*/ 0 w 18417"/>
                  <a:gd name="T37" fmla="*/ 0 h 15050"/>
                  <a:gd name="T38" fmla="*/ 0 w 18417"/>
                  <a:gd name="T39" fmla="*/ 0 h 15050"/>
                  <a:gd name="T40" fmla="*/ 0 w 18417"/>
                  <a:gd name="T41" fmla="*/ 0 h 15050"/>
                  <a:gd name="T42" fmla="*/ 0 w 18417"/>
                  <a:gd name="T43" fmla="*/ 0 h 15050"/>
                  <a:gd name="T44" fmla="*/ 0 w 18417"/>
                  <a:gd name="T45" fmla="*/ 0 h 15050"/>
                  <a:gd name="T46" fmla="*/ 0 w 18417"/>
                  <a:gd name="T47" fmla="*/ 0 h 15050"/>
                  <a:gd name="T48" fmla="*/ 0 w 18417"/>
                  <a:gd name="T49" fmla="*/ 0 h 15050"/>
                  <a:gd name="T50" fmla="*/ 0 w 18417"/>
                  <a:gd name="T51" fmla="*/ 0 h 15050"/>
                  <a:gd name="T52" fmla="*/ 0 w 18417"/>
                  <a:gd name="T53" fmla="*/ 0 h 15050"/>
                  <a:gd name="T54" fmla="*/ 0 w 18417"/>
                  <a:gd name="T55" fmla="*/ 0 h 15050"/>
                  <a:gd name="T56" fmla="*/ 0 w 18417"/>
                  <a:gd name="T57" fmla="*/ 0 h 15050"/>
                  <a:gd name="T58" fmla="*/ 0 w 18417"/>
                  <a:gd name="T59" fmla="*/ 0 h 15050"/>
                  <a:gd name="T60" fmla="*/ 0 w 18417"/>
                  <a:gd name="T61" fmla="*/ 0 h 15050"/>
                  <a:gd name="T62" fmla="*/ 0 w 18417"/>
                  <a:gd name="T63" fmla="*/ 0 h 15050"/>
                  <a:gd name="T64" fmla="*/ 0 w 18417"/>
                  <a:gd name="T65" fmla="*/ 0 h 15050"/>
                  <a:gd name="T66" fmla="*/ 0 w 18417"/>
                  <a:gd name="T67" fmla="*/ 0 h 15050"/>
                  <a:gd name="T68" fmla="*/ 0 w 18417"/>
                  <a:gd name="T69" fmla="*/ 0 h 15050"/>
                  <a:gd name="T70" fmla="*/ 0 w 18417"/>
                  <a:gd name="T71" fmla="*/ 0 h 15050"/>
                  <a:gd name="T72" fmla="*/ 0 w 18417"/>
                  <a:gd name="T73" fmla="*/ 0 h 15050"/>
                  <a:gd name="T74" fmla="*/ 0 w 18417"/>
                  <a:gd name="T75" fmla="*/ 0 h 15050"/>
                  <a:gd name="T76" fmla="*/ 0 w 18417"/>
                  <a:gd name="T77" fmla="*/ 0 h 150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417"/>
                  <a:gd name="T118" fmla="*/ 0 h 15050"/>
                  <a:gd name="T119" fmla="*/ 18417 w 18417"/>
                  <a:gd name="T120" fmla="*/ 15050 h 150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417" h="15050">
                    <a:moveTo>
                      <a:pt x="25" y="7723"/>
                    </a:moveTo>
                    <a:cubicBezTo>
                      <a:pt x="2958" y="0"/>
                      <a:pt x="12874" y="1788"/>
                      <a:pt x="16230" y="8791"/>
                    </a:cubicBezTo>
                    <a:cubicBezTo>
                      <a:pt x="16926" y="10232"/>
                      <a:pt x="17597" y="12467"/>
                      <a:pt x="16926" y="15050"/>
                    </a:cubicBezTo>
                    <a:cubicBezTo>
                      <a:pt x="17870" y="13411"/>
                      <a:pt x="18417" y="11548"/>
                      <a:pt x="18417" y="9611"/>
                    </a:cubicBezTo>
                    <a:cubicBezTo>
                      <a:pt x="18417" y="6258"/>
                      <a:pt x="16826" y="3526"/>
                      <a:pt x="14390" y="2160"/>
                    </a:cubicBezTo>
                    <a:cubicBezTo>
                      <a:pt x="14241" y="2086"/>
                      <a:pt x="14043" y="1962"/>
                      <a:pt x="13893" y="1887"/>
                    </a:cubicBezTo>
                    <a:cubicBezTo>
                      <a:pt x="13645" y="1788"/>
                      <a:pt x="13347" y="1639"/>
                      <a:pt x="13123" y="1540"/>
                    </a:cubicBezTo>
                    <a:cubicBezTo>
                      <a:pt x="12700" y="1391"/>
                      <a:pt x="12700" y="1391"/>
                      <a:pt x="12700" y="1391"/>
                    </a:cubicBezTo>
                    <a:cubicBezTo>
                      <a:pt x="12551" y="1341"/>
                      <a:pt x="12352" y="1291"/>
                      <a:pt x="12203" y="1242"/>
                    </a:cubicBezTo>
                    <a:cubicBezTo>
                      <a:pt x="11855" y="1142"/>
                      <a:pt x="11855" y="1142"/>
                      <a:pt x="11855" y="1142"/>
                    </a:cubicBezTo>
                    <a:cubicBezTo>
                      <a:pt x="11756" y="1117"/>
                      <a:pt x="11607" y="1093"/>
                      <a:pt x="11507" y="1068"/>
                    </a:cubicBezTo>
                    <a:cubicBezTo>
                      <a:pt x="11234" y="1018"/>
                      <a:pt x="11234" y="1018"/>
                      <a:pt x="11234" y="1018"/>
                    </a:cubicBezTo>
                    <a:cubicBezTo>
                      <a:pt x="11135" y="993"/>
                      <a:pt x="11035" y="993"/>
                      <a:pt x="10936" y="968"/>
                    </a:cubicBezTo>
                    <a:cubicBezTo>
                      <a:pt x="10687" y="944"/>
                      <a:pt x="10687" y="944"/>
                      <a:pt x="10687" y="944"/>
                    </a:cubicBezTo>
                    <a:cubicBezTo>
                      <a:pt x="10613" y="919"/>
                      <a:pt x="10513" y="919"/>
                      <a:pt x="10439" y="919"/>
                    </a:cubicBezTo>
                    <a:cubicBezTo>
                      <a:pt x="10215" y="894"/>
                      <a:pt x="10215" y="894"/>
                      <a:pt x="10215" y="894"/>
                    </a:cubicBezTo>
                    <a:cubicBezTo>
                      <a:pt x="10165" y="894"/>
                      <a:pt x="10066" y="894"/>
                      <a:pt x="9991" y="869"/>
                    </a:cubicBezTo>
                    <a:cubicBezTo>
                      <a:pt x="9793" y="869"/>
                      <a:pt x="9793" y="869"/>
                      <a:pt x="9793" y="869"/>
                    </a:cubicBezTo>
                    <a:cubicBezTo>
                      <a:pt x="9718" y="869"/>
                      <a:pt x="9643" y="869"/>
                      <a:pt x="9569" y="869"/>
                    </a:cubicBezTo>
                    <a:cubicBezTo>
                      <a:pt x="9345" y="869"/>
                      <a:pt x="9345" y="869"/>
                      <a:pt x="9345" y="869"/>
                    </a:cubicBezTo>
                    <a:cubicBezTo>
                      <a:pt x="9295" y="869"/>
                      <a:pt x="9196" y="869"/>
                      <a:pt x="9121" y="869"/>
                    </a:cubicBezTo>
                    <a:cubicBezTo>
                      <a:pt x="8898" y="894"/>
                      <a:pt x="8898" y="894"/>
                      <a:pt x="8898" y="894"/>
                    </a:cubicBezTo>
                    <a:cubicBezTo>
                      <a:pt x="8848" y="894"/>
                      <a:pt x="8749" y="894"/>
                      <a:pt x="8674" y="894"/>
                    </a:cubicBezTo>
                    <a:cubicBezTo>
                      <a:pt x="8426" y="919"/>
                      <a:pt x="8426" y="919"/>
                      <a:pt x="8426" y="919"/>
                    </a:cubicBezTo>
                    <a:cubicBezTo>
                      <a:pt x="8351" y="944"/>
                      <a:pt x="8252" y="944"/>
                      <a:pt x="8152" y="944"/>
                    </a:cubicBezTo>
                    <a:cubicBezTo>
                      <a:pt x="7829" y="993"/>
                      <a:pt x="7829" y="993"/>
                      <a:pt x="7829" y="993"/>
                    </a:cubicBezTo>
                    <a:cubicBezTo>
                      <a:pt x="6885" y="1192"/>
                      <a:pt x="6437" y="1341"/>
                      <a:pt x="5717" y="1614"/>
                    </a:cubicBezTo>
                    <a:cubicBezTo>
                      <a:pt x="5195" y="1838"/>
                      <a:pt x="5195" y="1838"/>
                      <a:pt x="5195" y="1838"/>
                    </a:cubicBezTo>
                    <a:cubicBezTo>
                      <a:pt x="4548" y="2185"/>
                      <a:pt x="4499" y="2210"/>
                      <a:pt x="4101" y="2458"/>
                    </a:cubicBezTo>
                    <a:cubicBezTo>
                      <a:pt x="3554" y="2831"/>
                      <a:pt x="3554" y="2831"/>
                      <a:pt x="3554" y="2831"/>
                    </a:cubicBezTo>
                    <a:cubicBezTo>
                      <a:pt x="3331" y="3030"/>
                      <a:pt x="3007" y="3278"/>
                      <a:pt x="2784" y="3477"/>
                    </a:cubicBezTo>
                    <a:cubicBezTo>
                      <a:pt x="2262" y="3998"/>
                      <a:pt x="2262" y="3998"/>
                      <a:pt x="2262" y="3998"/>
                    </a:cubicBezTo>
                    <a:cubicBezTo>
                      <a:pt x="2088" y="4197"/>
                      <a:pt x="1839" y="4470"/>
                      <a:pt x="1665" y="4694"/>
                    </a:cubicBezTo>
                    <a:cubicBezTo>
                      <a:pt x="1218" y="5290"/>
                      <a:pt x="1218" y="5290"/>
                      <a:pt x="1218" y="5290"/>
                    </a:cubicBezTo>
                    <a:cubicBezTo>
                      <a:pt x="1094" y="5513"/>
                      <a:pt x="895" y="5811"/>
                      <a:pt x="771" y="6035"/>
                    </a:cubicBezTo>
                    <a:cubicBezTo>
                      <a:pt x="423" y="6730"/>
                      <a:pt x="423" y="6730"/>
                      <a:pt x="423" y="6730"/>
                    </a:cubicBezTo>
                    <a:cubicBezTo>
                      <a:pt x="323" y="6954"/>
                      <a:pt x="199" y="7276"/>
                      <a:pt x="100" y="7525"/>
                    </a:cubicBezTo>
                    <a:cubicBezTo>
                      <a:pt x="75" y="7624"/>
                      <a:pt x="25" y="7748"/>
                      <a:pt x="0" y="7823"/>
                    </a:cubicBezTo>
                    <a:cubicBezTo>
                      <a:pt x="0" y="7798"/>
                      <a:pt x="25" y="7748"/>
                      <a:pt x="25" y="7723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58" name="Freeform 78"/>
              <p:cNvSpPr>
                <a:spLocks noChangeAspect="1"/>
              </p:cNvSpPr>
              <p:nvPr/>
            </p:nvSpPr>
            <p:spPr bwMode="auto">
              <a:xfrm>
                <a:off x="2977" y="1643"/>
                <a:ext cx="514" cy="1110"/>
              </a:xfrm>
              <a:custGeom>
                <a:avLst/>
                <a:gdLst>
                  <a:gd name="T0" fmla="*/ 0 w 8566"/>
                  <a:gd name="T1" fmla="*/ 0 h 18500"/>
                  <a:gd name="T2" fmla="*/ 0 w 8566"/>
                  <a:gd name="T3" fmla="*/ 0 h 18500"/>
                  <a:gd name="T4" fmla="*/ 0 w 8566"/>
                  <a:gd name="T5" fmla="*/ 0 h 18500"/>
                  <a:gd name="T6" fmla="*/ 0 w 8566"/>
                  <a:gd name="T7" fmla="*/ 0 h 18500"/>
                  <a:gd name="T8" fmla="*/ 0 w 8566"/>
                  <a:gd name="T9" fmla="*/ 0 h 18500"/>
                  <a:gd name="T10" fmla="*/ 0 w 8566"/>
                  <a:gd name="T11" fmla="*/ 0 h 18500"/>
                  <a:gd name="T12" fmla="*/ 0 w 8566"/>
                  <a:gd name="T13" fmla="*/ 0 h 18500"/>
                  <a:gd name="T14" fmla="*/ 0 w 8566"/>
                  <a:gd name="T15" fmla="*/ 0 h 18500"/>
                  <a:gd name="T16" fmla="*/ 0 w 8566"/>
                  <a:gd name="T17" fmla="*/ 0 h 18500"/>
                  <a:gd name="T18" fmla="*/ 0 w 8566"/>
                  <a:gd name="T19" fmla="*/ 0 h 18500"/>
                  <a:gd name="T20" fmla="*/ 0 w 8566"/>
                  <a:gd name="T21" fmla="*/ 0 h 18500"/>
                  <a:gd name="T22" fmla="*/ 0 w 8566"/>
                  <a:gd name="T23" fmla="*/ 0 h 18500"/>
                  <a:gd name="T24" fmla="*/ 0 w 8566"/>
                  <a:gd name="T25" fmla="*/ 0 h 18500"/>
                  <a:gd name="T26" fmla="*/ 0 w 8566"/>
                  <a:gd name="T27" fmla="*/ 0 h 18500"/>
                  <a:gd name="T28" fmla="*/ 0 w 8566"/>
                  <a:gd name="T29" fmla="*/ 0 h 18500"/>
                  <a:gd name="T30" fmla="*/ 0 w 8566"/>
                  <a:gd name="T31" fmla="*/ 0 h 18500"/>
                  <a:gd name="T32" fmla="*/ 0 w 8566"/>
                  <a:gd name="T33" fmla="*/ 0 h 18500"/>
                  <a:gd name="T34" fmla="*/ 0 w 8566"/>
                  <a:gd name="T35" fmla="*/ 0 h 18500"/>
                  <a:gd name="T36" fmla="*/ 0 w 8566"/>
                  <a:gd name="T37" fmla="*/ 0 h 18500"/>
                  <a:gd name="T38" fmla="*/ 0 w 8566"/>
                  <a:gd name="T39" fmla="*/ 0 h 18500"/>
                  <a:gd name="T40" fmla="*/ 0 w 8566"/>
                  <a:gd name="T41" fmla="*/ 0 h 18500"/>
                  <a:gd name="T42" fmla="*/ 0 w 8566"/>
                  <a:gd name="T43" fmla="*/ 0 h 18500"/>
                  <a:gd name="T44" fmla="*/ 0 w 8566"/>
                  <a:gd name="T45" fmla="*/ 0 h 18500"/>
                  <a:gd name="T46" fmla="*/ 0 w 8566"/>
                  <a:gd name="T47" fmla="*/ 0 h 18500"/>
                  <a:gd name="T48" fmla="*/ 0 w 8566"/>
                  <a:gd name="T49" fmla="*/ 0 h 18500"/>
                  <a:gd name="T50" fmla="*/ 0 w 8566"/>
                  <a:gd name="T51" fmla="*/ 0 h 18500"/>
                  <a:gd name="T52" fmla="*/ 0 w 8566"/>
                  <a:gd name="T53" fmla="*/ 0 h 18500"/>
                  <a:gd name="T54" fmla="*/ 0 w 8566"/>
                  <a:gd name="T55" fmla="*/ 0 h 18500"/>
                  <a:gd name="T56" fmla="*/ 0 w 8566"/>
                  <a:gd name="T57" fmla="*/ 0 h 18500"/>
                  <a:gd name="T58" fmla="*/ 0 w 8566"/>
                  <a:gd name="T59" fmla="*/ 0 h 18500"/>
                  <a:gd name="T60" fmla="*/ 0 w 8566"/>
                  <a:gd name="T61" fmla="*/ 0 h 18500"/>
                  <a:gd name="T62" fmla="*/ 0 w 8566"/>
                  <a:gd name="T63" fmla="*/ 0 h 18500"/>
                  <a:gd name="T64" fmla="*/ 0 w 8566"/>
                  <a:gd name="T65" fmla="*/ 0 h 185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566"/>
                  <a:gd name="T100" fmla="*/ 0 h 18500"/>
                  <a:gd name="T101" fmla="*/ 8566 w 8566"/>
                  <a:gd name="T102" fmla="*/ 18500 h 185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566" h="18500">
                    <a:moveTo>
                      <a:pt x="7548" y="7459"/>
                    </a:moveTo>
                    <a:cubicBezTo>
                      <a:pt x="7548" y="9399"/>
                      <a:pt x="7002" y="11264"/>
                      <a:pt x="6059" y="12905"/>
                    </a:cubicBezTo>
                    <a:cubicBezTo>
                      <a:pt x="6059" y="12905"/>
                      <a:pt x="6059" y="12905"/>
                      <a:pt x="6059" y="12905"/>
                    </a:cubicBezTo>
                    <a:cubicBezTo>
                      <a:pt x="5413" y="15889"/>
                      <a:pt x="3104" y="18052"/>
                      <a:pt x="0" y="18500"/>
                    </a:cubicBezTo>
                    <a:cubicBezTo>
                      <a:pt x="347" y="18450"/>
                      <a:pt x="347" y="18450"/>
                      <a:pt x="347" y="18450"/>
                    </a:cubicBezTo>
                    <a:cubicBezTo>
                      <a:pt x="844" y="18351"/>
                      <a:pt x="1390" y="18251"/>
                      <a:pt x="2284" y="17903"/>
                    </a:cubicBezTo>
                    <a:cubicBezTo>
                      <a:pt x="2806" y="17679"/>
                      <a:pt x="2806" y="17679"/>
                      <a:pt x="2806" y="17679"/>
                    </a:cubicBezTo>
                    <a:cubicBezTo>
                      <a:pt x="3451" y="17356"/>
                      <a:pt x="3501" y="17331"/>
                      <a:pt x="3923" y="17082"/>
                    </a:cubicBezTo>
                    <a:cubicBezTo>
                      <a:pt x="4469" y="16709"/>
                      <a:pt x="4469" y="16709"/>
                      <a:pt x="4469" y="16709"/>
                    </a:cubicBezTo>
                    <a:cubicBezTo>
                      <a:pt x="4718" y="16511"/>
                      <a:pt x="5040" y="16262"/>
                      <a:pt x="5264" y="16063"/>
                    </a:cubicBezTo>
                    <a:cubicBezTo>
                      <a:pt x="5785" y="15566"/>
                      <a:pt x="5785" y="15566"/>
                      <a:pt x="5785" y="15566"/>
                    </a:cubicBezTo>
                    <a:cubicBezTo>
                      <a:pt x="5959" y="15342"/>
                      <a:pt x="6208" y="15068"/>
                      <a:pt x="6381" y="14869"/>
                    </a:cubicBezTo>
                    <a:cubicBezTo>
                      <a:pt x="6828" y="14248"/>
                      <a:pt x="6828" y="14248"/>
                      <a:pt x="6828" y="14248"/>
                    </a:cubicBezTo>
                    <a:cubicBezTo>
                      <a:pt x="6977" y="14049"/>
                      <a:pt x="7176" y="13750"/>
                      <a:pt x="7300" y="13502"/>
                    </a:cubicBezTo>
                    <a:cubicBezTo>
                      <a:pt x="7648" y="12830"/>
                      <a:pt x="7648" y="12830"/>
                      <a:pt x="7648" y="12830"/>
                    </a:cubicBezTo>
                    <a:cubicBezTo>
                      <a:pt x="7747" y="12607"/>
                      <a:pt x="7896" y="12283"/>
                      <a:pt x="7971" y="12035"/>
                    </a:cubicBezTo>
                    <a:cubicBezTo>
                      <a:pt x="8219" y="11289"/>
                      <a:pt x="8219" y="11289"/>
                      <a:pt x="8219" y="11289"/>
                    </a:cubicBezTo>
                    <a:cubicBezTo>
                      <a:pt x="8268" y="11040"/>
                      <a:pt x="8343" y="10692"/>
                      <a:pt x="8393" y="10443"/>
                    </a:cubicBezTo>
                    <a:cubicBezTo>
                      <a:pt x="8517" y="9648"/>
                      <a:pt x="8517" y="9648"/>
                      <a:pt x="8517" y="9648"/>
                    </a:cubicBezTo>
                    <a:cubicBezTo>
                      <a:pt x="8542" y="9349"/>
                      <a:pt x="8566" y="8976"/>
                      <a:pt x="8566" y="8678"/>
                    </a:cubicBezTo>
                    <a:cubicBezTo>
                      <a:pt x="8542" y="7857"/>
                      <a:pt x="8542" y="7857"/>
                      <a:pt x="8542" y="7857"/>
                    </a:cubicBezTo>
                    <a:cubicBezTo>
                      <a:pt x="8492" y="7609"/>
                      <a:pt x="8467" y="7261"/>
                      <a:pt x="8417" y="6987"/>
                    </a:cubicBezTo>
                    <a:cubicBezTo>
                      <a:pt x="8268" y="6216"/>
                      <a:pt x="8268" y="6216"/>
                      <a:pt x="8268" y="6216"/>
                    </a:cubicBezTo>
                    <a:cubicBezTo>
                      <a:pt x="8194" y="5968"/>
                      <a:pt x="8095" y="5644"/>
                      <a:pt x="8020" y="5396"/>
                    </a:cubicBezTo>
                    <a:cubicBezTo>
                      <a:pt x="7747" y="4675"/>
                      <a:pt x="7747" y="4675"/>
                      <a:pt x="7747" y="4675"/>
                    </a:cubicBezTo>
                    <a:cubicBezTo>
                      <a:pt x="7623" y="4451"/>
                      <a:pt x="7499" y="4127"/>
                      <a:pt x="7375" y="3904"/>
                    </a:cubicBezTo>
                    <a:cubicBezTo>
                      <a:pt x="6977" y="3257"/>
                      <a:pt x="6977" y="3257"/>
                      <a:pt x="6977" y="3257"/>
                    </a:cubicBezTo>
                    <a:cubicBezTo>
                      <a:pt x="6828" y="3058"/>
                      <a:pt x="6630" y="2760"/>
                      <a:pt x="6481" y="2561"/>
                    </a:cubicBezTo>
                    <a:cubicBezTo>
                      <a:pt x="6009" y="1989"/>
                      <a:pt x="6009" y="1989"/>
                      <a:pt x="6009" y="1989"/>
                    </a:cubicBezTo>
                    <a:cubicBezTo>
                      <a:pt x="5810" y="1790"/>
                      <a:pt x="5562" y="1541"/>
                      <a:pt x="5363" y="1343"/>
                    </a:cubicBezTo>
                    <a:cubicBezTo>
                      <a:pt x="4842" y="895"/>
                      <a:pt x="4842" y="895"/>
                      <a:pt x="4842" y="895"/>
                    </a:cubicBezTo>
                    <a:cubicBezTo>
                      <a:pt x="4147" y="373"/>
                      <a:pt x="4072" y="323"/>
                      <a:pt x="3526" y="0"/>
                    </a:cubicBezTo>
                    <a:cubicBezTo>
                      <a:pt x="5959" y="1367"/>
                      <a:pt x="7548" y="4103"/>
                      <a:pt x="7548" y="7459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59" name="Freeform 79"/>
              <p:cNvSpPr>
                <a:spLocks noChangeAspect="1"/>
              </p:cNvSpPr>
              <p:nvPr/>
            </p:nvSpPr>
            <p:spPr bwMode="auto">
              <a:xfrm>
                <a:off x="2371" y="1436"/>
                <a:ext cx="1059" cy="893"/>
              </a:xfrm>
              <a:custGeom>
                <a:avLst/>
                <a:gdLst>
                  <a:gd name="T0" fmla="*/ 0 w 17650"/>
                  <a:gd name="T1" fmla="*/ 0 h 14883"/>
                  <a:gd name="T2" fmla="*/ 0 w 17650"/>
                  <a:gd name="T3" fmla="*/ 0 h 14883"/>
                  <a:gd name="T4" fmla="*/ 0 w 17650"/>
                  <a:gd name="T5" fmla="*/ 0 h 14883"/>
                  <a:gd name="T6" fmla="*/ 0 w 17650"/>
                  <a:gd name="T7" fmla="*/ 0 h 14883"/>
                  <a:gd name="T8" fmla="*/ 0 w 17650"/>
                  <a:gd name="T9" fmla="*/ 0 h 14883"/>
                  <a:gd name="T10" fmla="*/ 0 w 17650"/>
                  <a:gd name="T11" fmla="*/ 0 h 14883"/>
                  <a:gd name="T12" fmla="*/ 0 w 17650"/>
                  <a:gd name="T13" fmla="*/ 0 h 14883"/>
                  <a:gd name="T14" fmla="*/ 0 w 17650"/>
                  <a:gd name="T15" fmla="*/ 0 h 14883"/>
                  <a:gd name="T16" fmla="*/ 0 w 17650"/>
                  <a:gd name="T17" fmla="*/ 0 h 14883"/>
                  <a:gd name="T18" fmla="*/ 0 w 17650"/>
                  <a:gd name="T19" fmla="*/ 0 h 14883"/>
                  <a:gd name="T20" fmla="*/ 0 w 17650"/>
                  <a:gd name="T21" fmla="*/ 0 h 14883"/>
                  <a:gd name="T22" fmla="*/ 0 w 17650"/>
                  <a:gd name="T23" fmla="*/ 0 h 14883"/>
                  <a:gd name="T24" fmla="*/ 0 w 17650"/>
                  <a:gd name="T25" fmla="*/ 0 h 14883"/>
                  <a:gd name="T26" fmla="*/ 0 w 17650"/>
                  <a:gd name="T27" fmla="*/ 0 h 14883"/>
                  <a:gd name="T28" fmla="*/ 0 w 17650"/>
                  <a:gd name="T29" fmla="*/ 0 h 14883"/>
                  <a:gd name="T30" fmla="*/ 0 w 17650"/>
                  <a:gd name="T31" fmla="*/ 0 h 14883"/>
                  <a:gd name="T32" fmla="*/ 0 w 17650"/>
                  <a:gd name="T33" fmla="*/ 0 h 14883"/>
                  <a:gd name="T34" fmla="*/ 0 w 17650"/>
                  <a:gd name="T35" fmla="*/ 0 h 14883"/>
                  <a:gd name="T36" fmla="*/ 0 w 17650"/>
                  <a:gd name="T37" fmla="*/ 0 h 14883"/>
                  <a:gd name="T38" fmla="*/ 0 w 17650"/>
                  <a:gd name="T39" fmla="*/ 0 h 14883"/>
                  <a:gd name="T40" fmla="*/ 0 w 17650"/>
                  <a:gd name="T41" fmla="*/ 0 h 14883"/>
                  <a:gd name="T42" fmla="*/ 0 w 17650"/>
                  <a:gd name="T43" fmla="*/ 0 h 14883"/>
                  <a:gd name="T44" fmla="*/ 0 w 17650"/>
                  <a:gd name="T45" fmla="*/ 0 h 14883"/>
                  <a:gd name="T46" fmla="*/ 0 w 17650"/>
                  <a:gd name="T47" fmla="*/ 0 h 14883"/>
                  <a:gd name="T48" fmla="*/ 0 w 17650"/>
                  <a:gd name="T49" fmla="*/ 0 h 14883"/>
                  <a:gd name="T50" fmla="*/ 0 w 17650"/>
                  <a:gd name="T51" fmla="*/ 0 h 14883"/>
                  <a:gd name="T52" fmla="*/ 0 w 17650"/>
                  <a:gd name="T53" fmla="*/ 0 h 14883"/>
                  <a:gd name="T54" fmla="*/ 0 w 17650"/>
                  <a:gd name="T55" fmla="*/ 0 h 14883"/>
                  <a:gd name="T56" fmla="*/ 0 w 17650"/>
                  <a:gd name="T57" fmla="*/ 0 h 14883"/>
                  <a:gd name="T58" fmla="*/ 0 w 17650"/>
                  <a:gd name="T59" fmla="*/ 0 h 14883"/>
                  <a:gd name="T60" fmla="*/ 0 w 17650"/>
                  <a:gd name="T61" fmla="*/ 0 h 14883"/>
                  <a:gd name="T62" fmla="*/ 0 w 17650"/>
                  <a:gd name="T63" fmla="*/ 0 h 14883"/>
                  <a:gd name="T64" fmla="*/ 0 w 17650"/>
                  <a:gd name="T65" fmla="*/ 0 h 14883"/>
                  <a:gd name="T66" fmla="*/ 0 w 17650"/>
                  <a:gd name="T67" fmla="*/ 0 h 14883"/>
                  <a:gd name="T68" fmla="*/ 0 w 17650"/>
                  <a:gd name="T69" fmla="*/ 0 h 14883"/>
                  <a:gd name="T70" fmla="*/ 0 w 17650"/>
                  <a:gd name="T71" fmla="*/ 0 h 14883"/>
                  <a:gd name="T72" fmla="*/ 0 w 17650"/>
                  <a:gd name="T73" fmla="*/ 0 h 1488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650"/>
                  <a:gd name="T112" fmla="*/ 0 h 14883"/>
                  <a:gd name="T113" fmla="*/ 17650 w 17650"/>
                  <a:gd name="T114" fmla="*/ 14883 h 1488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650" h="14883">
                    <a:moveTo>
                      <a:pt x="373" y="6708"/>
                    </a:moveTo>
                    <a:cubicBezTo>
                      <a:pt x="5096" y="0"/>
                      <a:pt x="15437" y="4621"/>
                      <a:pt x="16780" y="12150"/>
                    </a:cubicBezTo>
                    <a:cubicBezTo>
                      <a:pt x="16954" y="13194"/>
                      <a:pt x="17028" y="13541"/>
                      <a:pt x="16879" y="14883"/>
                    </a:cubicBezTo>
                    <a:cubicBezTo>
                      <a:pt x="17376" y="13616"/>
                      <a:pt x="17650" y="12274"/>
                      <a:pt x="17650" y="10908"/>
                    </a:cubicBezTo>
                    <a:cubicBezTo>
                      <a:pt x="17650" y="7553"/>
                      <a:pt x="16059" y="4820"/>
                      <a:pt x="13623" y="3454"/>
                    </a:cubicBezTo>
                    <a:cubicBezTo>
                      <a:pt x="13473" y="3379"/>
                      <a:pt x="13275" y="3255"/>
                      <a:pt x="13125" y="3180"/>
                    </a:cubicBezTo>
                    <a:cubicBezTo>
                      <a:pt x="12877" y="3081"/>
                      <a:pt x="12579" y="2932"/>
                      <a:pt x="12355" y="2832"/>
                    </a:cubicBezTo>
                    <a:cubicBezTo>
                      <a:pt x="11932" y="2683"/>
                      <a:pt x="11932" y="2683"/>
                      <a:pt x="11932" y="2683"/>
                    </a:cubicBezTo>
                    <a:cubicBezTo>
                      <a:pt x="11783" y="2634"/>
                      <a:pt x="11584" y="2584"/>
                      <a:pt x="11435" y="2534"/>
                    </a:cubicBezTo>
                    <a:cubicBezTo>
                      <a:pt x="11087" y="2435"/>
                      <a:pt x="11087" y="2435"/>
                      <a:pt x="11087" y="2435"/>
                    </a:cubicBezTo>
                    <a:cubicBezTo>
                      <a:pt x="10988" y="2410"/>
                      <a:pt x="10838" y="2385"/>
                      <a:pt x="10739" y="2360"/>
                    </a:cubicBezTo>
                    <a:cubicBezTo>
                      <a:pt x="10466" y="2311"/>
                      <a:pt x="10466" y="2311"/>
                      <a:pt x="10466" y="2311"/>
                    </a:cubicBezTo>
                    <a:cubicBezTo>
                      <a:pt x="10366" y="2286"/>
                      <a:pt x="10267" y="2286"/>
                      <a:pt x="10167" y="2261"/>
                    </a:cubicBezTo>
                    <a:cubicBezTo>
                      <a:pt x="9919" y="2236"/>
                      <a:pt x="9919" y="2236"/>
                      <a:pt x="9919" y="2236"/>
                    </a:cubicBezTo>
                    <a:cubicBezTo>
                      <a:pt x="9844" y="2211"/>
                      <a:pt x="9745" y="2211"/>
                      <a:pt x="9670" y="2211"/>
                    </a:cubicBezTo>
                    <a:cubicBezTo>
                      <a:pt x="9446" y="2186"/>
                      <a:pt x="9446" y="2186"/>
                      <a:pt x="9446" y="2186"/>
                    </a:cubicBezTo>
                    <a:cubicBezTo>
                      <a:pt x="9397" y="2186"/>
                      <a:pt x="9297" y="2186"/>
                      <a:pt x="9223" y="2161"/>
                    </a:cubicBezTo>
                    <a:cubicBezTo>
                      <a:pt x="9024" y="2161"/>
                      <a:pt x="9024" y="2161"/>
                      <a:pt x="9024" y="2161"/>
                    </a:cubicBezTo>
                    <a:cubicBezTo>
                      <a:pt x="8949" y="2161"/>
                      <a:pt x="8875" y="2161"/>
                      <a:pt x="8800" y="2161"/>
                    </a:cubicBezTo>
                    <a:cubicBezTo>
                      <a:pt x="8576" y="2161"/>
                      <a:pt x="8576" y="2161"/>
                      <a:pt x="8576" y="2161"/>
                    </a:cubicBezTo>
                    <a:cubicBezTo>
                      <a:pt x="8526" y="2161"/>
                      <a:pt x="8427" y="2161"/>
                      <a:pt x="8352" y="2161"/>
                    </a:cubicBezTo>
                    <a:cubicBezTo>
                      <a:pt x="8129" y="2186"/>
                      <a:pt x="8129" y="2186"/>
                      <a:pt x="8129" y="2186"/>
                    </a:cubicBezTo>
                    <a:cubicBezTo>
                      <a:pt x="8079" y="2186"/>
                      <a:pt x="7980" y="2186"/>
                      <a:pt x="7905" y="2186"/>
                    </a:cubicBezTo>
                    <a:cubicBezTo>
                      <a:pt x="7656" y="2211"/>
                      <a:pt x="7656" y="2211"/>
                      <a:pt x="7656" y="2211"/>
                    </a:cubicBezTo>
                    <a:cubicBezTo>
                      <a:pt x="7582" y="2236"/>
                      <a:pt x="7482" y="2236"/>
                      <a:pt x="7383" y="2236"/>
                    </a:cubicBezTo>
                    <a:cubicBezTo>
                      <a:pt x="7060" y="2286"/>
                      <a:pt x="7060" y="2286"/>
                      <a:pt x="7060" y="2286"/>
                    </a:cubicBezTo>
                    <a:cubicBezTo>
                      <a:pt x="6115" y="2484"/>
                      <a:pt x="5668" y="2634"/>
                      <a:pt x="4947" y="2907"/>
                    </a:cubicBezTo>
                    <a:cubicBezTo>
                      <a:pt x="4425" y="3131"/>
                      <a:pt x="4425" y="3131"/>
                      <a:pt x="4425" y="3131"/>
                    </a:cubicBezTo>
                    <a:cubicBezTo>
                      <a:pt x="3778" y="3478"/>
                      <a:pt x="3729" y="3503"/>
                      <a:pt x="3331" y="3752"/>
                    </a:cubicBezTo>
                    <a:cubicBezTo>
                      <a:pt x="2784" y="4124"/>
                      <a:pt x="2784" y="4124"/>
                      <a:pt x="2784" y="4124"/>
                    </a:cubicBezTo>
                    <a:cubicBezTo>
                      <a:pt x="2560" y="4323"/>
                      <a:pt x="2237" y="4572"/>
                      <a:pt x="2013" y="4770"/>
                    </a:cubicBezTo>
                    <a:cubicBezTo>
                      <a:pt x="1491" y="5292"/>
                      <a:pt x="1491" y="5292"/>
                      <a:pt x="1491" y="5292"/>
                    </a:cubicBezTo>
                    <a:cubicBezTo>
                      <a:pt x="1317" y="5491"/>
                      <a:pt x="1069" y="5764"/>
                      <a:pt x="895" y="5988"/>
                    </a:cubicBezTo>
                    <a:cubicBezTo>
                      <a:pt x="447" y="6584"/>
                      <a:pt x="447" y="6584"/>
                      <a:pt x="447" y="6584"/>
                    </a:cubicBezTo>
                    <a:cubicBezTo>
                      <a:pt x="323" y="6808"/>
                      <a:pt x="124" y="7106"/>
                      <a:pt x="0" y="7330"/>
                    </a:cubicBezTo>
                    <a:cubicBezTo>
                      <a:pt x="273" y="6882"/>
                      <a:pt x="273" y="6882"/>
                      <a:pt x="273" y="6882"/>
                    </a:cubicBezTo>
                    <a:cubicBezTo>
                      <a:pt x="298" y="6833"/>
                      <a:pt x="348" y="6758"/>
                      <a:pt x="373" y="6708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60" name="Freeform 80"/>
              <p:cNvSpPr>
                <a:spLocks noChangeAspect="1"/>
              </p:cNvSpPr>
              <p:nvPr/>
            </p:nvSpPr>
            <p:spPr bwMode="auto">
              <a:xfrm>
                <a:off x="3072" y="1643"/>
                <a:ext cx="419" cy="1089"/>
              </a:xfrm>
              <a:custGeom>
                <a:avLst/>
                <a:gdLst>
                  <a:gd name="T0" fmla="*/ 0 w 6983"/>
                  <a:gd name="T1" fmla="*/ 0 h 18150"/>
                  <a:gd name="T2" fmla="*/ 0 w 6983"/>
                  <a:gd name="T3" fmla="*/ 0 h 18150"/>
                  <a:gd name="T4" fmla="*/ 0 w 6983"/>
                  <a:gd name="T5" fmla="*/ 0 h 18150"/>
                  <a:gd name="T6" fmla="*/ 0 w 6983"/>
                  <a:gd name="T7" fmla="*/ 0 h 18150"/>
                  <a:gd name="T8" fmla="*/ 0 w 6983"/>
                  <a:gd name="T9" fmla="*/ 0 h 18150"/>
                  <a:gd name="T10" fmla="*/ 0 w 6983"/>
                  <a:gd name="T11" fmla="*/ 0 h 18150"/>
                  <a:gd name="T12" fmla="*/ 0 w 6983"/>
                  <a:gd name="T13" fmla="*/ 0 h 18150"/>
                  <a:gd name="T14" fmla="*/ 0 w 6983"/>
                  <a:gd name="T15" fmla="*/ 0 h 18150"/>
                  <a:gd name="T16" fmla="*/ 0 w 6983"/>
                  <a:gd name="T17" fmla="*/ 0 h 18150"/>
                  <a:gd name="T18" fmla="*/ 0 w 6983"/>
                  <a:gd name="T19" fmla="*/ 0 h 18150"/>
                  <a:gd name="T20" fmla="*/ 0 w 6983"/>
                  <a:gd name="T21" fmla="*/ 0 h 18150"/>
                  <a:gd name="T22" fmla="*/ 0 w 6983"/>
                  <a:gd name="T23" fmla="*/ 0 h 18150"/>
                  <a:gd name="T24" fmla="*/ 0 w 6983"/>
                  <a:gd name="T25" fmla="*/ 0 h 18150"/>
                  <a:gd name="T26" fmla="*/ 0 w 6983"/>
                  <a:gd name="T27" fmla="*/ 0 h 18150"/>
                  <a:gd name="T28" fmla="*/ 0 w 6983"/>
                  <a:gd name="T29" fmla="*/ 0 h 18150"/>
                  <a:gd name="T30" fmla="*/ 0 w 6983"/>
                  <a:gd name="T31" fmla="*/ 0 h 18150"/>
                  <a:gd name="T32" fmla="*/ 0 w 6983"/>
                  <a:gd name="T33" fmla="*/ 0 h 18150"/>
                  <a:gd name="T34" fmla="*/ 0 w 6983"/>
                  <a:gd name="T35" fmla="*/ 0 h 18150"/>
                  <a:gd name="T36" fmla="*/ 0 w 6983"/>
                  <a:gd name="T37" fmla="*/ 0 h 18150"/>
                  <a:gd name="T38" fmla="*/ 0 w 6983"/>
                  <a:gd name="T39" fmla="*/ 0 h 18150"/>
                  <a:gd name="T40" fmla="*/ 0 w 6983"/>
                  <a:gd name="T41" fmla="*/ 0 h 18150"/>
                  <a:gd name="T42" fmla="*/ 0 w 6983"/>
                  <a:gd name="T43" fmla="*/ 0 h 18150"/>
                  <a:gd name="T44" fmla="*/ 0 w 6983"/>
                  <a:gd name="T45" fmla="*/ 0 h 18150"/>
                  <a:gd name="T46" fmla="*/ 0 w 6983"/>
                  <a:gd name="T47" fmla="*/ 0 h 18150"/>
                  <a:gd name="T48" fmla="*/ 0 w 6983"/>
                  <a:gd name="T49" fmla="*/ 0 h 18150"/>
                  <a:gd name="T50" fmla="*/ 0 w 6983"/>
                  <a:gd name="T51" fmla="*/ 0 h 18150"/>
                  <a:gd name="T52" fmla="*/ 0 w 6983"/>
                  <a:gd name="T53" fmla="*/ 0 h 18150"/>
                  <a:gd name="T54" fmla="*/ 0 w 6983"/>
                  <a:gd name="T55" fmla="*/ 0 h 18150"/>
                  <a:gd name="T56" fmla="*/ 0 w 6983"/>
                  <a:gd name="T57" fmla="*/ 0 h 18150"/>
                  <a:gd name="T58" fmla="*/ 0 w 6983"/>
                  <a:gd name="T59" fmla="*/ 0 h 18150"/>
                  <a:gd name="T60" fmla="*/ 0 w 6983"/>
                  <a:gd name="T61" fmla="*/ 0 h 18150"/>
                  <a:gd name="T62" fmla="*/ 0 w 6983"/>
                  <a:gd name="T63" fmla="*/ 0 h 18150"/>
                  <a:gd name="T64" fmla="*/ 0 w 6983"/>
                  <a:gd name="T65" fmla="*/ 0 h 181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983"/>
                  <a:gd name="T100" fmla="*/ 0 h 18150"/>
                  <a:gd name="T101" fmla="*/ 6983 w 6983"/>
                  <a:gd name="T102" fmla="*/ 18150 h 181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983" h="18150">
                    <a:moveTo>
                      <a:pt x="5965" y="7459"/>
                    </a:moveTo>
                    <a:cubicBezTo>
                      <a:pt x="5965" y="8826"/>
                      <a:pt x="5691" y="10169"/>
                      <a:pt x="5194" y="11437"/>
                    </a:cubicBezTo>
                    <a:cubicBezTo>
                      <a:pt x="5194" y="11437"/>
                      <a:pt x="5194" y="11437"/>
                      <a:pt x="5194" y="11437"/>
                    </a:cubicBezTo>
                    <a:cubicBezTo>
                      <a:pt x="5144" y="14495"/>
                      <a:pt x="3032" y="17180"/>
                      <a:pt x="0" y="18150"/>
                    </a:cubicBezTo>
                    <a:cubicBezTo>
                      <a:pt x="348" y="18025"/>
                      <a:pt x="348" y="18025"/>
                      <a:pt x="348" y="18025"/>
                    </a:cubicBezTo>
                    <a:cubicBezTo>
                      <a:pt x="696" y="17901"/>
                      <a:pt x="696" y="17901"/>
                      <a:pt x="696" y="17901"/>
                    </a:cubicBezTo>
                    <a:cubicBezTo>
                      <a:pt x="1218" y="17677"/>
                      <a:pt x="1218" y="17677"/>
                      <a:pt x="1218" y="17677"/>
                    </a:cubicBezTo>
                    <a:cubicBezTo>
                      <a:pt x="1864" y="17354"/>
                      <a:pt x="1914" y="17329"/>
                      <a:pt x="2336" y="17081"/>
                    </a:cubicBezTo>
                    <a:cubicBezTo>
                      <a:pt x="2883" y="16708"/>
                      <a:pt x="2883" y="16708"/>
                      <a:pt x="2883" y="16708"/>
                    </a:cubicBezTo>
                    <a:cubicBezTo>
                      <a:pt x="3131" y="16509"/>
                      <a:pt x="3455" y="16260"/>
                      <a:pt x="3678" y="16061"/>
                    </a:cubicBezTo>
                    <a:cubicBezTo>
                      <a:pt x="4200" y="15564"/>
                      <a:pt x="4200" y="15564"/>
                      <a:pt x="4200" y="15564"/>
                    </a:cubicBezTo>
                    <a:cubicBezTo>
                      <a:pt x="4374" y="15340"/>
                      <a:pt x="4623" y="15067"/>
                      <a:pt x="4797" y="14868"/>
                    </a:cubicBezTo>
                    <a:cubicBezTo>
                      <a:pt x="5244" y="14246"/>
                      <a:pt x="5244" y="14246"/>
                      <a:pt x="5244" y="14246"/>
                    </a:cubicBezTo>
                    <a:cubicBezTo>
                      <a:pt x="5393" y="14047"/>
                      <a:pt x="5592" y="13749"/>
                      <a:pt x="5716" y="13500"/>
                    </a:cubicBezTo>
                    <a:cubicBezTo>
                      <a:pt x="6064" y="12829"/>
                      <a:pt x="6064" y="12829"/>
                      <a:pt x="6064" y="12829"/>
                    </a:cubicBezTo>
                    <a:cubicBezTo>
                      <a:pt x="6163" y="12605"/>
                      <a:pt x="6312" y="12282"/>
                      <a:pt x="6387" y="12034"/>
                    </a:cubicBezTo>
                    <a:cubicBezTo>
                      <a:pt x="6636" y="11288"/>
                      <a:pt x="6636" y="11288"/>
                      <a:pt x="6636" y="11288"/>
                    </a:cubicBezTo>
                    <a:cubicBezTo>
                      <a:pt x="6685" y="11039"/>
                      <a:pt x="6760" y="10691"/>
                      <a:pt x="6810" y="10442"/>
                    </a:cubicBezTo>
                    <a:cubicBezTo>
                      <a:pt x="6934" y="9647"/>
                      <a:pt x="6934" y="9647"/>
                      <a:pt x="6934" y="9647"/>
                    </a:cubicBezTo>
                    <a:cubicBezTo>
                      <a:pt x="6959" y="9348"/>
                      <a:pt x="6983" y="8975"/>
                      <a:pt x="6983" y="8677"/>
                    </a:cubicBezTo>
                    <a:cubicBezTo>
                      <a:pt x="6959" y="7857"/>
                      <a:pt x="6959" y="7857"/>
                      <a:pt x="6959" y="7857"/>
                    </a:cubicBezTo>
                    <a:cubicBezTo>
                      <a:pt x="6909" y="7608"/>
                      <a:pt x="6884" y="7260"/>
                      <a:pt x="6834" y="6986"/>
                    </a:cubicBezTo>
                    <a:cubicBezTo>
                      <a:pt x="6685" y="6216"/>
                      <a:pt x="6685" y="6216"/>
                      <a:pt x="6685" y="6216"/>
                    </a:cubicBezTo>
                    <a:cubicBezTo>
                      <a:pt x="6611" y="5967"/>
                      <a:pt x="6511" y="5644"/>
                      <a:pt x="6437" y="5395"/>
                    </a:cubicBezTo>
                    <a:cubicBezTo>
                      <a:pt x="6163" y="4674"/>
                      <a:pt x="6163" y="4674"/>
                      <a:pt x="6163" y="4674"/>
                    </a:cubicBezTo>
                    <a:cubicBezTo>
                      <a:pt x="6039" y="4450"/>
                      <a:pt x="5915" y="4127"/>
                      <a:pt x="5791" y="3903"/>
                    </a:cubicBezTo>
                    <a:cubicBezTo>
                      <a:pt x="5393" y="3257"/>
                      <a:pt x="5393" y="3257"/>
                      <a:pt x="5393" y="3257"/>
                    </a:cubicBezTo>
                    <a:cubicBezTo>
                      <a:pt x="5244" y="3058"/>
                      <a:pt x="5045" y="2760"/>
                      <a:pt x="4896" y="2561"/>
                    </a:cubicBezTo>
                    <a:cubicBezTo>
                      <a:pt x="4424" y="1989"/>
                      <a:pt x="4424" y="1989"/>
                      <a:pt x="4424" y="1989"/>
                    </a:cubicBezTo>
                    <a:cubicBezTo>
                      <a:pt x="4225" y="1790"/>
                      <a:pt x="3976" y="1541"/>
                      <a:pt x="3778" y="1342"/>
                    </a:cubicBezTo>
                    <a:cubicBezTo>
                      <a:pt x="3256" y="895"/>
                      <a:pt x="3256" y="895"/>
                      <a:pt x="3256" y="895"/>
                    </a:cubicBezTo>
                    <a:cubicBezTo>
                      <a:pt x="2560" y="373"/>
                      <a:pt x="2485" y="323"/>
                      <a:pt x="1939" y="0"/>
                    </a:cubicBezTo>
                    <a:cubicBezTo>
                      <a:pt x="4374" y="1367"/>
                      <a:pt x="5965" y="4102"/>
                      <a:pt x="5965" y="7459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61" name="Freeform 81"/>
              <p:cNvSpPr>
                <a:spLocks noChangeAspect="1"/>
              </p:cNvSpPr>
              <p:nvPr/>
            </p:nvSpPr>
            <p:spPr bwMode="auto">
              <a:xfrm>
                <a:off x="2282" y="1721"/>
                <a:ext cx="1048" cy="1074"/>
              </a:xfrm>
              <a:custGeom>
                <a:avLst/>
                <a:gdLst>
                  <a:gd name="T0" fmla="*/ 0 w 8734"/>
                  <a:gd name="T1" fmla="*/ 0 h 8950"/>
                  <a:gd name="T2" fmla="*/ 0 w 8734"/>
                  <a:gd name="T3" fmla="*/ 0 h 8950"/>
                  <a:gd name="T4" fmla="*/ 0 w 8734"/>
                  <a:gd name="T5" fmla="*/ 0 h 8950"/>
                  <a:gd name="T6" fmla="*/ 0 w 8734"/>
                  <a:gd name="T7" fmla="*/ 0 h 89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34"/>
                  <a:gd name="T13" fmla="*/ 0 h 8950"/>
                  <a:gd name="T14" fmla="*/ 8734 w 8734"/>
                  <a:gd name="T15" fmla="*/ 8950 h 89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34" h="8950">
                    <a:moveTo>
                      <a:pt x="3727" y="8329"/>
                    </a:moveTo>
                    <a:cubicBezTo>
                      <a:pt x="6846" y="8950"/>
                      <a:pt x="8734" y="5611"/>
                      <a:pt x="6833" y="2855"/>
                    </a:cubicBezTo>
                    <a:cubicBezTo>
                      <a:pt x="4883" y="0"/>
                      <a:pt x="796" y="459"/>
                      <a:pt x="311" y="3588"/>
                    </a:cubicBezTo>
                    <a:cubicBezTo>
                      <a:pt x="0" y="5661"/>
                      <a:pt x="1628" y="7920"/>
                      <a:pt x="3727" y="8329"/>
                    </a:cubicBezTo>
                  </a:path>
                </a:pathLst>
              </a:custGeom>
              <a:solidFill>
                <a:srgbClr val="F9A51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62" name="Freeform 82"/>
              <p:cNvSpPr>
                <a:spLocks noChangeAspect="1"/>
              </p:cNvSpPr>
              <p:nvPr/>
            </p:nvSpPr>
            <p:spPr bwMode="auto">
              <a:xfrm>
                <a:off x="2267" y="1739"/>
                <a:ext cx="1021" cy="1082"/>
              </a:xfrm>
              <a:custGeom>
                <a:avLst/>
                <a:gdLst>
                  <a:gd name="T0" fmla="*/ 0 w 8509"/>
                  <a:gd name="T1" fmla="*/ 0 h 9017"/>
                  <a:gd name="T2" fmla="*/ 0 w 8509"/>
                  <a:gd name="T3" fmla="*/ 0 h 9017"/>
                  <a:gd name="T4" fmla="*/ 0 w 8509"/>
                  <a:gd name="T5" fmla="*/ 0 h 9017"/>
                  <a:gd name="T6" fmla="*/ 0 w 8509"/>
                  <a:gd name="T7" fmla="*/ 0 h 90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09"/>
                  <a:gd name="T13" fmla="*/ 0 h 9017"/>
                  <a:gd name="T14" fmla="*/ 8509 w 8509"/>
                  <a:gd name="T15" fmla="*/ 9017 h 90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09" h="9017">
                    <a:moveTo>
                      <a:pt x="3404" y="8023"/>
                    </a:moveTo>
                    <a:cubicBezTo>
                      <a:pt x="6646" y="9017"/>
                      <a:pt x="8509" y="5788"/>
                      <a:pt x="7043" y="3180"/>
                    </a:cubicBezTo>
                    <a:cubicBezTo>
                      <a:pt x="5255" y="0"/>
                      <a:pt x="1280" y="398"/>
                      <a:pt x="584" y="3093"/>
                    </a:cubicBezTo>
                    <a:cubicBezTo>
                      <a:pt x="0" y="5341"/>
                      <a:pt x="1566" y="7452"/>
                      <a:pt x="3404" y="8023"/>
                    </a:cubicBezTo>
                  </a:path>
                </a:pathLst>
              </a:custGeom>
              <a:solidFill>
                <a:srgbClr val="F9A41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63" name="Freeform 83"/>
              <p:cNvSpPr>
                <a:spLocks noChangeAspect="1"/>
              </p:cNvSpPr>
              <p:nvPr/>
            </p:nvSpPr>
            <p:spPr bwMode="auto">
              <a:xfrm>
                <a:off x="2262" y="1762"/>
                <a:ext cx="963" cy="1076"/>
              </a:xfrm>
              <a:custGeom>
                <a:avLst/>
                <a:gdLst>
                  <a:gd name="T0" fmla="*/ 0 w 8025"/>
                  <a:gd name="T1" fmla="*/ 0 h 8966"/>
                  <a:gd name="T2" fmla="*/ 0 w 8025"/>
                  <a:gd name="T3" fmla="*/ 0 h 8966"/>
                  <a:gd name="T4" fmla="*/ 0 w 8025"/>
                  <a:gd name="T5" fmla="*/ 0 h 8966"/>
                  <a:gd name="T6" fmla="*/ 0 w 8025"/>
                  <a:gd name="T7" fmla="*/ 0 h 89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025"/>
                  <a:gd name="T13" fmla="*/ 0 h 8966"/>
                  <a:gd name="T14" fmla="*/ 8025 w 8025"/>
                  <a:gd name="T15" fmla="*/ 8966 h 89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025" h="8966">
                    <a:moveTo>
                      <a:pt x="2824" y="7511"/>
                    </a:moveTo>
                    <a:cubicBezTo>
                      <a:pt x="5624" y="8966"/>
                      <a:pt x="8025" y="6504"/>
                      <a:pt x="7278" y="3942"/>
                    </a:cubicBezTo>
                    <a:cubicBezTo>
                      <a:pt x="6283" y="510"/>
                      <a:pt x="2190" y="0"/>
                      <a:pt x="908" y="2412"/>
                    </a:cubicBezTo>
                    <a:cubicBezTo>
                      <a:pt x="0" y="4129"/>
                      <a:pt x="896" y="6516"/>
                      <a:pt x="2824" y="7511"/>
                    </a:cubicBezTo>
                  </a:path>
                </a:pathLst>
              </a:custGeom>
              <a:solidFill>
                <a:srgbClr val="F9A31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64" name="Freeform 84"/>
              <p:cNvSpPr>
                <a:spLocks noChangeAspect="1"/>
              </p:cNvSpPr>
              <p:nvPr/>
            </p:nvSpPr>
            <p:spPr bwMode="auto">
              <a:xfrm>
                <a:off x="2261" y="1752"/>
                <a:ext cx="945" cy="1069"/>
              </a:xfrm>
              <a:custGeom>
                <a:avLst/>
                <a:gdLst>
                  <a:gd name="T0" fmla="*/ 0 w 7875"/>
                  <a:gd name="T1" fmla="*/ 0 h 8909"/>
                  <a:gd name="T2" fmla="*/ 0 w 7875"/>
                  <a:gd name="T3" fmla="*/ 0 h 8909"/>
                  <a:gd name="T4" fmla="*/ 0 w 7875"/>
                  <a:gd name="T5" fmla="*/ 0 h 8909"/>
                  <a:gd name="T6" fmla="*/ 0 w 7875"/>
                  <a:gd name="T7" fmla="*/ 0 h 89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75"/>
                  <a:gd name="T13" fmla="*/ 0 h 8909"/>
                  <a:gd name="T14" fmla="*/ 7875 w 7875"/>
                  <a:gd name="T15" fmla="*/ 8909 h 89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75" h="8909">
                    <a:moveTo>
                      <a:pt x="2634" y="7443"/>
                    </a:moveTo>
                    <a:cubicBezTo>
                      <a:pt x="5255" y="8909"/>
                      <a:pt x="7875" y="6896"/>
                      <a:pt x="7105" y="4001"/>
                    </a:cubicBezTo>
                    <a:cubicBezTo>
                      <a:pt x="6397" y="1380"/>
                      <a:pt x="2621" y="0"/>
                      <a:pt x="1094" y="2448"/>
                    </a:cubicBezTo>
                    <a:cubicBezTo>
                      <a:pt x="0" y="4188"/>
                      <a:pt x="1007" y="6511"/>
                      <a:pt x="2634" y="7443"/>
                    </a:cubicBezTo>
                  </a:path>
                </a:pathLst>
              </a:custGeom>
              <a:solidFill>
                <a:srgbClr val="F8A21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65" name="Freeform 85"/>
              <p:cNvSpPr>
                <a:spLocks noChangeAspect="1"/>
              </p:cNvSpPr>
              <p:nvPr/>
            </p:nvSpPr>
            <p:spPr bwMode="auto">
              <a:xfrm>
                <a:off x="2274" y="1782"/>
                <a:ext cx="875" cy="1027"/>
              </a:xfrm>
              <a:custGeom>
                <a:avLst/>
                <a:gdLst>
                  <a:gd name="T0" fmla="*/ 0 w 7291"/>
                  <a:gd name="T1" fmla="*/ 0 h 8559"/>
                  <a:gd name="T2" fmla="*/ 0 w 7291"/>
                  <a:gd name="T3" fmla="*/ 0 h 8559"/>
                  <a:gd name="T4" fmla="*/ 0 w 7291"/>
                  <a:gd name="T5" fmla="*/ 0 h 8559"/>
                  <a:gd name="T6" fmla="*/ 0 w 7291"/>
                  <a:gd name="T7" fmla="*/ 0 h 85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91"/>
                  <a:gd name="T13" fmla="*/ 0 h 8559"/>
                  <a:gd name="T14" fmla="*/ 7291 w 7291"/>
                  <a:gd name="T15" fmla="*/ 8559 h 85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91" h="8559">
                    <a:moveTo>
                      <a:pt x="2223" y="6932"/>
                    </a:moveTo>
                    <a:cubicBezTo>
                      <a:pt x="4608" y="8559"/>
                      <a:pt x="7291" y="6994"/>
                      <a:pt x="6919" y="4199"/>
                    </a:cubicBezTo>
                    <a:cubicBezTo>
                      <a:pt x="6546" y="1342"/>
                      <a:pt x="2770" y="0"/>
                      <a:pt x="1155" y="2149"/>
                    </a:cubicBezTo>
                    <a:cubicBezTo>
                      <a:pt x="0" y="3677"/>
                      <a:pt x="770" y="5938"/>
                      <a:pt x="2223" y="6932"/>
                    </a:cubicBezTo>
                  </a:path>
                </a:pathLst>
              </a:custGeom>
              <a:solidFill>
                <a:srgbClr val="F8A01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66" name="Freeform 86"/>
              <p:cNvSpPr>
                <a:spLocks noChangeAspect="1"/>
              </p:cNvSpPr>
              <p:nvPr/>
            </p:nvSpPr>
            <p:spPr bwMode="auto">
              <a:xfrm>
                <a:off x="2292" y="1831"/>
                <a:ext cx="844" cy="983"/>
              </a:xfrm>
              <a:custGeom>
                <a:avLst/>
                <a:gdLst>
                  <a:gd name="T0" fmla="*/ 0 w 7033"/>
                  <a:gd name="T1" fmla="*/ 0 h 8191"/>
                  <a:gd name="T2" fmla="*/ 0 w 7033"/>
                  <a:gd name="T3" fmla="*/ 0 h 8191"/>
                  <a:gd name="T4" fmla="*/ 0 w 7033"/>
                  <a:gd name="T5" fmla="*/ 0 h 8191"/>
                  <a:gd name="T6" fmla="*/ 0 w 7033"/>
                  <a:gd name="T7" fmla="*/ 0 h 81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33"/>
                  <a:gd name="T13" fmla="*/ 0 h 8191"/>
                  <a:gd name="T14" fmla="*/ 7033 w 7033"/>
                  <a:gd name="T15" fmla="*/ 8191 h 81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33" h="8191">
                    <a:moveTo>
                      <a:pt x="2038" y="6426"/>
                    </a:moveTo>
                    <a:cubicBezTo>
                      <a:pt x="4498" y="8191"/>
                      <a:pt x="7033" y="6265"/>
                      <a:pt x="6623" y="3766"/>
                    </a:cubicBezTo>
                    <a:cubicBezTo>
                      <a:pt x="6126" y="795"/>
                      <a:pt x="2261" y="0"/>
                      <a:pt x="1006" y="1964"/>
                    </a:cubicBezTo>
                    <a:cubicBezTo>
                      <a:pt x="0" y="3542"/>
                      <a:pt x="758" y="5506"/>
                      <a:pt x="2038" y="6426"/>
                    </a:cubicBezTo>
                  </a:path>
                </a:pathLst>
              </a:custGeom>
              <a:solidFill>
                <a:srgbClr val="F89F1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67" name="Freeform 87"/>
              <p:cNvSpPr>
                <a:spLocks noChangeAspect="1"/>
              </p:cNvSpPr>
              <p:nvPr/>
            </p:nvSpPr>
            <p:spPr bwMode="auto">
              <a:xfrm>
                <a:off x="2317" y="1853"/>
                <a:ext cx="800" cy="956"/>
              </a:xfrm>
              <a:custGeom>
                <a:avLst/>
                <a:gdLst>
                  <a:gd name="T0" fmla="*/ 0 w 6667"/>
                  <a:gd name="T1" fmla="*/ 0 h 7967"/>
                  <a:gd name="T2" fmla="*/ 0 w 6667"/>
                  <a:gd name="T3" fmla="*/ 0 h 7967"/>
                  <a:gd name="T4" fmla="*/ 0 w 6667"/>
                  <a:gd name="T5" fmla="*/ 0 h 7967"/>
                  <a:gd name="T6" fmla="*/ 0 w 6667"/>
                  <a:gd name="T7" fmla="*/ 0 h 79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67"/>
                  <a:gd name="T13" fmla="*/ 0 h 7967"/>
                  <a:gd name="T14" fmla="*/ 6667 w 6667"/>
                  <a:gd name="T15" fmla="*/ 7967 h 79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67" h="7967">
                    <a:moveTo>
                      <a:pt x="1878" y="6177"/>
                    </a:moveTo>
                    <a:cubicBezTo>
                      <a:pt x="4416" y="7967"/>
                      <a:pt x="6667" y="5742"/>
                      <a:pt x="6256" y="3567"/>
                    </a:cubicBezTo>
                    <a:cubicBezTo>
                      <a:pt x="5697" y="622"/>
                      <a:pt x="2052" y="0"/>
                      <a:pt x="796" y="2026"/>
                    </a:cubicBezTo>
                    <a:cubicBezTo>
                      <a:pt x="0" y="3319"/>
                      <a:pt x="473" y="5146"/>
                      <a:pt x="1878" y="6177"/>
                    </a:cubicBezTo>
                  </a:path>
                </a:pathLst>
              </a:custGeom>
              <a:solidFill>
                <a:srgbClr val="F89E1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68" name="Freeform 88"/>
              <p:cNvSpPr>
                <a:spLocks noChangeAspect="1"/>
              </p:cNvSpPr>
              <p:nvPr/>
            </p:nvSpPr>
            <p:spPr bwMode="auto">
              <a:xfrm>
                <a:off x="2324" y="1886"/>
                <a:ext cx="736" cy="908"/>
              </a:xfrm>
              <a:custGeom>
                <a:avLst/>
                <a:gdLst>
                  <a:gd name="T0" fmla="*/ 0 w 6134"/>
                  <a:gd name="T1" fmla="*/ 0 h 7567"/>
                  <a:gd name="T2" fmla="*/ 0 w 6134"/>
                  <a:gd name="T3" fmla="*/ 0 h 7567"/>
                  <a:gd name="T4" fmla="*/ 0 w 6134"/>
                  <a:gd name="T5" fmla="*/ 0 h 7567"/>
                  <a:gd name="T6" fmla="*/ 0 w 6134"/>
                  <a:gd name="T7" fmla="*/ 0 h 75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34"/>
                  <a:gd name="T13" fmla="*/ 0 h 7567"/>
                  <a:gd name="T14" fmla="*/ 6134 w 6134"/>
                  <a:gd name="T15" fmla="*/ 7567 h 75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34" h="7567">
                    <a:moveTo>
                      <a:pt x="1528" y="5566"/>
                    </a:moveTo>
                    <a:cubicBezTo>
                      <a:pt x="3738" y="7567"/>
                      <a:pt x="6134" y="5840"/>
                      <a:pt x="6084" y="3728"/>
                    </a:cubicBezTo>
                    <a:cubicBezTo>
                      <a:pt x="6022" y="820"/>
                      <a:pt x="2595" y="0"/>
                      <a:pt x="1180" y="1454"/>
                    </a:cubicBezTo>
                    <a:cubicBezTo>
                      <a:pt x="0" y="2647"/>
                      <a:pt x="410" y="4548"/>
                      <a:pt x="1528" y="5566"/>
                    </a:cubicBezTo>
                  </a:path>
                </a:pathLst>
              </a:custGeom>
              <a:solidFill>
                <a:srgbClr val="F89D1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69" name="Freeform 89"/>
              <p:cNvSpPr>
                <a:spLocks noChangeAspect="1"/>
              </p:cNvSpPr>
              <p:nvPr/>
            </p:nvSpPr>
            <p:spPr bwMode="auto">
              <a:xfrm>
                <a:off x="2341" y="1885"/>
                <a:ext cx="731" cy="888"/>
              </a:xfrm>
              <a:custGeom>
                <a:avLst/>
                <a:gdLst>
                  <a:gd name="T0" fmla="*/ 0 w 12183"/>
                  <a:gd name="T1" fmla="*/ 0 h 14800"/>
                  <a:gd name="T2" fmla="*/ 0 w 12183"/>
                  <a:gd name="T3" fmla="*/ 0 h 14800"/>
                  <a:gd name="T4" fmla="*/ 0 w 12183"/>
                  <a:gd name="T5" fmla="*/ 0 h 14800"/>
                  <a:gd name="T6" fmla="*/ 0 w 12183"/>
                  <a:gd name="T7" fmla="*/ 0 h 148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183"/>
                  <a:gd name="T13" fmla="*/ 0 h 14800"/>
                  <a:gd name="T14" fmla="*/ 12183 w 12183"/>
                  <a:gd name="T15" fmla="*/ 14800 h 148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183" h="14800">
                    <a:moveTo>
                      <a:pt x="2884" y="11026"/>
                    </a:moveTo>
                    <a:cubicBezTo>
                      <a:pt x="7061" y="14800"/>
                      <a:pt x="12183" y="11324"/>
                      <a:pt x="11586" y="6556"/>
                    </a:cubicBezTo>
                    <a:cubicBezTo>
                      <a:pt x="11015" y="1937"/>
                      <a:pt x="4426" y="0"/>
                      <a:pt x="1790" y="3700"/>
                    </a:cubicBezTo>
                    <a:cubicBezTo>
                      <a:pt x="0" y="6208"/>
                      <a:pt x="1019" y="9337"/>
                      <a:pt x="2884" y="11026"/>
                    </a:cubicBezTo>
                  </a:path>
                </a:pathLst>
              </a:custGeom>
              <a:solidFill>
                <a:srgbClr val="F79C1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70" name="Freeform 90"/>
              <p:cNvSpPr>
                <a:spLocks noChangeAspect="1"/>
              </p:cNvSpPr>
              <p:nvPr/>
            </p:nvSpPr>
            <p:spPr bwMode="auto">
              <a:xfrm>
                <a:off x="2349" y="1910"/>
                <a:ext cx="708" cy="853"/>
              </a:xfrm>
              <a:custGeom>
                <a:avLst/>
                <a:gdLst>
                  <a:gd name="T0" fmla="*/ 0 w 11800"/>
                  <a:gd name="T1" fmla="*/ 0 h 14216"/>
                  <a:gd name="T2" fmla="*/ 0 w 11800"/>
                  <a:gd name="T3" fmla="*/ 0 h 14216"/>
                  <a:gd name="T4" fmla="*/ 0 w 11800"/>
                  <a:gd name="T5" fmla="*/ 0 h 14216"/>
                  <a:gd name="T6" fmla="*/ 0 w 11800"/>
                  <a:gd name="T7" fmla="*/ 0 h 142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800"/>
                  <a:gd name="T13" fmla="*/ 0 h 14216"/>
                  <a:gd name="T14" fmla="*/ 11800 w 11800"/>
                  <a:gd name="T15" fmla="*/ 14216 h 142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800" h="14216">
                    <a:moveTo>
                      <a:pt x="2932" y="10488"/>
                    </a:moveTo>
                    <a:cubicBezTo>
                      <a:pt x="7180" y="14216"/>
                      <a:pt x="11800" y="10165"/>
                      <a:pt x="11254" y="6114"/>
                    </a:cubicBezTo>
                    <a:cubicBezTo>
                      <a:pt x="10633" y="1764"/>
                      <a:pt x="4571" y="0"/>
                      <a:pt x="1963" y="3405"/>
                    </a:cubicBezTo>
                    <a:cubicBezTo>
                      <a:pt x="0" y="5990"/>
                      <a:pt x="1342" y="9121"/>
                      <a:pt x="2932" y="10488"/>
                    </a:cubicBezTo>
                  </a:path>
                </a:pathLst>
              </a:custGeom>
              <a:solidFill>
                <a:srgbClr val="F79A1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71" name="Freeform 91"/>
              <p:cNvSpPr>
                <a:spLocks noChangeAspect="1"/>
              </p:cNvSpPr>
              <p:nvPr/>
            </p:nvSpPr>
            <p:spPr bwMode="auto">
              <a:xfrm>
                <a:off x="2358" y="1935"/>
                <a:ext cx="671" cy="801"/>
              </a:xfrm>
              <a:custGeom>
                <a:avLst/>
                <a:gdLst>
                  <a:gd name="T0" fmla="*/ 0 w 11183"/>
                  <a:gd name="T1" fmla="*/ 0 h 13350"/>
                  <a:gd name="T2" fmla="*/ 0 w 11183"/>
                  <a:gd name="T3" fmla="*/ 0 h 13350"/>
                  <a:gd name="T4" fmla="*/ 0 w 11183"/>
                  <a:gd name="T5" fmla="*/ 0 h 13350"/>
                  <a:gd name="T6" fmla="*/ 0 w 11183"/>
                  <a:gd name="T7" fmla="*/ 0 h 13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83"/>
                  <a:gd name="T13" fmla="*/ 0 h 13350"/>
                  <a:gd name="T14" fmla="*/ 11183 w 11183"/>
                  <a:gd name="T15" fmla="*/ 13350 h 13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83" h="13350">
                    <a:moveTo>
                      <a:pt x="2336" y="9298"/>
                    </a:moveTo>
                    <a:cubicBezTo>
                      <a:pt x="5791" y="13350"/>
                      <a:pt x="10686" y="10417"/>
                      <a:pt x="10910" y="6564"/>
                    </a:cubicBezTo>
                    <a:cubicBezTo>
                      <a:pt x="11183" y="2138"/>
                      <a:pt x="5492" y="0"/>
                      <a:pt x="2709" y="2561"/>
                    </a:cubicBezTo>
                    <a:cubicBezTo>
                      <a:pt x="0" y="5047"/>
                      <a:pt x="1292" y="8055"/>
                      <a:pt x="2336" y="9298"/>
                    </a:cubicBezTo>
                  </a:path>
                </a:pathLst>
              </a:custGeom>
              <a:solidFill>
                <a:srgbClr val="F7991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72" name="Freeform 92"/>
              <p:cNvSpPr>
                <a:spLocks noChangeAspect="1"/>
              </p:cNvSpPr>
              <p:nvPr/>
            </p:nvSpPr>
            <p:spPr bwMode="auto">
              <a:xfrm>
                <a:off x="2394" y="1926"/>
                <a:ext cx="623" cy="780"/>
              </a:xfrm>
              <a:custGeom>
                <a:avLst/>
                <a:gdLst>
                  <a:gd name="T0" fmla="*/ 0 w 10383"/>
                  <a:gd name="T1" fmla="*/ 0 h 13000"/>
                  <a:gd name="T2" fmla="*/ 0 w 10383"/>
                  <a:gd name="T3" fmla="*/ 0 h 13000"/>
                  <a:gd name="T4" fmla="*/ 0 w 10383"/>
                  <a:gd name="T5" fmla="*/ 0 h 13000"/>
                  <a:gd name="T6" fmla="*/ 0 w 10383"/>
                  <a:gd name="T7" fmla="*/ 0 h 13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83"/>
                  <a:gd name="T13" fmla="*/ 0 h 13000"/>
                  <a:gd name="T14" fmla="*/ 10383 w 10383"/>
                  <a:gd name="T15" fmla="*/ 13000 h 13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83" h="13000">
                    <a:moveTo>
                      <a:pt x="1987" y="9347"/>
                    </a:moveTo>
                    <a:cubicBezTo>
                      <a:pt x="5192" y="13000"/>
                      <a:pt x="9837" y="10241"/>
                      <a:pt x="10110" y="6712"/>
                    </a:cubicBezTo>
                    <a:cubicBezTo>
                      <a:pt x="10383" y="2934"/>
                      <a:pt x="5589" y="0"/>
                      <a:pt x="2261" y="2983"/>
                    </a:cubicBezTo>
                    <a:cubicBezTo>
                      <a:pt x="0" y="5022"/>
                      <a:pt x="745" y="7930"/>
                      <a:pt x="1987" y="9347"/>
                    </a:cubicBezTo>
                  </a:path>
                </a:pathLst>
              </a:custGeom>
              <a:solidFill>
                <a:srgbClr val="F7981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73" name="Freeform 93"/>
              <p:cNvSpPr>
                <a:spLocks noChangeAspect="1"/>
              </p:cNvSpPr>
              <p:nvPr/>
            </p:nvSpPr>
            <p:spPr bwMode="auto">
              <a:xfrm>
                <a:off x="2419" y="1933"/>
                <a:ext cx="586" cy="745"/>
              </a:xfrm>
              <a:custGeom>
                <a:avLst/>
                <a:gdLst>
                  <a:gd name="T0" fmla="*/ 0 w 9766"/>
                  <a:gd name="T1" fmla="*/ 0 h 12417"/>
                  <a:gd name="T2" fmla="*/ 0 w 9766"/>
                  <a:gd name="T3" fmla="*/ 0 h 12417"/>
                  <a:gd name="T4" fmla="*/ 0 w 9766"/>
                  <a:gd name="T5" fmla="*/ 0 h 12417"/>
                  <a:gd name="T6" fmla="*/ 0 w 9766"/>
                  <a:gd name="T7" fmla="*/ 0 h 124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66"/>
                  <a:gd name="T13" fmla="*/ 0 h 12417"/>
                  <a:gd name="T14" fmla="*/ 9766 w 9766"/>
                  <a:gd name="T15" fmla="*/ 12417 h 124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66" h="12417">
                    <a:moveTo>
                      <a:pt x="1839" y="9114"/>
                    </a:moveTo>
                    <a:cubicBezTo>
                      <a:pt x="4821" y="12417"/>
                      <a:pt x="9195" y="9834"/>
                      <a:pt x="9468" y="6581"/>
                    </a:cubicBezTo>
                    <a:cubicBezTo>
                      <a:pt x="9766" y="3228"/>
                      <a:pt x="5368" y="0"/>
                      <a:pt x="1839" y="3253"/>
                    </a:cubicBezTo>
                    <a:cubicBezTo>
                      <a:pt x="671" y="4346"/>
                      <a:pt x="0" y="7053"/>
                      <a:pt x="1839" y="9114"/>
                    </a:cubicBezTo>
                  </a:path>
                </a:pathLst>
              </a:custGeom>
              <a:solidFill>
                <a:srgbClr val="F7971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74" name="Freeform 94"/>
              <p:cNvSpPr>
                <a:spLocks noChangeAspect="1"/>
              </p:cNvSpPr>
              <p:nvPr/>
            </p:nvSpPr>
            <p:spPr bwMode="auto">
              <a:xfrm>
                <a:off x="2446" y="1974"/>
                <a:ext cx="551" cy="662"/>
              </a:xfrm>
              <a:custGeom>
                <a:avLst/>
                <a:gdLst>
                  <a:gd name="T0" fmla="*/ 0 w 9183"/>
                  <a:gd name="T1" fmla="*/ 0 h 11034"/>
                  <a:gd name="T2" fmla="*/ 0 w 9183"/>
                  <a:gd name="T3" fmla="*/ 0 h 11034"/>
                  <a:gd name="T4" fmla="*/ 0 w 9183"/>
                  <a:gd name="T5" fmla="*/ 0 h 11034"/>
                  <a:gd name="T6" fmla="*/ 0 w 9183"/>
                  <a:gd name="T7" fmla="*/ 0 h 110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83"/>
                  <a:gd name="T13" fmla="*/ 0 h 11034"/>
                  <a:gd name="T14" fmla="*/ 9183 w 9183"/>
                  <a:gd name="T15" fmla="*/ 11034 h 110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83" h="11034">
                    <a:moveTo>
                      <a:pt x="1712" y="8300"/>
                    </a:moveTo>
                    <a:cubicBezTo>
                      <a:pt x="4393" y="11034"/>
                      <a:pt x="8463" y="9145"/>
                      <a:pt x="8811" y="5890"/>
                    </a:cubicBezTo>
                    <a:cubicBezTo>
                      <a:pt x="9183" y="2187"/>
                      <a:pt x="4815" y="0"/>
                      <a:pt x="1936" y="2436"/>
                    </a:cubicBezTo>
                    <a:cubicBezTo>
                      <a:pt x="0" y="4101"/>
                      <a:pt x="248" y="6809"/>
                      <a:pt x="1712" y="8300"/>
                    </a:cubicBezTo>
                  </a:path>
                </a:pathLst>
              </a:custGeom>
              <a:solidFill>
                <a:srgbClr val="F7961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75" name="Freeform 95"/>
              <p:cNvSpPr>
                <a:spLocks noChangeAspect="1"/>
              </p:cNvSpPr>
              <p:nvPr/>
            </p:nvSpPr>
            <p:spPr bwMode="auto">
              <a:xfrm>
                <a:off x="2467" y="2003"/>
                <a:ext cx="523" cy="547"/>
              </a:xfrm>
              <a:custGeom>
                <a:avLst/>
                <a:gdLst>
                  <a:gd name="T0" fmla="*/ 0 w 8716"/>
                  <a:gd name="T1" fmla="*/ 0 h 9116"/>
                  <a:gd name="T2" fmla="*/ 0 w 8716"/>
                  <a:gd name="T3" fmla="*/ 0 h 9116"/>
                  <a:gd name="T4" fmla="*/ 0 w 8716"/>
                  <a:gd name="T5" fmla="*/ 0 h 9116"/>
                  <a:gd name="T6" fmla="*/ 0 w 8716"/>
                  <a:gd name="T7" fmla="*/ 0 h 9116"/>
                  <a:gd name="T8" fmla="*/ 0 w 8716"/>
                  <a:gd name="T9" fmla="*/ 0 h 9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16"/>
                  <a:gd name="T16" fmla="*/ 0 h 9116"/>
                  <a:gd name="T17" fmla="*/ 8716 w 8716"/>
                  <a:gd name="T18" fmla="*/ 9116 h 9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16" h="9116">
                    <a:moveTo>
                      <a:pt x="1142" y="6980"/>
                    </a:moveTo>
                    <a:cubicBezTo>
                      <a:pt x="2533" y="9116"/>
                      <a:pt x="4842" y="8769"/>
                      <a:pt x="4867" y="8744"/>
                    </a:cubicBezTo>
                    <a:cubicBezTo>
                      <a:pt x="5637" y="8595"/>
                      <a:pt x="7996" y="8073"/>
                      <a:pt x="8319" y="5415"/>
                    </a:cubicBezTo>
                    <a:cubicBezTo>
                      <a:pt x="8716" y="2211"/>
                      <a:pt x="4991" y="0"/>
                      <a:pt x="2185" y="1764"/>
                    </a:cubicBezTo>
                    <a:cubicBezTo>
                      <a:pt x="496" y="2807"/>
                      <a:pt x="0" y="5291"/>
                      <a:pt x="1142" y="6980"/>
                    </a:cubicBezTo>
                  </a:path>
                </a:pathLst>
              </a:custGeom>
              <a:solidFill>
                <a:srgbClr val="F6941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76" name="Freeform 96"/>
              <p:cNvSpPr>
                <a:spLocks noChangeAspect="1"/>
              </p:cNvSpPr>
              <p:nvPr/>
            </p:nvSpPr>
            <p:spPr bwMode="auto">
              <a:xfrm>
                <a:off x="2474" y="2046"/>
                <a:ext cx="497" cy="537"/>
              </a:xfrm>
              <a:custGeom>
                <a:avLst/>
                <a:gdLst>
                  <a:gd name="T0" fmla="*/ 0 w 8284"/>
                  <a:gd name="T1" fmla="*/ 0 h 8950"/>
                  <a:gd name="T2" fmla="*/ 0 w 8284"/>
                  <a:gd name="T3" fmla="*/ 0 h 8950"/>
                  <a:gd name="T4" fmla="*/ 0 w 8284"/>
                  <a:gd name="T5" fmla="*/ 0 h 8950"/>
                  <a:gd name="T6" fmla="*/ 0 w 8284"/>
                  <a:gd name="T7" fmla="*/ 0 h 8950"/>
                  <a:gd name="T8" fmla="*/ 0 w 8284"/>
                  <a:gd name="T9" fmla="*/ 0 h 89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84"/>
                  <a:gd name="T16" fmla="*/ 0 h 8950"/>
                  <a:gd name="T17" fmla="*/ 8284 w 8284"/>
                  <a:gd name="T18" fmla="*/ 8950 h 89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84" h="8950">
                    <a:moveTo>
                      <a:pt x="1344" y="6166"/>
                    </a:moveTo>
                    <a:cubicBezTo>
                      <a:pt x="3259" y="8950"/>
                      <a:pt x="7587" y="7981"/>
                      <a:pt x="8060" y="4699"/>
                    </a:cubicBezTo>
                    <a:cubicBezTo>
                      <a:pt x="8284" y="3183"/>
                      <a:pt x="7513" y="1815"/>
                      <a:pt x="5970" y="920"/>
                    </a:cubicBezTo>
                    <a:cubicBezTo>
                      <a:pt x="5548" y="697"/>
                      <a:pt x="4005" y="0"/>
                      <a:pt x="2090" y="1268"/>
                    </a:cubicBezTo>
                    <a:cubicBezTo>
                      <a:pt x="921" y="2039"/>
                      <a:pt x="0" y="4227"/>
                      <a:pt x="1344" y="6166"/>
                    </a:cubicBezTo>
                  </a:path>
                </a:pathLst>
              </a:custGeom>
              <a:solidFill>
                <a:srgbClr val="F6931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77" name="Freeform 97"/>
              <p:cNvSpPr>
                <a:spLocks noChangeAspect="1"/>
              </p:cNvSpPr>
              <p:nvPr/>
            </p:nvSpPr>
            <p:spPr bwMode="auto">
              <a:xfrm>
                <a:off x="2501" y="2062"/>
                <a:ext cx="457" cy="495"/>
              </a:xfrm>
              <a:custGeom>
                <a:avLst/>
                <a:gdLst>
                  <a:gd name="T0" fmla="*/ 0 w 7617"/>
                  <a:gd name="T1" fmla="*/ 0 h 8250"/>
                  <a:gd name="T2" fmla="*/ 0 w 7617"/>
                  <a:gd name="T3" fmla="*/ 0 h 8250"/>
                  <a:gd name="T4" fmla="*/ 0 w 7617"/>
                  <a:gd name="T5" fmla="*/ 0 h 8250"/>
                  <a:gd name="T6" fmla="*/ 0 w 7617"/>
                  <a:gd name="T7" fmla="*/ 0 h 8250"/>
                  <a:gd name="T8" fmla="*/ 0 w 7617"/>
                  <a:gd name="T9" fmla="*/ 0 h 8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17"/>
                  <a:gd name="T16" fmla="*/ 0 h 8250"/>
                  <a:gd name="T17" fmla="*/ 7617 w 7617"/>
                  <a:gd name="T18" fmla="*/ 8250 h 82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17" h="8250">
                    <a:moveTo>
                      <a:pt x="1170" y="5815"/>
                    </a:moveTo>
                    <a:cubicBezTo>
                      <a:pt x="3112" y="8250"/>
                      <a:pt x="6995" y="7380"/>
                      <a:pt x="7468" y="4398"/>
                    </a:cubicBezTo>
                    <a:cubicBezTo>
                      <a:pt x="7592" y="3728"/>
                      <a:pt x="7617" y="2063"/>
                      <a:pt x="5526" y="820"/>
                    </a:cubicBezTo>
                    <a:cubicBezTo>
                      <a:pt x="4879" y="447"/>
                      <a:pt x="3585" y="0"/>
                      <a:pt x="1842" y="1094"/>
                    </a:cubicBezTo>
                    <a:cubicBezTo>
                      <a:pt x="349" y="2063"/>
                      <a:pt x="0" y="4349"/>
                      <a:pt x="1170" y="5815"/>
                    </a:cubicBezTo>
                  </a:path>
                </a:pathLst>
              </a:custGeom>
              <a:solidFill>
                <a:srgbClr val="F6921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78" name="Freeform 98"/>
              <p:cNvSpPr>
                <a:spLocks noChangeAspect="1"/>
              </p:cNvSpPr>
              <p:nvPr/>
            </p:nvSpPr>
            <p:spPr bwMode="auto">
              <a:xfrm>
                <a:off x="2494" y="2040"/>
                <a:ext cx="476" cy="508"/>
              </a:xfrm>
              <a:custGeom>
                <a:avLst/>
                <a:gdLst>
                  <a:gd name="T0" fmla="*/ 0 w 7933"/>
                  <a:gd name="T1" fmla="*/ 0 h 8467"/>
                  <a:gd name="T2" fmla="*/ 0 w 7933"/>
                  <a:gd name="T3" fmla="*/ 0 h 8467"/>
                  <a:gd name="T4" fmla="*/ 0 w 7933"/>
                  <a:gd name="T5" fmla="*/ 0 h 8467"/>
                  <a:gd name="T6" fmla="*/ 0 w 7933"/>
                  <a:gd name="T7" fmla="*/ 0 h 84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933"/>
                  <a:gd name="T13" fmla="*/ 0 h 8467"/>
                  <a:gd name="T14" fmla="*/ 7933 w 7933"/>
                  <a:gd name="T15" fmla="*/ 8467 h 84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933" h="8467">
                    <a:moveTo>
                      <a:pt x="1591" y="6108"/>
                    </a:moveTo>
                    <a:cubicBezTo>
                      <a:pt x="3581" y="8467"/>
                      <a:pt x="6988" y="7300"/>
                      <a:pt x="7436" y="4768"/>
                    </a:cubicBezTo>
                    <a:cubicBezTo>
                      <a:pt x="7933" y="2136"/>
                      <a:pt x="4725" y="0"/>
                      <a:pt x="2412" y="1416"/>
                    </a:cubicBezTo>
                    <a:cubicBezTo>
                      <a:pt x="0" y="2881"/>
                      <a:pt x="970" y="5364"/>
                      <a:pt x="1591" y="6108"/>
                    </a:cubicBezTo>
                  </a:path>
                </a:pathLst>
              </a:custGeom>
              <a:solidFill>
                <a:srgbClr val="F79F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79" name="Freeform 99"/>
              <p:cNvSpPr>
                <a:spLocks noChangeAspect="1"/>
              </p:cNvSpPr>
              <p:nvPr/>
            </p:nvSpPr>
            <p:spPr bwMode="auto">
              <a:xfrm>
                <a:off x="2546" y="2097"/>
                <a:ext cx="400" cy="389"/>
              </a:xfrm>
              <a:custGeom>
                <a:avLst/>
                <a:gdLst>
                  <a:gd name="T0" fmla="*/ 0 w 6667"/>
                  <a:gd name="T1" fmla="*/ 0 h 6484"/>
                  <a:gd name="T2" fmla="*/ 0 w 6667"/>
                  <a:gd name="T3" fmla="*/ 0 h 6484"/>
                  <a:gd name="T4" fmla="*/ 0 w 6667"/>
                  <a:gd name="T5" fmla="*/ 0 h 6484"/>
                  <a:gd name="T6" fmla="*/ 0 w 6667"/>
                  <a:gd name="T7" fmla="*/ 0 h 6484"/>
                  <a:gd name="T8" fmla="*/ 0 w 6667"/>
                  <a:gd name="T9" fmla="*/ 0 h 6484"/>
                  <a:gd name="T10" fmla="*/ 0 w 6667"/>
                  <a:gd name="T11" fmla="*/ 0 h 6484"/>
                  <a:gd name="T12" fmla="*/ 0 w 6667"/>
                  <a:gd name="T13" fmla="*/ 0 h 64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67"/>
                  <a:gd name="T22" fmla="*/ 0 h 6484"/>
                  <a:gd name="T23" fmla="*/ 6667 w 6667"/>
                  <a:gd name="T24" fmla="*/ 6484 h 64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67" h="6484">
                    <a:moveTo>
                      <a:pt x="747" y="4745"/>
                    </a:moveTo>
                    <a:cubicBezTo>
                      <a:pt x="1294" y="5565"/>
                      <a:pt x="2314" y="6484"/>
                      <a:pt x="4155" y="6186"/>
                    </a:cubicBezTo>
                    <a:cubicBezTo>
                      <a:pt x="5050" y="6037"/>
                      <a:pt x="6170" y="5068"/>
                      <a:pt x="6418" y="3826"/>
                    </a:cubicBezTo>
                    <a:cubicBezTo>
                      <a:pt x="6667" y="2683"/>
                      <a:pt x="6145" y="1615"/>
                      <a:pt x="4901" y="646"/>
                    </a:cubicBezTo>
                    <a:cubicBezTo>
                      <a:pt x="4229" y="125"/>
                      <a:pt x="2662" y="0"/>
                      <a:pt x="1966" y="398"/>
                    </a:cubicBezTo>
                    <a:cubicBezTo>
                      <a:pt x="597" y="1218"/>
                      <a:pt x="548" y="1441"/>
                      <a:pt x="224" y="2559"/>
                    </a:cubicBezTo>
                    <a:cubicBezTo>
                      <a:pt x="175" y="2708"/>
                      <a:pt x="0" y="3577"/>
                      <a:pt x="747" y="4745"/>
                    </a:cubicBezTo>
                  </a:path>
                </a:pathLst>
              </a:custGeom>
              <a:solidFill>
                <a:srgbClr val="F8A44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80" name="Freeform 100"/>
              <p:cNvSpPr>
                <a:spLocks noChangeAspect="1"/>
              </p:cNvSpPr>
              <p:nvPr/>
            </p:nvSpPr>
            <p:spPr bwMode="auto">
              <a:xfrm>
                <a:off x="2523" y="2099"/>
                <a:ext cx="406" cy="370"/>
              </a:xfrm>
              <a:custGeom>
                <a:avLst/>
                <a:gdLst>
                  <a:gd name="T0" fmla="*/ 0 w 6767"/>
                  <a:gd name="T1" fmla="*/ 0 h 6166"/>
                  <a:gd name="T2" fmla="*/ 0 w 6767"/>
                  <a:gd name="T3" fmla="*/ 0 h 6166"/>
                  <a:gd name="T4" fmla="*/ 0 w 6767"/>
                  <a:gd name="T5" fmla="*/ 0 h 6166"/>
                  <a:gd name="T6" fmla="*/ 0 w 6767"/>
                  <a:gd name="T7" fmla="*/ 0 h 6166"/>
                  <a:gd name="T8" fmla="*/ 0 w 6767"/>
                  <a:gd name="T9" fmla="*/ 0 h 6166"/>
                  <a:gd name="T10" fmla="*/ 0 w 6767"/>
                  <a:gd name="T11" fmla="*/ 0 h 6166"/>
                  <a:gd name="T12" fmla="*/ 0 w 6767"/>
                  <a:gd name="T13" fmla="*/ 0 h 6166"/>
                  <a:gd name="T14" fmla="*/ 0 w 6767"/>
                  <a:gd name="T15" fmla="*/ 0 h 61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67"/>
                  <a:gd name="T25" fmla="*/ 0 h 6166"/>
                  <a:gd name="T26" fmla="*/ 6767 w 6767"/>
                  <a:gd name="T27" fmla="*/ 6166 h 61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67" h="6166">
                    <a:moveTo>
                      <a:pt x="1567" y="5023"/>
                    </a:moveTo>
                    <a:cubicBezTo>
                      <a:pt x="2413" y="5893"/>
                      <a:pt x="4005" y="6166"/>
                      <a:pt x="4503" y="5968"/>
                    </a:cubicBezTo>
                    <a:cubicBezTo>
                      <a:pt x="5672" y="5495"/>
                      <a:pt x="5697" y="5470"/>
                      <a:pt x="6319" y="4625"/>
                    </a:cubicBezTo>
                    <a:cubicBezTo>
                      <a:pt x="6568" y="4277"/>
                      <a:pt x="6767" y="3556"/>
                      <a:pt x="6692" y="2884"/>
                    </a:cubicBezTo>
                    <a:cubicBezTo>
                      <a:pt x="6543" y="1939"/>
                      <a:pt x="5896" y="1268"/>
                      <a:pt x="5697" y="1069"/>
                    </a:cubicBezTo>
                    <a:cubicBezTo>
                      <a:pt x="5200" y="597"/>
                      <a:pt x="5200" y="597"/>
                      <a:pt x="3831" y="248"/>
                    </a:cubicBezTo>
                    <a:cubicBezTo>
                      <a:pt x="2961" y="0"/>
                      <a:pt x="1468" y="1044"/>
                      <a:pt x="1219" y="1442"/>
                    </a:cubicBezTo>
                    <a:cubicBezTo>
                      <a:pt x="0" y="3382"/>
                      <a:pt x="1493" y="4973"/>
                      <a:pt x="1567" y="5023"/>
                    </a:cubicBezTo>
                  </a:path>
                </a:pathLst>
              </a:custGeom>
              <a:solidFill>
                <a:srgbClr val="F8A94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81" name="Freeform 101"/>
              <p:cNvSpPr>
                <a:spLocks noChangeAspect="1"/>
              </p:cNvSpPr>
              <p:nvPr/>
            </p:nvSpPr>
            <p:spPr bwMode="auto">
              <a:xfrm>
                <a:off x="2570" y="2118"/>
                <a:ext cx="364" cy="341"/>
              </a:xfrm>
              <a:custGeom>
                <a:avLst/>
                <a:gdLst>
                  <a:gd name="T0" fmla="*/ 0 w 6067"/>
                  <a:gd name="T1" fmla="*/ 0 h 5684"/>
                  <a:gd name="T2" fmla="*/ 0 w 6067"/>
                  <a:gd name="T3" fmla="*/ 0 h 5684"/>
                  <a:gd name="T4" fmla="*/ 0 w 6067"/>
                  <a:gd name="T5" fmla="*/ 0 h 5684"/>
                  <a:gd name="T6" fmla="*/ 0 w 6067"/>
                  <a:gd name="T7" fmla="*/ 0 h 5684"/>
                  <a:gd name="T8" fmla="*/ 0 w 6067"/>
                  <a:gd name="T9" fmla="*/ 0 h 5684"/>
                  <a:gd name="T10" fmla="*/ 0 w 6067"/>
                  <a:gd name="T11" fmla="*/ 0 h 5684"/>
                  <a:gd name="T12" fmla="*/ 0 w 6067"/>
                  <a:gd name="T13" fmla="*/ 0 h 5684"/>
                  <a:gd name="T14" fmla="*/ 0 w 6067"/>
                  <a:gd name="T15" fmla="*/ 0 h 5684"/>
                  <a:gd name="T16" fmla="*/ 0 w 6067"/>
                  <a:gd name="T17" fmla="*/ 0 h 56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67"/>
                  <a:gd name="T28" fmla="*/ 0 h 5684"/>
                  <a:gd name="T29" fmla="*/ 6067 w 6067"/>
                  <a:gd name="T30" fmla="*/ 5684 h 56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67" h="5684">
                    <a:moveTo>
                      <a:pt x="448" y="3897"/>
                    </a:moveTo>
                    <a:cubicBezTo>
                      <a:pt x="796" y="4567"/>
                      <a:pt x="1691" y="5684"/>
                      <a:pt x="3680" y="5510"/>
                    </a:cubicBezTo>
                    <a:cubicBezTo>
                      <a:pt x="4252" y="5460"/>
                      <a:pt x="5495" y="4542"/>
                      <a:pt x="5719" y="3475"/>
                    </a:cubicBezTo>
                    <a:cubicBezTo>
                      <a:pt x="6067" y="1862"/>
                      <a:pt x="4799" y="819"/>
                      <a:pt x="4749" y="770"/>
                    </a:cubicBezTo>
                    <a:cubicBezTo>
                      <a:pt x="4078" y="249"/>
                      <a:pt x="3108" y="75"/>
                      <a:pt x="3059" y="75"/>
                    </a:cubicBezTo>
                    <a:cubicBezTo>
                      <a:pt x="2661" y="0"/>
                      <a:pt x="2139" y="125"/>
                      <a:pt x="1766" y="273"/>
                    </a:cubicBezTo>
                    <a:cubicBezTo>
                      <a:pt x="1393" y="447"/>
                      <a:pt x="945" y="795"/>
                      <a:pt x="697" y="1117"/>
                    </a:cubicBezTo>
                    <a:cubicBezTo>
                      <a:pt x="597" y="1217"/>
                      <a:pt x="175" y="2135"/>
                      <a:pt x="175" y="2135"/>
                    </a:cubicBezTo>
                    <a:cubicBezTo>
                      <a:pt x="175" y="2135"/>
                      <a:pt x="0" y="3078"/>
                      <a:pt x="448" y="3897"/>
                    </a:cubicBezTo>
                  </a:path>
                </a:pathLst>
              </a:custGeom>
              <a:solidFill>
                <a:srgbClr val="F8AC5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82" name="Freeform 102"/>
              <p:cNvSpPr>
                <a:spLocks noChangeAspect="1"/>
              </p:cNvSpPr>
              <p:nvPr/>
            </p:nvSpPr>
            <p:spPr bwMode="auto">
              <a:xfrm>
                <a:off x="2583" y="2126"/>
                <a:ext cx="339" cy="322"/>
              </a:xfrm>
              <a:custGeom>
                <a:avLst/>
                <a:gdLst>
                  <a:gd name="T0" fmla="*/ 0 w 5650"/>
                  <a:gd name="T1" fmla="*/ 0 h 5366"/>
                  <a:gd name="T2" fmla="*/ 0 w 5650"/>
                  <a:gd name="T3" fmla="*/ 0 h 5366"/>
                  <a:gd name="T4" fmla="*/ 0 w 5650"/>
                  <a:gd name="T5" fmla="*/ 0 h 5366"/>
                  <a:gd name="T6" fmla="*/ 0 w 5650"/>
                  <a:gd name="T7" fmla="*/ 0 h 5366"/>
                  <a:gd name="T8" fmla="*/ 0 w 5650"/>
                  <a:gd name="T9" fmla="*/ 0 h 5366"/>
                  <a:gd name="T10" fmla="*/ 0 w 5650"/>
                  <a:gd name="T11" fmla="*/ 0 h 5366"/>
                  <a:gd name="T12" fmla="*/ 0 w 5650"/>
                  <a:gd name="T13" fmla="*/ 0 h 5366"/>
                  <a:gd name="T14" fmla="*/ 0 w 5650"/>
                  <a:gd name="T15" fmla="*/ 0 h 5366"/>
                  <a:gd name="T16" fmla="*/ 0 w 5650"/>
                  <a:gd name="T17" fmla="*/ 0 h 53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50"/>
                  <a:gd name="T28" fmla="*/ 0 h 5366"/>
                  <a:gd name="T29" fmla="*/ 5650 w 5650"/>
                  <a:gd name="T30" fmla="*/ 5366 h 53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50" h="5366">
                    <a:moveTo>
                      <a:pt x="398" y="3727"/>
                    </a:moveTo>
                    <a:cubicBezTo>
                      <a:pt x="597" y="4124"/>
                      <a:pt x="1469" y="5366"/>
                      <a:pt x="3435" y="5193"/>
                    </a:cubicBezTo>
                    <a:cubicBezTo>
                      <a:pt x="4381" y="4795"/>
                      <a:pt x="4381" y="4795"/>
                      <a:pt x="4381" y="4795"/>
                    </a:cubicBezTo>
                    <a:cubicBezTo>
                      <a:pt x="4879" y="4323"/>
                      <a:pt x="5202" y="4000"/>
                      <a:pt x="5376" y="3329"/>
                    </a:cubicBezTo>
                    <a:cubicBezTo>
                      <a:pt x="5650" y="2186"/>
                      <a:pt x="5028" y="1192"/>
                      <a:pt x="4356" y="646"/>
                    </a:cubicBezTo>
                    <a:cubicBezTo>
                      <a:pt x="3908" y="273"/>
                      <a:pt x="2862" y="49"/>
                      <a:pt x="2838" y="49"/>
                    </a:cubicBezTo>
                    <a:cubicBezTo>
                      <a:pt x="2464" y="0"/>
                      <a:pt x="1917" y="124"/>
                      <a:pt x="1568" y="273"/>
                    </a:cubicBezTo>
                    <a:cubicBezTo>
                      <a:pt x="1394" y="348"/>
                      <a:pt x="523" y="770"/>
                      <a:pt x="125" y="1938"/>
                    </a:cubicBezTo>
                    <a:cubicBezTo>
                      <a:pt x="75" y="2112"/>
                      <a:pt x="0" y="3031"/>
                      <a:pt x="398" y="3727"/>
                    </a:cubicBezTo>
                  </a:path>
                </a:pathLst>
              </a:custGeom>
              <a:solidFill>
                <a:srgbClr val="F8AF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83" name="Freeform 103"/>
              <p:cNvSpPr>
                <a:spLocks noChangeAspect="1"/>
              </p:cNvSpPr>
              <p:nvPr/>
            </p:nvSpPr>
            <p:spPr bwMode="auto">
              <a:xfrm>
                <a:off x="2564" y="2134"/>
                <a:ext cx="349" cy="301"/>
              </a:xfrm>
              <a:custGeom>
                <a:avLst/>
                <a:gdLst>
                  <a:gd name="T0" fmla="*/ 0 w 5817"/>
                  <a:gd name="T1" fmla="*/ 0 h 5017"/>
                  <a:gd name="T2" fmla="*/ 0 w 5817"/>
                  <a:gd name="T3" fmla="*/ 0 h 5017"/>
                  <a:gd name="T4" fmla="*/ 0 w 5817"/>
                  <a:gd name="T5" fmla="*/ 0 h 5017"/>
                  <a:gd name="T6" fmla="*/ 0 w 5817"/>
                  <a:gd name="T7" fmla="*/ 0 h 5017"/>
                  <a:gd name="T8" fmla="*/ 0 w 5817"/>
                  <a:gd name="T9" fmla="*/ 0 h 5017"/>
                  <a:gd name="T10" fmla="*/ 0 w 5817"/>
                  <a:gd name="T11" fmla="*/ 0 h 5017"/>
                  <a:gd name="T12" fmla="*/ 0 w 5817"/>
                  <a:gd name="T13" fmla="*/ 0 h 5017"/>
                  <a:gd name="T14" fmla="*/ 0 w 5817"/>
                  <a:gd name="T15" fmla="*/ 0 h 5017"/>
                  <a:gd name="T16" fmla="*/ 0 w 5817"/>
                  <a:gd name="T17" fmla="*/ 0 h 5017"/>
                  <a:gd name="T18" fmla="*/ 0 w 5817"/>
                  <a:gd name="T19" fmla="*/ 0 h 50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17"/>
                  <a:gd name="T31" fmla="*/ 0 h 5017"/>
                  <a:gd name="T32" fmla="*/ 5817 w 5817"/>
                  <a:gd name="T33" fmla="*/ 5017 h 50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17" h="5017">
                    <a:moveTo>
                      <a:pt x="870" y="3576"/>
                    </a:moveTo>
                    <a:cubicBezTo>
                      <a:pt x="870" y="3576"/>
                      <a:pt x="1492" y="4272"/>
                      <a:pt x="1566" y="4346"/>
                    </a:cubicBezTo>
                    <a:cubicBezTo>
                      <a:pt x="1865" y="4570"/>
                      <a:pt x="2362" y="4744"/>
                      <a:pt x="2710" y="4893"/>
                    </a:cubicBezTo>
                    <a:cubicBezTo>
                      <a:pt x="2983" y="5017"/>
                      <a:pt x="3431" y="4942"/>
                      <a:pt x="3729" y="4917"/>
                    </a:cubicBezTo>
                    <a:cubicBezTo>
                      <a:pt x="4027" y="4893"/>
                      <a:pt x="4450" y="4719"/>
                      <a:pt x="4699" y="4495"/>
                    </a:cubicBezTo>
                    <a:cubicBezTo>
                      <a:pt x="5270" y="3949"/>
                      <a:pt x="5469" y="3452"/>
                      <a:pt x="5544" y="3204"/>
                    </a:cubicBezTo>
                    <a:cubicBezTo>
                      <a:pt x="5668" y="2732"/>
                      <a:pt x="5817" y="1565"/>
                      <a:pt x="4500" y="522"/>
                    </a:cubicBezTo>
                    <a:cubicBezTo>
                      <a:pt x="4152" y="248"/>
                      <a:pt x="3580" y="75"/>
                      <a:pt x="3157" y="50"/>
                    </a:cubicBezTo>
                    <a:cubicBezTo>
                      <a:pt x="2785" y="0"/>
                      <a:pt x="2238" y="124"/>
                      <a:pt x="1890" y="298"/>
                    </a:cubicBezTo>
                    <a:cubicBezTo>
                      <a:pt x="1069" y="671"/>
                      <a:pt x="0" y="2111"/>
                      <a:pt x="870" y="3576"/>
                    </a:cubicBezTo>
                  </a:path>
                </a:pathLst>
              </a:custGeom>
              <a:solidFill>
                <a:srgbClr val="F9B26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84" name="Freeform 104"/>
              <p:cNvSpPr>
                <a:spLocks noChangeAspect="1"/>
              </p:cNvSpPr>
              <p:nvPr/>
            </p:nvSpPr>
            <p:spPr bwMode="auto">
              <a:xfrm>
                <a:off x="2560" y="2141"/>
                <a:ext cx="344" cy="287"/>
              </a:xfrm>
              <a:custGeom>
                <a:avLst/>
                <a:gdLst>
                  <a:gd name="T0" fmla="*/ 0 w 5733"/>
                  <a:gd name="T1" fmla="*/ 0 h 4783"/>
                  <a:gd name="T2" fmla="*/ 0 w 5733"/>
                  <a:gd name="T3" fmla="*/ 0 h 4783"/>
                  <a:gd name="T4" fmla="*/ 0 w 5733"/>
                  <a:gd name="T5" fmla="*/ 0 h 4783"/>
                  <a:gd name="T6" fmla="*/ 0 w 5733"/>
                  <a:gd name="T7" fmla="*/ 0 h 4783"/>
                  <a:gd name="T8" fmla="*/ 0 w 5733"/>
                  <a:gd name="T9" fmla="*/ 0 h 4783"/>
                  <a:gd name="T10" fmla="*/ 0 w 5733"/>
                  <a:gd name="T11" fmla="*/ 0 h 4783"/>
                  <a:gd name="T12" fmla="*/ 0 w 5733"/>
                  <a:gd name="T13" fmla="*/ 0 h 4783"/>
                  <a:gd name="T14" fmla="*/ 0 w 5733"/>
                  <a:gd name="T15" fmla="*/ 0 h 47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733"/>
                  <a:gd name="T25" fmla="*/ 0 h 4783"/>
                  <a:gd name="T26" fmla="*/ 5733 w 5733"/>
                  <a:gd name="T27" fmla="*/ 4783 h 47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733" h="4783">
                    <a:moveTo>
                      <a:pt x="1097" y="3438"/>
                    </a:moveTo>
                    <a:cubicBezTo>
                      <a:pt x="1421" y="3936"/>
                      <a:pt x="2168" y="4783"/>
                      <a:pt x="3764" y="4659"/>
                    </a:cubicBezTo>
                    <a:cubicBezTo>
                      <a:pt x="4088" y="4634"/>
                      <a:pt x="4512" y="4434"/>
                      <a:pt x="4736" y="4210"/>
                    </a:cubicBezTo>
                    <a:cubicBezTo>
                      <a:pt x="5185" y="3812"/>
                      <a:pt x="5459" y="3089"/>
                      <a:pt x="5459" y="3089"/>
                    </a:cubicBezTo>
                    <a:cubicBezTo>
                      <a:pt x="5733" y="2192"/>
                      <a:pt x="5384" y="1196"/>
                      <a:pt x="4562" y="548"/>
                    </a:cubicBezTo>
                    <a:cubicBezTo>
                      <a:pt x="4437" y="473"/>
                      <a:pt x="3390" y="50"/>
                      <a:pt x="3240" y="50"/>
                    </a:cubicBezTo>
                    <a:cubicBezTo>
                      <a:pt x="2842" y="0"/>
                      <a:pt x="2318" y="149"/>
                      <a:pt x="1969" y="324"/>
                    </a:cubicBezTo>
                    <a:cubicBezTo>
                      <a:pt x="1944" y="324"/>
                      <a:pt x="0" y="1594"/>
                      <a:pt x="1097" y="3438"/>
                    </a:cubicBezTo>
                  </a:path>
                </a:pathLst>
              </a:custGeom>
              <a:solidFill>
                <a:srgbClr val="F9B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85" name="Freeform 105"/>
              <p:cNvSpPr>
                <a:spLocks noChangeAspect="1"/>
              </p:cNvSpPr>
              <p:nvPr/>
            </p:nvSpPr>
            <p:spPr bwMode="auto">
              <a:xfrm>
                <a:off x="2577" y="2149"/>
                <a:ext cx="321" cy="267"/>
              </a:xfrm>
              <a:custGeom>
                <a:avLst/>
                <a:gdLst>
                  <a:gd name="T0" fmla="*/ 0 w 5350"/>
                  <a:gd name="T1" fmla="*/ 0 h 4450"/>
                  <a:gd name="T2" fmla="*/ 0 w 5350"/>
                  <a:gd name="T3" fmla="*/ 0 h 4450"/>
                  <a:gd name="T4" fmla="*/ 0 w 5350"/>
                  <a:gd name="T5" fmla="*/ 0 h 4450"/>
                  <a:gd name="T6" fmla="*/ 0 w 5350"/>
                  <a:gd name="T7" fmla="*/ 0 h 4450"/>
                  <a:gd name="T8" fmla="*/ 0 w 5350"/>
                  <a:gd name="T9" fmla="*/ 0 h 4450"/>
                  <a:gd name="T10" fmla="*/ 0 w 5350"/>
                  <a:gd name="T11" fmla="*/ 0 h 4450"/>
                  <a:gd name="T12" fmla="*/ 0 w 5350"/>
                  <a:gd name="T13" fmla="*/ 0 h 4450"/>
                  <a:gd name="T14" fmla="*/ 0 w 5350"/>
                  <a:gd name="T15" fmla="*/ 0 h 4450"/>
                  <a:gd name="T16" fmla="*/ 0 w 5350"/>
                  <a:gd name="T17" fmla="*/ 0 h 44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50"/>
                  <a:gd name="T28" fmla="*/ 0 h 4450"/>
                  <a:gd name="T29" fmla="*/ 5350 w 5350"/>
                  <a:gd name="T30" fmla="*/ 4450 h 44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50" h="4450">
                    <a:moveTo>
                      <a:pt x="1020" y="3257"/>
                    </a:moveTo>
                    <a:cubicBezTo>
                      <a:pt x="1369" y="3853"/>
                      <a:pt x="2140" y="4202"/>
                      <a:pt x="2389" y="4326"/>
                    </a:cubicBezTo>
                    <a:cubicBezTo>
                      <a:pt x="2688" y="4450"/>
                      <a:pt x="3135" y="4425"/>
                      <a:pt x="3459" y="4400"/>
                    </a:cubicBezTo>
                    <a:cubicBezTo>
                      <a:pt x="3782" y="4376"/>
                      <a:pt x="4205" y="4152"/>
                      <a:pt x="4454" y="3928"/>
                    </a:cubicBezTo>
                    <a:cubicBezTo>
                      <a:pt x="4653" y="3729"/>
                      <a:pt x="5052" y="2959"/>
                      <a:pt x="5052" y="2959"/>
                    </a:cubicBezTo>
                    <a:cubicBezTo>
                      <a:pt x="5350" y="2039"/>
                      <a:pt x="4877" y="1069"/>
                      <a:pt x="4280" y="622"/>
                    </a:cubicBezTo>
                    <a:cubicBezTo>
                      <a:pt x="3957" y="348"/>
                      <a:pt x="3384" y="100"/>
                      <a:pt x="2961" y="50"/>
                    </a:cubicBezTo>
                    <a:cubicBezTo>
                      <a:pt x="2563" y="0"/>
                      <a:pt x="2041" y="174"/>
                      <a:pt x="1692" y="348"/>
                    </a:cubicBezTo>
                    <a:cubicBezTo>
                      <a:pt x="1667" y="348"/>
                      <a:pt x="0" y="1591"/>
                      <a:pt x="1020" y="3257"/>
                    </a:cubicBezTo>
                  </a:path>
                </a:pathLst>
              </a:custGeom>
              <a:solidFill>
                <a:srgbClr val="F9B76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86" name="Freeform 106"/>
              <p:cNvSpPr>
                <a:spLocks noChangeAspect="1"/>
              </p:cNvSpPr>
              <p:nvPr/>
            </p:nvSpPr>
            <p:spPr bwMode="auto">
              <a:xfrm>
                <a:off x="2620" y="2159"/>
                <a:ext cx="274" cy="248"/>
              </a:xfrm>
              <a:custGeom>
                <a:avLst/>
                <a:gdLst>
                  <a:gd name="T0" fmla="*/ 0 w 4566"/>
                  <a:gd name="T1" fmla="*/ 0 h 4133"/>
                  <a:gd name="T2" fmla="*/ 0 w 4566"/>
                  <a:gd name="T3" fmla="*/ 0 h 4133"/>
                  <a:gd name="T4" fmla="*/ 0 w 4566"/>
                  <a:gd name="T5" fmla="*/ 0 h 4133"/>
                  <a:gd name="T6" fmla="*/ 0 w 4566"/>
                  <a:gd name="T7" fmla="*/ 0 h 4133"/>
                  <a:gd name="T8" fmla="*/ 0 w 4566"/>
                  <a:gd name="T9" fmla="*/ 0 h 4133"/>
                  <a:gd name="T10" fmla="*/ 0 w 4566"/>
                  <a:gd name="T11" fmla="*/ 0 h 4133"/>
                  <a:gd name="T12" fmla="*/ 0 w 4566"/>
                  <a:gd name="T13" fmla="*/ 0 h 4133"/>
                  <a:gd name="T14" fmla="*/ 0 w 4566"/>
                  <a:gd name="T15" fmla="*/ 0 h 4133"/>
                  <a:gd name="T16" fmla="*/ 0 w 4566"/>
                  <a:gd name="T17" fmla="*/ 0 h 4133"/>
                  <a:gd name="T18" fmla="*/ 0 w 4566"/>
                  <a:gd name="T19" fmla="*/ 0 h 41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66"/>
                  <a:gd name="T31" fmla="*/ 0 h 4133"/>
                  <a:gd name="T32" fmla="*/ 4566 w 4566"/>
                  <a:gd name="T33" fmla="*/ 4133 h 41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66" h="4133">
                    <a:moveTo>
                      <a:pt x="447" y="3062"/>
                    </a:moveTo>
                    <a:cubicBezTo>
                      <a:pt x="447" y="3087"/>
                      <a:pt x="968" y="3685"/>
                      <a:pt x="1638" y="4009"/>
                    </a:cubicBezTo>
                    <a:cubicBezTo>
                      <a:pt x="1936" y="4133"/>
                      <a:pt x="2382" y="4108"/>
                      <a:pt x="2705" y="4083"/>
                    </a:cubicBezTo>
                    <a:cubicBezTo>
                      <a:pt x="2705" y="4083"/>
                      <a:pt x="3599" y="3660"/>
                      <a:pt x="3698" y="3560"/>
                    </a:cubicBezTo>
                    <a:cubicBezTo>
                      <a:pt x="3896" y="3386"/>
                      <a:pt x="4095" y="3038"/>
                      <a:pt x="4169" y="2789"/>
                    </a:cubicBezTo>
                    <a:cubicBezTo>
                      <a:pt x="4566" y="1668"/>
                      <a:pt x="3772" y="772"/>
                      <a:pt x="3549" y="597"/>
                    </a:cubicBezTo>
                    <a:cubicBezTo>
                      <a:pt x="3375" y="448"/>
                      <a:pt x="2407" y="25"/>
                      <a:pt x="2233" y="0"/>
                    </a:cubicBezTo>
                    <a:cubicBezTo>
                      <a:pt x="2184" y="0"/>
                      <a:pt x="1042" y="274"/>
                      <a:pt x="993" y="323"/>
                    </a:cubicBezTo>
                    <a:cubicBezTo>
                      <a:pt x="670" y="523"/>
                      <a:pt x="298" y="921"/>
                      <a:pt x="223" y="1295"/>
                    </a:cubicBezTo>
                    <a:cubicBezTo>
                      <a:pt x="124" y="1793"/>
                      <a:pt x="0" y="2415"/>
                      <a:pt x="447" y="3062"/>
                    </a:cubicBezTo>
                  </a:path>
                </a:pathLst>
              </a:custGeom>
              <a:solidFill>
                <a:srgbClr val="F9B96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87" name="Freeform 107"/>
              <p:cNvSpPr>
                <a:spLocks noChangeAspect="1"/>
              </p:cNvSpPr>
              <p:nvPr/>
            </p:nvSpPr>
            <p:spPr bwMode="auto">
              <a:xfrm>
                <a:off x="2616" y="2167"/>
                <a:ext cx="273" cy="231"/>
              </a:xfrm>
              <a:custGeom>
                <a:avLst/>
                <a:gdLst>
                  <a:gd name="T0" fmla="*/ 0 w 4550"/>
                  <a:gd name="T1" fmla="*/ 0 h 3850"/>
                  <a:gd name="T2" fmla="*/ 0 w 4550"/>
                  <a:gd name="T3" fmla="*/ 0 h 3850"/>
                  <a:gd name="T4" fmla="*/ 0 w 4550"/>
                  <a:gd name="T5" fmla="*/ 0 h 3850"/>
                  <a:gd name="T6" fmla="*/ 0 w 4550"/>
                  <a:gd name="T7" fmla="*/ 0 h 3850"/>
                  <a:gd name="T8" fmla="*/ 0 w 4550"/>
                  <a:gd name="T9" fmla="*/ 0 h 3850"/>
                  <a:gd name="T10" fmla="*/ 0 w 4550"/>
                  <a:gd name="T11" fmla="*/ 0 h 3850"/>
                  <a:gd name="T12" fmla="*/ 0 w 4550"/>
                  <a:gd name="T13" fmla="*/ 0 h 3850"/>
                  <a:gd name="T14" fmla="*/ 0 w 4550"/>
                  <a:gd name="T15" fmla="*/ 0 h 3850"/>
                  <a:gd name="T16" fmla="*/ 0 w 4550"/>
                  <a:gd name="T17" fmla="*/ 0 h 38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50"/>
                  <a:gd name="T28" fmla="*/ 0 h 3850"/>
                  <a:gd name="T29" fmla="*/ 4550 w 4550"/>
                  <a:gd name="T30" fmla="*/ 3850 h 38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50" h="3850">
                    <a:moveTo>
                      <a:pt x="696" y="2906"/>
                    </a:moveTo>
                    <a:cubicBezTo>
                      <a:pt x="696" y="2931"/>
                      <a:pt x="1567" y="3651"/>
                      <a:pt x="1666" y="3701"/>
                    </a:cubicBezTo>
                    <a:cubicBezTo>
                      <a:pt x="1964" y="3825"/>
                      <a:pt x="2437" y="3850"/>
                      <a:pt x="2760" y="3825"/>
                    </a:cubicBezTo>
                    <a:cubicBezTo>
                      <a:pt x="2835" y="3800"/>
                      <a:pt x="3580" y="3403"/>
                      <a:pt x="3779" y="3229"/>
                    </a:cubicBezTo>
                    <a:cubicBezTo>
                      <a:pt x="3929" y="3105"/>
                      <a:pt x="4053" y="2857"/>
                      <a:pt x="4127" y="2658"/>
                    </a:cubicBezTo>
                    <a:cubicBezTo>
                      <a:pt x="4550" y="1416"/>
                      <a:pt x="3655" y="646"/>
                      <a:pt x="3630" y="621"/>
                    </a:cubicBezTo>
                    <a:cubicBezTo>
                      <a:pt x="3630" y="621"/>
                      <a:pt x="2412" y="0"/>
                      <a:pt x="2337" y="0"/>
                    </a:cubicBezTo>
                    <a:cubicBezTo>
                      <a:pt x="2288" y="0"/>
                      <a:pt x="1119" y="323"/>
                      <a:pt x="1094" y="373"/>
                    </a:cubicBezTo>
                    <a:cubicBezTo>
                      <a:pt x="423" y="820"/>
                      <a:pt x="0" y="2012"/>
                      <a:pt x="696" y="2906"/>
                    </a:cubicBezTo>
                  </a:path>
                </a:pathLst>
              </a:custGeom>
              <a:solidFill>
                <a:srgbClr val="F9BB7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88" name="Freeform 108"/>
              <p:cNvSpPr>
                <a:spLocks noChangeAspect="1"/>
              </p:cNvSpPr>
              <p:nvPr/>
            </p:nvSpPr>
            <p:spPr bwMode="auto">
              <a:xfrm>
                <a:off x="2629" y="2173"/>
                <a:ext cx="245" cy="216"/>
              </a:xfrm>
              <a:custGeom>
                <a:avLst/>
                <a:gdLst>
                  <a:gd name="T0" fmla="*/ 0 w 4083"/>
                  <a:gd name="T1" fmla="*/ 0 h 3600"/>
                  <a:gd name="T2" fmla="*/ 0 w 4083"/>
                  <a:gd name="T3" fmla="*/ 0 h 3600"/>
                  <a:gd name="T4" fmla="*/ 0 w 4083"/>
                  <a:gd name="T5" fmla="*/ 0 h 3600"/>
                  <a:gd name="T6" fmla="*/ 0 w 4083"/>
                  <a:gd name="T7" fmla="*/ 0 h 3600"/>
                  <a:gd name="T8" fmla="*/ 0 w 4083"/>
                  <a:gd name="T9" fmla="*/ 0 h 3600"/>
                  <a:gd name="T10" fmla="*/ 0 w 4083"/>
                  <a:gd name="T11" fmla="*/ 0 h 3600"/>
                  <a:gd name="T12" fmla="*/ 0 w 4083"/>
                  <a:gd name="T13" fmla="*/ 0 h 3600"/>
                  <a:gd name="T14" fmla="*/ 0 w 4083"/>
                  <a:gd name="T15" fmla="*/ 0 h 3600"/>
                  <a:gd name="T16" fmla="*/ 0 w 4083"/>
                  <a:gd name="T17" fmla="*/ 0 h 3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83"/>
                  <a:gd name="T28" fmla="*/ 0 h 3600"/>
                  <a:gd name="T29" fmla="*/ 4083 w 4083"/>
                  <a:gd name="T30" fmla="*/ 3600 h 36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83" h="3600">
                    <a:moveTo>
                      <a:pt x="647" y="2781"/>
                    </a:moveTo>
                    <a:cubicBezTo>
                      <a:pt x="821" y="3029"/>
                      <a:pt x="1145" y="3302"/>
                      <a:pt x="1419" y="3402"/>
                    </a:cubicBezTo>
                    <a:cubicBezTo>
                      <a:pt x="1718" y="3550"/>
                      <a:pt x="2191" y="3600"/>
                      <a:pt x="2515" y="3575"/>
                    </a:cubicBezTo>
                    <a:cubicBezTo>
                      <a:pt x="2639" y="3575"/>
                      <a:pt x="3535" y="2930"/>
                      <a:pt x="3535" y="2930"/>
                    </a:cubicBezTo>
                    <a:cubicBezTo>
                      <a:pt x="3635" y="2855"/>
                      <a:pt x="3710" y="2682"/>
                      <a:pt x="3759" y="2557"/>
                    </a:cubicBezTo>
                    <a:cubicBezTo>
                      <a:pt x="4083" y="1614"/>
                      <a:pt x="3535" y="770"/>
                      <a:pt x="3436" y="695"/>
                    </a:cubicBezTo>
                    <a:cubicBezTo>
                      <a:pt x="3062" y="447"/>
                      <a:pt x="2564" y="99"/>
                      <a:pt x="2116" y="50"/>
                    </a:cubicBezTo>
                    <a:cubicBezTo>
                      <a:pt x="1718" y="0"/>
                      <a:pt x="1195" y="224"/>
                      <a:pt x="871" y="447"/>
                    </a:cubicBezTo>
                    <a:cubicBezTo>
                      <a:pt x="348" y="819"/>
                      <a:pt x="0" y="1962"/>
                      <a:pt x="647" y="2781"/>
                    </a:cubicBezTo>
                  </a:path>
                </a:pathLst>
              </a:custGeom>
              <a:solidFill>
                <a:srgbClr val="FABD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89" name="Freeform 109"/>
              <p:cNvSpPr>
                <a:spLocks noChangeAspect="1"/>
              </p:cNvSpPr>
              <p:nvPr/>
            </p:nvSpPr>
            <p:spPr bwMode="auto">
              <a:xfrm>
                <a:off x="2655" y="2181"/>
                <a:ext cx="212" cy="202"/>
              </a:xfrm>
              <a:custGeom>
                <a:avLst/>
                <a:gdLst>
                  <a:gd name="T0" fmla="*/ 0 w 3533"/>
                  <a:gd name="T1" fmla="*/ 0 h 3367"/>
                  <a:gd name="T2" fmla="*/ 0 w 3533"/>
                  <a:gd name="T3" fmla="*/ 0 h 3367"/>
                  <a:gd name="T4" fmla="*/ 0 w 3533"/>
                  <a:gd name="T5" fmla="*/ 0 h 3367"/>
                  <a:gd name="T6" fmla="*/ 0 w 3533"/>
                  <a:gd name="T7" fmla="*/ 0 h 3367"/>
                  <a:gd name="T8" fmla="*/ 0 w 3533"/>
                  <a:gd name="T9" fmla="*/ 0 h 3367"/>
                  <a:gd name="T10" fmla="*/ 0 w 3533"/>
                  <a:gd name="T11" fmla="*/ 0 h 3367"/>
                  <a:gd name="T12" fmla="*/ 0 w 3533"/>
                  <a:gd name="T13" fmla="*/ 0 h 3367"/>
                  <a:gd name="T14" fmla="*/ 0 w 3533"/>
                  <a:gd name="T15" fmla="*/ 0 h 3367"/>
                  <a:gd name="T16" fmla="*/ 0 w 3533"/>
                  <a:gd name="T17" fmla="*/ 0 h 3367"/>
                  <a:gd name="T18" fmla="*/ 0 w 3533"/>
                  <a:gd name="T19" fmla="*/ 0 h 33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33"/>
                  <a:gd name="T31" fmla="*/ 0 h 3367"/>
                  <a:gd name="T32" fmla="*/ 3533 w 3533"/>
                  <a:gd name="T33" fmla="*/ 3367 h 33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33" h="3367">
                    <a:moveTo>
                      <a:pt x="373" y="2644"/>
                    </a:moveTo>
                    <a:cubicBezTo>
                      <a:pt x="523" y="2794"/>
                      <a:pt x="747" y="3018"/>
                      <a:pt x="946" y="3093"/>
                    </a:cubicBezTo>
                    <a:cubicBezTo>
                      <a:pt x="1269" y="3218"/>
                      <a:pt x="1742" y="3367"/>
                      <a:pt x="2065" y="3292"/>
                    </a:cubicBezTo>
                    <a:cubicBezTo>
                      <a:pt x="2439" y="3218"/>
                      <a:pt x="2812" y="2818"/>
                      <a:pt x="3110" y="2594"/>
                    </a:cubicBezTo>
                    <a:cubicBezTo>
                      <a:pt x="3135" y="2544"/>
                      <a:pt x="3185" y="2469"/>
                      <a:pt x="3210" y="2419"/>
                    </a:cubicBezTo>
                    <a:cubicBezTo>
                      <a:pt x="3533" y="1322"/>
                      <a:pt x="3086" y="823"/>
                      <a:pt x="2887" y="649"/>
                    </a:cubicBezTo>
                    <a:cubicBezTo>
                      <a:pt x="2588" y="375"/>
                      <a:pt x="2090" y="75"/>
                      <a:pt x="1692" y="50"/>
                    </a:cubicBezTo>
                    <a:cubicBezTo>
                      <a:pt x="1319" y="0"/>
                      <a:pt x="846" y="325"/>
                      <a:pt x="473" y="449"/>
                    </a:cubicBezTo>
                    <a:cubicBezTo>
                      <a:pt x="50" y="624"/>
                      <a:pt x="0" y="1771"/>
                      <a:pt x="0" y="1796"/>
                    </a:cubicBezTo>
                    <a:cubicBezTo>
                      <a:pt x="50" y="2070"/>
                      <a:pt x="224" y="2419"/>
                      <a:pt x="373" y="2644"/>
                    </a:cubicBezTo>
                  </a:path>
                </a:pathLst>
              </a:custGeom>
              <a:solidFill>
                <a:srgbClr val="FABF7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90" name="Freeform 110"/>
              <p:cNvSpPr>
                <a:spLocks noChangeAspect="1"/>
              </p:cNvSpPr>
              <p:nvPr/>
            </p:nvSpPr>
            <p:spPr bwMode="auto">
              <a:xfrm>
                <a:off x="2658" y="2192"/>
                <a:ext cx="190" cy="182"/>
              </a:xfrm>
              <a:custGeom>
                <a:avLst/>
                <a:gdLst>
                  <a:gd name="T0" fmla="*/ 0 w 3167"/>
                  <a:gd name="T1" fmla="*/ 0 h 3033"/>
                  <a:gd name="T2" fmla="*/ 0 w 3167"/>
                  <a:gd name="T3" fmla="*/ 0 h 3033"/>
                  <a:gd name="T4" fmla="*/ 0 w 3167"/>
                  <a:gd name="T5" fmla="*/ 0 h 3033"/>
                  <a:gd name="T6" fmla="*/ 0 w 3167"/>
                  <a:gd name="T7" fmla="*/ 0 h 3033"/>
                  <a:gd name="T8" fmla="*/ 0 w 3167"/>
                  <a:gd name="T9" fmla="*/ 0 h 3033"/>
                  <a:gd name="T10" fmla="*/ 0 w 3167"/>
                  <a:gd name="T11" fmla="*/ 0 h 3033"/>
                  <a:gd name="T12" fmla="*/ 0 w 3167"/>
                  <a:gd name="T13" fmla="*/ 0 h 3033"/>
                  <a:gd name="T14" fmla="*/ 0 w 3167"/>
                  <a:gd name="T15" fmla="*/ 0 h 3033"/>
                  <a:gd name="T16" fmla="*/ 0 w 3167"/>
                  <a:gd name="T17" fmla="*/ 0 h 3033"/>
                  <a:gd name="T18" fmla="*/ 0 w 3167"/>
                  <a:gd name="T19" fmla="*/ 0 h 3033"/>
                  <a:gd name="T20" fmla="*/ 0 w 3167"/>
                  <a:gd name="T21" fmla="*/ 0 h 30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67"/>
                  <a:gd name="T34" fmla="*/ 0 h 3033"/>
                  <a:gd name="T35" fmla="*/ 3167 w 3167"/>
                  <a:gd name="T36" fmla="*/ 3033 h 30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67" h="3033">
                    <a:moveTo>
                      <a:pt x="495" y="2436"/>
                    </a:moveTo>
                    <a:cubicBezTo>
                      <a:pt x="594" y="2536"/>
                      <a:pt x="718" y="2660"/>
                      <a:pt x="841" y="2710"/>
                    </a:cubicBezTo>
                    <a:cubicBezTo>
                      <a:pt x="1163" y="2834"/>
                      <a:pt x="1633" y="3033"/>
                      <a:pt x="1979" y="2959"/>
                    </a:cubicBezTo>
                    <a:cubicBezTo>
                      <a:pt x="2350" y="2884"/>
                      <a:pt x="2697" y="2486"/>
                      <a:pt x="2969" y="2238"/>
                    </a:cubicBezTo>
                    <a:cubicBezTo>
                      <a:pt x="2994" y="2213"/>
                      <a:pt x="2994" y="2138"/>
                      <a:pt x="3018" y="2113"/>
                    </a:cubicBezTo>
                    <a:cubicBezTo>
                      <a:pt x="3068" y="1889"/>
                      <a:pt x="3167" y="1591"/>
                      <a:pt x="3117" y="1367"/>
                    </a:cubicBezTo>
                    <a:cubicBezTo>
                      <a:pt x="3043" y="1069"/>
                      <a:pt x="2820" y="671"/>
                      <a:pt x="2573" y="472"/>
                    </a:cubicBezTo>
                    <a:cubicBezTo>
                      <a:pt x="2326" y="273"/>
                      <a:pt x="1955" y="25"/>
                      <a:pt x="1658" y="25"/>
                    </a:cubicBezTo>
                    <a:cubicBezTo>
                      <a:pt x="1262" y="0"/>
                      <a:pt x="792" y="298"/>
                      <a:pt x="445" y="447"/>
                    </a:cubicBezTo>
                    <a:cubicBezTo>
                      <a:pt x="371" y="497"/>
                      <a:pt x="322" y="572"/>
                      <a:pt x="297" y="646"/>
                    </a:cubicBezTo>
                    <a:cubicBezTo>
                      <a:pt x="0" y="1268"/>
                      <a:pt x="74" y="1865"/>
                      <a:pt x="495" y="2436"/>
                    </a:cubicBezTo>
                  </a:path>
                </a:pathLst>
              </a:custGeom>
              <a:solidFill>
                <a:srgbClr val="FAC17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91" name="Freeform 111"/>
              <p:cNvSpPr>
                <a:spLocks noChangeAspect="1"/>
              </p:cNvSpPr>
              <p:nvPr/>
            </p:nvSpPr>
            <p:spPr bwMode="auto">
              <a:xfrm>
                <a:off x="2671" y="2201"/>
                <a:ext cx="167" cy="162"/>
              </a:xfrm>
              <a:custGeom>
                <a:avLst/>
                <a:gdLst>
                  <a:gd name="T0" fmla="*/ 0 w 2783"/>
                  <a:gd name="T1" fmla="*/ 0 h 2700"/>
                  <a:gd name="T2" fmla="*/ 0 w 2783"/>
                  <a:gd name="T3" fmla="*/ 0 h 2700"/>
                  <a:gd name="T4" fmla="*/ 0 w 2783"/>
                  <a:gd name="T5" fmla="*/ 0 h 2700"/>
                  <a:gd name="T6" fmla="*/ 0 w 2783"/>
                  <a:gd name="T7" fmla="*/ 0 h 2700"/>
                  <a:gd name="T8" fmla="*/ 0 w 2783"/>
                  <a:gd name="T9" fmla="*/ 0 h 2700"/>
                  <a:gd name="T10" fmla="*/ 0 w 2783"/>
                  <a:gd name="T11" fmla="*/ 0 h 2700"/>
                  <a:gd name="T12" fmla="*/ 0 w 2783"/>
                  <a:gd name="T13" fmla="*/ 0 h 2700"/>
                  <a:gd name="T14" fmla="*/ 0 w 2783"/>
                  <a:gd name="T15" fmla="*/ 0 h 2700"/>
                  <a:gd name="T16" fmla="*/ 0 w 2783"/>
                  <a:gd name="T17" fmla="*/ 0 h 2700"/>
                  <a:gd name="T18" fmla="*/ 0 w 2783"/>
                  <a:gd name="T19" fmla="*/ 0 h 2700"/>
                  <a:gd name="T20" fmla="*/ 0 w 2783"/>
                  <a:gd name="T21" fmla="*/ 0 h 27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83"/>
                  <a:gd name="T34" fmla="*/ 0 h 2700"/>
                  <a:gd name="T35" fmla="*/ 2783 w 2783"/>
                  <a:gd name="T36" fmla="*/ 2700 h 27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83" h="2700">
                    <a:moveTo>
                      <a:pt x="447" y="2254"/>
                    </a:moveTo>
                    <a:cubicBezTo>
                      <a:pt x="472" y="2279"/>
                      <a:pt x="522" y="2328"/>
                      <a:pt x="571" y="2353"/>
                    </a:cubicBezTo>
                    <a:cubicBezTo>
                      <a:pt x="919" y="2452"/>
                      <a:pt x="1391" y="2700"/>
                      <a:pt x="1739" y="2625"/>
                    </a:cubicBezTo>
                    <a:cubicBezTo>
                      <a:pt x="2013" y="2576"/>
                      <a:pt x="2311" y="2303"/>
                      <a:pt x="2485" y="2105"/>
                    </a:cubicBezTo>
                    <a:cubicBezTo>
                      <a:pt x="2634" y="1882"/>
                      <a:pt x="2733" y="1536"/>
                      <a:pt x="2758" y="1288"/>
                    </a:cubicBezTo>
                    <a:cubicBezTo>
                      <a:pt x="2783" y="1263"/>
                      <a:pt x="2783" y="1189"/>
                      <a:pt x="2758" y="1164"/>
                    </a:cubicBezTo>
                    <a:cubicBezTo>
                      <a:pt x="2584" y="916"/>
                      <a:pt x="2361" y="545"/>
                      <a:pt x="2112" y="347"/>
                    </a:cubicBezTo>
                    <a:cubicBezTo>
                      <a:pt x="1938" y="198"/>
                      <a:pt x="1665" y="25"/>
                      <a:pt x="1441" y="0"/>
                    </a:cubicBezTo>
                    <a:cubicBezTo>
                      <a:pt x="1068" y="0"/>
                      <a:pt x="497" y="173"/>
                      <a:pt x="248" y="470"/>
                    </a:cubicBezTo>
                    <a:cubicBezTo>
                      <a:pt x="50" y="693"/>
                      <a:pt x="0" y="1114"/>
                      <a:pt x="50" y="1412"/>
                    </a:cubicBezTo>
                    <a:cubicBezTo>
                      <a:pt x="74" y="1684"/>
                      <a:pt x="273" y="2031"/>
                      <a:pt x="447" y="2254"/>
                    </a:cubicBezTo>
                  </a:path>
                </a:pathLst>
              </a:custGeom>
              <a:solidFill>
                <a:srgbClr val="FAC38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92" name="Freeform 112"/>
              <p:cNvSpPr>
                <a:spLocks noChangeAspect="1"/>
              </p:cNvSpPr>
              <p:nvPr/>
            </p:nvSpPr>
            <p:spPr bwMode="auto">
              <a:xfrm>
                <a:off x="2643" y="2210"/>
                <a:ext cx="183" cy="143"/>
              </a:xfrm>
              <a:custGeom>
                <a:avLst/>
                <a:gdLst>
                  <a:gd name="T0" fmla="*/ 0 w 3050"/>
                  <a:gd name="T1" fmla="*/ 0 h 2383"/>
                  <a:gd name="T2" fmla="*/ 0 w 3050"/>
                  <a:gd name="T3" fmla="*/ 0 h 2383"/>
                  <a:gd name="T4" fmla="*/ 0 w 3050"/>
                  <a:gd name="T5" fmla="*/ 0 h 2383"/>
                  <a:gd name="T6" fmla="*/ 0 w 3050"/>
                  <a:gd name="T7" fmla="*/ 0 h 2383"/>
                  <a:gd name="T8" fmla="*/ 0 w 3050"/>
                  <a:gd name="T9" fmla="*/ 0 h 2383"/>
                  <a:gd name="T10" fmla="*/ 0 w 3050"/>
                  <a:gd name="T11" fmla="*/ 0 h 2383"/>
                  <a:gd name="T12" fmla="*/ 0 w 3050"/>
                  <a:gd name="T13" fmla="*/ 0 h 2383"/>
                  <a:gd name="T14" fmla="*/ 0 w 3050"/>
                  <a:gd name="T15" fmla="*/ 0 h 23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50"/>
                  <a:gd name="T25" fmla="*/ 0 h 2383"/>
                  <a:gd name="T26" fmla="*/ 3050 w 3050"/>
                  <a:gd name="T27" fmla="*/ 2383 h 23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50" h="2383">
                    <a:moveTo>
                      <a:pt x="992" y="1887"/>
                    </a:moveTo>
                    <a:cubicBezTo>
                      <a:pt x="1042" y="1961"/>
                      <a:pt x="1116" y="2036"/>
                      <a:pt x="1215" y="2085"/>
                    </a:cubicBezTo>
                    <a:cubicBezTo>
                      <a:pt x="1488" y="2185"/>
                      <a:pt x="1885" y="2383"/>
                      <a:pt x="2182" y="2333"/>
                    </a:cubicBezTo>
                    <a:cubicBezTo>
                      <a:pt x="2381" y="2309"/>
                      <a:pt x="2579" y="2110"/>
                      <a:pt x="2678" y="1961"/>
                    </a:cubicBezTo>
                    <a:cubicBezTo>
                      <a:pt x="2852" y="1713"/>
                      <a:pt x="3050" y="1340"/>
                      <a:pt x="3025" y="1067"/>
                    </a:cubicBezTo>
                    <a:cubicBezTo>
                      <a:pt x="2976" y="745"/>
                      <a:pt x="2554" y="422"/>
                      <a:pt x="2331" y="198"/>
                    </a:cubicBezTo>
                    <a:cubicBezTo>
                      <a:pt x="2232" y="99"/>
                      <a:pt x="2058" y="0"/>
                      <a:pt x="1934" y="0"/>
                    </a:cubicBezTo>
                    <a:cubicBezTo>
                      <a:pt x="1587" y="0"/>
                      <a:pt x="0" y="645"/>
                      <a:pt x="992" y="1887"/>
                    </a:cubicBezTo>
                  </a:path>
                </a:pathLst>
              </a:custGeom>
              <a:solidFill>
                <a:srgbClr val="FAC58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93" name="Freeform 113"/>
              <p:cNvSpPr>
                <a:spLocks noChangeAspect="1"/>
              </p:cNvSpPr>
              <p:nvPr/>
            </p:nvSpPr>
            <p:spPr bwMode="auto">
              <a:xfrm>
                <a:off x="2691" y="2219"/>
                <a:ext cx="122" cy="123"/>
              </a:xfrm>
              <a:custGeom>
                <a:avLst/>
                <a:gdLst>
                  <a:gd name="T0" fmla="*/ 0 w 2033"/>
                  <a:gd name="T1" fmla="*/ 0 h 2050"/>
                  <a:gd name="T2" fmla="*/ 0 w 2033"/>
                  <a:gd name="T3" fmla="*/ 0 h 2050"/>
                  <a:gd name="T4" fmla="*/ 0 w 2033"/>
                  <a:gd name="T5" fmla="*/ 0 h 2050"/>
                  <a:gd name="T6" fmla="*/ 0 w 2033"/>
                  <a:gd name="T7" fmla="*/ 0 h 2050"/>
                  <a:gd name="T8" fmla="*/ 0 w 2033"/>
                  <a:gd name="T9" fmla="*/ 0 h 2050"/>
                  <a:gd name="T10" fmla="*/ 0 w 2033"/>
                  <a:gd name="T11" fmla="*/ 0 h 2050"/>
                  <a:gd name="T12" fmla="*/ 0 w 2033"/>
                  <a:gd name="T13" fmla="*/ 0 h 2050"/>
                  <a:gd name="T14" fmla="*/ 0 w 2033"/>
                  <a:gd name="T15" fmla="*/ 0 h 20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33"/>
                  <a:gd name="T25" fmla="*/ 0 h 2050"/>
                  <a:gd name="T26" fmla="*/ 2033 w 2033"/>
                  <a:gd name="T27" fmla="*/ 2050 h 20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33" h="2050">
                    <a:moveTo>
                      <a:pt x="99" y="1185"/>
                    </a:moveTo>
                    <a:cubicBezTo>
                      <a:pt x="273" y="1432"/>
                      <a:pt x="595" y="1704"/>
                      <a:pt x="868" y="1877"/>
                    </a:cubicBezTo>
                    <a:cubicBezTo>
                      <a:pt x="992" y="1951"/>
                      <a:pt x="1215" y="2050"/>
                      <a:pt x="1364" y="2000"/>
                    </a:cubicBezTo>
                    <a:cubicBezTo>
                      <a:pt x="1463" y="2000"/>
                      <a:pt x="1587" y="1902"/>
                      <a:pt x="1637" y="1828"/>
                    </a:cubicBezTo>
                    <a:cubicBezTo>
                      <a:pt x="1761" y="1556"/>
                      <a:pt x="2033" y="1210"/>
                      <a:pt x="1984" y="914"/>
                    </a:cubicBezTo>
                    <a:cubicBezTo>
                      <a:pt x="1984" y="914"/>
                      <a:pt x="1339" y="0"/>
                      <a:pt x="1141" y="0"/>
                    </a:cubicBezTo>
                    <a:cubicBezTo>
                      <a:pt x="1017" y="0"/>
                      <a:pt x="918" y="0"/>
                      <a:pt x="50" y="963"/>
                    </a:cubicBezTo>
                    <a:cubicBezTo>
                      <a:pt x="0" y="1012"/>
                      <a:pt x="50" y="1136"/>
                      <a:pt x="99" y="1185"/>
                    </a:cubicBezTo>
                  </a:path>
                </a:pathLst>
              </a:custGeom>
              <a:solidFill>
                <a:srgbClr val="FAC68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94" name="Freeform 114"/>
              <p:cNvSpPr>
                <a:spLocks noChangeAspect="1"/>
              </p:cNvSpPr>
              <p:nvPr/>
            </p:nvSpPr>
            <p:spPr bwMode="auto">
              <a:xfrm>
                <a:off x="2711" y="2232"/>
                <a:ext cx="84" cy="98"/>
              </a:xfrm>
              <a:custGeom>
                <a:avLst/>
                <a:gdLst>
                  <a:gd name="T0" fmla="*/ 0 w 1400"/>
                  <a:gd name="T1" fmla="*/ 0 h 1634"/>
                  <a:gd name="T2" fmla="*/ 0 w 1400"/>
                  <a:gd name="T3" fmla="*/ 0 h 1634"/>
                  <a:gd name="T4" fmla="*/ 0 w 1400"/>
                  <a:gd name="T5" fmla="*/ 0 h 1634"/>
                  <a:gd name="T6" fmla="*/ 0 w 1400"/>
                  <a:gd name="T7" fmla="*/ 0 h 1634"/>
                  <a:gd name="T8" fmla="*/ 0 w 1400"/>
                  <a:gd name="T9" fmla="*/ 0 h 1634"/>
                  <a:gd name="T10" fmla="*/ 0 w 1400"/>
                  <a:gd name="T11" fmla="*/ 0 h 16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00"/>
                  <a:gd name="T19" fmla="*/ 0 h 1634"/>
                  <a:gd name="T20" fmla="*/ 1400 w 1400"/>
                  <a:gd name="T21" fmla="*/ 1634 h 16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00" h="1634">
                    <a:moveTo>
                      <a:pt x="975" y="1609"/>
                    </a:moveTo>
                    <a:cubicBezTo>
                      <a:pt x="1000" y="1634"/>
                      <a:pt x="1000" y="1634"/>
                      <a:pt x="1000" y="1634"/>
                    </a:cubicBezTo>
                    <a:cubicBezTo>
                      <a:pt x="1050" y="1609"/>
                      <a:pt x="1400" y="718"/>
                      <a:pt x="1400" y="718"/>
                    </a:cubicBezTo>
                    <a:cubicBezTo>
                      <a:pt x="1375" y="446"/>
                      <a:pt x="1100" y="50"/>
                      <a:pt x="825" y="25"/>
                    </a:cubicBezTo>
                    <a:cubicBezTo>
                      <a:pt x="500" y="0"/>
                      <a:pt x="0" y="471"/>
                      <a:pt x="25" y="817"/>
                    </a:cubicBezTo>
                    <a:cubicBezTo>
                      <a:pt x="50" y="1188"/>
                      <a:pt x="650" y="1436"/>
                      <a:pt x="975" y="1609"/>
                    </a:cubicBezTo>
                  </a:path>
                </a:pathLst>
              </a:custGeom>
              <a:solidFill>
                <a:srgbClr val="FAC88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95" name="Freeform 115"/>
              <p:cNvSpPr>
                <a:spLocks noChangeAspect="1"/>
              </p:cNvSpPr>
              <p:nvPr/>
            </p:nvSpPr>
            <p:spPr bwMode="auto">
              <a:xfrm>
                <a:off x="2738" y="2255"/>
                <a:ext cx="45" cy="53"/>
              </a:xfrm>
              <a:custGeom>
                <a:avLst/>
                <a:gdLst>
                  <a:gd name="T0" fmla="*/ 0 w 750"/>
                  <a:gd name="T1" fmla="*/ 0 h 883"/>
                  <a:gd name="T2" fmla="*/ 0 w 750"/>
                  <a:gd name="T3" fmla="*/ 0 h 883"/>
                  <a:gd name="T4" fmla="*/ 0 w 750"/>
                  <a:gd name="T5" fmla="*/ 0 h 883"/>
                  <a:gd name="T6" fmla="*/ 0 w 750"/>
                  <a:gd name="T7" fmla="*/ 0 h 883"/>
                  <a:gd name="T8" fmla="*/ 0 w 750"/>
                  <a:gd name="T9" fmla="*/ 0 h 8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0"/>
                  <a:gd name="T16" fmla="*/ 0 h 883"/>
                  <a:gd name="T17" fmla="*/ 750 w 750"/>
                  <a:gd name="T18" fmla="*/ 883 h 8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0" h="883">
                    <a:moveTo>
                      <a:pt x="500" y="834"/>
                    </a:moveTo>
                    <a:cubicBezTo>
                      <a:pt x="675" y="810"/>
                      <a:pt x="750" y="515"/>
                      <a:pt x="725" y="343"/>
                    </a:cubicBezTo>
                    <a:cubicBezTo>
                      <a:pt x="700" y="221"/>
                      <a:pt x="550" y="0"/>
                      <a:pt x="425" y="0"/>
                    </a:cubicBezTo>
                    <a:cubicBezTo>
                      <a:pt x="250" y="0"/>
                      <a:pt x="0" y="221"/>
                      <a:pt x="0" y="392"/>
                    </a:cubicBezTo>
                    <a:cubicBezTo>
                      <a:pt x="0" y="613"/>
                      <a:pt x="300" y="883"/>
                      <a:pt x="500" y="834"/>
                    </a:cubicBezTo>
                  </a:path>
                </a:pathLst>
              </a:custGeom>
              <a:solidFill>
                <a:srgbClr val="FBC99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96" name="Freeform 116"/>
              <p:cNvSpPr>
                <a:spLocks noChangeAspect="1"/>
              </p:cNvSpPr>
              <p:nvPr/>
            </p:nvSpPr>
            <p:spPr bwMode="auto">
              <a:xfrm>
                <a:off x="2519" y="1743"/>
                <a:ext cx="918" cy="778"/>
              </a:xfrm>
              <a:custGeom>
                <a:avLst/>
                <a:gdLst>
                  <a:gd name="T0" fmla="*/ 0 w 15308"/>
                  <a:gd name="T1" fmla="*/ 0 h 12957"/>
                  <a:gd name="T2" fmla="*/ 0 w 15308"/>
                  <a:gd name="T3" fmla="*/ 0 h 12957"/>
                  <a:gd name="T4" fmla="*/ 0 w 15308"/>
                  <a:gd name="T5" fmla="*/ 0 h 12957"/>
                  <a:gd name="T6" fmla="*/ 0 w 15308"/>
                  <a:gd name="T7" fmla="*/ 0 h 12957"/>
                  <a:gd name="T8" fmla="*/ 0 w 15308"/>
                  <a:gd name="T9" fmla="*/ 0 h 12957"/>
                  <a:gd name="T10" fmla="*/ 0 w 15308"/>
                  <a:gd name="T11" fmla="*/ 0 h 12957"/>
                  <a:gd name="T12" fmla="*/ 0 w 15308"/>
                  <a:gd name="T13" fmla="*/ 0 h 12957"/>
                  <a:gd name="T14" fmla="*/ 0 w 15308"/>
                  <a:gd name="T15" fmla="*/ 0 h 12957"/>
                  <a:gd name="T16" fmla="*/ 0 w 15308"/>
                  <a:gd name="T17" fmla="*/ 0 h 12957"/>
                  <a:gd name="T18" fmla="*/ 0 w 15308"/>
                  <a:gd name="T19" fmla="*/ 0 h 12957"/>
                  <a:gd name="T20" fmla="*/ 0 w 15308"/>
                  <a:gd name="T21" fmla="*/ 0 h 12957"/>
                  <a:gd name="T22" fmla="*/ 0 w 15308"/>
                  <a:gd name="T23" fmla="*/ 0 h 12957"/>
                  <a:gd name="T24" fmla="*/ 0 w 15308"/>
                  <a:gd name="T25" fmla="*/ 0 h 12957"/>
                  <a:gd name="T26" fmla="*/ 0 w 15308"/>
                  <a:gd name="T27" fmla="*/ 0 h 12957"/>
                  <a:gd name="T28" fmla="*/ 0 w 15308"/>
                  <a:gd name="T29" fmla="*/ 0 h 12957"/>
                  <a:gd name="T30" fmla="*/ 0 w 15308"/>
                  <a:gd name="T31" fmla="*/ 0 h 12957"/>
                  <a:gd name="T32" fmla="*/ 0 w 15308"/>
                  <a:gd name="T33" fmla="*/ 0 h 12957"/>
                  <a:gd name="T34" fmla="*/ 0 w 15308"/>
                  <a:gd name="T35" fmla="*/ 0 h 12957"/>
                  <a:gd name="T36" fmla="*/ 0 w 15308"/>
                  <a:gd name="T37" fmla="*/ 0 h 12957"/>
                  <a:gd name="T38" fmla="*/ 0 w 15308"/>
                  <a:gd name="T39" fmla="*/ 0 h 129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308"/>
                  <a:gd name="T61" fmla="*/ 0 h 12957"/>
                  <a:gd name="T62" fmla="*/ 15308 w 15308"/>
                  <a:gd name="T63" fmla="*/ 12957 h 129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308" h="12957">
                    <a:moveTo>
                      <a:pt x="992" y="6479"/>
                    </a:moveTo>
                    <a:cubicBezTo>
                      <a:pt x="1984" y="7880"/>
                      <a:pt x="3091" y="7642"/>
                      <a:pt x="3961" y="6758"/>
                    </a:cubicBezTo>
                    <a:cubicBezTo>
                      <a:pt x="4832" y="5874"/>
                      <a:pt x="5591" y="1932"/>
                      <a:pt x="6191" y="1140"/>
                    </a:cubicBezTo>
                    <a:cubicBezTo>
                      <a:pt x="6790" y="348"/>
                      <a:pt x="7128" y="1638"/>
                      <a:pt x="7592" y="1980"/>
                    </a:cubicBezTo>
                    <a:cubicBezTo>
                      <a:pt x="8057" y="2321"/>
                      <a:pt x="8424" y="3012"/>
                      <a:pt x="8922" y="3206"/>
                    </a:cubicBezTo>
                    <a:cubicBezTo>
                      <a:pt x="9421" y="3400"/>
                      <a:pt x="10101" y="2959"/>
                      <a:pt x="10599" y="3153"/>
                    </a:cubicBezTo>
                    <a:cubicBezTo>
                      <a:pt x="11097" y="3346"/>
                      <a:pt x="11519" y="4019"/>
                      <a:pt x="11919" y="4398"/>
                    </a:cubicBezTo>
                    <a:cubicBezTo>
                      <a:pt x="12319" y="4776"/>
                      <a:pt x="13246" y="4583"/>
                      <a:pt x="12939" y="5412"/>
                    </a:cubicBezTo>
                    <a:cubicBezTo>
                      <a:pt x="12632" y="6241"/>
                      <a:pt x="10407" y="8247"/>
                      <a:pt x="10082" y="9445"/>
                    </a:cubicBezTo>
                    <a:cubicBezTo>
                      <a:pt x="9758" y="10642"/>
                      <a:pt x="9887" y="12199"/>
                      <a:pt x="11044" y="12578"/>
                    </a:cubicBezTo>
                    <a:cubicBezTo>
                      <a:pt x="12201" y="12957"/>
                      <a:pt x="14615" y="9799"/>
                      <a:pt x="14962" y="8519"/>
                    </a:cubicBezTo>
                    <a:cubicBezTo>
                      <a:pt x="15308" y="7238"/>
                      <a:pt x="13634" y="5569"/>
                      <a:pt x="13116" y="4869"/>
                    </a:cubicBezTo>
                    <a:cubicBezTo>
                      <a:pt x="12598" y="4168"/>
                      <a:pt x="12002" y="4702"/>
                      <a:pt x="11837" y="4259"/>
                    </a:cubicBezTo>
                    <a:cubicBezTo>
                      <a:pt x="11671" y="3817"/>
                      <a:pt x="12274" y="2767"/>
                      <a:pt x="12114" y="2187"/>
                    </a:cubicBezTo>
                    <a:cubicBezTo>
                      <a:pt x="11955" y="1606"/>
                      <a:pt x="11917" y="1302"/>
                      <a:pt x="10902" y="739"/>
                    </a:cubicBezTo>
                    <a:cubicBezTo>
                      <a:pt x="9887" y="176"/>
                      <a:pt x="9201" y="0"/>
                      <a:pt x="8657" y="18"/>
                    </a:cubicBezTo>
                    <a:cubicBezTo>
                      <a:pt x="7990" y="18"/>
                      <a:pt x="7365" y="607"/>
                      <a:pt x="6893" y="781"/>
                    </a:cubicBezTo>
                    <a:cubicBezTo>
                      <a:pt x="6422" y="956"/>
                      <a:pt x="6659" y="846"/>
                      <a:pt x="5841" y="1001"/>
                    </a:cubicBezTo>
                    <a:cubicBezTo>
                      <a:pt x="5023" y="1157"/>
                      <a:pt x="2796" y="823"/>
                      <a:pt x="1995" y="1744"/>
                    </a:cubicBezTo>
                    <a:cubicBezTo>
                      <a:pt x="1193" y="2665"/>
                      <a:pt x="0" y="5077"/>
                      <a:pt x="992" y="6479"/>
                    </a:cubicBezTo>
                  </a:path>
                </a:pathLst>
              </a:custGeom>
              <a:solidFill>
                <a:srgbClr val="A5002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97" name="Freeform 117"/>
              <p:cNvSpPr>
                <a:spLocks noChangeAspect="1"/>
              </p:cNvSpPr>
              <p:nvPr/>
            </p:nvSpPr>
            <p:spPr bwMode="auto">
              <a:xfrm>
                <a:off x="2764" y="2275"/>
                <a:ext cx="2" cy="5"/>
              </a:xfrm>
              <a:custGeom>
                <a:avLst/>
                <a:gdLst>
                  <a:gd name="T0" fmla="*/ 0 w 33"/>
                  <a:gd name="T1" fmla="*/ 0 h 83"/>
                  <a:gd name="T2" fmla="*/ 0 w 33"/>
                  <a:gd name="T3" fmla="*/ 0 h 83"/>
                  <a:gd name="T4" fmla="*/ 0 w 33"/>
                  <a:gd name="T5" fmla="*/ 0 h 83"/>
                  <a:gd name="T6" fmla="*/ 0 w 33"/>
                  <a:gd name="T7" fmla="*/ 0 h 83"/>
                  <a:gd name="T8" fmla="*/ 0 w 33"/>
                  <a:gd name="T9" fmla="*/ 0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83"/>
                  <a:gd name="T17" fmla="*/ 33 w 33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83">
                    <a:moveTo>
                      <a:pt x="16" y="83"/>
                    </a:moveTo>
                    <a:cubicBezTo>
                      <a:pt x="33" y="56"/>
                      <a:pt x="33" y="56"/>
                      <a:pt x="33" y="28"/>
                    </a:cubicBezTo>
                    <a:cubicBezTo>
                      <a:pt x="33" y="28"/>
                      <a:pt x="16" y="0"/>
                      <a:pt x="16" y="0"/>
                    </a:cubicBezTo>
                    <a:cubicBezTo>
                      <a:pt x="0" y="0"/>
                      <a:pt x="0" y="28"/>
                      <a:pt x="0" y="28"/>
                    </a:cubicBezTo>
                    <a:cubicBezTo>
                      <a:pt x="0" y="56"/>
                      <a:pt x="16" y="83"/>
                      <a:pt x="16" y="83"/>
                    </a:cubicBezTo>
                  </a:path>
                </a:pathLst>
              </a:custGeom>
              <a:solidFill>
                <a:srgbClr val="FBCB9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98" name="Freeform 118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277" cy="1192"/>
              </a:xfrm>
              <a:custGeom>
                <a:avLst/>
                <a:gdLst>
                  <a:gd name="T0" fmla="*/ 0 w 21283"/>
                  <a:gd name="T1" fmla="*/ 0 h 19867"/>
                  <a:gd name="T2" fmla="*/ 0 w 21283"/>
                  <a:gd name="T3" fmla="*/ 0 h 19867"/>
                  <a:gd name="T4" fmla="*/ 0 w 21283"/>
                  <a:gd name="T5" fmla="*/ 0 h 19867"/>
                  <a:gd name="T6" fmla="*/ 0 w 21283"/>
                  <a:gd name="T7" fmla="*/ 0 h 19867"/>
                  <a:gd name="T8" fmla="*/ 0 w 21283"/>
                  <a:gd name="T9" fmla="*/ 0 h 19867"/>
                  <a:gd name="T10" fmla="*/ 0 w 21283"/>
                  <a:gd name="T11" fmla="*/ 0 h 19867"/>
                  <a:gd name="T12" fmla="*/ 0 w 21283"/>
                  <a:gd name="T13" fmla="*/ 0 h 19867"/>
                  <a:gd name="T14" fmla="*/ 0 w 21283"/>
                  <a:gd name="T15" fmla="*/ 0 h 19867"/>
                  <a:gd name="T16" fmla="*/ 0 w 21283"/>
                  <a:gd name="T17" fmla="*/ 0 h 19867"/>
                  <a:gd name="T18" fmla="*/ 0 w 21283"/>
                  <a:gd name="T19" fmla="*/ 0 h 19867"/>
                  <a:gd name="T20" fmla="*/ 0 w 21283"/>
                  <a:gd name="T21" fmla="*/ 0 h 19867"/>
                  <a:gd name="T22" fmla="*/ 0 w 21283"/>
                  <a:gd name="T23" fmla="*/ 0 h 19867"/>
                  <a:gd name="T24" fmla="*/ 0 w 21283"/>
                  <a:gd name="T25" fmla="*/ 0 h 19867"/>
                  <a:gd name="T26" fmla="*/ 0 w 21283"/>
                  <a:gd name="T27" fmla="*/ 0 h 19867"/>
                  <a:gd name="T28" fmla="*/ 0 w 21283"/>
                  <a:gd name="T29" fmla="*/ 0 h 19867"/>
                  <a:gd name="T30" fmla="*/ 0 w 21283"/>
                  <a:gd name="T31" fmla="*/ 0 h 19867"/>
                  <a:gd name="T32" fmla="*/ 0 w 21283"/>
                  <a:gd name="T33" fmla="*/ 0 h 19867"/>
                  <a:gd name="T34" fmla="*/ 0 w 21283"/>
                  <a:gd name="T35" fmla="*/ 0 h 19867"/>
                  <a:gd name="T36" fmla="*/ 0 w 21283"/>
                  <a:gd name="T37" fmla="*/ 0 h 19867"/>
                  <a:gd name="T38" fmla="*/ 0 w 21283"/>
                  <a:gd name="T39" fmla="*/ 0 h 19867"/>
                  <a:gd name="T40" fmla="*/ 0 w 21283"/>
                  <a:gd name="T41" fmla="*/ 0 h 19867"/>
                  <a:gd name="T42" fmla="*/ 0 w 21283"/>
                  <a:gd name="T43" fmla="*/ 0 h 19867"/>
                  <a:gd name="T44" fmla="*/ 0 w 21283"/>
                  <a:gd name="T45" fmla="*/ 0 h 19867"/>
                  <a:gd name="T46" fmla="*/ 0 w 21283"/>
                  <a:gd name="T47" fmla="*/ 0 h 19867"/>
                  <a:gd name="T48" fmla="*/ 0 w 21283"/>
                  <a:gd name="T49" fmla="*/ 0 h 19867"/>
                  <a:gd name="T50" fmla="*/ 0 w 21283"/>
                  <a:gd name="T51" fmla="*/ 0 h 19867"/>
                  <a:gd name="T52" fmla="*/ 0 w 21283"/>
                  <a:gd name="T53" fmla="*/ 0 h 19867"/>
                  <a:gd name="T54" fmla="*/ 0 w 21283"/>
                  <a:gd name="T55" fmla="*/ 0 h 19867"/>
                  <a:gd name="T56" fmla="*/ 0 w 21283"/>
                  <a:gd name="T57" fmla="*/ 0 h 19867"/>
                  <a:gd name="T58" fmla="*/ 0 w 21283"/>
                  <a:gd name="T59" fmla="*/ 0 h 19867"/>
                  <a:gd name="T60" fmla="*/ 0 w 21283"/>
                  <a:gd name="T61" fmla="*/ 0 h 19867"/>
                  <a:gd name="T62" fmla="*/ 0 w 21283"/>
                  <a:gd name="T63" fmla="*/ 0 h 19867"/>
                  <a:gd name="T64" fmla="*/ 0 w 21283"/>
                  <a:gd name="T65" fmla="*/ 0 h 19867"/>
                  <a:gd name="T66" fmla="*/ 0 w 21283"/>
                  <a:gd name="T67" fmla="*/ 0 h 19867"/>
                  <a:gd name="T68" fmla="*/ 0 w 21283"/>
                  <a:gd name="T69" fmla="*/ 0 h 19867"/>
                  <a:gd name="T70" fmla="*/ 0 w 21283"/>
                  <a:gd name="T71" fmla="*/ 0 h 19867"/>
                  <a:gd name="T72" fmla="*/ 0 w 21283"/>
                  <a:gd name="T73" fmla="*/ 0 h 19867"/>
                  <a:gd name="T74" fmla="*/ 0 w 21283"/>
                  <a:gd name="T75" fmla="*/ 0 h 19867"/>
                  <a:gd name="T76" fmla="*/ 0 w 21283"/>
                  <a:gd name="T77" fmla="*/ 0 h 19867"/>
                  <a:gd name="T78" fmla="*/ 0 w 21283"/>
                  <a:gd name="T79" fmla="*/ 0 h 19867"/>
                  <a:gd name="T80" fmla="*/ 0 w 21283"/>
                  <a:gd name="T81" fmla="*/ 0 h 19867"/>
                  <a:gd name="T82" fmla="*/ 0 w 21283"/>
                  <a:gd name="T83" fmla="*/ 0 h 19867"/>
                  <a:gd name="T84" fmla="*/ 0 w 21283"/>
                  <a:gd name="T85" fmla="*/ 0 h 19867"/>
                  <a:gd name="T86" fmla="*/ 0 w 21283"/>
                  <a:gd name="T87" fmla="*/ 0 h 19867"/>
                  <a:gd name="T88" fmla="*/ 0 w 21283"/>
                  <a:gd name="T89" fmla="*/ 0 h 19867"/>
                  <a:gd name="T90" fmla="*/ 0 w 21283"/>
                  <a:gd name="T91" fmla="*/ 0 h 19867"/>
                  <a:gd name="T92" fmla="*/ 0 w 21283"/>
                  <a:gd name="T93" fmla="*/ 0 h 19867"/>
                  <a:gd name="T94" fmla="*/ 0 w 21283"/>
                  <a:gd name="T95" fmla="*/ 0 h 19867"/>
                  <a:gd name="T96" fmla="*/ 0 w 21283"/>
                  <a:gd name="T97" fmla="*/ 0 h 19867"/>
                  <a:gd name="T98" fmla="*/ 0 w 21283"/>
                  <a:gd name="T99" fmla="*/ 0 h 19867"/>
                  <a:gd name="T100" fmla="*/ 0 w 21283"/>
                  <a:gd name="T101" fmla="*/ 0 h 198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283"/>
                  <a:gd name="T154" fmla="*/ 0 h 19867"/>
                  <a:gd name="T155" fmla="*/ 21283 w 21283"/>
                  <a:gd name="T156" fmla="*/ 19867 h 198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283" h="19867">
                    <a:moveTo>
                      <a:pt x="14844" y="1292"/>
                    </a:moveTo>
                    <a:cubicBezTo>
                      <a:pt x="15490" y="1664"/>
                      <a:pt x="15988" y="2012"/>
                      <a:pt x="16684" y="2633"/>
                    </a:cubicBezTo>
                    <a:cubicBezTo>
                      <a:pt x="17206" y="3154"/>
                      <a:pt x="17206" y="3154"/>
                      <a:pt x="17206" y="3154"/>
                    </a:cubicBezTo>
                    <a:cubicBezTo>
                      <a:pt x="17380" y="3353"/>
                      <a:pt x="17629" y="3626"/>
                      <a:pt x="17803" y="3850"/>
                    </a:cubicBezTo>
                    <a:cubicBezTo>
                      <a:pt x="18250" y="4446"/>
                      <a:pt x="18250" y="4446"/>
                      <a:pt x="18250" y="4446"/>
                    </a:cubicBezTo>
                    <a:cubicBezTo>
                      <a:pt x="18374" y="4669"/>
                      <a:pt x="18573" y="4967"/>
                      <a:pt x="18698" y="5191"/>
                    </a:cubicBezTo>
                    <a:cubicBezTo>
                      <a:pt x="19021" y="5886"/>
                      <a:pt x="19021" y="5886"/>
                      <a:pt x="19021" y="5886"/>
                    </a:cubicBezTo>
                    <a:cubicBezTo>
                      <a:pt x="19120" y="6134"/>
                      <a:pt x="19270" y="6432"/>
                      <a:pt x="19344" y="6681"/>
                    </a:cubicBezTo>
                    <a:cubicBezTo>
                      <a:pt x="19568" y="7426"/>
                      <a:pt x="19568" y="7426"/>
                      <a:pt x="19568" y="7426"/>
                    </a:cubicBezTo>
                    <a:cubicBezTo>
                      <a:pt x="19618" y="7674"/>
                      <a:pt x="19717" y="8022"/>
                      <a:pt x="19742" y="8270"/>
                    </a:cubicBezTo>
                    <a:cubicBezTo>
                      <a:pt x="19841" y="9065"/>
                      <a:pt x="19841" y="9065"/>
                      <a:pt x="19841" y="9065"/>
                    </a:cubicBezTo>
                    <a:cubicBezTo>
                      <a:pt x="19866" y="9338"/>
                      <a:pt x="19891" y="9685"/>
                      <a:pt x="19891" y="9959"/>
                    </a:cubicBezTo>
                    <a:cubicBezTo>
                      <a:pt x="19866" y="10753"/>
                      <a:pt x="19866" y="10753"/>
                      <a:pt x="19866" y="10753"/>
                    </a:cubicBezTo>
                    <a:cubicBezTo>
                      <a:pt x="19817" y="11051"/>
                      <a:pt x="19767" y="11449"/>
                      <a:pt x="19717" y="11722"/>
                    </a:cubicBezTo>
                    <a:cubicBezTo>
                      <a:pt x="19543" y="12492"/>
                      <a:pt x="19543" y="12492"/>
                      <a:pt x="19543" y="12492"/>
                    </a:cubicBezTo>
                    <a:cubicBezTo>
                      <a:pt x="19468" y="12740"/>
                      <a:pt x="19394" y="13063"/>
                      <a:pt x="19294" y="13311"/>
                    </a:cubicBezTo>
                    <a:cubicBezTo>
                      <a:pt x="18996" y="14031"/>
                      <a:pt x="18996" y="14031"/>
                      <a:pt x="18996" y="14031"/>
                    </a:cubicBezTo>
                    <a:cubicBezTo>
                      <a:pt x="18897" y="14255"/>
                      <a:pt x="18747" y="14553"/>
                      <a:pt x="18623" y="14776"/>
                    </a:cubicBezTo>
                    <a:cubicBezTo>
                      <a:pt x="18225" y="15422"/>
                      <a:pt x="18225" y="15422"/>
                      <a:pt x="18225" y="15422"/>
                    </a:cubicBezTo>
                    <a:cubicBezTo>
                      <a:pt x="18076" y="15645"/>
                      <a:pt x="17877" y="15919"/>
                      <a:pt x="17703" y="16142"/>
                    </a:cubicBezTo>
                    <a:cubicBezTo>
                      <a:pt x="17231" y="16688"/>
                      <a:pt x="17231" y="16688"/>
                      <a:pt x="17231" y="16688"/>
                    </a:cubicBezTo>
                    <a:cubicBezTo>
                      <a:pt x="17032" y="16887"/>
                      <a:pt x="16783" y="17135"/>
                      <a:pt x="16584" y="17334"/>
                    </a:cubicBezTo>
                    <a:cubicBezTo>
                      <a:pt x="16062" y="17756"/>
                      <a:pt x="16062" y="17756"/>
                      <a:pt x="16062" y="17756"/>
                    </a:cubicBezTo>
                    <a:cubicBezTo>
                      <a:pt x="15813" y="17955"/>
                      <a:pt x="15490" y="18178"/>
                      <a:pt x="15242" y="18352"/>
                    </a:cubicBezTo>
                    <a:cubicBezTo>
                      <a:pt x="14744" y="18650"/>
                      <a:pt x="14744" y="18650"/>
                      <a:pt x="14744" y="18650"/>
                    </a:cubicBezTo>
                    <a:cubicBezTo>
                      <a:pt x="14073" y="18973"/>
                      <a:pt x="14048" y="18998"/>
                      <a:pt x="13601" y="19172"/>
                    </a:cubicBezTo>
                    <a:cubicBezTo>
                      <a:pt x="13252" y="19296"/>
                      <a:pt x="13252" y="19296"/>
                      <a:pt x="13252" y="19296"/>
                    </a:cubicBezTo>
                    <a:cubicBezTo>
                      <a:pt x="12730" y="19470"/>
                      <a:pt x="12233" y="19644"/>
                      <a:pt x="11263" y="19793"/>
                    </a:cubicBezTo>
                    <a:cubicBezTo>
                      <a:pt x="11015" y="19817"/>
                      <a:pt x="11015" y="19817"/>
                      <a:pt x="11015" y="19817"/>
                    </a:cubicBezTo>
                    <a:cubicBezTo>
                      <a:pt x="10940" y="19817"/>
                      <a:pt x="10841" y="19842"/>
                      <a:pt x="10766" y="19842"/>
                    </a:cubicBezTo>
                    <a:cubicBezTo>
                      <a:pt x="10517" y="19842"/>
                      <a:pt x="10517" y="19842"/>
                      <a:pt x="10517" y="19842"/>
                    </a:cubicBezTo>
                    <a:cubicBezTo>
                      <a:pt x="10468" y="19867"/>
                      <a:pt x="10368" y="19867"/>
                      <a:pt x="10294" y="19867"/>
                    </a:cubicBezTo>
                    <a:cubicBezTo>
                      <a:pt x="10070" y="19867"/>
                      <a:pt x="10070" y="19867"/>
                      <a:pt x="10070" y="19867"/>
                    </a:cubicBezTo>
                    <a:cubicBezTo>
                      <a:pt x="10020" y="19867"/>
                      <a:pt x="9921" y="19867"/>
                      <a:pt x="9871" y="19867"/>
                    </a:cubicBezTo>
                    <a:cubicBezTo>
                      <a:pt x="9647" y="19867"/>
                      <a:pt x="9647" y="19867"/>
                      <a:pt x="9647" y="19867"/>
                    </a:cubicBezTo>
                    <a:cubicBezTo>
                      <a:pt x="9573" y="19867"/>
                      <a:pt x="9498" y="19867"/>
                      <a:pt x="9423" y="19867"/>
                    </a:cubicBezTo>
                    <a:cubicBezTo>
                      <a:pt x="9200" y="19842"/>
                      <a:pt x="9200" y="19842"/>
                      <a:pt x="9200" y="19842"/>
                    </a:cubicBezTo>
                    <a:cubicBezTo>
                      <a:pt x="9150" y="19842"/>
                      <a:pt x="9051" y="19817"/>
                      <a:pt x="8976" y="19817"/>
                    </a:cubicBezTo>
                    <a:cubicBezTo>
                      <a:pt x="8752" y="19793"/>
                      <a:pt x="8752" y="19793"/>
                      <a:pt x="8752" y="19793"/>
                    </a:cubicBezTo>
                    <a:cubicBezTo>
                      <a:pt x="8678" y="19793"/>
                      <a:pt x="8553" y="19768"/>
                      <a:pt x="8479" y="19768"/>
                    </a:cubicBezTo>
                    <a:cubicBezTo>
                      <a:pt x="8205" y="19718"/>
                      <a:pt x="8205" y="19718"/>
                      <a:pt x="8205" y="19718"/>
                    </a:cubicBezTo>
                    <a:cubicBezTo>
                      <a:pt x="8131" y="19693"/>
                      <a:pt x="8006" y="19693"/>
                      <a:pt x="7932" y="19668"/>
                    </a:cubicBezTo>
                    <a:cubicBezTo>
                      <a:pt x="7584" y="19594"/>
                      <a:pt x="7584" y="19594"/>
                      <a:pt x="7584" y="19594"/>
                    </a:cubicBezTo>
                    <a:cubicBezTo>
                      <a:pt x="7484" y="19569"/>
                      <a:pt x="7335" y="19519"/>
                      <a:pt x="7235" y="19495"/>
                    </a:cubicBezTo>
                    <a:cubicBezTo>
                      <a:pt x="6813" y="19370"/>
                      <a:pt x="6813" y="19370"/>
                      <a:pt x="6813" y="19370"/>
                    </a:cubicBezTo>
                    <a:cubicBezTo>
                      <a:pt x="6664" y="19321"/>
                      <a:pt x="6465" y="19246"/>
                      <a:pt x="6316" y="19197"/>
                    </a:cubicBezTo>
                    <a:cubicBezTo>
                      <a:pt x="5818" y="18973"/>
                      <a:pt x="5818" y="18973"/>
                      <a:pt x="5818" y="18973"/>
                    </a:cubicBezTo>
                    <a:cubicBezTo>
                      <a:pt x="5570" y="18849"/>
                      <a:pt x="5271" y="18700"/>
                      <a:pt x="5047" y="18576"/>
                    </a:cubicBezTo>
                    <a:cubicBezTo>
                      <a:pt x="4476" y="18228"/>
                      <a:pt x="4476" y="18228"/>
                      <a:pt x="4476" y="18228"/>
                    </a:cubicBezTo>
                    <a:cubicBezTo>
                      <a:pt x="4202" y="18054"/>
                      <a:pt x="3879" y="17806"/>
                      <a:pt x="3630" y="17607"/>
                    </a:cubicBezTo>
                    <a:cubicBezTo>
                      <a:pt x="3083" y="17135"/>
                      <a:pt x="3083" y="17135"/>
                      <a:pt x="3083" y="17135"/>
                    </a:cubicBezTo>
                    <a:cubicBezTo>
                      <a:pt x="2884" y="16912"/>
                      <a:pt x="2611" y="16664"/>
                      <a:pt x="2437" y="16440"/>
                    </a:cubicBezTo>
                    <a:cubicBezTo>
                      <a:pt x="1964" y="15869"/>
                      <a:pt x="1964" y="15869"/>
                      <a:pt x="1964" y="15869"/>
                    </a:cubicBezTo>
                    <a:cubicBezTo>
                      <a:pt x="1815" y="15645"/>
                      <a:pt x="1616" y="15372"/>
                      <a:pt x="1467" y="15149"/>
                    </a:cubicBezTo>
                    <a:cubicBezTo>
                      <a:pt x="1094" y="14478"/>
                      <a:pt x="1094" y="14478"/>
                      <a:pt x="1094" y="14478"/>
                    </a:cubicBezTo>
                    <a:cubicBezTo>
                      <a:pt x="995" y="14255"/>
                      <a:pt x="846" y="13932"/>
                      <a:pt x="746" y="13708"/>
                    </a:cubicBezTo>
                    <a:cubicBezTo>
                      <a:pt x="473" y="12963"/>
                      <a:pt x="473" y="12963"/>
                      <a:pt x="473" y="12963"/>
                    </a:cubicBezTo>
                    <a:cubicBezTo>
                      <a:pt x="398" y="12715"/>
                      <a:pt x="299" y="12392"/>
                      <a:pt x="249" y="12144"/>
                    </a:cubicBezTo>
                    <a:cubicBezTo>
                      <a:pt x="100" y="11374"/>
                      <a:pt x="100" y="11374"/>
                      <a:pt x="100" y="11374"/>
                    </a:cubicBezTo>
                    <a:cubicBezTo>
                      <a:pt x="50" y="10927"/>
                      <a:pt x="0" y="10356"/>
                      <a:pt x="0" y="9909"/>
                    </a:cubicBezTo>
                    <a:cubicBezTo>
                      <a:pt x="25" y="9114"/>
                      <a:pt x="25" y="9114"/>
                      <a:pt x="25" y="9114"/>
                    </a:cubicBezTo>
                    <a:cubicBezTo>
                      <a:pt x="50" y="8841"/>
                      <a:pt x="100" y="8493"/>
                      <a:pt x="149" y="8245"/>
                    </a:cubicBezTo>
                    <a:cubicBezTo>
                      <a:pt x="299" y="7475"/>
                      <a:pt x="299" y="7475"/>
                      <a:pt x="299" y="7475"/>
                    </a:cubicBezTo>
                    <a:cubicBezTo>
                      <a:pt x="373" y="7227"/>
                      <a:pt x="473" y="6904"/>
                      <a:pt x="547" y="6656"/>
                    </a:cubicBezTo>
                    <a:cubicBezTo>
                      <a:pt x="846" y="5936"/>
                      <a:pt x="846" y="5936"/>
                      <a:pt x="846" y="5936"/>
                    </a:cubicBezTo>
                    <a:cubicBezTo>
                      <a:pt x="945" y="5712"/>
                      <a:pt x="1094" y="5389"/>
                      <a:pt x="1218" y="5166"/>
                    </a:cubicBezTo>
                    <a:cubicBezTo>
                      <a:pt x="1591" y="4520"/>
                      <a:pt x="1591" y="4520"/>
                      <a:pt x="1591" y="4520"/>
                    </a:cubicBezTo>
                    <a:cubicBezTo>
                      <a:pt x="1741" y="4297"/>
                      <a:pt x="1940" y="4023"/>
                      <a:pt x="2114" y="3825"/>
                    </a:cubicBezTo>
                    <a:cubicBezTo>
                      <a:pt x="2586" y="3254"/>
                      <a:pt x="2586" y="3254"/>
                      <a:pt x="2586" y="3254"/>
                    </a:cubicBezTo>
                    <a:cubicBezTo>
                      <a:pt x="2760" y="3055"/>
                      <a:pt x="3034" y="2807"/>
                      <a:pt x="3232" y="2608"/>
                    </a:cubicBezTo>
                    <a:cubicBezTo>
                      <a:pt x="3755" y="2161"/>
                      <a:pt x="3755" y="2161"/>
                      <a:pt x="3755" y="2161"/>
                    </a:cubicBezTo>
                    <a:cubicBezTo>
                      <a:pt x="3978" y="1987"/>
                      <a:pt x="4302" y="1739"/>
                      <a:pt x="4550" y="1590"/>
                    </a:cubicBezTo>
                    <a:cubicBezTo>
                      <a:pt x="5072" y="1267"/>
                      <a:pt x="5072" y="1267"/>
                      <a:pt x="5072" y="1267"/>
                    </a:cubicBezTo>
                    <a:cubicBezTo>
                      <a:pt x="5744" y="919"/>
                      <a:pt x="5769" y="919"/>
                      <a:pt x="6166" y="745"/>
                    </a:cubicBezTo>
                    <a:cubicBezTo>
                      <a:pt x="6539" y="596"/>
                      <a:pt x="6539" y="596"/>
                      <a:pt x="6539" y="596"/>
                    </a:cubicBezTo>
                    <a:cubicBezTo>
                      <a:pt x="7186" y="373"/>
                      <a:pt x="7658" y="224"/>
                      <a:pt x="8603" y="75"/>
                    </a:cubicBezTo>
                    <a:cubicBezTo>
                      <a:pt x="8876" y="50"/>
                      <a:pt x="8876" y="50"/>
                      <a:pt x="8876" y="50"/>
                    </a:cubicBezTo>
                    <a:cubicBezTo>
                      <a:pt x="8951" y="50"/>
                      <a:pt x="9051" y="25"/>
                      <a:pt x="9125" y="25"/>
                    </a:cubicBezTo>
                    <a:cubicBezTo>
                      <a:pt x="9349" y="25"/>
                      <a:pt x="9349" y="25"/>
                      <a:pt x="9349" y="25"/>
                    </a:cubicBezTo>
                    <a:cubicBezTo>
                      <a:pt x="9423" y="0"/>
                      <a:pt x="9523" y="0"/>
                      <a:pt x="9573" y="0"/>
                    </a:cubicBezTo>
                    <a:cubicBezTo>
                      <a:pt x="9796" y="0"/>
                      <a:pt x="9796" y="0"/>
                      <a:pt x="9796" y="0"/>
                    </a:cubicBezTo>
                    <a:cubicBezTo>
                      <a:pt x="9871" y="0"/>
                      <a:pt x="9946" y="0"/>
                      <a:pt x="10020" y="0"/>
                    </a:cubicBezTo>
                    <a:cubicBezTo>
                      <a:pt x="10244" y="0"/>
                      <a:pt x="10244" y="0"/>
                      <a:pt x="10244" y="0"/>
                    </a:cubicBezTo>
                    <a:cubicBezTo>
                      <a:pt x="10294" y="0"/>
                      <a:pt x="10393" y="0"/>
                      <a:pt x="10443" y="0"/>
                    </a:cubicBezTo>
                    <a:cubicBezTo>
                      <a:pt x="10667" y="25"/>
                      <a:pt x="10667" y="25"/>
                      <a:pt x="10667" y="25"/>
                    </a:cubicBezTo>
                    <a:cubicBezTo>
                      <a:pt x="10741" y="25"/>
                      <a:pt x="10841" y="25"/>
                      <a:pt x="10890" y="50"/>
                    </a:cubicBezTo>
                    <a:cubicBezTo>
                      <a:pt x="11139" y="75"/>
                      <a:pt x="11139" y="75"/>
                      <a:pt x="11139" y="75"/>
                    </a:cubicBezTo>
                    <a:cubicBezTo>
                      <a:pt x="11214" y="75"/>
                      <a:pt x="11313" y="100"/>
                      <a:pt x="11388" y="100"/>
                    </a:cubicBezTo>
                    <a:cubicBezTo>
                      <a:pt x="11661" y="149"/>
                      <a:pt x="11661" y="149"/>
                      <a:pt x="11661" y="149"/>
                    </a:cubicBezTo>
                    <a:cubicBezTo>
                      <a:pt x="11761" y="174"/>
                      <a:pt x="11885" y="174"/>
                      <a:pt x="11960" y="199"/>
                    </a:cubicBezTo>
                    <a:cubicBezTo>
                      <a:pt x="12283" y="274"/>
                      <a:pt x="12283" y="274"/>
                      <a:pt x="12283" y="274"/>
                    </a:cubicBezTo>
                    <a:cubicBezTo>
                      <a:pt x="12407" y="298"/>
                      <a:pt x="12556" y="348"/>
                      <a:pt x="12656" y="373"/>
                    </a:cubicBezTo>
                    <a:cubicBezTo>
                      <a:pt x="13078" y="497"/>
                      <a:pt x="13078" y="497"/>
                      <a:pt x="13078" y="497"/>
                    </a:cubicBezTo>
                    <a:cubicBezTo>
                      <a:pt x="13228" y="547"/>
                      <a:pt x="13427" y="621"/>
                      <a:pt x="13576" y="671"/>
                    </a:cubicBezTo>
                    <a:cubicBezTo>
                      <a:pt x="14073" y="894"/>
                      <a:pt x="14073" y="894"/>
                      <a:pt x="14073" y="894"/>
                    </a:cubicBezTo>
                    <a:cubicBezTo>
                      <a:pt x="14322" y="1019"/>
                      <a:pt x="14620" y="1168"/>
                      <a:pt x="14844" y="1292"/>
                    </a:cubicBezTo>
                    <a:cubicBezTo>
                      <a:pt x="13451" y="497"/>
                      <a:pt x="11761" y="149"/>
                      <a:pt x="9970" y="398"/>
                    </a:cubicBezTo>
                    <a:cubicBezTo>
                      <a:pt x="9970" y="398"/>
                      <a:pt x="9970" y="398"/>
                      <a:pt x="9970" y="398"/>
                    </a:cubicBezTo>
                    <a:cubicBezTo>
                      <a:pt x="1293" y="2956"/>
                      <a:pt x="4351" y="12268"/>
                      <a:pt x="9672" y="14900"/>
                    </a:cubicBezTo>
                    <a:cubicBezTo>
                      <a:pt x="15689" y="17880"/>
                      <a:pt x="21283" y="13112"/>
                      <a:pt x="19294" y="6681"/>
                    </a:cubicBezTo>
                    <a:cubicBezTo>
                      <a:pt x="18548" y="4297"/>
                      <a:pt x="16385" y="348"/>
                      <a:pt x="9970" y="398"/>
                    </a:cubicBezTo>
                    <a:cubicBezTo>
                      <a:pt x="11761" y="149"/>
                      <a:pt x="13451" y="497"/>
                      <a:pt x="14844" y="1292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99" name="Freeform 119"/>
              <p:cNvSpPr>
                <a:spLocks noChangeAspect="1"/>
              </p:cNvSpPr>
              <p:nvPr/>
            </p:nvSpPr>
            <p:spPr bwMode="auto">
              <a:xfrm>
                <a:off x="2298" y="1480"/>
                <a:ext cx="1232" cy="1278"/>
              </a:xfrm>
              <a:custGeom>
                <a:avLst/>
                <a:gdLst>
                  <a:gd name="T0" fmla="*/ 0 w 20533"/>
                  <a:gd name="T1" fmla="*/ 0 h 21300"/>
                  <a:gd name="T2" fmla="*/ 0 w 20533"/>
                  <a:gd name="T3" fmla="*/ 0 h 21300"/>
                  <a:gd name="T4" fmla="*/ 0 w 20533"/>
                  <a:gd name="T5" fmla="*/ 0 h 21300"/>
                  <a:gd name="T6" fmla="*/ 0 w 20533"/>
                  <a:gd name="T7" fmla="*/ 0 h 21300"/>
                  <a:gd name="T8" fmla="*/ 0 w 20533"/>
                  <a:gd name="T9" fmla="*/ 0 h 21300"/>
                  <a:gd name="T10" fmla="*/ 0 w 20533"/>
                  <a:gd name="T11" fmla="*/ 0 h 21300"/>
                  <a:gd name="T12" fmla="*/ 0 w 20533"/>
                  <a:gd name="T13" fmla="*/ 0 h 21300"/>
                  <a:gd name="T14" fmla="*/ 0 w 20533"/>
                  <a:gd name="T15" fmla="*/ 0 h 21300"/>
                  <a:gd name="T16" fmla="*/ 0 w 20533"/>
                  <a:gd name="T17" fmla="*/ 0 h 21300"/>
                  <a:gd name="T18" fmla="*/ 0 w 20533"/>
                  <a:gd name="T19" fmla="*/ 0 h 21300"/>
                  <a:gd name="T20" fmla="*/ 0 w 20533"/>
                  <a:gd name="T21" fmla="*/ 0 h 21300"/>
                  <a:gd name="T22" fmla="*/ 0 w 20533"/>
                  <a:gd name="T23" fmla="*/ 0 h 21300"/>
                  <a:gd name="T24" fmla="*/ 0 w 20533"/>
                  <a:gd name="T25" fmla="*/ 0 h 21300"/>
                  <a:gd name="T26" fmla="*/ 0 w 20533"/>
                  <a:gd name="T27" fmla="*/ 0 h 21300"/>
                  <a:gd name="T28" fmla="*/ 0 w 20533"/>
                  <a:gd name="T29" fmla="*/ 0 h 21300"/>
                  <a:gd name="T30" fmla="*/ 0 w 20533"/>
                  <a:gd name="T31" fmla="*/ 0 h 21300"/>
                  <a:gd name="T32" fmla="*/ 0 w 20533"/>
                  <a:gd name="T33" fmla="*/ 0 h 21300"/>
                  <a:gd name="T34" fmla="*/ 0 w 20533"/>
                  <a:gd name="T35" fmla="*/ 0 h 21300"/>
                  <a:gd name="T36" fmla="*/ 0 w 20533"/>
                  <a:gd name="T37" fmla="*/ 0 h 21300"/>
                  <a:gd name="T38" fmla="*/ 0 w 20533"/>
                  <a:gd name="T39" fmla="*/ 0 h 21300"/>
                  <a:gd name="T40" fmla="*/ 0 w 20533"/>
                  <a:gd name="T41" fmla="*/ 0 h 21300"/>
                  <a:gd name="T42" fmla="*/ 0 w 20533"/>
                  <a:gd name="T43" fmla="*/ 0 h 21300"/>
                  <a:gd name="T44" fmla="*/ 0 w 20533"/>
                  <a:gd name="T45" fmla="*/ 0 h 21300"/>
                  <a:gd name="T46" fmla="*/ 0 w 20533"/>
                  <a:gd name="T47" fmla="*/ 0 h 21300"/>
                  <a:gd name="T48" fmla="*/ 0 w 20533"/>
                  <a:gd name="T49" fmla="*/ 0 h 21300"/>
                  <a:gd name="T50" fmla="*/ 0 w 20533"/>
                  <a:gd name="T51" fmla="*/ 0 h 21300"/>
                  <a:gd name="T52" fmla="*/ 0 w 20533"/>
                  <a:gd name="T53" fmla="*/ 0 h 21300"/>
                  <a:gd name="T54" fmla="*/ 0 w 20533"/>
                  <a:gd name="T55" fmla="*/ 0 h 21300"/>
                  <a:gd name="T56" fmla="*/ 0 w 20533"/>
                  <a:gd name="T57" fmla="*/ 0 h 21300"/>
                  <a:gd name="T58" fmla="*/ 0 w 20533"/>
                  <a:gd name="T59" fmla="*/ 0 h 21300"/>
                  <a:gd name="T60" fmla="*/ 0 w 20533"/>
                  <a:gd name="T61" fmla="*/ 0 h 21300"/>
                  <a:gd name="T62" fmla="*/ 0 w 20533"/>
                  <a:gd name="T63" fmla="*/ 0 h 21300"/>
                  <a:gd name="T64" fmla="*/ 0 w 20533"/>
                  <a:gd name="T65" fmla="*/ 0 h 21300"/>
                  <a:gd name="T66" fmla="*/ 0 w 20533"/>
                  <a:gd name="T67" fmla="*/ 0 h 21300"/>
                  <a:gd name="T68" fmla="*/ 0 w 20533"/>
                  <a:gd name="T69" fmla="*/ 0 h 21300"/>
                  <a:gd name="T70" fmla="*/ 0 w 20533"/>
                  <a:gd name="T71" fmla="*/ 0 h 21300"/>
                  <a:gd name="T72" fmla="*/ 0 w 20533"/>
                  <a:gd name="T73" fmla="*/ 0 h 21300"/>
                  <a:gd name="T74" fmla="*/ 0 w 20533"/>
                  <a:gd name="T75" fmla="*/ 0 h 21300"/>
                  <a:gd name="T76" fmla="*/ 0 w 20533"/>
                  <a:gd name="T77" fmla="*/ 0 h 21300"/>
                  <a:gd name="T78" fmla="*/ 0 w 20533"/>
                  <a:gd name="T79" fmla="*/ 0 h 21300"/>
                  <a:gd name="T80" fmla="*/ 0 w 20533"/>
                  <a:gd name="T81" fmla="*/ 0 h 21300"/>
                  <a:gd name="T82" fmla="*/ 0 w 20533"/>
                  <a:gd name="T83" fmla="*/ 0 h 21300"/>
                  <a:gd name="T84" fmla="*/ 0 w 20533"/>
                  <a:gd name="T85" fmla="*/ 0 h 21300"/>
                  <a:gd name="T86" fmla="*/ 0 w 20533"/>
                  <a:gd name="T87" fmla="*/ 0 h 21300"/>
                  <a:gd name="T88" fmla="*/ 0 w 20533"/>
                  <a:gd name="T89" fmla="*/ 0 h 21300"/>
                  <a:gd name="T90" fmla="*/ 0 w 20533"/>
                  <a:gd name="T91" fmla="*/ 0 h 21300"/>
                  <a:gd name="T92" fmla="*/ 0 w 20533"/>
                  <a:gd name="T93" fmla="*/ 0 h 21300"/>
                  <a:gd name="T94" fmla="*/ 0 w 20533"/>
                  <a:gd name="T95" fmla="*/ 0 h 21300"/>
                  <a:gd name="T96" fmla="*/ 0 w 20533"/>
                  <a:gd name="T97" fmla="*/ 0 h 21300"/>
                  <a:gd name="T98" fmla="*/ 0 w 20533"/>
                  <a:gd name="T99" fmla="*/ 0 h 21300"/>
                  <a:gd name="T100" fmla="*/ 0 w 20533"/>
                  <a:gd name="T101" fmla="*/ 0 h 213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0533"/>
                  <a:gd name="T154" fmla="*/ 0 h 21300"/>
                  <a:gd name="T155" fmla="*/ 20533 w 20533"/>
                  <a:gd name="T156" fmla="*/ 21300 h 213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0533" h="21300">
                    <a:moveTo>
                      <a:pt x="14841" y="2731"/>
                    </a:moveTo>
                    <a:cubicBezTo>
                      <a:pt x="15487" y="3103"/>
                      <a:pt x="15984" y="3451"/>
                      <a:pt x="16680" y="4071"/>
                    </a:cubicBezTo>
                    <a:cubicBezTo>
                      <a:pt x="17202" y="4593"/>
                      <a:pt x="17202" y="4593"/>
                      <a:pt x="17202" y="4593"/>
                    </a:cubicBezTo>
                    <a:cubicBezTo>
                      <a:pt x="17376" y="4791"/>
                      <a:pt x="17625" y="5064"/>
                      <a:pt x="17799" y="5288"/>
                    </a:cubicBezTo>
                    <a:cubicBezTo>
                      <a:pt x="18246" y="5884"/>
                      <a:pt x="18246" y="5884"/>
                      <a:pt x="18246" y="5884"/>
                    </a:cubicBezTo>
                    <a:cubicBezTo>
                      <a:pt x="18371" y="6107"/>
                      <a:pt x="18570" y="6405"/>
                      <a:pt x="18694" y="6628"/>
                    </a:cubicBezTo>
                    <a:cubicBezTo>
                      <a:pt x="19017" y="7324"/>
                      <a:pt x="19017" y="7324"/>
                      <a:pt x="19017" y="7324"/>
                    </a:cubicBezTo>
                    <a:cubicBezTo>
                      <a:pt x="19117" y="7572"/>
                      <a:pt x="19266" y="7870"/>
                      <a:pt x="19340" y="8118"/>
                    </a:cubicBezTo>
                    <a:cubicBezTo>
                      <a:pt x="19564" y="8863"/>
                      <a:pt x="19564" y="8863"/>
                      <a:pt x="19564" y="8863"/>
                    </a:cubicBezTo>
                    <a:cubicBezTo>
                      <a:pt x="19614" y="9111"/>
                      <a:pt x="19713" y="9459"/>
                      <a:pt x="19738" y="9707"/>
                    </a:cubicBezTo>
                    <a:cubicBezTo>
                      <a:pt x="19837" y="10501"/>
                      <a:pt x="19837" y="10501"/>
                      <a:pt x="19837" y="10501"/>
                    </a:cubicBezTo>
                    <a:cubicBezTo>
                      <a:pt x="19862" y="10774"/>
                      <a:pt x="19887" y="11122"/>
                      <a:pt x="19887" y="11395"/>
                    </a:cubicBezTo>
                    <a:cubicBezTo>
                      <a:pt x="19862" y="12189"/>
                      <a:pt x="19862" y="12189"/>
                      <a:pt x="19862" y="12189"/>
                    </a:cubicBezTo>
                    <a:cubicBezTo>
                      <a:pt x="19813" y="12487"/>
                      <a:pt x="19763" y="12884"/>
                      <a:pt x="19713" y="13157"/>
                    </a:cubicBezTo>
                    <a:cubicBezTo>
                      <a:pt x="19539" y="13927"/>
                      <a:pt x="19539" y="13927"/>
                      <a:pt x="19539" y="13927"/>
                    </a:cubicBezTo>
                    <a:cubicBezTo>
                      <a:pt x="19465" y="14175"/>
                      <a:pt x="19390" y="14498"/>
                      <a:pt x="19291" y="14746"/>
                    </a:cubicBezTo>
                    <a:cubicBezTo>
                      <a:pt x="18992" y="15466"/>
                      <a:pt x="18992" y="15466"/>
                      <a:pt x="18992" y="15466"/>
                    </a:cubicBezTo>
                    <a:cubicBezTo>
                      <a:pt x="18893" y="15690"/>
                      <a:pt x="18744" y="15988"/>
                      <a:pt x="18619" y="16211"/>
                    </a:cubicBezTo>
                    <a:cubicBezTo>
                      <a:pt x="18222" y="16856"/>
                      <a:pt x="18222" y="16856"/>
                      <a:pt x="18222" y="16856"/>
                    </a:cubicBezTo>
                    <a:cubicBezTo>
                      <a:pt x="18072" y="17080"/>
                      <a:pt x="17874" y="17353"/>
                      <a:pt x="17700" y="17576"/>
                    </a:cubicBezTo>
                    <a:cubicBezTo>
                      <a:pt x="17227" y="18123"/>
                      <a:pt x="17227" y="18123"/>
                      <a:pt x="17227" y="18123"/>
                    </a:cubicBezTo>
                    <a:cubicBezTo>
                      <a:pt x="17028" y="18321"/>
                      <a:pt x="16780" y="18569"/>
                      <a:pt x="16581" y="18768"/>
                    </a:cubicBezTo>
                    <a:cubicBezTo>
                      <a:pt x="16059" y="19190"/>
                      <a:pt x="16059" y="19190"/>
                      <a:pt x="16059" y="19190"/>
                    </a:cubicBezTo>
                    <a:cubicBezTo>
                      <a:pt x="15810" y="19389"/>
                      <a:pt x="15487" y="19612"/>
                      <a:pt x="15239" y="19786"/>
                    </a:cubicBezTo>
                    <a:cubicBezTo>
                      <a:pt x="14741" y="20084"/>
                      <a:pt x="14741" y="20084"/>
                      <a:pt x="14741" y="20084"/>
                    </a:cubicBezTo>
                    <a:cubicBezTo>
                      <a:pt x="14070" y="20406"/>
                      <a:pt x="14045" y="20431"/>
                      <a:pt x="13598" y="20605"/>
                    </a:cubicBezTo>
                    <a:cubicBezTo>
                      <a:pt x="13250" y="20729"/>
                      <a:pt x="13250" y="20729"/>
                      <a:pt x="13250" y="20729"/>
                    </a:cubicBezTo>
                    <a:cubicBezTo>
                      <a:pt x="12728" y="20903"/>
                      <a:pt x="12231" y="21077"/>
                      <a:pt x="11261" y="21226"/>
                    </a:cubicBezTo>
                    <a:cubicBezTo>
                      <a:pt x="11013" y="21250"/>
                      <a:pt x="11013" y="21250"/>
                      <a:pt x="11013" y="21250"/>
                    </a:cubicBezTo>
                    <a:cubicBezTo>
                      <a:pt x="10938" y="21250"/>
                      <a:pt x="10839" y="21275"/>
                      <a:pt x="10764" y="21275"/>
                    </a:cubicBezTo>
                    <a:cubicBezTo>
                      <a:pt x="10515" y="21275"/>
                      <a:pt x="10515" y="21275"/>
                      <a:pt x="10515" y="21275"/>
                    </a:cubicBezTo>
                    <a:cubicBezTo>
                      <a:pt x="10466" y="21300"/>
                      <a:pt x="10366" y="21300"/>
                      <a:pt x="10292" y="21300"/>
                    </a:cubicBezTo>
                    <a:cubicBezTo>
                      <a:pt x="10068" y="21300"/>
                      <a:pt x="10068" y="21300"/>
                      <a:pt x="10068" y="21300"/>
                    </a:cubicBezTo>
                    <a:cubicBezTo>
                      <a:pt x="10018" y="21300"/>
                      <a:pt x="9919" y="21300"/>
                      <a:pt x="9869" y="21300"/>
                    </a:cubicBezTo>
                    <a:cubicBezTo>
                      <a:pt x="9645" y="21300"/>
                      <a:pt x="9645" y="21300"/>
                      <a:pt x="9645" y="21300"/>
                    </a:cubicBezTo>
                    <a:cubicBezTo>
                      <a:pt x="9571" y="21300"/>
                      <a:pt x="9496" y="21300"/>
                      <a:pt x="9422" y="21300"/>
                    </a:cubicBezTo>
                    <a:cubicBezTo>
                      <a:pt x="9198" y="21275"/>
                      <a:pt x="9198" y="21275"/>
                      <a:pt x="9198" y="21275"/>
                    </a:cubicBezTo>
                    <a:cubicBezTo>
                      <a:pt x="9148" y="21275"/>
                      <a:pt x="9049" y="21250"/>
                      <a:pt x="8974" y="21250"/>
                    </a:cubicBezTo>
                    <a:cubicBezTo>
                      <a:pt x="8750" y="21226"/>
                      <a:pt x="8750" y="21226"/>
                      <a:pt x="8750" y="21226"/>
                    </a:cubicBezTo>
                    <a:cubicBezTo>
                      <a:pt x="8676" y="21226"/>
                      <a:pt x="8552" y="21201"/>
                      <a:pt x="8477" y="21201"/>
                    </a:cubicBezTo>
                    <a:cubicBezTo>
                      <a:pt x="8204" y="21151"/>
                      <a:pt x="8204" y="21151"/>
                      <a:pt x="8204" y="21151"/>
                    </a:cubicBezTo>
                    <a:cubicBezTo>
                      <a:pt x="8129" y="21126"/>
                      <a:pt x="8005" y="21126"/>
                      <a:pt x="7930" y="21102"/>
                    </a:cubicBezTo>
                    <a:cubicBezTo>
                      <a:pt x="7582" y="21027"/>
                      <a:pt x="7582" y="21027"/>
                      <a:pt x="7582" y="21027"/>
                    </a:cubicBezTo>
                    <a:cubicBezTo>
                      <a:pt x="7483" y="21002"/>
                      <a:pt x="7333" y="20953"/>
                      <a:pt x="7234" y="20928"/>
                    </a:cubicBezTo>
                    <a:cubicBezTo>
                      <a:pt x="6811" y="20804"/>
                      <a:pt x="6811" y="20804"/>
                      <a:pt x="6811" y="20804"/>
                    </a:cubicBezTo>
                    <a:cubicBezTo>
                      <a:pt x="6662" y="20754"/>
                      <a:pt x="6463" y="20680"/>
                      <a:pt x="6314" y="20630"/>
                    </a:cubicBezTo>
                    <a:cubicBezTo>
                      <a:pt x="5817" y="20406"/>
                      <a:pt x="5817" y="20406"/>
                      <a:pt x="5817" y="20406"/>
                    </a:cubicBezTo>
                    <a:cubicBezTo>
                      <a:pt x="5568" y="20282"/>
                      <a:pt x="5270" y="20133"/>
                      <a:pt x="5046" y="20009"/>
                    </a:cubicBezTo>
                    <a:cubicBezTo>
                      <a:pt x="4475" y="19662"/>
                      <a:pt x="4475" y="19662"/>
                      <a:pt x="4475" y="19662"/>
                    </a:cubicBezTo>
                    <a:cubicBezTo>
                      <a:pt x="4201" y="19488"/>
                      <a:pt x="3878" y="19240"/>
                      <a:pt x="3630" y="19041"/>
                    </a:cubicBezTo>
                    <a:cubicBezTo>
                      <a:pt x="3083" y="18569"/>
                      <a:pt x="3083" y="18569"/>
                      <a:pt x="3083" y="18569"/>
                    </a:cubicBezTo>
                    <a:cubicBezTo>
                      <a:pt x="2884" y="18346"/>
                      <a:pt x="2610" y="18098"/>
                      <a:pt x="2436" y="17874"/>
                    </a:cubicBezTo>
                    <a:cubicBezTo>
                      <a:pt x="1964" y="17303"/>
                      <a:pt x="1964" y="17303"/>
                      <a:pt x="1964" y="17303"/>
                    </a:cubicBezTo>
                    <a:cubicBezTo>
                      <a:pt x="1815" y="17080"/>
                      <a:pt x="1616" y="16807"/>
                      <a:pt x="1467" y="16583"/>
                    </a:cubicBezTo>
                    <a:cubicBezTo>
                      <a:pt x="1094" y="15913"/>
                      <a:pt x="1094" y="15913"/>
                      <a:pt x="1094" y="15913"/>
                    </a:cubicBezTo>
                    <a:cubicBezTo>
                      <a:pt x="994" y="15690"/>
                      <a:pt x="845" y="15367"/>
                      <a:pt x="746" y="15143"/>
                    </a:cubicBezTo>
                    <a:cubicBezTo>
                      <a:pt x="472" y="14399"/>
                      <a:pt x="472" y="14399"/>
                      <a:pt x="472" y="14399"/>
                    </a:cubicBezTo>
                    <a:cubicBezTo>
                      <a:pt x="398" y="14150"/>
                      <a:pt x="298" y="13828"/>
                      <a:pt x="249" y="13580"/>
                    </a:cubicBezTo>
                    <a:cubicBezTo>
                      <a:pt x="100" y="12810"/>
                      <a:pt x="100" y="12810"/>
                      <a:pt x="100" y="12810"/>
                    </a:cubicBezTo>
                    <a:cubicBezTo>
                      <a:pt x="50" y="12363"/>
                      <a:pt x="0" y="11792"/>
                      <a:pt x="0" y="11345"/>
                    </a:cubicBezTo>
                    <a:cubicBezTo>
                      <a:pt x="25" y="10551"/>
                      <a:pt x="25" y="10551"/>
                      <a:pt x="25" y="10551"/>
                    </a:cubicBezTo>
                    <a:cubicBezTo>
                      <a:pt x="50" y="10278"/>
                      <a:pt x="100" y="9930"/>
                      <a:pt x="149" y="9682"/>
                    </a:cubicBezTo>
                    <a:cubicBezTo>
                      <a:pt x="298" y="8912"/>
                      <a:pt x="298" y="8912"/>
                      <a:pt x="298" y="8912"/>
                    </a:cubicBezTo>
                    <a:cubicBezTo>
                      <a:pt x="373" y="8664"/>
                      <a:pt x="472" y="8341"/>
                      <a:pt x="547" y="8093"/>
                    </a:cubicBezTo>
                    <a:cubicBezTo>
                      <a:pt x="845" y="7373"/>
                      <a:pt x="845" y="7373"/>
                      <a:pt x="845" y="7373"/>
                    </a:cubicBezTo>
                    <a:cubicBezTo>
                      <a:pt x="945" y="7150"/>
                      <a:pt x="1094" y="6827"/>
                      <a:pt x="1218" y="6604"/>
                    </a:cubicBezTo>
                    <a:cubicBezTo>
                      <a:pt x="1591" y="5958"/>
                      <a:pt x="1591" y="5958"/>
                      <a:pt x="1591" y="5958"/>
                    </a:cubicBezTo>
                    <a:cubicBezTo>
                      <a:pt x="1740" y="5735"/>
                      <a:pt x="1939" y="5462"/>
                      <a:pt x="2113" y="5263"/>
                    </a:cubicBezTo>
                    <a:cubicBezTo>
                      <a:pt x="2585" y="4692"/>
                      <a:pt x="2585" y="4692"/>
                      <a:pt x="2585" y="4692"/>
                    </a:cubicBezTo>
                    <a:cubicBezTo>
                      <a:pt x="2759" y="4493"/>
                      <a:pt x="3033" y="4245"/>
                      <a:pt x="3232" y="4047"/>
                    </a:cubicBezTo>
                    <a:cubicBezTo>
                      <a:pt x="3754" y="3600"/>
                      <a:pt x="3754" y="3600"/>
                      <a:pt x="3754" y="3600"/>
                    </a:cubicBezTo>
                    <a:cubicBezTo>
                      <a:pt x="3978" y="3426"/>
                      <a:pt x="4301" y="3178"/>
                      <a:pt x="4549" y="3029"/>
                    </a:cubicBezTo>
                    <a:cubicBezTo>
                      <a:pt x="5071" y="2706"/>
                      <a:pt x="5071" y="2706"/>
                      <a:pt x="5071" y="2706"/>
                    </a:cubicBezTo>
                    <a:cubicBezTo>
                      <a:pt x="5743" y="2359"/>
                      <a:pt x="5767" y="2359"/>
                      <a:pt x="6165" y="2185"/>
                    </a:cubicBezTo>
                    <a:cubicBezTo>
                      <a:pt x="6538" y="2036"/>
                      <a:pt x="6538" y="2036"/>
                      <a:pt x="6538" y="2036"/>
                    </a:cubicBezTo>
                    <a:cubicBezTo>
                      <a:pt x="7184" y="1812"/>
                      <a:pt x="7657" y="1663"/>
                      <a:pt x="8601" y="1514"/>
                    </a:cubicBezTo>
                    <a:cubicBezTo>
                      <a:pt x="8875" y="1490"/>
                      <a:pt x="8875" y="1490"/>
                      <a:pt x="8875" y="1490"/>
                    </a:cubicBezTo>
                    <a:cubicBezTo>
                      <a:pt x="8949" y="1490"/>
                      <a:pt x="9049" y="1465"/>
                      <a:pt x="9123" y="1465"/>
                    </a:cubicBezTo>
                    <a:cubicBezTo>
                      <a:pt x="9347" y="1465"/>
                      <a:pt x="9347" y="1465"/>
                      <a:pt x="9347" y="1465"/>
                    </a:cubicBezTo>
                    <a:cubicBezTo>
                      <a:pt x="9422" y="1440"/>
                      <a:pt x="9521" y="1440"/>
                      <a:pt x="9571" y="1440"/>
                    </a:cubicBezTo>
                    <a:cubicBezTo>
                      <a:pt x="9794" y="1440"/>
                      <a:pt x="9794" y="1440"/>
                      <a:pt x="9794" y="1440"/>
                    </a:cubicBezTo>
                    <a:cubicBezTo>
                      <a:pt x="9869" y="1440"/>
                      <a:pt x="9944" y="1440"/>
                      <a:pt x="10018" y="1440"/>
                    </a:cubicBezTo>
                    <a:cubicBezTo>
                      <a:pt x="10242" y="1440"/>
                      <a:pt x="10242" y="1440"/>
                      <a:pt x="10242" y="1440"/>
                    </a:cubicBezTo>
                    <a:cubicBezTo>
                      <a:pt x="10292" y="1440"/>
                      <a:pt x="10391" y="1440"/>
                      <a:pt x="10441" y="1440"/>
                    </a:cubicBezTo>
                    <a:cubicBezTo>
                      <a:pt x="10665" y="1465"/>
                      <a:pt x="10665" y="1465"/>
                      <a:pt x="10665" y="1465"/>
                    </a:cubicBezTo>
                    <a:cubicBezTo>
                      <a:pt x="10739" y="1465"/>
                      <a:pt x="10839" y="1465"/>
                      <a:pt x="10888" y="1490"/>
                    </a:cubicBezTo>
                    <a:cubicBezTo>
                      <a:pt x="11137" y="1514"/>
                      <a:pt x="11137" y="1514"/>
                      <a:pt x="11137" y="1514"/>
                    </a:cubicBezTo>
                    <a:cubicBezTo>
                      <a:pt x="11211" y="1514"/>
                      <a:pt x="11311" y="1539"/>
                      <a:pt x="11385" y="1539"/>
                    </a:cubicBezTo>
                    <a:cubicBezTo>
                      <a:pt x="11659" y="1589"/>
                      <a:pt x="11659" y="1589"/>
                      <a:pt x="11659" y="1589"/>
                    </a:cubicBezTo>
                    <a:cubicBezTo>
                      <a:pt x="11758" y="1614"/>
                      <a:pt x="11883" y="1614"/>
                      <a:pt x="11957" y="1639"/>
                    </a:cubicBezTo>
                    <a:cubicBezTo>
                      <a:pt x="12280" y="1713"/>
                      <a:pt x="12280" y="1713"/>
                      <a:pt x="12280" y="1713"/>
                    </a:cubicBezTo>
                    <a:cubicBezTo>
                      <a:pt x="12405" y="1738"/>
                      <a:pt x="12554" y="1788"/>
                      <a:pt x="12653" y="1812"/>
                    </a:cubicBezTo>
                    <a:cubicBezTo>
                      <a:pt x="13076" y="1936"/>
                      <a:pt x="13076" y="1936"/>
                      <a:pt x="13076" y="1936"/>
                    </a:cubicBezTo>
                    <a:cubicBezTo>
                      <a:pt x="13225" y="1986"/>
                      <a:pt x="13424" y="2061"/>
                      <a:pt x="13573" y="2110"/>
                    </a:cubicBezTo>
                    <a:cubicBezTo>
                      <a:pt x="14070" y="2334"/>
                      <a:pt x="14070" y="2334"/>
                      <a:pt x="14070" y="2334"/>
                    </a:cubicBezTo>
                    <a:cubicBezTo>
                      <a:pt x="14319" y="2458"/>
                      <a:pt x="14617" y="2607"/>
                      <a:pt x="14841" y="2731"/>
                    </a:cubicBezTo>
                    <a:cubicBezTo>
                      <a:pt x="14368" y="2458"/>
                      <a:pt x="13846" y="2234"/>
                      <a:pt x="13300" y="2061"/>
                    </a:cubicBezTo>
                    <a:cubicBezTo>
                      <a:pt x="13300" y="2061"/>
                      <a:pt x="13300" y="2061"/>
                      <a:pt x="13300" y="2061"/>
                    </a:cubicBezTo>
                    <a:cubicBezTo>
                      <a:pt x="5941" y="0"/>
                      <a:pt x="2063" y="7100"/>
                      <a:pt x="5469" y="12884"/>
                    </a:cubicBezTo>
                    <a:cubicBezTo>
                      <a:pt x="9297" y="19364"/>
                      <a:pt x="18122" y="19066"/>
                      <a:pt x="19614" y="12413"/>
                    </a:cubicBezTo>
                    <a:cubicBezTo>
                      <a:pt x="20533" y="8168"/>
                      <a:pt x="17700" y="3550"/>
                      <a:pt x="13300" y="2061"/>
                    </a:cubicBezTo>
                    <a:cubicBezTo>
                      <a:pt x="13846" y="2234"/>
                      <a:pt x="14368" y="2458"/>
                      <a:pt x="14841" y="2731"/>
                    </a:cubicBezTo>
                  </a:path>
                </a:pathLst>
              </a:custGeom>
              <a:solidFill>
                <a:srgbClr val="F9A8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700" name="Freeform 120"/>
              <p:cNvSpPr>
                <a:spLocks noChangeAspect="1"/>
              </p:cNvSpPr>
              <p:nvPr/>
            </p:nvSpPr>
            <p:spPr bwMode="auto">
              <a:xfrm>
                <a:off x="2298" y="1436"/>
                <a:ext cx="1219" cy="1322"/>
              </a:xfrm>
              <a:custGeom>
                <a:avLst/>
                <a:gdLst>
                  <a:gd name="T0" fmla="*/ 0 w 20317"/>
                  <a:gd name="T1" fmla="*/ 0 h 22033"/>
                  <a:gd name="T2" fmla="*/ 0 w 20317"/>
                  <a:gd name="T3" fmla="*/ 0 h 22033"/>
                  <a:gd name="T4" fmla="*/ 0 w 20317"/>
                  <a:gd name="T5" fmla="*/ 0 h 22033"/>
                  <a:gd name="T6" fmla="*/ 0 w 20317"/>
                  <a:gd name="T7" fmla="*/ 0 h 22033"/>
                  <a:gd name="T8" fmla="*/ 0 w 20317"/>
                  <a:gd name="T9" fmla="*/ 0 h 22033"/>
                  <a:gd name="T10" fmla="*/ 0 w 20317"/>
                  <a:gd name="T11" fmla="*/ 0 h 22033"/>
                  <a:gd name="T12" fmla="*/ 0 w 20317"/>
                  <a:gd name="T13" fmla="*/ 0 h 22033"/>
                  <a:gd name="T14" fmla="*/ 0 w 20317"/>
                  <a:gd name="T15" fmla="*/ 0 h 22033"/>
                  <a:gd name="T16" fmla="*/ 0 w 20317"/>
                  <a:gd name="T17" fmla="*/ 0 h 22033"/>
                  <a:gd name="T18" fmla="*/ 0 w 20317"/>
                  <a:gd name="T19" fmla="*/ 0 h 22033"/>
                  <a:gd name="T20" fmla="*/ 0 w 20317"/>
                  <a:gd name="T21" fmla="*/ 0 h 22033"/>
                  <a:gd name="T22" fmla="*/ 0 w 20317"/>
                  <a:gd name="T23" fmla="*/ 0 h 22033"/>
                  <a:gd name="T24" fmla="*/ 0 w 20317"/>
                  <a:gd name="T25" fmla="*/ 0 h 22033"/>
                  <a:gd name="T26" fmla="*/ 0 w 20317"/>
                  <a:gd name="T27" fmla="*/ 0 h 22033"/>
                  <a:gd name="T28" fmla="*/ 0 w 20317"/>
                  <a:gd name="T29" fmla="*/ 0 h 22033"/>
                  <a:gd name="T30" fmla="*/ 0 w 20317"/>
                  <a:gd name="T31" fmla="*/ 0 h 22033"/>
                  <a:gd name="T32" fmla="*/ 0 w 20317"/>
                  <a:gd name="T33" fmla="*/ 0 h 22033"/>
                  <a:gd name="T34" fmla="*/ 0 w 20317"/>
                  <a:gd name="T35" fmla="*/ 0 h 22033"/>
                  <a:gd name="T36" fmla="*/ 0 w 20317"/>
                  <a:gd name="T37" fmla="*/ 0 h 22033"/>
                  <a:gd name="T38" fmla="*/ 0 w 20317"/>
                  <a:gd name="T39" fmla="*/ 0 h 22033"/>
                  <a:gd name="T40" fmla="*/ 0 w 20317"/>
                  <a:gd name="T41" fmla="*/ 0 h 22033"/>
                  <a:gd name="T42" fmla="*/ 0 w 20317"/>
                  <a:gd name="T43" fmla="*/ 0 h 22033"/>
                  <a:gd name="T44" fmla="*/ 0 w 20317"/>
                  <a:gd name="T45" fmla="*/ 0 h 22033"/>
                  <a:gd name="T46" fmla="*/ 0 w 20317"/>
                  <a:gd name="T47" fmla="*/ 0 h 22033"/>
                  <a:gd name="T48" fmla="*/ 0 w 20317"/>
                  <a:gd name="T49" fmla="*/ 0 h 22033"/>
                  <a:gd name="T50" fmla="*/ 0 w 20317"/>
                  <a:gd name="T51" fmla="*/ 0 h 22033"/>
                  <a:gd name="T52" fmla="*/ 0 w 20317"/>
                  <a:gd name="T53" fmla="*/ 0 h 22033"/>
                  <a:gd name="T54" fmla="*/ 0 w 20317"/>
                  <a:gd name="T55" fmla="*/ 0 h 22033"/>
                  <a:gd name="T56" fmla="*/ 0 w 20317"/>
                  <a:gd name="T57" fmla="*/ 0 h 22033"/>
                  <a:gd name="T58" fmla="*/ 0 w 20317"/>
                  <a:gd name="T59" fmla="*/ 0 h 22033"/>
                  <a:gd name="T60" fmla="*/ 0 w 20317"/>
                  <a:gd name="T61" fmla="*/ 0 h 22033"/>
                  <a:gd name="T62" fmla="*/ 0 w 20317"/>
                  <a:gd name="T63" fmla="*/ 0 h 22033"/>
                  <a:gd name="T64" fmla="*/ 0 w 20317"/>
                  <a:gd name="T65" fmla="*/ 0 h 22033"/>
                  <a:gd name="T66" fmla="*/ 0 w 20317"/>
                  <a:gd name="T67" fmla="*/ 0 h 22033"/>
                  <a:gd name="T68" fmla="*/ 0 w 20317"/>
                  <a:gd name="T69" fmla="*/ 0 h 22033"/>
                  <a:gd name="T70" fmla="*/ 0 w 20317"/>
                  <a:gd name="T71" fmla="*/ 0 h 22033"/>
                  <a:gd name="T72" fmla="*/ 0 w 20317"/>
                  <a:gd name="T73" fmla="*/ 0 h 22033"/>
                  <a:gd name="T74" fmla="*/ 0 w 20317"/>
                  <a:gd name="T75" fmla="*/ 0 h 22033"/>
                  <a:gd name="T76" fmla="*/ 0 w 20317"/>
                  <a:gd name="T77" fmla="*/ 0 h 22033"/>
                  <a:gd name="T78" fmla="*/ 0 w 20317"/>
                  <a:gd name="T79" fmla="*/ 0 h 22033"/>
                  <a:gd name="T80" fmla="*/ 0 w 20317"/>
                  <a:gd name="T81" fmla="*/ 0 h 22033"/>
                  <a:gd name="T82" fmla="*/ 0 w 20317"/>
                  <a:gd name="T83" fmla="*/ 0 h 22033"/>
                  <a:gd name="T84" fmla="*/ 0 w 20317"/>
                  <a:gd name="T85" fmla="*/ 0 h 22033"/>
                  <a:gd name="T86" fmla="*/ 0 w 20317"/>
                  <a:gd name="T87" fmla="*/ 0 h 22033"/>
                  <a:gd name="T88" fmla="*/ 0 w 20317"/>
                  <a:gd name="T89" fmla="*/ 0 h 22033"/>
                  <a:gd name="T90" fmla="*/ 0 w 20317"/>
                  <a:gd name="T91" fmla="*/ 0 h 22033"/>
                  <a:gd name="T92" fmla="*/ 0 w 20317"/>
                  <a:gd name="T93" fmla="*/ 0 h 2203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317"/>
                  <a:gd name="T142" fmla="*/ 0 h 22033"/>
                  <a:gd name="T143" fmla="*/ 20317 w 20317"/>
                  <a:gd name="T144" fmla="*/ 22033 h 2203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317" h="22033">
                    <a:moveTo>
                      <a:pt x="19347" y="8843"/>
                    </a:moveTo>
                    <a:cubicBezTo>
                      <a:pt x="19446" y="9166"/>
                      <a:pt x="19621" y="9663"/>
                      <a:pt x="19745" y="10433"/>
                    </a:cubicBezTo>
                    <a:cubicBezTo>
                      <a:pt x="19844" y="11228"/>
                      <a:pt x="19844" y="11228"/>
                      <a:pt x="19844" y="11228"/>
                    </a:cubicBezTo>
                    <a:cubicBezTo>
                      <a:pt x="19869" y="11501"/>
                      <a:pt x="19894" y="11849"/>
                      <a:pt x="19894" y="12122"/>
                    </a:cubicBezTo>
                    <a:cubicBezTo>
                      <a:pt x="19869" y="12917"/>
                      <a:pt x="19869" y="12917"/>
                      <a:pt x="19869" y="12917"/>
                    </a:cubicBezTo>
                    <a:cubicBezTo>
                      <a:pt x="19819" y="13215"/>
                      <a:pt x="19770" y="13612"/>
                      <a:pt x="19720" y="13886"/>
                    </a:cubicBezTo>
                    <a:cubicBezTo>
                      <a:pt x="19546" y="14656"/>
                      <a:pt x="19546" y="14656"/>
                      <a:pt x="19546" y="14656"/>
                    </a:cubicBezTo>
                    <a:cubicBezTo>
                      <a:pt x="19471" y="14904"/>
                      <a:pt x="19397" y="15227"/>
                      <a:pt x="19297" y="15475"/>
                    </a:cubicBezTo>
                    <a:cubicBezTo>
                      <a:pt x="18999" y="16196"/>
                      <a:pt x="18999" y="16196"/>
                      <a:pt x="18999" y="16196"/>
                    </a:cubicBezTo>
                    <a:cubicBezTo>
                      <a:pt x="18899" y="16419"/>
                      <a:pt x="18750" y="16717"/>
                      <a:pt x="18626" y="16941"/>
                    </a:cubicBezTo>
                    <a:cubicBezTo>
                      <a:pt x="18228" y="17587"/>
                      <a:pt x="18228" y="17587"/>
                      <a:pt x="18228" y="17587"/>
                    </a:cubicBezTo>
                    <a:cubicBezTo>
                      <a:pt x="18079" y="17810"/>
                      <a:pt x="17880" y="18084"/>
                      <a:pt x="17706" y="18307"/>
                    </a:cubicBezTo>
                    <a:cubicBezTo>
                      <a:pt x="17233" y="18854"/>
                      <a:pt x="17233" y="18854"/>
                      <a:pt x="17233" y="18854"/>
                    </a:cubicBezTo>
                    <a:cubicBezTo>
                      <a:pt x="17034" y="19052"/>
                      <a:pt x="16786" y="19301"/>
                      <a:pt x="16587" y="19499"/>
                    </a:cubicBezTo>
                    <a:cubicBezTo>
                      <a:pt x="16064" y="19922"/>
                      <a:pt x="16064" y="19922"/>
                      <a:pt x="16064" y="19922"/>
                    </a:cubicBezTo>
                    <a:cubicBezTo>
                      <a:pt x="15816" y="20120"/>
                      <a:pt x="15493" y="20344"/>
                      <a:pt x="15244" y="20518"/>
                    </a:cubicBezTo>
                    <a:cubicBezTo>
                      <a:pt x="14747" y="20816"/>
                      <a:pt x="14747" y="20816"/>
                      <a:pt x="14747" y="20816"/>
                    </a:cubicBezTo>
                    <a:cubicBezTo>
                      <a:pt x="14075" y="21139"/>
                      <a:pt x="14050" y="21164"/>
                      <a:pt x="13603" y="21338"/>
                    </a:cubicBezTo>
                    <a:cubicBezTo>
                      <a:pt x="13254" y="21462"/>
                      <a:pt x="13254" y="21462"/>
                      <a:pt x="13254" y="21462"/>
                    </a:cubicBezTo>
                    <a:cubicBezTo>
                      <a:pt x="12732" y="21636"/>
                      <a:pt x="12235" y="21810"/>
                      <a:pt x="11265" y="21959"/>
                    </a:cubicBezTo>
                    <a:cubicBezTo>
                      <a:pt x="11016" y="21983"/>
                      <a:pt x="11016" y="21983"/>
                      <a:pt x="11016" y="21983"/>
                    </a:cubicBezTo>
                    <a:cubicBezTo>
                      <a:pt x="10942" y="21983"/>
                      <a:pt x="10842" y="22008"/>
                      <a:pt x="10768" y="22008"/>
                    </a:cubicBezTo>
                    <a:cubicBezTo>
                      <a:pt x="10519" y="22008"/>
                      <a:pt x="10519" y="22008"/>
                      <a:pt x="10519" y="22008"/>
                    </a:cubicBezTo>
                    <a:cubicBezTo>
                      <a:pt x="10469" y="22033"/>
                      <a:pt x="10370" y="22033"/>
                      <a:pt x="10295" y="22033"/>
                    </a:cubicBezTo>
                    <a:cubicBezTo>
                      <a:pt x="10071" y="22033"/>
                      <a:pt x="10071" y="22033"/>
                      <a:pt x="10071" y="22033"/>
                    </a:cubicBezTo>
                    <a:cubicBezTo>
                      <a:pt x="10022" y="22033"/>
                      <a:pt x="9922" y="22033"/>
                      <a:pt x="9872" y="22033"/>
                    </a:cubicBezTo>
                    <a:cubicBezTo>
                      <a:pt x="9649" y="22033"/>
                      <a:pt x="9649" y="22033"/>
                      <a:pt x="9649" y="22033"/>
                    </a:cubicBezTo>
                    <a:cubicBezTo>
                      <a:pt x="9574" y="22033"/>
                      <a:pt x="9499" y="22033"/>
                      <a:pt x="9425" y="22033"/>
                    </a:cubicBezTo>
                    <a:cubicBezTo>
                      <a:pt x="9201" y="22008"/>
                      <a:pt x="9201" y="22008"/>
                      <a:pt x="9201" y="22008"/>
                    </a:cubicBezTo>
                    <a:cubicBezTo>
                      <a:pt x="9151" y="22008"/>
                      <a:pt x="9052" y="21983"/>
                      <a:pt x="8977" y="21983"/>
                    </a:cubicBezTo>
                    <a:cubicBezTo>
                      <a:pt x="8753" y="21959"/>
                      <a:pt x="8753" y="21959"/>
                      <a:pt x="8753" y="21959"/>
                    </a:cubicBezTo>
                    <a:cubicBezTo>
                      <a:pt x="8679" y="21959"/>
                      <a:pt x="8555" y="21934"/>
                      <a:pt x="8480" y="21934"/>
                    </a:cubicBezTo>
                    <a:cubicBezTo>
                      <a:pt x="8206" y="21884"/>
                      <a:pt x="8206" y="21884"/>
                      <a:pt x="8206" y="21884"/>
                    </a:cubicBezTo>
                    <a:cubicBezTo>
                      <a:pt x="8132" y="21859"/>
                      <a:pt x="8007" y="21859"/>
                      <a:pt x="7933" y="21834"/>
                    </a:cubicBezTo>
                    <a:cubicBezTo>
                      <a:pt x="7585" y="21760"/>
                      <a:pt x="7585" y="21760"/>
                      <a:pt x="7585" y="21760"/>
                    </a:cubicBezTo>
                    <a:cubicBezTo>
                      <a:pt x="7485" y="21735"/>
                      <a:pt x="7336" y="21685"/>
                      <a:pt x="7237" y="21661"/>
                    </a:cubicBezTo>
                    <a:cubicBezTo>
                      <a:pt x="6814" y="21536"/>
                      <a:pt x="6814" y="21536"/>
                      <a:pt x="6814" y="21536"/>
                    </a:cubicBezTo>
                    <a:cubicBezTo>
                      <a:pt x="6665" y="21487"/>
                      <a:pt x="6466" y="21412"/>
                      <a:pt x="6316" y="21362"/>
                    </a:cubicBezTo>
                    <a:cubicBezTo>
                      <a:pt x="5819" y="21139"/>
                      <a:pt x="5819" y="21139"/>
                      <a:pt x="5819" y="21139"/>
                    </a:cubicBezTo>
                    <a:cubicBezTo>
                      <a:pt x="5570" y="21015"/>
                      <a:pt x="5272" y="20866"/>
                      <a:pt x="5048" y="20741"/>
                    </a:cubicBezTo>
                    <a:cubicBezTo>
                      <a:pt x="4476" y="20394"/>
                      <a:pt x="4476" y="20394"/>
                      <a:pt x="4476" y="20394"/>
                    </a:cubicBezTo>
                    <a:cubicBezTo>
                      <a:pt x="4203" y="20220"/>
                      <a:pt x="3879" y="19971"/>
                      <a:pt x="3631" y="19773"/>
                    </a:cubicBezTo>
                    <a:cubicBezTo>
                      <a:pt x="3084" y="19301"/>
                      <a:pt x="3084" y="19301"/>
                      <a:pt x="3084" y="19301"/>
                    </a:cubicBezTo>
                    <a:cubicBezTo>
                      <a:pt x="2885" y="19077"/>
                      <a:pt x="2611" y="18829"/>
                      <a:pt x="2437" y="18605"/>
                    </a:cubicBezTo>
                    <a:cubicBezTo>
                      <a:pt x="1965" y="18034"/>
                      <a:pt x="1965" y="18034"/>
                      <a:pt x="1965" y="18034"/>
                    </a:cubicBezTo>
                    <a:cubicBezTo>
                      <a:pt x="1815" y="17810"/>
                      <a:pt x="1617" y="17537"/>
                      <a:pt x="1467" y="17313"/>
                    </a:cubicBezTo>
                    <a:cubicBezTo>
                      <a:pt x="1094" y="16643"/>
                      <a:pt x="1094" y="16643"/>
                      <a:pt x="1094" y="16643"/>
                    </a:cubicBezTo>
                    <a:cubicBezTo>
                      <a:pt x="995" y="16419"/>
                      <a:pt x="846" y="16096"/>
                      <a:pt x="746" y="15873"/>
                    </a:cubicBezTo>
                    <a:cubicBezTo>
                      <a:pt x="473" y="15128"/>
                      <a:pt x="473" y="15128"/>
                      <a:pt x="473" y="15128"/>
                    </a:cubicBezTo>
                    <a:cubicBezTo>
                      <a:pt x="398" y="14879"/>
                      <a:pt x="299" y="14556"/>
                      <a:pt x="249" y="14308"/>
                    </a:cubicBezTo>
                    <a:cubicBezTo>
                      <a:pt x="100" y="13538"/>
                      <a:pt x="100" y="13538"/>
                      <a:pt x="100" y="13538"/>
                    </a:cubicBezTo>
                    <a:cubicBezTo>
                      <a:pt x="50" y="13091"/>
                      <a:pt x="0" y="12519"/>
                      <a:pt x="0" y="12072"/>
                    </a:cubicBezTo>
                    <a:cubicBezTo>
                      <a:pt x="25" y="11277"/>
                      <a:pt x="25" y="11277"/>
                      <a:pt x="25" y="11277"/>
                    </a:cubicBezTo>
                    <a:cubicBezTo>
                      <a:pt x="50" y="11004"/>
                      <a:pt x="100" y="10656"/>
                      <a:pt x="149" y="10408"/>
                    </a:cubicBezTo>
                    <a:cubicBezTo>
                      <a:pt x="299" y="9638"/>
                      <a:pt x="299" y="9638"/>
                      <a:pt x="299" y="9638"/>
                    </a:cubicBezTo>
                    <a:cubicBezTo>
                      <a:pt x="373" y="9389"/>
                      <a:pt x="473" y="9067"/>
                      <a:pt x="547" y="8818"/>
                    </a:cubicBezTo>
                    <a:cubicBezTo>
                      <a:pt x="846" y="8098"/>
                      <a:pt x="846" y="8098"/>
                      <a:pt x="846" y="8098"/>
                    </a:cubicBezTo>
                    <a:cubicBezTo>
                      <a:pt x="945" y="7874"/>
                      <a:pt x="1094" y="7551"/>
                      <a:pt x="1219" y="7328"/>
                    </a:cubicBezTo>
                    <a:cubicBezTo>
                      <a:pt x="1592" y="6682"/>
                      <a:pt x="1592" y="6682"/>
                      <a:pt x="1592" y="6682"/>
                    </a:cubicBezTo>
                    <a:cubicBezTo>
                      <a:pt x="1741" y="6458"/>
                      <a:pt x="1940" y="6185"/>
                      <a:pt x="2114" y="5986"/>
                    </a:cubicBezTo>
                    <a:cubicBezTo>
                      <a:pt x="2586" y="5415"/>
                      <a:pt x="2586" y="5415"/>
                      <a:pt x="2586" y="5415"/>
                    </a:cubicBezTo>
                    <a:cubicBezTo>
                      <a:pt x="2760" y="5216"/>
                      <a:pt x="3034" y="4968"/>
                      <a:pt x="3233" y="4769"/>
                    </a:cubicBezTo>
                    <a:cubicBezTo>
                      <a:pt x="3755" y="4322"/>
                      <a:pt x="3755" y="4322"/>
                      <a:pt x="3755" y="4322"/>
                    </a:cubicBezTo>
                    <a:cubicBezTo>
                      <a:pt x="3979" y="4148"/>
                      <a:pt x="4302" y="3900"/>
                      <a:pt x="4551" y="3751"/>
                    </a:cubicBezTo>
                    <a:cubicBezTo>
                      <a:pt x="5073" y="3428"/>
                      <a:pt x="5073" y="3428"/>
                      <a:pt x="5073" y="3428"/>
                    </a:cubicBezTo>
                    <a:cubicBezTo>
                      <a:pt x="5745" y="3080"/>
                      <a:pt x="5769" y="3080"/>
                      <a:pt x="6167" y="2906"/>
                    </a:cubicBezTo>
                    <a:cubicBezTo>
                      <a:pt x="6540" y="2757"/>
                      <a:pt x="6540" y="2757"/>
                      <a:pt x="6540" y="2757"/>
                    </a:cubicBezTo>
                    <a:cubicBezTo>
                      <a:pt x="7187" y="2534"/>
                      <a:pt x="7659" y="2384"/>
                      <a:pt x="8604" y="2235"/>
                    </a:cubicBezTo>
                    <a:cubicBezTo>
                      <a:pt x="8878" y="2211"/>
                      <a:pt x="8878" y="2211"/>
                      <a:pt x="8878" y="2211"/>
                    </a:cubicBezTo>
                    <a:cubicBezTo>
                      <a:pt x="8952" y="2211"/>
                      <a:pt x="9052" y="2186"/>
                      <a:pt x="9126" y="2186"/>
                    </a:cubicBezTo>
                    <a:cubicBezTo>
                      <a:pt x="9350" y="2186"/>
                      <a:pt x="9350" y="2186"/>
                      <a:pt x="9350" y="2186"/>
                    </a:cubicBezTo>
                    <a:cubicBezTo>
                      <a:pt x="9425" y="2161"/>
                      <a:pt x="9524" y="2161"/>
                      <a:pt x="9574" y="2161"/>
                    </a:cubicBezTo>
                    <a:cubicBezTo>
                      <a:pt x="9798" y="2161"/>
                      <a:pt x="9798" y="2161"/>
                      <a:pt x="9798" y="2161"/>
                    </a:cubicBezTo>
                    <a:cubicBezTo>
                      <a:pt x="9872" y="2161"/>
                      <a:pt x="9947" y="2161"/>
                      <a:pt x="10022" y="2161"/>
                    </a:cubicBezTo>
                    <a:cubicBezTo>
                      <a:pt x="10246" y="2161"/>
                      <a:pt x="10246" y="2161"/>
                      <a:pt x="10246" y="2161"/>
                    </a:cubicBezTo>
                    <a:cubicBezTo>
                      <a:pt x="10295" y="2161"/>
                      <a:pt x="10395" y="2161"/>
                      <a:pt x="10444" y="2161"/>
                    </a:cubicBezTo>
                    <a:cubicBezTo>
                      <a:pt x="10668" y="2186"/>
                      <a:pt x="10668" y="2186"/>
                      <a:pt x="10668" y="2186"/>
                    </a:cubicBezTo>
                    <a:cubicBezTo>
                      <a:pt x="10743" y="2186"/>
                      <a:pt x="10842" y="2186"/>
                      <a:pt x="10892" y="2211"/>
                    </a:cubicBezTo>
                    <a:cubicBezTo>
                      <a:pt x="11141" y="2235"/>
                      <a:pt x="11141" y="2235"/>
                      <a:pt x="11141" y="2235"/>
                    </a:cubicBezTo>
                    <a:cubicBezTo>
                      <a:pt x="11215" y="2235"/>
                      <a:pt x="11315" y="2260"/>
                      <a:pt x="11389" y="2260"/>
                    </a:cubicBezTo>
                    <a:cubicBezTo>
                      <a:pt x="11663" y="2310"/>
                      <a:pt x="11663" y="2310"/>
                      <a:pt x="11663" y="2310"/>
                    </a:cubicBezTo>
                    <a:cubicBezTo>
                      <a:pt x="11762" y="2335"/>
                      <a:pt x="11887" y="2335"/>
                      <a:pt x="11961" y="2360"/>
                    </a:cubicBezTo>
                    <a:cubicBezTo>
                      <a:pt x="12285" y="2434"/>
                      <a:pt x="12285" y="2434"/>
                      <a:pt x="12285" y="2434"/>
                    </a:cubicBezTo>
                    <a:cubicBezTo>
                      <a:pt x="12409" y="2459"/>
                      <a:pt x="12558" y="2509"/>
                      <a:pt x="12658" y="2534"/>
                    </a:cubicBezTo>
                    <a:cubicBezTo>
                      <a:pt x="13080" y="2658"/>
                      <a:pt x="13080" y="2658"/>
                      <a:pt x="13080" y="2658"/>
                    </a:cubicBezTo>
                    <a:cubicBezTo>
                      <a:pt x="13230" y="2707"/>
                      <a:pt x="13429" y="2782"/>
                      <a:pt x="13578" y="2832"/>
                    </a:cubicBezTo>
                    <a:cubicBezTo>
                      <a:pt x="14075" y="3055"/>
                      <a:pt x="14075" y="3055"/>
                      <a:pt x="14075" y="3055"/>
                    </a:cubicBezTo>
                    <a:cubicBezTo>
                      <a:pt x="14324" y="3179"/>
                      <a:pt x="14622" y="3328"/>
                      <a:pt x="14846" y="3453"/>
                    </a:cubicBezTo>
                    <a:cubicBezTo>
                      <a:pt x="14796" y="3428"/>
                      <a:pt x="14747" y="3378"/>
                      <a:pt x="14672" y="3353"/>
                    </a:cubicBezTo>
                    <a:cubicBezTo>
                      <a:pt x="14498" y="3279"/>
                      <a:pt x="14249" y="3155"/>
                      <a:pt x="14075" y="3055"/>
                    </a:cubicBezTo>
                    <a:cubicBezTo>
                      <a:pt x="7013" y="0"/>
                      <a:pt x="1965" y="6384"/>
                      <a:pt x="4501" y="12519"/>
                    </a:cubicBezTo>
                    <a:cubicBezTo>
                      <a:pt x="7560" y="19971"/>
                      <a:pt x="16761" y="20394"/>
                      <a:pt x="19198" y="14805"/>
                    </a:cubicBezTo>
                    <a:cubicBezTo>
                      <a:pt x="20317" y="12196"/>
                      <a:pt x="19695" y="9737"/>
                      <a:pt x="19223" y="8495"/>
                    </a:cubicBezTo>
                    <a:cubicBezTo>
                      <a:pt x="19248" y="8595"/>
                      <a:pt x="19322" y="8744"/>
                      <a:pt x="19347" y="8843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701" name="Freeform 121"/>
              <p:cNvSpPr>
                <a:spLocks noChangeAspect="1"/>
              </p:cNvSpPr>
              <p:nvPr/>
            </p:nvSpPr>
            <p:spPr bwMode="auto">
              <a:xfrm>
                <a:off x="2298" y="1464"/>
                <a:ext cx="1201" cy="1294"/>
              </a:xfrm>
              <a:custGeom>
                <a:avLst/>
                <a:gdLst>
                  <a:gd name="T0" fmla="*/ 0 w 20017"/>
                  <a:gd name="T1" fmla="*/ 0 h 21567"/>
                  <a:gd name="T2" fmla="*/ 0 w 20017"/>
                  <a:gd name="T3" fmla="*/ 0 h 21567"/>
                  <a:gd name="T4" fmla="*/ 0 w 20017"/>
                  <a:gd name="T5" fmla="*/ 0 h 21567"/>
                  <a:gd name="T6" fmla="*/ 0 w 20017"/>
                  <a:gd name="T7" fmla="*/ 0 h 21567"/>
                  <a:gd name="T8" fmla="*/ 0 w 20017"/>
                  <a:gd name="T9" fmla="*/ 0 h 21567"/>
                  <a:gd name="T10" fmla="*/ 0 w 20017"/>
                  <a:gd name="T11" fmla="*/ 0 h 21567"/>
                  <a:gd name="T12" fmla="*/ 0 w 20017"/>
                  <a:gd name="T13" fmla="*/ 0 h 21567"/>
                  <a:gd name="T14" fmla="*/ 0 w 20017"/>
                  <a:gd name="T15" fmla="*/ 0 h 21567"/>
                  <a:gd name="T16" fmla="*/ 0 w 20017"/>
                  <a:gd name="T17" fmla="*/ 0 h 21567"/>
                  <a:gd name="T18" fmla="*/ 0 w 20017"/>
                  <a:gd name="T19" fmla="*/ 0 h 21567"/>
                  <a:gd name="T20" fmla="*/ 0 w 20017"/>
                  <a:gd name="T21" fmla="*/ 0 h 21567"/>
                  <a:gd name="T22" fmla="*/ 0 w 20017"/>
                  <a:gd name="T23" fmla="*/ 0 h 21567"/>
                  <a:gd name="T24" fmla="*/ 0 w 20017"/>
                  <a:gd name="T25" fmla="*/ 0 h 21567"/>
                  <a:gd name="T26" fmla="*/ 0 w 20017"/>
                  <a:gd name="T27" fmla="*/ 0 h 21567"/>
                  <a:gd name="T28" fmla="*/ 0 w 20017"/>
                  <a:gd name="T29" fmla="*/ 0 h 21567"/>
                  <a:gd name="T30" fmla="*/ 0 w 20017"/>
                  <a:gd name="T31" fmla="*/ 0 h 21567"/>
                  <a:gd name="T32" fmla="*/ 0 w 20017"/>
                  <a:gd name="T33" fmla="*/ 0 h 21567"/>
                  <a:gd name="T34" fmla="*/ 0 w 20017"/>
                  <a:gd name="T35" fmla="*/ 0 h 21567"/>
                  <a:gd name="T36" fmla="*/ 0 w 20017"/>
                  <a:gd name="T37" fmla="*/ 0 h 21567"/>
                  <a:gd name="T38" fmla="*/ 0 w 20017"/>
                  <a:gd name="T39" fmla="*/ 0 h 21567"/>
                  <a:gd name="T40" fmla="*/ 0 w 20017"/>
                  <a:gd name="T41" fmla="*/ 0 h 21567"/>
                  <a:gd name="T42" fmla="*/ 0 w 20017"/>
                  <a:gd name="T43" fmla="*/ 0 h 21567"/>
                  <a:gd name="T44" fmla="*/ 0 w 20017"/>
                  <a:gd name="T45" fmla="*/ 0 h 21567"/>
                  <a:gd name="T46" fmla="*/ 0 w 20017"/>
                  <a:gd name="T47" fmla="*/ 0 h 21567"/>
                  <a:gd name="T48" fmla="*/ 0 w 20017"/>
                  <a:gd name="T49" fmla="*/ 0 h 21567"/>
                  <a:gd name="T50" fmla="*/ 0 w 20017"/>
                  <a:gd name="T51" fmla="*/ 0 h 21567"/>
                  <a:gd name="T52" fmla="*/ 0 w 20017"/>
                  <a:gd name="T53" fmla="*/ 0 h 21567"/>
                  <a:gd name="T54" fmla="*/ 0 w 20017"/>
                  <a:gd name="T55" fmla="*/ 0 h 21567"/>
                  <a:gd name="T56" fmla="*/ 0 w 20017"/>
                  <a:gd name="T57" fmla="*/ 0 h 21567"/>
                  <a:gd name="T58" fmla="*/ 0 w 20017"/>
                  <a:gd name="T59" fmla="*/ 0 h 21567"/>
                  <a:gd name="T60" fmla="*/ 0 w 20017"/>
                  <a:gd name="T61" fmla="*/ 0 h 21567"/>
                  <a:gd name="T62" fmla="*/ 0 w 20017"/>
                  <a:gd name="T63" fmla="*/ 0 h 21567"/>
                  <a:gd name="T64" fmla="*/ 0 w 20017"/>
                  <a:gd name="T65" fmla="*/ 0 h 21567"/>
                  <a:gd name="T66" fmla="*/ 0 w 20017"/>
                  <a:gd name="T67" fmla="*/ 0 h 21567"/>
                  <a:gd name="T68" fmla="*/ 0 w 20017"/>
                  <a:gd name="T69" fmla="*/ 0 h 21567"/>
                  <a:gd name="T70" fmla="*/ 0 w 20017"/>
                  <a:gd name="T71" fmla="*/ 0 h 21567"/>
                  <a:gd name="T72" fmla="*/ 0 w 20017"/>
                  <a:gd name="T73" fmla="*/ 0 h 21567"/>
                  <a:gd name="T74" fmla="*/ 0 w 20017"/>
                  <a:gd name="T75" fmla="*/ 0 h 21567"/>
                  <a:gd name="T76" fmla="*/ 0 w 20017"/>
                  <a:gd name="T77" fmla="*/ 0 h 21567"/>
                  <a:gd name="T78" fmla="*/ 0 w 20017"/>
                  <a:gd name="T79" fmla="*/ 0 h 21567"/>
                  <a:gd name="T80" fmla="*/ 0 w 20017"/>
                  <a:gd name="T81" fmla="*/ 0 h 21567"/>
                  <a:gd name="T82" fmla="*/ 0 w 20017"/>
                  <a:gd name="T83" fmla="*/ 0 h 21567"/>
                  <a:gd name="T84" fmla="*/ 0 w 20017"/>
                  <a:gd name="T85" fmla="*/ 0 h 21567"/>
                  <a:gd name="T86" fmla="*/ 0 w 20017"/>
                  <a:gd name="T87" fmla="*/ 0 h 2156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017"/>
                  <a:gd name="T133" fmla="*/ 0 h 21567"/>
                  <a:gd name="T134" fmla="*/ 20017 w 20017"/>
                  <a:gd name="T135" fmla="*/ 21567 h 2156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017" h="21567">
                    <a:moveTo>
                      <a:pt x="19743" y="9964"/>
                    </a:moveTo>
                    <a:cubicBezTo>
                      <a:pt x="19818" y="10436"/>
                      <a:pt x="19892" y="10883"/>
                      <a:pt x="19892" y="11653"/>
                    </a:cubicBezTo>
                    <a:cubicBezTo>
                      <a:pt x="19868" y="12449"/>
                      <a:pt x="19868" y="12449"/>
                      <a:pt x="19868" y="12449"/>
                    </a:cubicBezTo>
                    <a:cubicBezTo>
                      <a:pt x="19818" y="12747"/>
                      <a:pt x="19768" y="13144"/>
                      <a:pt x="19718" y="13418"/>
                    </a:cubicBezTo>
                    <a:cubicBezTo>
                      <a:pt x="19544" y="14188"/>
                      <a:pt x="19544" y="14188"/>
                      <a:pt x="19544" y="14188"/>
                    </a:cubicBezTo>
                    <a:cubicBezTo>
                      <a:pt x="19470" y="14436"/>
                      <a:pt x="19395" y="14759"/>
                      <a:pt x="19296" y="15008"/>
                    </a:cubicBezTo>
                    <a:cubicBezTo>
                      <a:pt x="18997" y="15728"/>
                      <a:pt x="18997" y="15728"/>
                      <a:pt x="18997" y="15728"/>
                    </a:cubicBezTo>
                    <a:cubicBezTo>
                      <a:pt x="18898" y="15952"/>
                      <a:pt x="18749" y="16250"/>
                      <a:pt x="18624" y="16474"/>
                    </a:cubicBezTo>
                    <a:cubicBezTo>
                      <a:pt x="18226" y="17120"/>
                      <a:pt x="18226" y="17120"/>
                      <a:pt x="18226" y="17120"/>
                    </a:cubicBezTo>
                    <a:cubicBezTo>
                      <a:pt x="18077" y="17343"/>
                      <a:pt x="17878" y="17617"/>
                      <a:pt x="17704" y="17840"/>
                    </a:cubicBezTo>
                    <a:cubicBezTo>
                      <a:pt x="17232" y="18387"/>
                      <a:pt x="17232" y="18387"/>
                      <a:pt x="17232" y="18387"/>
                    </a:cubicBezTo>
                    <a:cubicBezTo>
                      <a:pt x="17033" y="18586"/>
                      <a:pt x="16784" y="18834"/>
                      <a:pt x="16585" y="19033"/>
                    </a:cubicBezTo>
                    <a:cubicBezTo>
                      <a:pt x="16063" y="19455"/>
                      <a:pt x="16063" y="19455"/>
                      <a:pt x="16063" y="19455"/>
                    </a:cubicBezTo>
                    <a:cubicBezTo>
                      <a:pt x="15815" y="19654"/>
                      <a:pt x="15491" y="19878"/>
                      <a:pt x="15243" y="20052"/>
                    </a:cubicBezTo>
                    <a:cubicBezTo>
                      <a:pt x="14745" y="20350"/>
                      <a:pt x="14745" y="20350"/>
                      <a:pt x="14745" y="20350"/>
                    </a:cubicBezTo>
                    <a:cubicBezTo>
                      <a:pt x="14074" y="20673"/>
                      <a:pt x="14049" y="20698"/>
                      <a:pt x="13602" y="20871"/>
                    </a:cubicBezTo>
                    <a:cubicBezTo>
                      <a:pt x="13253" y="20996"/>
                      <a:pt x="13253" y="20996"/>
                      <a:pt x="13253" y="20996"/>
                    </a:cubicBezTo>
                    <a:cubicBezTo>
                      <a:pt x="12731" y="21170"/>
                      <a:pt x="12234" y="21344"/>
                      <a:pt x="11264" y="21493"/>
                    </a:cubicBezTo>
                    <a:cubicBezTo>
                      <a:pt x="11016" y="21517"/>
                      <a:pt x="11016" y="21517"/>
                      <a:pt x="11016" y="21517"/>
                    </a:cubicBezTo>
                    <a:cubicBezTo>
                      <a:pt x="10941" y="21517"/>
                      <a:pt x="10841" y="21542"/>
                      <a:pt x="10767" y="21542"/>
                    </a:cubicBezTo>
                    <a:cubicBezTo>
                      <a:pt x="10518" y="21542"/>
                      <a:pt x="10518" y="21542"/>
                      <a:pt x="10518" y="21542"/>
                    </a:cubicBezTo>
                    <a:cubicBezTo>
                      <a:pt x="10468" y="21567"/>
                      <a:pt x="10369" y="21567"/>
                      <a:pt x="10294" y="21567"/>
                    </a:cubicBezTo>
                    <a:cubicBezTo>
                      <a:pt x="10071" y="21567"/>
                      <a:pt x="10071" y="21567"/>
                      <a:pt x="10071" y="21567"/>
                    </a:cubicBezTo>
                    <a:cubicBezTo>
                      <a:pt x="10021" y="21567"/>
                      <a:pt x="9921" y="21567"/>
                      <a:pt x="9872" y="21567"/>
                    </a:cubicBezTo>
                    <a:cubicBezTo>
                      <a:pt x="9648" y="21567"/>
                      <a:pt x="9648" y="21567"/>
                      <a:pt x="9648" y="21567"/>
                    </a:cubicBezTo>
                    <a:cubicBezTo>
                      <a:pt x="9573" y="21567"/>
                      <a:pt x="9499" y="21567"/>
                      <a:pt x="9424" y="21567"/>
                    </a:cubicBezTo>
                    <a:cubicBezTo>
                      <a:pt x="9200" y="21542"/>
                      <a:pt x="9200" y="21542"/>
                      <a:pt x="9200" y="21542"/>
                    </a:cubicBezTo>
                    <a:cubicBezTo>
                      <a:pt x="9151" y="21542"/>
                      <a:pt x="9051" y="21517"/>
                      <a:pt x="8977" y="21517"/>
                    </a:cubicBezTo>
                    <a:cubicBezTo>
                      <a:pt x="8753" y="21493"/>
                      <a:pt x="8753" y="21493"/>
                      <a:pt x="8753" y="21493"/>
                    </a:cubicBezTo>
                    <a:cubicBezTo>
                      <a:pt x="8678" y="21493"/>
                      <a:pt x="8554" y="21468"/>
                      <a:pt x="8479" y="21468"/>
                    </a:cubicBezTo>
                    <a:cubicBezTo>
                      <a:pt x="8206" y="21418"/>
                      <a:pt x="8206" y="21418"/>
                      <a:pt x="8206" y="21418"/>
                    </a:cubicBezTo>
                    <a:cubicBezTo>
                      <a:pt x="8131" y="21393"/>
                      <a:pt x="8007" y="21393"/>
                      <a:pt x="7932" y="21368"/>
                    </a:cubicBezTo>
                    <a:cubicBezTo>
                      <a:pt x="7584" y="21294"/>
                      <a:pt x="7584" y="21294"/>
                      <a:pt x="7584" y="21294"/>
                    </a:cubicBezTo>
                    <a:cubicBezTo>
                      <a:pt x="7485" y="21269"/>
                      <a:pt x="7335" y="21219"/>
                      <a:pt x="7236" y="21194"/>
                    </a:cubicBezTo>
                    <a:cubicBezTo>
                      <a:pt x="6813" y="21070"/>
                      <a:pt x="6813" y="21070"/>
                      <a:pt x="6813" y="21070"/>
                    </a:cubicBezTo>
                    <a:cubicBezTo>
                      <a:pt x="6664" y="21021"/>
                      <a:pt x="6465" y="20946"/>
                      <a:pt x="6316" y="20896"/>
                    </a:cubicBezTo>
                    <a:cubicBezTo>
                      <a:pt x="5819" y="20673"/>
                      <a:pt x="5819" y="20673"/>
                      <a:pt x="5819" y="20673"/>
                    </a:cubicBezTo>
                    <a:cubicBezTo>
                      <a:pt x="5570" y="20548"/>
                      <a:pt x="5272" y="20399"/>
                      <a:pt x="5048" y="20275"/>
                    </a:cubicBezTo>
                    <a:cubicBezTo>
                      <a:pt x="4476" y="19927"/>
                      <a:pt x="4476" y="19927"/>
                      <a:pt x="4476" y="19927"/>
                    </a:cubicBezTo>
                    <a:cubicBezTo>
                      <a:pt x="4202" y="19753"/>
                      <a:pt x="3879" y="19505"/>
                      <a:pt x="3630" y="19306"/>
                    </a:cubicBezTo>
                    <a:cubicBezTo>
                      <a:pt x="3083" y="18834"/>
                      <a:pt x="3083" y="18834"/>
                      <a:pt x="3083" y="18834"/>
                    </a:cubicBezTo>
                    <a:cubicBezTo>
                      <a:pt x="2885" y="18610"/>
                      <a:pt x="2611" y="18362"/>
                      <a:pt x="2437" y="18138"/>
                    </a:cubicBezTo>
                    <a:cubicBezTo>
                      <a:pt x="1965" y="17567"/>
                      <a:pt x="1965" y="17567"/>
                      <a:pt x="1965" y="17567"/>
                    </a:cubicBezTo>
                    <a:cubicBezTo>
                      <a:pt x="1815" y="17343"/>
                      <a:pt x="1616" y="17070"/>
                      <a:pt x="1467" y="16846"/>
                    </a:cubicBezTo>
                    <a:cubicBezTo>
                      <a:pt x="1094" y="16175"/>
                      <a:pt x="1094" y="16175"/>
                      <a:pt x="1094" y="16175"/>
                    </a:cubicBezTo>
                    <a:cubicBezTo>
                      <a:pt x="995" y="15952"/>
                      <a:pt x="846" y="15629"/>
                      <a:pt x="746" y="15405"/>
                    </a:cubicBezTo>
                    <a:cubicBezTo>
                      <a:pt x="473" y="14660"/>
                      <a:pt x="473" y="14660"/>
                      <a:pt x="473" y="14660"/>
                    </a:cubicBezTo>
                    <a:cubicBezTo>
                      <a:pt x="398" y="14411"/>
                      <a:pt x="299" y="14088"/>
                      <a:pt x="249" y="13840"/>
                    </a:cubicBezTo>
                    <a:cubicBezTo>
                      <a:pt x="100" y="13070"/>
                      <a:pt x="100" y="13070"/>
                      <a:pt x="100" y="13070"/>
                    </a:cubicBezTo>
                    <a:cubicBezTo>
                      <a:pt x="50" y="12622"/>
                      <a:pt x="0" y="12051"/>
                      <a:pt x="0" y="11604"/>
                    </a:cubicBezTo>
                    <a:cubicBezTo>
                      <a:pt x="25" y="10809"/>
                      <a:pt x="25" y="10809"/>
                      <a:pt x="25" y="10809"/>
                    </a:cubicBezTo>
                    <a:cubicBezTo>
                      <a:pt x="50" y="10535"/>
                      <a:pt x="100" y="10187"/>
                      <a:pt x="149" y="9939"/>
                    </a:cubicBezTo>
                    <a:cubicBezTo>
                      <a:pt x="299" y="9169"/>
                      <a:pt x="299" y="9169"/>
                      <a:pt x="299" y="9169"/>
                    </a:cubicBezTo>
                    <a:cubicBezTo>
                      <a:pt x="373" y="8920"/>
                      <a:pt x="473" y="8597"/>
                      <a:pt x="547" y="8349"/>
                    </a:cubicBezTo>
                    <a:cubicBezTo>
                      <a:pt x="846" y="7628"/>
                      <a:pt x="846" y="7628"/>
                      <a:pt x="846" y="7628"/>
                    </a:cubicBezTo>
                    <a:cubicBezTo>
                      <a:pt x="945" y="7405"/>
                      <a:pt x="1094" y="7082"/>
                      <a:pt x="1219" y="6858"/>
                    </a:cubicBezTo>
                    <a:cubicBezTo>
                      <a:pt x="1592" y="6212"/>
                      <a:pt x="1592" y="6212"/>
                      <a:pt x="1592" y="6212"/>
                    </a:cubicBezTo>
                    <a:cubicBezTo>
                      <a:pt x="1741" y="5988"/>
                      <a:pt x="1940" y="5715"/>
                      <a:pt x="2114" y="5516"/>
                    </a:cubicBezTo>
                    <a:cubicBezTo>
                      <a:pt x="2586" y="4945"/>
                      <a:pt x="2586" y="4945"/>
                      <a:pt x="2586" y="4945"/>
                    </a:cubicBezTo>
                    <a:cubicBezTo>
                      <a:pt x="2760" y="4746"/>
                      <a:pt x="3034" y="4498"/>
                      <a:pt x="3233" y="4299"/>
                    </a:cubicBezTo>
                    <a:cubicBezTo>
                      <a:pt x="3755" y="3852"/>
                      <a:pt x="3755" y="3852"/>
                      <a:pt x="3755" y="3852"/>
                    </a:cubicBezTo>
                    <a:cubicBezTo>
                      <a:pt x="3979" y="3678"/>
                      <a:pt x="4302" y="3429"/>
                      <a:pt x="4551" y="3280"/>
                    </a:cubicBezTo>
                    <a:cubicBezTo>
                      <a:pt x="5073" y="2957"/>
                      <a:pt x="5073" y="2957"/>
                      <a:pt x="5073" y="2957"/>
                    </a:cubicBezTo>
                    <a:cubicBezTo>
                      <a:pt x="5744" y="2609"/>
                      <a:pt x="5769" y="2609"/>
                      <a:pt x="6167" y="2435"/>
                    </a:cubicBezTo>
                    <a:cubicBezTo>
                      <a:pt x="6540" y="2286"/>
                      <a:pt x="6540" y="2286"/>
                      <a:pt x="6540" y="2286"/>
                    </a:cubicBezTo>
                    <a:cubicBezTo>
                      <a:pt x="7186" y="2063"/>
                      <a:pt x="7659" y="1914"/>
                      <a:pt x="8604" y="1765"/>
                    </a:cubicBezTo>
                    <a:cubicBezTo>
                      <a:pt x="8877" y="1740"/>
                      <a:pt x="8877" y="1740"/>
                      <a:pt x="8877" y="1740"/>
                    </a:cubicBezTo>
                    <a:cubicBezTo>
                      <a:pt x="8952" y="1740"/>
                      <a:pt x="9051" y="1715"/>
                      <a:pt x="9126" y="1715"/>
                    </a:cubicBezTo>
                    <a:cubicBezTo>
                      <a:pt x="9350" y="1715"/>
                      <a:pt x="9350" y="1715"/>
                      <a:pt x="9350" y="1715"/>
                    </a:cubicBezTo>
                    <a:cubicBezTo>
                      <a:pt x="9424" y="1690"/>
                      <a:pt x="9524" y="1690"/>
                      <a:pt x="9573" y="1690"/>
                    </a:cubicBezTo>
                    <a:cubicBezTo>
                      <a:pt x="9797" y="1690"/>
                      <a:pt x="9797" y="1690"/>
                      <a:pt x="9797" y="1690"/>
                    </a:cubicBezTo>
                    <a:cubicBezTo>
                      <a:pt x="9872" y="1690"/>
                      <a:pt x="9946" y="1690"/>
                      <a:pt x="10021" y="1690"/>
                    </a:cubicBezTo>
                    <a:cubicBezTo>
                      <a:pt x="10245" y="1690"/>
                      <a:pt x="10245" y="1690"/>
                      <a:pt x="10245" y="1690"/>
                    </a:cubicBezTo>
                    <a:cubicBezTo>
                      <a:pt x="10294" y="1690"/>
                      <a:pt x="10394" y="1690"/>
                      <a:pt x="10444" y="1690"/>
                    </a:cubicBezTo>
                    <a:cubicBezTo>
                      <a:pt x="10667" y="1715"/>
                      <a:pt x="10667" y="1715"/>
                      <a:pt x="10667" y="1715"/>
                    </a:cubicBezTo>
                    <a:cubicBezTo>
                      <a:pt x="10742" y="1715"/>
                      <a:pt x="10841" y="1715"/>
                      <a:pt x="10891" y="1740"/>
                    </a:cubicBezTo>
                    <a:cubicBezTo>
                      <a:pt x="11140" y="1765"/>
                      <a:pt x="11140" y="1765"/>
                      <a:pt x="11140" y="1765"/>
                    </a:cubicBezTo>
                    <a:cubicBezTo>
                      <a:pt x="11214" y="1765"/>
                      <a:pt x="11314" y="1789"/>
                      <a:pt x="11389" y="1789"/>
                    </a:cubicBezTo>
                    <a:cubicBezTo>
                      <a:pt x="11662" y="1839"/>
                      <a:pt x="11662" y="1839"/>
                      <a:pt x="11662" y="1839"/>
                    </a:cubicBezTo>
                    <a:cubicBezTo>
                      <a:pt x="11761" y="1864"/>
                      <a:pt x="11886" y="1864"/>
                      <a:pt x="11960" y="1889"/>
                    </a:cubicBezTo>
                    <a:cubicBezTo>
                      <a:pt x="12284" y="1963"/>
                      <a:pt x="12284" y="1963"/>
                      <a:pt x="12284" y="1963"/>
                    </a:cubicBezTo>
                    <a:cubicBezTo>
                      <a:pt x="12408" y="1988"/>
                      <a:pt x="12557" y="2038"/>
                      <a:pt x="12657" y="2063"/>
                    </a:cubicBezTo>
                    <a:cubicBezTo>
                      <a:pt x="13079" y="2187"/>
                      <a:pt x="13079" y="2187"/>
                      <a:pt x="13079" y="2187"/>
                    </a:cubicBezTo>
                    <a:cubicBezTo>
                      <a:pt x="13303" y="2261"/>
                      <a:pt x="13303" y="2261"/>
                      <a:pt x="13303" y="2261"/>
                    </a:cubicBezTo>
                    <a:cubicBezTo>
                      <a:pt x="12781" y="2112"/>
                      <a:pt x="12781" y="2112"/>
                      <a:pt x="12781" y="2112"/>
                    </a:cubicBezTo>
                    <a:cubicBezTo>
                      <a:pt x="5396" y="0"/>
                      <a:pt x="1318" y="7355"/>
                      <a:pt x="4650" y="13318"/>
                    </a:cubicBezTo>
                    <a:cubicBezTo>
                      <a:pt x="8579" y="20399"/>
                      <a:pt x="17630" y="19753"/>
                      <a:pt x="19495" y="13914"/>
                    </a:cubicBezTo>
                    <a:cubicBezTo>
                      <a:pt x="20017" y="12200"/>
                      <a:pt x="19892" y="10833"/>
                      <a:pt x="19743" y="9939"/>
                    </a:cubicBezTo>
                    <a:cubicBezTo>
                      <a:pt x="19743" y="9939"/>
                      <a:pt x="19743" y="9964"/>
                      <a:pt x="19743" y="9964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702" name="Freeform 122"/>
              <p:cNvSpPr>
                <a:spLocks noChangeAspect="1"/>
              </p:cNvSpPr>
              <p:nvPr/>
            </p:nvSpPr>
            <p:spPr bwMode="auto">
              <a:xfrm>
                <a:off x="2298" y="1502"/>
                <a:ext cx="1193" cy="1256"/>
              </a:xfrm>
              <a:custGeom>
                <a:avLst/>
                <a:gdLst>
                  <a:gd name="T0" fmla="*/ 0 w 19883"/>
                  <a:gd name="T1" fmla="*/ 0 h 20933"/>
                  <a:gd name="T2" fmla="*/ 0 w 19883"/>
                  <a:gd name="T3" fmla="*/ 0 h 20933"/>
                  <a:gd name="T4" fmla="*/ 0 w 19883"/>
                  <a:gd name="T5" fmla="*/ 0 h 20933"/>
                  <a:gd name="T6" fmla="*/ 0 w 19883"/>
                  <a:gd name="T7" fmla="*/ 0 h 20933"/>
                  <a:gd name="T8" fmla="*/ 0 w 19883"/>
                  <a:gd name="T9" fmla="*/ 0 h 20933"/>
                  <a:gd name="T10" fmla="*/ 0 w 19883"/>
                  <a:gd name="T11" fmla="*/ 0 h 20933"/>
                  <a:gd name="T12" fmla="*/ 0 w 19883"/>
                  <a:gd name="T13" fmla="*/ 0 h 20933"/>
                  <a:gd name="T14" fmla="*/ 0 w 19883"/>
                  <a:gd name="T15" fmla="*/ 0 h 20933"/>
                  <a:gd name="T16" fmla="*/ 0 w 19883"/>
                  <a:gd name="T17" fmla="*/ 0 h 20933"/>
                  <a:gd name="T18" fmla="*/ 0 w 19883"/>
                  <a:gd name="T19" fmla="*/ 0 h 20933"/>
                  <a:gd name="T20" fmla="*/ 0 w 19883"/>
                  <a:gd name="T21" fmla="*/ 0 h 20933"/>
                  <a:gd name="T22" fmla="*/ 0 w 19883"/>
                  <a:gd name="T23" fmla="*/ 0 h 20933"/>
                  <a:gd name="T24" fmla="*/ 0 w 19883"/>
                  <a:gd name="T25" fmla="*/ 0 h 20933"/>
                  <a:gd name="T26" fmla="*/ 0 w 19883"/>
                  <a:gd name="T27" fmla="*/ 0 h 20933"/>
                  <a:gd name="T28" fmla="*/ 0 w 19883"/>
                  <a:gd name="T29" fmla="*/ 0 h 20933"/>
                  <a:gd name="T30" fmla="*/ 0 w 19883"/>
                  <a:gd name="T31" fmla="*/ 0 h 20933"/>
                  <a:gd name="T32" fmla="*/ 0 w 19883"/>
                  <a:gd name="T33" fmla="*/ 0 h 20933"/>
                  <a:gd name="T34" fmla="*/ 0 w 19883"/>
                  <a:gd name="T35" fmla="*/ 0 h 20933"/>
                  <a:gd name="T36" fmla="*/ 0 w 19883"/>
                  <a:gd name="T37" fmla="*/ 0 h 20933"/>
                  <a:gd name="T38" fmla="*/ 0 w 19883"/>
                  <a:gd name="T39" fmla="*/ 0 h 20933"/>
                  <a:gd name="T40" fmla="*/ 0 w 19883"/>
                  <a:gd name="T41" fmla="*/ 0 h 20933"/>
                  <a:gd name="T42" fmla="*/ 0 w 19883"/>
                  <a:gd name="T43" fmla="*/ 0 h 20933"/>
                  <a:gd name="T44" fmla="*/ 0 w 19883"/>
                  <a:gd name="T45" fmla="*/ 0 h 20933"/>
                  <a:gd name="T46" fmla="*/ 0 w 19883"/>
                  <a:gd name="T47" fmla="*/ 0 h 20933"/>
                  <a:gd name="T48" fmla="*/ 0 w 19883"/>
                  <a:gd name="T49" fmla="*/ 0 h 20933"/>
                  <a:gd name="T50" fmla="*/ 0 w 19883"/>
                  <a:gd name="T51" fmla="*/ 0 h 20933"/>
                  <a:gd name="T52" fmla="*/ 0 w 19883"/>
                  <a:gd name="T53" fmla="*/ 0 h 20933"/>
                  <a:gd name="T54" fmla="*/ 0 w 19883"/>
                  <a:gd name="T55" fmla="*/ 0 h 20933"/>
                  <a:gd name="T56" fmla="*/ 0 w 19883"/>
                  <a:gd name="T57" fmla="*/ 0 h 20933"/>
                  <a:gd name="T58" fmla="*/ 0 w 19883"/>
                  <a:gd name="T59" fmla="*/ 0 h 20933"/>
                  <a:gd name="T60" fmla="*/ 0 w 19883"/>
                  <a:gd name="T61" fmla="*/ 0 h 20933"/>
                  <a:gd name="T62" fmla="*/ 0 w 19883"/>
                  <a:gd name="T63" fmla="*/ 0 h 20933"/>
                  <a:gd name="T64" fmla="*/ 0 w 19883"/>
                  <a:gd name="T65" fmla="*/ 0 h 20933"/>
                  <a:gd name="T66" fmla="*/ 0 w 19883"/>
                  <a:gd name="T67" fmla="*/ 0 h 20933"/>
                  <a:gd name="T68" fmla="*/ 0 w 19883"/>
                  <a:gd name="T69" fmla="*/ 0 h 20933"/>
                  <a:gd name="T70" fmla="*/ 0 w 19883"/>
                  <a:gd name="T71" fmla="*/ 0 h 20933"/>
                  <a:gd name="T72" fmla="*/ 0 w 19883"/>
                  <a:gd name="T73" fmla="*/ 0 h 20933"/>
                  <a:gd name="T74" fmla="*/ 0 w 19883"/>
                  <a:gd name="T75" fmla="*/ 0 h 20933"/>
                  <a:gd name="T76" fmla="*/ 0 w 19883"/>
                  <a:gd name="T77" fmla="*/ 0 h 20933"/>
                  <a:gd name="T78" fmla="*/ 0 w 19883"/>
                  <a:gd name="T79" fmla="*/ 0 h 20933"/>
                  <a:gd name="T80" fmla="*/ 0 w 19883"/>
                  <a:gd name="T81" fmla="*/ 0 h 2093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9883"/>
                  <a:gd name="T124" fmla="*/ 0 h 20933"/>
                  <a:gd name="T125" fmla="*/ 19883 w 19883"/>
                  <a:gd name="T126" fmla="*/ 20933 h 2093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9883" h="20933">
                    <a:moveTo>
                      <a:pt x="19883" y="11025"/>
                    </a:moveTo>
                    <a:cubicBezTo>
                      <a:pt x="19883" y="11522"/>
                      <a:pt x="19859" y="11969"/>
                      <a:pt x="19709" y="12788"/>
                    </a:cubicBezTo>
                    <a:cubicBezTo>
                      <a:pt x="19536" y="13558"/>
                      <a:pt x="19536" y="13558"/>
                      <a:pt x="19536" y="13558"/>
                    </a:cubicBezTo>
                    <a:cubicBezTo>
                      <a:pt x="19461" y="13806"/>
                      <a:pt x="19386" y="14129"/>
                      <a:pt x="19287" y="14378"/>
                    </a:cubicBezTo>
                    <a:cubicBezTo>
                      <a:pt x="18989" y="15098"/>
                      <a:pt x="18989" y="15098"/>
                      <a:pt x="18989" y="15098"/>
                    </a:cubicBezTo>
                    <a:cubicBezTo>
                      <a:pt x="18889" y="15321"/>
                      <a:pt x="18740" y="15619"/>
                      <a:pt x="18616" y="15843"/>
                    </a:cubicBezTo>
                    <a:cubicBezTo>
                      <a:pt x="18218" y="16488"/>
                      <a:pt x="18218" y="16488"/>
                      <a:pt x="18218" y="16488"/>
                    </a:cubicBezTo>
                    <a:cubicBezTo>
                      <a:pt x="18069" y="16712"/>
                      <a:pt x="17870" y="16985"/>
                      <a:pt x="17696" y="17208"/>
                    </a:cubicBezTo>
                    <a:cubicBezTo>
                      <a:pt x="17224" y="17755"/>
                      <a:pt x="17224" y="17755"/>
                      <a:pt x="17224" y="17755"/>
                    </a:cubicBezTo>
                    <a:cubicBezTo>
                      <a:pt x="17025" y="17953"/>
                      <a:pt x="16777" y="18202"/>
                      <a:pt x="16578" y="18400"/>
                    </a:cubicBezTo>
                    <a:cubicBezTo>
                      <a:pt x="16056" y="18822"/>
                      <a:pt x="16056" y="18822"/>
                      <a:pt x="16056" y="18822"/>
                    </a:cubicBezTo>
                    <a:cubicBezTo>
                      <a:pt x="15807" y="19021"/>
                      <a:pt x="15484" y="19245"/>
                      <a:pt x="15236" y="19418"/>
                    </a:cubicBezTo>
                    <a:cubicBezTo>
                      <a:pt x="14739" y="19716"/>
                      <a:pt x="14739" y="19716"/>
                      <a:pt x="14739" y="19716"/>
                    </a:cubicBezTo>
                    <a:cubicBezTo>
                      <a:pt x="14068" y="20039"/>
                      <a:pt x="14043" y="20064"/>
                      <a:pt x="13595" y="20238"/>
                    </a:cubicBezTo>
                    <a:cubicBezTo>
                      <a:pt x="13247" y="20362"/>
                      <a:pt x="13247" y="20362"/>
                      <a:pt x="13247" y="20362"/>
                    </a:cubicBezTo>
                    <a:cubicBezTo>
                      <a:pt x="12725" y="20536"/>
                      <a:pt x="12228" y="20710"/>
                      <a:pt x="11259" y="20859"/>
                    </a:cubicBezTo>
                    <a:cubicBezTo>
                      <a:pt x="11011" y="20883"/>
                      <a:pt x="11011" y="20883"/>
                      <a:pt x="11011" y="20883"/>
                    </a:cubicBezTo>
                    <a:cubicBezTo>
                      <a:pt x="10936" y="20883"/>
                      <a:pt x="10837" y="20908"/>
                      <a:pt x="10762" y="20908"/>
                    </a:cubicBezTo>
                    <a:cubicBezTo>
                      <a:pt x="10513" y="20908"/>
                      <a:pt x="10513" y="20908"/>
                      <a:pt x="10513" y="20908"/>
                    </a:cubicBezTo>
                    <a:cubicBezTo>
                      <a:pt x="10464" y="20933"/>
                      <a:pt x="10364" y="20933"/>
                      <a:pt x="10290" y="20933"/>
                    </a:cubicBezTo>
                    <a:cubicBezTo>
                      <a:pt x="10066" y="20933"/>
                      <a:pt x="10066" y="20933"/>
                      <a:pt x="10066" y="20933"/>
                    </a:cubicBezTo>
                    <a:cubicBezTo>
                      <a:pt x="10016" y="20933"/>
                      <a:pt x="9917" y="20933"/>
                      <a:pt x="9867" y="20933"/>
                    </a:cubicBezTo>
                    <a:cubicBezTo>
                      <a:pt x="9644" y="20933"/>
                      <a:pt x="9644" y="20933"/>
                      <a:pt x="9644" y="20933"/>
                    </a:cubicBezTo>
                    <a:cubicBezTo>
                      <a:pt x="9569" y="20933"/>
                      <a:pt x="9494" y="20933"/>
                      <a:pt x="9420" y="20933"/>
                    </a:cubicBezTo>
                    <a:cubicBezTo>
                      <a:pt x="9196" y="20908"/>
                      <a:pt x="9196" y="20908"/>
                      <a:pt x="9196" y="20908"/>
                    </a:cubicBezTo>
                    <a:cubicBezTo>
                      <a:pt x="9146" y="20908"/>
                      <a:pt x="9047" y="20883"/>
                      <a:pt x="8972" y="20883"/>
                    </a:cubicBezTo>
                    <a:cubicBezTo>
                      <a:pt x="8749" y="20859"/>
                      <a:pt x="8749" y="20859"/>
                      <a:pt x="8749" y="20859"/>
                    </a:cubicBezTo>
                    <a:cubicBezTo>
                      <a:pt x="8674" y="20859"/>
                      <a:pt x="8550" y="20834"/>
                      <a:pt x="8475" y="20834"/>
                    </a:cubicBezTo>
                    <a:cubicBezTo>
                      <a:pt x="8202" y="20784"/>
                      <a:pt x="8202" y="20784"/>
                      <a:pt x="8202" y="20784"/>
                    </a:cubicBezTo>
                    <a:cubicBezTo>
                      <a:pt x="8127" y="20759"/>
                      <a:pt x="8003" y="20759"/>
                      <a:pt x="7929" y="20734"/>
                    </a:cubicBezTo>
                    <a:cubicBezTo>
                      <a:pt x="7581" y="20660"/>
                      <a:pt x="7581" y="20660"/>
                      <a:pt x="7581" y="20660"/>
                    </a:cubicBezTo>
                    <a:cubicBezTo>
                      <a:pt x="7481" y="20635"/>
                      <a:pt x="7332" y="20585"/>
                      <a:pt x="7233" y="20561"/>
                    </a:cubicBezTo>
                    <a:cubicBezTo>
                      <a:pt x="6810" y="20436"/>
                      <a:pt x="6810" y="20436"/>
                      <a:pt x="6810" y="20436"/>
                    </a:cubicBezTo>
                    <a:cubicBezTo>
                      <a:pt x="6661" y="20387"/>
                      <a:pt x="6462" y="20312"/>
                      <a:pt x="6313" y="20263"/>
                    </a:cubicBezTo>
                    <a:cubicBezTo>
                      <a:pt x="5816" y="20039"/>
                      <a:pt x="5816" y="20039"/>
                      <a:pt x="5816" y="20039"/>
                    </a:cubicBezTo>
                    <a:cubicBezTo>
                      <a:pt x="5567" y="19915"/>
                      <a:pt x="5269" y="19766"/>
                      <a:pt x="5046" y="19642"/>
                    </a:cubicBezTo>
                    <a:cubicBezTo>
                      <a:pt x="4474" y="19294"/>
                      <a:pt x="4474" y="19294"/>
                      <a:pt x="4474" y="19294"/>
                    </a:cubicBezTo>
                    <a:cubicBezTo>
                      <a:pt x="4200" y="19120"/>
                      <a:pt x="3877" y="18872"/>
                      <a:pt x="3629" y="18673"/>
                    </a:cubicBezTo>
                    <a:cubicBezTo>
                      <a:pt x="3082" y="18202"/>
                      <a:pt x="3082" y="18202"/>
                      <a:pt x="3082" y="18202"/>
                    </a:cubicBezTo>
                    <a:cubicBezTo>
                      <a:pt x="2883" y="17978"/>
                      <a:pt x="2610" y="17730"/>
                      <a:pt x="2436" y="17506"/>
                    </a:cubicBezTo>
                    <a:cubicBezTo>
                      <a:pt x="1964" y="16935"/>
                      <a:pt x="1964" y="16935"/>
                      <a:pt x="1964" y="16935"/>
                    </a:cubicBezTo>
                    <a:cubicBezTo>
                      <a:pt x="1814" y="16712"/>
                      <a:pt x="1616" y="16439"/>
                      <a:pt x="1467" y="16215"/>
                    </a:cubicBezTo>
                    <a:cubicBezTo>
                      <a:pt x="1094" y="15545"/>
                      <a:pt x="1094" y="15545"/>
                      <a:pt x="1094" y="15545"/>
                    </a:cubicBezTo>
                    <a:cubicBezTo>
                      <a:pt x="994" y="15321"/>
                      <a:pt x="845" y="14998"/>
                      <a:pt x="746" y="14775"/>
                    </a:cubicBezTo>
                    <a:cubicBezTo>
                      <a:pt x="472" y="14030"/>
                      <a:pt x="472" y="14030"/>
                      <a:pt x="472" y="14030"/>
                    </a:cubicBezTo>
                    <a:cubicBezTo>
                      <a:pt x="398" y="13782"/>
                      <a:pt x="298" y="13459"/>
                      <a:pt x="249" y="13210"/>
                    </a:cubicBezTo>
                    <a:cubicBezTo>
                      <a:pt x="100" y="12441"/>
                      <a:pt x="100" y="12441"/>
                      <a:pt x="100" y="12441"/>
                    </a:cubicBezTo>
                    <a:cubicBezTo>
                      <a:pt x="50" y="11994"/>
                      <a:pt x="0" y="11422"/>
                      <a:pt x="0" y="10976"/>
                    </a:cubicBezTo>
                    <a:cubicBezTo>
                      <a:pt x="25" y="10181"/>
                      <a:pt x="25" y="10181"/>
                      <a:pt x="25" y="10181"/>
                    </a:cubicBezTo>
                    <a:cubicBezTo>
                      <a:pt x="50" y="9908"/>
                      <a:pt x="100" y="9560"/>
                      <a:pt x="149" y="9312"/>
                    </a:cubicBezTo>
                    <a:cubicBezTo>
                      <a:pt x="298" y="8542"/>
                      <a:pt x="298" y="8542"/>
                      <a:pt x="298" y="8542"/>
                    </a:cubicBezTo>
                    <a:cubicBezTo>
                      <a:pt x="373" y="8294"/>
                      <a:pt x="472" y="7971"/>
                      <a:pt x="547" y="7723"/>
                    </a:cubicBezTo>
                    <a:cubicBezTo>
                      <a:pt x="845" y="7002"/>
                      <a:pt x="845" y="7002"/>
                      <a:pt x="845" y="7002"/>
                    </a:cubicBezTo>
                    <a:cubicBezTo>
                      <a:pt x="945" y="6779"/>
                      <a:pt x="1094" y="6456"/>
                      <a:pt x="1218" y="6233"/>
                    </a:cubicBezTo>
                    <a:cubicBezTo>
                      <a:pt x="1591" y="5587"/>
                      <a:pt x="1591" y="5587"/>
                      <a:pt x="1591" y="5587"/>
                    </a:cubicBezTo>
                    <a:cubicBezTo>
                      <a:pt x="1740" y="5364"/>
                      <a:pt x="1939" y="5090"/>
                      <a:pt x="2113" y="4892"/>
                    </a:cubicBezTo>
                    <a:cubicBezTo>
                      <a:pt x="2585" y="4321"/>
                      <a:pt x="2585" y="4321"/>
                      <a:pt x="2585" y="4321"/>
                    </a:cubicBezTo>
                    <a:cubicBezTo>
                      <a:pt x="2759" y="4122"/>
                      <a:pt x="3032" y="3874"/>
                      <a:pt x="3231" y="3675"/>
                    </a:cubicBezTo>
                    <a:cubicBezTo>
                      <a:pt x="3753" y="3228"/>
                      <a:pt x="3753" y="3228"/>
                      <a:pt x="3753" y="3228"/>
                    </a:cubicBezTo>
                    <a:cubicBezTo>
                      <a:pt x="3977" y="3054"/>
                      <a:pt x="4300" y="2806"/>
                      <a:pt x="4548" y="2657"/>
                    </a:cubicBezTo>
                    <a:cubicBezTo>
                      <a:pt x="5070" y="2334"/>
                      <a:pt x="5070" y="2334"/>
                      <a:pt x="5070" y="2334"/>
                    </a:cubicBezTo>
                    <a:cubicBezTo>
                      <a:pt x="5741" y="1986"/>
                      <a:pt x="5766" y="1986"/>
                      <a:pt x="6164" y="1813"/>
                    </a:cubicBezTo>
                    <a:cubicBezTo>
                      <a:pt x="6537" y="1664"/>
                      <a:pt x="6537" y="1664"/>
                      <a:pt x="6537" y="1664"/>
                    </a:cubicBezTo>
                    <a:cubicBezTo>
                      <a:pt x="7183" y="1440"/>
                      <a:pt x="7655" y="1291"/>
                      <a:pt x="8600" y="1142"/>
                    </a:cubicBezTo>
                    <a:cubicBezTo>
                      <a:pt x="8873" y="1117"/>
                      <a:pt x="8873" y="1117"/>
                      <a:pt x="8873" y="1117"/>
                    </a:cubicBezTo>
                    <a:cubicBezTo>
                      <a:pt x="8948" y="1117"/>
                      <a:pt x="9047" y="1092"/>
                      <a:pt x="9122" y="1092"/>
                    </a:cubicBezTo>
                    <a:cubicBezTo>
                      <a:pt x="9345" y="1092"/>
                      <a:pt x="9345" y="1092"/>
                      <a:pt x="9345" y="1092"/>
                    </a:cubicBezTo>
                    <a:cubicBezTo>
                      <a:pt x="9420" y="1068"/>
                      <a:pt x="9519" y="1068"/>
                      <a:pt x="9569" y="1068"/>
                    </a:cubicBezTo>
                    <a:cubicBezTo>
                      <a:pt x="9793" y="1068"/>
                      <a:pt x="9793" y="1068"/>
                      <a:pt x="9793" y="1068"/>
                    </a:cubicBezTo>
                    <a:cubicBezTo>
                      <a:pt x="9867" y="1068"/>
                      <a:pt x="9942" y="1068"/>
                      <a:pt x="10016" y="1068"/>
                    </a:cubicBezTo>
                    <a:cubicBezTo>
                      <a:pt x="10240" y="1068"/>
                      <a:pt x="10240" y="1068"/>
                      <a:pt x="10240" y="1068"/>
                    </a:cubicBezTo>
                    <a:cubicBezTo>
                      <a:pt x="10290" y="1068"/>
                      <a:pt x="10389" y="1068"/>
                      <a:pt x="10439" y="1068"/>
                    </a:cubicBezTo>
                    <a:cubicBezTo>
                      <a:pt x="10663" y="1092"/>
                      <a:pt x="10663" y="1092"/>
                      <a:pt x="10663" y="1092"/>
                    </a:cubicBezTo>
                    <a:cubicBezTo>
                      <a:pt x="10737" y="1092"/>
                      <a:pt x="10837" y="1092"/>
                      <a:pt x="10886" y="1117"/>
                    </a:cubicBezTo>
                    <a:cubicBezTo>
                      <a:pt x="11135" y="1142"/>
                      <a:pt x="11135" y="1142"/>
                      <a:pt x="11135" y="1142"/>
                    </a:cubicBezTo>
                    <a:cubicBezTo>
                      <a:pt x="11209" y="1142"/>
                      <a:pt x="11309" y="1167"/>
                      <a:pt x="11383" y="1167"/>
                    </a:cubicBezTo>
                    <a:cubicBezTo>
                      <a:pt x="11657" y="1217"/>
                      <a:pt x="11657" y="1217"/>
                      <a:pt x="11657" y="1217"/>
                    </a:cubicBezTo>
                    <a:cubicBezTo>
                      <a:pt x="11731" y="1217"/>
                      <a:pt x="11731" y="1217"/>
                      <a:pt x="11731" y="1217"/>
                    </a:cubicBezTo>
                    <a:cubicBezTo>
                      <a:pt x="11657" y="1217"/>
                      <a:pt x="11657" y="1217"/>
                      <a:pt x="11657" y="1217"/>
                    </a:cubicBezTo>
                    <a:cubicBezTo>
                      <a:pt x="3828" y="0"/>
                      <a:pt x="721" y="8641"/>
                      <a:pt x="5145" y="14303"/>
                    </a:cubicBezTo>
                    <a:cubicBezTo>
                      <a:pt x="9892" y="20412"/>
                      <a:pt x="18939" y="19096"/>
                      <a:pt x="19809" y="12167"/>
                    </a:cubicBezTo>
                    <a:cubicBezTo>
                      <a:pt x="19883" y="11497"/>
                      <a:pt x="19883" y="11199"/>
                      <a:pt x="19883" y="10951"/>
                    </a:cubicBezTo>
                    <a:cubicBezTo>
                      <a:pt x="19883" y="10976"/>
                      <a:pt x="19883" y="11000"/>
                      <a:pt x="19883" y="11025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703" name="Freeform 123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187" cy="1192"/>
              </a:xfrm>
              <a:custGeom>
                <a:avLst/>
                <a:gdLst>
                  <a:gd name="T0" fmla="*/ 0 w 19783"/>
                  <a:gd name="T1" fmla="*/ 0 h 19867"/>
                  <a:gd name="T2" fmla="*/ 0 w 19783"/>
                  <a:gd name="T3" fmla="*/ 0 h 19867"/>
                  <a:gd name="T4" fmla="*/ 0 w 19783"/>
                  <a:gd name="T5" fmla="*/ 0 h 19867"/>
                  <a:gd name="T6" fmla="*/ 0 w 19783"/>
                  <a:gd name="T7" fmla="*/ 0 h 19867"/>
                  <a:gd name="T8" fmla="*/ 0 w 19783"/>
                  <a:gd name="T9" fmla="*/ 0 h 19867"/>
                  <a:gd name="T10" fmla="*/ 0 w 19783"/>
                  <a:gd name="T11" fmla="*/ 0 h 19867"/>
                  <a:gd name="T12" fmla="*/ 0 w 19783"/>
                  <a:gd name="T13" fmla="*/ 0 h 19867"/>
                  <a:gd name="T14" fmla="*/ 0 w 19783"/>
                  <a:gd name="T15" fmla="*/ 0 h 19867"/>
                  <a:gd name="T16" fmla="*/ 0 w 19783"/>
                  <a:gd name="T17" fmla="*/ 0 h 19867"/>
                  <a:gd name="T18" fmla="*/ 0 w 19783"/>
                  <a:gd name="T19" fmla="*/ 0 h 19867"/>
                  <a:gd name="T20" fmla="*/ 0 w 19783"/>
                  <a:gd name="T21" fmla="*/ 0 h 19867"/>
                  <a:gd name="T22" fmla="*/ 0 w 19783"/>
                  <a:gd name="T23" fmla="*/ 0 h 19867"/>
                  <a:gd name="T24" fmla="*/ 0 w 19783"/>
                  <a:gd name="T25" fmla="*/ 0 h 19867"/>
                  <a:gd name="T26" fmla="*/ 0 w 19783"/>
                  <a:gd name="T27" fmla="*/ 0 h 19867"/>
                  <a:gd name="T28" fmla="*/ 0 w 19783"/>
                  <a:gd name="T29" fmla="*/ 0 h 19867"/>
                  <a:gd name="T30" fmla="*/ 0 w 19783"/>
                  <a:gd name="T31" fmla="*/ 0 h 19867"/>
                  <a:gd name="T32" fmla="*/ 0 w 19783"/>
                  <a:gd name="T33" fmla="*/ 0 h 19867"/>
                  <a:gd name="T34" fmla="*/ 0 w 19783"/>
                  <a:gd name="T35" fmla="*/ 0 h 19867"/>
                  <a:gd name="T36" fmla="*/ 0 w 19783"/>
                  <a:gd name="T37" fmla="*/ 0 h 19867"/>
                  <a:gd name="T38" fmla="*/ 0 w 19783"/>
                  <a:gd name="T39" fmla="*/ 0 h 19867"/>
                  <a:gd name="T40" fmla="*/ 0 w 19783"/>
                  <a:gd name="T41" fmla="*/ 0 h 19867"/>
                  <a:gd name="T42" fmla="*/ 0 w 19783"/>
                  <a:gd name="T43" fmla="*/ 0 h 19867"/>
                  <a:gd name="T44" fmla="*/ 0 w 19783"/>
                  <a:gd name="T45" fmla="*/ 0 h 19867"/>
                  <a:gd name="T46" fmla="*/ 0 w 19783"/>
                  <a:gd name="T47" fmla="*/ 0 h 19867"/>
                  <a:gd name="T48" fmla="*/ 0 w 19783"/>
                  <a:gd name="T49" fmla="*/ 0 h 19867"/>
                  <a:gd name="T50" fmla="*/ 0 w 19783"/>
                  <a:gd name="T51" fmla="*/ 0 h 19867"/>
                  <a:gd name="T52" fmla="*/ 0 w 19783"/>
                  <a:gd name="T53" fmla="*/ 0 h 19867"/>
                  <a:gd name="T54" fmla="*/ 0 w 19783"/>
                  <a:gd name="T55" fmla="*/ 0 h 19867"/>
                  <a:gd name="T56" fmla="*/ 0 w 19783"/>
                  <a:gd name="T57" fmla="*/ 0 h 19867"/>
                  <a:gd name="T58" fmla="*/ 0 w 19783"/>
                  <a:gd name="T59" fmla="*/ 0 h 19867"/>
                  <a:gd name="T60" fmla="*/ 0 w 19783"/>
                  <a:gd name="T61" fmla="*/ 0 h 19867"/>
                  <a:gd name="T62" fmla="*/ 0 w 19783"/>
                  <a:gd name="T63" fmla="*/ 0 h 19867"/>
                  <a:gd name="T64" fmla="*/ 0 w 19783"/>
                  <a:gd name="T65" fmla="*/ 0 h 19867"/>
                  <a:gd name="T66" fmla="*/ 0 w 19783"/>
                  <a:gd name="T67" fmla="*/ 0 h 19867"/>
                  <a:gd name="T68" fmla="*/ 0 w 19783"/>
                  <a:gd name="T69" fmla="*/ 0 h 19867"/>
                  <a:gd name="T70" fmla="*/ 0 w 19783"/>
                  <a:gd name="T71" fmla="*/ 0 h 1986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9783"/>
                  <a:gd name="T109" fmla="*/ 0 h 19867"/>
                  <a:gd name="T110" fmla="*/ 19783 w 19783"/>
                  <a:gd name="T111" fmla="*/ 19867 h 1986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9783" h="19867">
                    <a:moveTo>
                      <a:pt x="19709" y="11722"/>
                    </a:moveTo>
                    <a:cubicBezTo>
                      <a:pt x="19659" y="12069"/>
                      <a:pt x="19560" y="12566"/>
                      <a:pt x="19286" y="13311"/>
                    </a:cubicBezTo>
                    <a:cubicBezTo>
                      <a:pt x="18988" y="14031"/>
                      <a:pt x="18988" y="14031"/>
                      <a:pt x="18988" y="14031"/>
                    </a:cubicBezTo>
                    <a:cubicBezTo>
                      <a:pt x="18889" y="14255"/>
                      <a:pt x="18740" y="14553"/>
                      <a:pt x="18615" y="14776"/>
                    </a:cubicBezTo>
                    <a:cubicBezTo>
                      <a:pt x="18218" y="15422"/>
                      <a:pt x="18218" y="15422"/>
                      <a:pt x="18218" y="15422"/>
                    </a:cubicBezTo>
                    <a:cubicBezTo>
                      <a:pt x="18069" y="15645"/>
                      <a:pt x="17870" y="15919"/>
                      <a:pt x="17696" y="16142"/>
                    </a:cubicBezTo>
                    <a:cubicBezTo>
                      <a:pt x="17224" y="16688"/>
                      <a:pt x="17224" y="16688"/>
                      <a:pt x="17224" y="16688"/>
                    </a:cubicBezTo>
                    <a:cubicBezTo>
                      <a:pt x="17025" y="16887"/>
                      <a:pt x="16776" y="17135"/>
                      <a:pt x="16577" y="17334"/>
                    </a:cubicBezTo>
                    <a:cubicBezTo>
                      <a:pt x="16055" y="17756"/>
                      <a:pt x="16055" y="17756"/>
                      <a:pt x="16055" y="17756"/>
                    </a:cubicBezTo>
                    <a:cubicBezTo>
                      <a:pt x="15807" y="17955"/>
                      <a:pt x="15484" y="18178"/>
                      <a:pt x="15235" y="18352"/>
                    </a:cubicBezTo>
                    <a:cubicBezTo>
                      <a:pt x="14738" y="18650"/>
                      <a:pt x="14738" y="18650"/>
                      <a:pt x="14738" y="18650"/>
                    </a:cubicBezTo>
                    <a:cubicBezTo>
                      <a:pt x="14067" y="18973"/>
                      <a:pt x="14042" y="18998"/>
                      <a:pt x="13595" y="19172"/>
                    </a:cubicBezTo>
                    <a:cubicBezTo>
                      <a:pt x="13247" y="19296"/>
                      <a:pt x="13247" y="19296"/>
                      <a:pt x="13247" y="19296"/>
                    </a:cubicBezTo>
                    <a:cubicBezTo>
                      <a:pt x="12725" y="19470"/>
                      <a:pt x="12228" y="19644"/>
                      <a:pt x="11259" y="19793"/>
                    </a:cubicBezTo>
                    <a:cubicBezTo>
                      <a:pt x="11010" y="19817"/>
                      <a:pt x="11010" y="19817"/>
                      <a:pt x="11010" y="19817"/>
                    </a:cubicBezTo>
                    <a:cubicBezTo>
                      <a:pt x="10936" y="19817"/>
                      <a:pt x="10836" y="19842"/>
                      <a:pt x="10762" y="19842"/>
                    </a:cubicBezTo>
                    <a:cubicBezTo>
                      <a:pt x="10513" y="19842"/>
                      <a:pt x="10513" y="19842"/>
                      <a:pt x="10513" y="19842"/>
                    </a:cubicBezTo>
                    <a:cubicBezTo>
                      <a:pt x="10463" y="19867"/>
                      <a:pt x="10364" y="19867"/>
                      <a:pt x="10289" y="19867"/>
                    </a:cubicBezTo>
                    <a:cubicBezTo>
                      <a:pt x="10066" y="19867"/>
                      <a:pt x="10066" y="19867"/>
                      <a:pt x="10066" y="19867"/>
                    </a:cubicBezTo>
                    <a:cubicBezTo>
                      <a:pt x="10016" y="19867"/>
                      <a:pt x="9917" y="19867"/>
                      <a:pt x="9867" y="19867"/>
                    </a:cubicBezTo>
                    <a:cubicBezTo>
                      <a:pt x="9643" y="19867"/>
                      <a:pt x="9643" y="19867"/>
                      <a:pt x="9643" y="19867"/>
                    </a:cubicBezTo>
                    <a:cubicBezTo>
                      <a:pt x="9569" y="19867"/>
                      <a:pt x="9494" y="19867"/>
                      <a:pt x="9420" y="19867"/>
                    </a:cubicBezTo>
                    <a:cubicBezTo>
                      <a:pt x="9196" y="19842"/>
                      <a:pt x="9196" y="19842"/>
                      <a:pt x="9196" y="19842"/>
                    </a:cubicBezTo>
                    <a:cubicBezTo>
                      <a:pt x="9146" y="19842"/>
                      <a:pt x="9047" y="19817"/>
                      <a:pt x="8972" y="19817"/>
                    </a:cubicBezTo>
                    <a:cubicBezTo>
                      <a:pt x="8749" y="19793"/>
                      <a:pt x="8749" y="19793"/>
                      <a:pt x="8749" y="19793"/>
                    </a:cubicBezTo>
                    <a:cubicBezTo>
                      <a:pt x="8674" y="19793"/>
                      <a:pt x="8550" y="19768"/>
                      <a:pt x="8475" y="19768"/>
                    </a:cubicBezTo>
                    <a:cubicBezTo>
                      <a:pt x="8202" y="19718"/>
                      <a:pt x="8202" y="19718"/>
                      <a:pt x="8202" y="19718"/>
                    </a:cubicBezTo>
                    <a:cubicBezTo>
                      <a:pt x="8127" y="19693"/>
                      <a:pt x="8003" y="19693"/>
                      <a:pt x="7928" y="19668"/>
                    </a:cubicBezTo>
                    <a:cubicBezTo>
                      <a:pt x="7580" y="19594"/>
                      <a:pt x="7580" y="19594"/>
                      <a:pt x="7580" y="19594"/>
                    </a:cubicBezTo>
                    <a:cubicBezTo>
                      <a:pt x="7481" y="19569"/>
                      <a:pt x="7332" y="19519"/>
                      <a:pt x="7232" y="19495"/>
                    </a:cubicBezTo>
                    <a:cubicBezTo>
                      <a:pt x="6810" y="19370"/>
                      <a:pt x="6810" y="19370"/>
                      <a:pt x="6810" y="19370"/>
                    </a:cubicBezTo>
                    <a:cubicBezTo>
                      <a:pt x="6661" y="19321"/>
                      <a:pt x="6462" y="19246"/>
                      <a:pt x="6313" y="19197"/>
                    </a:cubicBezTo>
                    <a:cubicBezTo>
                      <a:pt x="5816" y="18973"/>
                      <a:pt x="5816" y="18973"/>
                      <a:pt x="5816" y="18973"/>
                    </a:cubicBezTo>
                    <a:cubicBezTo>
                      <a:pt x="5567" y="18849"/>
                      <a:pt x="5269" y="18700"/>
                      <a:pt x="5045" y="18576"/>
                    </a:cubicBezTo>
                    <a:cubicBezTo>
                      <a:pt x="4474" y="18228"/>
                      <a:pt x="4474" y="18228"/>
                      <a:pt x="4474" y="18228"/>
                    </a:cubicBezTo>
                    <a:cubicBezTo>
                      <a:pt x="4200" y="18054"/>
                      <a:pt x="3877" y="17806"/>
                      <a:pt x="3629" y="17607"/>
                    </a:cubicBezTo>
                    <a:cubicBezTo>
                      <a:pt x="3082" y="17135"/>
                      <a:pt x="3082" y="17135"/>
                      <a:pt x="3082" y="17135"/>
                    </a:cubicBezTo>
                    <a:cubicBezTo>
                      <a:pt x="2883" y="16912"/>
                      <a:pt x="2610" y="16664"/>
                      <a:pt x="2436" y="16440"/>
                    </a:cubicBezTo>
                    <a:cubicBezTo>
                      <a:pt x="1964" y="15869"/>
                      <a:pt x="1964" y="15869"/>
                      <a:pt x="1964" y="15869"/>
                    </a:cubicBezTo>
                    <a:cubicBezTo>
                      <a:pt x="1814" y="15645"/>
                      <a:pt x="1616" y="15372"/>
                      <a:pt x="1466" y="15149"/>
                    </a:cubicBezTo>
                    <a:cubicBezTo>
                      <a:pt x="1094" y="14478"/>
                      <a:pt x="1094" y="14478"/>
                      <a:pt x="1094" y="14478"/>
                    </a:cubicBezTo>
                    <a:cubicBezTo>
                      <a:pt x="994" y="14255"/>
                      <a:pt x="845" y="13932"/>
                      <a:pt x="746" y="13708"/>
                    </a:cubicBezTo>
                    <a:cubicBezTo>
                      <a:pt x="472" y="12963"/>
                      <a:pt x="472" y="12963"/>
                      <a:pt x="472" y="12963"/>
                    </a:cubicBezTo>
                    <a:cubicBezTo>
                      <a:pt x="398" y="12715"/>
                      <a:pt x="298" y="12392"/>
                      <a:pt x="249" y="12144"/>
                    </a:cubicBezTo>
                    <a:cubicBezTo>
                      <a:pt x="100" y="11374"/>
                      <a:pt x="100" y="11374"/>
                      <a:pt x="100" y="11374"/>
                    </a:cubicBezTo>
                    <a:cubicBezTo>
                      <a:pt x="50" y="10927"/>
                      <a:pt x="0" y="10356"/>
                      <a:pt x="0" y="9909"/>
                    </a:cubicBezTo>
                    <a:cubicBezTo>
                      <a:pt x="25" y="9114"/>
                      <a:pt x="25" y="9114"/>
                      <a:pt x="25" y="9114"/>
                    </a:cubicBezTo>
                    <a:cubicBezTo>
                      <a:pt x="50" y="8841"/>
                      <a:pt x="100" y="8493"/>
                      <a:pt x="149" y="8245"/>
                    </a:cubicBezTo>
                    <a:cubicBezTo>
                      <a:pt x="298" y="7475"/>
                      <a:pt x="298" y="7475"/>
                      <a:pt x="298" y="7475"/>
                    </a:cubicBezTo>
                    <a:cubicBezTo>
                      <a:pt x="373" y="7227"/>
                      <a:pt x="472" y="6904"/>
                      <a:pt x="547" y="6656"/>
                    </a:cubicBezTo>
                    <a:cubicBezTo>
                      <a:pt x="845" y="5936"/>
                      <a:pt x="845" y="5936"/>
                      <a:pt x="845" y="5936"/>
                    </a:cubicBezTo>
                    <a:cubicBezTo>
                      <a:pt x="945" y="5712"/>
                      <a:pt x="1094" y="5389"/>
                      <a:pt x="1218" y="5166"/>
                    </a:cubicBezTo>
                    <a:cubicBezTo>
                      <a:pt x="1591" y="4520"/>
                      <a:pt x="1591" y="4520"/>
                      <a:pt x="1591" y="4520"/>
                    </a:cubicBezTo>
                    <a:cubicBezTo>
                      <a:pt x="1740" y="4297"/>
                      <a:pt x="1939" y="4023"/>
                      <a:pt x="2113" y="3825"/>
                    </a:cubicBezTo>
                    <a:cubicBezTo>
                      <a:pt x="2585" y="3254"/>
                      <a:pt x="2585" y="3254"/>
                      <a:pt x="2585" y="3254"/>
                    </a:cubicBezTo>
                    <a:cubicBezTo>
                      <a:pt x="2759" y="3055"/>
                      <a:pt x="3032" y="2807"/>
                      <a:pt x="3231" y="2608"/>
                    </a:cubicBezTo>
                    <a:cubicBezTo>
                      <a:pt x="3753" y="2161"/>
                      <a:pt x="3753" y="2161"/>
                      <a:pt x="3753" y="2161"/>
                    </a:cubicBezTo>
                    <a:cubicBezTo>
                      <a:pt x="3977" y="1987"/>
                      <a:pt x="4300" y="1739"/>
                      <a:pt x="4548" y="1590"/>
                    </a:cubicBezTo>
                    <a:cubicBezTo>
                      <a:pt x="5070" y="1267"/>
                      <a:pt x="5070" y="1267"/>
                      <a:pt x="5070" y="1267"/>
                    </a:cubicBezTo>
                    <a:cubicBezTo>
                      <a:pt x="5741" y="919"/>
                      <a:pt x="5766" y="919"/>
                      <a:pt x="6164" y="745"/>
                    </a:cubicBezTo>
                    <a:cubicBezTo>
                      <a:pt x="6537" y="596"/>
                      <a:pt x="6537" y="596"/>
                      <a:pt x="6537" y="596"/>
                    </a:cubicBezTo>
                    <a:cubicBezTo>
                      <a:pt x="7183" y="373"/>
                      <a:pt x="7655" y="224"/>
                      <a:pt x="8599" y="75"/>
                    </a:cubicBezTo>
                    <a:cubicBezTo>
                      <a:pt x="8873" y="50"/>
                      <a:pt x="8873" y="50"/>
                      <a:pt x="8873" y="50"/>
                    </a:cubicBezTo>
                    <a:cubicBezTo>
                      <a:pt x="8947" y="50"/>
                      <a:pt x="9047" y="25"/>
                      <a:pt x="9121" y="25"/>
                    </a:cubicBezTo>
                    <a:cubicBezTo>
                      <a:pt x="9345" y="25"/>
                      <a:pt x="9345" y="25"/>
                      <a:pt x="9345" y="25"/>
                    </a:cubicBezTo>
                    <a:cubicBezTo>
                      <a:pt x="9420" y="0"/>
                      <a:pt x="9519" y="0"/>
                      <a:pt x="9569" y="0"/>
                    </a:cubicBezTo>
                    <a:cubicBezTo>
                      <a:pt x="9792" y="0"/>
                      <a:pt x="9792" y="0"/>
                      <a:pt x="9792" y="0"/>
                    </a:cubicBezTo>
                    <a:cubicBezTo>
                      <a:pt x="9867" y="0"/>
                      <a:pt x="9942" y="0"/>
                      <a:pt x="10016" y="0"/>
                    </a:cubicBezTo>
                    <a:cubicBezTo>
                      <a:pt x="10066" y="0"/>
                      <a:pt x="10140" y="0"/>
                      <a:pt x="10190" y="0"/>
                    </a:cubicBezTo>
                    <a:cubicBezTo>
                      <a:pt x="10140" y="0"/>
                      <a:pt x="10091" y="0"/>
                      <a:pt x="10041" y="0"/>
                    </a:cubicBezTo>
                    <a:cubicBezTo>
                      <a:pt x="2635" y="25"/>
                      <a:pt x="50" y="8940"/>
                      <a:pt x="5791" y="14677"/>
                    </a:cubicBezTo>
                    <a:cubicBezTo>
                      <a:pt x="10463" y="19346"/>
                      <a:pt x="18392" y="18551"/>
                      <a:pt x="19783" y="11374"/>
                    </a:cubicBezTo>
                    <a:cubicBezTo>
                      <a:pt x="19759" y="11473"/>
                      <a:pt x="19734" y="11622"/>
                      <a:pt x="19709" y="11722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704" name="Freeform 124"/>
              <p:cNvSpPr>
                <a:spLocks noChangeAspect="1"/>
              </p:cNvSpPr>
              <p:nvPr/>
            </p:nvSpPr>
            <p:spPr bwMode="auto">
              <a:xfrm>
                <a:off x="2291" y="1572"/>
                <a:ext cx="1174" cy="1186"/>
              </a:xfrm>
              <a:custGeom>
                <a:avLst/>
                <a:gdLst>
                  <a:gd name="T0" fmla="*/ 0 w 19567"/>
                  <a:gd name="T1" fmla="*/ 0 h 19767"/>
                  <a:gd name="T2" fmla="*/ 0 w 19567"/>
                  <a:gd name="T3" fmla="*/ 0 h 19767"/>
                  <a:gd name="T4" fmla="*/ 0 w 19567"/>
                  <a:gd name="T5" fmla="*/ 0 h 19767"/>
                  <a:gd name="T6" fmla="*/ 0 w 19567"/>
                  <a:gd name="T7" fmla="*/ 0 h 19767"/>
                  <a:gd name="T8" fmla="*/ 0 w 19567"/>
                  <a:gd name="T9" fmla="*/ 0 h 19767"/>
                  <a:gd name="T10" fmla="*/ 0 w 19567"/>
                  <a:gd name="T11" fmla="*/ 0 h 19767"/>
                  <a:gd name="T12" fmla="*/ 0 w 19567"/>
                  <a:gd name="T13" fmla="*/ 0 h 19767"/>
                  <a:gd name="T14" fmla="*/ 0 w 19567"/>
                  <a:gd name="T15" fmla="*/ 0 h 19767"/>
                  <a:gd name="T16" fmla="*/ 0 w 19567"/>
                  <a:gd name="T17" fmla="*/ 0 h 19767"/>
                  <a:gd name="T18" fmla="*/ 0 w 19567"/>
                  <a:gd name="T19" fmla="*/ 0 h 19767"/>
                  <a:gd name="T20" fmla="*/ 0 w 19567"/>
                  <a:gd name="T21" fmla="*/ 0 h 19767"/>
                  <a:gd name="T22" fmla="*/ 0 w 19567"/>
                  <a:gd name="T23" fmla="*/ 0 h 19767"/>
                  <a:gd name="T24" fmla="*/ 0 w 19567"/>
                  <a:gd name="T25" fmla="*/ 0 h 19767"/>
                  <a:gd name="T26" fmla="*/ 0 w 19567"/>
                  <a:gd name="T27" fmla="*/ 0 h 19767"/>
                  <a:gd name="T28" fmla="*/ 0 w 19567"/>
                  <a:gd name="T29" fmla="*/ 0 h 19767"/>
                  <a:gd name="T30" fmla="*/ 0 w 19567"/>
                  <a:gd name="T31" fmla="*/ 0 h 19767"/>
                  <a:gd name="T32" fmla="*/ 0 w 19567"/>
                  <a:gd name="T33" fmla="*/ 0 h 19767"/>
                  <a:gd name="T34" fmla="*/ 0 w 19567"/>
                  <a:gd name="T35" fmla="*/ 0 h 19767"/>
                  <a:gd name="T36" fmla="*/ 0 w 19567"/>
                  <a:gd name="T37" fmla="*/ 0 h 19767"/>
                  <a:gd name="T38" fmla="*/ 0 w 19567"/>
                  <a:gd name="T39" fmla="*/ 0 h 19767"/>
                  <a:gd name="T40" fmla="*/ 0 w 19567"/>
                  <a:gd name="T41" fmla="*/ 0 h 19767"/>
                  <a:gd name="T42" fmla="*/ 0 w 19567"/>
                  <a:gd name="T43" fmla="*/ 0 h 19767"/>
                  <a:gd name="T44" fmla="*/ 0 w 19567"/>
                  <a:gd name="T45" fmla="*/ 0 h 19767"/>
                  <a:gd name="T46" fmla="*/ 0 w 19567"/>
                  <a:gd name="T47" fmla="*/ 0 h 19767"/>
                  <a:gd name="T48" fmla="*/ 0 w 19567"/>
                  <a:gd name="T49" fmla="*/ 0 h 19767"/>
                  <a:gd name="T50" fmla="*/ 0 w 19567"/>
                  <a:gd name="T51" fmla="*/ 0 h 19767"/>
                  <a:gd name="T52" fmla="*/ 0 w 19567"/>
                  <a:gd name="T53" fmla="*/ 0 h 19767"/>
                  <a:gd name="T54" fmla="*/ 0 w 19567"/>
                  <a:gd name="T55" fmla="*/ 0 h 19767"/>
                  <a:gd name="T56" fmla="*/ 0 w 19567"/>
                  <a:gd name="T57" fmla="*/ 0 h 19767"/>
                  <a:gd name="T58" fmla="*/ 0 w 19567"/>
                  <a:gd name="T59" fmla="*/ 0 h 19767"/>
                  <a:gd name="T60" fmla="*/ 0 w 19567"/>
                  <a:gd name="T61" fmla="*/ 0 h 19767"/>
                  <a:gd name="T62" fmla="*/ 0 w 19567"/>
                  <a:gd name="T63" fmla="*/ 0 h 197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567"/>
                  <a:gd name="T97" fmla="*/ 0 h 19767"/>
                  <a:gd name="T98" fmla="*/ 19567 w 19567"/>
                  <a:gd name="T99" fmla="*/ 19767 h 197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567" h="19767">
                    <a:moveTo>
                      <a:pt x="19418" y="13211"/>
                    </a:moveTo>
                    <a:cubicBezTo>
                      <a:pt x="19319" y="13509"/>
                      <a:pt x="19120" y="14006"/>
                      <a:pt x="18747" y="14676"/>
                    </a:cubicBezTo>
                    <a:cubicBezTo>
                      <a:pt x="18349" y="15322"/>
                      <a:pt x="18349" y="15322"/>
                      <a:pt x="18349" y="15322"/>
                    </a:cubicBezTo>
                    <a:cubicBezTo>
                      <a:pt x="18200" y="15546"/>
                      <a:pt x="18001" y="15819"/>
                      <a:pt x="17827" y="16042"/>
                    </a:cubicBezTo>
                    <a:cubicBezTo>
                      <a:pt x="17354" y="16589"/>
                      <a:pt x="17354" y="16589"/>
                      <a:pt x="17354" y="16589"/>
                    </a:cubicBezTo>
                    <a:cubicBezTo>
                      <a:pt x="17155" y="16787"/>
                      <a:pt x="16907" y="17036"/>
                      <a:pt x="16708" y="17234"/>
                    </a:cubicBezTo>
                    <a:cubicBezTo>
                      <a:pt x="16186" y="17656"/>
                      <a:pt x="16186" y="17656"/>
                      <a:pt x="16186" y="17656"/>
                    </a:cubicBezTo>
                    <a:cubicBezTo>
                      <a:pt x="15937" y="17855"/>
                      <a:pt x="15614" y="18079"/>
                      <a:pt x="15365" y="18252"/>
                    </a:cubicBezTo>
                    <a:cubicBezTo>
                      <a:pt x="14868" y="18550"/>
                      <a:pt x="14868" y="18550"/>
                      <a:pt x="14868" y="18550"/>
                    </a:cubicBezTo>
                    <a:cubicBezTo>
                      <a:pt x="14197" y="18873"/>
                      <a:pt x="14172" y="18898"/>
                      <a:pt x="13724" y="19072"/>
                    </a:cubicBezTo>
                    <a:cubicBezTo>
                      <a:pt x="13376" y="19196"/>
                      <a:pt x="13376" y="19196"/>
                      <a:pt x="13376" y="19196"/>
                    </a:cubicBezTo>
                    <a:cubicBezTo>
                      <a:pt x="12854" y="19370"/>
                      <a:pt x="12357" y="19544"/>
                      <a:pt x="11387" y="19693"/>
                    </a:cubicBezTo>
                    <a:cubicBezTo>
                      <a:pt x="11139" y="19717"/>
                      <a:pt x="11139" y="19717"/>
                      <a:pt x="11139" y="19717"/>
                    </a:cubicBezTo>
                    <a:cubicBezTo>
                      <a:pt x="11064" y="19717"/>
                      <a:pt x="10965" y="19742"/>
                      <a:pt x="10890" y="19742"/>
                    </a:cubicBezTo>
                    <a:cubicBezTo>
                      <a:pt x="10642" y="19742"/>
                      <a:pt x="10642" y="19742"/>
                      <a:pt x="10642" y="19742"/>
                    </a:cubicBezTo>
                    <a:cubicBezTo>
                      <a:pt x="10592" y="19767"/>
                      <a:pt x="10492" y="19767"/>
                      <a:pt x="10418" y="19767"/>
                    </a:cubicBezTo>
                    <a:cubicBezTo>
                      <a:pt x="10194" y="19767"/>
                      <a:pt x="10194" y="19767"/>
                      <a:pt x="10194" y="19767"/>
                    </a:cubicBezTo>
                    <a:cubicBezTo>
                      <a:pt x="10144" y="19767"/>
                      <a:pt x="10045" y="19767"/>
                      <a:pt x="9995" y="19767"/>
                    </a:cubicBezTo>
                    <a:cubicBezTo>
                      <a:pt x="9771" y="19767"/>
                      <a:pt x="9771" y="19767"/>
                      <a:pt x="9771" y="19767"/>
                    </a:cubicBezTo>
                    <a:cubicBezTo>
                      <a:pt x="9697" y="19767"/>
                      <a:pt x="9622" y="19767"/>
                      <a:pt x="9548" y="19767"/>
                    </a:cubicBezTo>
                    <a:cubicBezTo>
                      <a:pt x="9324" y="19742"/>
                      <a:pt x="9324" y="19742"/>
                      <a:pt x="9324" y="19742"/>
                    </a:cubicBezTo>
                    <a:cubicBezTo>
                      <a:pt x="9274" y="19742"/>
                      <a:pt x="9175" y="19717"/>
                      <a:pt x="9100" y="19717"/>
                    </a:cubicBezTo>
                    <a:cubicBezTo>
                      <a:pt x="8876" y="19693"/>
                      <a:pt x="8876" y="19693"/>
                      <a:pt x="8876" y="19693"/>
                    </a:cubicBezTo>
                    <a:cubicBezTo>
                      <a:pt x="8802" y="19693"/>
                      <a:pt x="8677" y="19668"/>
                      <a:pt x="8603" y="19668"/>
                    </a:cubicBezTo>
                    <a:cubicBezTo>
                      <a:pt x="8329" y="19618"/>
                      <a:pt x="8329" y="19618"/>
                      <a:pt x="8329" y="19618"/>
                    </a:cubicBezTo>
                    <a:cubicBezTo>
                      <a:pt x="8255" y="19593"/>
                      <a:pt x="8130" y="19593"/>
                      <a:pt x="8056" y="19568"/>
                    </a:cubicBezTo>
                    <a:cubicBezTo>
                      <a:pt x="7708" y="19494"/>
                      <a:pt x="7708" y="19494"/>
                      <a:pt x="7708" y="19494"/>
                    </a:cubicBezTo>
                    <a:cubicBezTo>
                      <a:pt x="7608" y="19469"/>
                      <a:pt x="7459" y="19419"/>
                      <a:pt x="7360" y="19395"/>
                    </a:cubicBezTo>
                    <a:cubicBezTo>
                      <a:pt x="6937" y="19270"/>
                      <a:pt x="6937" y="19270"/>
                      <a:pt x="6937" y="19270"/>
                    </a:cubicBezTo>
                    <a:cubicBezTo>
                      <a:pt x="6788" y="19221"/>
                      <a:pt x="6589" y="19146"/>
                      <a:pt x="6440" y="19097"/>
                    </a:cubicBezTo>
                    <a:cubicBezTo>
                      <a:pt x="5943" y="18873"/>
                      <a:pt x="5943" y="18873"/>
                      <a:pt x="5943" y="18873"/>
                    </a:cubicBezTo>
                    <a:cubicBezTo>
                      <a:pt x="5694" y="18749"/>
                      <a:pt x="5396" y="18600"/>
                      <a:pt x="5172" y="18476"/>
                    </a:cubicBezTo>
                    <a:cubicBezTo>
                      <a:pt x="4600" y="18128"/>
                      <a:pt x="4600" y="18128"/>
                      <a:pt x="4600" y="18128"/>
                    </a:cubicBezTo>
                    <a:cubicBezTo>
                      <a:pt x="4327" y="17954"/>
                      <a:pt x="4003" y="17706"/>
                      <a:pt x="3755" y="17507"/>
                    </a:cubicBezTo>
                    <a:cubicBezTo>
                      <a:pt x="3208" y="17036"/>
                      <a:pt x="3208" y="17036"/>
                      <a:pt x="3208" y="17036"/>
                    </a:cubicBezTo>
                    <a:cubicBezTo>
                      <a:pt x="3009" y="16812"/>
                      <a:pt x="2735" y="16564"/>
                      <a:pt x="2561" y="16340"/>
                    </a:cubicBezTo>
                    <a:cubicBezTo>
                      <a:pt x="2089" y="15769"/>
                      <a:pt x="2089" y="15769"/>
                      <a:pt x="2089" y="15769"/>
                    </a:cubicBezTo>
                    <a:cubicBezTo>
                      <a:pt x="1940" y="15546"/>
                      <a:pt x="1741" y="15272"/>
                      <a:pt x="1592" y="15049"/>
                    </a:cubicBezTo>
                    <a:cubicBezTo>
                      <a:pt x="1219" y="14378"/>
                      <a:pt x="1219" y="14378"/>
                      <a:pt x="1219" y="14378"/>
                    </a:cubicBezTo>
                    <a:cubicBezTo>
                      <a:pt x="1119" y="14155"/>
                      <a:pt x="970" y="13832"/>
                      <a:pt x="871" y="13609"/>
                    </a:cubicBezTo>
                    <a:cubicBezTo>
                      <a:pt x="597" y="12864"/>
                      <a:pt x="597" y="12864"/>
                      <a:pt x="597" y="12864"/>
                    </a:cubicBezTo>
                    <a:cubicBezTo>
                      <a:pt x="523" y="12615"/>
                      <a:pt x="423" y="12293"/>
                      <a:pt x="373" y="12044"/>
                    </a:cubicBezTo>
                    <a:cubicBezTo>
                      <a:pt x="224" y="11274"/>
                      <a:pt x="224" y="11274"/>
                      <a:pt x="224" y="11274"/>
                    </a:cubicBezTo>
                    <a:cubicBezTo>
                      <a:pt x="175" y="10827"/>
                      <a:pt x="125" y="10256"/>
                      <a:pt x="125" y="9809"/>
                    </a:cubicBezTo>
                    <a:cubicBezTo>
                      <a:pt x="150" y="9015"/>
                      <a:pt x="150" y="9015"/>
                      <a:pt x="150" y="9015"/>
                    </a:cubicBezTo>
                    <a:cubicBezTo>
                      <a:pt x="175" y="8742"/>
                      <a:pt x="224" y="8394"/>
                      <a:pt x="274" y="8146"/>
                    </a:cubicBezTo>
                    <a:cubicBezTo>
                      <a:pt x="423" y="7376"/>
                      <a:pt x="423" y="7376"/>
                      <a:pt x="423" y="7376"/>
                    </a:cubicBezTo>
                    <a:cubicBezTo>
                      <a:pt x="498" y="7127"/>
                      <a:pt x="597" y="6805"/>
                      <a:pt x="672" y="6556"/>
                    </a:cubicBezTo>
                    <a:cubicBezTo>
                      <a:pt x="970" y="5836"/>
                      <a:pt x="970" y="5836"/>
                      <a:pt x="970" y="5836"/>
                    </a:cubicBezTo>
                    <a:cubicBezTo>
                      <a:pt x="1070" y="5613"/>
                      <a:pt x="1219" y="5290"/>
                      <a:pt x="1343" y="5066"/>
                    </a:cubicBezTo>
                    <a:cubicBezTo>
                      <a:pt x="1716" y="4421"/>
                      <a:pt x="1716" y="4421"/>
                      <a:pt x="1716" y="4421"/>
                    </a:cubicBezTo>
                    <a:cubicBezTo>
                      <a:pt x="1865" y="4197"/>
                      <a:pt x="2064" y="3924"/>
                      <a:pt x="2238" y="3725"/>
                    </a:cubicBezTo>
                    <a:cubicBezTo>
                      <a:pt x="2710" y="3154"/>
                      <a:pt x="2710" y="3154"/>
                      <a:pt x="2710" y="3154"/>
                    </a:cubicBezTo>
                    <a:cubicBezTo>
                      <a:pt x="2885" y="2956"/>
                      <a:pt x="3158" y="2707"/>
                      <a:pt x="3357" y="2509"/>
                    </a:cubicBezTo>
                    <a:cubicBezTo>
                      <a:pt x="3879" y="2062"/>
                      <a:pt x="3879" y="2062"/>
                      <a:pt x="3879" y="2062"/>
                    </a:cubicBezTo>
                    <a:cubicBezTo>
                      <a:pt x="4103" y="1888"/>
                      <a:pt x="4426" y="1639"/>
                      <a:pt x="4675" y="1490"/>
                    </a:cubicBezTo>
                    <a:cubicBezTo>
                      <a:pt x="5197" y="1168"/>
                      <a:pt x="5197" y="1168"/>
                      <a:pt x="5197" y="1168"/>
                    </a:cubicBezTo>
                    <a:cubicBezTo>
                      <a:pt x="5868" y="820"/>
                      <a:pt x="5893" y="820"/>
                      <a:pt x="6291" y="646"/>
                    </a:cubicBezTo>
                    <a:cubicBezTo>
                      <a:pt x="6664" y="497"/>
                      <a:pt x="6664" y="497"/>
                      <a:pt x="6664" y="497"/>
                    </a:cubicBezTo>
                    <a:cubicBezTo>
                      <a:pt x="7186" y="323"/>
                      <a:pt x="7708" y="149"/>
                      <a:pt x="8677" y="0"/>
                    </a:cubicBezTo>
                    <a:cubicBezTo>
                      <a:pt x="8528" y="25"/>
                      <a:pt x="8528" y="25"/>
                      <a:pt x="8528" y="25"/>
                    </a:cubicBezTo>
                    <a:cubicBezTo>
                      <a:pt x="920" y="1341"/>
                      <a:pt x="0" y="11274"/>
                      <a:pt x="7012" y="16117"/>
                    </a:cubicBezTo>
                    <a:cubicBezTo>
                      <a:pt x="11934" y="19519"/>
                      <a:pt x="17901" y="17930"/>
                      <a:pt x="19567" y="12814"/>
                    </a:cubicBezTo>
                    <a:cubicBezTo>
                      <a:pt x="19517" y="12938"/>
                      <a:pt x="19468" y="13087"/>
                      <a:pt x="19418" y="13211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705" name="Freeform 125"/>
              <p:cNvSpPr>
                <a:spLocks noChangeAspect="1"/>
              </p:cNvSpPr>
              <p:nvPr/>
            </p:nvSpPr>
            <p:spPr bwMode="auto">
              <a:xfrm>
                <a:off x="2273" y="1591"/>
                <a:ext cx="1147" cy="1174"/>
              </a:xfrm>
              <a:custGeom>
                <a:avLst/>
                <a:gdLst>
                  <a:gd name="T0" fmla="*/ 0 w 19117"/>
                  <a:gd name="T1" fmla="*/ 0 h 19567"/>
                  <a:gd name="T2" fmla="*/ 0 w 19117"/>
                  <a:gd name="T3" fmla="*/ 0 h 19567"/>
                  <a:gd name="T4" fmla="*/ 0 w 19117"/>
                  <a:gd name="T5" fmla="*/ 0 h 19567"/>
                  <a:gd name="T6" fmla="*/ 0 w 19117"/>
                  <a:gd name="T7" fmla="*/ 0 h 19567"/>
                  <a:gd name="T8" fmla="*/ 0 w 19117"/>
                  <a:gd name="T9" fmla="*/ 0 h 19567"/>
                  <a:gd name="T10" fmla="*/ 0 w 19117"/>
                  <a:gd name="T11" fmla="*/ 0 h 19567"/>
                  <a:gd name="T12" fmla="*/ 0 w 19117"/>
                  <a:gd name="T13" fmla="*/ 0 h 19567"/>
                  <a:gd name="T14" fmla="*/ 0 w 19117"/>
                  <a:gd name="T15" fmla="*/ 0 h 19567"/>
                  <a:gd name="T16" fmla="*/ 0 w 19117"/>
                  <a:gd name="T17" fmla="*/ 0 h 19567"/>
                  <a:gd name="T18" fmla="*/ 0 w 19117"/>
                  <a:gd name="T19" fmla="*/ 0 h 19567"/>
                  <a:gd name="T20" fmla="*/ 0 w 19117"/>
                  <a:gd name="T21" fmla="*/ 0 h 19567"/>
                  <a:gd name="T22" fmla="*/ 0 w 19117"/>
                  <a:gd name="T23" fmla="*/ 0 h 19567"/>
                  <a:gd name="T24" fmla="*/ 0 w 19117"/>
                  <a:gd name="T25" fmla="*/ 0 h 19567"/>
                  <a:gd name="T26" fmla="*/ 0 w 19117"/>
                  <a:gd name="T27" fmla="*/ 0 h 19567"/>
                  <a:gd name="T28" fmla="*/ 0 w 19117"/>
                  <a:gd name="T29" fmla="*/ 0 h 19567"/>
                  <a:gd name="T30" fmla="*/ 0 w 19117"/>
                  <a:gd name="T31" fmla="*/ 0 h 19567"/>
                  <a:gd name="T32" fmla="*/ 0 w 19117"/>
                  <a:gd name="T33" fmla="*/ 0 h 19567"/>
                  <a:gd name="T34" fmla="*/ 0 w 19117"/>
                  <a:gd name="T35" fmla="*/ 0 h 19567"/>
                  <a:gd name="T36" fmla="*/ 0 w 19117"/>
                  <a:gd name="T37" fmla="*/ 0 h 19567"/>
                  <a:gd name="T38" fmla="*/ 0 w 19117"/>
                  <a:gd name="T39" fmla="*/ 0 h 19567"/>
                  <a:gd name="T40" fmla="*/ 0 w 19117"/>
                  <a:gd name="T41" fmla="*/ 0 h 19567"/>
                  <a:gd name="T42" fmla="*/ 0 w 19117"/>
                  <a:gd name="T43" fmla="*/ 0 h 19567"/>
                  <a:gd name="T44" fmla="*/ 0 w 19117"/>
                  <a:gd name="T45" fmla="*/ 0 h 19567"/>
                  <a:gd name="T46" fmla="*/ 0 w 19117"/>
                  <a:gd name="T47" fmla="*/ 0 h 19567"/>
                  <a:gd name="T48" fmla="*/ 0 w 19117"/>
                  <a:gd name="T49" fmla="*/ 0 h 19567"/>
                  <a:gd name="T50" fmla="*/ 0 w 19117"/>
                  <a:gd name="T51" fmla="*/ 0 h 19567"/>
                  <a:gd name="T52" fmla="*/ 0 w 19117"/>
                  <a:gd name="T53" fmla="*/ 0 h 19567"/>
                  <a:gd name="T54" fmla="*/ 0 w 19117"/>
                  <a:gd name="T55" fmla="*/ 0 h 19567"/>
                  <a:gd name="T56" fmla="*/ 0 w 19117"/>
                  <a:gd name="T57" fmla="*/ 0 h 19567"/>
                  <a:gd name="T58" fmla="*/ 0 w 19117"/>
                  <a:gd name="T59" fmla="*/ 0 h 19567"/>
                  <a:gd name="T60" fmla="*/ 0 w 19117"/>
                  <a:gd name="T61" fmla="*/ 0 h 19567"/>
                  <a:gd name="T62" fmla="*/ 0 w 19117"/>
                  <a:gd name="T63" fmla="*/ 0 h 19567"/>
                  <a:gd name="T64" fmla="*/ 0 w 19117"/>
                  <a:gd name="T65" fmla="*/ 0 h 19567"/>
                  <a:gd name="T66" fmla="*/ 0 w 19117"/>
                  <a:gd name="T67" fmla="*/ 0 h 19567"/>
                  <a:gd name="T68" fmla="*/ 0 w 19117"/>
                  <a:gd name="T69" fmla="*/ 0 h 19567"/>
                  <a:gd name="T70" fmla="*/ 0 w 19117"/>
                  <a:gd name="T71" fmla="*/ 0 h 19567"/>
                  <a:gd name="T72" fmla="*/ 0 w 19117"/>
                  <a:gd name="T73" fmla="*/ 0 h 19567"/>
                  <a:gd name="T74" fmla="*/ 0 w 19117"/>
                  <a:gd name="T75" fmla="*/ 0 h 19567"/>
                  <a:gd name="T76" fmla="*/ 0 w 19117"/>
                  <a:gd name="T77" fmla="*/ 0 h 19567"/>
                  <a:gd name="T78" fmla="*/ 0 w 19117"/>
                  <a:gd name="T79" fmla="*/ 0 h 19567"/>
                  <a:gd name="T80" fmla="*/ 0 w 19117"/>
                  <a:gd name="T81" fmla="*/ 0 h 19567"/>
                  <a:gd name="T82" fmla="*/ 0 w 19117"/>
                  <a:gd name="T83" fmla="*/ 0 h 19567"/>
                  <a:gd name="T84" fmla="*/ 0 w 19117"/>
                  <a:gd name="T85" fmla="*/ 0 h 19567"/>
                  <a:gd name="T86" fmla="*/ 0 w 19117"/>
                  <a:gd name="T87" fmla="*/ 0 h 19567"/>
                  <a:gd name="T88" fmla="*/ 0 w 19117"/>
                  <a:gd name="T89" fmla="*/ 0 h 19567"/>
                  <a:gd name="T90" fmla="*/ 0 w 19117"/>
                  <a:gd name="T91" fmla="*/ 0 h 19567"/>
                  <a:gd name="T92" fmla="*/ 0 w 19117"/>
                  <a:gd name="T93" fmla="*/ 0 h 19567"/>
                  <a:gd name="T94" fmla="*/ 0 w 19117"/>
                  <a:gd name="T95" fmla="*/ 0 h 19567"/>
                  <a:gd name="T96" fmla="*/ 0 w 19117"/>
                  <a:gd name="T97" fmla="*/ 0 h 19567"/>
                  <a:gd name="T98" fmla="*/ 0 w 19117"/>
                  <a:gd name="T99" fmla="*/ 0 h 19567"/>
                  <a:gd name="T100" fmla="*/ 0 w 19117"/>
                  <a:gd name="T101" fmla="*/ 0 h 19567"/>
                  <a:gd name="T102" fmla="*/ 0 w 19117"/>
                  <a:gd name="T103" fmla="*/ 0 h 19567"/>
                  <a:gd name="T104" fmla="*/ 0 w 19117"/>
                  <a:gd name="T105" fmla="*/ 0 h 19567"/>
                  <a:gd name="T106" fmla="*/ 0 w 19117"/>
                  <a:gd name="T107" fmla="*/ 0 h 19567"/>
                  <a:gd name="T108" fmla="*/ 0 w 19117"/>
                  <a:gd name="T109" fmla="*/ 0 h 19567"/>
                  <a:gd name="T110" fmla="*/ 0 w 19117"/>
                  <a:gd name="T111" fmla="*/ 0 h 19567"/>
                  <a:gd name="T112" fmla="*/ 0 w 19117"/>
                  <a:gd name="T113" fmla="*/ 0 h 19567"/>
                  <a:gd name="T114" fmla="*/ 0 w 19117"/>
                  <a:gd name="T115" fmla="*/ 0 h 19567"/>
                  <a:gd name="T116" fmla="*/ 0 w 19117"/>
                  <a:gd name="T117" fmla="*/ 0 h 19567"/>
                  <a:gd name="T118" fmla="*/ 0 w 19117"/>
                  <a:gd name="T119" fmla="*/ 0 h 19567"/>
                  <a:gd name="T120" fmla="*/ 0 w 19117"/>
                  <a:gd name="T121" fmla="*/ 0 h 19567"/>
                  <a:gd name="T122" fmla="*/ 0 w 19117"/>
                  <a:gd name="T123" fmla="*/ 0 h 1956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117"/>
                  <a:gd name="T187" fmla="*/ 0 h 19567"/>
                  <a:gd name="T188" fmla="*/ 19117 w 19117"/>
                  <a:gd name="T189" fmla="*/ 19567 h 1956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117" h="19567">
                    <a:moveTo>
                      <a:pt x="19043" y="14371"/>
                    </a:moveTo>
                    <a:cubicBezTo>
                      <a:pt x="18844" y="14719"/>
                      <a:pt x="18620" y="15116"/>
                      <a:pt x="18123" y="15738"/>
                    </a:cubicBezTo>
                    <a:cubicBezTo>
                      <a:pt x="17650" y="16285"/>
                      <a:pt x="17650" y="16285"/>
                      <a:pt x="17650" y="16285"/>
                    </a:cubicBezTo>
                    <a:cubicBezTo>
                      <a:pt x="17452" y="16484"/>
                      <a:pt x="17203" y="16732"/>
                      <a:pt x="17004" y="16931"/>
                    </a:cubicBezTo>
                    <a:cubicBezTo>
                      <a:pt x="16482" y="17354"/>
                      <a:pt x="16482" y="17354"/>
                      <a:pt x="16482" y="17354"/>
                    </a:cubicBezTo>
                    <a:cubicBezTo>
                      <a:pt x="16233" y="17553"/>
                      <a:pt x="15910" y="17777"/>
                      <a:pt x="15662" y="17951"/>
                    </a:cubicBezTo>
                    <a:cubicBezTo>
                      <a:pt x="15165" y="18249"/>
                      <a:pt x="15165" y="18249"/>
                      <a:pt x="15165" y="18249"/>
                    </a:cubicBezTo>
                    <a:cubicBezTo>
                      <a:pt x="14493" y="18572"/>
                      <a:pt x="14468" y="18597"/>
                      <a:pt x="14021" y="18771"/>
                    </a:cubicBezTo>
                    <a:cubicBezTo>
                      <a:pt x="13673" y="18896"/>
                      <a:pt x="13673" y="18896"/>
                      <a:pt x="13673" y="18896"/>
                    </a:cubicBezTo>
                    <a:cubicBezTo>
                      <a:pt x="13151" y="19070"/>
                      <a:pt x="12654" y="19244"/>
                      <a:pt x="11684" y="19393"/>
                    </a:cubicBezTo>
                    <a:cubicBezTo>
                      <a:pt x="11436" y="19418"/>
                      <a:pt x="11436" y="19418"/>
                      <a:pt x="11436" y="19418"/>
                    </a:cubicBezTo>
                    <a:cubicBezTo>
                      <a:pt x="11361" y="19418"/>
                      <a:pt x="11262" y="19442"/>
                      <a:pt x="11187" y="19442"/>
                    </a:cubicBezTo>
                    <a:cubicBezTo>
                      <a:pt x="10938" y="19442"/>
                      <a:pt x="10938" y="19442"/>
                      <a:pt x="10938" y="19442"/>
                    </a:cubicBezTo>
                    <a:cubicBezTo>
                      <a:pt x="10889" y="19467"/>
                      <a:pt x="10789" y="19467"/>
                      <a:pt x="10715" y="19467"/>
                    </a:cubicBezTo>
                    <a:cubicBezTo>
                      <a:pt x="10491" y="19467"/>
                      <a:pt x="10491" y="19467"/>
                      <a:pt x="10491" y="19467"/>
                    </a:cubicBezTo>
                    <a:cubicBezTo>
                      <a:pt x="10441" y="19467"/>
                      <a:pt x="10342" y="19467"/>
                      <a:pt x="10292" y="19467"/>
                    </a:cubicBezTo>
                    <a:cubicBezTo>
                      <a:pt x="10068" y="19467"/>
                      <a:pt x="10068" y="19467"/>
                      <a:pt x="10068" y="19467"/>
                    </a:cubicBezTo>
                    <a:cubicBezTo>
                      <a:pt x="9994" y="19467"/>
                      <a:pt x="9919" y="19467"/>
                      <a:pt x="9845" y="19467"/>
                    </a:cubicBezTo>
                    <a:cubicBezTo>
                      <a:pt x="9621" y="19442"/>
                      <a:pt x="9621" y="19442"/>
                      <a:pt x="9621" y="19442"/>
                    </a:cubicBezTo>
                    <a:cubicBezTo>
                      <a:pt x="9571" y="19442"/>
                      <a:pt x="9472" y="19418"/>
                      <a:pt x="9397" y="19418"/>
                    </a:cubicBezTo>
                    <a:cubicBezTo>
                      <a:pt x="9173" y="19393"/>
                      <a:pt x="9173" y="19393"/>
                      <a:pt x="9173" y="19393"/>
                    </a:cubicBezTo>
                    <a:cubicBezTo>
                      <a:pt x="9099" y="19393"/>
                      <a:pt x="8975" y="19368"/>
                      <a:pt x="8900" y="19368"/>
                    </a:cubicBezTo>
                    <a:cubicBezTo>
                      <a:pt x="8627" y="19318"/>
                      <a:pt x="8627" y="19318"/>
                      <a:pt x="8627" y="19318"/>
                    </a:cubicBezTo>
                    <a:cubicBezTo>
                      <a:pt x="8552" y="19293"/>
                      <a:pt x="8428" y="19293"/>
                      <a:pt x="8353" y="19268"/>
                    </a:cubicBezTo>
                    <a:cubicBezTo>
                      <a:pt x="8005" y="19194"/>
                      <a:pt x="8005" y="19194"/>
                      <a:pt x="8005" y="19194"/>
                    </a:cubicBezTo>
                    <a:cubicBezTo>
                      <a:pt x="7906" y="19169"/>
                      <a:pt x="7757" y="19119"/>
                      <a:pt x="7657" y="19094"/>
                    </a:cubicBezTo>
                    <a:cubicBezTo>
                      <a:pt x="7234" y="18970"/>
                      <a:pt x="7234" y="18970"/>
                      <a:pt x="7234" y="18970"/>
                    </a:cubicBezTo>
                    <a:cubicBezTo>
                      <a:pt x="7085" y="18920"/>
                      <a:pt x="6886" y="18846"/>
                      <a:pt x="6737" y="18796"/>
                    </a:cubicBezTo>
                    <a:cubicBezTo>
                      <a:pt x="6240" y="18572"/>
                      <a:pt x="6240" y="18572"/>
                      <a:pt x="6240" y="18572"/>
                    </a:cubicBezTo>
                    <a:cubicBezTo>
                      <a:pt x="5992" y="18448"/>
                      <a:pt x="5693" y="18299"/>
                      <a:pt x="5469" y="18175"/>
                    </a:cubicBezTo>
                    <a:cubicBezTo>
                      <a:pt x="4898" y="17826"/>
                      <a:pt x="4898" y="17826"/>
                      <a:pt x="4898" y="17826"/>
                    </a:cubicBezTo>
                    <a:cubicBezTo>
                      <a:pt x="4624" y="17652"/>
                      <a:pt x="4301" y="17404"/>
                      <a:pt x="4053" y="17205"/>
                    </a:cubicBezTo>
                    <a:cubicBezTo>
                      <a:pt x="3506" y="16732"/>
                      <a:pt x="3506" y="16732"/>
                      <a:pt x="3506" y="16732"/>
                    </a:cubicBezTo>
                    <a:cubicBezTo>
                      <a:pt x="3307" y="16509"/>
                      <a:pt x="3033" y="16260"/>
                      <a:pt x="2859" y="16036"/>
                    </a:cubicBezTo>
                    <a:cubicBezTo>
                      <a:pt x="2387" y="15465"/>
                      <a:pt x="2387" y="15465"/>
                      <a:pt x="2387" y="15465"/>
                    </a:cubicBezTo>
                    <a:cubicBezTo>
                      <a:pt x="2238" y="15241"/>
                      <a:pt x="2039" y="14967"/>
                      <a:pt x="1890" y="14744"/>
                    </a:cubicBezTo>
                    <a:cubicBezTo>
                      <a:pt x="1517" y="14072"/>
                      <a:pt x="1517" y="14072"/>
                      <a:pt x="1517" y="14072"/>
                    </a:cubicBezTo>
                    <a:cubicBezTo>
                      <a:pt x="1417" y="13848"/>
                      <a:pt x="1268" y="13525"/>
                      <a:pt x="1169" y="13301"/>
                    </a:cubicBezTo>
                    <a:cubicBezTo>
                      <a:pt x="895" y="12556"/>
                      <a:pt x="895" y="12556"/>
                      <a:pt x="895" y="12556"/>
                    </a:cubicBezTo>
                    <a:cubicBezTo>
                      <a:pt x="821" y="12307"/>
                      <a:pt x="721" y="11984"/>
                      <a:pt x="672" y="11735"/>
                    </a:cubicBezTo>
                    <a:cubicBezTo>
                      <a:pt x="523" y="10964"/>
                      <a:pt x="523" y="10964"/>
                      <a:pt x="523" y="10964"/>
                    </a:cubicBezTo>
                    <a:cubicBezTo>
                      <a:pt x="473" y="10517"/>
                      <a:pt x="423" y="9945"/>
                      <a:pt x="423" y="9498"/>
                    </a:cubicBezTo>
                    <a:cubicBezTo>
                      <a:pt x="448" y="8702"/>
                      <a:pt x="448" y="8702"/>
                      <a:pt x="448" y="8702"/>
                    </a:cubicBezTo>
                    <a:cubicBezTo>
                      <a:pt x="473" y="8428"/>
                      <a:pt x="523" y="8080"/>
                      <a:pt x="572" y="7832"/>
                    </a:cubicBezTo>
                    <a:cubicBezTo>
                      <a:pt x="721" y="7061"/>
                      <a:pt x="721" y="7061"/>
                      <a:pt x="721" y="7061"/>
                    </a:cubicBezTo>
                    <a:cubicBezTo>
                      <a:pt x="796" y="6812"/>
                      <a:pt x="895" y="6489"/>
                      <a:pt x="970" y="6241"/>
                    </a:cubicBezTo>
                    <a:cubicBezTo>
                      <a:pt x="1268" y="5520"/>
                      <a:pt x="1268" y="5520"/>
                      <a:pt x="1268" y="5520"/>
                    </a:cubicBezTo>
                    <a:cubicBezTo>
                      <a:pt x="1368" y="5296"/>
                      <a:pt x="1517" y="4973"/>
                      <a:pt x="1641" y="4749"/>
                    </a:cubicBezTo>
                    <a:cubicBezTo>
                      <a:pt x="2014" y="4102"/>
                      <a:pt x="2014" y="4102"/>
                      <a:pt x="2014" y="4102"/>
                    </a:cubicBezTo>
                    <a:cubicBezTo>
                      <a:pt x="2163" y="3879"/>
                      <a:pt x="2362" y="3605"/>
                      <a:pt x="2536" y="3406"/>
                    </a:cubicBezTo>
                    <a:cubicBezTo>
                      <a:pt x="3008" y="2834"/>
                      <a:pt x="3008" y="2834"/>
                      <a:pt x="3008" y="2834"/>
                    </a:cubicBezTo>
                    <a:cubicBezTo>
                      <a:pt x="3182" y="2636"/>
                      <a:pt x="3456" y="2387"/>
                      <a:pt x="3655" y="2188"/>
                    </a:cubicBezTo>
                    <a:cubicBezTo>
                      <a:pt x="4177" y="1741"/>
                      <a:pt x="4177" y="1741"/>
                      <a:pt x="4177" y="1741"/>
                    </a:cubicBezTo>
                    <a:cubicBezTo>
                      <a:pt x="4401" y="1566"/>
                      <a:pt x="4724" y="1318"/>
                      <a:pt x="4972" y="1169"/>
                    </a:cubicBezTo>
                    <a:cubicBezTo>
                      <a:pt x="5494" y="845"/>
                      <a:pt x="5494" y="845"/>
                      <a:pt x="5494" y="845"/>
                    </a:cubicBezTo>
                    <a:cubicBezTo>
                      <a:pt x="6166" y="497"/>
                      <a:pt x="6190" y="497"/>
                      <a:pt x="6588" y="323"/>
                    </a:cubicBezTo>
                    <a:cubicBezTo>
                      <a:pt x="6961" y="174"/>
                      <a:pt x="6961" y="174"/>
                      <a:pt x="6961" y="174"/>
                    </a:cubicBezTo>
                    <a:cubicBezTo>
                      <a:pt x="7110" y="124"/>
                      <a:pt x="7309" y="50"/>
                      <a:pt x="7458" y="0"/>
                    </a:cubicBezTo>
                    <a:cubicBezTo>
                      <a:pt x="7458" y="0"/>
                      <a:pt x="7458" y="0"/>
                      <a:pt x="7458" y="0"/>
                    </a:cubicBezTo>
                    <a:cubicBezTo>
                      <a:pt x="0" y="2362"/>
                      <a:pt x="274" y="12929"/>
                      <a:pt x="7906" y="16882"/>
                    </a:cubicBezTo>
                    <a:cubicBezTo>
                      <a:pt x="13101" y="19567"/>
                      <a:pt x="17377" y="17404"/>
                      <a:pt x="19117" y="14221"/>
                    </a:cubicBezTo>
                    <a:cubicBezTo>
                      <a:pt x="19092" y="14271"/>
                      <a:pt x="19067" y="14346"/>
                      <a:pt x="19043" y="14371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447" name="Group 512"/>
            <p:cNvGrpSpPr>
              <a:grpSpLocks/>
            </p:cNvGrpSpPr>
            <p:nvPr/>
          </p:nvGrpSpPr>
          <p:grpSpPr bwMode="auto">
            <a:xfrm rot="9453570">
              <a:off x="4115457" y="1357508"/>
              <a:ext cx="650847" cy="636392"/>
              <a:chOff x="3035956" y="3237108"/>
              <a:chExt cx="650847" cy="636392"/>
            </a:xfrm>
          </p:grpSpPr>
          <p:sp>
            <p:nvSpPr>
              <p:cNvPr id="60584" name="Freeform 6"/>
              <p:cNvSpPr>
                <a:spLocks noChangeAspect="1"/>
              </p:cNvSpPr>
              <p:nvPr/>
            </p:nvSpPr>
            <p:spPr bwMode="auto">
              <a:xfrm>
                <a:off x="3035956" y="3237108"/>
                <a:ext cx="650847" cy="636392"/>
              </a:xfrm>
              <a:custGeom>
                <a:avLst/>
                <a:gdLst>
                  <a:gd name="T0" fmla="*/ 2147483647 w 12000"/>
                  <a:gd name="T1" fmla="*/ 2147483647 h 11742"/>
                  <a:gd name="T2" fmla="*/ 2147483647 w 12000"/>
                  <a:gd name="T3" fmla="*/ 2147483647 h 11742"/>
                  <a:gd name="T4" fmla="*/ 2147483647 w 12000"/>
                  <a:gd name="T5" fmla="*/ 2147483647 h 11742"/>
                  <a:gd name="T6" fmla="*/ 2147483647 w 12000"/>
                  <a:gd name="T7" fmla="*/ 2147483647 h 11742"/>
                  <a:gd name="T8" fmla="*/ 2147483647 w 12000"/>
                  <a:gd name="T9" fmla="*/ 2147483647 h 11742"/>
                  <a:gd name="T10" fmla="*/ 2147483647 w 12000"/>
                  <a:gd name="T11" fmla="*/ 2147483647 h 11742"/>
                  <a:gd name="T12" fmla="*/ 2147483647 w 12000"/>
                  <a:gd name="T13" fmla="*/ 2147483647 h 11742"/>
                  <a:gd name="T14" fmla="*/ 2147483647 w 12000"/>
                  <a:gd name="T15" fmla="*/ 2147483647 h 11742"/>
                  <a:gd name="T16" fmla="*/ 2147483647 w 12000"/>
                  <a:gd name="T17" fmla="*/ 2147483647 h 11742"/>
                  <a:gd name="T18" fmla="*/ 2147483647 w 12000"/>
                  <a:gd name="T19" fmla="*/ 2147483647 h 11742"/>
                  <a:gd name="T20" fmla="*/ 2147483647 w 12000"/>
                  <a:gd name="T21" fmla="*/ 2147483647 h 11742"/>
                  <a:gd name="T22" fmla="*/ 2147483647 w 12000"/>
                  <a:gd name="T23" fmla="*/ 2147483647 h 11742"/>
                  <a:gd name="T24" fmla="*/ 2147483647 w 12000"/>
                  <a:gd name="T25" fmla="*/ 2147483647 h 11742"/>
                  <a:gd name="T26" fmla="*/ 2147483647 w 12000"/>
                  <a:gd name="T27" fmla="*/ 2147483647 h 11742"/>
                  <a:gd name="T28" fmla="*/ 2147483647 w 12000"/>
                  <a:gd name="T29" fmla="*/ 2147483647 h 11742"/>
                  <a:gd name="T30" fmla="*/ 2147483647 w 12000"/>
                  <a:gd name="T31" fmla="*/ 2147483647 h 11742"/>
                  <a:gd name="T32" fmla="*/ 2147483647 w 12000"/>
                  <a:gd name="T33" fmla="*/ 2147483647 h 11742"/>
                  <a:gd name="T34" fmla="*/ 2147483647 w 12000"/>
                  <a:gd name="T35" fmla="*/ 2147483647 h 11742"/>
                  <a:gd name="T36" fmla="*/ 2147483647 w 12000"/>
                  <a:gd name="T37" fmla="*/ 2147483647 h 11742"/>
                  <a:gd name="T38" fmla="*/ 2147483647 w 12000"/>
                  <a:gd name="T39" fmla="*/ 2147483647 h 11742"/>
                  <a:gd name="T40" fmla="*/ 2147483647 w 12000"/>
                  <a:gd name="T41" fmla="*/ 2147483647 h 11742"/>
                  <a:gd name="T42" fmla="*/ 2147483647 w 12000"/>
                  <a:gd name="T43" fmla="*/ 2147483647 h 11742"/>
                  <a:gd name="T44" fmla="*/ 2147483647 w 12000"/>
                  <a:gd name="T45" fmla="*/ 2147483647 h 11742"/>
                  <a:gd name="T46" fmla="*/ 2147483647 w 12000"/>
                  <a:gd name="T47" fmla="*/ 2147483647 h 11742"/>
                  <a:gd name="T48" fmla="*/ 2147483647 w 12000"/>
                  <a:gd name="T49" fmla="*/ 2147483647 h 11742"/>
                  <a:gd name="T50" fmla="*/ 2147483647 w 12000"/>
                  <a:gd name="T51" fmla="*/ 2147483647 h 11742"/>
                  <a:gd name="T52" fmla="*/ 2147483647 w 12000"/>
                  <a:gd name="T53" fmla="*/ 2147483647 h 11742"/>
                  <a:gd name="T54" fmla="*/ 2147483647 w 12000"/>
                  <a:gd name="T55" fmla="*/ 2147483647 h 11742"/>
                  <a:gd name="T56" fmla="*/ 2147483647 w 12000"/>
                  <a:gd name="T57" fmla="*/ 2147483647 h 11742"/>
                  <a:gd name="T58" fmla="*/ 2147483647 w 12000"/>
                  <a:gd name="T59" fmla="*/ 2147483647 h 11742"/>
                  <a:gd name="T60" fmla="*/ 0 w 12000"/>
                  <a:gd name="T61" fmla="*/ 2147483647 h 11742"/>
                  <a:gd name="T62" fmla="*/ 2147483647 w 12000"/>
                  <a:gd name="T63" fmla="*/ 2147483647 h 11742"/>
                  <a:gd name="T64" fmla="*/ 2147483647 w 12000"/>
                  <a:gd name="T65" fmla="*/ 2147483647 h 11742"/>
                  <a:gd name="T66" fmla="*/ 2147483647 w 12000"/>
                  <a:gd name="T67" fmla="*/ 2147483647 h 11742"/>
                  <a:gd name="T68" fmla="*/ 2147483647 w 12000"/>
                  <a:gd name="T69" fmla="*/ 2147483647 h 11742"/>
                  <a:gd name="T70" fmla="*/ 2147483647 w 12000"/>
                  <a:gd name="T71" fmla="*/ 2147483647 h 11742"/>
                  <a:gd name="T72" fmla="*/ 2147483647 w 12000"/>
                  <a:gd name="T73" fmla="*/ 2147483647 h 11742"/>
                  <a:gd name="T74" fmla="*/ 2147483647 w 12000"/>
                  <a:gd name="T75" fmla="*/ 2147483647 h 11742"/>
                  <a:gd name="T76" fmla="*/ 2147483647 w 12000"/>
                  <a:gd name="T77" fmla="*/ 2147483647 h 11742"/>
                  <a:gd name="T78" fmla="*/ 2147483647 w 12000"/>
                  <a:gd name="T79" fmla="*/ 2147483647 h 11742"/>
                  <a:gd name="T80" fmla="*/ 2147483647 w 12000"/>
                  <a:gd name="T81" fmla="*/ 2147483647 h 11742"/>
                  <a:gd name="T82" fmla="*/ 2147483647 w 12000"/>
                  <a:gd name="T83" fmla="*/ 2147483647 h 11742"/>
                  <a:gd name="T84" fmla="*/ 2147483647 w 12000"/>
                  <a:gd name="T85" fmla="*/ 2147483647 h 11742"/>
                  <a:gd name="T86" fmla="*/ 2147483647 w 12000"/>
                  <a:gd name="T87" fmla="*/ 2147483647 h 11742"/>
                  <a:gd name="T88" fmla="*/ 2147483647 w 12000"/>
                  <a:gd name="T89" fmla="*/ 2147483647 h 11742"/>
                  <a:gd name="T90" fmla="*/ 2147483647 w 12000"/>
                  <a:gd name="T91" fmla="*/ 0 h 11742"/>
                  <a:gd name="T92" fmla="*/ 2147483647 w 12000"/>
                  <a:gd name="T93" fmla="*/ 2147483647 h 11742"/>
                  <a:gd name="T94" fmla="*/ 2147483647 w 12000"/>
                  <a:gd name="T95" fmla="*/ 2147483647 h 11742"/>
                  <a:gd name="T96" fmla="*/ 2147483647 w 12000"/>
                  <a:gd name="T97" fmla="*/ 2147483647 h 11742"/>
                  <a:gd name="T98" fmla="*/ 2147483647 w 12000"/>
                  <a:gd name="T99" fmla="*/ 2147483647 h 11742"/>
                  <a:gd name="T100" fmla="*/ 2147483647 w 12000"/>
                  <a:gd name="T101" fmla="*/ 2147483647 h 11742"/>
                  <a:gd name="T102" fmla="*/ 2147483647 w 12000"/>
                  <a:gd name="T103" fmla="*/ 2147483647 h 11742"/>
                  <a:gd name="T104" fmla="*/ 2147483647 w 12000"/>
                  <a:gd name="T105" fmla="*/ 2147483647 h 11742"/>
                  <a:gd name="T106" fmla="*/ 2147483647 w 12000"/>
                  <a:gd name="T107" fmla="*/ 2147483647 h 11742"/>
                  <a:gd name="T108" fmla="*/ 2147483647 w 12000"/>
                  <a:gd name="T109" fmla="*/ 2147483647 h 11742"/>
                  <a:gd name="T110" fmla="*/ 2147483647 w 12000"/>
                  <a:gd name="T111" fmla="*/ 2147483647 h 11742"/>
                  <a:gd name="T112" fmla="*/ 2147483647 w 12000"/>
                  <a:gd name="T113" fmla="*/ 2147483647 h 11742"/>
                  <a:gd name="T114" fmla="*/ 2147483647 w 12000"/>
                  <a:gd name="T115" fmla="*/ 2147483647 h 11742"/>
                  <a:gd name="T116" fmla="*/ 2147483647 w 12000"/>
                  <a:gd name="T117" fmla="*/ 2147483647 h 1174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000"/>
                  <a:gd name="T178" fmla="*/ 0 h 11742"/>
                  <a:gd name="T179" fmla="*/ 12000 w 12000"/>
                  <a:gd name="T180" fmla="*/ 11742 h 1174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000" h="11742">
                    <a:moveTo>
                      <a:pt x="12000" y="6342"/>
                    </a:moveTo>
                    <a:cubicBezTo>
                      <a:pt x="11000" y="6234"/>
                      <a:pt x="10700" y="6417"/>
                      <a:pt x="11267" y="7025"/>
                    </a:cubicBezTo>
                    <a:cubicBezTo>
                      <a:pt x="10500" y="6834"/>
                      <a:pt x="10609" y="7050"/>
                      <a:pt x="11334" y="7542"/>
                    </a:cubicBezTo>
                    <a:cubicBezTo>
                      <a:pt x="10500" y="7400"/>
                      <a:pt x="10292" y="7542"/>
                      <a:pt x="10792" y="7992"/>
                    </a:cubicBezTo>
                    <a:cubicBezTo>
                      <a:pt x="10259" y="7984"/>
                      <a:pt x="10425" y="8275"/>
                      <a:pt x="11034" y="8750"/>
                    </a:cubicBezTo>
                    <a:cubicBezTo>
                      <a:pt x="10250" y="8559"/>
                      <a:pt x="9909" y="8534"/>
                      <a:pt x="10217" y="8800"/>
                    </a:cubicBezTo>
                    <a:cubicBezTo>
                      <a:pt x="9517" y="8784"/>
                      <a:pt x="9459" y="9034"/>
                      <a:pt x="9975" y="9609"/>
                    </a:cubicBezTo>
                    <a:cubicBezTo>
                      <a:pt x="9200" y="9284"/>
                      <a:pt x="8975" y="9284"/>
                      <a:pt x="9409" y="9684"/>
                    </a:cubicBezTo>
                    <a:cubicBezTo>
                      <a:pt x="8725" y="9617"/>
                      <a:pt x="8692" y="9950"/>
                      <a:pt x="9117" y="10767"/>
                    </a:cubicBezTo>
                    <a:cubicBezTo>
                      <a:pt x="8392" y="10117"/>
                      <a:pt x="8134" y="9942"/>
                      <a:pt x="8475" y="10400"/>
                    </a:cubicBezTo>
                    <a:cubicBezTo>
                      <a:pt x="7675" y="9950"/>
                      <a:pt x="7467" y="10142"/>
                      <a:pt x="7700" y="11117"/>
                    </a:cubicBezTo>
                    <a:cubicBezTo>
                      <a:pt x="7250" y="10492"/>
                      <a:pt x="7000" y="10284"/>
                      <a:pt x="7050" y="10617"/>
                    </a:cubicBezTo>
                    <a:cubicBezTo>
                      <a:pt x="6800" y="10542"/>
                      <a:pt x="6617" y="10592"/>
                      <a:pt x="6492" y="10775"/>
                    </a:cubicBezTo>
                    <a:cubicBezTo>
                      <a:pt x="6359" y="10967"/>
                      <a:pt x="6292" y="11292"/>
                      <a:pt x="6259" y="11742"/>
                    </a:cubicBezTo>
                    <a:cubicBezTo>
                      <a:pt x="6100" y="11142"/>
                      <a:pt x="5984" y="10775"/>
                      <a:pt x="5909" y="10700"/>
                    </a:cubicBezTo>
                    <a:cubicBezTo>
                      <a:pt x="5825" y="10592"/>
                      <a:pt x="5792" y="10750"/>
                      <a:pt x="5784" y="11192"/>
                    </a:cubicBezTo>
                    <a:cubicBezTo>
                      <a:pt x="5592" y="10634"/>
                      <a:pt x="5434" y="10375"/>
                      <a:pt x="5292" y="10484"/>
                    </a:cubicBezTo>
                    <a:cubicBezTo>
                      <a:pt x="5100" y="10409"/>
                      <a:pt x="4925" y="10709"/>
                      <a:pt x="4700" y="11309"/>
                    </a:cubicBezTo>
                    <a:cubicBezTo>
                      <a:pt x="4625" y="10292"/>
                      <a:pt x="4350" y="10017"/>
                      <a:pt x="4350" y="10650"/>
                    </a:cubicBezTo>
                    <a:cubicBezTo>
                      <a:pt x="4109" y="10242"/>
                      <a:pt x="4142" y="10150"/>
                      <a:pt x="3934" y="10417"/>
                    </a:cubicBezTo>
                    <a:cubicBezTo>
                      <a:pt x="3692" y="10309"/>
                      <a:pt x="3442" y="10584"/>
                      <a:pt x="3117" y="11075"/>
                    </a:cubicBezTo>
                    <a:cubicBezTo>
                      <a:pt x="3317" y="10300"/>
                      <a:pt x="3184" y="9959"/>
                      <a:pt x="2992" y="9775"/>
                    </a:cubicBezTo>
                    <a:cubicBezTo>
                      <a:pt x="2817" y="9300"/>
                      <a:pt x="2509" y="9417"/>
                      <a:pt x="1967" y="9959"/>
                    </a:cubicBezTo>
                    <a:cubicBezTo>
                      <a:pt x="2700" y="8900"/>
                      <a:pt x="2767" y="8709"/>
                      <a:pt x="2134" y="9425"/>
                    </a:cubicBezTo>
                    <a:cubicBezTo>
                      <a:pt x="2367" y="8709"/>
                      <a:pt x="2325" y="8567"/>
                      <a:pt x="1909" y="9059"/>
                    </a:cubicBezTo>
                    <a:cubicBezTo>
                      <a:pt x="1909" y="8459"/>
                      <a:pt x="1542" y="8500"/>
                      <a:pt x="725" y="8967"/>
                    </a:cubicBezTo>
                    <a:cubicBezTo>
                      <a:pt x="1934" y="8117"/>
                      <a:pt x="2117" y="7900"/>
                      <a:pt x="1217" y="8284"/>
                    </a:cubicBezTo>
                    <a:cubicBezTo>
                      <a:pt x="1667" y="7884"/>
                      <a:pt x="1842" y="7625"/>
                      <a:pt x="1717" y="7475"/>
                    </a:cubicBezTo>
                    <a:cubicBezTo>
                      <a:pt x="1584" y="7325"/>
                      <a:pt x="1142" y="7284"/>
                      <a:pt x="367" y="7292"/>
                    </a:cubicBezTo>
                    <a:cubicBezTo>
                      <a:pt x="1117" y="7017"/>
                      <a:pt x="1284" y="6500"/>
                      <a:pt x="1225" y="6242"/>
                    </a:cubicBezTo>
                    <a:cubicBezTo>
                      <a:pt x="1075" y="6034"/>
                      <a:pt x="667" y="5892"/>
                      <a:pt x="0" y="5742"/>
                    </a:cubicBezTo>
                    <a:cubicBezTo>
                      <a:pt x="1325" y="5692"/>
                      <a:pt x="1659" y="5642"/>
                      <a:pt x="1059" y="5584"/>
                    </a:cubicBezTo>
                    <a:cubicBezTo>
                      <a:pt x="1517" y="5409"/>
                      <a:pt x="1692" y="5242"/>
                      <a:pt x="1442" y="5092"/>
                    </a:cubicBezTo>
                    <a:cubicBezTo>
                      <a:pt x="1617" y="4792"/>
                      <a:pt x="1359" y="4509"/>
                      <a:pt x="800" y="4117"/>
                    </a:cubicBezTo>
                    <a:cubicBezTo>
                      <a:pt x="1942" y="4542"/>
                      <a:pt x="2117" y="4534"/>
                      <a:pt x="1342" y="4067"/>
                    </a:cubicBezTo>
                    <a:cubicBezTo>
                      <a:pt x="1917" y="4117"/>
                      <a:pt x="2042" y="4075"/>
                      <a:pt x="1609" y="3934"/>
                    </a:cubicBezTo>
                    <a:cubicBezTo>
                      <a:pt x="1984" y="3700"/>
                      <a:pt x="1800" y="3375"/>
                      <a:pt x="1217" y="2842"/>
                    </a:cubicBezTo>
                    <a:cubicBezTo>
                      <a:pt x="1692" y="3192"/>
                      <a:pt x="2467" y="3100"/>
                      <a:pt x="2650" y="2950"/>
                    </a:cubicBezTo>
                    <a:cubicBezTo>
                      <a:pt x="2792" y="2725"/>
                      <a:pt x="2659" y="2400"/>
                      <a:pt x="2334" y="1934"/>
                    </a:cubicBezTo>
                    <a:cubicBezTo>
                      <a:pt x="2634" y="2242"/>
                      <a:pt x="3200" y="2267"/>
                      <a:pt x="3342" y="2109"/>
                    </a:cubicBezTo>
                    <a:cubicBezTo>
                      <a:pt x="3642" y="1942"/>
                      <a:pt x="3525" y="1575"/>
                      <a:pt x="3175" y="1000"/>
                    </a:cubicBezTo>
                    <a:cubicBezTo>
                      <a:pt x="3500" y="1350"/>
                      <a:pt x="4092" y="1775"/>
                      <a:pt x="4300" y="1709"/>
                    </a:cubicBezTo>
                    <a:cubicBezTo>
                      <a:pt x="4850" y="1725"/>
                      <a:pt x="4842" y="1375"/>
                      <a:pt x="4459" y="617"/>
                    </a:cubicBezTo>
                    <a:cubicBezTo>
                      <a:pt x="5359" y="1859"/>
                      <a:pt x="5509" y="2000"/>
                      <a:pt x="4825" y="1025"/>
                    </a:cubicBezTo>
                    <a:cubicBezTo>
                      <a:pt x="5534" y="1575"/>
                      <a:pt x="5759" y="1667"/>
                      <a:pt x="5459" y="1175"/>
                    </a:cubicBezTo>
                    <a:cubicBezTo>
                      <a:pt x="6059" y="1375"/>
                      <a:pt x="6142" y="1000"/>
                      <a:pt x="5942" y="0"/>
                    </a:cubicBezTo>
                    <a:cubicBezTo>
                      <a:pt x="6167" y="659"/>
                      <a:pt x="6575" y="1117"/>
                      <a:pt x="6859" y="1184"/>
                    </a:cubicBezTo>
                    <a:cubicBezTo>
                      <a:pt x="7384" y="1617"/>
                      <a:pt x="7492" y="1500"/>
                      <a:pt x="7650" y="409"/>
                    </a:cubicBezTo>
                    <a:cubicBezTo>
                      <a:pt x="7742" y="1717"/>
                      <a:pt x="7800" y="2075"/>
                      <a:pt x="7909" y="1642"/>
                    </a:cubicBezTo>
                    <a:cubicBezTo>
                      <a:pt x="8300" y="2175"/>
                      <a:pt x="8709" y="1909"/>
                      <a:pt x="9592" y="842"/>
                    </a:cubicBezTo>
                    <a:cubicBezTo>
                      <a:pt x="9009" y="2084"/>
                      <a:pt x="8892" y="2500"/>
                      <a:pt x="9250" y="2384"/>
                    </a:cubicBezTo>
                    <a:cubicBezTo>
                      <a:pt x="9150" y="2892"/>
                      <a:pt x="9559" y="2859"/>
                      <a:pt x="10792" y="2367"/>
                    </a:cubicBezTo>
                    <a:cubicBezTo>
                      <a:pt x="9817" y="2925"/>
                      <a:pt x="9634" y="3117"/>
                      <a:pt x="10134" y="3184"/>
                    </a:cubicBezTo>
                    <a:cubicBezTo>
                      <a:pt x="10317" y="3375"/>
                      <a:pt x="10784" y="3567"/>
                      <a:pt x="11875" y="3534"/>
                    </a:cubicBezTo>
                    <a:cubicBezTo>
                      <a:pt x="10792" y="3717"/>
                      <a:pt x="10542" y="3900"/>
                      <a:pt x="11084" y="4234"/>
                    </a:cubicBezTo>
                    <a:cubicBezTo>
                      <a:pt x="10425" y="4234"/>
                      <a:pt x="10584" y="4392"/>
                      <a:pt x="11534" y="4817"/>
                    </a:cubicBezTo>
                    <a:cubicBezTo>
                      <a:pt x="10267" y="4617"/>
                      <a:pt x="10442" y="4717"/>
                      <a:pt x="11859" y="5125"/>
                    </a:cubicBezTo>
                    <a:cubicBezTo>
                      <a:pt x="10550" y="5067"/>
                      <a:pt x="10475" y="5334"/>
                      <a:pt x="11534" y="6034"/>
                    </a:cubicBezTo>
                    <a:cubicBezTo>
                      <a:pt x="10700" y="5734"/>
                      <a:pt x="11000" y="5884"/>
                      <a:pt x="12000" y="6342"/>
                    </a:cubicBezTo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85" name="Freeform 107"/>
              <p:cNvSpPr>
                <a:spLocks noChangeAspect="1"/>
              </p:cNvSpPr>
              <p:nvPr/>
            </p:nvSpPr>
            <p:spPr bwMode="auto">
              <a:xfrm rot="7809690">
                <a:off x="3222276" y="3488004"/>
                <a:ext cx="337452" cy="249552"/>
              </a:xfrm>
              <a:custGeom>
                <a:avLst/>
                <a:gdLst>
                  <a:gd name="T0" fmla="*/ 2147483647 w 3675"/>
                  <a:gd name="T1" fmla="*/ 2147483647 h 2646"/>
                  <a:gd name="T2" fmla="*/ 2147483647 w 3675"/>
                  <a:gd name="T3" fmla="*/ 2147483647 h 2646"/>
                  <a:gd name="T4" fmla="*/ 2147483647 w 3675"/>
                  <a:gd name="T5" fmla="*/ 2147483647 h 2646"/>
                  <a:gd name="T6" fmla="*/ 2147483647 w 3675"/>
                  <a:gd name="T7" fmla="*/ 2147483647 h 2646"/>
                  <a:gd name="T8" fmla="*/ 2147483647 w 3675"/>
                  <a:gd name="T9" fmla="*/ 2147483647 h 2646"/>
                  <a:gd name="T10" fmla="*/ 2147483647 w 3675"/>
                  <a:gd name="T11" fmla="*/ 2147483647 h 2646"/>
                  <a:gd name="T12" fmla="*/ 2147483647 w 3675"/>
                  <a:gd name="T13" fmla="*/ 2147483647 h 264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75"/>
                  <a:gd name="T22" fmla="*/ 0 h 2646"/>
                  <a:gd name="T23" fmla="*/ 3675 w 3675"/>
                  <a:gd name="T24" fmla="*/ 2646 h 264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75" h="2646">
                    <a:moveTo>
                      <a:pt x="246" y="2076"/>
                    </a:moveTo>
                    <a:cubicBezTo>
                      <a:pt x="492" y="2538"/>
                      <a:pt x="872" y="1814"/>
                      <a:pt x="1142" y="1839"/>
                    </a:cubicBezTo>
                    <a:cubicBezTo>
                      <a:pt x="1413" y="1864"/>
                      <a:pt x="1516" y="2276"/>
                      <a:pt x="1871" y="2233"/>
                    </a:cubicBezTo>
                    <a:cubicBezTo>
                      <a:pt x="2227" y="2190"/>
                      <a:pt x="2297" y="1835"/>
                      <a:pt x="2549" y="1843"/>
                    </a:cubicBezTo>
                    <a:cubicBezTo>
                      <a:pt x="2801" y="1850"/>
                      <a:pt x="3080" y="2646"/>
                      <a:pt x="3378" y="2273"/>
                    </a:cubicBezTo>
                    <a:cubicBezTo>
                      <a:pt x="3675" y="1900"/>
                      <a:pt x="3587" y="43"/>
                      <a:pt x="1926" y="21"/>
                    </a:cubicBezTo>
                    <a:cubicBezTo>
                      <a:pt x="265" y="0"/>
                      <a:pt x="0" y="1613"/>
                      <a:pt x="246" y="2076"/>
                    </a:cubicBezTo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448" name="Group 513"/>
            <p:cNvGrpSpPr>
              <a:grpSpLocks/>
            </p:cNvGrpSpPr>
            <p:nvPr/>
          </p:nvGrpSpPr>
          <p:grpSpPr bwMode="auto">
            <a:xfrm rot="2215252">
              <a:off x="4699656" y="1763907"/>
              <a:ext cx="650847" cy="636392"/>
              <a:chOff x="3035956" y="3237108"/>
              <a:chExt cx="650847" cy="636392"/>
            </a:xfrm>
          </p:grpSpPr>
          <p:sp>
            <p:nvSpPr>
              <p:cNvPr id="60582" name="Freeform 6"/>
              <p:cNvSpPr>
                <a:spLocks noChangeAspect="1"/>
              </p:cNvSpPr>
              <p:nvPr/>
            </p:nvSpPr>
            <p:spPr bwMode="auto">
              <a:xfrm>
                <a:off x="3035956" y="3237108"/>
                <a:ext cx="650847" cy="636392"/>
              </a:xfrm>
              <a:custGeom>
                <a:avLst/>
                <a:gdLst>
                  <a:gd name="T0" fmla="*/ 2147483647 w 12000"/>
                  <a:gd name="T1" fmla="*/ 2147483647 h 11742"/>
                  <a:gd name="T2" fmla="*/ 2147483647 w 12000"/>
                  <a:gd name="T3" fmla="*/ 2147483647 h 11742"/>
                  <a:gd name="T4" fmla="*/ 2147483647 w 12000"/>
                  <a:gd name="T5" fmla="*/ 2147483647 h 11742"/>
                  <a:gd name="T6" fmla="*/ 2147483647 w 12000"/>
                  <a:gd name="T7" fmla="*/ 2147483647 h 11742"/>
                  <a:gd name="T8" fmla="*/ 2147483647 w 12000"/>
                  <a:gd name="T9" fmla="*/ 2147483647 h 11742"/>
                  <a:gd name="T10" fmla="*/ 2147483647 w 12000"/>
                  <a:gd name="T11" fmla="*/ 2147483647 h 11742"/>
                  <a:gd name="T12" fmla="*/ 2147483647 w 12000"/>
                  <a:gd name="T13" fmla="*/ 2147483647 h 11742"/>
                  <a:gd name="T14" fmla="*/ 2147483647 w 12000"/>
                  <a:gd name="T15" fmla="*/ 2147483647 h 11742"/>
                  <a:gd name="T16" fmla="*/ 2147483647 w 12000"/>
                  <a:gd name="T17" fmla="*/ 2147483647 h 11742"/>
                  <a:gd name="T18" fmla="*/ 2147483647 w 12000"/>
                  <a:gd name="T19" fmla="*/ 2147483647 h 11742"/>
                  <a:gd name="T20" fmla="*/ 2147483647 w 12000"/>
                  <a:gd name="T21" fmla="*/ 2147483647 h 11742"/>
                  <a:gd name="T22" fmla="*/ 2147483647 w 12000"/>
                  <a:gd name="T23" fmla="*/ 2147483647 h 11742"/>
                  <a:gd name="T24" fmla="*/ 2147483647 w 12000"/>
                  <a:gd name="T25" fmla="*/ 2147483647 h 11742"/>
                  <a:gd name="T26" fmla="*/ 2147483647 w 12000"/>
                  <a:gd name="T27" fmla="*/ 2147483647 h 11742"/>
                  <a:gd name="T28" fmla="*/ 2147483647 w 12000"/>
                  <a:gd name="T29" fmla="*/ 2147483647 h 11742"/>
                  <a:gd name="T30" fmla="*/ 2147483647 w 12000"/>
                  <a:gd name="T31" fmla="*/ 2147483647 h 11742"/>
                  <a:gd name="T32" fmla="*/ 2147483647 w 12000"/>
                  <a:gd name="T33" fmla="*/ 2147483647 h 11742"/>
                  <a:gd name="T34" fmla="*/ 2147483647 w 12000"/>
                  <a:gd name="T35" fmla="*/ 2147483647 h 11742"/>
                  <a:gd name="T36" fmla="*/ 2147483647 w 12000"/>
                  <a:gd name="T37" fmla="*/ 2147483647 h 11742"/>
                  <a:gd name="T38" fmla="*/ 2147483647 w 12000"/>
                  <a:gd name="T39" fmla="*/ 2147483647 h 11742"/>
                  <a:gd name="T40" fmla="*/ 2147483647 w 12000"/>
                  <a:gd name="T41" fmla="*/ 2147483647 h 11742"/>
                  <a:gd name="T42" fmla="*/ 2147483647 w 12000"/>
                  <a:gd name="T43" fmla="*/ 2147483647 h 11742"/>
                  <a:gd name="T44" fmla="*/ 2147483647 w 12000"/>
                  <a:gd name="T45" fmla="*/ 2147483647 h 11742"/>
                  <a:gd name="T46" fmla="*/ 2147483647 w 12000"/>
                  <a:gd name="T47" fmla="*/ 2147483647 h 11742"/>
                  <a:gd name="T48" fmla="*/ 2147483647 w 12000"/>
                  <a:gd name="T49" fmla="*/ 2147483647 h 11742"/>
                  <a:gd name="T50" fmla="*/ 2147483647 w 12000"/>
                  <a:gd name="T51" fmla="*/ 2147483647 h 11742"/>
                  <a:gd name="T52" fmla="*/ 2147483647 w 12000"/>
                  <a:gd name="T53" fmla="*/ 2147483647 h 11742"/>
                  <a:gd name="T54" fmla="*/ 2147483647 w 12000"/>
                  <a:gd name="T55" fmla="*/ 2147483647 h 11742"/>
                  <a:gd name="T56" fmla="*/ 2147483647 w 12000"/>
                  <a:gd name="T57" fmla="*/ 2147483647 h 11742"/>
                  <a:gd name="T58" fmla="*/ 2147483647 w 12000"/>
                  <a:gd name="T59" fmla="*/ 2147483647 h 11742"/>
                  <a:gd name="T60" fmla="*/ 0 w 12000"/>
                  <a:gd name="T61" fmla="*/ 2147483647 h 11742"/>
                  <a:gd name="T62" fmla="*/ 2147483647 w 12000"/>
                  <a:gd name="T63" fmla="*/ 2147483647 h 11742"/>
                  <a:gd name="T64" fmla="*/ 2147483647 w 12000"/>
                  <a:gd name="T65" fmla="*/ 2147483647 h 11742"/>
                  <a:gd name="T66" fmla="*/ 2147483647 w 12000"/>
                  <a:gd name="T67" fmla="*/ 2147483647 h 11742"/>
                  <a:gd name="T68" fmla="*/ 2147483647 w 12000"/>
                  <a:gd name="T69" fmla="*/ 2147483647 h 11742"/>
                  <a:gd name="T70" fmla="*/ 2147483647 w 12000"/>
                  <a:gd name="T71" fmla="*/ 2147483647 h 11742"/>
                  <a:gd name="T72" fmla="*/ 2147483647 w 12000"/>
                  <a:gd name="T73" fmla="*/ 2147483647 h 11742"/>
                  <a:gd name="T74" fmla="*/ 2147483647 w 12000"/>
                  <a:gd name="T75" fmla="*/ 2147483647 h 11742"/>
                  <a:gd name="T76" fmla="*/ 2147483647 w 12000"/>
                  <a:gd name="T77" fmla="*/ 2147483647 h 11742"/>
                  <a:gd name="T78" fmla="*/ 2147483647 w 12000"/>
                  <a:gd name="T79" fmla="*/ 2147483647 h 11742"/>
                  <a:gd name="T80" fmla="*/ 2147483647 w 12000"/>
                  <a:gd name="T81" fmla="*/ 2147483647 h 11742"/>
                  <a:gd name="T82" fmla="*/ 2147483647 w 12000"/>
                  <a:gd name="T83" fmla="*/ 2147483647 h 11742"/>
                  <a:gd name="T84" fmla="*/ 2147483647 w 12000"/>
                  <a:gd name="T85" fmla="*/ 2147483647 h 11742"/>
                  <a:gd name="T86" fmla="*/ 2147483647 w 12000"/>
                  <a:gd name="T87" fmla="*/ 2147483647 h 11742"/>
                  <a:gd name="T88" fmla="*/ 2147483647 w 12000"/>
                  <a:gd name="T89" fmla="*/ 2147483647 h 11742"/>
                  <a:gd name="T90" fmla="*/ 2147483647 w 12000"/>
                  <a:gd name="T91" fmla="*/ 0 h 11742"/>
                  <a:gd name="T92" fmla="*/ 2147483647 w 12000"/>
                  <a:gd name="T93" fmla="*/ 2147483647 h 11742"/>
                  <a:gd name="T94" fmla="*/ 2147483647 w 12000"/>
                  <a:gd name="T95" fmla="*/ 2147483647 h 11742"/>
                  <a:gd name="T96" fmla="*/ 2147483647 w 12000"/>
                  <a:gd name="T97" fmla="*/ 2147483647 h 11742"/>
                  <a:gd name="T98" fmla="*/ 2147483647 w 12000"/>
                  <a:gd name="T99" fmla="*/ 2147483647 h 11742"/>
                  <a:gd name="T100" fmla="*/ 2147483647 w 12000"/>
                  <a:gd name="T101" fmla="*/ 2147483647 h 11742"/>
                  <a:gd name="T102" fmla="*/ 2147483647 w 12000"/>
                  <a:gd name="T103" fmla="*/ 2147483647 h 11742"/>
                  <a:gd name="T104" fmla="*/ 2147483647 w 12000"/>
                  <a:gd name="T105" fmla="*/ 2147483647 h 11742"/>
                  <a:gd name="T106" fmla="*/ 2147483647 w 12000"/>
                  <a:gd name="T107" fmla="*/ 2147483647 h 11742"/>
                  <a:gd name="T108" fmla="*/ 2147483647 w 12000"/>
                  <a:gd name="T109" fmla="*/ 2147483647 h 11742"/>
                  <a:gd name="T110" fmla="*/ 2147483647 w 12000"/>
                  <a:gd name="T111" fmla="*/ 2147483647 h 11742"/>
                  <a:gd name="T112" fmla="*/ 2147483647 w 12000"/>
                  <a:gd name="T113" fmla="*/ 2147483647 h 11742"/>
                  <a:gd name="T114" fmla="*/ 2147483647 w 12000"/>
                  <a:gd name="T115" fmla="*/ 2147483647 h 11742"/>
                  <a:gd name="T116" fmla="*/ 2147483647 w 12000"/>
                  <a:gd name="T117" fmla="*/ 2147483647 h 1174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000"/>
                  <a:gd name="T178" fmla="*/ 0 h 11742"/>
                  <a:gd name="T179" fmla="*/ 12000 w 12000"/>
                  <a:gd name="T180" fmla="*/ 11742 h 1174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000" h="11742">
                    <a:moveTo>
                      <a:pt x="12000" y="6342"/>
                    </a:moveTo>
                    <a:cubicBezTo>
                      <a:pt x="11000" y="6234"/>
                      <a:pt x="10700" y="6417"/>
                      <a:pt x="11267" y="7025"/>
                    </a:cubicBezTo>
                    <a:cubicBezTo>
                      <a:pt x="10500" y="6834"/>
                      <a:pt x="10609" y="7050"/>
                      <a:pt x="11334" y="7542"/>
                    </a:cubicBezTo>
                    <a:cubicBezTo>
                      <a:pt x="10500" y="7400"/>
                      <a:pt x="10292" y="7542"/>
                      <a:pt x="10792" y="7992"/>
                    </a:cubicBezTo>
                    <a:cubicBezTo>
                      <a:pt x="10259" y="7984"/>
                      <a:pt x="10425" y="8275"/>
                      <a:pt x="11034" y="8750"/>
                    </a:cubicBezTo>
                    <a:cubicBezTo>
                      <a:pt x="10250" y="8559"/>
                      <a:pt x="9909" y="8534"/>
                      <a:pt x="10217" y="8800"/>
                    </a:cubicBezTo>
                    <a:cubicBezTo>
                      <a:pt x="9517" y="8784"/>
                      <a:pt x="9459" y="9034"/>
                      <a:pt x="9975" y="9609"/>
                    </a:cubicBezTo>
                    <a:cubicBezTo>
                      <a:pt x="9200" y="9284"/>
                      <a:pt x="8975" y="9284"/>
                      <a:pt x="9409" y="9684"/>
                    </a:cubicBezTo>
                    <a:cubicBezTo>
                      <a:pt x="8725" y="9617"/>
                      <a:pt x="8692" y="9950"/>
                      <a:pt x="9117" y="10767"/>
                    </a:cubicBezTo>
                    <a:cubicBezTo>
                      <a:pt x="8392" y="10117"/>
                      <a:pt x="8134" y="9942"/>
                      <a:pt x="8475" y="10400"/>
                    </a:cubicBezTo>
                    <a:cubicBezTo>
                      <a:pt x="7675" y="9950"/>
                      <a:pt x="7467" y="10142"/>
                      <a:pt x="7700" y="11117"/>
                    </a:cubicBezTo>
                    <a:cubicBezTo>
                      <a:pt x="7250" y="10492"/>
                      <a:pt x="7000" y="10284"/>
                      <a:pt x="7050" y="10617"/>
                    </a:cubicBezTo>
                    <a:cubicBezTo>
                      <a:pt x="6800" y="10542"/>
                      <a:pt x="6617" y="10592"/>
                      <a:pt x="6492" y="10775"/>
                    </a:cubicBezTo>
                    <a:cubicBezTo>
                      <a:pt x="6359" y="10967"/>
                      <a:pt x="6292" y="11292"/>
                      <a:pt x="6259" y="11742"/>
                    </a:cubicBezTo>
                    <a:cubicBezTo>
                      <a:pt x="6100" y="11142"/>
                      <a:pt x="5984" y="10775"/>
                      <a:pt x="5909" y="10700"/>
                    </a:cubicBezTo>
                    <a:cubicBezTo>
                      <a:pt x="5825" y="10592"/>
                      <a:pt x="5792" y="10750"/>
                      <a:pt x="5784" y="11192"/>
                    </a:cubicBezTo>
                    <a:cubicBezTo>
                      <a:pt x="5592" y="10634"/>
                      <a:pt x="5434" y="10375"/>
                      <a:pt x="5292" y="10484"/>
                    </a:cubicBezTo>
                    <a:cubicBezTo>
                      <a:pt x="5100" y="10409"/>
                      <a:pt x="4925" y="10709"/>
                      <a:pt x="4700" y="11309"/>
                    </a:cubicBezTo>
                    <a:cubicBezTo>
                      <a:pt x="4625" y="10292"/>
                      <a:pt x="4350" y="10017"/>
                      <a:pt x="4350" y="10650"/>
                    </a:cubicBezTo>
                    <a:cubicBezTo>
                      <a:pt x="4109" y="10242"/>
                      <a:pt x="4142" y="10150"/>
                      <a:pt x="3934" y="10417"/>
                    </a:cubicBezTo>
                    <a:cubicBezTo>
                      <a:pt x="3692" y="10309"/>
                      <a:pt x="3442" y="10584"/>
                      <a:pt x="3117" y="11075"/>
                    </a:cubicBezTo>
                    <a:cubicBezTo>
                      <a:pt x="3317" y="10300"/>
                      <a:pt x="3184" y="9959"/>
                      <a:pt x="2992" y="9775"/>
                    </a:cubicBezTo>
                    <a:cubicBezTo>
                      <a:pt x="2817" y="9300"/>
                      <a:pt x="2509" y="9417"/>
                      <a:pt x="1967" y="9959"/>
                    </a:cubicBezTo>
                    <a:cubicBezTo>
                      <a:pt x="2700" y="8900"/>
                      <a:pt x="2767" y="8709"/>
                      <a:pt x="2134" y="9425"/>
                    </a:cubicBezTo>
                    <a:cubicBezTo>
                      <a:pt x="2367" y="8709"/>
                      <a:pt x="2325" y="8567"/>
                      <a:pt x="1909" y="9059"/>
                    </a:cubicBezTo>
                    <a:cubicBezTo>
                      <a:pt x="1909" y="8459"/>
                      <a:pt x="1542" y="8500"/>
                      <a:pt x="725" y="8967"/>
                    </a:cubicBezTo>
                    <a:cubicBezTo>
                      <a:pt x="1934" y="8117"/>
                      <a:pt x="2117" y="7900"/>
                      <a:pt x="1217" y="8284"/>
                    </a:cubicBezTo>
                    <a:cubicBezTo>
                      <a:pt x="1667" y="7884"/>
                      <a:pt x="1842" y="7625"/>
                      <a:pt x="1717" y="7475"/>
                    </a:cubicBezTo>
                    <a:cubicBezTo>
                      <a:pt x="1584" y="7325"/>
                      <a:pt x="1142" y="7284"/>
                      <a:pt x="367" y="7292"/>
                    </a:cubicBezTo>
                    <a:cubicBezTo>
                      <a:pt x="1117" y="7017"/>
                      <a:pt x="1284" y="6500"/>
                      <a:pt x="1225" y="6242"/>
                    </a:cubicBezTo>
                    <a:cubicBezTo>
                      <a:pt x="1075" y="6034"/>
                      <a:pt x="667" y="5892"/>
                      <a:pt x="0" y="5742"/>
                    </a:cubicBezTo>
                    <a:cubicBezTo>
                      <a:pt x="1325" y="5692"/>
                      <a:pt x="1659" y="5642"/>
                      <a:pt x="1059" y="5584"/>
                    </a:cubicBezTo>
                    <a:cubicBezTo>
                      <a:pt x="1517" y="5409"/>
                      <a:pt x="1692" y="5242"/>
                      <a:pt x="1442" y="5092"/>
                    </a:cubicBezTo>
                    <a:cubicBezTo>
                      <a:pt x="1617" y="4792"/>
                      <a:pt x="1359" y="4509"/>
                      <a:pt x="800" y="4117"/>
                    </a:cubicBezTo>
                    <a:cubicBezTo>
                      <a:pt x="1942" y="4542"/>
                      <a:pt x="2117" y="4534"/>
                      <a:pt x="1342" y="4067"/>
                    </a:cubicBezTo>
                    <a:cubicBezTo>
                      <a:pt x="1917" y="4117"/>
                      <a:pt x="2042" y="4075"/>
                      <a:pt x="1609" y="3934"/>
                    </a:cubicBezTo>
                    <a:cubicBezTo>
                      <a:pt x="1984" y="3700"/>
                      <a:pt x="1800" y="3375"/>
                      <a:pt x="1217" y="2842"/>
                    </a:cubicBezTo>
                    <a:cubicBezTo>
                      <a:pt x="1692" y="3192"/>
                      <a:pt x="2467" y="3100"/>
                      <a:pt x="2650" y="2950"/>
                    </a:cubicBezTo>
                    <a:cubicBezTo>
                      <a:pt x="2792" y="2725"/>
                      <a:pt x="2659" y="2400"/>
                      <a:pt x="2334" y="1934"/>
                    </a:cubicBezTo>
                    <a:cubicBezTo>
                      <a:pt x="2634" y="2242"/>
                      <a:pt x="3200" y="2267"/>
                      <a:pt x="3342" y="2109"/>
                    </a:cubicBezTo>
                    <a:cubicBezTo>
                      <a:pt x="3642" y="1942"/>
                      <a:pt x="3525" y="1575"/>
                      <a:pt x="3175" y="1000"/>
                    </a:cubicBezTo>
                    <a:cubicBezTo>
                      <a:pt x="3500" y="1350"/>
                      <a:pt x="4092" y="1775"/>
                      <a:pt x="4300" y="1709"/>
                    </a:cubicBezTo>
                    <a:cubicBezTo>
                      <a:pt x="4850" y="1725"/>
                      <a:pt x="4842" y="1375"/>
                      <a:pt x="4459" y="617"/>
                    </a:cubicBezTo>
                    <a:cubicBezTo>
                      <a:pt x="5359" y="1859"/>
                      <a:pt x="5509" y="2000"/>
                      <a:pt x="4825" y="1025"/>
                    </a:cubicBezTo>
                    <a:cubicBezTo>
                      <a:pt x="5534" y="1575"/>
                      <a:pt x="5759" y="1667"/>
                      <a:pt x="5459" y="1175"/>
                    </a:cubicBezTo>
                    <a:cubicBezTo>
                      <a:pt x="6059" y="1375"/>
                      <a:pt x="6142" y="1000"/>
                      <a:pt x="5942" y="0"/>
                    </a:cubicBezTo>
                    <a:cubicBezTo>
                      <a:pt x="6167" y="659"/>
                      <a:pt x="6575" y="1117"/>
                      <a:pt x="6859" y="1184"/>
                    </a:cubicBezTo>
                    <a:cubicBezTo>
                      <a:pt x="7384" y="1617"/>
                      <a:pt x="7492" y="1500"/>
                      <a:pt x="7650" y="409"/>
                    </a:cubicBezTo>
                    <a:cubicBezTo>
                      <a:pt x="7742" y="1717"/>
                      <a:pt x="7800" y="2075"/>
                      <a:pt x="7909" y="1642"/>
                    </a:cubicBezTo>
                    <a:cubicBezTo>
                      <a:pt x="8300" y="2175"/>
                      <a:pt x="8709" y="1909"/>
                      <a:pt x="9592" y="842"/>
                    </a:cubicBezTo>
                    <a:cubicBezTo>
                      <a:pt x="9009" y="2084"/>
                      <a:pt x="8892" y="2500"/>
                      <a:pt x="9250" y="2384"/>
                    </a:cubicBezTo>
                    <a:cubicBezTo>
                      <a:pt x="9150" y="2892"/>
                      <a:pt x="9559" y="2859"/>
                      <a:pt x="10792" y="2367"/>
                    </a:cubicBezTo>
                    <a:cubicBezTo>
                      <a:pt x="9817" y="2925"/>
                      <a:pt x="9634" y="3117"/>
                      <a:pt x="10134" y="3184"/>
                    </a:cubicBezTo>
                    <a:cubicBezTo>
                      <a:pt x="10317" y="3375"/>
                      <a:pt x="10784" y="3567"/>
                      <a:pt x="11875" y="3534"/>
                    </a:cubicBezTo>
                    <a:cubicBezTo>
                      <a:pt x="10792" y="3717"/>
                      <a:pt x="10542" y="3900"/>
                      <a:pt x="11084" y="4234"/>
                    </a:cubicBezTo>
                    <a:cubicBezTo>
                      <a:pt x="10425" y="4234"/>
                      <a:pt x="10584" y="4392"/>
                      <a:pt x="11534" y="4817"/>
                    </a:cubicBezTo>
                    <a:cubicBezTo>
                      <a:pt x="10267" y="4617"/>
                      <a:pt x="10442" y="4717"/>
                      <a:pt x="11859" y="5125"/>
                    </a:cubicBezTo>
                    <a:cubicBezTo>
                      <a:pt x="10550" y="5067"/>
                      <a:pt x="10475" y="5334"/>
                      <a:pt x="11534" y="6034"/>
                    </a:cubicBezTo>
                    <a:cubicBezTo>
                      <a:pt x="10700" y="5734"/>
                      <a:pt x="11000" y="5884"/>
                      <a:pt x="12000" y="6342"/>
                    </a:cubicBezTo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83" name="Freeform 107"/>
              <p:cNvSpPr>
                <a:spLocks noChangeAspect="1"/>
              </p:cNvSpPr>
              <p:nvPr/>
            </p:nvSpPr>
            <p:spPr bwMode="auto">
              <a:xfrm rot="7809690">
                <a:off x="3222276" y="3488004"/>
                <a:ext cx="337452" cy="249552"/>
              </a:xfrm>
              <a:custGeom>
                <a:avLst/>
                <a:gdLst>
                  <a:gd name="T0" fmla="*/ 2147483647 w 3675"/>
                  <a:gd name="T1" fmla="*/ 2147483647 h 2646"/>
                  <a:gd name="T2" fmla="*/ 2147483647 w 3675"/>
                  <a:gd name="T3" fmla="*/ 2147483647 h 2646"/>
                  <a:gd name="T4" fmla="*/ 2147483647 w 3675"/>
                  <a:gd name="T5" fmla="*/ 2147483647 h 2646"/>
                  <a:gd name="T6" fmla="*/ 2147483647 w 3675"/>
                  <a:gd name="T7" fmla="*/ 2147483647 h 2646"/>
                  <a:gd name="T8" fmla="*/ 2147483647 w 3675"/>
                  <a:gd name="T9" fmla="*/ 2147483647 h 2646"/>
                  <a:gd name="T10" fmla="*/ 2147483647 w 3675"/>
                  <a:gd name="T11" fmla="*/ 2147483647 h 2646"/>
                  <a:gd name="T12" fmla="*/ 2147483647 w 3675"/>
                  <a:gd name="T13" fmla="*/ 2147483647 h 264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75"/>
                  <a:gd name="T22" fmla="*/ 0 h 2646"/>
                  <a:gd name="T23" fmla="*/ 3675 w 3675"/>
                  <a:gd name="T24" fmla="*/ 2646 h 264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75" h="2646">
                    <a:moveTo>
                      <a:pt x="246" y="2076"/>
                    </a:moveTo>
                    <a:cubicBezTo>
                      <a:pt x="492" y="2538"/>
                      <a:pt x="872" y="1814"/>
                      <a:pt x="1142" y="1839"/>
                    </a:cubicBezTo>
                    <a:cubicBezTo>
                      <a:pt x="1413" y="1864"/>
                      <a:pt x="1516" y="2276"/>
                      <a:pt x="1871" y="2233"/>
                    </a:cubicBezTo>
                    <a:cubicBezTo>
                      <a:pt x="2227" y="2190"/>
                      <a:pt x="2297" y="1835"/>
                      <a:pt x="2549" y="1843"/>
                    </a:cubicBezTo>
                    <a:cubicBezTo>
                      <a:pt x="2801" y="1850"/>
                      <a:pt x="3080" y="2646"/>
                      <a:pt x="3378" y="2273"/>
                    </a:cubicBezTo>
                    <a:cubicBezTo>
                      <a:pt x="3675" y="1900"/>
                      <a:pt x="3587" y="43"/>
                      <a:pt x="1926" y="21"/>
                    </a:cubicBezTo>
                    <a:cubicBezTo>
                      <a:pt x="265" y="0"/>
                      <a:pt x="0" y="1613"/>
                      <a:pt x="246" y="2076"/>
                    </a:cubicBezTo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0449" name="Oval 9"/>
            <p:cNvSpPr>
              <a:spLocks noChangeArrowheads="1"/>
            </p:cNvSpPr>
            <p:nvPr/>
          </p:nvSpPr>
          <p:spPr bwMode="auto">
            <a:xfrm>
              <a:off x="4798453" y="1598174"/>
              <a:ext cx="144649" cy="153075"/>
            </a:xfrm>
            <a:prstGeom prst="ellipse">
              <a:avLst/>
            </a:prstGeom>
            <a:solidFill>
              <a:srgbClr val="0097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60450" name="Oval 11"/>
            <p:cNvSpPr>
              <a:spLocks noChangeArrowheads="1"/>
            </p:cNvSpPr>
            <p:nvPr/>
          </p:nvSpPr>
          <p:spPr bwMode="auto">
            <a:xfrm>
              <a:off x="4509156" y="1751249"/>
              <a:ext cx="141635" cy="153075"/>
            </a:xfrm>
            <a:prstGeom prst="ellipse">
              <a:avLst/>
            </a:prstGeom>
            <a:solidFill>
              <a:srgbClr val="0097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60451" name="Oval 12"/>
            <p:cNvSpPr>
              <a:spLocks noChangeArrowheads="1"/>
            </p:cNvSpPr>
            <p:nvPr/>
          </p:nvSpPr>
          <p:spPr bwMode="auto">
            <a:xfrm>
              <a:off x="4798453" y="1751249"/>
              <a:ext cx="141635" cy="153075"/>
            </a:xfrm>
            <a:prstGeom prst="ellipse">
              <a:avLst/>
            </a:prstGeom>
            <a:solidFill>
              <a:srgbClr val="0097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latin typeface="Calibri" charset="0"/>
              </a:endParaRPr>
            </a:p>
          </p:txBody>
        </p:sp>
        <p:grpSp>
          <p:nvGrpSpPr>
            <p:cNvPr id="60452" name="Group 505"/>
            <p:cNvGrpSpPr>
              <a:grpSpLocks/>
            </p:cNvGrpSpPr>
            <p:nvPr/>
          </p:nvGrpSpPr>
          <p:grpSpPr bwMode="auto">
            <a:xfrm>
              <a:off x="5036955" y="1713823"/>
              <a:ext cx="452335" cy="731106"/>
              <a:chOff x="4719450" y="3326725"/>
              <a:chExt cx="862093" cy="1393399"/>
            </a:xfrm>
          </p:grpSpPr>
          <p:sp>
            <p:nvSpPr>
              <p:cNvPr id="60580" name="Oval 10"/>
              <p:cNvSpPr>
                <a:spLocks noChangeArrowheads="1"/>
              </p:cNvSpPr>
              <p:nvPr/>
            </p:nvSpPr>
            <p:spPr bwMode="auto">
              <a:xfrm>
                <a:off x="4719450" y="3326725"/>
                <a:ext cx="297050" cy="229275"/>
              </a:xfrm>
              <a:prstGeom prst="ellipse">
                <a:avLst/>
              </a:prstGeom>
              <a:solidFill>
                <a:srgbClr val="0097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60581" name="Oval 504"/>
              <p:cNvSpPr>
                <a:spLocks noChangeArrowheads="1"/>
              </p:cNvSpPr>
              <p:nvPr/>
            </p:nvSpPr>
            <p:spPr bwMode="auto">
              <a:xfrm>
                <a:off x="4889502" y="3378198"/>
                <a:ext cx="692041" cy="1341926"/>
              </a:xfrm>
              <a:prstGeom prst="ellipse">
                <a:avLst/>
              </a:prstGeom>
              <a:solidFill>
                <a:srgbClr val="0097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>
                  <a:defRPr/>
                </a:pPr>
                <a:endParaRPr lang="en-US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grpSp>
          <p:nvGrpSpPr>
            <p:cNvPr id="60453" name="Group 506"/>
            <p:cNvGrpSpPr>
              <a:grpSpLocks/>
            </p:cNvGrpSpPr>
            <p:nvPr/>
          </p:nvGrpSpPr>
          <p:grpSpPr bwMode="auto">
            <a:xfrm rot="6679483">
              <a:off x="4812234" y="1664786"/>
              <a:ext cx="381923" cy="725968"/>
              <a:chOff x="4719450" y="2762593"/>
              <a:chExt cx="727904" cy="1383604"/>
            </a:xfrm>
          </p:grpSpPr>
          <p:sp>
            <p:nvSpPr>
              <p:cNvPr id="60578" name="Oval 10"/>
              <p:cNvSpPr>
                <a:spLocks noChangeArrowheads="1"/>
              </p:cNvSpPr>
              <p:nvPr/>
            </p:nvSpPr>
            <p:spPr bwMode="auto">
              <a:xfrm>
                <a:off x="4719450" y="3326725"/>
                <a:ext cx="297050" cy="229275"/>
              </a:xfrm>
              <a:prstGeom prst="ellipse">
                <a:avLst/>
              </a:prstGeom>
              <a:solidFill>
                <a:srgbClr val="0097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60579" name="Oval 508"/>
              <p:cNvSpPr>
                <a:spLocks noChangeArrowheads="1"/>
              </p:cNvSpPr>
              <p:nvPr/>
            </p:nvSpPr>
            <p:spPr bwMode="auto">
              <a:xfrm>
                <a:off x="4776152" y="2762593"/>
                <a:ext cx="671202" cy="1383604"/>
              </a:xfrm>
              <a:prstGeom prst="ellipse">
                <a:avLst/>
              </a:prstGeom>
              <a:solidFill>
                <a:srgbClr val="0097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>
                  <a:defRPr/>
                </a:pPr>
                <a:endParaRPr lang="en-US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grpSp>
          <p:nvGrpSpPr>
            <p:cNvPr id="60454" name="Group 509"/>
            <p:cNvGrpSpPr>
              <a:grpSpLocks/>
            </p:cNvGrpSpPr>
            <p:nvPr/>
          </p:nvGrpSpPr>
          <p:grpSpPr bwMode="auto">
            <a:xfrm rot="-1423070">
              <a:off x="4567050" y="1262729"/>
              <a:ext cx="387393" cy="704099"/>
              <a:chOff x="4719450" y="2783433"/>
              <a:chExt cx="738326" cy="1341926"/>
            </a:xfrm>
          </p:grpSpPr>
          <p:sp>
            <p:nvSpPr>
              <p:cNvPr id="60576" name="Oval 10"/>
              <p:cNvSpPr>
                <a:spLocks noChangeArrowheads="1"/>
              </p:cNvSpPr>
              <p:nvPr/>
            </p:nvSpPr>
            <p:spPr bwMode="auto">
              <a:xfrm>
                <a:off x="4719450" y="3326725"/>
                <a:ext cx="297050" cy="229275"/>
              </a:xfrm>
              <a:prstGeom prst="ellipse">
                <a:avLst/>
              </a:prstGeom>
              <a:solidFill>
                <a:srgbClr val="0097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60577" name="Oval 511"/>
              <p:cNvSpPr>
                <a:spLocks noChangeArrowheads="1"/>
              </p:cNvSpPr>
              <p:nvPr/>
            </p:nvSpPr>
            <p:spPr bwMode="auto">
              <a:xfrm>
                <a:off x="4765731" y="2783433"/>
                <a:ext cx="692045" cy="1341926"/>
              </a:xfrm>
              <a:prstGeom prst="ellipse">
                <a:avLst/>
              </a:prstGeom>
              <a:solidFill>
                <a:srgbClr val="0097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>
                  <a:defRPr/>
                </a:pPr>
                <a:endParaRPr lang="en-US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grpSp>
          <p:nvGrpSpPr>
            <p:cNvPr id="60455" name="Group 126"/>
            <p:cNvGrpSpPr>
              <a:grpSpLocks noChangeAspect="1"/>
            </p:cNvGrpSpPr>
            <p:nvPr/>
          </p:nvGrpSpPr>
          <p:grpSpPr bwMode="auto">
            <a:xfrm rot="3786670">
              <a:off x="4974649" y="1231308"/>
              <a:ext cx="475148" cy="488732"/>
              <a:chOff x="2176" y="1436"/>
              <a:chExt cx="1399" cy="1439"/>
            </a:xfrm>
          </p:grpSpPr>
          <p:sp>
            <p:nvSpPr>
              <p:cNvPr id="60456" name="Freeform 6"/>
              <p:cNvSpPr>
                <a:spLocks noChangeAspect="1"/>
              </p:cNvSpPr>
              <p:nvPr/>
            </p:nvSpPr>
            <p:spPr bwMode="auto">
              <a:xfrm>
                <a:off x="2297" y="1564"/>
                <a:ext cx="1224" cy="1227"/>
              </a:xfrm>
              <a:custGeom>
                <a:avLst/>
                <a:gdLst>
                  <a:gd name="T0" fmla="*/ 0 w 20400"/>
                  <a:gd name="T1" fmla="*/ 0 h 20450"/>
                  <a:gd name="T2" fmla="*/ 0 w 20400"/>
                  <a:gd name="T3" fmla="*/ 0 h 20450"/>
                  <a:gd name="T4" fmla="*/ 0 w 20400"/>
                  <a:gd name="T5" fmla="*/ 0 h 20450"/>
                  <a:gd name="T6" fmla="*/ 0 w 20400"/>
                  <a:gd name="T7" fmla="*/ 0 h 20450"/>
                  <a:gd name="T8" fmla="*/ 0 w 20400"/>
                  <a:gd name="T9" fmla="*/ 0 h 20450"/>
                  <a:gd name="T10" fmla="*/ 0 w 20400"/>
                  <a:gd name="T11" fmla="*/ 0 h 20450"/>
                  <a:gd name="T12" fmla="*/ 0 w 20400"/>
                  <a:gd name="T13" fmla="*/ 0 h 20450"/>
                  <a:gd name="T14" fmla="*/ 0 w 20400"/>
                  <a:gd name="T15" fmla="*/ 0 h 20450"/>
                  <a:gd name="T16" fmla="*/ 0 w 20400"/>
                  <a:gd name="T17" fmla="*/ 0 h 20450"/>
                  <a:gd name="T18" fmla="*/ 0 w 20400"/>
                  <a:gd name="T19" fmla="*/ 0 h 20450"/>
                  <a:gd name="T20" fmla="*/ 0 w 20400"/>
                  <a:gd name="T21" fmla="*/ 0 h 20450"/>
                  <a:gd name="T22" fmla="*/ 0 w 20400"/>
                  <a:gd name="T23" fmla="*/ 0 h 20450"/>
                  <a:gd name="T24" fmla="*/ 0 w 20400"/>
                  <a:gd name="T25" fmla="*/ 0 h 20450"/>
                  <a:gd name="T26" fmla="*/ 0 w 20400"/>
                  <a:gd name="T27" fmla="*/ 0 h 20450"/>
                  <a:gd name="T28" fmla="*/ 0 w 20400"/>
                  <a:gd name="T29" fmla="*/ 0 h 204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400"/>
                  <a:gd name="T46" fmla="*/ 0 h 20450"/>
                  <a:gd name="T47" fmla="*/ 20400 w 20400"/>
                  <a:gd name="T48" fmla="*/ 20450 h 2045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400" h="20450">
                    <a:moveTo>
                      <a:pt x="25" y="9939"/>
                    </a:moveTo>
                    <a:cubicBezTo>
                      <a:pt x="25" y="10461"/>
                      <a:pt x="50" y="11629"/>
                      <a:pt x="473" y="12921"/>
                    </a:cubicBezTo>
                    <a:cubicBezTo>
                      <a:pt x="920" y="14362"/>
                      <a:pt x="1442" y="15083"/>
                      <a:pt x="1914" y="15804"/>
                    </a:cubicBezTo>
                    <a:cubicBezTo>
                      <a:pt x="2262" y="16325"/>
                      <a:pt x="3653" y="18139"/>
                      <a:pt x="6337" y="19233"/>
                    </a:cubicBezTo>
                    <a:cubicBezTo>
                      <a:pt x="9393" y="20450"/>
                      <a:pt x="13890" y="20202"/>
                      <a:pt x="17121" y="16872"/>
                    </a:cubicBezTo>
                    <a:cubicBezTo>
                      <a:pt x="18388" y="15555"/>
                      <a:pt x="20400" y="12698"/>
                      <a:pt x="19779" y="8374"/>
                    </a:cubicBezTo>
                    <a:cubicBezTo>
                      <a:pt x="19580" y="7007"/>
                      <a:pt x="18686" y="3553"/>
                      <a:pt x="14859" y="1317"/>
                    </a:cubicBezTo>
                    <a:cubicBezTo>
                      <a:pt x="17295" y="2684"/>
                      <a:pt x="18885" y="5417"/>
                      <a:pt x="18885" y="8772"/>
                    </a:cubicBezTo>
                    <a:cubicBezTo>
                      <a:pt x="18885" y="14039"/>
                      <a:pt x="14859" y="18860"/>
                      <a:pt x="9940" y="19506"/>
                    </a:cubicBezTo>
                    <a:cubicBezTo>
                      <a:pt x="14859" y="18860"/>
                      <a:pt x="18885" y="14039"/>
                      <a:pt x="18885" y="8772"/>
                    </a:cubicBezTo>
                    <a:cubicBezTo>
                      <a:pt x="18885" y="5417"/>
                      <a:pt x="17295" y="2684"/>
                      <a:pt x="14859" y="1317"/>
                    </a:cubicBezTo>
                    <a:cubicBezTo>
                      <a:pt x="14139" y="944"/>
                      <a:pt x="12449" y="25"/>
                      <a:pt x="10039" y="25"/>
                    </a:cubicBezTo>
                    <a:cubicBezTo>
                      <a:pt x="7504" y="0"/>
                      <a:pt x="5666" y="969"/>
                      <a:pt x="5169" y="1267"/>
                    </a:cubicBezTo>
                    <a:cubicBezTo>
                      <a:pt x="3429" y="2261"/>
                      <a:pt x="2311" y="3379"/>
                      <a:pt x="1293" y="5094"/>
                    </a:cubicBezTo>
                    <a:cubicBezTo>
                      <a:pt x="497" y="6436"/>
                      <a:pt x="0" y="8349"/>
                      <a:pt x="25" y="9939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57" name="Freeform 7"/>
              <p:cNvSpPr>
                <a:spLocks noChangeAspect="1"/>
              </p:cNvSpPr>
              <p:nvPr/>
            </p:nvSpPr>
            <p:spPr bwMode="auto">
              <a:xfrm>
                <a:off x="2176" y="1566"/>
                <a:ext cx="1315" cy="1195"/>
              </a:xfrm>
              <a:custGeom>
                <a:avLst/>
                <a:gdLst>
                  <a:gd name="T0" fmla="*/ 0 w 21916"/>
                  <a:gd name="T1" fmla="*/ 0 h 19917"/>
                  <a:gd name="T2" fmla="*/ 0 w 21916"/>
                  <a:gd name="T3" fmla="*/ 0 h 19917"/>
                  <a:gd name="T4" fmla="*/ 0 w 21916"/>
                  <a:gd name="T5" fmla="*/ 0 h 19917"/>
                  <a:gd name="T6" fmla="*/ 0 w 21916"/>
                  <a:gd name="T7" fmla="*/ 0 h 19917"/>
                  <a:gd name="T8" fmla="*/ 0 w 21916"/>
                  <a:gd name="T9" fmla="*/ 0 h 19917"/>
                  <a:gd name="T10" fmla="*/ 0 w 21916"/>
                  <a:gd name="T11" fmla="*/ 0 h 19917"/>
                  <a:gd name="T12" fmla="*/ 0 w 21916"/>
                  <a:gd name="T13" fmla="*/ 0 h 19917"/>
                  <a:gd name="T14" fmla="*/ 0 w 21916"/>
                  <a:gd name="T15" fmla="*/ 0 h 19917"/>
                  <a:gd name="T16" fmla="*/ 0 w 21916"/>
                  <a:gd name="T17" fmla="*/ 0 h 19917"/>
                  <a:gd name="T18" fmla="*/ 0 w 21916"/>
                  <a:gd name="T19" fmla="*/ 0 h 19917"/>
                  <a:gd name="T20" fmla="*/ 0 w 21916"/>
                  <a:gd name="T21" fmla="*/ 0 h 19917"/>
                  <a:gd name="T22" fmla="*/ 0 w 21916"/>
                  <a:gd name="T23" fmla="*/ 0 h 19917"/>
                  <a:gd name="T24" fmla="*/ 0 w 21916"/>
                  <a:gd name="T25" fmla="*/ 0 h 19917"/>
                  <a:gd name="T26" fmla="*/ 0 w 21916"/>
                  <a:gd name="T27" fmla="*/ 0 h 19917"/>
                  <a:gd name="T28" fmla="*/ 0 w 21916"/>
                  <a:gd name="T29" fmla="*/ 0 h 19917"/>
                  <a:gd name="T30" fmla="*/ 0 w 21916"/>
                  <a:gd name="T31" fmla="*/ 0 h 19917"/>
                  <a:gd name="T32" fmla="*/ 0 w 21916"/>
                  <a:gd name="T33" fmla="*/ 0 h 19917"/>
                  <a:gd name="T34" fmla="*/ 0 w 21916"/>
                  <a:gd name="T35" fmla="*/ 0 h 19917"/>
                  <a:gd name="T36" fmla="*/ 0 w 21916"/>
                  <a:gd name="T37" fmla="*/ 0 h 19917"/>
                  <a:gd name="T38" fmla="*/ 0 w 21916"/>
                  <a:gd name="T39" fmla="*/ 0 h 19917"/>
                  <a:gd name="T40" fmla="*/ 0 w 21916"/>
                  <a:gd name="T41" fmla="*/ 0 h 19917"/>
                  <a:gd name="T42" fmla="*/ 0 w 21916"/>
                  <a:gd name="T43" fmla="*/ 0 h 19917"/>
                  <a:gd name="T44" fmla="*/ 0 w 21916"/>
                  <a:gd name="T45" fmla="*/ 0 h 19917"/>
                  <a:gd name="T46" fmla="*/ 0 w 21916"/>
                  <a:gd name="T47" fmla="*/ 0 h 19917"/>
                  <a:gd name="T48" fmla="*/ 0 w 21916"/>
                  <a:gd name="T49" fmla="*/ 0 h 19917"/>
                  <a:gd name="T50" fmla="*/ 0 w 21916"/>
                  <a:gd name="T51" fmla="*/ 0 h 19917"/>
                  <a:gd name="T52" fmla="*/ 0 w 21916"/>
                  <a:gd name="T53" fmla="*/ 0 h 19917"/>
                  <a:gd name="T54" fmla="*/ 0 w 21916"/>
                  <a:gd name="T55" fmla="*/ 0 h 19917"/>
                  <a:gd name="T56" fmla="*/ 0 w 21916"/>
                  <a:gd name="T57" fmla="*/ 0 h 19917"/>
                  <a:gd name="T58" fmla="*/ 0 w 21916"/>
                  <a:gd name="T59" fmla="*/ 0 h 19917"/>
                  <a:gd name="T60" fmla="*/ 0 w 21916"/>
                  <a:gd name="T61" fmla="*/ 0 h 19917"/>
                  <a:gd name="T62" fmla="*/ 0 w 21916"/>
                  <a:gd name="T63" fmla="*/ 0 h 19917"/>
                  <a:gd name="T64" fmla="*/ 0 w 21916"/>
                  <a:gd name="T65" fmla="*/ 0 h 19917"/>
                  <a:gd name="T66" fmla="*/ 0 w 21916"/>
                  <a:gd name="T67" fmla="*/ 0 h 19917"/>
                  <a:gd name="T68" fmla="*/ 0 w 21916"/>
                  <a:gd name="T69" fmla="*/ 0 h 19917"/>
                  <a:gd name="T70" fmla="*/ 0 w 21916"/>
                  <a:gd name="T71" fmla="*/ 0 h 19917"/>
                  <a:gd name="T72" fmla="*/ 0 w 21916"/>
                  <a:gd name="T73" fmla="*/ 0 h 19917"/>
                  <a:gd name="T74" fmla="*/ 0 w 21916"/>
                  <a:gd name="T75" fmla="*/ 0 h 19917"/>
                  <a:gd name="T76" fmla="*/ 0 w 21916"/>
                  <a:gd name="T77" fmla="*/ 0 h 19917"/>
                  <a:gd name="T78" fmla="*/ 0 w 21916"/>
                  <a:gd name="T79" fmla="*/ 0 h 19917"/>
                  <a:gd name="T80" fmla="*/ 0 w 21916"/>
                  <a:gd name="T81" fmla="*/ 0 h 19917"/>
                  <a:gd name="T82" fmla="*/ 0 w 21916"/>
                  <a:gd name="T83" fmla="*/ 0 h 19917"/>
                  <a:gd name="T84" fmla="*/ 0 w 21916"/>
                  <a:gd name="T85" fmla="*/ 0 h 19917"/>
                  <a:gd name="T86" fmla="*/ 0 w 21916"/>
                  <a:gd name="T87" fmla="*/ 0 h 19917"/>
                  <a:gd name="T88" fmla="*/ 0 w 21916"/>
                  <a:gd name="T89" fmla="*/ 0 h 19917"/>
                  <a:gd name="T90" fmla="*/ 0 w 21916"/>
                  <a:gd name="T91" fmla="*/ 0 h 19917"/>
                  <a:gd name="T92" fmla="*/ 0 w 21916"/>
                  <a:gd name="T93" fmla="*/ 0 h 19917"/>
                  <a:gd name="T94" fmla="*/ 0 w 21916"/>
                  <a:gd name="T95" fmla="*/ 0 h 19917"/>
                  <a:gd name="T96" fmla="*/ 0 w 21916"/>
                  <a:gd name="T97" fmla="*/ 0 h 19917"/>
                  <a:gd name="T98" fmla="*/ 0 w 21916"/>
                  <a:gd name="T99" fmla="*/ 0 h 19917"/>
                  <a:gd name="T100" fmla="*/ 0 w 21916"/>
                  <a:gd name="T101" fmla="*/ 0 h 19917"/>
                  <a:gd name="T102" fmla="*/ 0 w 21916"/>
                  <a:gd name="T103" fmla="*/ 0 h 199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916"/>
                  <a:gd name="T157" fmla="*/ 0 h 19917"/>
                  <a:gd name="T158" fmla="*/ 21916 w 21916"/>
                  <a:gd name="T159" fmla="*/ 19917 h 1991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916" h="19917">
                    <a:moveTo>
                      <a:pt x="20898" y="8742"/>
                    </a:moveTo>
                    <a:cubicBezTo>
                      <a:pt x="20898" y="14007"/>
                      <a:pt x="16872" y="18824"/>
                      <a:pt x="11952" y="19470"/>
                    </a:cubicBezTo>
                    <a:cubicBezTo>
                      <a:pt x="11952" y="19470"/>
                      <a:pt x="11927" y="19470"/>
                      <a:pt x="11927" y="19470"/>
                    </a:cubicBezTo>
                    <a:cubicBezTo>
                      <a:pt x="3280" y="19917"/>
                      <a:pt x="0" y="10580"/>
                      <a:pt x="3827" y="6209"/>
                    </a:cubicBezTo>
                    <a:cubicBezTo>
                      <a:pt x="8001" y="1441"/>
                      <a:pt x="16822" y="5414"/>
                      <a:pt x="17295" y="12293"/>
                    </a:cubicBezTo>
                    <a:cubicBezTo>
                      <a:pt x="17667" y="17558"/>
                      <a:pt x="13816" y="18849"/>
                      <a:pt x="11952" y="19470"/>
                    </a:cubicBezTo>
                    <a:cubicBezTo>
                      <a:pt x="16872" y="18824"/>
                      <a:pt x="20898" y="14007"/>
                      <a:pt x="20898" y="8742"/>
                    </a:cubicBezTo>
                    <a:cubicBezTo>
                      <a:pt x="20898" y="5389"/>
                      <a:pt x="19307" y="2658"/>
                      <a:pt x="16872" y="1292"/>
                    </a:cubicBezTo>
                    <a:cubicBezTo>
                      <a:pt x="16723" y="1217"/>
                      <a:pt x="16524" y="1093"/>
                      <a:pt x="16375" y="1019"/>
                    </a:cubicBezTo>
                    <a:cubicBezTo>
                      <a:pt x="16127" y="919"/>
                      <a:pt x="15829" y="770"/>
                      <a:pt x="15605" y="671"/>
                    </a:cubicBezTo>
                    <a:cubicBezTo>
                      <a:pt x="15182" y="522"/>
                      <a:pt x="15182" y="522"/>
                      <a:pt x="15182" y="522"/>
                    </a:cubicBezTo>
                    <a:cubicBezTo>
                      <a:pt x="15033" y="472"/>
                      <a:pt x="14835" y="423"/>
                      <a:pt x="14685" y="373"/>
                    </a:cubicBezTo>
                    <a:cubicBezTo>
                      <a:pt x="14338" y="274"/>
                      <a:pt x="14338" y="274"/>
                      <a:pt x="14338" y="274"/>
                    </a:cubicBezTo>
                    <a:cubicBezTo>
                      <a:pt x="14238" y="249"/>
                      <a:pt x="14089" y="224"/>
                      <a:pt x="13990" y="199"/>
                    </a:cubicBezTo>
                    <a:cubicBezTo>
                      <a:pt x="13716" y="149"/>
                      <a:pt x="13716" y="149"/>
                      <a:pt x="13716" y="149"/>
                    </a:cubicBezTo>
                    <a:cubicBezTo>
                      <a:pt x="13617" y="125"/>
                      <a:pt x="13518" y="125"/>
                      <a:pt x="13418" y="100"/>
                    </a:cubicBezTo>
                    <a:cubicBezTo>
                      <a:pt x="13170" y="75"/>
                      <a:pt x="13170" y="75"/>
                      <a:pt x="13170" y="75"/>
                    </a:cubicBezTo>
                    <a:cubicBezTo>
                      <a:pt x="13095" y="50"/>
                      <a:pt x="12996" y="50"/>
                      <a:pt x="12921" y="50"/>
                    </a:cubicBezTo>
                    <a:cubicBezTo>
                      <a:pt x="12698" y="25"/>
                      <a:pt x="12698" y="25"/>
                      <a:pt x="12698" y="25"/>
                    </a:cubicBezTo>
                    <a:cubicBezTo>
                      <a:pt x="12648" y="25"/>
                      <a:pt x="12548" y="25"/>
                      <a:pt x="12474" y="0"/>
                    </a:cubicBezTo>
                    <a:cubicBezTo>
                      <a:pt x="12275" y="0"/>
                      <a:pt x="12275" y="0"/>
                      <a:pt x="12275" y="0"/>
                    </a:cubicBezTo>
                    <a:cubicBezTo>
                      <a:pt x="12201" y="0"/>
                      <a:pt x="12126" y="0"/>
                      <a:pt x="12051" y="0"/>
                    </a:cubicBezTo>
                    <a:cubicBezTo>
                      <a:pt x="11828" y="0"/>
                      <a:pt x="11828" y="0"/>
                      <a:pt x="11828" y="0"/>
                    </a:cubicBezTo>
                    <a:cubicBezTo>
                      <a:pt x="11778" y="0"/>
                      <a:pt x="11679" y="0"/>
                      <a:pt x="11604" y="0"/>
                    </a:cubicBezTo>
                    <a:cubicBezTo>
                      <a:pt x="11381" y="25"/>
                      <a:pt x="11381" y="25"/>
                      <a:pt x="11381" y="25"/>
                    </a:cubicBezTo>
                    <a:cubicBezTo>
                      <a:pt x="11331" y="25"/>
                      <a:pt x="11231" y="25"/>
                      <a:pt x="11157" y="25"/>
                    </a:cubicBezTo>
                    <a:cubicBezTo>
                      <a:pt x="10908" y="50"/>
                      <a:pt x="10908" y="50"/>
                      <a:pt x="10908" y="50"/>
                    </a:cubicBezTo>
                    <a:cubicBezTo>
                      <a:pt x="10834" y="75"/>
                      <a:pt x="10734" y="75"/>
                      <a:pt x="10635" y="75"/>
                    </a:cubicBezTo>
                    <a:cubicBezTo>
                      <a:pt x="10312" y="125"/>
                      <a:pt x="10312" y="125"/>
                      <a:pt x="10312" y="125"/>
                    </a:cubicBezTo>
                    <a:cubicBezTo>
                      <a:pt x="9368" y="323"/>
                      <a:pt x="8921" y="472"/>
                      <a:pt x="8200" y="745"/>
                    </a:cubicBezTo>
                    <a:cubicBezTo>
                      <a:pt x="7678" y="969"/>
                      <a:pt x="7678" y="969"/>
                      <a:pt x="7678" y="969"/>
                    </a:cubicBezTo>
                    <a:cubicBezTo>
                      <a:pt x="7032" y="1317"/>
                      <a:pt x="6982" y="1341"/>
                      <a:pt x="6585" y="1590"/>
                    </a:cubicBezTo>
                    <a:cubicBezTo>
                      <a:pt x="6038" y="1962"/>
                      <a:pt x="6038" y="1962"/>
                      <a:pt x="6038" y="1962"/>
                    </a:cubicBezTo>
                    <a:cubicBezTo>
                      <a:pt x="5814" y="2161"/>
                      <a:pt x="5491" y="2409"/>
                      <a:pt x="5268" y="2608"/>
                    </a:cubicBezTo>
                    <a:cubicBezTo>
                      <a:pt x="4746" y="3130"/>
                      <a:pt x="4746" y="3130"/>
                      <a:pt x="4746" y="3130"/>
                    </a:cubicBezTo>
                    <a:cubicBezTo>
                      <a:pt x="4572" y="3328"/>
                      <a:pt x="4323" y="3601"/>
                      <a:pt x="4150" y="3825"/>
                    </a:cubicBezTo>
                    <a:cubicBezTo>
                      <a:pt x="3702" y="4421"/>
                      <a:pt x="3702" y="4421"/>
                      <a:pt x="3702" y="4421"/>
                    </a:cubicBezTo>
                    <a:cubicBezTo>
                      <a:pt x="3578" y="4644"/>
                      <a:pt x="3379" y="4942"/>
                      <a:pt x="3255" y="5166"/>
                    </a:cubicBezTo>
                    <a:cubicBezTo>
                      <a:pt x="2907" y="5861"/>
                      <a:pt x="2907" y="5861"/>
                      <a:pt x="2907" y="5861"/>
                    </a:cubicBezTo>
                    <a:cubicBezTo>
                      <a:pt x="2808" y="6085"/>
                      <a:pt x="2683" y="6408"/>
                      <a:pt x="2584" y="6656"/>
                    </a:cubicBezTo>
                    <a:cubicBezTo>
                      <a:pt x="2360" y="7401"/>
                      <a:pt x="2360" y="7401"/>
                      <a:pt x="2360" y="7401"/>
                    </a:cubicBezTo>
                    <a:cubicBezTo>
                      <a:pt x="2311" y="7649"/>
                      <a:pt x="2211" y="7997"/>
                      <a:pt x="2186" y="8245"/>
                    </a:cubicBezTo>
                    <a:cubicBezTo>
                      <a:pt x="2062" y="9040"/>
                      <a:pt x="2062" y="9040"/>
                      <a:pt x="2062" y="9040"/>
                    </a:cubicBezTo>
                    <a:cubicBezTo>
                      <a:pt x="2062" y="9288"/>
                      <a:pt x="2037" y="9661"/>
                      <a:pt x="2037" y="9909"/>
                    </a:cubicBezTo>
                    <a:cubicBezTo>
                      <a:pt x="2062" y="10729"/>
                      <a:pt x="2062" y="10729"/>
                      <a:pt x="2062" y="10729"/>
                    </a:cubicBezTo>
                    <a:cubicBezTo>
                      <a:pt x="2112" y="11151"/>
                      <a:pt x="2186" y="11722"/>
                      <a:pt x="2286" y="12144"/>
                    </a:cubicBezTo>
                    <a:cubicBezTo>
                      <a:pt x="2485" y="12889"/>
                      <a:pt x="2485" y="12889"/>
                      <a:pt x="2485" y="12889"/>
                    </a:cubicBezTo>
                    <a:cubicBezTo>
                      <a:pt x="2559" y="13138"/>
                      <a:pt x="2683" y="13460"/>
                      <a:pt x="2783" y="13709"/>
                    </a:cubicBezTo>
                    <a:cubicBezTo>
                      <a:pt x="3081" y="14404"/>
                      <a:pt x="3081" y="14404"/>
                      <a:pt x="3081" y="14404"/>
                    </a:cubicBezTo>
                    <a:cubicBezTo>
                      <a:pt x="3205" y="14628"/>
                      <a:pt x="3379" y="14926"/>
                      <a:pt x="3503" y="15149"/>
                    </a:cubicBezTo>
                    <a:cubicBezTo>
                      <a:pt x="3926" y="15770"/>
                      <a:pt x="3926" y="15770"/>
                      <a:pt x="3926" y="15770"/>
                    </a:cubicBezTo>
                    <a:cubicBezTo>
                      <a:pt x="4100" y="15969"/>
                      <a:pt x="4299" y="16242"/>
                      <a:pt x="4473" y="16440"/>
                    </a:cubicBezTo>
                    <a:cubicBezTo>
                      <a:pt x="4970" y="16987"/>
                      <a:pt x="4970" y="16987"/>
                      <a:pt x="4970" y="16987"/>
                    </a:cubicBezTo>
                    <a:cubicBezTo>
                      <a:pt x="5168" y="17161"/>
                      <a:pt x="5442" y="17434"/>
                      <a:pt x="5665" y="17608"/>
                    </a:cubicBezTo>
                    <a:cubicBezTo>
                      <a:pt x="6187" y="18005"/>
                      <a:pt x="6187" y="18005"/>
                      <a:pt x="6187" y="18005"/>
                    </a:cubicBezTo>
                    <a:cubicBezTo>
                      <a:pt x="6460" y="18179"/>
                      <a:pt x="6808" y="18427"/>
                      <a:pt x="7082" y="18576"/>
                    </a:cubicBezTo>
                    <a:cubicBezTo>
                      <a:pt x="7579" y="18849"/>
                      <a:pt x="7579" y="18849"/>
                      <a:pt x="7579" y="18849"/>
                    </a:cubicBezTo>
                    <a:cubicBezTo>
                      <a:pt x="7802" y="18949"/>
                      <a:pt x="8125" y="19098"/>
                      <a:pt x="8349" y="19197"/>
                    </a:cubicBezTo>
                    <a:cubicBezTo>
                      <a:pt x="8771" y="19346"/>
                      <a:pt x="8771" y="19346"/>
                      <a:pt x="8771" y="19346"/>
                    </a:cubicBezTo>
                    <a:cubicBezTo>
                      <a:pt x="8921" y="19396"/>
                      <a:pt x="9119" y="19445"/>
                      <a:pt x="9268" y="19495"/>
                    </a:cubicBezTo>
                    <a:cubicBezTo>
                      <a:pt x="9591" y="19594"/>
                      <a:pt x="9591" y="19594"/>
                      <a:pt x="9591" y="19594"/>
                    </a:cubicBezTo>
                    <a:cubicBezTo>
                      <a:pt x="9716" y="19619"/>
                      <a:pt x="9840" y="19644"/>
                      <a:pt x="9964" y="19669"/>
                    </a:cubicBezTo>
                    <a:cubicBezTo>
                      <a:pt x="10238" y="19718"/>
                      <a:pt x="10238" y="19718"/>
                      <a:pt x="10238" y="19718"/>
                    </a:cubicBezTo>
                    <a:cubicBezTo>
                      <a:pt x="10312" y="19743"/>
                      <a:pt x="10436" y="19743"/>
                      <a:pt x="10511" y="19768"/>
                    </a:cubicBezTo>
                    <a:cubicBezTo>
                      <a:pt x="10759" y="19793"/>
                      <a:pt x="10759" y="19793"/>
                      <a:pt x="10759" y="19793"/>
                    </a:cubicBezTo>
                    <a:cubicBezTo>
                      <a:pt x="10834" y="19793"/>
                      <a:pt x="10933" y="19818"/>
                      <a:pt x="11008" y="19818"/>
                    </a:cubicBezTo>
                    <a:cubicBezTo>
                      <a:pt x="11231" y="19843"/>
                      <a:pt x="11231" y="19843"/>
                      <a:pt x="11231" y="19843"/>
                    </a:cubicBezTo>
                    <a:cubicBezTo>
                      <a:pt x="11306" y="19843"/>
                      <a:pt x="11405" y="19843"/>
                      <a:pt x="11455" y="19867"/>
                    </a:cubicBezTo>
                    <a:cubicBezTo>
                      <a:pt x="11679" y="19867"/>
                      <a:pt x="11679" y="19867"/>
                      <a:pt x="11679" y="19867"/>
                    </a:cubicBezTo>
                    <a:cubicBezTo>
                      <a:pt x="11753" y="19867"/>
                      <a:pt x="11828" y="19867"/>
                      <a:pt x="11902" y="19867"/>
                    </a:cubicBezTo>
                    <a:cubicBezTo>
                      <a:pt x="12101" y="19867"/>
                      <a:pt x="12101" y="19867"/>
                      <a:pt x="12101" y="19867"/>
                    </a:cubicBezTo>
                    <a:cubicBezTo>
                      <a:pt x="12176" y="19867"/>
                      <a:pt x="12275" y="19867"/>
                      <a:pt x="12325" y="19867"/>
                    </a:cubicBezTo>
                    <a:cubicBezTo>
                      <a:pt x="12548" y="19843"/>
                      <a:pt x="12548" y="19843"/>
                      <a:pt x="12548" y="19843"/>
                    </a:cubicBezTo>
                    <a:cubicBezTo>
                      <a:pt x="12623" y="19843"/>
                      <a:pt x="12722" y="19843"/>
                      <a:pt x="12797" y="19843"/>
                    </a:cubicBezTo>
                    <a:cubicBezTo>
                      <a:pt x="13045" y="19818"/>
                      <a:pt x="13045" y="19818"/>
                      <a:pt x="13045" y="19818"/>
                    </a:cubicBezTo>
                    <a:cubicBezTo>
                      <a:pt x="13120" y="19793"/>
                      <a:pt x="13219" y="19793"/>
                      <a:pt x="13294" y="19793"/>
                    </a:cubicBezTo>
                    <a:cubicBezTo>
                      <a:pt x="13617" y="19743"/>
                      <a:pt x="13617" y="19743"/>
                      <a:pt x="13617" y="19743"/>
                    </a:cubicBezTo>
                    <a:cubicBezTo>
                      <a:pt x="14362" y="19594"/>
                      <a:pt x="14835" y="19470"/>
                      <a:pt x="15630" y="19172"/>
                    </a:cubicBezTo>
                    <a:cubicBezTo>
                      <a:pt x="16152" y="18949"/>
                      <a:pt x="16152" y="18949"/>
                      <a:pt x="16152" y="18949"/>
                    </a:cubicBezTo>
                    <a:cubicBezTo>
                      <a:pt x="16798" y="18626"/>
                      <a:pt x="16847" y="18601"/>
                      <a:pt x="17270" y="18353"/>
                    </a:cubicBezTo>
                    <a:cubicBezTo>
                      <a:pt x="17816" y="17980"/>
                      <a:pt x="17816" y="17980"/>
                      <a:pt x="17816" y="17980"/>
                    </a:cubicBezTo>
                    <a:cubicBezTo>
                      <a:pt x="18065" y="17781"/>
                      <a:pt x="18388" y="17533"/>
                      <a:pt x="18612" y="17334"/>
                    </a:cubicBezTo>
                    <a:cubicBezTo>
                      <a:pt x="19133" y="16838"/>
                      <a:pt x="19133" y="16838"/>
                      <a:pt x="19133" y="16838"/>
                    </a:cubicBezTo>
                    <a:cubicBezTo>
                      <a:pt x="19307" y="16614"/>
                      <a:pt x="19556" y="16341"/>
                      <a:pt x="19730" y="16142"/>
                    </a:cubicBezTo>
                    <a:cubicBezTo>
                      <a:pt x="20177" y="15522"/>
                      <a:pt x="20177" y="15522"/>
                      <a:pt x="20177" y="15522"/>
                    </a:cubicBezTo>
                    <a:cubicBezTo>
                      <a:pt x="20326" y="15323"/>
                      <a:pt x="20525" y="15025"/>
                      <a:pt x="20649" y="14777"/>
                    </a:cubicBezTo>
                    <a:cubicBezTo>
                      <a:pt x="20997" y="14106"/>
                      <a:pt x="20997" y="14106"/>
                      <a:pt x="20997" y="14106"/>
                    </a:cubicBezTo>
                    <a:cubicBezTo>
                      <a:pt x="21096" y="13883"/>
                      <a:pt x="21246" y="13560"/>
                      <a:pt x="21320" y="13311"/>
                    </a:cubicBezTo>
                    <a:cubicBezTo>
                      <a:pt x="21569" y="12566"/>
                      <a:pt x="21569" y="12566"/>
                      <a:pt x="21569" y="12566"/>
                    </a:cubicBezTo>
                    <a:cubicBezTo>
                      <a:pt x="21618" y="12318"/>
                      <a:pt x="21693" y="11970"/>
                      <a:pt x="21743" y="11722"/>
                    </a:cubicBezTo>
                    <a:cubicBezTo>
                      <a:pt x="21867" y="10927"/>
                      <a:pt x="21867" y="10927"/>
                      <a:pt x="21867" y="10927"/>
                    </a:cubicBezTo>
                    <a:cubicBezTo>
                      <a:pt x="21892" y="10629"/>
                      <a:pt x="21916" y="10257"/>
                      <a:pt x="21916" y="9959"/>
                    </a:cubicBezTo>
                    <a:cubicBezTo>
                      <a:pt x="21892" y="9139"/>
                      <a:pt x="21892" y="9139"/>
                      <a:pt x="21892" y="9139"/>
                    </a:cubicBezTo>
                    <a:cubicBezTo>
                      <a:pt x="21842" y="8891"/>
                      <a:pt x="21817" y="8543"/>
                      <a:pt x="21767" y="8270"/>
                    </a:cubicBezTo>
                    <a:cubicBezTo>
                      <a:pt x="21618" y="7500"/>
                      <a:pt x="21618" y="7500"/>
                      <a:pt x="21618" y="7500"/>
                    </a:cubicBezTo>
                    <a:cubicBezTo>
                      <a:pt x="21544" y="7252"/>
                      <a:pt x="21444" y="6929"/>
                      <a:pt x="21370" y="6681"/>
                    </a:cubicBezTo>
                    <a:cubicBezTo>
                      <a:pt x="21096" y="5961"/>
                      <a:pt x="21096" y="5961"/>
                      <a:pt x="21096" y="5961"/>
                    </a:cubicBezTo>
                    <a:cubicBezTo>
                      <a:pt x="20972" y="5737"/>
                      <a:pt x="20848" y="5414"/>
                      <a:pt x="20724" y="5191"/>
                    </a:cubicBezTo>
                    <a:cubicBezTo>
                      <a:pt x="20326" y="4545"/>
                      <a:pt x="20326" y="4545"/>
                      <a:pt x="20326" y="4545"/>
                    </a:cubicBezTo>
                    <a:cubicBezTo>
                      <a:pt x="20177" y="4346"/>
                      <a:pt x="19978" y="4048"/>
                      <a:pt x="19829" y="3850"/>
                    </a:cubicBezTo>
                    <a:cubicBezTo>
                      <a:pt x="19357" y="3279"/>
                      <a:pt x="19357" y="3279"/>
                      <a:pt x="19357" y="3279"/>
                    </a:cubicBezTo>
                    <a:cubicBezTo>
                      <a:pt x="19158" y="3080"/>
                      <a:pt x="18910" y="2832"/>
                      <a:pt x="18711" y="2633"/>
                    </a:cubicBezTo>
                    <a:cubicBezTo>
                      <a:pt x="18189" y="2186"/>
                      <a:pt x="18189" y="2186"/>
                      <a:pt x="18189" y="2186"/>
                    </a:cubicBezTo>
                    <a:cubicBezTo>
                      <a:pt x="17493" y="1664"/>
                      <a:pt x="17419" y="1615"/>
                      <a:pt x="16872" y="1292"/>
                    </a:cubicBezTo>
                    <a:cubicBezTo>
                      <a:pt x="19307" y="2658"/>
                      <a:pt x="20898" y="5389"/>
                      <a:pt x="20898" y="8742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58" name="Freeform 8"/>
              <p:cNvSpPr>
                <a:spLocks noChangeAspect="1"/>
              </p:cNvSpPr>
              <p:nvPr/>
            </p:nvSpPr>
            <p:spPr bwMode="auto">
              <a:xfrm>
                <a:off x="2176" y="1566"/>
                <a:ext cx="1315" cy="1309"/>
              </a:xfrm>
              <a:custGeom>
                <a:avLst/>
                <a:gdLst>
                  <a:gd name="T0" fmla="*/ 0 w 10958"/>
                  <a:gd name="T1" fmla="*/ 0 h 10909"/>
                  <a:gd name="T2" fmla="*/ 0 w 10958"/>
                  <a:gd name="T3" fmla="*/ 0 h 10909"/>
                  <a:gd name="T4" fmla="*/ 0 w 10958"/>
                  <a:gd name="T5" fmla="*/ 0 h 10909"/>
                  <a:gd name="T6" fmla="*/ 0 w 10958"/>
                  <a:gd name="T7" fmla="*/ 0 h 10909"/>
                  <a:gd name="T8" fmla="*/ 0 w 10958"/>
                  <a:gd name="T9" fmla="*/ 0 h 10909"/>
                  <a:gd name="T10" fmla="*/ 0 w 10958"/>
                  <a:gd name="T11" fmla="*/ 0 h 10909"/>
                  <a:gd name="T12" fmla="*/ 0 w 10958"/>
                  <a:gd name="T13" fmla="*/ 0 h 10909"/>
                  <a:gd name="T14" fmla="*/ 0 w 10958"/>
                  <a:gd name="T15" fmla="*/ 0 h 10909"/>
                  <a:gd name="T16" fmla="*/ 0 w 10958"/>
                  <a:gd name="T17" fmla="*/ 0 h 10909"/>
                  <a:gd name="T18" fmla="*/ 0 w 10958"/>
                  <a:gd name="T19" fmla="*/ 0 h 10909"/>
                  <a:gd name="T20" fmla="*/ 0 w 10958"/>
                  <a:gd name="T21" fmla="*/ 0 h 10909"/>
                  <a:gd name="T22" fmla="*/ 0 w 10958"/>
                  <a:gd name="T23" fmla="*/ 0 h 10909"/>
                  <a:gd name="T24" fmla="*/ 0 w 10958"/>
                  <a:gd name="T25" fmla="*/ 0 h 10909"/>
                  <a:gd name="T26" fmla="*/ 0 w 10958"/>
                  <a:gd name="T27" fmla="*/ 0 h 10909"/>
                  <a:gd name="T28" fmla="*/ 0 w 10958"/>
                  <a:gd name="T29" fmla="*/ 0 h 10909"/>
                  <a:gd name="T30" fmla="*/ 0 w 10958"/>
                  <a:gd name="T31" fmla="*/ 0 h 10909"/>
                  <a:gd name="T32" fmla="*/ 0 w 10958"/>
                  <a:gd name="T33" fmla="*/ 0 h 10909"/>
                  <a:gd name="T34" fmla="*/ 0 w 10958"/>
                  <a:gd name="T35" fmla="*/ 0 h 10909"/>
                  <a:gd name="T36" fmla="*/ 0 w 10958"/>
                  <a:gd name="T37" fmla="*/ 0 h 10909"/>
                  <a:gd name="T38" fmla="*/ 0 w 10958"/>
                  <a:gd name="T39" fmla="*/ 0 h 10909"/>
                  <a:gd name="T40" fmla="*/ 0 w 10958"/>
                  <a:gd name="T41" fmla="*/ 0 h 10909"/>
                  <a:gd name="T42" fmla="*/ 0 w 10958"/>
                  <a:gd name="T43" fmla="*/ 0 h 10909"/>
                  <a:gd name="T44" fmla="*/ 0 w 10958"/>
                  <a:gd name="T45" fmla="*/ 0 h 10909"/>
                  <a:gd name="T46" fmla="*/ 0 w 10958"/>
                  <a:gd name="T47" fmla="*/ 0 h 10909"/>
                  <a:gd name="T48" fmla="*/ 0 w 10958"/>
                  <a:gd name="T49" fmla="*/ 0 h 10909"/>
                  <a:gd name="T50" fmla="*/ 0 w 10958"/>
                  <a:gd name="T51" fmla="*/ 0 h 10909"/>
                  <a:gd name="T52" fmla="*/ 0 w 10958"/>
                  <a:gd name="T53" fmla="*/ 0 h 10909"/>
                  <a:gd name="T54" fmla="*/ 0 w 10958"/>
                  <a:gd name="T55" fmla="*/ 0 h 10909"/>
                  <a:gd name="T56" fmla="*/ 0 w 10958"/>
                  <a:gd name="T57" fmla="*/ 0 h 10909"/>
                  <a:gd name="T58" fmla="*/ 0 w 10958"/>
                  <a:gd name="T59" fmla="*/ 0 h 10909"/>
                  <a:gd name="T60" fmla="*/ 0 w 10958"/>
                  <a:gd name="T61" fmla="*/ 0 h 10909"/>
                  <a:gd name="T62" fmla="*/ 0 w 10958"/>
                  <a:gd name="T63" fmla="*/ 0 h 10909"/>
                  <a:gd name="T64" fmla="*/ 0 w 10958"/>
                  <a:gd name="T65" fmla="*/ 0 h 10909"/>
                  <a:gd name="T66" fmla="*/ 0 w 10958"/>
                  <a:gd name="T67" fmla="*/ 0 h 10909"/>
                  <a:gd name="T68" fmla="*/ 0 w 10958"/>
                  <a:gd name="T69" fmla="*/ 0 h 10909"/>
                  <a:gd name="T70" fmla="*/ 0 w 10958"/>
                  <a:gd name="T71" fmla="*/ 0 h 10909"/>
                  <a:gd name="T72" fmla="*/ 0 w 10958"/>
                  <a:gd name="T73" fmla="*/ 0 h 10909"/>
                  <a:gd name="T74" fmla="*/ 0 w 10958"/>
                  <a:gd name="T75" fmla="*/ 0 h 10909"/>
                  <a:gd name="T76" fmla="*/ 0 w 10958"/>
                  <a:gd name="T77" fmla="*/ 0 h 10909"/>
                  <a:gd name="T78" fmla="*/ 0 w 10958"/>
                  <a:gd name="T79" fmla="*/ 0 h 10909"/>
                  <a:gd name="T80" fmla="*/ 0 w 10958"/>
                  <a:gd name="T81" fmla="*/ 0 h 10909"/>
                  <a:gd name="T82" fmla="*/ 0 w 10958"/>
                  <a:gd name="T83" fmla="*/ 0 h 10909"/>
                  <a:gd name="T84" fmla="*/ 0 w 10958"/>
                  <a:gd name="T85" fmla="*/ 0 h 10909"/>
                  <a:gd name="T86" fmla="*/ 0 w 10958"/>
                  <a:gd name="T87" fmla="*/ 0 h 10909"/>
                  <a:gd name="T88" fmla="*/ 0 w 10958"/>
                  <a:gd name="T89" fmla="*/ 0 h 10909"/>
                  <a:gd name="T90" fmla="*/ 0 w 10958"/>
                  <a:gd name="T91" fmla="*/ 0 h 10909"/>
                  <a:gd name="T92" fmla="*/ 0 w 10958"/>
                  <a:gd name="T93" fmla="*/ 0 h 10909"/>
                  <a:gd name="T94" fmla="*/ 0 w 10958"/>
                  <a:gd name="T95" fmla="*/ 0 h 10909"/>
                  <a:gd name="T96" fmla="*/ 0 w 10958"/>
                  <a:gd name="T97" fmla="*/ 0 h 10909"/>
                  <a:gd name="T98" fmla="*/ 0 w 10958"/>
                  <a:gd name="T99" fmla="*/ 0 h 10909"/>
                  <a:gd name="T100" fmla="*/ 0 w 10958"/>
                  <a:gd name="T101" fmla="*/ 0 h 10909"/>
                  <a:gd name="T102" fmla="*/ 0 w 10958"/>
                  <a:gd name="T103" fmla="*/ 0 h 1090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958"/>
                  <a:gd name="T157" fmla="*/ 0 h 10909"/>
                  <a:gd name="T158" fmla="*/ 10958 w 10958"/>
                  <a:gd name="T159" fmla="*/ 10909 h 1090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958" h="10909">
                    <a:moveTo>
                      <a:pt x="10449" y="4374"/>
                    </a:moveTo>
                    <a:cubicBezTo>
                      <a:pt x="10449" y="6560"/>
                      <a:pt x="9070" y="8586"/>
                      <a:pt x="7194" y="9405"/>
                    </a:cubicBezTo>
                    <a:cubicBezTo>
                      <a:pt x="7119" y="9443"/>
                      <a:pt x="7032" y="9480"/>
                      <a:pt x="6970" y="9517"/>
                    </a:cubicBezTo>
                    <a:cubicBezTo>
                      <a:pt x="3678" y="10909"/>
                      <a:pt x="0" y="7157"/>
                      <a:pt x="1367" y="3790"/>
                    </a:cubicBezTo>
                    <a:cubicBezTo>
                      <a:pt x="2460" y="1094"/>
                      <a:pt x="6958" y="1206"/>
                      <a:pt x="8474" y="4722"/>
                    </a:cubicBezTo>
                    <a:cubicBezTo>
                      <a:pt x="9269" y="6573"/>
                      <a:pt x="8734" y="8548"/>
                      <a:pt x="7194" y="9405"/>
                    </a:cubicBezTo>
                    <a:cubicBezTo>
                      <a:pt x="9070" y="8586"/>
                      <a:pt x="10449" y="6560"/>
                      <a:pt x="10449" y="4374"/>
                    </a:cubicBezTo>
                    <a:cubicBezTo>
                      <a:pt x="10449" y="2696"/>
                      <a:pt x="9654" y="1330"/>
                      <a:pt x="8436" y="647"/>
                    </a:cubicBezTo>
                    <a:cubicBezTo>
                      <a:pt x="8362" y="609"/>
                      <a:pt x="8262" y="547"/>
                      <a:pt x="8188" y="510"/>
                    </a:cubicBezTo>
                    <a:cubicBezTo>
                      <a:pt x="8064" y="460"/>
                      <a:pt x="7914" y="386"/>
                      <a:pt x="7803" y="336"/>
                    </a:cubicBezTo>
                    <a:cubicBezTo>
                      <a:pt x="7591" y="261"/>
                      <a:pt x="7591" y="261"/>
                      <a:pt x="7591" y="261"/>
                    </a:cubicBezTo>
                    <a:cubicBezTo>
                      <a:pt x="7517" y="237"/>
                      <a:pt x="7418" y="212"/>
                      <a:pt x="7343" y="187"/>
                    </a:cubicBezTo>
                    <a:cubicBezTo>
                      <a:pt x="7169" y="137"/>
                      <a:pt x="7169" y="137"/>
                      <a:pt x="7169" y="137"/>
                    </a:cubicBezTo>
                    <a:cubicBezTo>
                      <a:pt x="7119" y="125"/>
                      <a:pt x="7045" y="112"/>
                      <a:pt x="6995" y="100"/>
                    </a:cubicBezTo>
                    <a:cubicBezTo>
                      <a:pt x="6858" y="75"/>
                      <a:pt x="6858" y="75"/>
                      <a:pt x="6858" y="75"/>
                    </a:cubicBezTo>
                    <a:cubicBezTo>
                      <a:pt x="6809" y="63"/>
                      <a:pt x="6759" y="63"/>
                      <a:pt x="6709" y="50"/>
                    </a:cubicBezTo>
                    <a:cubicBezTo>
                      <a:pt x="6585" y="38"/>
                      <a:pt x="6585" y="38"/>
                      <a:pt x="6585" y="38"/>
                    </a:cubicBezTo>
                    <a:cubicBezTo>
                      <a:pt x="6548" y="25"/>
                      <a:pt x="6498" y="25"/>
                      <a:pt x="6461" y="25"/>
                    </a:cubicBezTo>
                    <a:cubicBezTo>
                      <a:pt x="6349" y="13"/>
                      <a:pt x="6349" y="13"/>
                      <a:pt x="6349" y="13"/>
                    </a:cubicBezTo>
                    <a:cubicBezTo>
                      <a:pt x="6324" y="13"/>
                      <a:pt x="6274" y="13"/>
                      <a:pt x="6237" y="0"/>
                    </a:cubicBezTo>
                    <a:cubicBezTo>
                      <a:pt x="6138" y="0"/>
                      <a:pt x="6138" y="0"/>
                      <a:pt x="6138" y="0"/>
                    </a:cubicBezTo>
                    <a:cubicBezTo>
                      <a:pt x="6101" y="0"/>
                      <a:pt x="6063" y="0"/>
                      <a:pt x="6026" y="0"/>
                    </a:cubicBezTo>
                    <a:cubicBezTo>
                      <a:pt x="5914" y="0"/>
                      <a:pt x="5914" y="0"/>
                      <a:pt x="5914" y="0"/>
                    </a:cubicBezTo>
                    <a:cubicBezTo>
                      <a:pt x="5889" y="0"/>
                      <a:pt x="5840" y="0"/>
                      <a:pt x="5802" y="0"/>
                    </a:cubicBezTo>
                    <a:cubicBezTo>
                      <a:pt x="5691" y="13"/>
                      <a:pt x="5691" y="13"/>
                      <a:pt x="5691" y="13"/>
                    </a:cubicBezTo>
                    <a:cubicBezTo>
                      <a:pt x="5666" y="13"/>
                      <a:pt x="5616" y="13"/>
                      <a:pt x="5579" y="13"/>
                    </a:cubicBezTo>
                    <a:cubicBezTo>
                      <a:pt x="5454" y="25"/>
                      <a:pt x="5454" y="25"/>
                      <a:pt x="5454" y="25"/>
                    </a:cubicBezTo>
                    <a:cubicBezTo>
                      <a:pt x="5417" y="38"/>
                      <a:pt x="5367" y="38"/>
                      <a:pt x="5318" y="38"/>
                    </a:cubicBezTo>
                    <a:cubicBezTo>
                      <a:pt x="5156" y="63"/>
                      <a:pt x="5156" y="63"/>
                      <a:pt x="5156" y="63"/>
                    </a:cubicBezTo>
                    <a:cubicBezTo>
                      <a:pt x="4684" y="162"/>
                      <a:pt x="4461" y="237"/>
                      <a:pt x="4100" y="373"/>
                    </a:cubicBezTo>
                    <a:cubicBezTo>
                      <a:pt x="3839" y="485"/>
                      <a:pt x="3839" y="485"/>
                      <a:pt x="3839" y="485"/>
                    </a:cubicBezTo>
                    <a:cubicBezTo>
                      <a:pt x="3516" y="659"/>
                      <a:pt x="3491" y="671"/>
                      <a:pt x="3293" y="796"/>
                    </a:cubicBezTo>
                    <a:cubicBezTo>
                      <a:pt x="3019" y="982"/>
                      <a:pt x="3019" y="982"/>
                      <a:pt x="3019" y="982"/>
                    </a:cubicBezTo>
                    <a:cubicBezTo>
                      <a:pt x="2907" y="1081"/>
                      <a:pt x="2746" y="1206"/>
                      <a:pt x="2634" y="1305"/>
                    </a:cubicBezTo>
                    <a:cubicBezTo>
                      <a:pt x="2373" y="1566"/>
                      <a:pt x="2373" y="1566"/>
                      <a:pt x="2373" y="1566"/>
                    </a:cubicBezTo>
                    <a:cubicBezTo>
                      <a:pt x="2286" y="1665"/>
                      <a:pt x="2162" y="1802"/>
                      <a:pt x="2075" y="1914"/>
                    </a:cubicBezTo>
                    <a:cubicBezTo>
                      <a:pt x="1851" y="2212"/>
                      <a:pt x="1851" y="2212"/>
                      <a:pt x="1851" y="2212"/>
                    </a:cubicBezTo>
                    <a:cubicBezTo>
                      <a:pt x="1789" y="2324"/>
                      <a:pt x="1690" y="2473"/>
                      <a:pt x="1628" y="2585"/>
                    </a:cubicBezTo>
                    <a:cubicBezTo>
                      <a:pt x="1454" y="2933"/>
                      <a:pt x="1454" y="2933"/>
                      <a:pt x="1454" y="2933"/>
                    </a:cubicBezTo>
                    <a:cubicBezTo>
                      <a:pt x="1404" y="3044"/>
                      <a:pt x="1342" y="3206"/>
                      <a:pt x="1292" y="3330"/>
                    </a:cubicBezTo>
                    <a:cubicBezTo>
                      <a:pt x="1180" y="3703"/>
                      <a:pt x="1180" y="3703"/>
                      <a:pt x="1180" y="3703"/>
                    </a:cubicBezTo>
                    <a:cubicBezTo>
                      <a:pt x="1156" y="3827"/>
                      <a:pt x="1106" y="4001"/>
                      <a:pt x="1093" y="4125"/>
                    </a:cubicBezTo>
                    <a:cubicBezTo>
                      <a:pt x="1031" y="4523"/>
                      <a:pt x="1031" y="4523"/>
                      <a:pt x="1031" y="4523"/>
                    </a:cubicBezTo>
                    <a:cubicBezTo>
                      <a:pt x="1031" y="4647"/>
                      <a:pt x="1019" y="4833"/>
                      <a:pt x="1019" y="4958"/>
                    </a:cubicBezTo>
                    <a:cubicBezTo>
                      <a:pt x="1031" y="5368"/>
                      <a:pt x="1031" y="5368"/>
                      <a:pt x="1031" y="5368"/>
                    </a:cubicBezTo>
                    <a:cubicBezTo>
                      <a:pt x="1056" y="5579"/>
                      <a:pt x="1093" y="5865"/>
                      <a:pt x="1143" y="6076"/>
                    </a:cubicBezTo>
                    <a:cubicBezTo>
                      <a:pt x="1243" y="6449"/>
                      <a:pt x="1243" y="6449"/>
                      <a:pt x="1243" y="6449"/>
                    </a:cubicBezTo>
                    <a:cubicBezTo>
                      <a:pt x="1280" y="6573"/>
                      <a:pt x="1342" y="6734"/>
                      <a:pt x="1392" y="6859"/>
                    </a:cubicBezTo>
                    <a:cubicBezTo>
                      <a:pt x="1541" y="7206"/>
                      <a:pt x="1541" y="7206"/>
                      <a:pt x="1541" y="7206"/>
                    </a:cubicBezTo>
                    <a:cubicBezTo>
                      <a:pt x="1603" y="7318"/>
                      <a:pt x="1690" y="7467"/>
                      <a:pt x="1752" y="7579"/>
                    </a:cubicBezTo>
                    <a:cubicBezTo>
                      <a:pt x="1963" y="7890"/>
                      <a:pt x="1963" y="7890"/>
                      <a:pt x="1963" y="7890"/>
                    </a:cubicBezTo>
                    <a:cubicBezTo>
                      <a:pt x="2050" y="7989"/>
                      <a:pt x="2150" y="8126"/>
                      <a:pt x="2237" y="8225"/>
                    </a:cubicBezTo>
                    <a:cubicBezTo>
                      <a:pt x="2485" y="8499"/>
                      <a:pt x="2485" y="8499"/>
                      <a:pt x="2485" y="8499"/>
                    </a:cubicBezTo>
                    <a:cubicBezTo>
                      <a:pt x="2584" y="8586"/>
                      <a:pt x="2721" y="8722"/>
                      <a:pt x="2833" y="8809"/>
                    </a:cubicBezTo>
                    <a:cubicBezTo>
                      <a:pt x="3094" y="9008"/>
                      <a:pt x="3094" y="9008"/>
                      <a:pt x="3094" y="9008"/>
                    </a:cubicBezTo>
                    <a:cubicBezTo>
                      <a:pt x="3230" y="9095"/>
                      <a:pt x="3404" y="9219"/>
                      <a:pt x="3541" y="9294"/>
                    </a:cubicBezTo>
                    <a:cubicBezTo>
                      <a:pt x="3790" y="9430"/>
                      <a:pt x="3790" y="9430"/>
                      <a:pt x="3790" y="9430"/>
                    </a:cubicBezTo>
                    <a:cubicBezTo>
                      <a:pt x="3901" y="9480"/>
                      <a:pt x="4063" y="9555"/>
                      <a:pt x="4175" y="9604"/>
                    </a:cubicBezTo>
                    <a:cubicBezTo>
                      <a:pt x="4386" y="9679"/>
                      <a:pt x="4386" y="9679"/>
                      <a:pt x="4386" y="9679"/>
                    </a:cubicBezTo>
                    <a:cubicBezTo>
                      <a:pt x="4461" y="9704"/>
                      <a:pt x="4560" y="9729"/>
                      <a:pt x="4634" y="9753"/>
                    </a:cubicBezTo>
                    <a:cubicBezTo>
                      <a:pt x="4796" y="9803"/>
                      <a:pt x="4796" y="9803"/>
                      <a:pt x="4796" y="9803"/>
                    </a:cubicBezTo>
                    <a:cubicBezTo>
                      <a:pt x="4858" y="9815"/>
                      <a:pt x="4920" y="9828"/>
                      <a:pt x="4982" y="9840"/>
                    </a:cubicBezTo>
                    <a:cubicBezTo>
                      <a:pt x="5119" y="9865"/>
                      <a:pt x="5119" y="9865"/>
                      <a:pt x="5119" y="9865"/>
                    </a:cubicBezTo>
                    <a:cubicBezTo>
                      <a:pt x="5156" y="9878"/>
                      <a:pt x="5218" y="9878"/>
                      <a:pt x="5256" y="9890"/>
                    </a:cubicBezTo>
                    <a:cubicBezTo>
                      <a:pt x="5380" y="9902"/>
                      <a:pt x="5380" y="9902"/>
                      <a:pt x="5380" y="9902"/>
                    </a:cubicBezTo>
                    <a:cubicBezTo>
                      <a:pt x="5417" y="9902"/>
                      <a:pt x="5467" y="9915"/>
                      <a:pt x="5504" y="9915"/>
                    </a:cubicBezTo>
                    <a:cubicBezTo>
                      <a:pt x="5616" y="9927"/>
                      <a:pt x="5616" y="9927"/>
                      <a:pt x="5616" y="9927"/>
                    </a:cubicBezTo>
                    <a:cubicBezTo>
                      <a:pt x="5653" y="9927"/>
                      <a:pt x="5703" y="9927"/>
                      <a:pt x="5728" y="9940"/>
                    </a:cubicBezTo>
                    <a:cubicBezTo>
                      <a:pt x="5840" y="9940"/>
                      <a:pt x="5840" y="9940"/>
                      <a:pt x="5840" y="9940"/>
                    </a:cubicBezTo>
                    <a:cubicBezTo>
                      <a:pt x="5877" y="9940"/>
                      <a:pt x="5914" y="9940"/>
                      <a:pt x="5951" y="9940"/>
                    </a:cubicBezTo>
                    <a:cubicBezTo>
                      <a:pt x="6051" y="9940"/>
                      <a:pt x="6051" y="9940"/>
                      <a:pt x="6051" y="9940"/>
                    </a:cubicBezTo>
                    <a:cubicBezTo>
                      <a:pt x="6088" y="9940"/>
                      <a:pt x="6138" y="9940"/>
                      <a:pt x="6163" y="9940"/>
                    </a:cubicBezTo>
                    <a:cubicBezTo>
                      <a:pt x="6274" y="9927"/>
                      <a:pt x="6274" y="9927"/>
                      <a:pt x="6274" y="9927"/>
                    </a:cubicBezTo>
                    <a:cubicBezTo>
                      <a:pt x="6312" y="9927"/>
                      <a:pt x="6361" y="9927"/>
                      <a:pt x="6399" y="9927"/>
                    </a:cubicBezTo>
                    <a:cubicBezTo>
                      <a:pt x="6523" y="9915"/>
                      <a:pt x="6523" y="9915"/>
                      <a:pt x="6523" y="9915"/>
                    </a:cubicBezTo>
                    <a:cubicBezTo>
                      <a:pt x="6560" y="9902"/>
                      <a:pt x="6610" y="9902"/>
                      <a:pt x="6647" y="9902"/>
                    </a:cubicBezTo>
                    <a:cubicBezTo>
                      <a:pt x="6809" y="9878"/>
                      <a:pt x="6809" y="9878"/>
                      <a:pt x="6809" y="9878"/>
                    </a:cubicBezTo>
                    <a:cubicBezTo>
                      <a:pt x="7181" y="9803"/>
                      <a:pt x="7418" y="9741"/>
                      <a:pt x="7815" y="9592"/>
                    </a:cubicBezTo>
                    <a:cubicBezTo>
                      <a:pt x="8076" y="9480"/>
                      <a:pt x="8076" y="9480"/>
                      <a:pt x="8076" y="9480"/>
                    </a:cubicBezTo>
                    <a:cubicBezTo>
                      <a:pt x="8399" y="9319"/>
                      <a:pt x="8424" y="9306"/>
                      <a:pt x="8635" y="9182"/>
                    </a:cubicBezTo>
                    <a:cubicBezTo>
                      <a:pt x="8908" y="8995"/>
                      <a:pt x="8908" y="8995"/>
                      <a:pt x="8908" y="8995"/>
                    </a:cubicBezTo>
                    <a:cubicBezTo>
                      <a:pt x="9033" y="8896"/>
                      <a:pt x="9194" y="8772"/>
                      <a:pt x="9306" y="8672"/>
                    </a:cubicBezTo>
                    <a:cubicBezTo>
                      <a:pt x="9567" y="8424"/>
                      <a:pt x="9567" y="8424"/>
                      <a:pt x="9567" y="8424"/>
                    </a:cubicBezTo>
                    <a:cubicBezTo>
                      <a:pt x="9654" y="8312"/>
                      <a:pt x="9778" y="8176"/>
                      <a:pt x="9865" y="8076"/>
                    </a:cubicBezTo>
                    <a:cubicBezTo>
                      <a:pt x="10089" y="7766"/>
                      <a:pt x="10089" y="7766"/>
                      <a:pt x="10089" y="7766"/>
                    </a:cubicBezTo>
                    <a:cubicBezTo>
                      <a:pt x="10163" y="7666"/>
                      <a:pt x="10263" y="7517"/>
                      <a:pt x="10325" y="7393"/>
                    </a:cubicBezTo>
                    <a:cubicBezTo>
                      <a:pt x="10499" y="7057"/>
                      <a:pt x="10499" y="7057"/>
                      <a:pt x="10499" y="7057"/>
                    </a:cubicBezTo>
                    <a:cubicBezTo>
                      <a:pt x="10548" y="6946"/>
                      <a:pt x="10623" y="6784"/>
                      <a:pt x="10660" y="6660"/>
                    </a:cubicBezTo>
                    <a:cubicBezTo>
                      <a:pt x="10785" y="6287"/>
                      <a:pt x="10785" y="6287"/>
                      <a:pt x="10785" y="6287"/>
                    </a:cubicBezTo>
                    <a:cubicBezTo>
                      <a:pt x="10809" y="6163"/>
                      <a:pt x="10847" y="5989"/>
                      <a:pt x="10871" y="5865"/>
                    </a:cubicBezTo>
                    <a:cubicBezTo>
                      <a:pt x="10934" y="5467"/>
                      <a:pt x="10934" y="5467"/>
                      <a:pt x="10934" y="5467"/>
                    </a:cubicBezTo>
                    <a:cubicBezTo>
                      <a:pt x="10946" y="5318"/>
                      <a:pt x="10958" y="5132"/>
                      <a:pt x="10958" y="4983"/>
                    </a:cubicBezTo>
                    <a:cubicBezTo>
                      <a:pt x="10946" y="4573"/>
                      <a:pt x="10946" y="4573"/>
                      <a:pt x="10946" y="4573"/>
                    </a:cubicBezTo>
                    <a:cubicBezTo>
                      <a:pt x="10921" y="4448"/>
                      <a:pt x="10909" y="4274"/>
                      <a:pt x="10884" y="4138"/>
                    </a:cubicBezTo>
                    <a:cubicBezTo>
                      <a:pt x="10809" y="3753"/>
                      <a:pt x="10809" y="3753"/>
                      <a:pt x="10809" y="3753"/>
                    </a:cubicBezTo>
                    <a:cubicBezTo>
                      <a:pt x="10772" y="3628"/>
                      <a:pt x="10722" y="3467"/>
                      <a:pt x="10685" y="3343"/>
                    </a:cubicBezTo>
                    <a:cubicBezTo>
                      <a:pt x="10548" y="2982"/>
                      <a:pt x="10548" y="2982"/>
                      <a:pt x="10548" y="2982"/>
                    </a:cubicBezTo>
                    <a:cubicBezTo>
                      <a:pt x="10486" y="2870"/>
                      <a:pt x="10424" y="2709"/>
                      <a:pt x="10362" y="2597"/>
                    </a:cubicBezTo>
                    <a:cubicBezTo>
                      <a:pt x="10163" y="2274"/>
                      <a:pt x="10163" y="2274"/>
                      <a:pt x="10163" y="2274"/>
                    </a:cubicBezTo>
                    <a:cubicBezTo>
                      <a:pt x="10089" y="2175"/>
                      <a:pt x="9989" y="2026"/>
                      <a:pt x="9915" y="1926"/>
                    </a:cubicBezTo>
                    <a:cubicBezTo>
                      <a:pt x="9679" y="1640"/>
                      <a:pt x="9679" y="1640"/>
                      <a:pt x="9679" y="1640"/>
                    </a:cubicBezTo>
                    <a:cubicBezTo>
                      <a:pt x="9579" y="1541"/>
                      <a:pt x="9455" y="1417"/>
                      <a:pt x="9356" y="1317"/>
                    </a:cubicBezTo>
                    <a:cubicBezTo>
                      <a:pt x="9095" y="1094"/>
                      <a:pt x="9095" y="1094"/>
                      <a:pt x="9095" y="1094"/>
                    </a:cubicBezTo>
                    <a:cubicBezTo>
                      <a:pt x="8747" y="833"/>
                      <a:pt x="8710" y="808"/>
                      <a:pt x="8436" y="647"/>
                    </a:cubicBezTo>
                    <a:cubicBezTo>
                      <a:pt x="9654" y="1330"/>
                      <a:pt x="10449" y="2696"/>
                      <a:pt x="10449" y="4374"/>
                    </a:cubicBezTo>
                  </a:path>
                </a:pathLst>
              </a:custGeom>
              <a:solidFill>
                <a:srgbClr val="F9A8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59" name="Freeform 9"/>
              <p:cNvSpPr>
                <a:spLocks noChangeAspect="1"/>
              </p:cNvSpPr>
              <p:nvPr/>
            </p:nvSpPr>
            <p:spPr bwMode="auto">
              <a:xfrm>
                <a:off x="2207" y="1566"/>
                <a:ext cx="1223" cy="1082"/>
              </a:xfrm>
              <a:custGeom>
                <a:avLst/>
                <a:gdLst>
                  <a:gd name="T0" fmla="*/ 0 w 20384"/>
                  <a:gd name="T1" fmla="*/ 0 h 18034"/>
                  <a:gd name="T2" fmla="*/ 0 w 20384"/>
                  <a:gd name="T3" fmla="*/ 0 h 18034"/>
                  <a:gd name="T4" fmla="*/ 0 w 20384"/>
                  <a:gd name="T5" fmla="*/ 0 h 18034"/>
                  <a:gd name="T6" fmla="*/ 0 w 20384"/>
                  <a:gd name="T7" fmla="*/ 0 h 18034"/>
                  <a:gd name="T8" fmla="*/ 0 w 20384"/>
                  <a:gd name="T9" fmla="*/ 0 h 18034"/>
                  <a:gd name="T10" fmla="*/ 0 w 20384"/>
                  <a:gd name="T11" fmla="*/ 0 h 18034"/>
                  <a:gd name="T12" fmla="*/ 0 w 20384"/>
                  <a:gd name="T13" fmla="*/ 0 h 18034"/>
                  <a:gd name="T14" fmla="*/ 0 w 20384"/>
                  <a:gd name="T15" fmla="*/ 0 h 18034"/>
                  <a:gd name="T16" fmla="*/ 0 w 20384"/>
                  <a:gd name="T17" fmla="*/ 0 h 18034"/>
                  <a:gd name="T18" fmla="*/ 0 w 20384"/>
                  <a:gd name="T19" fmla="*/ 0 h 18034"/>
                  <a:gd name="T20" fmla="*/ 0 w 20384"/>
                  <a:gd name="T21" fmla="*/ 0 h 18034"/>
                  <a:gd name="T22" fmla="*/ 0 w 20384"/>
                  <a:gd name="T23" fmla="*/ 0 h 18034"/>
                  <a:gd name="T24" fmla="*/ 0 w 20384"/>
                  <a:gd name="T25" fmla="*/ 0 h 18034"/>
                  <a:gd name="T26" fmla="*/ 0 w 20384"/>
                  <a:gd name="T27" fmla="*/ 0 h 18034"/>
                  <a:gd name="T28" fmla="*/ 0 w 20384"/>
                  <a:gd name="T29" fmla="*/ 0 h 18034"/>
                  <a:gd name="T30" fmla="*/ 0 w 20384"/>
                  <a:gd name="T31" fmla="*/ 0 h 18034"/>
                  <a:gd name="T32" fmla="*/ 0 w 20384"/>
                  <a:gd name="T33" fmla="*/ 0 h 18034"/>
                  <a:gd name="T34" fmla="*/ 0 w 20384"/>
                  <a:gd name="T35" fmla="*/ 0 h 18034"/>
                  <a:gd name="T36" fmla="*/ 0 w 20384"/>
                  <a:gd name="T37" fmla="*/ 0 h 18034"/>
                  <a:gd name="T38" fmla="*/ 0 w 20384"/>
                  <a:gd name="T39" fmla="*/ 0 h 18034"/>
                  <a:gd name="T40" fmla="*/ 0 w 20384"/>
                  <a:gd name="T41" fmla="*/ 0 h 18034"/>
                  <a:gd name="T42" fmla="*/ 0 w 20384"/>
                  <a:gd name="T43" fmla="*/ 0 h 18034"/>
                  <a:gd name="T44" fmla="*/ 0 w 20384"/>
                  <a:gd name="T45" fmla="*/ 0 h 18034"/>
                  <a:gd name="T46" fmla="*/ 0 w 20384"/>
                  <a:gd name="T47" fmla="*/ 0 h 18034"/>
                  <a:gd name="T48" fmla="*/ 0 w 20384"/>
                  <a:gd name="T49" fmla="*/ 0 h 18034"/>
                  <a:gd name="T50" fmla="*/ 0 w 20384"/>
                  <a:gd name="T51" fmla="*/ 0 h 18034"/>
                  <a:gd name="T52" fmla="*/ 0 w 20384"/>
                  <a:gd name="T53" fmla="*/ 0 h 18034"/>
                  <a:gd name="T54" fmla="*/ 0 w 20384"/>
                  <a:gd name="T55" fmla="*/ 0 h 18034"/>
                  <a:gd name="T56" fmla="*/ 0 w 20384"/>
                  <a:gd name="T57" fmla="*/ 0 h 18034"/>
                  <a:gd name="T58" fmla="*/ 0 w 20384"/>
                  <a:gd name="T59" fmla="*/ 0 h 18034"/>
                  <a:gd name="T60" fmla="*/ 0 w 20384"/>
                  <a:gd name="T61" fmla="*/ 0 h 18034"/>
                  <a:gd name="T62" fmla="*/ 0 w 20384"/>
                  <a:gd name="T63" fmla="*/ 0 h 18034"/>
                  <a:gd name="T64" fmla="*/ 0 w 20384"/>
                  <a:gd name="T65" fmla="*/ 0 h 18034"/>
                  <a:gd name="T66" fmla="*/ 0 w 20384"/>
                  <a:gd name="T67" fmla="*/ 0 h 18034"/>
                  <a:gd name="T68" fmla="*/ 0 w 20384"/>
                  <a:gd name="T69" fmla="*/ 0 h 18034"/>
                  <a:gd name="T70" fmla="*/ 0 w 20384"/>
                  <a:gd name="T71" fmla="*/ 0 h 18034"/>
                  <a:gd name="T72" fmla="*/ 0 w 20384"/>
                  <a:gd name="T73" fmla="*/ 0 h 18034"/>
                  <a:gd name="T74" fmla="*/ 0 w 20384"/>
                  <a:gd name="T75" fmla="*/ 0 h 18034"/>
                  <a:gd name="T76" fmla="*/ 0 w 20384"/>
                  <a:gd name="T77" fmla="*/ 0 h 18034"/>
                  <a:gd name="T78" fmla="*/ 0 w 20384"/>
                  <a:gd name="T79" fmla="*/ 0 h 18034"/>
                  <a:gd name="T80" fmla="*/ 0 w 20384"/>
                  <a:gd name="T81" fmla="*/ 0 h 18034"/>
                  <a:gd name="T82" fmla="*/ 0 w 20384"/>
                  <a:gd name="T83" fmla="*/ 0 h 18034"/>
                  <a:gd name="T84" fmla="*/ 0 w 20384"/>
                  <a:gd name="T85" fmla="*/ 0 h 18034"/>
                  <a:gd name="T86" fmla="*/ 0 w 20384"/>
                  <a:gd name="T87" fmla="*/ 0 h 18034"/>
                  <a:gd name="T88" fmla="*/ 0 w 20384"/>
                  <a:gd name="T89" fmla="*/ 0 h 18034"/>
                  <a:gd name="T90" fmla="*/ 0 w 20384"/>
                  <a:gd name="T91" fmla="*/ 0 h 18034"/>
                  <a:gd name="T92" fmla="*/ 0 w 20384"/>
                  <a:gd name="T93" fmla="*/ 0 h 180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384"/>
                  <a:gd name="T142" fmla="*/ 0 h 18034"/>
                  <a:gd name="T143" fmla="*/ 20384 w 20384"/>
                  <a:gd name="T144" fmla="*/ 18034 h 180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384" h="18034">
                    <a:moveTo>
                      <a:pt x="1915" y="12768"/>
                    </a:moveTo>
                    <a:cubicBezTo>
                      <a:pt x="0" y="5863"/>
                      <a:pt x="6339" y="1069"/>
                      <a:pt x="12703" y="4621"/>
                    </a:cubicBezTo>
                    <a:cubicBezTo>
                      <a:pt x="17376" y="7229"/>
                      <a:pt x="19489" y="14209"/>
                      <a:pt x="15313" y="18034"/>
                    </a:cubicBezTo>
                    <a:cubicBezTo>
                      <a:pt x="18296" y="16071"/>
                      <a:pt x="20384" y="12519"/>
                      <a:pt x="20384" y="8744"/>
                    </a:cubicBezTo>
                    <a:cubicBezTo>
                      <a:pt x="20384" y="5391"/>
                      <a:pt x="18793" y="2658"/>
                      <a:pt x="16357" y="1292"/>
                    </a:cubicBezTo>
                    <a:cubicBezTo>
                      <a:pt x="16208" y="1218"/>
                      <a:pt x="16009" y="1093"/>
                      <a:pt x="15860" y="1019"/>
                    </a:cubicBezTo>
                    <a:cubicBezTo>
                      <a:pt x="15611" y="920"/>
                      <a:pt x="15313" y="770"/>
                      <a:pt x="15089" y="671"/>
                    </a:cubicBezTo>
                    <a:cubicBezTo>
                      <a:pt x="14667" y="522"/>
                      <a:pt x="14667" y="522"/>
                      <a:pt x="14667" y="522"/>
                    </a:cubicBezTo>
                    <a:cubicBezTo>
                      <a:pt x="14517" y="472"/>
                      <a:pt x="14319" y="423"/>
                      <a:pt x="14169" y="373"/>
                    </a:cubicBezTo>
                    <a:cubicBezTo>
                      <a:pt x="13821" y="274"/>
                      <a:pt x="13821" y="274"/>
                      <a:pt x="13821" y="274"/>
                    </a:cubicBezTo>
                    <a:cubicBezTo>
                      <a:pt x="13722" y="249"/>
                      <a:pt x="13573" y="224"/>
                      <a:pt x="13473" y="199"/>
                    </a:cubicBezTo>
                    <a:cubicBezTo>
                      <a:pt x="13200" y="150"/>
                      <a:pt x="13200" y="150"/>
                      <a:pt x="13200" y="150"/>
                    </a:cubicBezTo>
                    <a:cubicBezTo>
                      <a:pt x="13100" y="125"/>
                      <a:pt x="13001" y="125"/>
                      <a:pt x="12902" y="100"/>
                    </a:cubicBezTo>
                    <a:cubicBezTo>
                      <a:pt x="12653" y="75"/>
                      <a:pt x="12653" y="75"/>
                      <a:pt x="12653" y="75"/>
                    </a:cubicBezTo>
                    <a:cubicBezTo>
                      <a:pt x="12578" y="50"/>
                      <a:pt x="12479" y="50"/>
                      <a:pt x="12404" y="50"/>
                    </a:cubicBezTo>
                    <a:cubicBezTo>
                      <a:pt x="12181" y="25"/>
                      <a:pt x="12181" y="25"/>
                      <a:pt x="12181" y="25"/>
                    </a:cubicBezTo>
                    <a:cubicBezTo>
                      <a:pt x="12131" y="25"/>
                      <a:pt x="12032" y="25"/>
                      <a:pt x="11957" y="0"/>
                    </a:cubicBezTo>
                    <a:cubicBezTo>
                      <a:pt x="11758" y="0"/>
                      <a:pt x="11758" y="0"/>
                      <a:pt x="11758" y="0"/>
                    </a:cubicBezTo>
                    <a:cubicBezTo>
                      <a:pt x="11684" y="0"/>
                      <a:pt x="11609" y="0"/>
                      <a:pt x="11534" y="0"/>
                    </a:cubicBezTo>
                    <a:cubicBezTo>
                      <a:pt x="11311" y="0"/>
                      <a:pt x="11311" y="0"/>
                      <a:pt x="11311" y="0"/>
                    </a:cubicBezTo>
                    <a:cubicBezTo>
                      <a:pt x="11261" y="0"/>
                      <a:pt x="11162" y="0"/>
                      <a:pt x="11087" y="0"/>
                    </a:cubicBezTo>
                    <a:cubicBezTo>
                      <a:pt x="10863" y="25"/>
                      <a:pt x="10863" y="25"/>
                      <a:pt x="10863" y="25"/>
                    </a:cubicBezTo>
                    <a:cubicBezTo>
                      <a:pt x="10814" y="25"/>
                      <a:pt x="10714" y="25"/>
                      <a:pt x="10640" y="25"/>
                    </a:cubicBezTo>
                    <a:cubicBezTo>
                      <a:pt x="10391" y="50"/>
                      <a:pt x="10391" y="50"/>
                      <a:pt x="10391" y="50"/>
                    </a:cubicBezTo>
                    <a:cubicBezTo>
                      <a:pt x="10316" y="75"/>
                      <a:pt x="10217" y="75"/>
                      <a:pt x="10118" y="75"/>
                    </a:cubicBezTo>
                    <a:cubicBezTo>
                      <a:pt x="9794" y="125"/>
                      <a:pt x="9794" y="125"/>
                      <a:pt x="9794" y="125"/>
                    </a:cubicBezTo>
                    <a:cubicBezTo>
                      <a:pt x="8850" y="323"/>
                      <a:pt x="8402" y="472"/>
                      <a:pt x="7682" y="746"/>
                    </a:cubicBezTo>
                    <a:cubicBezTo>
                      <a:pt x="7159" y="969"/>
                      <a:pt x="7159" y="969"/>
                      <a:pt x="7159" y="969"/>
                    </a:cubicBezTo>
                    <a:cubicBezTo>
                      <a:pt x="6513" y="1317"/>
                      <a:pt x="6463" y="1342"/>
                      <a:pt x="6066" y="1590"/>
                    </a:cubicBezTo>
                    <a:cubicBezTo>
                      <a:pt x="5519" y="1963"/>
                      <a:pt x="5519" y="1963"/>
                      <a:pt x="5519" y="1963"/>
                    </a:cubicBezTo>
                    <a:cubicBezTo>
                      <a:pt x="5295" y="2161"/>
                      <a:pt x="4972" y="2410"/>
                      <a:pt x="4748" y="2609"/>
                    </a:cubicBezTo>
                    <a:cubicBezTo>
                      <a:pt x="4226" y="3130"/>
                      <a:pt x="4226" y="3130"/>
                      <a:pt x="4226" y="3130"/>
                    </a:cubicBezTo>
                    <a:cubicBezTo>
                      <a:pt x="4052" y="3329"/>
                      <a:pt x="3804" y="3602"/>
                      <a:pt x="3630" y="3826"/>
                    </a:cubicBezTo>
                    <a:cubicBezTo>
                      <a:pt x="3182" y="4422"/>
                      <a:pt x="3182" y="4422"/>
                      <a:pt x="3182" y="4422"/>
                    </a:cubicBezTo>
                    <a:cubicBezTo>
                      <a:pt x="3058" y="4645"/>
                      <a:pt x="2859" y="4943"/>
                      <a:pt x="2735" y="5167"/>
                    </a:cubicBezTo>
                    <a:cubicBezTo>
                      <a:pt x="2387" y="5863"/>
                      <a:pt x="2387" y="5863"/>
                      <a:pt x="2387" y="5863"/>
                    </a:cubicBezTo>
                    <a:cubicBezTo>
                      <a:pt x="2287" y="6086"/>
                      <a:pt x="2163" y="6409"/>
                      <a:pt x="2064" y="6657"/>
                    </a:cubicBezTo>
                    <a:cubicBezTo>
                      <a:pt x="1840" y="7403"/>
                      <a:pt x="1840" y="7403"/>
                      <a:pt x="1840" y="7403"/>
                    </a:cubicBezTo>
                    <a:cubicBezTo>
                      <a:pt x="1790" y="7651"/>
                      <a:pt x="1691" y="7999"/>
                      <a:pt x="1666" y="8247"/>
                    </a:cubicBezTo>
                    <a:cubicBezTo>
                      <a:pt x="1542" y="9042"/>
                      <a:pt x="1542" y="9042"/>
                      <a:pt x="1542" y="9042"/>
                    </a:cubicBezTo>
                    <a:cubicBezTo>
                      <a:pt x="1542" y="9290"/>
                      <a:pt x="1517" y="9663"/>
                      <a:pt x="1517" y="9911"/>
                    </a:cubicBezTo>
                    <a:cubicBezTo>
                      <a:pt x="1542" y="10731"/>
                      <a:pt x="1542" y="10731"/>
                      <a:pt x="1542" y="10731"/>
                    </a:cubicBezTo>
                    <a:cubicBezTo>
                      <a:pt x="1591" y="11153"/>
                      <a:pt x="1666" y="11725"/>
                      <a:pt x="1765" y="12147"/>
                    </a:cubicBezTo>
                    <a:cubicBezTo>
                      <a:pt x="1964" y="12892"/>
                      <a:pt x="1964" y="12892"/>
                      <a:pt x="1964" y="12892"/>
                    </a:cubicBezTo>
                    <a:cubicBezTo>
                      <a:pt x="2188" y="13513"/>
                      <a:pt x="2188" y="13513"/>
                      <a:pt x="2188" y="13513"/>
                    </a:cubicBezTo>
                    <a:cubicBezTo>
                      <a:pt x="1939" y="12818"/>
                      <a:pt x="1939" y="12818"/>
                      <a:pt x="1939" y="12818"/>
                    </a:cubicBezTo>
                    <a:cubicBezTo>
                      <a:pt x="1939" y="12793"/>
                      <a:pt x="1915" y="12793"/>
                      <a:pt x="1915" y="12768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60" name="Freeform 10"/>
              <p:cNvSpPr>
                <a:spLocks noChangeAspect="1"/>
              </p:cNvSpPr>
              <p:nvPr/>
            </p:nvSpPr>
            <p:spPr bwMode="auto">
              <a:xfrm>
                <a:off x="2579" y="1643"/>
                <a:ext cx="912" cy="1180"/>
              </a:xfrm>
              <a:custGeom>
                <a:avLst/>
                <a:gdLst>
                  <a:gd name="T0" fmla="*/ 0 w 7600"/>
                  <a:gd name="T1" fmla="*/ 0 h 9833"/>
                  <a:gd name="T2" fmla="*/ 0 w 7600"/>
                  <a:gd name="T3" fmla="*/ 0 h 9833"/>
                  <a:gd name="T4" fmla="*/ 0 w 7600"/>
                  <a:gd name="T5" fmla="*/ 0 h 9833"/>
                  <a:gd name="T6" fmla="*/ 0 w 7600"/>
                  <a:gd name="T7" fmla="*/ 0 h 9833"/>
                  <a:gd name="T8" fmla="*/ 0 w 7600"/>
                  <a:gd name="T9" fmla="*/ 0 h 9833"/>
                  <a:gd name="T10" fmla="*/ 0 w 7600"/>
                  <a:gd name="T11" fmla="*/ 0 h 9833"/>
                  <a:gd name="T12" fmla="*/ 0 w 7600"/>
                  <a:gd name="T13" fmla="*/ 0 h 9833"/>
                  <a:gd name="T14" fmla="*/ 0 w 7600"/>
                  <a:gd name="T15" fmla="*/ 0 h 9833"/>
                  <a:gd name="T16" fmla="*/ 0 w 7600"/>
                  <a:gd name="T17" fmla="*/ 0 h 9833"/>
                  <a:gd name="T18" fmla="*/ 0 w 7600"/>
                  <a:gd name="T19" fmla="*/ 0 h 9833"/>
                  <a:gd name="T20" fmla="*/ 0 w 7600"/>
                  <a:gd name="T21" fmla="*/ 0 h 9833"/>
                  <a:gd name="T22" fmla="*/ 0 w 7600"/>
                  <a:gd name="T23" fmla="*/ 0 h 9833"/>
                  <a:gd name="T24" fmla="*/ 0 w 7600"/>
                  <a:gd name="T25" fmla="*/ 0 h 9833"/>
                  <a:gd name="T26" fmla="*/ 0 w 7600"/>
                  <a:gd name="T27" fmla="*/ 0 h 9833"/>
                  <a:gd name="T28" fmla="*/ 0 w 7600"/>
                  <a:gd name="T29" fmla="*/ 0 h 9833"/>
                  <a:gd name="T30" fmla="*/ 0 w 7600"/>
                  <a:gd name="T31" fmla="*/ 0 h 9833"/>
                  <a:gd name="T32" fmla="*/ 0 w 7600"/>
                  <a:gd name="T33" fmla="*/ 0 h 9833"/>
                  <a:gd name="T34" fmla="*/ 0 w 7600"/>
                  <a:gd name="T35" fmla="*/ 0 h 9833"/>
                  <a:gd name="T36" fmla="*/ 0 w 7600"/>
                  <a:gd name="T37" fmla="*/ 0 h 9833"/>
                  <a:gd name="T38" fmla="*/ 0 w 7600"/>
                  <a:gd name="T39" fmla="*/ 0 h 9833"/>
                  <a:gd name="T40" fmla="*/ 0 w 7600"/>
                  <a:gd name="T41" fmla="*/ 0 h 9833"/>
                  <a:gd name="T42" fmla="*/ 0 w 7600"/>
                  <a:gd name="T43" fmla="*/ 0 h 9833"/>
                  <a:gd name="T44" fmla="*/ 0 w 7600"/>
                  <a:gd name="T45" fmla="*/ 0 h 9833"/>
                  <a:gd name="T46" fmla="*/ 0 w 7600"/>
                  <a:gd name="T47" fmla="*/ 0 h 9833"/>
                  <a:gd name="T48" fmla="*/ 0 w 7600"/>
                  <a:gd name="T49" fmla="*/ 0 h 9833"/>
                  <a:gd name="T50" fmla="*/ 0 w 7600"/>
                  <a:gd name="T51" fmla="*/ 0 h 9833"/>
                  <a:gd name="T52" fmla="*/ 0 w 7600"/>
                  <a:gd name="T53" fmla="*/ 0 h 9833"/>
                  <a:gd name="T54" fmla="*/ 0 w 7600"/>
                  <a:gd name="T55" fmla="*/ 0 h 9833"/>
                  <a:gd name="T56" fmla="*/ 0 w 7600"/>
                  <a:gd name="T57" fmla="*/ 0 h 9833"/>
                  <a:gd name="T58" fmla="*/ 0 w 7600"/>
                  <a:gd name="T59" fmla="*/ 0 h 9833"/>
                  <a:gd name="T60" fmla="*/ 0 w 7600"/>
                  <a:gd name="T61" fmla="*/ 0 h 9833"/>
                  <a:gd name="T62" fmla="*/ 0 w 7600"/>
                  <a:gd name="T63" fmla="*/ 0 h 9833"/>
                  <a:gd name="T64" fmla="*/ 0 w 7600"/>
                  <a:gd name="T65" fmla="*/ 0 h 9833"/>
                  <a:gd name="T66" fmla="*/ 0 w 7600"/>
                  <a:gd name="T67" fmla="*/ 0 h 9833"/>
                  <a:gd name="T68" fmla="*/ 0 w 7600"/>
                  <a:gd name="T69" fmla="*/ 0 h 9833"/>
                  <a:gd name="T70" fmla="*/ 0 w 7600"/>
                  <a:gd name="T71" fmla="*/ 0 h 9833"/>
                  <a:gd name="T72" fmla="*/ 0 w 7600"/>
                  <a:gd name="T73" fmla="*/ 0 h 9833"/>
                  <a:gd name="T74" fmla="*/ 0 w 7600"/>
                  <a:gd name="T75" fmla="*/ 0 h 9833"/>
                  <a:gd name="T76" fmla="*/ 0 w 7600"/>
                  <a:gd name="T77" fmla="*/ 0 h 9833"/>
                  <a:gd name="T78" fmla="*/ 0 w 7600"/>
                  <a:gd name="T79" fmla="*/ 0 h 9833"/>
                  <a:gd name="T80" fmla="*/ 0 w 7600"/>
                  <a:gd name="T81" fmla="*/ 0 h 9833"/>
                  <a:gd name="T82" fmla="*/ 0 w 7600"/>
                  <a:gd name="T83" fmla="*/ 0 h 9833"/>
                  <a:gd name="T84" fmla="*/ 0 w 7600"/>
                  <a:gd name="T85" fmla="*/ 0 h 9833"/>
                  <a:gd name="T86" fmla="*/ 0 w 7600"/>
                  <a:gd name="T87" fmla="*/ 0 h 9833"/>
                  <a:gd name="T88" fmla="*/ 0 w 7600"/>
                  <a:gd name="T89" fmla="*/ 0 h 9833"/>
                  <a:gd name="T90" fmla="*/ 0 w 7600"/>
                  <a:gd name="T91" fmla="*/ 0 h 9833"/>
                  <a:gd name="T92" fmla="*/ 0 w 7600"/>
                  <a:gd name="T93" fmla="*/ 0 h 9833"/>
                  <a:gd name="T94" fmla="*/ 0 w 7600"/>
                  <a:gd name="T95" fmla="*/ 0 h 9833"/>
                  <a:gd name="T96" fmla="*/ 0 w 7600"/>
                  <a:gd name="T97" fmla="*/ 0 h 9833"/>
                  <a:gd name="T98" fmla="*/ 0 w 7600"/>
                  <a:gd name="T99" fmla="*/ 0 h 9833"/>
                  <a:gd name="T100" fmla="*/ 0 w 7600"/>
                  <a:gd name="T101" fmla="*/ 0 h 9833"/>
                  <a:gd name="T102" fmla="*/ 0 w 7600"/>
                  <a:gd name="T103" fmla="*/ 0 h 9833"/>
                  <a:gd name="T104" fmla="*/ 0 w 7600"/>
                  <a:gd name="T105" fmla="*/ 0 h 98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600"/>
                  <a:gd name="T160" fmla="*/ 0 h 9833"/>
                  <a:gd name="T161" fmla="*/ 7600 w 7600"/>
                  <a:gd name="T162" fmla="*/ 9833 h 983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600" h="9833">
                    <a:moveTo>
                      <a:pt x="7091" y="3730"/>
                    </a:moveTo>
                    <a:cubicBezTo>
                      <a:pt x="7091" y="5619"/>
                      <a:pt x="6048" y="7397"/>
                      <a:pt x="4558" y="8379"/>
                    </a:cubicBezTo>
                    <a:cubicBezTo>
                      <a:pt x="4496" y="8429"/>
                      <a:pt x="4409" y="8491"/>
                      <a:pt x="4347" y="8553"/>
                    </a:cubicBezTo>
                    <a:cubicBezTo>
                      <a:pt x="3776" y="8976"/>
                      <a:pt x="2211" y="9833"/>
                      <a:pt x="0" y="8553"/>
                    </a:cubicBezTo>
                    <a:cubicBezTo>
                      <a:pt x="137" y="8628"/>
                      <a:pt x="299" y="8715"/>
                      <a:pt x="435" y="8789"/>
                    </a:cubicBezTo>
                    <a:cubicBezTo>
                      <a:pt x="547" y="8839"/>
                      <a:pt x="708" y="8914"/>
                      <a:pt x="820" y="8963"/>
                    </a:cubicBezTo>
                    <a:cubicBezTo>
                      <a:pt x="1031" y="9038"/>
                      <a:pt x="1031" y="9038"/>
                      <a:pt x="1031" y="9038"/>
                    </a:cubicBezTo>
                    <a:cubicBezTo>
                      <a:pt x="1106" y="9063"/>
                      <a:pt x="1205" y="9088"/>
                      <a:pt x="1280" y="9112"/>
                    </a:cubicBezTo>
                    <a:cubicBezTo>
                      <a:pt x="1441" y="9162"/>
                      <a:pt x="1441" y="9162"/>
                      <a:pt x="1441" y="9162"/>
                    </a:cubicBezTo>
                    <a:cubicBezTo>
                      <a:pt x="1503" y="9175"/>
                      <a:pt x="1565" y="9187"/>
                      <a:pt x="1627" y="9199"/>
                    </a:cubicBezTo>
                    <a:cubicBezTo>
                      <a:pt x="1764" y="9224"/>
                      <a:pt x="1764" y="9224"/>
                      <a:pt x="1764" y="9224"/>
                    </a:cubicBezTo>
                    <a:cubicBezTo>
                      <a:pt x="1801" y="9237"/>
                      <a:pt x="1863" y="9237"/>
                      <a:pt x="1900" y="9249"/>
                    </a:cubicBezTo>
                    <a:cubicBezTo>
                      <a:pt x="2025" y="9262"/>
                      <a:pt x="2025" y="9262"/>
                      <a:pt x="2025" y="9262"/>
                    </a:cubicBezTo>
                    <a:cubicBezTo>
                      <a:pt x="2062" y="9262"/>
                      <a:pt x="2112" y="9274"/>
                      <a:pt x="2149" y="9274"/>
                    </a:cubicBezTo>
                    <a:cubicBezTo>
                      <a:pt x="2261" y="9286"/>
                      <a:pt x="2261" y="9286"/>
                      <a:pt x="2261" y="9286"/>
                    </a:cubicBezTo>
                    <a:cubicBezTo>
                      <a:pt x="2298" y="9286"/>
                      <a:pt x="2348" y="9286"/>
                      <a:pt x="2372" y="9299"/>
                    </a:cubicBezTo>
                    <a:cubicBezTo>
                      <a:pt x="2484" y="9299"/>
                      <a:pt x="2484" y="9299"/>
                      <a:pt x="2484" y="9299"/>
                    </a:cubicBezTo>
                    <a:cubicBezTo>
                      <a:pt x="2521" y="9299"/>
                      <a:pt x="2559" y="9299"/>
                      <a:pt x="2596" y="9299"/>
                    </a:cubicBezTo>
                    <a:cubicBezTo>
                      <a:pt x="2695" y="9299"/>
                      <a:pt x="2695" y="9299"/>
                      <a:pt x="2695" y="9299"/>
                    </a:cubicBezTo>
                    <a:cubicBezTo>
                      <a:pt x="2732" y="9299"/>
                      <a:pt x="2782" y="9299"/>
                      <a:pt x="2807" y="9299"/>
                    </a:cubicBezTo>
                    <a:cubicBezTo>
                      <a:pt x="2919" y="9286"/>
                      <a:pt x="2919" y="9286"/>
                      <a:pt x="2919" y="9286"/>
                    </a:cubicBezTo>
                    <a:cubicBezTo>
                      <a:pt x="2956" y="9286"/>
                      <a:pt x="3006" y="9286"/>
                      <a:pt x="3043" y="9286"/>
                    </a:cubicBezTo>
                    <a:cubicBezTo>
                      <a:pt x="3167" y="9274"/>
                      <a:pt x="3167" y="9274"/>
                      <a:pt x="3167" y="9274"/>
                    </a:cubicBezTo>
                    <a:cubicBezTo>
                      <a:pt x="3204" y="9262"/>
                      <a:pt x="3254" y="9262"/>
                      <a:pt x="3291" y="9262"/>
                    </a:cubicBezTo>
                    <a:cubicBezTo>
                      <a:pt x="3453" y="9237"/>
                      <a:pt x="3453" y="9237"/>
                      <a:pt x="3453" y="9237"/>
                    </a:cubicBezTo>
                    <a:cubicBezTo>
                      <a:pt x="3825" y="9162"/>
                      <a:pt x="4061" y="9100"/>
                      <a:pt x="4459" y="8951"/>
                    </a:cubicBezTo>
                    <a:cubicBezTo>
                      <a:pt x="4719" y="8839"/>
                      <a:pt x="4719" y="8839"/>
                      <a:pt x="4719" y="8839"/>
                    </a:cubicBezTo>
                    <a:cubicBezTo>
                      <a:pt x="5042" y="8677"/>
                      <a:pt x="5067" y="8665"/>
                      <a:pt x="5278" y="8541"/>
                    </a:cubicBezTo>
                    <a:cubicBezTo>
                      <a:pt x="5551" y="8354"/>
                      <a:pt x="5551" y="8354"/>
                      <a:pt x="5551" y="8354"/>
                    </a:cubicBezTo>
                    <a:cubicBezTo>
                      <a:pt x="5676" y="8255"/>
                      <a:pt x="5837" y="8130"/>
                      <a:pt x="5949" y="8031"/>
                    </a:cubicBezTo>
                    <a:cubicBezTo>
                      <a:pt x="6210" y="7782"/>
                      <a:pt x="6210" y="7782"/>
                      <a:pt x="6210" y="7782"/>
                    </a:cubicBezTo>
                    <a:cubicBezTo>
                      <a:pt x="6297" y="7670"/>
                      <a:pt x="6421" y="7534"/>
                      <a:pt x="6508" y="7434"/>
                    </a:cubicBezTo>
                    <a:cubicBezTo>
                      <a:pt x="6731" y="7123"/>
                      <a:pt x="6731" y="7123"/>
                      <a:pt x="6731" y="7123"/>
                    </a:cubicBezTo>
                    <a:cubicBezTo>
                      <a:pt x="6806" y="7024"/>
                      <a:pt x="6905" y="6875"/>
                      <a:pt x="6967" y="6750"/>
                    </a:cubicBezTo>
                    <a:cubicBezTo>
                      <a:pt x="7141" y="6415"/>
                      <a:pt x="7141" y="6415"/>
                      <a:pt x="7141" y="6415"/>
                    </a:cubicBezTo>
                    <a:cubicBezTo>
                      <a:pt x="7191" y="6303"/>
                      <a:pt x="7265" y="6141"/>
                      <a:pt x="7302" y="6017"/>
                    </a:cubicBezTo>
                    <a:cubicBezTo>
                      <a:pt x="7427" y="5644"/>
                      <a:pt x="7427" y="5644"/>
                      <a:pt x="7427" y="5644"/>
                    </a:cubicBezTo>
                    <a:cubicBezTo>
                      <a:pt x="7451" y="5520"/>
                      <a:pt x="7489" y="5346"/>
                      <a:pt x="7514" y="5221"/>
                    </a:cubicBezTo>
                    <a:cubicBezTo>
                      <a:pt x="7576" y="4824"/>
                      <a:pt x="7576" y="4824"/>
                      <a:pt x="7576" y="4824"/>
                    </a:cubicBezTo>
                    <a:cubicBezTo>
                      <a:pt x="7588" y="4674"/>
                      <a:pt x="7600" y="4488"/>
                      <a:pt x="7600" y="4339"/>
                    </a:cubicBezTo>
                    <a:cubicBezTo>
                      <a:pt x="7588" y="3928"/>
                      <a:pt x="7588" y="3928"/>
                      <a:pt x="7588" y="3928"/>
                    </a:cubicBezTo>
                    <a:cubicBezTo>
                      <a:pt x="7563" y="3804"/>
                      <a:pt x="7551" y="3630"/>
                      <a:pt x="7526" y="3493"/>
                    </a:cubicBezTo>
                    <a:cubicBezTo>
                      <a:pt x="7451" y="3108"/>
                      <a:pt x="7451" y="3108"/>
                      <a:pt x="7451" y="3108"/>
                    </a:cubicBezTo>
                    <a:cubicBezTo>
                      <a:pt x="7414" y="2984"/>
                      <a:pt x="7365" y="2822"/>
                      <a:pt x="7327" y="2698"/>
                    </a:cubicBezTo>
                    <a:cubicBezTo>
                      <a:pt x="7191" y="2337"/>
                      <a:pt x="7191" y="2337"/>
                      <a:pt x="7191" y="2337"/>
                    </a:cubicBezTo>
                    <a:cubicBezTo>
                      <a:pt x="7129" y="2225"/>
                      <a:pt x="7066" y="2064"/>
                      <a:pt x="7004" y="1952"/>
                    </a:cubicBezTo>
                    <a:cubicBezTo>
                      <a:pt x="6806" y="1629"/>
                      <a:pt x="6806" y="1629"/>
                      <a:pt x="6806" y="1629"/>
                    </a:cubicBezTo>
                    <a:cubicBezTo>
                      <a:pt x="6731" y="1529"/>
                      <a:pt x="6632" y="1380"/>
                      <a:pt x="6557" y="1281"/>
                    </a:cubicBezTo>
                    <a:cubicBezTo>
                      <a:pt x="6321" y="995"/>
                      <a:pt x="6321" y="995"/>
                      <a:pt x="6321" y="995"/>
                    </a:cubicBezTo>
                    <a:cubicBezTo>
                      <a:pt x="6222" y="895"/>
                      <a:pt x="6098" y="771"/>
                      <a:pt x="5999" y="671"/>
                    </a:cubicBezTo>
                    <a:cubicBezTo>
                      <a:pt x="5738" y="448"/>
                      <a:pt x="5738" y="448"/>
                      <a:pt x="5738" y="448"/>
                    </a:cubicBezTo>
                    <a:cubicBezTo>
                      <a:pt x="5390" y="187"/>
                      <a:pt x="5353" y="162"/>
                      <a:pt x="5080" y="0"/>
                    </a:cubicBezTo>
                    <a:cubicBezTo>
                      <a:pt x="6297" y="684"/>
                      <a:pt x="7091" y="2051"/>
                      <a:pt x="7091" y="3730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61" name="Freeform 11"/>
              <p:cNvSpPr>
                <a:spLocks noChangeAspect="1"/>
              </p:cNvSpPr>
              <p:nvPr/>
            </p:nvSpPr>
            <p:spPr bwMode="auto">
              <a:xfrm>
                <a:off x="2249" y="1566"/>
                <a:ext cx="1181" cy="1033"/>
              </a:xfrm>
              <a:custGeom>
                <a:avLst/>
                <a:gdLst>
                  <a:gd name="T0" fmla="*/ 0 w 19684"/>
                  <a:gd name="T1" fmla="*/ 0 h 17217"/>
                  <a:gd name="T2" fmla="*/ 0 w 19684"/>
                  <a:gd name="T3" fmla="*/ 0 h 17217"/>
                  <a:gd name="T4" fmla="*/ 0 w 19684"/>
                  <a:gd name="T5" fmla="*/ 0 h 17217"/>
                  <a:gd name="T6" fmla="*/ 0 w 19684"/>
                  <a:gd name="T7" fmla="*/ 0 h 17217"/>
                  <a:gd name="T8" fmla="*/ 0 w 19684"/>
                  <a:gd name="T9" fmla="*/ 0 h 17217"/>
                  <a:gd name="T10" fmla="*/ 0 w 19684"/>
                  <a:gd name="T11" fmla="*/ 0 h 17217"/>
                  <a:gd name="T12" fmla="*/ 0 w 19684"/>
                  <a:gd name="T13" fmla="*/ 0 h 17217"/>
                  <a:gd name="T14" fmla="*/ 0 w 19684"/>
                  <a:gd name="T15" fmla="*/ 0 h 17217"/>
                  <a:gd name="T16" fmla="*/ 0 w 19684"/>
                  <a:gd name="T17" fmla="*/ 0 h 17217"/>
                  <a:gd name="T18" fmla="*/ 0 w 19684"/>
                  <a:gd name="T19" fmla="*/ 0 h 17217"/>
                  <a:gd name="T20" fmla="*/ 0 w 19684"/>
                  <a:gd name="T21" fmla="*/ 0 h 17217"/>
                  <a:gd name="T22" fmla="*/ 0 w 19684"/>
                  <a:gd name="T23" fmla="*/ 0 h 17217"/>
                  <a:gd name="T24" fmla="*/ 0 w 19684"/>
                  <a:gd name="T25" fmla="*/ 0 h 17217"/>
                  <a:gd name="T26" fmla="*/ 0 w 19684"/>
                  <a:gd name="T27" fmla="*/ 0 h 17217"/>
                  <a:gd name="T28" fmla="*/ 0 w 19684"/>
                  <a:gd name="T29" fmla="*/ 0 h 17217"/>
                  <a:gd name="T30" fmla="*/ 0 w 19684"/>
                  <a:gd name="T31" fmla="*/ 0 h 17217"/>
                  <a:gd name="T32" fmla="*/ 0 w 19684"/>
                  <a:gd name="T33" fmla="*/ 0 h 17217"/>
                  <a:gd name="T34" fmla="*/ 0 w 19684"/>
                  <a:gd name="T35" fmla="*/ 0 h 17217"/>
                  <a:gd name="T36" fmla="*/ 0 w 19684"/>
                  <a:gd name="T37" fmla="*/ 0 h 17217"/>
                  <a:gd name="T38" fmla="*/ 0 w 19684"/>
                  <a:gd name="T39" fmla="*/ 0 h 17217"/>
                  <a:gd name="T40" fmla="*/ 0 w 19684"/>
                  <a:gd name="T41" fmla="*/ 0 h 17217"/>
                  <a:gd name="T42" fmla="*/ 0 w 19684"/>
                  <a:gd name="T43" fmla="*/ 0 h 17217"/>
                  <a:gd name="T44" fmla="*/ 0 w 19684"/>
                  <a:gd name="T45" fmla="*/ 0 h 17217"/>
                  <a:gd name="T46" fmla="*/ 0 w 19684"/>
                  <a:gd name="T47" fmla="*/ 0 h 17217"/>
                  <a:gd name="T48" fmla="*/ 0 w 19684"/>
                  <a:gd name="T49" fmla="*/ 0 h 17217"/>
                  <a:gd name="T50" fmla="*/ 0 w 19684"/>
                  <a:gd name="T51" fmla="*/ 0 h 17217"/>
                  <a:gd name="T52" fmla="*/ 0 w 19684"/>
                  <a:gd name="T53" fmla="*/ 0 h 17217"/>
                  <a:gd name="T54" fmla="*/ 0 w 19684"/>
                  <a:gd name="T55" fmla="*/ 0 h 17217"/>
                  <a:gd name="T56" fmla="*/ 0 w 19684"/>
                  <a:gd name="T57" fmla="*/ 0 h 17217"/>
                  <a:gd name="T58" fmla="*/ 0 w 19684"/>
                  <a:gd name="T59" fmla="*/ 0 h 17217"/>
                  <a:gd name="T60" fmla="*/ 0 w 19684"/>
                  <a:gd name="T61" fmla="*/ 0 h 17217"/>
                  <a:gd name="T62" fmla="*/ 0 w 19684"/>
                  <a:gd name="T63" fmla="*/ 0 h 17217"/>
                  <a:gd name="T64" fmla="*/ 0 w 19684"/>
                  <a:gd name="T65" fmla="*/ 0 h 17217"/>
                  <a:gd name="T66" fmla="*/ 0 w 19684"/>
                  <a:gd name="T67" fmla="*/ 0 h 17217"/>
                  <a:gd name="T68" fmla="*/ 0 w 19684"/>
                  <a:gd name="T69" fmla="*/ 0 h 17217"/>
                  <a:gd name="T70" fmla="*/ 0 w 19684"/>
                  <a:gd name="T71" fmla="*/ 0 h 17217"/>
                  <a:gd name="T72" fmla="*/ 0 w 19684"/>
                  <a:gd name="T73" fmla="*/ 0 h 17217"/>
                  <a:gd name="T74" fmla="*/ 0 w 19684"/>
                  <a:gd name="T75" fmla="*/ 0 h 17217"/>
                  <a:gd name="T76" fmla="*/ 0 w 19684"/>
                  <a:gd name="T77" fmla="*/ 0 h 17217"/>
                  <a:gd name="T78" fmla="*/ 0 w 19684"/>
                  <a:gd name="T79" fmla="*/ 0 h 17217"/>
                  <a:gd name="T80" fmla="*/ 0 w 19684"/>
                  <a:gd name="T81" fmla="*/ 0 h 17217"/>
                  <a:gd name="T82" fmla="*/ 0 w 19684"/>
                  <a:gd name="T83" fmla="*/ 0 h 17217"/>
                  <a:gd name="T84" fmla="*/ 0 w 19684"/>
                  <a:gd name="T85" fmla="*/ 0 h 17217"/>
                  <a:gd name="T86" fmla="*/ 0 w 19684"/>
                  <a:gd name="T87" fmla="*/ 0 h 1721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684"/>
                  <a:gd name="T133" fmla="*/ 0 h 17217"/>
                  <a:gd name="T134" fmla="*/ 19684 w 19684"/>
                  <a:gd name="T135" fmla="*/ 17217 h 1721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684" h="17217">
                    <a:moveTo>
                      <a:pt x="945" y="11503"/>
                    </a:moveTo>
                    <a:cubicBezTo>
                      <a:pt x="0" y="3578"/>
                      <a:pt x="8078" y="746"/>
                      <a:pt x="13595" y="5218"/>
                    </a:cubicBezTo>
                    <a:cubicBezTo>
                      <a:pt x="16403" y="7528"/>
                      <a:pt x="18938" y="12770"/>
                      <a:pt x="15707" y="17217"/>
                    </a:cubicBezTo>
                    <a:cubicBezTo>
                      <a:pt x="18093" y="15180"/>
                      <a:pt x="19684" y="12050"/>
                      <a:pt x="19684" y="8745"/>
                    </a:cubicBezTo>
                    <a:cubicBezTo>
                      <a:pt x="19684" y="5392"/>
                      <a:pt x="18093" y="2659"/>
                      <a:pt x="15658" y="1292"/>
                    </a:cubicBezTo>
                    <a:cubicBezTo>
                      <a:pt x="15509" y="1218"/>
                      <a:pt x="15310" y="1094"/>
                      <a:pt x="15161" y="1019"/>
                    </a:cubicBezTo>
                    <a:cubicBezTo>
                      <a:pt x="14912" y="920"/>
                      <a:pt x="14614" y="771"/>
                      <a:pt x="14390" y="671"/>
                    </a:cubicBezTo>
                    <a:cubicBezTo>
                      <a:pt x="13968" y="522"/>
                      <a:pt x="13968" y="522"/>
                      <a:pt x="13968" y="522"/>
                    </a:cubicBezTo>
                    <a:cubicBezTo>
                      <a:pt x="13819" y="472"/>
                      <a:pt x="13620" y="423"/>
                      <a:pt x="13471" y="373"/>
                    </a:cubicBezTo>
                    <a:cubicBezTo>
                      <a:pt x="13123" y="274"/>
                      <a:pt x="13123" y="274"/>
                      <a:pt x="13123" y="274"/>
                    </a:cubicBezTo>
                    <a:cubicBezTo>
                      <a:pt x="13023" y="249"/>
                      <a:pt x="12874" y="224"/>
                      <a:pt x="12775" y="199"/>
                    </a:cubicBezTo>
                    <a:cubicBezTo>
                      <a:pt x="12501" y="150"/>
                      <a:pt x="12501" y="150"/>
                      <a:pt x="12501" y="150"/>
                    </a:cubicBezTo>
                    <a:cubicBezTo>
                      <a:pt x="12402" y="125"/>
                      <a:pt x="12303" y="125"/>
                      <a:pt x="12203" y="100"/>
                    </a:cubicBezTo>
                    <a:cubicBezTo>
                      <a:pt x="11955" y="75"/>
                      <a:pt x="11955" y="75"/>
                      <a:pt x="11955" y="75"/>
                    </a:cubicBezTo>
                    <a:cubicBezTo>
                      <a:pt x="11880" y="50"/>
                      <a:pt x="11781" y="50"/>
                      <a:pt x="11706" y="50"/>
                    </a:cubicBezTo>
                    <a:cubicBezTo>
                      <a:pt x="11482" y="25"/>
                      <a:pt x="11482" y="25"/>
                      <a:pt x="11482" y="25"/>
                    </a:cubicBezTo>
                    <a:cubicBezTo>
                      <a:pt x="11433" y="25"/>
                      <a:pt x="11333" y="25"/>
                      <a:pt x="11259" y="0"/>
                    </a:cubicBezTo>
                    <a:cubicBezTo>
                      <a:pt x="11060" y="0"/>
                      <a:pt x="11060" y="0"/>
                      <a:pt x="11060" y="0"/>
                    </a:cubicBezTo>
                    <a:cubicBezTo>
                      <a:pt x="10985" y="0"/>
                      <a:pt x="10911" y="0"/>
                      <a:pt x="10836" y="0"/>
                    </a:cubicBezTo>
                    <a:cubicBezTo>
                      <a:pt x="10613" y="0"/>
                      <a:pt x="10613" y="0"/>
                      <a:pt x="10613" y="0"/>
                    </a:cubicBezTo>
                    <a:cubicBezTo>
                      <a:pt x="10563" y="0"/>
                      <a:pt x="10463" y="0"/>
                      <a:pt x="10389" y="0"/>
                    </a:cubicBezTo>
                    <a:cubicBezTo>
                      <a:pt x="10165" y="25"/>
                      <a:pt x="10165" y="25"/>
                      <a:pt x="10165" y="25"/>
                    </a:cubicBezTo>
                    <a:cubicBezTo>
                      <a:pt x="10116" y="25"/>
                      <a:pt x="10016" y="25"/>
                      <a:pt x="9942" y="25"/>
                    </a:cubicBezTo>
                    <a:cubicBezTo>
                      <a:pt x="9693" y="50"/>
                      <a:pt x="9693" y="50"/>
                      <a:pt x="9693" y="50"/>
                    </a:cubicBezTo>
                    <a:cubicBezTo>
                      <a:pt x="9618" y="75"/>
                      <a:pt x="9519" y="75"/>
                      <a:pt x="9420" y="75"/>
                    </a:cubicBezTo>
                    <a:cubicBezTo>
                      <a:pt x="9097" y="125"/>
                      <a:pt x="9097" y="125"/>
                      <a:pt x="9097" y="125"/>
                    </a:cubicBezTo>
                    <a:cubicBezTo>
                      <a:pt x="8152" y="323"/>
                      <a:pt x="7705" y="472"/>
                      <a:pt x="6984" y="746"/>
                    </a:cubicBezTo>
                    <a:cubicBezTo>
                      <a:pt x="6462" y="969"/>
                      <a:pt x="6462" y="969"/>
                      <a:pt x="6462" y="969"/>
                    </a:cubicBezTo>
                    <a:cubicBezTo>
                      <a:pt x="5816" y="1317"/>
                      <a:pt x="5766" y="1342"/>
                      <a:pt x="5369" y="1590"/>
                    </a:cubicBezTo>
                    <a:cubicBezTo>
                      <a:pt x="4822" y="1963"/>
                      <a:pt x="4822" y="1963"/>
                      <a:pt x="4822" y="1963"/>
                    </a:cubicBezTo>
                    <a:cubicBezTo>
                      <a:pt x="4598" y="2162"/>
                      <a:pt x="4275" y="2410"/>
                      <a:pt x="4051" y="2609"/>
                    </a:cubicBezTo>
                    <a:cubicBezTo>
                      <a:pt x="3530" y="3131"/>
                      <a:pt x="3530" y="3131"/>
                      <a:pt x="3530" y="3131"/>
                    </a:cubicBezTo>
                    <a:cubicBezTo>
                      <a:pt x="3356" y="3330"/>
                      <a:pt x="3107" y="3603"/>
                      <a:pt x="2933" y="3826"/>
                    </a:cubicBezTo>
                    <a:cubicBezTo>
                      <a:pt x="2486" y="4423"/>
                      <a:pt x="2486" y="4423"/>
                      <a:pt x="2486" y="4423"/>
                    </a:cubicBezTo>
                    <a:cubicBezTo>
                      <a:pt x="2361" y="4646"/>
                      <a:pt x="2163" y="4944"/>
                      <a:pt x="2038" y="5168"/>
                    </a:cubicBezTo>
                    <a:cubicBezTo>
                      <a:pt x="1690" y="5864"/>
                      <a:pt x="1690" y="5864"/>
                      <a:pt x="1690" y="5864"/>
                    </a:cubicBezTo>
                    <a:cubicBezTo>
                      <a:pt x="1591" y="6087"/>
                      <a:pt x="1467" y="6410"/>
                      <a:pt x="1367" y="6659"/>
                    </a:cubicBezTo>
                    <a:cubicBezTo>
                      <a:pt x="1144" y="7404"/>
                      <a:pt x="1144" y="7404"/>
                      <a:pt x="1144" y="7404"/>
                    </a:cubicBezTo>
                    <a:cubicBezTo>
                      <a:pt x="1094" y="7652"/>
                      <a:pt x="995" y="8000"/>
                      <a:pt x="970" y="8249"/>
                    </a:cubicBezTo>
                    <a:cubicBezTo>
                      <a:pt x="845" y="9044"/>
                      <a:pt x="845" y="9044"/>
                      <a:pt x="845" y="9044"/>
                    </a:cubicBezTo>
                    <a:cubicBezTo>
                      <a:pt x="845" y="9292"/>
                      <a:pt x="821" y="9665"/>
                      <a:pt x="821" y="9913"/>
                    </a:cubicBezTo>
                    <a:cubicBezTo>
                      <a:pt x="845" y="10733"/>
                      <a:pt x="845" y="10733"/>
                      <a:pt x="845" y="10733"/>
                    </a:cubicBezTo>
                    <a:cubicBezTo>
                      <a:pt x="870" y="11006"/>
                      <a:pt x="920" y="11379"/>
                      <a:pt x="970" y="11652"/>
                    </a:cubicBezTo>
                    <a:cubicBezTo>
                      <a:pt x="945" y="11503"/>
                      <a:pt x="945" y="11503"/>
                      <a:pt x="945" y="11503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62" name="Freeform 12"/>
              <p:cNvSpPr>
                <a:spLocks noChangeAspect="1"/>
              </p:cNvSpPr>
              <p:nvPr/>
            </p:nvSpPr>
            <p:spPr bwMode="auto">
              <a:xfrm>
                <a:off x="2692" y="1643"/>
                <a:ext cx="799" cy="1164"/>
              </a:xfrm>
              <a:custGeom>
                <a:avLst/>
                <a:gdLst>
                  <a:gd name="T0" fmla="*/ 0 w 6658"/>
                  <a:gd name="T1" fmla="*/ 0 h 9700"/>
                  <a:gd name="T2" fmla="*/ 0 w 6658"/>
                  <a:gd name="T3" fmla="*/ 0 h 9700"/>
                  <a:gd name="T4" fmla="*/ 0 w 6658"/>
                  <a:gd name="T5" fmla="*/ 0 h 9700"/>
                  <a:gd name="T6" fmla="*/ 0 w 6658"/>
                  <a:gd name="T7" fmla="*/ 0 h 9700"/>
                  <a:gd name="T8" fmla="*/ 0 w 6658"/>
                  <a:gd name="T9" fmla="*/ 0 h 9700"/>
                  <a:gd name="T10" fmla="*/ 0 w 6658"/>
                  <a:gd name="T11" fmla="*/ 0 h 9700"/>
                  <a:gd name="T12" fmla="*/ 0 w 6658"/>
                  <a:gd name="T13" fmla="*/ 0 h 9700"/>
                  <a:gd name="T14" fmla="*/ 0 w 6658"/>
                  <a:gd name="T15" fmla="*/ 0 h 9700"/>
                  <a:gd name="T16" fmla="*/ 0 w 6658"/>
                  <a:gd name="T17" fmla="*/ 0 h 9700"/>
                  <a:gd name="T18" fmla="*/ 0 w 6658"/>
                  <a:gd name="T19" fmla="*/ 0 h 9700"/>
                  <a:gd name="T20" fmla="*/ 0 w 6658"/>
                  <a:gd name="T21" fmla="*/ 0 h 9700"/>
                  <a:gd name="T22" fmla="*/ 0 w 6658"/>
                  <a:gd name="T23" fmla="*/ 0 h 9700"/>
                  <a:gd name="T24" fmla="*/ 0 w 6658"/>
                  <a:gd name="T25" fmla="*/ 0 h 9700"/>
                  <a:gd name="T26" fmla="*/ 0 w 6658"/>
                  <a:gd name="T27" fmla="*/ 0 h 9700"/>
                  <a:gd name="T28" fmla="*/ 0 w 6658"/>
                  <a:gd name="T29" fmla="*/ 0 h 9700"/>
                  <a:gd name="T30" fmla="*/ 0 w 6658"/>
                  <a:gd name="T31" fmla="*/ 0 h 9700"/>
                  <a:gd name="T32" fmla="*/ 0 w 6658"/>
                  <a:gd name="T33" fmla="*/ 0 h 9700"/>
                  <a:gd name="T34" fmla="*/ 0 w 6658"/>
                  <a:gd name="T35" fmla="*/ 0 h 9700"/>
                  <a:gd name="T36" fmla="*/ 0 w 6658"/>
                  <a:gd name="T37" fmla="*/ 0 h 9700"/>
                  <a:gd name="T38" fmla="*/ 0 w 6658"/>
                  <a:gd name="T39" fmla="*/ 0 h 9700"/>
                  <a:gd name="T40" fmla="*/ 0 w 6658"/>
                  <a:gd name="T41" fmla="*/ 0 h 9700"/>
                  <a:gd name="T42" fmla="*/ 0 w 6658"/>
                  <a:gd name="T43" fmla="*/ 0 h 9700"/>
                  <a:gd name="T44" fmla="*/ 0 w 6658"/>
                  <a:gd name="T45" fmla="*/ 0 h 9700"/>
                  <a:gd name="T46" fmla="*/ 0 w 6658"/>
                  <a:gd name="T47" fmla="*/ 0 h 9700"/>
                  <a:gd name="T48" fmla="*/ 0 w 6658"/>
                  <a:gd name="T49" fmla="*/ 0 h 9700"/>
                  <a:gd name="T50" fmla="*/ 0 w 6658"/>
                  <a:gd name="T51" fmla="*/ 0 h 9700"/>
                  <a:gd name="T52" fmla="*/ 0 w 6658"/>
                  <a:gd name="T53" fmla="*/ 0 h 9700"/>
                  <a:gd name="T54" fmla="*/ 0 w 6658"/>
                  <a:gd name="T55" fmla="*/ 0 h 9700"/>
                  <a:gd name="T56" fmla="*/ 0 w 6658"/>
                  <a:gd name="T57" fmla="*/ 0 h 9700"/>
                  <a:gd name="T58" fmla="*/ 0 w 6658"/>
                  <a:gd name="T59" fmla="*/ 0 h 9700"/>
                  <a:gd name="T60" fmla="*/ 0 w 6658"/>
                  <a:gd name="T61" fmla="*/ 0 h 9700"/>
                  <a:gd name="T62" fmla="*/ 0 w 6658"/>
                  <a:gd name="T63" fmla="*/ 0 h 9700"/>
                  <a:gd name="T64" fmla="*/ 0 w 6658"/>
                  <a:gd name="T65" fmla="*/ 0 h 9700"/>
                  <a:gd name="T66" fmla="*/ 0 w 6658"/>
                  <a:gd name="T67" fmla="*/ 0 h 9700"/>
                  <a:gd name="T68" fmla="*/ 0 w 6658"/>
                  <a:gd name="T69" fmla="*/ 0 h 9700"/>
                  <a:gd name="T70" fmla="*/ 0 w 6658"/>
                  <a:gd name="T71" fmla="*/ 0 h 9700"/>
                  <a:gd name="T72" fmla="*/ 0 w 6658"/>
                  <a:gd name="T73" fmla="*/ 0 h 9700"/>
                  <a:gd name="T74" fmla="*/ 0 w 6658"/>
                  <a:gd name="T75" fmla="*/ 0 h 9700"/>
                  <a:gd name="T76" fmla="*/ 0 w 6658"/>
                  <a:gd name="T77" fmla="*/ 0 h 9700"/>
                  <a:gd name="T78" fmla="*/ 0 w 6658"/>
                  <a:gd name="T79" fmla="*/ 0 h 9700"/>
                  <a:gd name="T80" fmla="*/ 0 w 6658"/>
                  <a:gd name="T81" fmla="*/ 0 h 9700"/>
                  <a:gd name="T82" fmla="*/ 0 w 6658"/>
                  <a:gd name="T83" fmla="*/ 0 h 9700"/>
                  <a:gd name="T84" fmla="*/ 0 w 6658"/>
                  <a:gd name="T85" fmla="*/ 0 h 9700"/>
                  <a:gd name="T86" fmla="*/ 0 w 6658"/>
                  <a:gd name="T87" fmla="*/ 0 h 9700"/>
                  <a:gd name="T88" fmla="*/ 0 w 6658"/>
                  <a:gd name="T89" fmla="*/ 0 h 9700"/>
                  <a:gd name="T90" fmla="*/ 0 w 6658"/>
                  <a:gd name="T91" fmla="*/ 0 h 9700"/>
                  <a:gd name="T92" fmla="*/ 0 w 6658"/>
                  <a:gd name="T93" fmla="*/ 0 h 9700"/>
                  <a:gd name="T94" fmla="*/ 0 w 6658"/>
                  <a:gd name="T95" fmla="*/ 0 h 9700"/>
                  <a:gd name="T96" fmla="*/ 0 w 6658"/>
                  <a:gd name="T97" fmla="*/ 0 h 9700"/>
                  <a:gd name="T98" fmla="*/ 0 w 6658"/>
                  <a:gd name="T99" fmla="*/ 0 h 9700"/>
                  <a:gd name="T100" fmla="*/ 0 w 6658"/>
                  <a:gd name="T101" fmla="*/ 0 h 97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658"/>
                  <a:gd name="T154" fmla="*/ 0 h 9700"/>
                  <a:gd name="T155" fmla="*/ 6658 w 6658"/>
                  <a:gd name="T156" fmla="*/ 9700 h 97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658" h="9700">
                    <a:moveTo>
                      <a:pt x="6149" y="3726"/>
                    </a:moveTo>
                    <a:cubicBezTo>
                      <a:pt x="6149" y="5378"/>
                      <a:pt x="5354" y="6943"/>
                      <a:pt x="4162" y="7961"/>
                    </a:cubicBezTo>
                    <a:cubicBezTo>
                      <a:pt x="4137" y="7986"/>
                      <a:pt x="4099" y="8036"/>
                      <a:pt x="4075" y="8061"/>
                    </a:cubicBezTo>
                    <a:cubicBezTo>
                      <a:pt x="2634" y="9700"/>
                      <a:pt x="745" y="9265"/>
                      <a:pt x="0" y="9005"/>
                    </a:cubicBezTo>
                    <a:cubicBezTo>
                      <a:pt x="211" y="9067"/>
                      <a:pt x="211" y="9067"/>
                      <a:pt x="211" y="9067"/>
                    </a:cubicBezTo>
                    <a:cubicBezTo>
                      <a:pt x="336" y="9104"/>
                      <a:pt x="336" y="9104"/>
                      <a:pt x="336" y="9104"/>
                    </a:cubicBezTo>
                    <a:cubicBezTo>
                      <a:pt x="497" y="9154"/>
                      <a:pt x="497" y="9154"/>
                      <a:pt x="497" y="9154"/>
                    </a:cubicBezTo>
                    <a:cubicBezTo>
                      <a:pt x="559" y="9166"/>
                      <a:pt x="621" y="9178"/>
                      <a:pt x="683" y="9191"/>
                    </a:cubicBezTo>
                    <a:cubicBezTo>
                      <a:pt x="820" y="9216"/>
                      <a:pt x="820" y="9216"/>
                      <a:pt x="820" y="9216"/>
                    </a:cubicBezTo>
                    <a:cubicBezTo>
                      <a:pt x="857" y="9228"/>
                      <a:pt x="919" y="9228"/>
                      <a:pt x="957" y="9241"/>
                    </a:cubicBezTo>
                    <a:cubicBezTo>
                      <a:pt x="1081" y="9253"/>
                      <a:pt x="1081" y="9253"/>
                      <a:pt x="1081" y="9253"/>
                    </a:cubicBezTo>
                    <a:cubicBezTo>
                      <a:pt x="1118" y="9253"/>
                      <a:pt x="1168" y="9265"/>
                      <a:pt x="1205" y="9265"/>
                    </a:cubicBezTo>
                    <a:cubicBezTo>
                      <a:pt x="1317" y="9278"/>
                      <a:pt x="1317" y="9278"/>
                      <a:pt x="1317" y="9278"/>
                    </a:cubicBezTo>
                    <a:cubicBezTo>
                      <a:pt x="1354" y="9278"/>
                      <a:pt x="1404" y="9278"/>
                      <a:pt x="1429" y="9290"/>
                    </a:cubicBezTo>
                    <a:cubicBezTo>
                      <a:pt x="1540" y="9290"/>
                      <a:pt x="1540" y="9290"/>
                      <a:pt x="1540" y="9290"/>
                    </a:cubicBezTo>
                    <a:cubicBezTo>
                      <a:pt x="1578" y="9290"/>
                      <a:pt x="1615" y="9290"/>
                      <a:pt x="1652" y="9290"/>
                    </a:cubicBezTo>
                    <a:cubicBezTo>
                      <a:pt x="1752" y="9290"/>
                      <a:pt x="1752" y="9290"/>
                      <a:pt x="1752" y="9290"/>
                    </a:cubicBezTo>
                    <a:cubicBezTo>
                      <a:pt x="1789" y="9290"/>
                      <a:pt x="1839" y="9290"/>
                      <a:pt x="1863" y="9290"/>
                    </a:cubicBezTo>
                    <a:cubicBezTo>
                      <a:pt x="1975" y="9278"/>
                      <a:pt x="1975" y="9278"/>
                      <a:pt x="1975" y="9278"/>
                    </a:cubicBezTo>
                    <a:cubicBezTo>
                      <a:pt x="2013" y="9278"/>
                      <a:pt x="2062" y="9278"/>
                      <a:pt x="2099" y="9278"/>
                    </a:cubicBezTo>
                    <a:cubicBezTo>
                      <a:pt x="2224" y="9265"/>
                      <a:pt x="2224" y="9265"/>
                      <a:pt x="2224" y="9265"/>
                    </a:cubicBezTo>
                    <a:cubicBezTo>
                      <a:pt x="2261" y="9253"/>
                      <a:pt x="2311" y="9253"/>
                      <a:pt x="2348" y="9253"/>
                    </a:cubicBezTo>
                    <a:cubicBezTo>
                      <a:pt x="2509" y="9228"/>
                      <a:pt x="2509" y="9228"/>
                      <a:pt x="2509" y="9228"/>
                    </a:cubicBezTo>
                    <a:cubicBezTo>
                      <a:pt x="2882" y="9154"/>
                      <a:pt x="3118" y="9092"/>
                      <a:pt x="3516" y="8943"/>
                    </a:cubicBezTo>
                    <a:cubicBezTo>
                      <a:pt x="3777" y="8831"/>
                      <a:pt x="3777" y="8831"/>
                      <a:pt x="3777" y="8831"/>
                    </a:cubicBezTo>
                    <a:cubicBezTo>
                      <a:pt x="4099" y="8669"/>
                      <a:pt x="4124" y="8657"/>
                      <a:pt x="4336" y="8533"/>
                    </a:cubicBezTo>
                    <a:cubicBezTo>
                      <a:pt x="4609" y="8346"/>
                      <a:pt x="4609" y="8346"/>
                      <a:pt x="4609" y="8346"/>
                    </a:cubicBezTo>
                    <a:cubicBezTo>
                      <a:pt x="4733" y="8247"/>
                      <a:pt x="4895" y="8123"/>
                      <a:pt x="5006" y="8023"/>
                    </a:cubicBezTo>
                    <a:cubicBezTo>
                      <a:pt x="5267" y="7775"/>
                      <a:pt x="5267" y="7775"/>
                      <a:pt x="5267" y="7775"/>
                    </a:cubicBezTo>
                    <a:cubicBezTo>
                      <a:pt x="5354" y="7663"/>
                      <a:pt x="5478" y="7527"/>
                      <a:pt x="5565" y="7427"/>
                    </a:cubicBezTo>
                    <a:cubicBezTo>
                      <a:pt x="5789" y="7117"/>
                      <a:pt x="5789" y="7117"/>
                      <a:pt x="5789" y="7117"/>
                    </a:cubicBezTo>
                    <a:cubicBezTo>
                      <a:pt x="5863" y="7017"/>
                      <a:pt x="5963" y="6868"/>
                      <a:pt x="6025" y="6744"/>
                    </a:cubicBezTo>
                    <a:cubicBezTo>
                      <a:pt x="6199" y="6409"/>
                      <a:pt x="6199" y="6409"/>
                      <a:pt x="6199" y="6409"/>
                    </a:cubicBezTo>
                    <a:cubicBezTo>
                      <a:pt x="6249" y="6297"/>
                      <a:pt x="6323" y="6136"/>
                      <a:pt x="6360" y="6011"/>
                    </a:cubicBezTo>
                    <a:cubicBezTo>
                      <a:pt x="6485" y="5639"/>
                      <a:pt x="6485" y="5639"/>
                      <a:pt x="6485" y="5639"/>
                    </a:cubicBezTo>
                    <a:cubicBezTo>
                      <a:pt x="6509" y="5515"/>
                      <a:pt x="6547" y="5341"/>
                      <a:pt x="6572" y="5217"/>
                    </a:cubicBezTo>
                    <a:cubicBezTo>
                      <a:pt x="6634" y="4819"/>
                      <a:pt x="6634" y="4819"/>
                      <a:pt x="6634" y="4819"/>
                    </a:cubicBezTo>
                    <a:cubicBezTo>
                      <a:pt x="6646" y="4670"/>
                      <a:pt x="6658" y="4484"/>
                      <a:pt x="6658" y="4335"/>
                    </a:cubicBezTo>
                    <a:cubicBezTo>
                      <a:pt x="6646" y="3925"/>
                      <a:pt x="6646" y="3925"/>
                      <a:pt x="6646" y="3925"/>
                    </a:cubicBezTo>
                    <a:cubicBezTo>
                      <a:pt x="6621" y="3801"/>
                      <a:pt x="6609" y="3627"/>
                      <a:pt x="6584" y="3490"/>
                    </a:cubicBezTo>
                    <a:cubicBezTo>
                      <a:pt x="6509" y="3105"/>
                      <a:pt x="6509" y="3105"/>
                      <a:pt x="6509" y="3105"/>
                    </a:cubicBezTo>
                    <a:cubicBezTo>
                      <a:pt x="6472" y="2981"/>
                      <a:pt x="6422" y="2819"/>
                      <a:pt x="6385" y="2695"/>
                    </a:cubicBezTo>
                    <a:cubicBezTo>
                      <a:pt x="6249" y="2335"/>
                      <a:pt x="6249" y="2335"/>
                      <a:pt x="6249" y="2335"/>
                    </a:cubicBezTo>
                    <a:cubicBezTo>
                      <a:pt x="6186" y="2223"/>
                      <a:pt x="6124" y="2062"/>
                      <a:pt x="6062" y="1950"/>
                    </a:cubicBezTo>
                    <a:cubicBezTo>
                      <a:pt x="5863" y="1627"/>
                      <a:pt x="5863" y="1627"/>
                      <a:pt x="5863" y="1627"/>
                    </a:cubicBezTo>
                    <a:cubicBezTo>
                      <a:pt x="5789" y="1528"/>
                      <a:pt x="5690" y="1379"/>
                      <a:pt x="5615" y="1279"/>
                    </a:cubicBezTo>
                    <a:cubicBezTo>
                      <a:pt x="5379" y="994"/>
                      <a:pt x="5379" y="994"/>
                      <a:pt x="5379" y="994"/>
                    </a:cubicBezTo>
                    <a:cubicBezTo>
                      <a:pt x="5280" y="894"/>
                      <a:pt x="5155" y="770"/>
                      <a:pt x="5056" y="671"/>
                    </a:cubicBezTo>
                    <a:cubicBezTo>
                      <a:pt x="4795" y="447"/>
                      <a:pt x="4795" y="447"/>
                      <a:pt x="4795" y="447"/>
                    </a:cubicBezTo>
                    <a:cubicBezTo>
                      <a:pt x="4447" y="186"/>
                      <a:pt x="4410" y="162"/>
                      <a:pt x="4137" y="0"/>
                    </a:cubicBezTo>
                    <a:cubicBezTo>
                      <a:pt x="5354" y="683"/>
                      <a:pt x="6149" y="2049"/>
                      <a:pt x="6149" y="3726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63" name="Freeform 13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132" cy="980"/>
              </a:xfrm>
              <a:custGeom>
                <a:avLst/>
                <a:gdLst>
                  <a:gd name="T0" fmla="*/ 0 w 18867"/>
                  <a:gd name="T1" fmla="*/ 0 h 16334"/>
                  <a:gd name="T2" fmla="*/ 0 w 18867"/>
                  <a:gd name="T3" fmla="*/ 0 h 16334"/>
                  <a:gd name="T4" fmla="*/ 0 w 18867"/>
                  <a:gd name="T5" fmla="*/ 0 h 16334"/>
                  <a:gd name="T6" fmla="*/ 0 w 18867"/>
                  <a:gd name="T7" fmla="*/ 0 h 16334"/>
                  <a:gd name="T8" fmla="*/ 0 w 18867"/>
                  <a:gd name="T9" fmla="*/ 0 h 16334"/>
                  <a:gd name="T10" fmla="*/ 0 w 18867"/>
                  <a:gd name="T11" fmla="*/ 0 h 16334"/>
                  <a:gd name="T12" fmla="*/ 0 w 18867"/>
                  <a:gd name="T13" fmla="*/ 0 h 16334"/>
                  <a:gd name="T14" fmla="*/ 0 w 18867"/>
                  <a:gd name="T15" fmla="*/ 0 h 16334"/>
                  <a:gd name="T16" fmla="*/ 0 w 18867"/>
                  <a:gd name="T17" fmla="*/ 0 h 16334"/>
                  <a:gd name="T18" fmla="*/ 0 w 18867"/>
                  <a:gd name="T19" fmla="*/ 0 h 16334"/>
                  <a:gd name="T20" fmla="*/ 0 w 18867"/>
                  <a:gd name="T21" fmla="*/ 0 h 16334"/>
                  <a:gd name="T22" fmla="*/ 0 w 18867"/>
                  <a:gd name="T23" fmla="*/ 0 h 16334"/>
                  <a:gd name="T24" fmla="*/ 0 w 18867"/>
                  <a:gd name="T25" fmla="*/ 0 h 16334"/>
                  <a:gd name="T26" fmla="*/ 0 w 18867"/>
                  <a:gd name="T27" fmla="*/ 0 h 16334"/>
                  <a:gd name="T28" fmla="*/ 0 w 18867"/>
                  <a:gd name="T29" fmla="*/ 0 h 16334"/>
                  <a:gd name="T30" fmla="*/ 0 w 18867"/>
                  <a:gd name="T31" fmla="*/ 0 h 16334"/>
                  <a:gd name="T32" fmla="*/ 0 w 18867"/>
                  <a:gd name="T33" fmla="*/ 0 h 16334"/>
                  <a:gd name="T34" fmla="*/ 0 w 18867"/>
                  <a:gd name="T35" fmla="*/ 0 h 16334"/>
                  <a:gd name="T36" fmla="*/ 0 w 18867"/>
                  <a:gd name="T37" fmla="*/ 0 h 16334"/>
                  <a:gd name="T38" fmla="*/ 0 w 18867"/>
                  <a:gd name="T39" fmla="*/ 0 h 16334"/>
                  <a:gd name="T40" fmla="*/ 0 w 18867"/>
                  <a:gd name="T41" fmla="*/ 0 h 16334"/>
                  <a:gd name="T42" fmla="*/ 0 w 18867"/>
                  <a:gd name="T43" fmla="*/ 0 h 16334"/>
                  <a:gd name="T44" fmla="*/ 0 w 18867"/>
                  <a:gd name="T45" fmla="*/ 0 h 16334"/>
                  <a:gd name="T46" fmla="*/ 0 w 18867"/>
                  <a:gd name="T47" fmla="*/ 0 h 16334"/>
                  <a:gd name="T48" fmla="*/ 0 w 18867"/>
                  <a:gd name="T49" fmla="*/ 0 h 16334"/>
                  <a:gd name="T50" fmla="*/ 0 w 18867"/>
                  <a:gd name="T51" fmla="*/ 0 h 16334"/>
                  <a:gd name="T52" fmla="*/ 0 w 18867"/>
                  <a:gd name="T53" fmla="*/ 0 h 16334"/>
                  <a:gd name="T54" fmla="*/ 0 w 18867"/>
                  <a:gd name="T55" fmla="*/ 0 h 16334"/>
                  <a:gd name="T56" fmla="*/ 0 w 18867"/>
                  <a:gd name="T57" fmla="*/ 0 h 16334"/>
                  <a:gd name="T58" fmla="*/ 0 w 18867"/>
                  <a:gd name="T59" fmla="*/ 0 h 16334"/>
                  <a:gd name="T60" fmla="*/ 0 w 18867"/>
                  <a:gd name="T61" fmla="*/ 0 h 16334"/>
                  <a:gd name="T62" fmla="*/ 0 w 18867"/>
                  <a:gd name="T63" fmla="*/ 0 h 16334"/>
                  <a:gd name="T64" fmla="*/ 0 w 18867"/>
                  <a:gd name="T65" fmla="*/ 0 h 16334"/>
                  <a:gd name="T66" fmla="*/ 0 w 18867"/>
                  <a:gd name="T67" fmla="*/ 0 h 16334"/>
                  <a:gd name="T68" fmla="*/ 0 w 18867"/>
                  <a:gd name="T69" fmla="*/ 0 h 16334"/>
                  <a:gd name="T70" fmla="*/ 0 w 18867"/>
                  <a:gd name="T71" fmla="*/ 0 h 16334"/>
                  <a:gd name="T72" fmla="*/ 0 w 18867"/>
                  <a:gd name="T73" fmla="*/ 0 h 16334"/>
                  <a:gd name="T74" fmla="*/ 0 w 18867"/>
                  <a:gd name="T75" fmla="*/ 0 h 16334"/>
                  <a:gd name="T76" fmla="*/ 0 w 18867"/>
                  <a:gd name="T77" fmla="*/ 0 h 16334"/>
                  <a:gd name="T78" fmla="*/ 0 w 18867"/>
                  <a:gd name="T79" fmla="*/ 0 h 16334"/>
                  <a:gd name="T80" fmla="*/ 0 w 18867"/>
                  <a:gd name="T81" fmla="*/ 0 h 16334"/>
                  <a:gd name="T82" fmla="*/ 0 w 18867"/>
                  <a:gd name="T83" fmla="*/ 0 h 163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8867"/>
                  <a:gd name="T127" fmla="*/ 0 h 16334"/>
                  <a:gd name="T128" fmla="*/ 18867 w 18867"/>
                  <a:gd name="T129" fmla="*/ 16334 h 163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8867" h="16334">
                    <a:moveTo>
                      <a:pt x="0" y="9920"/>
                    </a:moveTo>
                    <a:cubicBezTo>
                      <a:pt x="398" y="1467"/>
                      <a:pt x="9570" y="970"/>
                      <a:pt x="14020" y="5793"/>
                    </a:cubicBezTo>
                    <a:cubicBezTo>
                      <a:pt x="16903" y="8925"/>
                      <a:pt x="17624" y="13152"/>
                      <a:pt x="15809" y="16334"/>
                    </a:cubicBezTo>
                    <a:cubicBezTo>
                      <a:pt x="17674" y="14345"/>
                      <a:pt x="18867" y="11610"/>
                      <a:pt x="18867" y="8751"/>
                    </a:cubicBezTo>
                    <a:cubicBezTo>
                      <a:pt x="18867" y="5395"/>
                      <a:pt x="17276" y="2661"/>
                      <a:pt x="14840" y="1293"/>
                    </a:cubicBezTo>
                    <a:cubicBezTo>
                      <a:pt x="14691" y="1219"/>
                      <a:pt x="14492" y="1094"/>
                      <a:pt x="14343" y="1020"/>
                    </a:cubicBezTo>
                    <a:cubicBezTo>
                      <a:pt x="14094" y="920"/>
                      <a:pt x="13796" y="771"/>
                      <a:pt x="13572" y="672"/>
                    </a:cubicBezTo>
                    <a:cubicBezTo>
                      <a:pt x="13150" y="523"/>
                      <a:pt x="13150" y="523"/>
                      <a:pt x="13150" y="523"/>
                    </a:cubicBezTo>
                    <a:cubicBezTo>
                      <a:pt x="13000" y="473"/>
                      <a:pt x="12802" y="423"/>
                      <a:pt x="12652" y="373"/>
                    </a:cubicBezTo>
                    <a:cubicBezTo>
                      <a:pt x="12304" y="274"/>
                      <a:pt x="12304" y="274"/>
                      <a:pt x="12304" y="274"/>
                    </a:cubicBezTo>
                    <a:cubicBezTo>
                      <a:pt x="12205" y="249"/>
                      <a:pt x="12056" y="224"/>
                      <a:pt x="11956" y="199"/>
                    </a:cubicBezTo>
                    <a:cubicBezTo>
                      <a:pt x="11683" y="150"/>
                      <a:pt x="11683" y="150"/>
                      <a:pt x="11683" y="150"/>
                    </a:cubicBezTo>
                    <a:cubicBezTo>
                      <a:pt x="11584" y="125"/>
                      <a:pt x="11484" y="125"/>
                      <a:pt x="11385" y="100"/>
                    </a:cubicBezTo>
                    <a:cubicBezTo>
                      <a:pt x="11136" y="75"/>
                      <a:pt x="11136" y="75"/>
                      <a:pt x="11136" y="75"/>
                    </a:cubicBezTo>
                    <a:cubicBezTo>
                      <a:pt x="11062" y="50"/>
                      <a:pt x="10962" y="50"/>
                      <a:pt x="10888" y="50"/>
                    </a:cubicBezTo>
                    <a:cubicBezTo>
                      <a:pt x="10664" y="25"/>
                      <a:pt x="10664" y="25"/>
                      <a:pt x="10664" y="25"/>
                    </a:cubicBezTo>
                    <a:cubicBezTo>
                      <a:pt x="10614" y="25"/>
                      <a:pt x="10515" y="25"/>
                      <a:pt x="10440" y="0"/>
                    </a:cubicBezTo>
                    <a:cubicBezTo>
                      <a:pt x="10241" y="0"/>
                      <a:pt x="10241" y="0"/>
                      <a:pt x="10241" y="0"/>
                    </a:cubicBezTo>
                    <a:cubicBezTo>
                      <a:pt x="10167" y="0"/>
                      <a:pt x="10092" y="0"/>
                      <a:pt x="10018" y="0"/>
                    </a:cubicBezTo>
                    <a:cubicBezTo>
                      <a:pt x="9794" y="0"/>
                      <a:pt x="9794" y="0"/>
                      <a:pt x="9794" y="0"/>
                    </a:cubicBezTo>
                    <a:cubicBezTo>
                      <a:pt x="9744" y="0"/>
                      <a:pt x="9645" y="0"/>
                      <a:pt x="9570" y="0"/>
                    </a:cubicBezTo>
                    <a:cubicBezTo>
                      <a:pt x="9346" y="25"/>
                      <a:pt x="9346" y="25"/>
                      <a:pt x="9346" y="25"/>
                    </a:cubicBezTo>
                    <a:cubicBezTo>
                      <a:pt x="9297" y="25"/>
                      <a:pt x="9197" y="25"/>
                      <a:pt x="9123" y="25"/>
                    </a:cubicBezTo>
                    <a:cubicBezTo>
                      <a:pt x="8874" y="50"/>
                      <a:pt x="8874" y="50"/>
                      <a:pt x="8874" y="50"/>
                    </a:cubicBezTo>
                    <a:cubicBezTo>
                      <a:pt x="8800" y="75"/>
                      <a:pt x="8700" y="75"/>
                      <a:pt x="8601" y="75"/>
                    </a:cubicBezTo>
                    <a:cubicBezTo>
                      <a:pt x="8278" y="125"/>
                      <a:pt x="8278" y="125"/>
                      <a:pt x="8278" y="125"/>
                    </a:cubicBezTo>
                    <a:cubicBezTo>
                      <a:pt x="7333" y="324"/>
                      <a:pt x="6886" y="473"/>
                      <a:pt x="6165" y="746"/>
                    </a:cubicBezTo>
                    <a:cubicBezTo>
                      <a:pt x="5643" y="970"/>
                      <a:pt x="5643" y="970"/>
                      <a:pt x="5643" y="970"/>
                    </a:cubicBezTo>
                    <a:cubicBezTo>
                      <a:pt x="4996" y="1318"/>
                      <a:pt x="4947" y="1343"/>
                      <a:pt x="4549" y="1592"/>
                    </a:cubicBezTo>
                    <a:cubicBezTo>
                      <a:pt x="4002" y="1964"/>
                      <a:pt x="4002" y="1964"/>
                      <a:pt x="4002" y="1964"/>
                    </a:cubicBezTo>
                    <a:cubicBezTo>
                      <a:pt x="3778" y="2163"/>
                      <a:pt x="3455" y="2412"/>
                      <a:pt x="3232" y="2611"/>
                    </a:cubicBezTo>
                    <a:cubicBezTo>
                      <a:pt x="2710" y="3133"/>
                      <a:pt x="2710" y="3133"/>
                      <a:pt x="2710" y="3133"/>
                    </a:cubicBezTo>
                    <a:cubicBezTo>
                      <a:pt x="2536" y="3332"/>
                      <a:pt x="2287" y="3605"/>
                      <a:pt x="2113" y="3829"/>
                    </a:cubicBezTo>
                    <a:cubicBezTo>
                      <a:pt x="1666" y="4426"/>
                      <a:pt x="1666" y="4426"/>
                      <a:pt x="1666" y="4426"/>
                    </a:cubicBezTo>
                    <a:cubicBezTo>
                      <a:pt x="1541" y="4649"/>
                      <a:pt x="1342" y="4948"/>
                      <a:pt x="1218" y="5171"/>
                    </a:cubicBezTo>
                    <a:cubicBezTo>
                      <a:pt x="870" y="5868"/>
                      <a:pt x="870" y="5868"/>
                      <a:pt x="870" y="5868"/>
                    </a:cubicBezTo>
                    <a:cubicBezTo>
                      <a:pt x="771" y="6091"/>
                      <a:pt x="646" y="6414"/>
                      <a:pt x="547" y="6663"/>
                    </a:cubicBezTo>
                    <a:cubicBezTo>
                      <a:pt x="323" y="7409"/>
                      <a:pt x="323" y="7409"/>
                      <a:pt x="323" y="7409"/>
                    </a:cubicBezTo>
                    <a:cubicBezTo>
                      <a:pt x="274" y="7657"/>
                      <a:pt x="174" y="8006"/>
                      <a:pt x="149" y="8254"/>
                    </a:cubicBezTo>
                    <a:cubicBezTo>
                      <a:pt x="25" y="9050"/>
                      <a:pt x="25" y="9050"/>
                      <a:pt x="25" y="9050"/>
                    </a:cubicBezTo>
                    <a:cubicBezTo>
                      <a:pt x="25" y="9298"/>
                      <a:pt x="0" y="9671"/>
                      <a:pt x="0" y="9920"/>
                    </a:cubicBezTo>
                    <a:cubicBezTo>
                      <a:pt x="0" y="9920"/>
                      <a:pt x="0" y="9920"/>
                      <a:pt x="0" y="9920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64" name="Freeform 14"/>
              <p:cNvSpPr>
                <a:spLocks noChangeAspect="1"/>
              </p:cNvSpPr>
              <p:nvPr/>
            </p:nvSpPr>
            <p:spPr bwMode="auto">
              <a:xfrm>
                <a:off x="2786" y="1643"/>
                <a:ext cx="705" cy="1129"/>
              </a:xfrm>
              <a:custGeom>
                <a:avLst/>
                <a:gdLst>
                  <a:gd name="T0" fmla="*/ 0 w 11750"/>
                  <a:gd name="T1" fmla="*/ 0 h 18816"/>
                  <a:gd name="T2" fmla="*/ 0 w 11750"/>
                  <a:gd name="T3" fmla="*/ 0 h 18816"/>
                  <a:gd name="T4" fmla="*/ 0 w 11750"/>
                  <a:gd name="T5" fmla="*/ 0 h 18816"/>
                  <a:gd name="T6" fmla="*/ 0 w 11750"/>
                  <a:gd name="T7" fmla="*/ 0 h 18816"/>
                  <a:gd name="T8" fmla="*/ 0 w 11750"/>
                  <a:gd name="T9" fmla="*/ 0 h 18816"/>
                  <a:gd name="T10" fmla="*/ 0 w 11750"/>
                  <a:gd name="T11" fmla="*/ 0 h 18816"/>
                  <a:gd name="T12" fmla="*/ 0 w 11750"/>
                  <a:gd name="T13" fmla="*/ 0 h 18816"/>
                  <a:gd name="T14" fmla="*/ 0 w 11750"/>
                  <a:gd name="T15" fmla="*/ 0 h 18816"/>
                  <a:gd name="T16" fmla="*/ 0 w 11750"/>
                  <a:gd name="T17" fmla="*/ 0 h 18816"/>
                  <a:gd name="T18" fmla="*/ 0 w 11750"/>
                  <a:gd name="T19" fmla="*/ 0 h 18816"/>
                  <a:gd name="T20" fmla="*/ 0 w 11750"/>
                  <a:gd name="T21" fmla="*/ 0 h 18816"/>
                  <a:gd name="T22" fmla="*/ 0 w 11750"/>
                  <a:gd name="T23" fmla="*/ 0 h 18816"/>
                  <a:gd name="T24" fmla="*/ 0 w 11750"/>
                  <a:gd name="T25" fmla="*/ 0 h 18816"/>
                  <a:gd name="T26" fmla="*/ 0 w 11750"/>
                  <a:gd name="T27" fmla="*/ 0 h 18816"/>
                  <a:gd name="T28" fmla="*/ 0 w 11750"/>
                  <a:gd name="T29" fmla="*/ 0 h 18816"/>
                  <a:gd name="T30" fmla="*/ 0 w 11750"/>
                  <a:gd name="T31" fmla="*/ 0 h 18816"/>
                  <a:gd name="T32" fmla="*/ 0 w 11750"/>
                  <a:gd name="T33" fmla="*/ 0 h 18816"/>
                  <a:gd name="T34" fmla="*/ 0 w 11750"/>
                  <a:gd name="T35" fmla="*/ 0 h 18816"/>
                  <a:gd name="T36" fmla="*/ 0 w 11750"/>
                  <a:gd name="T37" fmla="*/ 0 h 18816"/>
                  <a:gd name="T38" fmla="*/ 0 w 11750"/>
                  <a:gd name="T39" fmla="*/ 0 h 18816"/>
                  <a:gd name="T40" fmla="*/ 0 w 11750"/>
                  <a:gd name="T41" fmla="*/ 0 h 18816"/>
                  <a:gd name="T42" fmla="*/ 0 w 11750"/>
                  <a:gd name="T43" fmla="*/ 0 h 18816"/>
                  <a:gd name="T44" fmla="*/ 0 w 11750"/>
                  <a:gd name="T45" fmla="*/ 0 h 18816"/>
                  <a:gd name="T46" fmla="*/ 0 w 11750"/>
                  <a:gd name="T47" fmla="*/ 0 h 18816"/>
                  <a:gd name="T48" fmla="*/ 0 w 11750"/>
                  <a:gd name="T49" fmla="*/ 0 h 18816"/>
                  <a:gd name="T50" fmla="*/ 0 w 11750"/>
                  <a:gd name="T51" fmla="*/ 0 h 18816"/>
                  <a:gd name="T52" fmla="*/ 0 w 11750"/>
                  <a:gd name="T53" fmla="*/ 0 h 18816"/>
                  <a:gd name="T54" fmla="*/ 0 w 11750"/>
                  <a:gd name="T55" fmla="*/ 0 h 18816"/>
                  <a:gd name="T56" fmla="*/ 0 w 11750"/>
                  <a:gd name="T57" fmla="*/ 0 h 18816"/>
                  <a:gd name="T58" fmla="*/ 0 w 11750"/>
                  <a:gd name="T59" fmla="*/ 0 h 18816"/>
                  <a:gd name="T60" fmla="*/ 0 w 11750"/>
                  <a:gd name="T61" fmla="*/ 0 h 18816"/>
                  <a:gd name="T62" fmla="*/ 0 w 11750"/>
                  <a:gd name="T63" fmla="*/ 0 h 18816"/>
                  <a:gd name="T64" fmla="*/ 0 w 11750"/>
                  <a:gd name="T65" fmla="*/ 0 h 18816"/>
                  <a:gd name="T66" fmla="*/ 0 w 11750"/>
                  <a:gd name="T67" fmla="*/ 0 h 18816"/>
                  <a:gd name="T68" fmla="*/ 0 w 11750"/>
                  <a:gd name="T69" fmla="*/ 0 h 18816"/>
                  <a:gd name="T70" fmla="*/ 0 w 11750"/>
                  <a:gd name="T71" fmla="*/ 0 h 18816"/>
                  <a:gd name="T72" fmla="*/ 0 w 11750"/>
                  <a:gd name="T73" fmla="*/ 0 h 18816"/>
                  <a:gd name="T74" fmla="*/ 0 w 11750"/>
                  <a:gd name="T75" fmla="*/ 0 h 18816"/>
                  <a:gd name="T76" fmla="*/ 0 w 11750"/>
                  <a:gd name="T77" fmla="*/ 0 h 18816"/>
                  <a:gd name="T78" fmla="*/ 0 w 11750"/>
                  <a:gd name="T79" fmla="*/ 0 h 18816"/>
                  <a:gd name="T80" fmla="*/ 0 w 11750"/>
                  <a:gd name="T81" fmla="*/ 0 h 18816"/>
                  <a:gd name="T82" fmla="*/ 0 w 11750"/>
                  <a:gd name="T83" fmla="*/ 0 h 18816"/>
                  <a:gd name="T84" fmla="*/ 0 w 11750"/>
                  <a:gd name="T85" fmla="*/ 0 h 18816"/>
                  <a:gd name="T86" fmla="*/ 0 w 11750"/>
                  <a:gd name="T87" fmla="*/ 0 h 18816"/>
                  <a:gd name="T88" fmla="*/ 0 w 11750"/>
                  <a:gd name="T89" fmla="*/ 0 h 18816"/>
                  <a:gd name="T90" fmla="*/ 0 w 11750"/>
                  <a:gd name="T91" fmla="*/ 0 h 18816"/>
                  <a:gd name="T92" fmla="*/ 0 w 11750"/>
                  <a:gd name="T93" fmla="*/ 0 h 1881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750"/>
                  <a:gd name="T142" fmla="*/ 0 h 18816"/>
                  <a:gd name="T143" fmla="*/ 11750 w 11750"/>
                  <a:gd name="T144" fmla="*/ 18816 h 1881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750" h="18816">
                    <a:moveTo>
                      <a:pt x="10732" y="7457"/>
                    </a:moveTo>
                    <a:cubicBezTo>
                      <a:pt x="10732" y="10315"/>
                      <a:pt x="9540" y="13050"/>
                      <a:pt x="7676" y="15038"/>
                    </a:cubicBezTo>
                    <a:cubicBezTo>
                      <a:pt x="7577" y="15187"/>
                      <a:pt x="7478" y="15386"/>
                      <a:pt x="7378" y="15535"/>
                    </a:cubicBezTo>
                    <a:cubicBezTo>
                      <a:pt x="5118" y="18618"/>
                      <a:pt x="2137" y="18816"/>
                      <a:pt x="0" y="18444"/>
                    </a:cubicBezTo>
                    <a:cubicBezTo>
                      <a:pt x="299" y="18468"/>
                      <a:pt x="299" y="18468"/>
                      <a:pt x="299" y="18468"/>
                    </a:cubicBezTo>
                    <a:cubicBezTo>
                      <a:pt x="348" y="18493"/>
                      <a:pt x="348" y="18493"/>
                      <a:pt x="348" y="18493"/>
                    </a:cubicBezTo>
                    <a:cubicBezTo>
                      <a:pt x="597" y="18518"/>
                      <a:pt x="597" y="18518"/>
                      <a:pt x="597" y="18518"/>
                    </a:cubicBezTo>
                    <a:cubicBezTo>
                      <a:pt x="671" y="18518"/>
                      <a:pt x="771" y="18543"/>
                      <a:pt x="845" y="18543"/>
                    </a:cubicBezTo>
                    <a:cubicBezTo>
                      <a:pt x="1069" y="18568"/>
                      <a:pt x="1069" y="18568"/>
                      <a:pt x="1069" y="18568"/>
                    </a:cubicBezTo>
                    <a:cubicBezTo>
                      <a:pt x="1143" y="18568"/>
                      <a:pt x="1243" y="18568"/>
                      <a:pt x="1292" y="18593"/>
                    </a:cubicBezTo>
                    <a:cubicBezTo>
                      <a:pt x="1516" y="18593"/>
                      <a:pt x="1516" y="18593"/>
                      <a:pt x="1516" y="18593"/>
                    </a:cubicBezTo>
                    <a:cubicBezTo>
                      <a:pt x="1590" y="18593"/>
                      <a:pt x="1665" y="18593"/>
                      <a:pt x="1739" y="18593"/>
                    </a:cubicBezTo>
                    <a:cubicBezTo>
                      <a:pt x="1938" y="18593"/>
                      <a:pt x="1938" y="18593"/>
                      <a:pt x="1938" y="18593"/>
                    </a:cubicBezTo>
                    <a:cubicBezTo>
                      <a:pt x="2013" y="18593"/>
                      <a:pt x="2112" y="18593"/>
                      <a:pt x="2162" y="18593"/>
                    </a:cubicBezTo>
                    <a:cubicBezTo>
                      <a:pt x="2385" y="18568"/>
                      <a:pt x="2385" y="18568"/>
                      <a:pt x="2385" y="18568"/>
                    </a:cubicBezTo>
                    <a:cubicBezTo>
                      <a:pt x="2460" y="18568"/>
                      <a:pt x="2559" y="18568"/>
                      <a:pt x="2634" y="18568"/>
                    </a:cubicBezTo>
                    <a:cubicBezTo>
                      <a:pt x="2882" y="18543"/>
                      <a:pt x="2882" y="18543"/>
                      <a:pt x="2882" y="18543"/>
                    </a:cubicBezTo>
                    <a:cubicBezTo>
                      <a:pt x="2957" y="18518"/>
                      <a:pt x="3056" y="18518"/>
                      <a:pt x="3130" y="18518"/>
                    </a:cubicBezTo>
                    <a:cubicBezTo>
                      <a:pt x="3453" y="18468"/>
                      <a:pt x="3453" y="18468"/>
                      <a:pt x="3453" y="18468"/>
                    </a:cubicBezTo>
                    <a:cubicBezTo>
                      <a:pt x="4199" y="18319"/>
                      <a:pt x="4671" y="18195"/>
                      <a:pt x="5466" y="17897"/>
                    </a:cubicBezTo>
                    <a:cubicBezTo>
                      <a:pt x="5987" y="17673"/>
                      <a:pt x="5987" y="17673"/>
                      <a:pt x="5987" y="17673"/>
                    </a:cubicBezTo>
                    <a:cubicBezTo>
                      <a:pt x="6633" y="17350"/>
                      <a:pt x="6683" y="17325"/>
                      <a:pt x="7105" y="17076"/>
                    </a:cubicBezTo>
                    <a:cubicBezTo>
                      <a:pt x="7652" y="16704"/>
                      <a:pt x="7652" y="16704"/>
                      <a:pt x="7652" y="16704"/>
                    </a:cubicBezTo>
                    <a:cubicBezTo>
                      <a:pt x="7900" y="16505"/>
                      <a:pt x="8223" y="16256"/>
                      <a:pt x="8447" y="16057"/>
                    </a:cubicBezTo>
                    <a:cubicBezTo>
                      <a:pt x="8968" y="15560"/>
                      <a:pt x="8968" y="15560"/>
                      <a:pt x="8968" y="15560"/>
                    </a:cubicBezTo>
                    <a:cubicBezTo>
                      <a:pt x="9142" y="15337"/>
                      <a:pt x="9391" y="15063"/>
                      <a:pt x="9564" y="14864"/>
                    </a:cubicBezTo>
                    <a:cubicBezTo>
                      <a:pt x="10012" y="14243"/>
                      <a:pt x="10012" y="14243"/>
                      <a:pt x="10012" y="14243"/>
                    </a:cubicBezTo>
                    <a:cubicBezTo>
                      <a:pt x="10161" y="14044"/>
                      <a:pt x="10359" y="13746"/>
                      <a:pt x="10484" y="13497"/>
                    </a:cubicBezTo>
                    <a:cubicBezTo>
                      <a:pt x="10831" y="12826"/>
                      <a:pt x="10831" y="12826"/>
                      <a:pt x="10831" y="12826"/>
                    </a:cubicBezTo>
                    <a:cubicBezTo>
                      <a:pt x="10931" y="12602"/>
                      <a:pt x="11080" y="12279"/>
                      <a:pt x="11154" y="12031"/>
                    </a:cubicBezTo>
                    <a:cubicBezTo>
                      <a:pt x="11403" y="11285"/>
                      <a:pt x="11403" y="11285"/>
                      <a:pt x="11403" y="11285"/>
                    </a:cubicBezTo>
                    <a:cubicBezTo>
                      <a:pt x="11452" y="11036"/>
                      <a:pt x="11527" y="10688"/>
                      <a:pt x="11577" y="10440"/>
                    </a:cubicBezTo>
                    <a:cubicBezTo>
                      <a:pt x="11701" y="9644"/>
                      <a:pt x="11701" y="9644"/>
                      <a:pt x="11701" y="9644"/>
                    </a:cubicBezTo>
                    <a:cubicBezTo>
                      <a:pt x="11726" y="9346"/>
                      <a:pt x="11750" y="8973"/>
                      <a:pt x="11750" y="8675"/>
                    </a:cubicBezTo>
                    <a:cubicBezTo>
                      <a:pt x="11726" y="7855"/>
                      <a:pt x="11726" y="7855"/>
                      <a:pt x="11726" y="7855"/>
                    </a:cubicBezTo>
                    <a:cubicBezTo>
                      <a:pt x="11676" y="7606"/>
                      <a:pt x="11651" y="7258"/>
                      <a:pt x="11601" y="6985"/>
                    </a:cubicBezTo>
                    <a:cubicBezTo>
                      <a:pt x="11452" y="6214"/>
                      <a:pt x="11452" y="6214"/>
                      <a:pt x="11452" y="6214"/>
                    </a:cubicBezTo>
                    <a:cubicBezTo>
                      <a:pt x="11378" y="5965"/>
                      <a:pt x="11278" y="5642"/>
                      <a:pt x="11204" y="5394"/>
                    </a:cubicBezTo>
                    <a:cubicBezTo>
                      <a:pt x="10931" y="4673"/>
                      <a:pt x="10931" y="4673"/>
                      <a:pt x="10931" y="4673"/>
                    </a:cubicBezTo>
                    <a:cubicBezTo>
                      <a:pt x="10806" y="4449"/>
                      <a:pt x="10682" y="4126"/>
                      <a:pt x="10558" y="3902"/>
                    </a:cubicBezTo>
                    <a:cubicBezTo>
                      <a:pt x="10161" y="3256"/>
                      <a:pt x="10161" y="3256"/>
                      <a:pt x="10161" y="3256"/>
                    </a:cubicBezTo>
                    <a:cubicBezTo>
                      <a:pt x="10012" y="3057"/>
                      <a:pt x="9813" y="2759"/>
                      <a:pt x="9664" y="2560"/>
                    </a:cubicBezTo>
                    <a:cubicBezTo>
                      <a:pt x="9192" y="1988"/>
                      <a:pt x="9192" y="1988"/>
                      <a:pt x="9192" y="1988"/>
                    </a:cubicBezTo>
                    <a:cubicBezTo>
                      <a:pt x="8993" y="1789"/>
                      <a:pt x="8745" y="1541"/>
                      <a:pt x="8546" y="1342"/>
                    </a:cubicBezTo>
                    <a:cubicBezTo>
                      <a:pt x="8024" y="895"/>
                      <a:pt x="8024" y="895"/>
                      <a:pt x="8024" y="895"/>
                    </a:cubicBezTo>
                    <a:cubicBezTo>
                      <a:pt x="7329" y="373"/>
                      <a:pt x="7254" y="323"/>
                      <a:pt x="6708" y="0"/>
                    </a:cubicBezTo>
                    <a:cubicBezTo>
                      <a:pt x="9142" y="1367"/>
                      <a:pt x="10732" y="4101"/>
                      <a:pt x="10732" y="7457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65" name="Freeform 15"/>
              <p:cNvSpPr>
                <a:spLocks noChangeAspect="1"/>
              </p:cNvSpPr>
              <p:nvPr/>
            </p:nvSpPr>
            <p:spPr bwMode="auto">
              <a:xfrm>
                <a:off x="2304" y="1566"/>
                <a:ext cx="1126" cy="921"/>
              </a:xfrm>
              <a:custGeom>
                <a:avLst/>
                <a:gdLst>
                  <a:gd name="T0" fmla="*/ 0 w 18767"/>
                  <a:gd name="T1" fmla="*/ 0 h 15350"/>
                  <a:gd name="T2" fmla="*/ 0 w 18767"/>
                  <a:gd name="T3" fmla="*/ 0 h 15350"/>
                  <a:gd name="T4" fmla="*/ 0 w 18767"/>
                  <a:gd name="T5" fmla="*/ 0 h 15350"/>
                  <a:gd name="T6" fmla="*/ 0 w 18767"/>
                  <a:gd name="T7" fmla="*/ 0 h 15350"/>
                  <a:gd name="T8" fmla="*/ 0 w 18767"/>
                  <a:gd name="T9" fmla="*/ 0 h 15350"/>
                  <a:gd name="T10" fmla="*/ 0 w 18767"/>
                  <a:gd name="T11" fmla="*/ 0 h 15350"/>
                  <a:gd name="T12" fmla="*/ 0 w 18767"/>
                  <a:gd name="T13" fmla="*/ 0 h 15350"/>
                  <a:gd name="T14" fmla="*/ 0 w 18767"/>
                  <a:gd name="T15" fmla="*/ 0 h 15350"/>
                  <a:gd name="T16" fmla="*/ 0 w 18767"/>
                  <a:gd name="T17" fmla="*/ 0 h 15350"/>
                  <a:gd name="T18" fmla="*/ 0 w 18767"/>
                  <a:gd name="T19" fmla="*/ 0 h 15350"/>
                  <a:gd name="T20" fmla="*/ 0 w 18767"/>
                  <a:gd name="T21" fmla="*/ 0 h 15350"/>
                  <a:gd name="T22" fmla="*/ 0 w 18767"/>
                  <a:gd name="T23" fmla="*/ 0 h 15350"/>
                  <a:gd name="T24" fmla="*/ 0 w 18767"/>
                  <a:gd name="T25" fmla="*/ 0 h 15350"/>
                  <a:gd name="T26" fmla="*/ 0 w 18767"/>
                  <a:gd name="T27" fmla="*/ 0 h 15350"/>
                  <a:gd name="T28" fmla="*/ 0 w 18767"/>
                  <a:gd name="T29" fmla="*/ 0 h 15350"/>
                  <a:gd name="T30" fmla="*/ 0 w 18767"/>
                  <a:gd name="T31" fmla="*/ 0 h 15350"/>
                  <a:gd name="T32" fmla="*/ 0 w 18767"/>
                  <a:gd name="T33" fmla="*/ 0 h 15350"/>
                  <a:gd name="T34" fmla="*/ 0 w 18767"/>
                  <a:gd name="T35" fmla="*/ 0 h 15350"/>
                  <a:gd name="T36" fmla="*/ 0 w 18767"/>
                  <a:gd name="T37" fmla="*/ 0 h 15350"/>
                  <a:gd name="T38" fmla="*/ 0 w 18767"/>
                  <a:gd name="T39" fmla="*/ 0 h 15350"/>
                  <a:gd name="T40" fmla="*/ 0 w 18767"/>
                  <a:gd name="T41" fmla="*/ 0 h 15350"/>
                  <a:gd name="T42" fmla="*/ 0 w 18767"/>
                  <a:gd name="T43" fmla="*/ 0 h 15350"/>
                  <a:gd name="T44" fmla="*/ 0 w 18767"/>
                  <a:gd name="T45" fmla="*/ 0 h 15350"/>
                  <a:gd name="T46" fmla="*/ 0 w 18767"/>
                  <a:gd name="T47" fmla="*/ 0 h 15350"/>
                  <a:gd name="T48" fmla="*/ 0 w 18767"/>
                  <a:gd name="T49" fmla="*/ 0 h 15350"/>
                  <a:gd name="T50" fmla="*/ 0 w 18767"/>
                  <a:gd name="T51" fmla="*/ 0 h 15350"/>
                  <a:gd name="T52" fmla="*/ 0 w 18767"/>
                  <a:gd name="T53" fmla="*/ 0 h 15350"/>
                  <a:gd name="T54" fmla="*/ 0 w 18767"/>
                  <a:gd name="T55" fmla="*/ 0 h 15350"/>
                  <a:gd name="T56" fmla="*/ 0 w 18767"/>
                  <a:gd name="T57" fmla="*/ 0 h 15350"/>
                  <a:gd name="T58" fmla="*/ 0 w 18767"/>
                  <a:gd name="T59" fmla="*/ 0 h 15350"/>
                  <a:gd name="T60" fmla="*/ 0 w 18767"/>
                  <a:gd name="T61" fmla="*/ 0 h 15350"/>
                  <a:gd name="T62" fmla="*/ 0 w 18767"/>
                  <a:gd name="T63" fmla="*/ 0 h 15350"/>
                  <a:gd name="T64" fmla="*/ 0 w 18767"/>
                  <a:gd name="T65" fmla="*/ 0 h 15350"/>
                  <a:gd name="T66" fmla="*/ 0 w 18767"/>
                  <a:gd name="T67" fmla="*/ 0 h 15350"/>
                  <a:gd name="T68" fmla="*/ 0 w 18767"/>
                  <a:gd name="T69" fmla="*/ 0 h 15350"/>
                  <a:gd name="T70" fmla="*/ 0 w 18767"/>
                  <a:gd name="T71" fmla="*/ 0 h 15350"/>
                  <a:gd name="T72" fmla="*/ 0 w 18767"/>
                  <a:gd name="T73" fmla="*/ 0 h 15350"/>
                  <a:gd name="T74" fmla="*/ 0 w 18767"/>
                  <a:gd name="T75" fmla="*/ 0 h 15350"/>
                  <a:gd name="T76" fmla="*/ 0 w 18767"/>
                  <a:gd name="T77" fmla="*/ 0 h 15350"/>
                  <a:gd name="T78" fmla="*/ 0 w 18767"/>
                  <a:gd name="T79" fmla="*/ 0 h 15350"/>
                  <a:gd name="T80" fmla="*/ 0 w 18767"/>
                  <a:gd name="T81" fmla="*/ 0 h 1535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8767"/>
                  <a:gd name="T124" fmla="*/ 0 h 15350"/>
                  <a:gd name="T125" fmla="*/ 18767 w 18767"/>
                  <a:gd name="T126" fmla="*/ 15350 h 1535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8767" h="15350">
                    <a:moveTo>
                      <a:pt x="124" y="7874"/>
                    </a:moveTo>
                    <a:cubicBezTo>
                      <a:pt x="1815" y="646"/>
                      <a:pt x="11434" y="348"/>
                      <a:pt x="15709" y="7402"/>
                    </a:cubicBezTo>
                    <a:cubicBezTo>
                      <a:pt x="17226" y="9886"/>
                      <a:pt x="17549" y="12941"/>
                      <a:pt x="16530" y="15350"/>
                    </a:cubicBezTo>
                    <a:cubicBezTo>
                      <a:pt x="17922" y="13463"/>
                      <a:pt x="18767" y="11153"/>
                      <a:pt x="18767" y="8744"/>
                    </a:cubicBezTo>
                    <a:cubicBezTo>
                      <a:pt x="18767" y="5390"/>
                      <a:pt x="17176" y="2658"/>
                      <a:pt x="14740" y="1292"/>
                    </a:cubicBezTo>
                    <a:cubicBezTo>
                      <a:pt x="14591" y="1218"/>
                      <a:pt x="14392" y="1093"/>
                      <a:pt x="14243" y="1019"/>
                    </a:cubicBezTo>
                    <a:cubicBezTo>
                      <a:pt x="13994" y="919"/>
                      <a:pt x="13696" y="770"/>
                      <a:pt x="13472" y="671"/>
                    </a:cubicBezTo>
                    <a:cubicBezTo>
                      <a:pt x="13050" y="522"/>
                      <a:pt x="13050" y="522"/>
                      <a:pt x="13050" y="522"/>
                    </a:cubicBezTo>
                    <a:cubicBezTo>
                      <a:pt x="12901" y="472"/>
                      <a:pt x="12702" y="423"/>
                      <a:pt x="12553" y="373"/>
                    </a:cubicBezTo>
                    <a:cubicBezTo>
                      <a:pt x="12205" y="274"/>
                      <a:pt x="12205" y="274"/>
                      <a:pt x="12205" y="274"/>
                    </a:cubicBezTo>
                    <a:cubicBezTo>
                      <a:pt x="12105" y="249"/>
                      <a:pt x="11956" y="224"/>
                      <a:pt x="11857" y="199"/>
                    </a:cubicBezTo>
                    <a:cubicBezTo>
                      <a:pt x="11583" y="149"/>
                      <a:pt x="11583" y="149"/>
                      <a:pt x="11583" y="149"/>
                    </a:cubicBezTo>
                    <a:cubicBezTo>
                      <a:pt x="11484" y="125"/>
                      <a:pt x="11384" y="125"/>
                      <a:pt x="11285" y="100"/>
                    </a:cubicBezTo>
                    <a:cubicBezTo>
                      <a:pt x="11036" y="75"/>
                      <a:pt x="11036" y="75"/>
                      <a:pt x="11036" y="75"/>
                    </a:cubicBezTo>
                    <a:cubicBezTo>
                      <a:pt x="10962" y="50"/>
                      <a:pt x="10862" y="50"/>
                      <a:pt x="10788" y="50"/>
                    </a:cubicBezTo>
                    <a:cubicBezTo>
                      <a:pt x="10564" y="25"/>
                      <a:pt x="10564" y="25"/>
                      <a:pt x="10564" y="25"/>
                    </a:cubicBezTo>
                    <a:cubicBezTo>
                      <a:pt x="10514" y="25"/>
                      <a:pt x="10415" y="25"/>
                      <a:pt x="10340" y="0"/>
                    </a:cubicBezTo>
                    <a:cubicBezTo>
                      <a:pt x="10142" y="0"/>
                      <a:pt x="10142" y="0"/>
                      <a:pt x="10142" y="0"/>
                    </a:cubicBezTo>
                    <a:cubicBezTo>
                      <a:pt x="10067" y="0"/>
                      <a:pt x="9992" y="0"/>
                      <a:pt x="9918" y="0"/>
                    </a:cubicBezTo>
                    <a:cubicBezTo>
                      <a:pt x="9694" y="0"/>
                      <a:pt x="9694" y="0"/>
                      <a:pt x="9694" y="0"/>
                    </a:cubicBezTo>
                    <a:cubicBezTo>
                      <a:pt x="9644" y="0"/>
                      <a:pt x="9545" y="0"/>
                      <a:pt x="9470" y="0"/>
                    </a:cubicBezTo>
                    <a:cubicBezTo>
                      <a:pt x="9247" y="25"/>
                      <a:pt x="9247" y="25"/>
                      <a:pt x="9247" y="25"/>
                    </a:cubicBezTo>
                    <a:cubicBezTo>
                      <a:pt x="9197" y="25"/>
                      <a:pt x="9098" y="25"/>
                      <a:pt x="9023" y="25"/>
                    </a:cubicBezTo>
                    <a:cubicBezTo>
                      <a:pt x="8774" y="50"/>
                      <a:pt x="8774" y="50"/>
                      <a:pt x="8774" y="50"/>
                    </a:cubicBezTo>
                    <a:cubicBezTo>
                      <a:pt x="8700" y="75"/>
                      <a:pt x="8600" y="75"/>
                      <a:pt x="8501" y="75"/>
                    </a:cubicBezTo>
                    <a:cubicBezTo>
                      <a:pt x="8178" y="125"/>
                      <a:pt x="8178" y="125"/>
                      <a:pt x="8178" y="125"/>
                    </a:cubicBezTo>
                    <a:cubicBezTo>
                      <a:pt x="7233" y="323"/>
                      <a:pt x="6786" y="472"/>
                      <a:pt x="6065" y="746"/>
                    </a:cubicBezTo>
                    <a:cubicBezTo>
                      <a:pt x="5543" y="969"/>
                      <a:pt x="5543" y="969"/>
                      <a:pt x="5543" y="969"/>
                    </a:cubicBezTo>
                    <a:cubicBezTo>
                      <a:pt x="4897" y="1317"/>
                      <a:pt x="4847" y="1342"/>
                      <a:pt x="4449" y="1590"/>
                    </a:cubicBezTo>
                    <a:cubicBezTo>
                      <a:pt x="3903" y="1963"/>
                      <a:pt x="3903" y="1963"/>
                      <a:pt x="3903" y="1963"/>
                    </a:cubicBezTo>
                    <a:cubicBezTo>
                      <a:pt x="3679" y="2161"/>
                      <a:pt x="3356" y="2410"/>
                      <a:pt x="3132" y="2608"/>
                    </a:cubicBezTo>
                    <a:cubicBezTo>
                      <a:pt x="2610" y="3130"/>
                      <a:pt x="2610" y="3130"/>
                      <a:pt x="2610" y="3130"/>
                    </a:cubicBezTo>
                    <a:cubicBezTo>
                      <a:pt x="2436" y="3329"/>
                      <a:pt x="2188" y="3602"/>
                      <a:pt x="2014" y="3826"/>
                    </a:cubicBezTo>
                    <a:cubicBezTo>
                      <a:pt x="1566" y="4422"/>
                      <a:pt x="1566" y="4422"/>
                      <a:pt x="1566" y="4422"/>
                    </a:cubicBezTo>
                    <a:cubicBezTo>
                      <a:pt x="1442" y="4645"/>
                      <a:pt x="1243" y="4943"/>
                      <a:pt x="1119" y="5167"/>
                    </a:cubicBezTo>
                    <a:cubicBezTo>
                      <a:pt x="771" y="5862"/>
                      <a:pt x="771" y="5862"/>
                      <a:pt x="771" y="5862"/>
                    </a:cubicBezTo>
                    <a:cubicBezTo>
                      <a:pt x="671" y="6086"/>
                      <a:pt x="547" y="6409"/>
                      <a:pt x="448" y="6657"/>
                    </a:cubicBezTo>
                    <a:cubicBezTo>
                      <a:pt x="224" y="7402"/>
                      <a:pt x="224" y="7402"/>
                      <a:pt x="224" y="7402"/>
                    </a:cubicBezTo>
                    <a:cubicBezTo>
                      <a:pt x="174" y="7651"/>
                      <a:pt x="75" y="7998"/>
                      <a:pt x="50" y="8247"/>
                    </a:cubicBezTo>
                    <a:cubicBezTo>
                      <a:pt x="25" y="8321"/>
                      <a:pt x="0" y="8421"/>
                      <a:pt x="0" y="8495"/>
                    </a:cubicBezTo>
                    <a:cubicBezTo>
                      <a:pt x="25" y="8321"/>
                      <a:pt x="75" y="8048"/>
                      <a:pt x="124" y="7874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66" name="Freeform 16"/>
              <p:cNvSpPr>
                <a:spLocks noChangeAspect="1"/>
              </p:cNvSpPr>
              <p:nvPr/>
            </p:nvSpPr>
            <p:spPr bwMode="auto">
              <a:xfrm>
                <a:off x="2879" y="1643"/>
                <a:ext cx="612" cy="1118"/>
              </a:xfrm>
              <a:custGeom>
                <a:avLst/>
                <a:gdLst>
                  <a:gd name="T0" fmla="*/ 0 w 10200"/>
                  <a:gd name="T1" fmla="*/ 0 h 18633"/>
                  <a:gd name="T2" fmla="*/ 0 w 10200"/>
                  <a:gd name="T3" fmla="*/ 0 h 18633"/>
                  <a:gd name="T4" fmla="*/ 0 w 10200"/>
                  <a:gd name="T5" fmla="*/ 0 h 18633"/>
                  <a:gd name="T6" fmla="*/ 0 w 10200"/>
                  <a:gd name="T7" fmla="*/ 0 h 18633"/>
                  <a:gd name="T8" fmla="*/ 0 w 10200"/>
                  <a:gd name="T9" fmla="*/ 0 h 18633"/>
                  <a:gd name="T10" fmla="*/ 0 w 10200"/>
                  <a:gd name="T11" fmla="*/ 0 h 18633"/>
                  <a:gd name="T12" fmla="*/ 0 w 10200"/>
                  <a:gd name="T13" fmla="*/ 0 h 18633"/>
                  <a:gd name="T14" fmla="*/ 0 w 10200"/>
                  <a:gd name="T15" fmla="*/ 0 h 18633"/>
                  <a:gd name="T16" fmla="*/ 0 w 10200"/>
                  <a:gd name="T17" fmla="*/ 0 h 18633"/>
                  <a:gd name="T18" fmla="*/ 0 w 10200"/>
                  <a:gd name="T19" fmla="*/ 0 h 18633"/>
                  <a:gd name="T20" fmla="*/ 0 w 10200"/>
                  <a:gd name="T21" fmla="*/ 0 h 18633"/>
                  <a:gd name="T22" fmla="*/ 0 w 10200"/>
                  <a:gd name="T23" fmla="*/ 0 h 18633"/>
                  <a:gd name="T24" fmla="*/ 0 w 10200"/>
                  <a:gd name="T25" fmla="*/ 0 h 18633"/>
                  <a:gd name="T26" fmla="*/ 0 w 10200"/>
                  <a:gd name="T27" fmla="*/ 0 h 18633"/>
                  <a:gd name="T28" fmla="*/ 0 w 10200"/>
                  <a:gd name="T29" fmla="*/ 0 h 18633"/>
                  <a:gd name="T30" fmla="*/ 0 w 10200"/>
                  <a:gd name="T31" fmla="*/ 0 h 18633"/>
                  <a:gd name="T32" fmla="*/ 0 w 10200"/>
                  <a:gd name="T33" fmla="*/ 0 h 18633"/>
                  <a:gd name="T34" fmla="*/ 0 w 10200"/>
                  <a:gd name="T35" fmla="*/ 0 h 18633"/>
                  <a:gd name="T36" fmla="*/ 0 w 10200"/>
                  <a:gd name="T37" fmla="*/ 0 h 18633"/>
                  <a:gd name="T38" fmla="*/ 0 w 10200"/>
                  <a:gd name="T39" fmla="*/ 0 h 18633"/>
                  <a:gd name="T40" fmla="*/ 0 w 10200"/>
                  <a:gd name="T41" fmla="*/ 0 h 18633"/>
                  <a:gd name="T42" fmla="*/ 0 w 10200"/>
                  <a:gd name="T43" fmla="*/ 0 h 18633"/>
                  <a:gd name="T44" fmla="*/ 0 w 10200"/>
                  <a:gd name="T45" fmla="*/ 0 h 18633"/>
                  <a:gd name="T46" fmla="*/ 0 w 10200"/>
                  <a:gd name="T47" fmla="*/ 0 h 18633"/>
                  <a:gd name="T48" fmla="*/ 0 w 10200"/>
                  <a:gd name="T49" fmla="*/ 0 h 18633"/>
                  <a:gd name="T50" fmla="*/ 0 w 10200"/>
                  <a:gd name="T51" fmla="*/ 0 h 18633"/>
                  <a:gd name="T52" fmla="*/ 0 w 10200"/>
                  <a:gd name="T53" fmla="*/ 0 h 18633"/>
                  <a:gd name="T54" fmla="*/ 0 w 10200"/>
                  <a:gd name="T55" fmla="*/ 0 h 18633"/>
                  <a:gd name="T56" fmla="*/ 0 w 10200"/>
                  <a:gd name="T57" fmla="*/ 0 h 18633"/>
                  <a:gd name="T58" fmla="*/ 0 w 10200"/>
                  <a:gd name="T59" fmla="*/ 0 h 18633"/>
                  <a:gd name="T60" fmla="*/ 0 w 10200"/>
                  <a:gd name="T61" fmla="*/ 0 h 18633"/>
                  <a:gd name="T62" fmla="*/ 0 w 10200"/>
                  <a:gd name="T63" fmla="*/ 0 h 18633"/>
                  <a:gd name="T64" fmla="*/ 0 w 10200"/>
                  <a:gd name="T65" fmla="*/ 0 h 18633"/>
                  <a:gd name="T66" fmla="*/ 0 w 10200"/>
                  <a:gd name="T67" fmla="*/ 0 h 18633"/>
                  <a:gd name="T68" fmla="*/ 0 w 10200"/>
                  <a:gd name="T69" fmla="*/ 0 h 18633"/>
                  <a:gd name="T70" fmla="*/ 0 w 10200"/>
                  <a:gd name="T71" fmla="*/ 0 h 18633"/>
                  <a:gd name="T72" fmla="*/ 0 w 10200"/>
                  <a:gd name="T73" fmla="*/ 0 h 18633"/>
                  <a:gd name="T74" fmla="*/ 0 w 10200"/>
                  <a:gd name="T75" fmla="*/ 0 h 18633"/>
                  <a:gd name="T76" fmla="*/ 0 w 10200"/>
                  <a:gd name="T77" fmla="*/ 0 h 1863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200"/>
                  <a:gd name="T118" fmla="*/ 0 h 18633"/>
                  <a:gd name="T119" fmla="*/ 10200 w 10200"/>
                  <a:gd name="T120" fmla="*/ 18633 h 1863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200" h="18633">
                    <a:moveTo>
                      <a:pt x="9183" y="7453"/>
                    </a:moveTo>
                    <a:cubicBezTo>
                      <a:pt x="9183" y="9863"/>
                      <a:pt x="8339" y="12174"/>
                      <a:pt x="6949" y="14062"/>
                    </a:cubicBezTo>
                    <a:cubicBezTo>
                      <a:pt x="6949" y="14062"/>
                      <a:pt x="6949" y="14062"/>
                      <a:pt x="6949" y="14062"/>
                    </a:cubicBezTo>
                    <a:cubicBezTo>
                      <a:pt x="6155" y="16347"/>
                      <a:pt x="3723" y="18633"/>
                      <a:pt x="0" y="18583"/>
                    </a:cubicBezTo>
                    <a:cubicBezTo>
                      <a:pt x="125" y="18583"/>
                      <a:pt x="298" y="18583"/>
                      <a:pt x="398" y="18583"/>
                    </a:cubicBezTo>
                    <a:cubicBezTo>
                      <a:pt x="472" y="18583"/>
                      <a:pt x="571" y="18583"/>
                      <a:pt x="621" y="18583"/>
                    </a:cubicBezTo>
                    <a:cubicBezTo>
                      <a:pt x="844" y="18559"/>
                      <a:pt x="844" y="18559"/>
                      <a:pt x="844" y="18559"/>
                    </a:cubicBezTo>
                    <a:cubicBezTo>
                      <a:pt x="919" y="18559"/>
                      <a:pt x="1018" y="18559"/>
                      <a:pt x="1092" y="18559"/>
                    </a:cubicBezTo>
                    <a:cubicBezTo>
                      <a:pt x="1341" y="18534"/>
                      <a:pt x="1341" y="18534"/>
                      <a:pt x="1341" y="18534"/>
                    </a:cubicBezTo>
                    <a:cubicBezTo>
                      <a:pt x="1415" y="18509"/>
                      <a:pt x="1514" y="18509"/>
                      <a:pt x="1589" y="18509"/>
                    </a:cubicBezTo>
                    <a:cubicBezTo>
                      <a:pt x="1911" y="18459"/>
                      <a:pt x="1911" y="18459"/>
                      <a:pt x="1911" y="18459"/>
                    </a:cubicBezTo>
                    <a:cubicBezTo>
                      <a:pt x="2656" y="18310"/>
                      <a:pt x="3127" y="18186"/>
                      <a:pt x="3922" y="17888"/>
                    </a:cubicBezTo>
                    <a:cubicBezTo>
                      <a:pt x="4443" y="17664"/>
                      <a:pt x="4443" y="17664"/>
                      <a:pt x="4443" y="17664"/>
                    </a:cubicBezTo>
                    <a:cubicBezTo>
                      <a:pt x="5088" y="17341"/>
                      <a:pt x="5138" y="17316"/>
                      <a:pt x="5560" y="17068"/>
                    </a:cubicBezTo>
                    <a:cubicBezTo>
                      <a:pt x="6106" y="16695"/>
                      <a:pt x="6106" y="16695"/>
                      <a:pt x="6106" y="16695"/>
                    </a:cubicBezTo>
                    <a:cubicBezTo>
                      <a:pt x="6354" y="16497"/>
                      <a:pt x="6676" y="16248"/>
                      <a:pt x="6900" y="16049"/>
                    </a:cubicBezTo>
                    <a:cubicBezTo>
                      <a:pt x="7421" y="15552"/>
                      <a:pt x="7421" y="15552"/>
                      <a:pt x="7421" y="15552"/>
                    </a:cubicBezTo>
                    <a:cubicBezTo>
                      <a:pt x="7595" y="15329"/>
                      <a:pt x="7843" y="15056"/>
                      <a:pt x="8017" y="14857"/>
                    </a:cubicBezTo>
                    <a:cubicBezTo>
                      <a:pt x="8463" y="14236"/>
                      <a:pt x="8463" y="14236"/>
                      <a:pt x="8463" y="14236"/>
                    </a:cubicBezTo>
                    <a:cubicBezTo>
                      <a:pt x="8612" y="14037"/>
                      <a:pt x="8811" y="13739"/>
                      <a:pt x="8935" y="13490"/>
                    </a:cubicBezTo>
                    <a:cubicBezTo>
                      <a:pt x="9282" y="12820"/>
                      <a:pt x="9282" y="12820"/>
                      <a:pt x="9282" y="12820"/>
                    </a:cubicBezTo>
                    <a:cubicBezTo>
                      <a:pt x="9381" y="12596"/>
                      <a:pt x="9530" y="12273"/>
                      <a:pt x="9605" y="12025"/>
                    </a:cubicBezTo>
                    <a:cubicBezTo>
                      <a:pt x="9853" y="11279"/>
                      <a:pt x="9853" y="11279"/>
                      <a:pt x="9853" y="11279"/>
                    </a:cubicBezTo>
                    <a:cubicBezTo>
                      <a:pt x="9903" y="11031"/>
                      <a:pt x="9977" y="10683"/>
                      <a:pt x="10027" y="10434"/>
                    </a:cubicBezTo>
                    <a:cubicBezTo>
                      <a:pt x="10151" y="9639"/>
                      <a:pt x="10151" y="9639"/>
                      <a:pt x="10151" y="9639"/>
                    </a:cubicBezTo>
                    <a:cubicBezTo>
                      <a:pt x="10176" y="9341"/>
                      <a:pt x="10200" y="8969"/>
                      <a:pt x="10200" y="8671"/>
                    </a:cubicBezTo>
                    <a:cubicBezTo>
                      <a:pt x="10176" y="7851"/>
                      <a:pt x="10176" y="7851"/>
                      <a:pt x="10176" y="7851"/>
                    </a:cubicBezTo>
                    <a:cubicBezTo>
                      <a:pt x="10126" y="7602"/>
                      <a:pt x="10101" y="7254"/>
                      <a:pt x="10052" y="6981"/>
                    </a:cubicBezTo>
                    <a:cubicBezTo>
                      <a:pt x="9903" y="6211"/>
                      <a:pt x="9903" y="6211"/>
                      <a:pt x="9903" y="6211"/>
                    </a:cubicBezTo>
                    <a:cubicBezTo>
                      <a:pt x="9828" y="5962"/>
                      <a:pt x="9729" y="5639"/>
                      <a:pt x="9654" y="5391"/>
                    </a:cubicBezTo>
                    <a:cubicBezTo>
                      <a:pt x="9381" y="4671"/>
                      <a:pt x="9381" y="4671"/>
                      <a:pt x="9381" y="4671"/>
                    </a:cubicBezTo>
                    <a:cubicBezTo>
                      <a:pt x="9257" y="4447"/>
                      <a:pt x="9133" y="4124"/>
                      <a:pt x="9009" y="3900"/>
                    </a:cubicBezTo>
                    <a:cubicBezTo>
                      <a:pt x="8612" y="3254"/>
                      <a:pt x="8612" y="3254"/>
                      <a:pt x="8612" y="3254"/>
                    </a:cubicBezTo>
                    <a:cubicBezTo>
                      <a:pt x="8463" y="3056"/>
                      <a:pt x="8265" y="2758"/>
                      <a:pt x="8116" y="2559"/>
                    </a:cubicBezTo>
                    <a:cubicBezTo>
                      <a:pt x="7644" y="1987"/>
                      <a:pt x="7644" y="1987"/>
                      <a:pt x="7644" y="1987"/>
                    </a:cubicBezTo>
                    <a:cubicBezTo>
                      <a:pt x="7446" y="1789"/>
                      <a:pt x="7198" y="1540"/>
                      <a:pt x="6999" y="1341"/>
                    </a:cubicBezTo>
                    <a:cubicBezTo>
                      <a:pt x="6478" y="894"/>
                      <a:pt x="6478" y="894"/>
                      <a:pt x="6478" y="894"/>
                    </a:cubicBezTo>
                    <a:cubicBezTo>
                      <a:pt x="5783" y="372"/>
                      <a:pt x="5708" y="323"/>
                      <a:pt x="5163" y="0"/>
                    </a:cubicBezTo>
                    <a:cubicBezTo>
                      <a:pt x="7595" y="1366"/>
                      <a:pt x="9183" y="4099"/>
                      <a:pt x="9183" y="7453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67" name="Freeform 17"/>
              <p:cNvSpPr>
                <a:spLocks noChangeAspect="1"/>
              </p:cNvSpPr>
              <p:nvPr/>
            </p:nvSpPr>
            <p:spPr bwMode="auto">
              <a:xfrm>
                <a:off x="2325" y="1514"/>
                <a:ext cx="1105" cy="903"/>
              </a:xfrm>
              <a:custGeom>
                <a:avLst/>
                <a:gdLst>
                  <a:gd name="T0" fmla="*/ 0 w 18417"/>
                  <a:gd name="T1" fmla="*/ 0 h 15050"/>
                  <a:gd name="T2" fmla="*/ 0 w 18417"/>
                  <a:gd name="T3" fmla="*/ 0 h 15050"/>
                  <a:gd name="T4" fmla="*/ 0 w 18417"/>
                  <a:gd name="T5" fmla="*/ 0 h 15050"/>
                  <a:gd name="T6" fmla="*/ 0 w 18417"/>
                  <a:gd name="T7" fmla="*/ 0 h 15050"/>
                  <a:gd name="T8" fmla="*/ 0 w 18417"/>
                  <a:gd name="T9" fmla="*/ 0 h 15050"/>
                  <a:gd name="T10" fmla="*/ 0 w 18417"/>
                  <a:gd name="T11" fmla="*/ 0 h 15050"/>
                  <a:gd name="T12" fmla="*/ 0 w 18417"/>
                  <a:gd name="T13" fmla="*/ 0 h 15050"/>
                  <a:gd name="T14" fmla="*/ 0 w 18417"/>
                  <a:gd name="T15" fmla="*/ 0 h 15050"/>
                  <a:gd name="T16" fmla="*/ 0 w 18417"/>
                  <a:gd name="T17" fmla="*/ 0 h 15050"/>
                  <a:gd name="T18" fmla="*/ 0 w 18417"/>
                  <a:gd name="T19" fmla="*/ 0 h 15050"/>
                  <a:gd name="T20" fmla="*/ 0 w 18417"/>
                  <a:gd name="T21" fmla="*/ 0 h 15050"/>
                  <a:gd name="T22" fmla="*/ 0 w 18417"/>
                  <a:gd name="T23" fmla="*/ 0 h 15050"/>
                  <a:gd name="T24" fmla="*/ 0 w 18417"/>
                  <a:gd name="T25" fmla="*/ 0 h 15050"/>
                  <a:gd name="T26" fmla="*/ 0 w 18417"/>
                  <a:gd name="T27" fmla="*/ 0 h 15050"/>
                  <a:gd name="T28" fmla="*/ 0 w 18417"/>
                  <a:gd name="T29" fmla="*/ 0 h 15050"/>
                  <a:gd name="T30" fmla="*/ 0 w 18417"/>
                  <a:gd name="T31" fmla="*/ 0 h 15050"/>
                  <a:gd name="T32" fmla="*/ 0 w 18417"/>
                  <a:gd name="T33" fmla="*/ 0 h 15050"/>
                  <a:gd name="T34" fmla="*/ 0 w 18417"/>
                  <a:gd name="T35" fmla="*/ 0 h 15050"/>
                  <a:gd name="T36" fmla="*/ 0 w 18417"/>
                  <a:gd name="T37" fmla="*/ 0 h 15050"/>
                  <a:gd name="T38" fmla="*/ 0 w 18417"/>
                  <a:gd name="T39" fmla="*/ 0 h 15050"/>
                  <a:gd name="T40" fmla="*/ 0 w 18417"/>
                  <a:gd name="T41" fmla="*/ 0 h 15050"/>
                  <a:gd name="T42" fmla="*/ 0 w 18417"/>
                  <a:gd name="T43" fmla="*/ 0 h 15050"/>
                  <a:gd name="T44" fmla="*/ 0 w 18417"/>
                  <a:gd name="T45" fmla="*/ 0 h 15050"/>
                  <a:gd name="T46" fmla="*/ 0 w 18417"/>
                  <a:gd name="T47" fmla="*/ 0 h 15050"/>
                  <a:gd name="T48" fmla="*/ 0 w 18417"/>
                  <a:gd name="T49" fmla="*/ 0 h 15050"/>
                  <a:gd name="T50" fmla="*/ 0 w 18417"/>
                  <a:gd name="T51" fmla="*/ 0 h 15050"/>
                  <a:gd name="T52" fmla="*/ 0 w 18417"/>
                  <a:gd name="T53" fmla="*/ 0 h 15050"/>
                  <a:gd name="T54" fmla="*/ 0 w 18417"/>
                  <a:gd name="T55" fmla="*/ 0 h 15050"/>
                  <a:gd name="T56" fmla="*/ 0 w 18417"/>
                  <a:gd name="T57" fmla="*/ 0 h 15050"/>
                  <a:gd name="T58" fmla="*/ 0 w 18417"/>
                  <a:gd name="T59" fmla="*/ 0 h 15050"/>
                  <a:gd name="T60" fmla="*/ 0 w 18417"/>
                  <a:gd name="T61" fmla="*/ 0 h 15050"/>
                  <a:gd name="T62" fmla="*/ 0 w 18417"/>
                  <a:gd name="T63" fmla="*/ 0 h 15050"/>
                  <a:gd name="T64" fmla="*/ 0 w 18417"/>
                  <a:gd name="T65" fmla="*/ 0 h 15050"/>
                  <a:gd name="T66" fmla="*/ 0 w 18417"/>
                  <a:gd name="T67" fmla="*/ 0 h 15050"/>
                  <a:gd name="T68" fmla="*/ 0 w 18417"/>
                  <a:gd name="T69" fmla="*/ 0 h 15050"/>
                  <a:gd name="T70" fmla="*/ 0 w 18417"/>
                  <a:gd name="T71" fmla="*/ 0 h 15050"/>
                  <a:gd name="T72" fmla="*/ 0 w 18417"/>
                  <a:gd name="T73" fmla="*/ 0 h 15050"/>
                  <a:gd name="T74" fmla="*/ 0 w 18417"/>
                  <a:gd name="T75" fmla="*/ 0 h 15050"/>
                  <a:gd name="T76" fmla="*/ 0 w 18417"/>
                  <a:gd name="T77" fmla="*/ 0 h 150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417"/>
                  <a:gd name="T118" fmla="*/ 0 h 15050"/>
                  <a:gd name="T119" fmla="*/ 18417 w 18417"/>
                  <a:gd name="T120" fmla="*/ 15050 h 150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417" h="15050">
                    <a:moveTo>
                      <a:pt x="25" y="7723"/>
                    </a:moveTo>
                    <a:cubicBezTo>
                      <a:pt x="2958" y="0"/>
                      <a:pt x="12874" y="1788"/>
                      <a:pt x="16230" y="8791"/>
                    </a:cubicBezTo>
                    <a:cubicBezTo>
                      <a:pt x="16926" y="10232"/>
                      <a:pt x="17597" y="12467"/>
                      <a:pt x="16926" y="15050"/>
                    </a:cubicBezTo>
                    <a:cubicBezTo>
                      <a:pt x="17870" y="13411"/>
                      <a:pt x="18417" y="11548"/>
                      <a:pt x="18417" y="9611"/>
                    </a:cubicBezTo>
                    <a:cubicBezTo>
                      <a:pt x="18417" y="6258"/>
                      <a:pt x="16826" y="3526"/>
                      <a:pt x="14390" y="2160"/>
                    </a:cubicBezTo>
                    <a:cubicBezTo>
                      <a:pt x="14241" y="2086"/>
                      <a:pt x="14043" y="1962"/>
                      <a:pt x="13893" y="1887"/>
                    </a:cubicBezTo>
                    <a:cubicBezTo>
                      <a:pt x="13645" y="1788"/>
                      <a:pt x="13347" y="1639"/>
                      <a:pt x="13123" y="1540"/>
                    </a:cubicBezTo>
                    <a:cubicBezTo>
                      <a:pt x="12700" y="1391"/>
                      <a:pt x="12700" y="1391"/>
                      <a:pt x="12700" y="1391"/>
                    </a:cubicBezTo>
                    <a:cubicBezTo>
                      <a:pt x="12551" y="1341"/>
                      <a:pt x="12352" y="1291"/>
                      <a:pt x="12203" y="1242"/>
                    </a:cubicBezTo>
                    <a:cubicBezTo>
                      <a:pt x="11855" y="1142"/>
                      <a:pt x="11855" y="1142"/>
                      <a:pt x="11855" y="1142"/>
                    </a:cubicBezTo>
                    <a:cubicBezTo>
                      <a:pt x="11756" y="1117"/>
                      <a:pt x="11607" y="1093"/>
                      <a:pt x="11507" y="1068"/>
                    </a:cubicBezTo>
                    <a:cubicBezTo>
                      <a:pt x="11234" y="1018"/>
                      <a:pt x="11234" y="1018"/>
                      <a:pt x="11234" y="1018"/>
                    </a:cubicBezTo>
                    <a:cubicBezTo>
                      <a:pt x="11135" y="993"/>
                      <a:pt x="11035" y="993"/>
                      <a:pt x="10936" y="968"/>
                    </a:cubicBezTo>
                    <a:cubicBezTo>
                      <a:pt x="10687" y="944"/>
                      <a:pt x="10687" y="944"/>
                      <a:pt x="10687" y="944"/>
                    </a:cubicBezTo>
                    <a:cubicBezTo>
                      <a:pt x="10613" y="919"/>
                      <a:pt x="10513" y="919"/>
                      <a:pt x="10439" y="919"/>
                    </a:cubicBezTo>
                    <a:cubicBezTo>
                      <a:pt x="10215" y="894"/>
                      <a:pt x="10215" y="894"/>
                      <a:pt x="10215" y="894"/>
                    </a:cubicBezTo>
                    <a:cubicBezTo>
                      <a:pt x="10165" y="894"/>
                      <a:pt x="10066" y="894"/>
                      <a:pt x="9991" y="869"/>
                    </a:cubicBezTo>
                    <a:cubicBezTo>
                      <a:pt x="9793" y="869"/>
                      <a:pt x="9793" y="869"/>
                      <a:pt x="9793" y="869"/>
                    </a:cubicBezTo>
                    <a:cubicBezTo>
                      <a:pt x="9718" y="869"/>
                      <a:pt x="9643" y="869"/>
                      <a:pt x="9569" y="869"/>
                    </a:cubicBezTo>
                    <a:cubicBezTo>
                      <a:pt x="9345" y="869"/>
                      <a:pt x="9345" y="869"/>
                      <a:pt x="9345" y="869"/>
                    </a:cubicBezTo>
                    <a:cubicBezTo>
                      <a:pt x="9295" y="869"/>
                      <a:pt x="9196" y="869"/>
                      <a:pt x="9121" y="869"/>
                    </a:cubicBezTo>
                    <a:cubicBezTo>
                      <a:pt x="8898" y="894"/>
                      <a:pt x="8898" y="894"/>
                      <a:pt x="8898" y="894"/>
                    </a:cubicBezTo>
                    <a:cubicBezTo>
                      <a:pt x="8848" y="894"/>
                      <a:pt x="8749" y="894"/>
                      <a:pt x="8674" y="894"/>
                    </a:cubicBezTo>
                    <a:cubicBezTo>
                      <a:pt x="8426" y="919"/>
                      <a:pt x="8426" y="919"/>
                      <a:pt x="8426" y="919"/>
                    </a:cubicBezTo>
                    <a:cubicBezTo>
                      <a:pt x="8351" y="944"/>
                      <a:pt x="8252" y="944"/>
                      <a:pt x="8152" y="944"/>
                    </a:cubicBezTo>
                    <a:cubicBezTo>
                      <a:pt x="7829" y="993"/>
                      <a:pt x="7829" y="993"/>
                      <a:pt x="7829" y="993"/>
                    </a:cubicBezTo>
                    <a:cubicBezTo>
                      <a:pt x="6885" y="1192"/>
                      <a:pt x="6437" y="1341"/>
                      <a:pt x="5717" y="1614"/>
                    </a:cubicBezTo>
                    <a:cubicBezTo>
                      <a:pt x="5195" y="1838"/>
                      <a:pt x="5195" y="1838"/>
                      <a:pt x="5195" y="1838"/>
                    </a:cubicBezTo>
                    <a:cubicBezTo>
                      <a:pt x="4548" y="2185"/>
                      <a:pt x="4499" y="2210"/>
                      <a:pt x="4101" y="2458"/>
                    </a:cubicBezTo>
                    <a:cubicBezTo>
                      <a:pt x="3554" y="2831"/>
                      <a:pt x="3554" y="2831"/>
                      <a:pt x="3554" y="2831"/>
                    </a:cubicBezTo>
                    <a:cubicBezTo>
                      <a:pt x="3331" y="3030"/>
                      <a:pt x="3007" y="3278"/>
                      <a:pt x="2784" y="3477"/>
                    </a:cubicBezTo>
                    <a:cubicBezTo>
                      <a:pt x="2262" y="3998"/>
                      <a:pt x="2262" y="3998"/>
                      <a:pt x="2262" y="3998"/>
                    </a:cubicBezTo>
                    <a:cubicBezTo>
                      <a:pt x="2088" y="4197"/>
                      <a:pt x="1839" y="4470"/>
                      <a:pt x="1665" y="4694"/>
                    </a:cubicBezTo>
                    <a:cubicBezTo>
                      <a:pt x="1218" y="5290"/>
                      <a:pt x="1218" y="5290"/>
                      <a:pt x="1218" y="5290"/>
                    </a:cubicBezTo>
                    <a:cubicBezTo>
                      <a:pt x="1094" y="5513"/>
                      <a:pt x="895" y="5811"/>
                      <a:pt x="771" y="6035"/>
                    </a:cubicBezTo>
                    <a:cubicBezTo>
                      <a:pt x="423" y="6730"/>
                      <a:pt x="423" y="6730"/>
                      <a:pt x="423" y="6730"/>
                    </a:cubicBezTo>
                    <a:cubicBezTo>
                      <a:pt x="323" y="6954"/>
                      <a:pt x="199" y="7276"/>
                      <a:pt x="100" y="7525"/>
                    </a:cubicBezTo>
                    <a:cubicBezTo>
                      <a:pt x="75" y="7624"/>
                      <a:pt x="25" y="7748"/>
                      <a:pt x="0" y="7823"/>
                    </a:cubicBezTo>
                    <a:cubicBezTo>
                      <a:pt x="0" y="7798"/>
                      <a:pt x="25" y="7748"/>
                      <a:pt x="25" y="7723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68" name="Freeform 18"/>
              <p:cNvSpPr>
                <a:spLocks noChangeAspect="1"/>
              </p:cNvSpPr>
              <p:nvPr/>
            </p:nvSpPr>
            <p:spPr bwMode="auto">
              <a:xfrm>
                <a:off x="2977" y="1643"/>
                <a:ext cx="514" cy="1110"/>
              </a:xfrm>
              <a:custGeom>
                <a:avLst/>
                <a:gdLst>
                  <a:gd name="T0" fmla="*/ 0 w 8566"/>
                  <a:gd name="T1" fmla="*/ 0 h 18500"/>
                  <a:gd name="T2" fmla="*/ 0 w 8566"/>
                  <a:gd name="T3" fmla="*/ 0 h 18500"/>
                  <a:gd name="T4" fmla="*/ 0 w 8566"/>
                  <a:gd name="T5" fmla="*/ 0 h 18500"/>
                  <a:gd name="T6" fmla="*/ 0 w 8566"/>
                  <a:gd name="T7" fmla="*/ 0 h 18500"/>
                  <a:gd name="T8" fmla="*/ 0 w 8566"/>
                  <a:gd name="T9" fmla="*/ 0 h 18500"/>
                  <a:gd name="T10" fmla="*/ 0 w 8566"/>
                  <a:gd name="T11" fmla="*/ 0 h 18500"/>
                  <a:gd name="T12" fmla="*/ 0 w 8566"/>
                  <a:gd name="T13" fmla="*/ 0 h 18500"/>
                  <a:gd name="T14" fmla="*/ 0 w 8566"/>
                  <a:gd name="T15" fmla="*/ 0 h 18500"/>
                  <a:gd name="T16" fmla="*/ 0 w 8566"/>
                  <a:gd name="T17" fmla="*/ 0 h 18500"/>
                  <a:gd name="T18" fmla="*/ 0 w 8566"/>
                  <a:gd name="T19" fmla="*/ 0 h 18500"/>
                  <a:gd name="T20" fmla="*/ 0 w 8566"/>
                  <a:gd name="T21" fmla="*/ 0 h 18500"/>
                  <a:gd name="T22" fmla="*/ 0 w 8566"/>
                  <a:gd name="T23" fmla="*/ 0 h 18500"/>
                  <a:gd name="T24" fmla="*/ 0 w 8566"/>
                  <a:gd name="T25" fmla="*/ 0 h 18500"/>
                  <a:gd name="T26" fmla="*/ 0 w 8566"/>
                  <a:gd name="T27" fmla="*/ 0 h 18500"/>
                  <a:gd name="T28" fmla="*/ 0 w 8566"/>
                  <a:gd name="T29" fmla="*/ 0 h 18500"/>
                  <a:gd name="T30" fmla="*/ 0 w 8566"/>
                  <a:gd name="T31" fmla="*/ 0 h 18500"/>
                  <a:gd name="T32" fmla="*/ 0 w 8566"/>
                  <a:gd name="T33" fmla="*/ 0 h 18500"/>
                  <a:gd name="T34" fmla="*/ 0 w 8566"/>
                  <a:gd name="T35" fmla="*/ 0 h 18500"/>
                  <a:gd name="T36" fmla="*/ 0 w 8566"/>
                  <a:gd name="T37" fmla="*/ 0 h 18500"/>
                  <a:gd name="T38" fmla="*/ 0 w 8566"/>
                  <a:gd name="T39" fmla="*/ 0 h 18500"/>
                  <a:gd name="T40" fmla="*/ 0 w 8566"/>
                  <a:gd name="T41" fmla="*/ 0 h 18500"/>
                  <a:gd name="T42" fmla="*/ 0 w 8566"/>
                  <a:gd name="T43" fmla="*/ 0 h 18500"/>
                  <a:gd name="T44" fmla="*/ 0 w 8566"/>
                  <a:gd name="T45" fmla="*/ 0 h 18500"/>
                  <a:gd name="T46" fmla="*/ 0 w 8566"/>
                  <a:gd name="T47" fmla="*/ 0 h 18500"/>
                  <a:gd name="T48" fmla="*/ 0 w 8566"/>
                  <a:gd name="T49" fmla="*/ 0 h 18500"/>
                  <a:gd name="T50" fmla="*/ 0 w 8566"/>
                  <a:gd name="T51" fmla="*/ 0 h 18500"/>
                  <a:gd name="T52" fmla="*/ 0 w 8566"/>
                  <a:gd name="T53" fmla="*/ 0 h 18500"/>
                  <a:gd name="T54" fmla="*/ 0 w 8566"/>
                  <a:gd name="T55" fmla="*/ 0 h 18500"/>
                  <a:gd name="T56" fmla="*/ 0 w 8566"/>
                  <a:gd name="T57" fmla="*/ 0 h 18500"/>
                  <a:gd name="T58" fmla="*/ 0 w 8566"/>
                  <a:gd name="T59" fmla="*/ 0 h 18500"/>
                  <a:gd name="T60" fmla="*/ 0 w 8566"/>
                  <a:gd name="T61" fmla="*/ 0 h 18500"/>
                  <a:gd name="T62" fmla="*/ 0 w 8566"/>
                  <a:gd name="T63" fmla="*/ 0 h 18500"/>
                  <a:gd name="T64" fmla="*/ 0 w 8566"/>
                  <a:gd name="T65" fmla="*/ 0 h 185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566"/>
                  <a:gd name="T100" fmla="*/ 0 h 18500"/>
                  <a:gd name="T101" fmla="*/ 8566 w 8566"/>
                  <a:gd name="T102" fmla="*/ 18500 h 185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566" h="18500">
                    <a:moveTo>
                      <a:pt x="7548" y="7459"/>
                    </a:moveTo>
                    <a:cubicBezTo>
                      <a:pt x="7548" y="9399"/>
                      <a:pt x="7002" y="11264"/>
                      <a:pt x="6059" y="12905"/>
                    </a:cubicBezTo>
                    <a:cubicBezTo>
                      <a:pt x="6059" y="12905"/>
                      <a:pt x="6059" y="12905"/>
                      <a:pt x="6059" y="12905"/>
                    </a:cubicBezTo>
                    <a:cubicBezTo>
                      <a:pt x="5413" y="15889"/>
                      <a:pt x="3104" y="18052"/>
                      <a:pt x="0" y="18500"/>
                    </a:cubicBezTo>
                    <a:cubicBezTo>
                      <a:pt x="347" y="18450"/>
                      <a:pt x="347" y="18450"/>
                      <a:pt x="347" y="18450"/>
                    </a:cubicBezTo>
                    <a:cubicBezTo>
                      <a:pt x="844" y="18351"/>
                      <a:pt x="1390" y="18251"/>
                      <a:pt x="2284" y="17903"/>
                    </a:cubicBezTo>
                    <a:cubicBezTo>
                      <a:pt x="2806" y="17679"/>
                      <a:pt x="2806" y="17679"/>
                      <a:pt x="2806" y="17679"/>
                    </a:cubicBezTo>
                    <a:cubicBezTo>
                      <a:pt x="3451" y="17356"/>
                      <a:pt x="3501" y="17331"/>
                      <a:pt x="3923" y="17082"/>
                    </a:cubicBezTo>
                    <a:cubicBezTo>
                      <a:pt x="4469" y="16709"/>
                      <a:pt x="4469" y="16709"/>
                      <a:pt x="4469" y="16709"/>
                    </a:cubicBezTo>
                    <a:cubicBezTo>
                      <a:pt x="4718" y="16511"/>
                      <a:pt x="5040" y="16262"/>
                      <a:pt x="5264" y="16063"/>
                    </a:cubicBezTo>
                    <a:cubicBezTo>
                      <a:pt x="5785" y="15566"/>
                      <a:pt x="5785" y="15566"/>
                      <a:pt x="5785" y="15566"/>
                    </a:cubicBezTo>
                    <a:cubicBezTo>
                      <a:pt x="5959" y="15342"/>
                      <a:pt x="6208" y="15068"/>
                      <a:pt x="6381" y="14869"/>
                    </a:cubicBezTo>
                    <a:cubicBezTo>
                      <a:pt x="6828" y="14248"/>
                      <a:pt x="6828" y="14248"/>
                      <a:pt x="6828" y="14248"/>
                    </a:cubicBezTo>
                    <a:cubicBezTo>
                      <a:pt x="6977" y="14049"/>
                      <a:pt x="7176" y="13750"/>
                      <a:pt x="7300" y="13502"/>
                    </a:cubicBezTo>
                    <a:cubicBezTo>
                      <a:pt x="7648" y="12830"/>
                      <a:pt x="7648" y="12830"/>
                      <a:pt x="7648" y="12830"/>
                    </a:cubicBezTo>
                    <a:cubicBezTo>
                      <a:pt x="7747" y="12607"/>
                      <a:pt x="7896" y="12283"/>
                      <a:pt x="7971" y="12035"/>
                    </a:cubicBezTo>
                    <a:cubicBezTo>
                      <a:pt x="8219" y="11289"/>
                      <a:pt x="8219" y="11289"/>
                      <a:pt x="8219" y="11289"/>
                    </a:cubicBezTo>
                    <a:cubicBezTo>
                      <a:pt x="8268" y="11040"/>
                      <a:pt x="8343" y="10692"/>
                      <a:pt x="8393" y="10443"/>
                    </a:cubicBezTo>
                    <a:cubicBezTo>
                      <a:pt x="8517" y="9648"/>
                      <a:pt x="8517" y="9648"/>
                      <a:pt x="8517" y="9648"/>
                    </a:cubicBezTo>
                    <a:cubicBezTo>
                      <a:pt x="8542" y="9349"/>
                      <a:pt x="8566" y="8976"/>
                      <a:pt x="8566" y="8678"/>
                    </a:cubicBezTo>
                    <a:cubicBezTo>
                      <a:pt x="8542" y="7857"/>
                      <a:pt x="8542" y="7857"/>
                      <a:pt x="8542" y="7857"/>
                    </a:cubicBezTo>
                    <a:cubicBezTo>
                      <a:pt x="8492" y="7609"/>
                      <a:pt x="8467" y="7261"/>
                      <a:pt x="8417" y="6987"/>
                    </a:cubicBezTo>
                    <a:cubicBezTo>
                      <a:pt x="8268" y="6216"/>
                      <a:pt x="8268" y="6216"/>
                      <a:pt x="8268" y="6216"/>
                    </a:cubicBezTo>
                    <a:cubicBezTo>
                      <a:pt x="8194" y="5968"/>
                      <a:pt x="8095" y="5644"/>
                      <a:pt x="8020" y="5396"/>
                    </a:cubicBezTo>
                    <a:cubicBezTo>
                      <a:pt x="7747" y="4675"/>
                      <a:pt x="7747" y="4675"/>
                      <a:pt x="7747" y="4675"/>
                    </a:cubicBezTo>
                    <a:cubicBezTo>
                      <a:pt x="7623" y="4451"/>
                      <a:pt x="7499" y="4127"/>
                      <a:pt x="7375" y="3904"/>
                    </a:cubicBezTo>
                    <a:cubicBezTo>
                      <a:pt x="6977" y="3257"/>
                      <a:pt x="6977" y="3257"/>
                      <a:pt x="6977" y="3257"/>
                    </a:cubicBezTo>
                    <a:cubicBezTo>
                      <a:pt x="6828" y="3058"/>
                      <a:pt x="6630" y="2760"/>
                      <a:pt x="6481" y="2561"/>
                    </a:cubicBezTo>
                    <a:cubicBezTo>
                      <a:pt x="6009" y="1989"/>
                      <a:pt x="6009" y="1989"/>
                      <a:pt x="6009" y="1989"/>
                    </a:cubicBezTo>
                    <a:cubicBezTo>
                      <a:pt x="5810" y="1790"/>
                      <a:pt x="5562" y="1541"/>
                      <a:pt x="5363" y="1343"/>
                    </a:cubicBezTo>
                    <a:cubicBezTo>
                      <a:pt x="4842" y="895"/>
                      <a:pt x="4842" y="895"/>
                      <a:pt x="4842" y="895"/>
                    </a:cubicBezTo>
                    <a:cubicBezTo>
                      <a:pt x="4147" y="373"/>
                      <a:pt x="4072" y="323"/>
                      <a:pt x="3526" y="0"/>
                    </a:cubicBezTo>
                    <a:cubicBezTo>
                      <a:pt x="5959" y="1367"/>
                      <a:pt x="7548" y="4103"/>
                      <a:pt x="7548" y="7459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69" name="Freeform 19"/>
              <p:cNvSpPr>
                <a:spLocks noChangeAspect="1"/>
              </p:cNvSpPr>
              <p:nvPr/>
            </p:nvSpPr>
            <p:spPr bwMode="auto">
              <a:xfrm>
                <a:off x="2371" y="1436"/>
                <a:ext cx="1059" cy="893"/>
              </a:xfrm>
              <a:custGeom>
                <a:avLst/>
                <a:gdLst>
                  <a:gd name="T0" fmla="*/ 0 w 17650"/>
                  <a:gd name="T1" fmla="*/ 0 h 14883"/>
                  <a:gd name="T2" fmla="*/ 0 w 17650"/>
                  <a:gd name="T3" fmla="*/ 0 h 14883"/>
                  <a:gd name="T4" fmla="*/ 0 w 17650"/>
                  <a:gd name="T5" fmla="*/ 0 h 14883"/>
                  <a:gd name="T6" fmla="*/ 0 w 17650"/>
                  <a:gd name="T7" fmla="*/ 0 h 14883"/>
                  <a:gd name="T8" fmla="*/ 0 w 17650"/>
                  <a:gd name="T9" fmla="*/ 0 h 14883"/>
                  <a:gd name="T10" fmla="*/ 0 w 17650"/>
                  <a:gd name="T11" fmla="*/ 0 h 14883"/>
                  <a:gd name="T12" fmla="*/ 0 w 17650"/>
                  <a:gd name="T13" fmla="*/ 0 h 14883"/>
                  <a:gd name="T14" fmla="*/ 0 w 17650"/>
                  <a:gd name="T15" fmla="*/ 0 h 14883"/>
                  <a:gd name="T16" fmla="*/ 0 w 17650"/>
                  <a:gd name="T17" fmla="*/ 0 h 14883"/>
                  <a:gd name="T18" fmla="*/ 0 w 17650"/>
                  <a:gd name="T19" fmla="*/ 0 h 14883"/>
                  <a:gd name="T20" fmla="*/ 0 w 17650"/>
                  <a:gd name="T21" fmla="*/ 0 h 14883"/>
                  <a:gd name="T22" fmla="*/ 0 w 17650"/>
                  <a:gd name="T23" fmla="*/ 0 h 14883"/>
                  <a:gd name="T24" fmla="*/ 0 w 17650"/>
                  <a:gd name="T25" fmla="*/ 0 h 14883"/>
                  <a:gd name="T26" fmla="*/ 0 w 17650"/>
                  <a:gd name="T27" fmla="*/ 0 h 14883"/>
                  <a:gd name="T28" fmla="*/ 0 w 17650"/>
                  <a:gd name="T29" fmla="*/ 0 h 14883"/>
                  <a:gd name="T30" fmla="*/ 0 w 17650"/>
                  <a:gd name="T31" fmla="*/ 0 h 14883"/>
                  <a:gd name="T32" fmla="*/ 0 w 17650"/>
                  <a:gd name="T33" fmla="*/ 0 h 14883"/>
                  <a:gd name="T34" fmla="*/ 0 w 17650"/>
                  <a:gd name="T35" fmla="*/ 0 h 14883"/>
                  <a:gd name="T36" fmla="*/ 0 w 17650"/>
                  <a:gd name="T37" fmla="*/ 0 h 14883"/>
                  <a:gd name="T38" fmla="*/ 0 w 17650"/>
                  <a:gd name="T39" fmla="*/ 0 h 14883"/>
                  <a:gd name="T40" fmla="*/ 0 w 17650"/>
                  <a:gd name="T41" fmla="*/ 0 h 14883"/>
                  <a:gd name="T42" fmla="*/ 0 w 17650"/>
                  <a:gd name="T43" fmla="*/ 0 h 14883"/>
                  <a:gd name="T44" fmla="*/ 0 w 17650"/>
                  <a:gd name="T45" fmla="*/ 0 h 14883"/>
                  <a:gd name="T46" fmla="*/ 0 w 17650"/>
                  <a:gd name="T47" fmla="*/ 0 h 14883"/>
                  <a:gd name="T48" fmla="*/ 0 w 17650"/>
                  <a:gd name="T49" fmla="*/ 0 h 14883"/>
                  <a:gd name="T50" fmla="*/ 0 w 17650"/>
                  <a:gd name="T51" fmla="*/ 0 h 14883"/>
                  <a:gd name="T52" fmla="*/ 0 w 17650"/>
                  <a:gd name="T53" fmla="*/ 0 h 14883"/>
                  <a:gd name="T54" fmla="*/ 0 w 17650"/>
                  <a:gd name="T55" fmla="*/ 0 h 14883"/>
                  <a:gd name="T56" fmla="*/ 0 w 17650"/>
                  <a:gd name="T57" fmla="*/ 0 h 14883"/>
                  <a:gd name="T58" fmla="*/ 0 w 17650"/>
                  <a:gd name="T59" fmla="*/ 0 h 14883"/>
                  <a:gd name="T60" fmla="*/ 0 w 17650"/>
                  <a:gd name="T61" fmla="*/ 0 h 14883"/>
                  <a:gd name="T62" fmla="*/ 0 w 17650"/>
                  <a:gd name="T63" fmla="*/ 0 h 14883"/>
                  <a:gd name="T64" fmla="*/ 0 w 17650"/>
                  <a:gd name="T65" fmla="*/ 0 h 14883"/>
                  <a:gd name="T66" fmla="*/ 0 w 17650"/>
                  <a:gd name="T67" fmla="*/ 0 h 14883"/>
                  <a:gd name="T68" fmla="*/ 0 w 17650"/>
                  <a:gd name="T69" fmla="*/ 0 h 14883"/>
                  <a:gd name="T70" fmla="*/ 0 w 17650"/>
                  <a:gd name="T71" fmla="*/ 0 h 14883"/>
                  <a:gd name="T72" fmla="*/ 0 w 17650"/>
                  <a:gd name="T73" fmla="*/ 0 h 1488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650"/>
                  <a:gd name="T112" fmla="*/ 0 h 14883"/>
                  <a:gd name="T113" fmla="*/ 17650 w 17650"/>
                  <a:gd name="T114" fmla="*/ 14883 h 1488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650" h="14883">
                    <a:moveTo>
                      <a:pt x="373" y="6708"/>
                    </a:moveTo>
                    <a:cubicBezTo>
                      <a:pt x="5096" y="0"/>
                      <a:pt x="15437" y="4621"/>
                      <a:pt x="16780" y="12150"/>
                    </a:cubicBezTo>
                    <a:cubicBezTo>
                      <a:pt x="16954" y="13194"/>
                      <a:pt x="17028" y="13541"/>
                      <a:pt x="16879" y="14883"/>
                    </a:cubicBezTo>
                    <a:cubicBezTo>
                      <a:pt x="17376" y="13616"/>
                      <a:pt x="17650" y="12274"/>
                      <a:pt x="17650" y="10908"/>
                    </a:cubicBezTo>
                    <a:cubicBezTo>
                      <a:pt x="17650" y="7553"/>
                      <a:pt x="16059" y="4820"/>
                      <a:pt x="13623" y="3454"/>
                    </a:cubicBezTo>
                    <a:cubicBezTo>
                      <a:pt x="13473" y="3379"/>
                      <a:pt x="13275" y="3255"/>
                      <a:pt x="13125" y="3180"/>
                    </a:cubicBezTo>
                    <a:cubicBezTo>
                      <a:pt x="12877" y="3081"/>
                      <a:pt x="12579" y="2932"/>
                      <a:pt x="12355" y="2832"/>
                    </a:cubicBezTo>
                    <a:cubicBezTo>
                      <a:pt x="11932" y="2683"/>
                      <a:pt x="11932" y="2683"/>
                      <a:pt x="11932" y="2683"/>
                    </a:cubicBezTo>
                    <a:cubicBezTo>
                      <a:pt x="11783" y="2634"/>
                      <a:pt x="11584" y="2584"/>
                      <a:pt x="11435" y="2534"/>
                    </a:cubicBezTo>
                    <a:cubicBezTo>
                      <a:pt x="11087" y="2435"/>
                      <a:pt x="11087" y="2435"/>
                      <a:pt x="11087" y="2435"/>
                    </a:cubicBezTo>
                    <a:cubicBezTo>
                      <a:pt x="10988" y="2410"/>
                      <a:pt x="10838" y="2385"/>
                      <a:pt x="10739" y="2360"/>
                    </a:cubicBezTo>
                    <a:cubicBezTo>
                      <a:pt x="10466" y="2311"/>
                      <a:pt x="10466" y="2311"/>
                      <a:pt x="10466" y="2311"/>
                    </a:cubicBezTo>
                    <a:cubicBezTo>
                      <a:pt x="10366" y="2286"/>
                      <a:pt x="10267" y="2286"/>
                      <a:pt x="10167" y="2261"/>
                    </a:cubicBezTo>
                    <a:cubicBezTo>
                      <a:pt x="9919" y="2236"/>
                      <a:pt x="9919" y="2236"/>
                      <a:pt x="9919" y="2236"/>
                    </a:cubicBezTo>
                    <a:cubicBezTo>
                      <a:pt x="9844" y="2211"/>
                      <a:pt x="9745" y="2211"/>
                      <a:pt x="9670" y="2211"/>
                    </a:cubicBezTo>
                    <a:cubicBezTo>
                      <a:pt x="9446" y="2186"/>
                      <a:pt x="9446" y="2186"/>
                      <a:pt x="9446" y="2186"/>
                    </a:cubicBezTo>
                    <a:cubicBezTo>
                      <a:pt x="9397" y="2186"/>
                      <a:pt x="9297" y="2186"/>
                      <a:pt x="9223" y="2161"/>
                    </a:cubicBezTo>
                    <a:cubicBezTo>
                      <a:pt x="9024" y="2161"/>
                      <a:pt x="9024" y="2161"/>
                      <a:pt x="9024" y="2161"/>
                    </a:cubicBezTo>
                    <a:cubicBezTo>
                      <a:pt x="8949" y="2161"/>
                      <a:pt x="8875" y="2161"/>
                      <a:pt x="8800" y="2161"/>
                    </a:cubicBezTo>
                    <a:cubicBezTo>
                      <a:pt x="8576" y="2161"/>
                      <a:pt x="8576" y="2161"/>
                      <a:pt x="8576" y="2161"/>
                    </a:cubicBezTo>
                    <a:cubicBezTo>
                      <a:pt x="8526" y="2161"/>
                      <a:pt x="8427" y="2161"/>
                      <a:pt x="8352" y="2161"/>
                    </a:cubicBezTo>
                    <a:cubicBezTo>
                      <a:pt x="8129" y="2186"/>
                      <a:pt x="8129" y="2186"/>
                      <a:pt x="8129" y="2186"/>
                    </a:cubicBezTo>
                    <a:cubicBezTo>
                      <a:pt x="8079" y="2186"/>
                      <a:pt x="7980" y="2186"/>
                      <a:pt x="7905" y="2186"/>
                    </a:cubicBezTo>
                    <a:cubicBezTo>
                      <a:pt x="7656" y="2211"/>
                      <a:pt x="7656" y="2211"/>
                      <a:pt x="7656" y="2211"/>
                    </a:cubicBezTo>
                    <a:cubicBezTo>
                      <a:pt x="7582" y="2236"/>
                      <a:pt x="7482" y="2236"/>
                      <a:pt x="7383" y="2236"/>
                    </a:cubicBezTo>
                    <a:cubicBezTo>
                      <a:pt x="7060" y="2286"/>
                      <a:pt x="7060" y="2286"/>
                      <a:pt x="7060" y="2286"/>
                    </a:cubicBezTo>
                    <a:cubicBezTo>
                      <a:pt x="6115" y="2484"/>
                      <a:pt x="5668" y="2634"/>
                      <a:pt x="4947" y="2907"/>
                    </a:cubicBezTo>
                    <a:cubicBezTo>
                      <a:pt x="4425" y="3131"/>
                      <a:pt x="4425" y="3131"/>
                      <a:pt x="4425" y="3131"/>
                    </a:cubicBezTo>
                    <a:cubicBezTo>
                      <a:pt x="3778" y="3478"/>
                      <a:pt x="3729" y="3503"/>
                      <a:pt x="3331" y="3752"/>
                    </a:cubicBezTo>
                    <a:cubicBezTo>
                      <a:pt x="2784" y="4124"/>
                      <a:pt x="2784" y="4124"/>
                      <a:pt x="2784" y="4124"/>
                    </a:cubicBezTo>
                    <a:cubicBezTo>
                      <a:pt x="2560" y="4323"/>
                      <a:pt x="2237" y="4572"/>
                      <a:pt x="2013" y="4770"/>
                    </a:cubicBezTo>
                    <a:cubicBezTo>
                      <a:pt x="1491" y="5292"/>
                      <a:pt x="1491" y="5292"/>
                      <a:pt x="1491" y="5292"/>
                    </a:cubicBezTo>
                    <a:cubicBezTo>
                      <a:pt x="1317" y="5491"/>
                      <a:pt x="1069" y="5764"/>
                      <a:pt x="895" y="5988"/>
                    </a:cubicBezTo>
                    <a:cubicBezTo>
                      <a:pt x="447" y="6584"/>
                      <a:pt x="447" y="6584"/>
                      <a:pt x="447" y="6584"/>
                    </a:cubicBezTo>
                    <a:cubicBezTo>
                      <a:pt x="323" y="6808"/>
                      <a:pt x="124" y="7106"/>
                      <a:pt x="0" y="7330"/>
                    </a:cubicBezTo>
                    <a:cubicBezTo>
                      <a:pt x="273" y="6882"/>
                      <a:pt x="273" y="6882"/>
                      <a:pt x="273" y="6882"/>
                    </a:cubicBezTo>
                    <a:cubicBezTo>
                      <a:pt x="298" y="6833"/>
                      <a:pt x="348" y="6758"/>
                      <a:pt x="373" y="6708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70" name="Freeform 20"/>
              <p:cNvSpPr>
                <a:spLocks noChangeAspect="1"/>
              </p:cNvSpPr>
              <p:nvPr/>
            </p:nvSpPr>
            <p:spPr bwMode="auto">
              <a:xfrm>
                <a:off x="3072" y="1643"/>
                <a:ext cx="419" cy="1089"/>
              </a:xfrm>
              <a:custGeom>
                <a:avLst/>
                <a:gdLst>
                  <a:gd name="T0" fmla="*/ 0 w 6983"/>
                  <a:gd name="T1" fmla="*/ 0 h 18150"/>
                  <a:gd name="T2" fmla="*/ 0 w 6983"/>
                  <a:gd name="T3" fmla="*/ 0 h 18150"/>
                  <a:gd name="T4" fmla="*/ 0 w 6983"/>
                  <a:gd name="T5" fmla="*/ 0 h 18150"/>
                  <a:gd name="T6" fmla="*/ 0 w 6983"/>
                  <a:gd name="T7" fmla="*/ 0 h 18150"/>
                  <a:gd name="T8" fmla="*/ 0 w 6983"/>
                  <a:gd name="T9" fmla="*/ 0 h 18150"/>
                  <a:gd name="T10" fmla="*/ 0 w 6983"/>
                  <a:gd name="T11" fmla="*/ 0 h 18150"/>
                  <a:gd name="T12" fmla="*/ 0 w 6983"/>
                  <a:gd name="T13" fmla="*/ 0 h 18150"/>
                  <a:gd name="T14" fmla="*/ 0 w 6983"/>
                  <a:gd name="T15" fmla="*/ 0 h 18150"/>
                  <a:gd name="T16" fmla="*/ 0 w 6983"/>
                  <a:gd name="T17" fmla="*/ 0 h 18150"/>
                  <a:gd name="T18" fmla="*/ 0 w 6983"/>
                  <a:gd name="T19" fmla="*/ 0 h 18150"/>
                  <a:gd name="T20" fmla="*/ 0 w 6983"/>
                  <a:gd name="T21" fmla="*/ 0 h 18150"/>
                  <a:gd name="T22" fmla="*/ 0 w 6983"/>
                  <a:gd name="T23" fmla="*/ 0 h 18150"/>
                  <a:gd name="T24" fmla="*/ 0 w 6983"/>
                  <a:gd name="T25" fmla="*/ 0 h 18150"/>
                  <a:gd name="T26" fmla="*/ 0 w 6983"/>
                  <a:gd name="T27" fmla="*/ 0 h 18150"/>
                  <a:gd name="T28" fmla="*/ 0 w 6983"/>
                  <a:gd name="T29" fmla="*/ 0 h 18150"/>
                  <a:gd name="T30" fmla="*/ 0 w 6983"/>
                  <a:gd name="T31" fmla="*/ 0 h 18150"/>
                  <a:gd name="T32" fmla="*/ 0 w 6983"/>
                  <a:gd name="T33" fmla="*/ 0 h 18150"/>
                  <a:gd name="T34" fmla="*/ 0 w 6983"/>
                  <a:gd name="T35" fmla="*/ 0 h 18150"/>
                  <a:gd name="T36" fmla="*/ 0 w 6983"/>
                  <a:gd name="T37" fmla="*/ 0 h 18150"/>
                  <a:gd name="T38" fmla="*/ 0 w 6983"/>
                  <a:gd name="T39" fmla="*/ 0 h 18150"/>
                  <a:gd name="T40" fmla="*/ 0 w 6983"/>
                  <a:gd name="T41" fmla="*/ 0 h 18150"/>
                  <a:gd name="T42" fmla="*/ 0 w 6983"/>
                  <a:gd name="T43" fmla="*/ 0 h 18150"/>
                  <a:gd name="T44" fmla="*/ 0 w 6983"/>
                  <a:gd name="T45" fmla="*/ 0 h 18150"/>
                  <a:gd name="T46" fmla="*/ 0 w 6983"/>
                  <a:gd name="T47" fmla="*/ 0 h 18150"/>
                  <a:gd name="T48" fmla="*/ 0 w 6983"/>
                  <a:gd name="T49" fmla="*/ 0 h 18150"/>
                  <a:gd name="T50" fmla="*/ 0 w 6983"/>
                  <a:gd name="T51" fmla="*/ 0 h 18150"/>
                  <a:gd name="T52" fmla="*/ 0 w 6983"/>
                  <a:gd name="T53" fmla="*/ 0 h 18150"/>
                  <a:gd name="T54" fmla="*/ 0 w 6983"/>
                  <a:gd name="T55" fmla="*/ 0 h 18150"/>
                  <a:gd name="T56" fmla="*/ 0 w 6983"/>
                  <a:gd name="T57" fmla="*/ 0 h 18150"/>
                  <a:gd name="T58" fmla="*/ 0 w 6983"/>
                  <a:gd name="T59" fmla="*/ 0 h 18150"/>
                  <a:gd name="T60" fmla="*/ 0 w 6983"/>
                  <a:gd name="T61" fmla="*/ 0 h 18150"/>
                  <a:gd name="T62" fmla="*/ 0 w 6983"/>
                  <a:gd name="T63" fmla="*/ 0 h 18150"/>
                  <a:gd name="T64" fmla="*/ 0 w 6983"/>
                  <a:gd name="T65" fmla="*/ 0 h 181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983"/>
                  <a:gd name="T100" fmla="*/ 0 h 18150"/>
                  <a:gd name="T101" fmla="*/ 6983 w 6983"/>
                  <a:gd name="T102" fmla="*/ 18150 h 181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983" h="18150">
                    <a:moveTo>
                      <a:pt x="5965" y="7459"/>
                    </a:moveTo>
                    <a:cubicBezTo>
                      <a:pt x="5965" y="8826"/>
                      <a:pt x="5691" y="10169"/>
                      <a:pt x="5194" y="11437"/>
                    </a:cubicBezTo>
                    <a:cubicBezTo>
                      <a:pt x="5194" y="11437"/>
                      <a:pt x="5194" y="11437"/>
                      <a:pt x="5194" y="11437"/>
                    </a:cubicBezTo>
                    <a:cubicBezTo>
                      <a:pt x="5144" y="14495"/>
                      <a:pt x="3032" y="17180"/>
                      <a:pt x="0" y="18150"/>
                    </a:cubicBezTo>
                    <a:cubicBezTo>
                      <a:pt x="348" y="18025"/>
                      <a:pt x="348" y="18025"/>
                      <a:pt x="348" y="18025"/>
                    </a:cubicBezTo>
                    <a:cubicBezTo>
                      <a:pt x="696" y="17901"/>
                      <a:pt x="696" y="17901"/>
                      <a:pt x="696" y="17901"/>
                    </a:cubicBezTo>
                    <a:cubicBezTo>
                      <a:pt x="1218" y="17677"/>
                      <a:pt x="1218" y="17677"/>
                      <a:pt x="1218" y="17677"/>
                    </a:cubicBezTo>
                    <a:cubicBezTo>
                      <a:pt x="1864" y="17354"/>
                      <a:pt x="1914" y="17329"/>
                      <a:pt x="2336" y="17081"/>
                    </a:cubicBezTo>
                    <a:cubicBezTo>
                      <a:pt x="2883" y="16708"/>
                      <a:pt x="2883" y="16708"/>
                      <a:pt x="2883" y="16708"/>
                    </a:cubicBezTo>
                    <a:cubicBezTo>
                      <a:pt x="3131" y="16509"/>
                      <a:pt x="3455" y="16260"/>
                      <a:pt x="3678" y="16061"/>
                    </a:cubicBezTo>
                    <a:cubicBezTo>
                      <a:pt x="4200" y="15564"/>
                      <a:pt x="4200" y="15564"/>
                      <a:pt x="4200" y="15564"/>
                    </a:cubicBezTo>
                    <a:cubicBezTo>
                      <a:pt x="4374" y="15340"/>
                      <a:pt x="4623" y="15067"/>
                      <a:pt x="4797" y="14868"/>
                    </a:cubicBezTo>
                    <a:cubicBezTo>
                      <a:pt x="5244" y="14246"/>
                      <a:pt x="5244" y="14246"/>
                      <a:pt x="5244" y="14246"/>
                    </a:cubicBezTo>
                    <a:cubicBezTo>
                      <a:pt x="5393" y="14047"/>
                      <a:pt x="5592" y="13749"/>
                      <a:pt x="5716" y="13500"/>
                    </a:cubicBezTo>
                    <a:cubicBezTo>
                      <a:pt x="6064" y="12829"/>
                      <a:pt x="6064" y="12829"/>
                      <a:pt x="6064" y="12829"/>
                    </a:cubicBezTo>
                    <a:cubicBezTo>
                      <a:pt x="6163" y="12605"/>
                      <a:pt x="6312" y="12282"/>
                      <a:pt x="6387" y="12034"/>
                    </a:cubicBezTo>
                    <a:cubicBezTo>
                      <a:pt x="6636" y="11288"/>
                      <a:pt x="6636" y="11288"/>
                      <a:pt x="6636" y="11288"/>
                    </a:cubicBezTo>
                    <a:cubicBezTo>
                      <a:pt x="6685" y="11039"/>
                      <a:pt x="6760" y="10691"/>
                      <a:pt x="6810" y="10442"/>
                    </a:cubicBezTo>
                    <a:cubicBezTo>
                      <a:pt x="6934" y="9647"/>
                      <a:pt x="6934" y="9647"/>
                      <a:pt x="6934" y="9647"/>
                    </a:cubicBezTo>
                    <a:cubicBezTo>
                      <a:pt x="6959" y="9348"/>
                      <a:pt x="6983" y="8975"/>
                      <a:pt x="6983" y="8677"/>
                    </a:cubicBezTo>
                    <a:cubicBezTo>
                      <a:pt x="6959" y="7857"/>
                      <a:pt x="6959" y="7857"/>
                      <a:pt x="6959" y="7857"/>
                    </a:cubicBezTo>
                    <a:cubicBezTo>
                      <a:pt x="6909" y="7608"/>
                      <a:pt x="6884" y="7260"/>
                      <a:pt x="6834" y="6986"/>
                    </a:cubicBezTo>
                    <a:cubicBezTo>
                      <a:pt x="6685" y="6216"/>
                      <a:pt x="6685" y="6216"/>
                      <a:pt x="6685" y="6216"/>
                    </a:cubicBezTo>
                    <a:cubicBezTo>
                      <a:pt x="6611" y="5967"/>
                      <a:pt x="6511" y="5644"/>
                      <a:pt x="6437" y="5395"/>
                    </a:cubicBezTo>
                    <a:cubicBezTo>
                      <a:pt x="6163" y="4674"/>
                      <a:pt x="6163" y="4674"/>
                      <a:pt x="6163" y="4674"/>
                    </a:cubicBezTo>
                    <a:cubicBezTo>
                      <a:pt x="6039" y="4450"/>
                      <a:pt x="5915" y="4127"/>
                      <a:pt x="5791" y="3903"/>
                    </a:cubicBezTo>
                    <a:cubicBezTo>
                      <a:pt x="5393" y="3257"/>
                      <a:pt x="5393" y="3257"/>
                      <a:pt x="5393" y="3257"/>
                    </a:cubicBezTo>
                    <a:cubicBezTo>
                      <a:pt x="5244" y="3058"/>
                      <a:pt x="5045" y="2760"/>
                      <a:pt x="4896" y="2561"/>
                    </a:cubicBezTo>
                    <a:cubicBezTo>
                      <a:pt x="4424" y="1989"/>
                      <a:pt x="4424" y="1989"/>
                      <a:pt x="4424" y="1989"/>
                    </a:cubicBezTo>
                    <a:cubicBezTo>
                      <a:pt x="4225" y="1790"/>
                      <a:pt x="3976" y="1541"/>
                      <a:pt x="3778" y="1342"/>
                    </a:cubicBezTo>
                    <a:cubicBezTo>
                      <a:pt x="3256" y="895"/>
                      <a:pt x="3256" y="895"/>
                      <a:pt x="3256" y="895"/>
                    </a:cubicBezTo>
                    <a:cubicBezTo>
                      <a:pt x="2560" y="373"/>
                      <a:pt x="2485" y="323"/>
                      <a:pt x="1939" y="0"/>
                    </a:cubicBezTo>
                    <a:cubicBezTo>
                      <a:pt x="4374" y="1367"/>
                      <a:pt x="5965" y="4102"/>
                      <a:pt x="5965" y="7459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71" name="Freeform 21"/>
              <p:cNvSpPr>
                <a:spLocks noChangeAspect="1"/>
              </p:cNvSpPr>
              <p:nvPr/>
            </p:nvSpPr>
            <p:spPr bwMode="auto">
              <a:xfrm>
                <a:off x="2282" y="1721"/>
                <a:ext cx="1048" cy="1074"/>
              </a:xfrm>
              <a:custGeom>
                <a:avLst/>
                <a:gdLst>
                  <a:gd name="T0" fmla="*/ 0 w 8734"/>
                  <a:gd name="T1" fmla="*/ 0 h 8950"/>
                  <a:gd name="T2" fmla="*/ 0 w 8734"/>
                  <a:gd name="T3" fmla="*/ 0 h 8950"/>
                  <a:gd name="T4" fmla="*/ 0 w 8734"/>
                  <a:gd name="T5" fmla="*/ 0 h 8950"/>
                  <a:gd name="T6" fmla="*/ 0 w 8734"/>
                  <a:gd name="T7" fmla="*/ 0 h 89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34"/>
                  <a:gd name="T13" fmla="*/ 0 h 8950"/>
                  <a:gd name="T14" fmla="*/ 8734 w 8734"/>
                  <a:gd name="T15" fmla="*/ 8950 h 89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34" h="8950">
                    <a:moveTo>
                      <a:pt x="3727" y="8329"/>
                    </a:moveTo>
                    <a:cubicBezTo>
                      <a:pt x="6846" y="8950"/>
                      <a:pt x="8734" y="5611"/>
                      <a:pt x="6833" y="2855"/>
                    </a:cubicBezTo>
                    <a:cubicBezTo>
                      <a:pt x="4883" y="0"/>
                      <a:pt x="796" y="459"/>
                      <a:pt x="311" y="3588"/>
                    </a:cubicBezTo>
                    <a:cubicBezTo>
                      <a:pt x="0" y="5661"/>
                      <a:pt x="1628" y="7920"/>
                      <a:pt x="3727" y="8329"/>
                    </a:cubicBezTo>
                  </a:path>
                </a:pathLst>
              </a:custGeom>
              <a:solidFill>
                <a:srgbClr val="F9A51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72" name="Freeform 22"/>
              <p:cNvSpPr>
                <a:spLocks noChangeAspect="1"/>
              </p:cNvSpPr>
              <p:nvPr/>
            </p:nvSpPr>
            <p:spPr bwMode="auto">
              <a:xfrm>
                <a:off x="2267" y="1739"/>
                <a:ext cx="1021" cy="1082"/>
              </a:xfrm>
              <a:custGeom>
                <a:avLst/>
                <a:gdLst>
                  <a:gd name="T0" fmla="*/ 0 w 8509"/>
                  <a:gd name="T1" fmla="*/ 0 h 9017"/>
                  <a:gd name="T2" fmla="*/ 0 w 8509"/>
                  <a:gd name="T3" fmla="*/ 0 h 9017"/>
                  <a:gd name="T4" fmla="*/ 0 w 8509"/>
                  <a:gd name="T5" fmla="*/ 0 h 9017"/>
                  <a:gd name="T6" fmla="*/ 0 w 8509"/>
                  <a:gd name="T7" fmla="*/ 0 h 90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09"/>
                  <a:gd name="T13" fmla="*/ 0 h 9017"/>
                  <a:gd name="T14" fmla="*/ 8509 w 8509"/>
                  <a:gd name="T15" fmla="*/ 9017 h 90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09" h="9017">
                    <a:moveTo>
                      <a:pt x="3404" y="8023"/>
                    </a:moveTo>
                    <a:cubicBezTo>
                      <a:pt x="6646" y="9017"/>
                      <a:pt x="8509" y="5788"/>
                      <a:pt x="7043" y="3180"/>
                    </a:cubicBezTo>
                    <a:cubicBezTo>
                      <a:pt x="5255" y="0"/>
                      <a:pt x="1280" y="398"/>
                      <a:pt x="584" y="3093"/>
                    </a:cubicBezTo>
                    <a:cubicBezTo>
                      <a:pt x="0" y="5341"/>
                      <a:pt x="1566" y="7452"/>
                      <a:pt x="3404" y="8023"/>
                    </a:cubicBezTo>
                  </a:path>
                </a:pathLst>
              </a:custGeom>
              <a:solidFill>
                <a:srgbClr val="F9A41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73" name="Freeform 23"/>
              <p:cNvSpPr>
                <a:spLocks noChangeAspect="1"/>
              </p:cNvSpPr>
              <p:nvPr/>
            </p:nvSpPr>
            <p:spPr bwMode="auto">
              <a:xfrm>
                <a:off x="2262" y="1762"/>
                <a:ext cx="963" cy="1076"/>
              </a:xfrm>
              <a:custGeom>
                <a:avLst/>
                <a:gdLst>
                  <a:gd name="T0" fmla="*/ 0 w 8025"/>
                  <a:gd name="T1" fmla="*/ 0 h 8966"/>
                  <a:gd name="T2" fmla="*/ 0 w 8025"/>
                  <a:gd name="T3" fmla="*/ 0 h 8966"/>
                  <a:gd name="T4" fmla="*/ 0 w 8025"/>
                  <a:gd name="T5" fmla="*/ 0 h 8966"/>
                  <a:gd name="T6" fmla="*/ 0 w 8025"/>
                  <a:gd name="T7" fmla="*/ 0 h 89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025"/>
                  <a:gd name="T13" fmla="*/ 0 h 8966"/>
                  <a:gd name="T14" fmla="*/ 8025 w 8025"/>
                  <a:gd name="T15" fmla="*/ 8966 h 89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025" h="8966">
                    <a:moveTo>
                      <a:pt x="2824" y="7511"/>
                    </a:moveTo>
                    <a:cubicBezTo>
                      <a:pt x="5624" y="8966"/>
                      <a:pt x="8025" y="6504"/>
                      <a:pt x="7278" y="3942"/>
                    </a:cubicBezTo>
                    <a:cubicBezTo>
                      <a:pt x="6283" y="510"/>
                      <a:pt x="2190" y="0"/>
                      <a:pt x="908" y="2412"/>
                    </a:cubicBezTo>
                    <a:cubicBezTo>
                      <a:pt x="0" y="4129"/>
                      <a:pt x="896" y="6516"/>
                      <a:pt x="2824" y="7511"/>
                    </a:cubicBezTo>
                  </a:path>
                </a:pathLst>
              </a:custGeom>
              <a:solidFill>
                <a:srgbClr val="F9A31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74" name="Freeform 24"/>
              <p:cNvSpPr>
                <a:spLocks noChangeAspect="1"/>
              </p:cNvSpPr>
              <p:nvPr/>
            </p:nvSpPr>
            <p:spPr bwMode="auto">
              <a:xfrm>
                <a:off x="2261" y="1752"/>
                <a:ext cx="945" cy="1069"/>
              </a:xfrm>
              <a:custGeom>
                <a:avLst/>
                <a:gdLst>
                  <a:gd name="T0" fmla="*/ 0 w 7875"/>
                  <a:gd name="T1" fmla="*/ 0 h 8909"/>
                  <a:gd name="T2" fmla="*/ 0 w 7875"/>
                  <a:gd name="T3" fmla="*/ 0 h 8909"/>
                  <a:gd name="T4" fmla="*/ 0 w 7875"/>
                  <a:gd name="T5" fmla="*/ 0 h 8909"/>
                  <a:gd name="T6" fmla="*/ 0 w 7875"/>
                  <a:gd name="T7" fmla="*/ 0 h 89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75"/>
                  <a:gd name="T13" fmla="*/ 0 h 8909"/>
                  <a:gd name="T14" fmla="*/ 7875 w 7875"/>
                  <a:gd name="T15" fmla="*/ 8909 h 89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75" h="8909">
                    <a:moveTo>
                      <a:pt x="2634" y="7443"/>
                    </a:moveTo>
                    <a:cubicBezTo>
                      <a:pt x="5255" y="8909"/>
                      <a:pt x="7875" y="6896"/>
                      <a:pt x="7105" y="4001"/>
                    </a:cubicBezTo>
                    <a:cubicBezTo>
                      <a:pt x="6397" y="1380"/>
                      <a:pt x="2621" y="0"/>
                      <a:pt x="1094" y="2448"/>
                    </a:cubicBezTo>
                    <a:cubicBezTo>
                      <a:pt x="0" y="4188"/>
                      <a:pt x="1007" y="6511"/>
                      <a:pt x="2634" y="7443"/>
                    </a:cubicBezTo>
                  </a:path>
                </a:pathLst>
              </a:custGeom>
              <a:solidFill>
                <a:srgbClr val="F8A21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75" name="Freeform 25"/>
              <p:cNvSpPr>
                <a:spLocks noChangeAspect="1"/>
              </p:cNvSpPr>
              <p:nvPr/>
            </p:nvSpPr>
            <p:spPr bwMode="auto">
              <a:xfrm>
                <a:off x="2274" y="1782"/>
                <a:ext cx="875" cy="1027"/>
              </a:xfrm>
              <a:custGeom>
                <a:avLst/>
                <a:gdLst>
                  <a:gd name="T0" fmla="*/ 0 w 7291"/>
                  <a:gd name="T1" fmla="*/ 0 h 8559"/>
                  <a:gd name="T2" fmla="*/ 0 w 7291"/>
                  <a:gd name="T3" fmla="*/ 0 h 8559"/>
                  <a:gd name="T4" fmla="*/ 0 w 7291"/>
                  <a:gd name="T5" fmla="*/ 0 h 8559"/>
                  <a:gd name="T6" fmla="*/ 0 w 7291"/>
                  <a:gd name="T7" fmla="*/ 0 h 85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91"/>
                  <a:gd name="T13" fmla="*/ 0 h 8559"/>
                  <a:gd name="T14" fmla="*/ 7291 w 7291"/>
                  <a:gd name="T15" fmla="*/ 8559 h 85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91" h="8559">
                    <a:moveTo>
                      <a:pt x="2223" y="6932"/>
                    </a:moveTo>
                    <a:cubicBezTo>
                      <a:pt x="4608" y="8559"/>
                      <a:pt x="7291" y="6994"/>
                      <a:pt x="6919" y="4199"/>
                    </a:cubicBezTo>
                    <a:cubicBezTo>
                      <a:pt x="6546" y="1342"/>
                      <a:pt x="2770" y="0"/>
                      <a:pt x="1155" y="2149"/>
                    </a:cubicBezTo>
                    <a:cubicBezTo>
                      <a:pt x="0" y="3677"/>
                      <a:pt x="770" y="5938"/>
                      <a:pt x="2223" y="6932"/>
                    </a:cubicBezTo>
                  </a:path>
                </a:pathLst>
              </a:custGeom>
              <a:solidFill>
                <a:srgbClr val="F8A01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76" name="Freeform 26"/>
              <p:cNvSpPr>
                <a:spLocks noChangeAspect="1"/>
              </p:cNvSpPr>
              <p:nvPr/>
            </p:nvSpPr>
            <p:spPr bwMode="auto">
              <a:xfrm>
                <a:off x="2292" y="1831"/>
                <a:ext cx="844" cy="983"/>
              </a:xfrm>
              <a:custGeom>
                <a:avLst/>
                <a:gdLst>
                  <a:gd name="T0" fmla="*/ 0 w 7033"/>
                  <a:gd name="T1" fmla="*/ 0 h 8191"/>
                  <a:gd name="T2" fmla="*/ 0 w 7033"/>
                  <a:gd name="T3" fmla="*/ 0 h 8191"/>
                  <a:gd name="T4" fmla="*/ 0 w 7033"/>
                  <a:gd name="T5" fmla="*/ 0 h 8191"/>
                  <a:gd name="T6" fmla="*/ 0 w 7033"/>
                  <a:gd name="T7" fmla="*/ 0 h 81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33"/>
                  <a:gd name="T13" fmla="*/ 0 h 8191"/>
                  <a:gd name="T14" fmla="*/ 7033 w 7033"/>
                  <a:gd name="T15" fmla="*/ 8191 h 81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33" h="8191">
                    <a:moveTo>
                      <a:pt x="2038" y="6426"/>
                    </a:moveTo>
                    <a:cubicBezTo>
                      <a:pt x="4498" y="8191"/>
                      <a:pt x="7033" y="6265"/>
                      <a:pt x="6623" y="3766"/>
                    </a:cubicBezTo>
                    <a:cubicBezTo>
                      <a:pt x="6126" y="795"/>
                      <a:pt x="2261" y="0"/>
                      <a:pt x="1006" y="1964"/>
                    </a:cubicBezTo>
                    <a:cubicBezTo>
                      <a:pt x="0" y="3542"/>
                      <a:pt x="758" y="5506"/>
                      <a:pt x="2038" y="6426"/>
                    </a:cubicBezTo>
                  </a:path>
                </a:pathLst>
              </a:custGeom>
              <a:solidFill>
                <a:srgbClr val="F89F1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77" name="Freeform 27"/>
              <p:cNvSpPr>
                <a:spLocks noChangeAspect="1"/>
              </p:cNvSpPr>
              <p:nvPr/>
            </p:nvSpPr>
            <p:spPr bwMode="auto">
              <a:xfrm>
                <a:off x="2317" y="1853"/>
                <a:ext cx="800" cy="956"/>
              </a:xfrm>
              <a:custGeom>
                <a:avLst/>
                <a:gdLst>
                  <a:gd name="T0" fmla="*/ 0 w 6667"/>
                  <a:gd name="T1" fmla="*/ 0 h 7967"/>
                  <a:gd name="T2" fmla="*/ 0 w 6667"/>
                  <a:gd name="T3" fmla="*/ 0 h 7967"/>
                  <a:gd name="T4" fmla="*/ 0 w 6667"/>
                  <a:gd name="T5" fmla="*/ 0 h 7967"/>
                  <a:gd name="T6" fmla="*/ 0 w 6667"/>
                  <a:gd name="T7" fmla="*/ 0 h 79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67"/>
                  <a:gd name="T13" fmla="*/ 0 h 7967"/>
                  <a:gd name="T14" fmla="*/ 6667 w 6667"/>
                  <a:gd name="T15" fmla="*/ 7967 h 79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67" h="7967">
                    <a:moveTo>
                      <a:pt x="1878" y="6177"/>
                    </a:moveTo>
                    <a:cubicBezTo>
                      <a:pt x="4416" y="7967"/>
                      <a:pt x="6667" y="5742"/>
                      <a:pt x="6256" y="3567"/>
                    </a:cubicBezTo>
                    <a:cubicBezTo>
                      <a:pt x="5697" y="622"/>
                      <a:pt x="2052" y="0"/>
                      <a:pt x="796" y="2026"/>
                    </a:cubicBezTo>
                    <a:cubicBezTo>
                      <a:pt x="0" y="3319"/>
                      <a:pt x="473" y="5146"/>
                      <a:pt x="1878" y="6177"/>
                    </a:cubicBezTo>
                  </a:path>
                </a:pathLst>
              </a:custGeom>
              <a:solidFill>
                <a:srgbClr val="F89E1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78" name="Freeform 28"/>
              <p:cNvSpPr>
                <a:spLocks noChangeAspect="1"/>
              </p:cNvSpPr>
              <p:nvPr/>
            </p:nvSpPr>
            <p:spPr bwMode="auto">
              <a:xfrm>
                <a:off x="2324" y="1886"/>
                <a:ext cx="736" cy="908"/>
              </a:xfrm>
              <a:custGeom>
                <a:avLst/>
                <a:gdLst>
                  <a:gd name="T0" fmla="*/ 0 w 6134"/>
                  <a:gd name="T1" fmla="*/ 0 h 7567"/>
                  <a:gd name="T2" fmla="*/ 0 w 6134"/>
                  <a:gd name="T3" fmla="*/ 0 h 7567"/>
                  <a:gd name="T4" fmla="*/ 0 w 6134"/>
                  <a:gd name="T5" fmla="*/ 0 h 7567"/>
                  <a:gd name="T6" fmla="*/ 0 w 6134"/>
                  <a:gd name="T7" fmla="*/ 0 h 75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34"/>
                  <a:gd name="T13" fmla="*/ 0 h 7567"/>
                  <a:gd name="T14" fmla="*/ 6134 w 6134"/>
                  <a:gd name="T15" fmla="*/ 7567 h 75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34" h="7567">
                    <a:moveTo>
                      <a:pt x="1528" y="5566"/>
                    </a:moveTo>
                    <a:cubicBezTo>
                      <a:pt x="3738" y="7567"/>
                      <a:pt x="6134" y="5840"/>
                      <a:pt x="6084" y="3728"/>
                    </a:cubicBezTo>
                    <a:cubicBezTo>
                      <a:pt x="6022" y="820"/>
                      <a:pt x="2595" y="0"/>
                      <a:pt x="1180" y="1454"/>
                    </a:cubicBezTo>
                    <a:cubicBezTo>
                      <a:pt x="0" y="2647"/>
                      <a:pt x="410" y="4548"/>
                      <a:pt x="1528" y="5566"/>
                    </a:cubicBezTo>
                  </a:path>
                </a:pathLst>
              </a:custGeom>
              <a:solidFill>
                <a:srgbClr val="F89D1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79" name="Freeform 29"/>
              <p:cNvSpPr>
                <a:spLocks noChangeAspect="1"/>
              </p:cNvSpPr>
              <p:nvPr/>
            </p:nvSpPr>
            <p:spPr bwMode="auto">
              <a:xfrm>
                <a:off x="2341" y="1885"/>
                <a:ext cx="731" cy="888"/>
              </a:xfrm>
              <a:custGeom>
                <a:avLst/>
                <a:gdLst>
                  <a:gd name="T0" fmla="*/ 0 w 12183"/>
                  <a:gd name="T1" fmla="*/ 0 h 14800"/>
                  <a:gd name="T2" fmla="*/ 0 w 12183"/>
                  <a:gd name="T3" fmla="*/ 0 h 14800"/>
                  <a:gd name="T4" fmla="*/ 0 w 12183"/>
                  <a:gd name="T5" fmla="*/ 0 h 14800"/>
                  <a:gd name="T6" fmla="*/ 0 w 12183"/>
                  <a:gd name="T7" fmla="*/ 0 h 148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183"/>
                  <a:gd name="T13" fmla="*/ 0 h 14800"/>
                  <a:gd name="T14" fmla="*/ 12183 w 12183"/>
                  <a:gd name="T15" fmla="*/ 14800 h 148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183" h="14800">
                    <a:moveTo>
                      <a:pt x="2884" y="11026"/>
                    </a:moveTo>
                    <a:cubicBezTo>
                      <a:pt x="7061" y="14800"/>
                      <a:pt x="12183" y="11324"/>
                      <a:pt x="11586" y="6556"/>
                    </a:cubicBezTo>
                    <a:cubicBezTo>
                      <a:pt x="11015" y="1937"/>
                      <a:pt x="4426" y="0"/>
                      <a:pt x="1790" y="3700"/>
                    </a:cubicBezTo>
                    <a:cubicBezTo>
                      <a:pt x="0" y="6208"/>
                      <a:pt x="1019" y="9337"/>
                      <a:pt x="2884" y="11026"/>
                    </a:cubicBezTo>
                  </a:path>
                </a:pathLst>
              </a:custGeom>
              <a:solidFill>
                <a:srgbClr val="F79C1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80" name="Freeform 30"/>
              <p:cNvSpPr>
                <a:spLocks noChangeAspect="1"/>
              </p:cNvSpPr>
              <p:nvPr/>
            </p:nvSpPr>
            <p:spPr bwMode="auto">
              <a:xfrm>
                <a:off x="2349" y="1910"/>
                <a:ext cx="708" cy="853"/>
              </a:xfrm>
              <a:custGeom>
                <a:avLst/>
                <a:gdLst>
                  <a:gd name="T0" fmla="*/ 0 w 11800"/>
                  <a:gd name="T1" fmla="*/ 0 h 14216"/>
                  <a:gd name="T2" fmla="*/ 0 w 11800"/>
                  <a:gd name="T3" fmla="*/ 0 h 14216"/>
                  <a:gd name="T4" fmla="*/ 0 w 11800"/>
                  <a:gd name="T5" fmla="*/ 0 h 14216"/>
                  <a:gd name="T6" fmla="*/ 0 w 11800"/>
                  <a:gd name="T7" fmla="*/ 0 h 142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800"/>
                  <a:gd name="T13" fmla="*/ 0 h 14216"/>
                  <a:gd name="T14" fmla="*/ 11800 w 11800"/>
                  <a:gd name="T15" fmla="*/ 14216 h 142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800" h="14216">
                    <a:moveTo>
                      <a:pt x="2932" y="10488"/>
                    </a:moveTo>
                    <a:cubicBezTo>
                      <a:pt x="7180" y="14216"/>
                      <a:pt x="11800" y="10165"/>
                      <a:pt x="11254" y="6114"/>
                    </a:cubicBezTo>
                    <a:cubicBezTo>
                      <a:pt x="10633" y="1764"/>
                      <a:pt x="4571" y="0"/>
                      <a:pt x="1963" y="3405"/>
                    </a:cubicBezTo>
                    <a:cubicBezTo>
                      <a:pt x="0" y="5990"/>
                      <a:pt x="1342" y="9121"/>
                      <a:pt x="2932" y="10488"/>
                    </a:cubicBezTo>
                  </a:path>
                </a:pathLst>
              </a:custGeom>
              <a:solidFill>
                <a:srgbClr val="F79A1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81" name="Freeform 31"/>
              <p:cNvSpPr>
                <a:spLocks noChangeAspect="1"/>
              </p:cNvSpPr>
              <p:nvPr/>
            </p:nvSpPr>
            <p:spPr bwMode="auto">
              <a:xfrm>
                <a:off x="2358" y="1935"/>
                <a:ext cx="671" cy="801"/>
              </a:xfrm>
              <a:custGeom>
                <a:avLst/>
                <a:gdLst>
                  <a:gd name="T0" fmla="*/ 0 w 11183"/>
                  <a:gd name="T1" fmla="*/ 0 h 13350"/>
                  <a:gd name="T2" fmla="*/ 0 w 11183"/>
                  <a:gd name="T3" fmla="*/ 0 h 13350"/>
                  <a:gd name="T4" fmla="*/ 0 w 11183"/>
                  <a:gd name="T5" fmla="*/ 0 h 13350"/>
                  <a:gd name="T6" fmla="*/ 0 w 11183"/>
                  <a:gd name="T7" fmla="*/ 0 h 13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83"/>
                  <a:gd name="T13" fmla="*/ 0 h 13350"/>
                  <a:gd name="T14" fmla="*/ 11183 w 11183"/>
                  <a:gd name="T15" fmla="*/ 13350 h 13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83" h="13350">
                    <a:moveTo>
                      <a:pt x="2336" y="9298"/>
                    </a:moveTo>
                    <a:cubicBezTo>
                      <a:pt x="5791" y="13350"/>
                      <a:pt x="10686" y="10417"/>
                      <a:pt x="10910" y="6564"/>
                    </a:cubicBezTo>
                    <a:cubicBezTo>
                      <a:pt x="11183" y="2138"/>
                      <a:pt x="5492" y="0"/>
                      <a:pt x="2709" y="2561"/>
                    </a:cubicBezTo>
                    <a:cubicBezTo>
                      <a:pt x="0" y="5047"/>
                      <a:pt x="1292" y="8055"/>
                      <a:pt x="2336" y="9298"/>
                    </a:cubicBezTo>
                  </a:path>
                </a:pathLst>
              </a:custGeom>
              <a:solidFill>
                <a:srgbClr val="F7991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82" name="Freeform 32"/>
              <p:cNvSpPr>
                <a:spLocks noChangeAspect="1"/>
              </p:cNvSpPr>
              <p:nvPr/>
            </p:nvSpPr>
            <p:spPr bwMode="auto">
              <a:xfrm>
                <a:off x="2394" y="1926"/>
                <a:ext cx="623" cy="780"/>
              </a:xfrm>
              <a:custGeom>
                <a:avLst/>
                <a:gdLst>
                  <a:gd name="T0" fmla="*/ 0 w 10383"/>
                  <a:gd name="T1" fmla="*/ 0 h 13000"/>
                  <a:gd name="T2" fmla="*/ 0 w 10383"/>
                  <a:gd name="T3" fmla="*/ 0 h 13000"/>
                  <a:gd name="T4" fmla="*/ 0 w 10383"/>
                  <a:gd name="T5" fmla="*/ 0 h 13000"/>
                  <a:gd name="T6" fmla="*/ 0 w 10383"/>
                  <a:gd name="T7" fmla="*/ 0 h 13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83"/>
                  <a:gd name="T13" fmla="*/ 0 h 13000"/>
                  <a:gd name="T14" fmla="*/ 10383 w 10383"/>
                  <a:gd name="T15" fmla="*/ 13000 h 13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83" h="13000">
                    <a:moveTo>
                      <a:pt x="1987" y="9347"/>
                    </a:moveTo>
                    <a:cubicBezTo>
                      <a:pt x="5192" y="13000"/>
                      <a:pt x="9837" y="10241"/>
                      <a:pt x="10110" y="6712"/>
                    </a:cubicBezTo>
                    <a:cubicBezTo>
                      <a:pt x="10383" y="2934"/>
                      <a:pt x="5589" y="0"/>
                      <a:pt x="2261" y="2983"/>
                    </a:cubicBezTo>
                    <a:cubicBezTo>
                      <a:pt x="0" y="5022"/>
                      <a:pt x="745" y="7930"/>
                      <a:pt x="1987" y="9347"/>
                    </a:cubicBezTo>
                  </a:path>
                </a:pathLst>
              </a:custGeom>
              <a:solidFill>
                <a:srgbClr val="F7981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83" name="Freeform 33"/>
              <p:cNvSpPr>
                <a:spLocks noChangeAspect="1"/>
              </p:cNvSpPr>
              <p:nvPr/>
            </p:nvSpPr>
            <p:spPr bwMode="auto">
              <a:xfrm>
                <a:off x="2419" y="1933"/>
                <a:ext cx="586" cy="745"/>
              </a:xfrm>
              <a:custGeom>
                <a:avLst/>
                <a:gdLst>
                  <a:gd name="T0" fmla="*/ 0 w 9766"/>
                  <a:gd name="T1" fmla="*/ 0 h 12417"/>
                  <a:gd name="T2" fmla="*/ 0 w 9766"/>
                  <a:gd name="T3" fmla="*/ 0 h 12417"/>
                  <a:gd name="T4" fmla="*/ 0 w 9766"/>
                  <a:gd name="T5" fmla="*/ 0 h 12417"/>
                  <a:gd name="T6" fmla="*/ 0 w 9766"/>
                  <a:gd name="T7" fmla="*/ 0 h 124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66"/>
                  <a:gd name="T13" fmla="*/ 0 h 12417"/>
                  <a:gd name="T14" fmla="*/ 9766 w 9766"/>
                  <a:gd name="T15" fmla="*/ 12417 h 124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66" h="12417">
                    <a:moveTo>
                      <a:pt x="1839" y="9114"/>
                    </a:moveTo>
                    <a:cubicBezTo>
                      <a:pt x="4821" y="12417"/>
                      <a:pt x="9195" y="9834"/>
                      <a:pt x="9468" y="6581"/>
                    </a:cubicBezTo>
                    <a:cubicBezTo>
                      <a:pt x="9766" y="3228"/>
                      <a:pt x="5368" y="0"/>
                      <a:pt x="1839" y="3253"/>
                    </a:cubicBezTo>
                    <a:cubicBezTo>
                      <a:pt x="671" y="4346"/>
                      <a:pt x="0" y="7053"/>
                      <a:pt x="1839" y="9114"/>
                    </a:cubicBezTo>
                  </a:path>
                </a:pathLst>
              </a:custGeom>
              <a:solidFill>
                <a:srgbClr val="F7971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84" name="Freeform 34"/>
              <p:cNvSpPr>
                <a:spLocks noChangeAspect="1"/>
              </p:cNvSpPr>
              <p:nvPr/>
            </p:nvSpPr>
            <p:spPr bwMode="auto">
              <a:xfrm>
                <a:off x="2446" y="1974"/>
                <a:ext cx="551" cy="662"/>
              </a:xfrm>
              <a:custGeom>
                <a:avLst/>
                <a:gdLst>
                  <a:gd name="T0" fmla="*/ 0 w 9183"/>
                  <a:gd name="T1" fmla="*/ 0 h 11034"/>
                  <a:gd name="T2" fmla="*/ 0 w 9183"/>
                  <a:gd name="T3" fmla="*/ 0 h 11034"/>
                  <a:gd name="T4" fmla="*/ 0 w 9183"/>
                  <a:gd name="T5" fmla="*/ 0 h 11034"/>
                  <a:gd name="T6" fmla="*/ 0 w 9183"/>
                  <a:gd name="T7" fmla="*/ 0 h 110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83"/>
                  <a:gd name="T13" fmla="*/ 0 h 11034"/>
                  <a:gd name="T14" fmla="*/ 9183 w 9183"/>
                  <a:gd name="T15" fmla="*/ 11034 h 110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83" h="11034">
                    <a:moveTo>
                      <a:pt x="1712" y="8300"/>
                    </a:moveTo>
                    <a:cubicBezTo>
                      <a:pt x="4393" y="11034"/>
                      <a:pt x="8463" y="9145"/>
                      <a:pt x="8811" y="5890"/>
                    </a:cubicBezTo>
                    <a:cubicBezTo>
                      <a:pt x="9183" y="2187"/>
                      <a:pt x="4815" y="0"/>
                      <a:pt x="1936" y="2436"/>
                    </a:cubicBezTo>
                    <a:cubicBezTo>
                      <a:pt x="0" y="4101"/>
                      <a:pt x="248" y="6809"/>
                      <a:pt x="1712" y="8300"/>
                    </a:cubicBezTo>
                  </a:path>
                </a:pathLst>
              </a:custGeom>
              <a:solidFill>
                <a:srgbClr val="F7961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85" name="Freeform 35"/>
              <p:cNvSpPr>
                <a:spLocks noChangeAspect="1"/>
              </p:cNvSpPr>
              <p:nvPr/>
            </p:nvSpPr>
            <p:spPr bwMode="auto">
              <a:xfrm>
                <a:off x="2467" y="2003"/>
                <a:ext cx="523" cy="547"/>
              </a:xfrm>
              <a:custGeom>
                <a:avLst/>
                <a:gdLst>
                  <a:gd name="T0" fmla="*/ 0 w 8716"/>
                  <a:gd name="T1" fmla="*/ 0 h 9116"/>
                  <a:gd name="T2" fmla="*/ 0 w 8716"/>
                  <a:gd name="T3" fmla="*/ 0 h 9116"/>
                  <a:gd name="T4" fmla="*/ 0 w 8716"/>
                  <a:gd name="T5" fmla="*/ 0 h 9116"/>
                  <a:gd name="T6" fmla="*/ 0 w 8716"/>
                  <a:gd name="T7" fmla="*/ 0 h 9116"/>
                  <a:gd name="T8" fmla="*/ 0 w 8716"/>
                  <a:gd name="T9" fmla="*/ 0 h 9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16"/>
                  <a:gd name="T16" fmla="*/ 0 h 9116"/>
                  <a:gd name="T17" fmla="*/ 8716 w 8716"/>
                  <a:gd name="T18" fmla="*/ 9116 h 9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16" h="9116">
                    <a:moveTo>
                      <a:pt x="1142" y="6980"/>
                    </a:moveTo>
                    <a:cubicBezTo>
                      <a:pt x="2533" y="9116"/>
                      <a:pt x="4842" y="8769"/>
                      <a:pt x="4867" y="8744"/>
                    </a:cubicBezTo>
                    <a:cubicBezTo>
                      <a:pt x="5637" y="8595"/>
                      <a:pt x="7996" y="8073"/>
                      <a:pt x="8319" y="5415"/>
                    </a:cubicBezTo>
                    <a:cubicBezTo>
                      <a:pt x="8716" y="2211"/>
                      <a:pt x="4991" y="0"/>
                      <a:pt x="2185" y="1764"/>
                    </a:cubicBezTo>
                    <a:cubicBezTo>
                      <a:pt x="496" y="2807"/>
                      <a:pt x="0" y="5291"/>
                      <a:pt x="1142" y="6980"/>
                    </a:cubicBezTo>
                  </a:path>
                </a:pathLst>
              </a:custGeom>
              <a:solidFill>
                <a:srgbClr val="F6941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86" name="Freeform 36"/>
              <p:cNvSpPr>
                <a:spLocks noChangeAspect="1"/>
              </p:cNvSpPr>
              <p:nvPr/>
            </p:nvSpPr>
            <p:spPr bwMode="auto">
              <a:xfrm>
                <a:off x="2474" y="2046"/>
                <a:ext cx="497" cy="537"/>
              </a:xfrm>
              <a:custGeom>
                <a:avLst/>
                <a:gdLst>
                  <a:gd name="T0" fmla="*/ 0 w 8284"/>
                  <a:gd name="T1" fmla="*/ 0 h 8950"/>
                  <a:gd name="T2" fmla="*/ 0 w 8284"/>
                  <a:gd name="T3" fmla="*/ 0 h 8950"/>
                  <a:gd name="T4" fmla="*/ 0 w 8284"/>
                  <a:gd name="T5" fmla="*/ 0 h 8950"/>
                  <a:gd name="T6" fmla="*/ 0 w 8284"/>
                  <a:gd name="T7" fmla="*/ 0 h 8950"/>
                  <a:gd name="T8" fmla="*/ 0 w 8284"/>
                  <a:gd name="T9" fmla="*/ 0 h 89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84"/>
                  <a:gd name="T16" fmla="*/ 0 h 8950"/>
                  <a:gd name="T17" fmla="*/ 8284 w 8284"/>
                  <a:gd name="T18" fmla="*/ 8950 h 89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84" h="8950">
                    <a:moveTo>
                      <a:pt x="1344" y="6166"/>
                    </a:moveTo>
                    <a:cubicBezTo>
                      <a:pt x="3259" y="8950"/>
                      <a:pt x="7587" y="7981"/>
                      <a:pt x="8060" y="4699"/>
                    </a:cubicBezTo>
                    <a:cubicBezTo>
                      <a:pt x="8284" y="3183"/>
                      <a:pt x="7513" y="1815"/>
                      <a:pt x="5970" y="920"/>
                    </a:cubicBezTo>
                    <a:cubicBezTo>
                      <a:pt x="5548" y="697"/>
                      <a:pt x="4005" y="0"/>
                      <a:pt x="2090" y="1268"/>
                    </a:cubicBezTo>
                    <a:cubicBezTo>
                      <a:pt x="921" y="2039"/>
                      <a:pt x="0" y="4227"/>
                      <a:pt x="1344" y="6166"/>
                    </a:cubicBezTo>
                  </a:path>
                </a:pathLst>
              </a:custGeom>
              <a:solidFill>
                <a:srgbClr val="F6931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87" name="Freeform 37"/>
              <p:cNvSpPr>
                <a:spLocks noChangeAspect="1"/>
              </p:cNvSpPr>
              <p:nvPr/>
            </p:nvSpPr>
            <p:spPr bwMode="auto">
              <a:xfrm>
                <a:off x="2501" y="2062"/>
                <a:ext cx="457" cy="495"/>
              </a:xfrm>
              <a:custGeom>
                <a:avLst/>
                <a:gdLst>
                  <a:gd name="T0" fmla="*/ 0 w 7617"/>
                  <a:gd name="T1" fmla="*/ 0 h 8250"/>
                  <a:gd name="T2" fmla="*/ 0 w 7617"/>
                  <a:gd name="T3" fmla="*/ 0 h 8250"/>
                  <a:gd name="T4" fmla="*/ 0 w 7617"/>
                  <a:gd name="T5" fmla="*/ 0 h 8250"/>
                  <a:gd name="T6" fmla="*/ 0 w 7617"/>
                  <a:gd name="T7" fmla="*/ 0 h 8250"/>
                  <a:gd name="T8" fmla="*/ 0 w 7617"/>
                  <a:gd name="T9" fmla="*/ 0 h 8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17"/>
                  <a:gd name="T16" fmla="*/ 0 h 8250"/>
                  <a:gd name="T17" fmla="*/ 7617 w 7617"/>
                  <a:gd name="T18" fmla="*/ 8250 h 82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17" h="8250">
                    <a:moveTo>
                      <a:pt x="1170" y="5815"/>
                    </a:moveTo>
                    <a:cubicBezTo>
                      <a:pt x="3112" y="8250"/>
                      <a:pt x="6995" y="7380"/>
                      <a:pt x="7468" y="4398"/>
                    </a:cubicBezTo>
                    <a:cubicBezTo>
                      <a:pt x="7592" y="3728"/>
                      <a:pt x="7617" y="2063"/>
                      <a:pt x="5526" y="820"/>
                    </a:cubicBezTo>
                    <a:cubicBezTo>
                      <a:pt x="4879" y="447"/>
                      <a:pt x="3585" y="0"/>
                      <a:pt x="1842" y="1094"/>
                    </a:cubicBezTo>
                    <a:cubicBezTo>
                      <a:pt x="349" y="2063"/>
                      <a:pt x="0" y="4349"/>
                      <a:pt x="1170" y="5815"/>
                    </a:cubicBezTo>
                  </a:path>
                </a:pathLst>
              </a:custGeom>
              <a:solidFill>
                <a:srgbClr val="F6921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88" name="Freeform 38"/>
              <p:cNvSpPr>
                <a:spLocks noChangeAspect="1"/>
              </p:cNvSpPr>
              <p:nvPr/>
            </p:nvSpPr>
            <p:spPr bwMode="auto">
              <a:xfrm>
                <a:off x="2494" y="2040"/>
                <a:ext cx="476" cy="508"/>
              </a:xfrm>
              <a:custGeom>
                <a:avLst/>
                <a:gdLst>
                  <a:gd name="T0" fmla="*/ 0 w 7933"/>
                  <a:gd name="T1" fmla="*/ 0 h 8467"/>
                  <a:gd name="T2" fmla="*/ 0 w 7933"/>
                  <a:gd name="T3" fmla="*/ 0 h 8467"/>
                  <a:gd name="T4" fmla="*/ 0 w 7933"/>
                  <a:gd name="T5" fmla="*/ 0 h 8467"/>
                  <a:gd name="T6" fmla="*/ 0 w 7933"/>
                  <a:gd name="T7" fmla="*/ 0 h 84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933"/>
                  <a:gd name="T13" fmla="*/ 0 h 8467"/>
                  <a:gd name="T14" fmla="*/ 7933 w 7933"/>
                  <a:gd name="T15" fmla="*/ 8467 h 84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933" h="8467">
                    <a:moveTo>
                      <a:pt x="1591" y="6108"/>
                    </a:moveTo>
                    <a:cubicBezTo>
                      <a:pt x="3581" y="8467"/>
                      <a:pt x="6988" y="7300"/>
                      <a:pt x="7436" y="4768"/>
                    </a:cubicBezTo>
                    <a:cubicBezTo>
                      <a:pt x="7933" y="2136"/>
                      <a:pt x="4725" y="0"/>
                      <a:pt x="2412" y="1416"/>
                    </a:cubicBezTo>
                    <a:cubicBezTo>
                      <a:pt x="0" y="2881"/>
                      <a:pt x="970" y="5364"/>
                      <a:pt x="1591" y="6108"/>
                    </a:cubicBezTo>
                  </a:path>
                </a:pathLst>
              </a:custGeom>
              <a:solidFill>
                <a:srgbClr val="F79F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89" name="Freeform 39"/>
              <p:cNvSpPr>
                <a:spLocks noChangeAspect="1"/>
              </p:cNvSpPr>
              <p:nvPr/>
            </p:nvSpPr>
            <p:spPr bwMode="auto">
              <a:xfrm>
                <a:off x="2546" y="2097"/>
                <a:ext cx="400" cy="389"/>
              </a:xfrm>
              <a:custGeom>
                <a:avLst/>
                <a:gdLst>
                  <a:gd name="T0" fmla="*/ 0 w 6667"/>
                  <a:gd name="T1" fmla="*/ 0 h 6484"/>
                  <a:gd name="T2" fmla="*/ 0 w 6667"/>
                  <a:gd name="T3" fmla="*/ 0 h 6484"/>
                  <a:gd name="T4" fmla="*/ 0 w 6667"/>
                  <a:gd name="T5" fmla="*/ 0 h 6484"/>
                  <a:gd name="T6" fmla="*/ 0 w 6667"/>
                  <a:gd name="T7" fmla="*/ 0 h 6484"/>
                  <a:gd name="T8" fmla="*/ 0 w 6667"/>
                  <a:gd name="T9" fmla="*/ 0 h 6484"/>
                  <a:gd name="T10" fmla="*/ 0 w 6667"/>
                  <a:gd name="T11" fmla="*/ 0 h 6484"/>
                  <a:gd name="T12" fmla="*/ 0 w 6667"/>
                  <a:gd name="T13" fmla="*/ 0 h 64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67"/>
                  <a:gd name="T22" fmla="*/ 0 h 6484"/>
                  <a:gd name="T23" fmla="*/ 6667 w 6667"/>
                  <a:gd name="T24" fmla="*/ 6484 h 64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67" h="6484">
                    <a:moveTo>
                      <a:pt x="747" y="4745"/>
                    </a:moveTo>
                    <a:cubicBezTo>
                      <a:pt x="1294" y="5565"/>
                      <a:pt x="2314" y="6484"/>
                      <a:pt x="4155" y="6186"/>
                    </a:cubicBezTo>
                    <a:cubicBezTo>
                      <a:pt x="5050" y="6037"/>
                      <a:pt x="6170" y="5068"/>
                      <a:pt x="6418" y="3826"/>
                    </a:cubicBezTo>
                    <a:cubicBezTo>
                      <a:pt x="6667" y="2683"/>
                      <a:pt x="6145" y="1615"/>
                      <a:pt x="4901" y="646"/>
                    </a:cubicBezTo>
                    <a:cubicBezTo>
                      <a:pt x="4229" y="125"/>
                      <a:pt x="2662" y="0"/>
                      <a:pt x="1966" y="398"/>
                    </a:cubicBezTo>
                    <a:cubicBezTo>
                      <a:pt x="597" y="1218"/>
                      <a:pt x="548" y="1441"/>
                      <a:pt x="224" y="2559"/>
                    </a:cubicBezTo>
                    <a:cubicBezTo>
                      <a:pt x="175" y="2708"/>
                      <a:pt x="0" y="3577"/>
                      <a:pt x="747" y="4745"/>
                    </a:cubicBezTo>
                  </a:path>
                </a:pathLst>
              </a:custGeom>
              <a:solidFill>
                <a:srgbClr val="F8A44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90" name="Freeform 40"/>
              <p:cNvSpPr>
                <a:spLocks noChangeAspect="1"/>
              </p:cNvSpPr>
              <p:nvPr/>
            </p:nvSpPr>
            <p:spPr bwMode="auto">
              <a:xfrm>
                <a:off x="2523" y="2099"/>
                <a:ext cx="406" cy="370"/>
              </a:xfrm>
              <a:custGeom>
                <a:avLst/>
                <a:gdLst>
                  <a:gd name="T0" fmla="*/ 0 w 6767"/>
                  <a:gd name="T1" fmla="*/ 0 h 6166"/>
                  <a:gd name="T2" fmla="*/ 0 w 6767"/>
                  <a:gd name="T3" fmla="*/ 0 h 6166"/>
                  <a:gd name="T4" fmla="*/ 0 w 6767"/>
                  <a:gd name="T5" fmla="*/ 0 h 6166"/>
                  <a:gd name="T6" fmla="*/ 0 w 6767"/>
                  <a:gd name="T7" fmla="*/ 0 h 6166"/>
                  <a:gd name="T8" fmla="*/ 0 w 6767"/>
                  <a:gd name="T9" fmla="*/ 0 h 6166"/>
                  <a:gd name="T10" fmla="*/ 0 w 6767"/>
                  <a:gd name="T11" fmla="*/ 0 h 6166"/>
                  <a:gd name="T12" fmla="*/ 0 w 6767"/>
                  <a:gd name="T13" fmla="*/ 0 h 6166"/>
                  <a:gd name="T14" fmla="*/ 0 w 6767"/>
                  <a:gd name="T15" fmla="*/ 0 h 61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67"/>
                  <a:gd name="T25" fmla="*/ 0 h 6166"/>
                  <a:gd name="T26" fmla="*/ 6767 w 6767"/>
                  <a:gd name="T27" fmla="*/ 6166 h 61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67" h="6166">
                    <a:moveTo>
                      <a:pt x="1567" y="5023"/>
                    </a:moveTo>
                    <a:cubicBezTo>
                      <a:pt x="2413" y="5893"/>
                      <a:pt x="4005" y="6166"/>
                      <a:pt x="4503" y="5968"/>
                    </a:cubicBezTo>
                    <a:cubicBezTo>
                      <a:pt x="5672" y="5495"/>
                      <a:pt x="5697" y="5470"/>
                      <a:pt x="6319" y="4625"/>
                    </a:cubicBezTo>
                    <a:cubicBezTo>
                      <a:pt x="6568" y="4277"/>
                      <a:pt x="6767" y="3556"/>
                      <a:pt x="6692" y="2884"/>
                    </a:cubicBezTo>
                    <a:cubicBezTo>
                      <a:pt x="6543" y="1939"/>
                      <a:pt x="5896" y="1268"/>
                      <a:pt x="5697" y="1069"/>
                    </a:cubicBezTo>
                    <a:cubicBezTo>
                      <a:pt x="5200" y="597"/>
                      <a:pt x="5200" y="597"/>
                      <a:pt x="3831" y="248"/>
                    </a:cubicBezTo>
                    <a:cubicBezTo>
                      <a:pt x="2961" y="0"/>
                      <a:pt x="1468" y="1044"/>
                      <a:pt x="1219" y="1442"/>
                    </a:cubicBezTo>
                    <a:cubicBezTo>
                      <a:pt x="0" y="3382"/>
                      <a:pt x="1493" y="4973"/>
                      <a:pt x="1567" y="5023"/>
                    </a:cubicBezTo>
                  </a:path>
                </a:pathLst>
              </a:custGeom>
              <a:solidFill>
                <a:srgbClr val="F8A94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91" name="Freeform 41"/>
              <p:cNvSpPr>
                <a:spLocks noChangeAspect="1"/>
              </p:cNvSpPr>
              <p:nvPr/>
            </p:nvSpPr>
            <p:spPr bwMode="auto">
              <a:xfrm>
                <a:off x="2570" y="2118"/>
                <a:ext cx="364" cy="341"/>
              </a:xfrm>
              <a:custGeom>
                <a:avLst/>
                <a:gdLst>
                  <a:gd name="T0" fmla="*/ 0 w 6067"/>
                  <a:gd name="T1" fmla="*/ 0 h 5684"/>
                  <a:gd name="T2" fmla="*/ 0 w 6067"/>
                  <a:gd name="T3" fmla="*/ 0 h 5684"/>
                  <a:gd name="T4" fmla="*/ 0 w 6067"/>
                  <a:gd name="T5" fmla="*/ 0 h 5684"/>
                  <a:gd name="T6" fmla="*/ 0 w 6067"/>
                  <a:gd name="T7" fmla="*/ 0 h 5684"/>
                  <a:gd name="T8" fmla="*/ 0 w 6067"/>
                  <a:gd name="T9" fmla="*/ 0 h 5684"/>
                  <a:gd name="T10" fmla="*/ 0 w 6067"/>
                  <a:gd name="T11" fmla="*/ 0 h 5684"/>
                  <a:gd name="T12" fmla="*/ 0 w 6067"/>
                  <a:gd name="T13" fmla="*/ 0 h 5684"/>
                  <a:gd name="T14" fmla="*/ 0 w 6067"/>
                  <a:gd name="T15" fmla="*/ 0 h 5684"/>
                  <a:gd name="T16" fmla="*/ 0 w 6067"/>
                  <a:gd name="T17" fmla="*/ 0 h 56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67"/>
                  <a:gd name="T28" fmla="*/ 0 h 5684"/>
                  <a:gd name="T29" fmla="*/ 6067 w 6067"/>
                  <a:gd name="T30" fmla="*/ 5684 h 56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67" h="5684">
                    <a:moveTo>
                      <a:pt x="448" y="3897"/>
                    </a:moveTo>
                    <a:cubicBezTo>
                      <a:pt x="796" y="4567"/>
                      <a:pt x="1691" y="5684"/>
                      <a:pt x="3680" y="5510"/>
                    </a:cubicBezTo>
                    <a:cubicBezTo>
                      <a:pt x="4252" y="5460"/>
                      <a:pt x="5495" y="4542"/>
                      <a:pt x="5719" y="3475"/>
                    </a:cubicBezTo>
                    <a:cubicBezTo>
                      <a:pt x="6067" y="1862"/>
                      <a:pt x="4799" y="819"/>
                      <a:pt x="4749" y="770"/>
                    </a:cubicBezTo>
                    <a:cubicBezTo>
                      <a:pt x="4078" y="249"/>
                      <a:pt x="3108" y="75"/>
                      <a:pt x="3059" y="75"/>
                    </a:cubicBezTo>
                    <a:cubicBezTo>
                      <a:pt x="2661" y="0"/>
                      <a:pt x="2139" y="125"/>
                      <a:pt x="1766" y="273"/>
                    </a:cubicBezTo>
                    <a:cubicBezTo>
                      <a:pt x="1393" y="447"/>
                      <a:pt x="945" y="795"/>
                      <a:pt x="697" y="1117"/>
                    </a:cubicBezTo>
                    <a:cubicBezTo>
                      <a:pt x="597" y="1217"/>
                      <a:pt x="175" y="2135"/>
                      <a:pt x="175" y="2135"/>
                    </a:cubicBezTo>
                    <a:cubicBezTo>
                      <a:pt x="175" y="2135"/>
                      <a:pt x="0" y="3078"/>
                      <a:pt x="448" y="3897"/>
                    </a:cubicBezTo>
                  </a:path>
                </a:pathLst>
              </a:custGeom>
              <a:solidFill>
                <a:srgbClr val="F8AC5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92" name="Freeform 42"/>
              <p:cNvSpPr>
                <a:spLocks noChangeAspect="1"/>
              </p:cNvSpPr>
              <p:nvPr/>
            </p:nvSpPr>
            <p:spPr bwMode="auto">
              <a:xfrm>
                <a:off x="2583" y="2126"/>
                <a:ext cx="339" cy="322"/>
              </a:xfrm>
              <a:custGeom>
                <a:avLst/>
                <a:gdLst>
                  <a:gd name="T0" fmla="*/ 0 w 5650"/>
                  <a:gd name="T1" fmla="*/ 0 h 5366"/>
                  <a:gd name="T2" fmla="*/ 0 w 5650"/>
                  <a:gd name="T3" fmla="*/ 0 h 5366"/>
                  <a:gd name="T4" fmla="*/ 0 w 5650"/>
                  <a:gd name="T5" fmla="*/ 0 h 5366"/>
                  <a:gd name="T6" fmla="*/ 0 w 5650"/>
                  <a:gd name="T7" fmla="*/ 0 h 5366"/>
                  <a:gd name="T8" fmla="*/ 0 w 5650"/>
                  <a:gd name="T9" fmla="*/ 0 h 5366"/>
                  <a:gd name="T10" fmla="*/ 0 w 5650"/>
                  <a:gd name="T11" fmla="*/ 0 h 5366"/>
                  <a:gd name="T12" fmla="*/ 0 w 5650"/>
                  <a:gd name="T13" fmla="*/ 0 h 5366"/>
                  <a:gd name="T14" fmla="*/ 0 w 5650"/>
                  <a:gd name="T15" fmla="*/ 0 h 5366"/>
                  <a:gd name="T16" fmla="*/ 0 w 5650"/>
                  <a:gd name="T17" fmla="*/ 0 h 53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50"/>
                  <a:gd name="T28" fmla="*/ 0 h 5366"/>
                  <a:gd name="T29" fmla="*/ 5650 w 5650"/>
                  <a:gd name="T30" fmla="*/ 5366 h 53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50" h="5366">
                    <a:moveTo>
                      <a:pt x="398" y="3727"/>
                    </a:moveTo>
                    <a:cubicBezTo>
                      <a:pt x="597" y="4124"/>
                      <a:pt x="1469" y="5366"/>
                      <a:pt x="3435" y="5193"/>
                    </a:cubicBezTo>
                    <a:cubicBezTo>
                      <a:pt x="4381" y="4795"/>
                      <a:pt x="4381" y="4795"/>
                      <a:pt x="4381" y="4795"/>
                    </a:cubicBezTo>
                    <a:cubicBezTo>
                      <a:pt x="4879" y="4323"/>
                      <a:pt x="5202" y="4000"/>
                      <a:pt x="5376" y="3329"/>
                    </a:cubicBezTo>
                    <a:cubicBezTo>
                      <a:pt x="5650" y="2186"/>
                      <a:pt x="5028" y="1192"/>
                      <a:pt x="4356" y="646"/>
                    </a:cubicBezTo>
                    <a:cubicBezTo>
                      <a:pt x="3908" y="273"/>
                      <a:pt x="2862" y="49"/>
                      <a:pt x="2838" y="49"/>
                    </a:cubicBezTo>
                    <a:cubicBezTo>
                      <a:pt x="2464" y="0"/>
                      <a:pt x="1917" y="124"/>
                      <a:pt x="1568" y="273"/>
                    </a:cubicBezTo>
                    <a:cubicBezTo>
                      <a:pt x="1394" y="348"/>
                      <a:pt x="523" y="770"/>
                      <a:pt x="125" y="1938"/>
                    </a:cubicBezTo>
                    <a:cubicBezTo>
                      <a:pt x="75" y="2112"/>
                      <a:pt x="0" y="3031"/>
                      <a:pt x="398" y="3727"/>
                    </a:cubicBezTo>
                  </a:path>
                </a:pathLst>
              </a:custGeom>
              <a:solidFill>
                <a:srgbClr val="F8AF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93" name="Freeform 43"/>
              <p:cNvSpPr>
                <a:spLocks noChangeAspect="1"/>
              </p:cNvSpPr>
              <p:nvPr/>
            </p:nvSpPr>
            <p:spPr bwMode="auto">
              <a:xfrm>
                <a:off x="2564" y="2134"/>
                <a:ext cx="349" cy="301"/>
              </a:xfrm>
              <a:custGeom>
                <a:avLst/>
                <a:gdLst>
                  <a:gd name="T0" fmla="*/ 0 w 5817"/>
                  <a:gd name="T1" fmla="*/ 0 h 5017"/>
                  <a:gd name="T2" fmla="*/ 0 w 5817"/>
                  <a:gd name="T3" fmla="*/ 0 h 5017"/>
                  <a:gd name="T4" fmla="*/ 0 w 5817"/>
                  <a:gd name="T5" fmla="*/ 0 h 5017"/>
                  <a:gd name="T6" fmla="*/ 0 w 5817"/>
                  <a:gd name="T7" fmla="*/ 0 h 5017"/>
                  <a:gd name="T8" fmla="*/ 0 w 5817"/>
                  <a:gd name="T9" fmla="*/ 0 h 5017"/>
                  <a:gd name="T10" fmla="*/ 0 w 5817"/>
                  <a:gd name="T11" fmla="*/ 0 h 5017"/>
                  <a:gd name="T12" fmla="*/ 0 w 5817"/>
                  <a:gd name="T13" fmla="*/ 0 h 5017"/>
                  <a:gd name="T14" fmla="*/ 0 w 5817"/>
                  <a:gd name="T15" fmla="*/ 0 h 5017"/>
                  <a:gd name="T16" fmla="*/ 0 w 5817"/>
                  <a:gd name="T17" fmla="*/ 0 h 5017"/>
                  <a:gd name="T18" fmla="*/ 0 w 5817"/>
                  <a:gd name="T19" fmla="*/ 0 h 50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17"/>
                  <a:gd name="T31" fmla="*/ 0 h 5017"/>
                  <a:gd name="T32" fmla="*/ 5817 w 5817"/>
                  <a:gd name="T33" fmla="*/ 5017 h 50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17" h="5017">
                    <a:moveTo>
                      <a:pt x="870" y="3576"/>
                    </a:moveTo>
                    <a:cubicBezTo>
                      <a:pt x="870" y="3576"/>
                      <a:pt x="1492" y="4272"/>
                      <a:pt x="1566" y="4346"/>
                    </a:cubicBezTo>
                    <a:cubicBezTo>
                      <a:pt x="1865" y="4570"/>
                      <a:pt x="2362" y="4744"/>
                      <a:pt x="2710" y="4893"/>
                    </a:cubicBezTo>
                    <a:cubicBezTo>
                      <a:pt x="2983" y="5017"/>
                      <a:pt x="3431" y="4942"/>
                      <a:pt x="3729" y="4917"/>
                    </a:cubicBezTo>
                    <a:cubicBezTo>
                      <a:pt x="4027" y="4893"/>
                      <a:pt x="4450" y="4719"/>
                      <a:pt x="4699" y="4495"/>
                    </a:cubicBezTo>
                    <a:cubicBezTo>
                      <a:pt x="5270" y="3949"/>
                      <a:pt x="5469" y="3452"/>
                      <a:pt x="5544" y="3204"/>
                    </a:cubicBezTo>
                    <a:cubicBezTo>
                      <a:pt x="5668" y="2732"/>
                      <a:pt x="5817" y="1565"/>
                      <a:pt x="4500" y="522"/>
                    </a:cubicBezTo>
                    <a:cubicBezTo>
                      <a:pt x="4152" y="248"/>
                      <a:pt x="3580" y="75"/>
                      <a:pt x="3157" y="50"/>
                    </a:cubicBezTo>
                    <a:cubicBezTo>
                      <a:pt x="2785" y="0"/>
                      <a:pt x="2238" y="124"/>
                      <a:pt x="1890" y="298"/>
                    </a:cubicBezTo>
                    <a:cubicBezTo>
                      <a:pt x="1069" y="671"/>
                      <a:pt x="0" y="2111"/>
                      <a:pt x="870" y="3576"/>
                    </a:cubicBezTo>
                  </a:path>
                </a:pathLst>
              </a:custGeom>
              <a:solidFill>
                <a:srgbClr val="F9B26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94" name="Freeform 44"/>
              <p:cNvSpPr>
                <a:spLocks noChangeAspect="1"/>
              </p:cNvSpPr>
              <p:nvPr/>
            </p:nvSpPr>
            <p:spPr bwMode="auto">
              <a:xfrm>
                <a:off x="2560" y="2141"/>
                <a:ext cx="344" cy="287"/>
              </a:xfrm>
              <a:custGeom>
                <a:avLst/>
                <a:gdLst>
                  <a:gd name="T0" fmla="*/ 0 w 5733"/>
                  <a:gd name="T1" fmla="*/ 0 h 4783"/>
                  <a:gd name="T2" fmla="*/ 0 w 5733"/>
                  <a:gd name="T3" fmla="*/ 0 h 4783"/>
                  <a:gd name="T4" fmla="*/ 0 w 5733"/>
                  <a:gd name="T5" fmla="*/ 0 h 4783"/>
                  <a:gd name="T6" fmla="*/ 0 w 5733"/>
                  <a:gd name="T7" fmla="*/ 0 h 4783"/>
                  <a:gd name="T8" fmla="*/ 0 w 5733"/>
                  <a:gd name="T9" fmla="*/ 0 h 4783"/>
                  <a:gd name="T10" fmla="*/ 0 w 5733"/>
                  <a:gd name="T11" fmla="*/ 0 h 4783"/>
                  <a:gd name="T12" fmla="*/ 0 w 5733"/>
                  <a:gd name="T13" fmla="*/ 0 h 4783"/>
                  <a:gd name="T14" fmla="*/ 0 w 5733"/>
                  <a:gd name="T15" fmla="*/ 0 h 47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733"/>
                  <a:gd name="T25" fmla="*/ 0 h 4783"/>
                  <a:gd name="T26" fmla="*/ 5733 w 5733"/>
                  <a:gd name="T27" fmla="*/ 4783 h 47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733" h="4783">
                    <a:moveTo>
                      <a:pt x="1097" y="3438"/>
                    </a:moveTo>
                    <a:cubicBezTo>
                      <a:pt x="1421" y="3936"/>
                      <a:pt x="2168" y="4783"/>
                      <a:pt x="3764" y="4659"/>
                    </a:cubicBezTo>
                    <a:cubicBezTo>
                      <a:pt x="4088" y="4634"/>
                      <a:pt x="4512" y="4434"/>
                      <a:pt x="4736" y="4210"/>
                    </a:cubicBezTo>
                    <a:cubicBezTo>
                      <a:pt x="5185" y="3812"/>
                      <a:pt x="5459" y="3089"/>
                      <a:pt x="5459" y="3089"/>
                    </a:cubicBezTo>
                    <a:cubicBezTo>
                      <a:pt x="5733" y="2192"/>
                      <a:pt x="5384" y="1196"/>
                      <a:pt x="4562" y="548"/>
                    </a:cubicBezTo>
                    <a:cubicBezTo>
                      <a:pt x="4437" y="473"/>
                      <a:pt x="3390" y="50"/>
                      <a:pt x="3240" y="50"/>
                    </a:cubicBezTo>
                    <a:cubicBezTo>
                      <a:pt x="2842" y="0"/>
                      <a:pt x="2318" y="149"/>
                      <a:pt x="1969" y="324"/>
                    </a:cubicBezTo>
                    <a:cubicBezTo>
                      <a:pt x="1944" y="324"/>
                      <a:pt x="0" y="1594"/>
                      <a:pt x="1097" y="3438"/>
                    </a:cubicBezTo>
                  </a:path>
                </a:pathLst>
              </a:custGeom>
              <a:solidFill>
                <a:srgbClr val="F9B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95" name="Freeform 45"/>
              <p:cNvSpPr>
                <a:spLocks noChangeAspect="1"/>
              </p:cNvSpPr>
              <p:nvPr/>
            </p:nvSpPr>
            <p:spPr bwMode="auto">
              <a:xfrm>
                <a:off x="2577" y="2149"/>
                <a:ext cx="321" cy="267"/>
              </a:xfrm>
              <a:custGeom>
                <a:avLst/>
                <a:gdLst>
                  <a:gd name="T0" fmla="*/ 0 w 5350"/>
                  <a:gd name="T1" fmla="*/ 0 h 4450"/>
                  <a:gd name="T2" fmla="*/ 0 w 5350"/>
                  <a:gd name="T3" fmla="*/ 0 h 4450"/>
                  <a:gd name="T4" fmla="*/ 0 w 5350"/>
                  <a:gd name="T5" fmla="*/ 0 h 4450"/>
                  <a:gd name="T6" fmla="*/ 0 w 5350"/>
                  <a:gd name="T7" fmla="*/ 0 h 4450"/>
                  <a:gd name="T8" fmla="*/ 0 w 5350"/>
                  <a:gd name="T9" fmla="*/ 0 h 4450"/>
                  <a:gd name="T10" fmla="*/ 0 w 5350"/>
                  <a:gd name="T11" fmla="*/ 0 h 4450"/>
                  <a:gd name="T12" fmla="*/ 0 w 5350"/>
                  <a:gd name="T13" fmla="*/ 0 h 4450"/>
                  <a:gd name="T14" fmla="*/ 0 w 5350"/>
                  <a:gd name="T15" fmla="*/ 0 h 4450"/>
                  <a:gd name="T16" fmla="*/ 0 w 5350"/>
                  <a:gd name="T17" fmla="*/ 0 h 44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50"/>
                  <a:gd name="T28" fmla="*/ 0 h 4450"/>
                  <a:gd name="T29" fmla="*/ 5350 w 5350"/>
                  <a:gd name="T30" fmla="*/ 4450 h 44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50" h="4450">
                    <a:moveTo>
                      <a:pt x="1020" y="3257"/>
                    </a:moveTo>
                    <a:cubicBezTo>
                      <a:pt x="1369" y="3853"/>
                      <a:pt x="2140" y="4202"/>
                      <a:pt x="2389" y="4326"/>
                    </a:cubicBezTo>
                    <a:cubicBezTo>
                      <a:pt x="2688" y="4450"/>
                      <a:pt x="3135" y="4425"/>
                      <a:pt x="3459" y="4400"/>
                    </a:cubicBezTo>
                    <a:cubicBezTo>
                      <a:pt x="3782" y="4376"/>
                      <a:pt x="4205" y="4152"/>
                      <a:pt x="4454" y="3928"/>
                    </a:cubicBezTo>
                    <a:cubicBezTo>
                      <a:pt x="4653" y="3729"/>
                      <a:pt x="5052" y="2959"/>
                      <a:pt x="5052" y="2959"/>
                    </a:cubicBezTo>
                    <a:cubicBezTo>
                      <a:pt x="5350" y="2039"/>
                      <a:pt x="4877" y="1069"/>
                      <a:pt x="4280" y="622"/>
                    </a:cubicBezTo>
                    <a:cubicBezTo>
                      <a:pt x="3957" y="348"/>
                      <a:pt x="3384" y="100"/>
                      <a:pt x="2961" y="50"/>
                    </a:cubicBezTo>
                    <a:cubicBezTo>
                      <a:pt x="2563" y="0"/>
                      <a:pt x="2041" y="174"/>
                      <a:pt x="1692" y="348"/>
                    </a:cubicBezTo>
                    <a:cubicBezTo>
                      <a:pt x="1667" y="348"/>
                      <a:pt x="0" y="1591"/>
                      <a:pt x="1020" y="3257"/>
                    </a:cubicBezTo>
                  </a:path>
                </a:pathLst>
              </a:custGeom>
              <a:solidFill>
                <a:srgbClr val="F9B76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96" name="Freeform 46"/>
              <p:cNvSpPr>
                <a:spLocks noChangeAspect="1"/>
              </p:cNvSpPr>
              <p:nvPr/>
            </p:nvSpPr>
            <p:spPr bwMode="auto">
              <a:xfrm>
                <a:off x="2620" y="2159"/>
                <a:ext cx="274" cy="248"/>
              </a:xfrm>
              <a:custGeom>
                <a:avLst/>
                <a:gdLst>
                  <a:gd name="T0" fmla="*/ 0 w 4566"/>
                  <a:gd name="T1" fmla="*/ 0 h 4133"/>
                  <a:gd name="T2" fmla="*/ 0 w 4566"/>
                  <a:gd name="T3" fmla="*/ 0 h 4133"/>
                  <a:gd name="T4" fmla="*/ 0 w 4566"/>
                  <a:gd name="T5" fmla="*/ 0 h 4133"/>
                  <a:gd name="T6" fmla="*/ 0 w 4566"/>
                  <a:gd name="T7" fmla="*/ 0 h 4133"/>
                  <a:gd name="T8" fmla="*/ 0 w 4566"/>
                  <a:gd name="T9" fmla="*/ 0 h 4133"/>
                  <a:gd name="T10" fmla="*/ 0 w 4566"/>
                  <a:gd name="T11" fmla="*/ 0 h 4133"/>
                  <a:gd name="T12" fmla="*/ 0 w 4566"/>
                  <a:gd name="T13" fmla="*/ 0 h 4133"/>
                  <a:gd name="T14" fmla="*/ 0 w 4566"/>
                  <a:gd name="T15" fmla="*/ 0 h 4133"/>
                  <a:gd name="T16" fmla="*/ 0 w 4566"/>
                  <a:gd name="T17" fmla="*/ 0 h 4133"/>
                  <a:gd name="T18" fmla="*/ 0 w 4566"/>
                  <a:gd name="T19" fmla="*/ 0 h 41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66"/>
                  <a:gd name="T31" fmla="*/ 0 h 4133"/>
                  <a:gd name="T32" fmla="*/ 4566 w 4566"/>
                  <a:gd name="T33" fmla="*/ 4133 h 41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66" h="4133">
                    <a:moveTo>
                      <a:pt x="447" y="3062"/>
                    </a:moveTo>
                    <a:cubicBezTo>
                      <a:pt x="447" y="3087"/>
                      <a:pt x="968" y="3685"/>
                      <a:pt x="1638" y="4009"/>
                    </a:cubicBezTo>
                    <a:cubicBezTo>
                      <a:pt x="1936" y="4133"/>
                      <a:pt x="2382" y="4108"/>
                      <a:pt x="2705" y="4083"/>
                    </a:cubicBezTo>
                    <a:cubicBezTo>
                      <a:pt x="2705" y="4083"/>
                      <a:pt x="3599" y="3660"/>
                      <a:pt x="3698" y="3560"/>
                    </a:cubicBezTo>
                    <a:cubicBezTo>
                      <a:pt x="3896" y="3386"/>
                      <a:pt x="4095" y="3038"/>
                      <a:pt x="4169" y="2789"/>
                    </a:cubicBezTo>
                    <a:cubicBezTo>
                      <a:pt x="4566" y="1668"/>
                      <a:pt x="3772" y="772"/>
                      <a:pt x="3549" y="597"/>
                    </a:cubicBezTo>
                    <a:cubicBezTo>
                      <a:pt x="3375" y="448"/>
                      <a:pt x="2407" y="25"/>
                      <a:pt x="2233" y="0"/>
                    </a:cubicBezTo>
                    <a:cubicBezTo>
                      <a:pt x="2184" y="0"/>
                      <a:pt x="1042" y="274"/>
                      <a:pt x="993" y="323"/>
                    </a:cubicBezTo>
                    <a:cubicBezTo>
                      <a:pt x="670" y="523"/>
                      <a:pt x="298" y="921"/>
                      <a:pt x="223" y="1295"/>
                    </a:cubicBezTo>
                    <a:cubicBezTo>
                      <a:pt x="124" y="1793"/>
                      <a:pt x="0" y="2415"/>
                      <a:pt x="447" y="3062"/>
                    </a:cubicBezTo>
                  </a:path>
                </a:pathLst>
              </a:custGeom>
              <a:solidFill>
                <a:srgbClr val="F9B96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97" name="Freeform 47"/>
              <p:cNvSpPr>
                <a:spLocks noChangeAspect="1"/>
              </p:cNvSpPr>
              <p:nvPr/>
            </p:nvSpPr>
            <p:spPr bwMode="auto">
              <a:xfrm>
                <a:off x="2616" y="2167"/>
                <a:ext cx="273" cy="231"/>
              </a:xfrm>
              <a:custGeom>
                <a:avLst/>
                <a:gdLst>
                  <a:gd name="T0" fmla="*/ 0 w 4550"/>
                  <a:gd name="T1" fmla="*/ 0 h 3850"/>
                  <a:gd name="T2" fmla="*/ 0 w 4550"/>
                  <a:gd name="T3" fmla="*/ 0 h 3850"/>
                  <a:gd name="T4" fmla="*/ 0 w 4550"/>
                  <a:gd name="T5" fmla="*/ 0 h 3850"/>
                  <a:gd name="T6" fmla="*/ 0 w 4550"/>
                  <a:gd name="T7" fmla="*/ 0 h 3850"/>
                  <a:gd name="T8" fmla="*/ 0 w 4550"/>
                  <a:gd name="T9" fmla="*/ 0 h 3850"/>
                  <a:gd name="T10" fmla="*/ 0 w 4550"/>
                  <a:gd name="T11" fmla="*/ 0 h 3850"/>
                  <a:gd name="T12" fmla="*/ 0 w 4550"/>
                  <a:gd name="T13" fmla="*/ 0 h 3850"/>
                  <a:gd name="T14" fmla="*/ 0 w 4550"/>
                  <a:gd name="T15" fmla="*/ 0 h 3850"/>
                  <a:gd name="T16" fmla="*/ 0 w 4550"/>
                  <a:gd name="T17" fmla="*/ 0 h 38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50"/>
                  <a:gd name="T28" fmla="*/ 0 h 3850"/>
                  <a:gd name="T29" fmla="*/ 4550 w 4550"/>
                  <a:gd name="T30" fmla="*/ 3850 h 38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50" h="3850">
                    <a:moveTo>
                      <a:pt x="696" y="2906"/>
                    </a:moveTo>
                    <a:cubicBezTo>
                      <a:pt x="696" y="2931"/>
                      <a:pt x="1567" y="3651"/>
                      <a:pt x="1666" y="3701"/>
                    </a:cubicBezTo>
                    <a:cubicBezTo>
                      <a:pt x="1964" y="3825"/>
                      <a:pt x="2437" y="3850"/>
                      <a:pt x="2760" y="3825"/>
                    </a:cubicBezTo>
                    <a:cubicBezTo>
                      <a:pt x="2835" y="3800"/>
                      <a:pt x="3580" y="3403"/>
                      <a:pt x="3779" y="3229"/>
                    </a:cubicBezTo>
                    <a:cubicBezTo>
                      <a:pt x="3929" y="3105"/>
                      <a:pt x="4053" y="2857"/>
                      <a:pt x="4127" y="2658"/>
                    </a:cubicBezTo>
                    <a:cubicBezTo>
                      <a:pt x="4550" y="1416"/>
                      <a:pt x="3655" y="646"/>
                      <a:pt x="3630" y="621"/>
                    </a:cubicBezTo>
                    <a:cubicBezTo>
                      <a:pt x="3630" y="621"/>
                      <a:pt x="2412" y="0"/>
                      <a:pt x="2337" y="0"/>
                    </a:cubicBezTo>
                    <a:cubicBezTo>
                      <a:pt x="2288" y="0"/>
                      <a:pt x="1119" y="323"/>
                      <a:pt x="1094" y="373"/>
                    </a:cubicBezTo>
                    <a:cubicBezTo>
                      <a:pt x="423" y="820"/>
                      <a:pt x="0" y="2012"/>
                      <a:pt x="696" y="2906"/>
                    </a:cubicBezTo>
                  </a:path>
                </a:pathLst>
              </a:custGeom>
              <a:solidFill>
                <a:srgbClr val="F9BB7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98" name="Freeform 48"/>
              <p:cNvSpPr>
                <a:spLocks noChangeAspect="1"/>
              </p:cNvSpPr>
              <p:nvPr/>
            </p:nvSpPr>
            <p:spPr bwMode="auto">
              <a:xfrm>
                <a:off x="2629" y="2173"/>
                <a:ext cx="245" cy="216"/>
              </a:xfrm>
              <a:custGeom>
                <a:avLst/>
                <a:gdLst>
                  <a:gd name="T0" fmla="*/ 0 w 4083"/>
                  <a:gd name="T1" fmla="*/ 0 h 3600"/>
                  <a:gd name="T2" fmla="*/ 0 w 4083"/>
                  <a:gd name="T3" fmla="*/ 0 h 3600"/>
                  <a:gd name="T4" fmla="*/ 0 w 4083"/>
                  <a:gd name="T5" fmla="*/ 0 h 3600"/>
                  <a:gd name="T6" fmla="*/ 0 w 4083"/>
                  <a:gd name="T7" fmla="*/ 0 h 3600"/>
                  <a:gd name="T8" fmla="*/ 0 w 4083"/>
                  <a:gd name="T9" fmla="*/ 0 h 3600"/>
                  <a:gd name="T10" fmla="*/ 0 w 4083"/>
                  <a:gd name="T11" fmla="*/ 0 h 3600"/>
                  <a:gd name="T12" fmla="*/ 0 w 4083"/>
                  <a:gd name="T13" fmla="*/ 0 h 3600"/>
                  <a:gd name="T14" fmla="*/ 0 w 4083"/>
                  <a:gd name="T15" fmla="*/ 0 h 3600"/>
                  <a:gd name="T16" fmla="*/ 0 w 4083"/>
                  <a:gd name="T17" fmla="*/ 0 h 3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83"/>
                  <a:gd name="T28" fmla="*/ 0 h 3600"/>
                  <a:gd name="T29" fmla="*/ 4083 w 4083"/>
                  <a:gd name="T30" fmla="*/ 3600 h 36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83" h="3600">
                    <a:moveTo>
                      <a:pt x="647" y="2781"/>
                    </a:moveTo>
                    <a:cubicBezTo>
                      <a:pt x="821" y="3029"/>
                      <a:pt x="1145" y="3302"/>
                      <a:pt x="1419" y="3402"/>
                    </a:cubicBezTo>
                    <a:cubicBezTo>
                      <a:pt x="1718" y="3550"/>
                      <a:pt x="2191" y="3600"/>
                      <a:pt x="2515" y="3575"/>
                    </a:cubicBezTo>
                    <a:cubicBezTo>
                      <a:pt x="2639" y="3575"/>
                      <a:pt x="3535" y="2930"/>
                      <a:pt x="3535" y="2930"/>
                    </a:cubicBezTo>
                    <a:cubicBezTo>
                      <a:pt x="3635" y="2855"/>
                      <a:pt x="3710" y="2682"/>
                      <a:pt x="3759" y="2557"/>
                    </a:cubicBezTo>
                    <a:cubicBezTo>
                      <a:pt x="4083" y="1614"/>
                      <a:pt x="3535" y="770"/>
                      <a:pt x="3436" y="695"/>
                    </a:cubicBezTo>
                    <a:cubicBezTo>
                      <a:pt x="3062" y="447"/>
                      <a:pt x="2564" y="99"/>
                      <a:pt x="2116" y="50"/>
                    </a:cubicBezTo>
                    <a:cubicBezTo>
                      <a:pt x="1718" y="0"/>
                      <a:pt x="1195" y="224"/>
                      <a:pt x="871" y="447"/>
                    </a:cubicBezTo>
                    <a:cubicBezTo>
                      <a:pt x="348" y="819"/>
                      <a:pt x="0" y="1962"/>
                      <a:pt x="647" y="2781"/>
                    </a:cubicBezTo>
                  </a:path>
                </a:pathLst>
              </a:custGeom>
              <a:solidFill>
                <a:srgbClr val="FABD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499" name="Freeform 49"/>
              <p:cNvSpPr>
                <a:spLocks noChangeAspect="1"/>
              </p:cNvSpPr>
              <p:nvPr/>
            </p:nvSpPr>
            <p:spPr bwMode="auto">
              <a:xfrm>
                <a:off x="2655" y="2181"/>
                <a:ext cx="212" cy="202"/>
              </a:xfrm>
              <a:custGeom>
                <a:avLst/>
                <a:gdLst>
                  <a:gd name="T0" fmla="*/ 0 w 3533"/>
                  <a:gd name="T1" fmla="*/ 0 h 3367"/>
                  <a:gd name="T2" fmla="*/ 0 w 3533"/>
                  <a:gd name="T3" fmla="*/ 0 h 3367"/>
                  <a:gd name="T4" fmla="*/ 0 w 3533"/>
                  <a:gd name="T5" fmla="*/ 0 h 3367"/>
                  <a:gd name="T6" fmla="*/ 0 w 3533"/>
                  <a:gd name="T7" fmla="*/ 0 h 3367"/>
                  <a:gd name="T8" fmla="*/ 0 w 3533"/>
                  <a:gd name="T9" fmla="*/ 0 h 3367"/>
                  <a:gd name="T10" fmla="*/ 0 w 3533"/>
                  <a:gd name="T11" fmla="*/ 0 h 3367"/>
                  <a:gd name="T12" fmla="*/ 0 w 3533"/>
                  <a:gd name="T13" fmla="*/ 0 h 3367"/>
                  <a:gd name="T14" fmla="*/ 0 w 3533"/>
                  <a:gd name="T15" fmla="*/ 0 h 3367"/>
                  <a:gd name="T16" fmla="*/ 0 w 3533"/>
                  <a:gd name="T17" fmla="*/ 0 h 3367"/>
                  <a:gd name="T18" fmla="*/ 0 w 3533"/>
                  <a:gd name="T19" fmla="*/ 0 h 33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33"/>
                  <a:gd name="T31" fmla="*/ 0 h 3367"/>
                  <a:gd name="T32" fmla="*/ 3533 w 3533"/>
                  <a:gd name="T33" fmla="*/ 3367 h 33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33" h="3367">
                    <a:moveTo>
                      <a:pt x="373" y="2644"/>
                    </a:moveTo>
                    <a:cubicBezTo>
                      <a:pt x="523" y="2794"/>
                      <a:pt x="747" y="3018"/>
                      <a:pt x="946" y="3093"/>
                    </a:cubicBezTo>
                    <a:cubicBezTo>
                      <a:pt x="1269" y="3218"/>
                      <a:pt x="1742" y="3367"/>
                      <a:pt x="2065" y="3292"/>
                    </a:cubicBezTo>
                    <a:cubicBezTo>
                      <a:pt x="2439" y="3218"/>
                      <a:pt x="2812" y="2818"/>
                      <a:pt x="3110" y="2594"/>
                    </a:cubicBezTo>
                    <a:cubicBezTo>
                      <a:pt x="3135" y="2544"/>
                      <a:pt x="3185" y="2469"/>
                      <a:pt x="3210" y="2419"/>
                    </a:cubicBezTo>
                    <a:cubicBezTo>
                      <a:pt x="3533" y="1322"/>
                      <a:pt x="3086" y="823"/>
                      <a:pt x="2887" y="649"/>
                    </a:cubicBezTo>
                    <a:cubicBezTo>
                      <a:pt x="2588" y="375"/>
                      <a:pt x="2090" y="75"/>
                      <a:pt x="1692" y="50"/>
                    </a:cubicBezTo>
                    <a:cubicBezTo>
                      <a:pt x="1319" y="0"/>
                      <a:pt x="846" y="325"/>
                      <a:pt x="473" y="449"/>
                    </a:cubicBezTo>
                    <a:cubicBezTo>
                      <a:pt x="50" y="624"/>
                      <a:pt x="0" y="1771"/>
                      <a:pt x="0" y="1796"/>
                    </a:cubicBezTo>
                    <a:cubicBezTo>
                      <a:pt x="50" y="2070"/>
                      <a:pt x="224" y="2419"/>
                      <a:pt x="373" y="2644"/>
                    </a:cubicBezTo>
                  </a:path>
                </a:pathLst>
              </a:custGeom>
              <a:solidFill>
                <a:srgbClr val="FABF7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00" name="Freeform 50"/>
              <p:cNvSpPr>
                <a:spLocks noChangeAspect="1"/>
              </p:cNvSpPr>
              <p:nvPr/>
            </p:nvSpPr>
            <p:spPr bwMode="auto">
              <a:xfrm>
                <a:off x="2658" y="2192"/>
                <a:ext cx="190" cy="182"/>
              </a:xfrm>
              <a:custGeom>
                <a:avLst/>
                <a:gdLst>
                  <a:gd name="T0" fmla="*/ 0 w 3167"/>
                  <a:gd name="T1" fmla="*/ 0 h 3033"/>
                  <a:gd name="T2" fmla="*/ 0 w 3167"/>
                  <a:gd name="T3" fmla="*/ 0 h 3033"/>
                  <a:gd name="T4" fmla="*/ 0 w 3167"/>
                  <a:gd name="T5" fmla="*/ 0 h 3033"/>
                  <a:gd name="T6" fmla="*/ 0 w 3167"/>
                  <a:gd name="T7" fmla="*/ 0 h 3033"/>
                  <a:gd name="T8" fmla="*/ 0 w 3167"/>
                  <a:gd name="T9" fmla="*/ 0 h 3033"/>
                  <a:gd name="T10" fmla="*/ 0 w 3167"/>
                  <a:gd name="T11" fmla="*/ 0 h 3033"/>
                  <a:gd name="T12" fmla="*/ 0 w 3167"/>
                  <a:gd name="T13" fmla="*/ 0 h 3033"/>
                  <a:gd name="T14" fmla="*/ 0 w 3167"/>
                  <a:gd name="T15" fmla="*/ 0 h 3033"/>
                  <a:gd name="T16" fmla="*/ 0 w 3167"/>
                  <a:gd name="T17" fmla="*/ 0 h 3033"/>
                  <a:gd name="T18" fmla="*/ 0 w 3167"/>
                  <a:gd name="T19" fmla="*/ 0 h 3033"/>
                  <a:gd name="T20" fmla="*/ 0 w 3167"/>
                  <a:gd name="T21" fmla="*/ 0 h 30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67"/>
                  <a:gd name="T34" fmla="*/ 0 h 3033"/>
                  <a:gd name="T35" fmla="*/ 3167 w 3167"/>
                  <a:gd name="T36" fmla="*/ 3033 h 30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67" h="3033">
                    <a:moveTo>
                      <a:pt x="495" y="2436"/>
                    </a:moveTo>
                    <a:cubicBezTo>
                      <a:pt x="594" y="2536"/>
                      <a:pt x="718" y="2660"/>
                      <a:pt x="841" y="2710"/>
                    </a:cubicBezTo>
                    <a:cubicBezTo>
                      <a:pt x="1163" y="2834"/>
                      <a:pt x="1633" y="3033"/>
                      <a:pt x="1979" y="2959"/>
                    </a:cubicBezTo>
                    <a:cubicBezTo>
                      <a:pt x="2350" y="2884"/>
                      <a:pt x="2697" y="2486"/>
                      <a:pt x="2969" y="2238"/>
                    </a:cubicBezTo>
                    <a:cubicBezTo>
                      <a:pt x="2994" y="2213"/>
                      <a:pt x="2994" y="2138"/>
                      <a:pt x="3018" y="2113"/>
                    </a:cubicBezTo>
                    <a:cubicBezTo>
                      <a:pt x="3068" y="1889"/>
                      <a:pt x="3167" y="1591"/>
                      <a:pt x="3117" y="1367"/>
                    </a:cubicBezTo>
                    <a:cubicBezTo>
                      <a:pt x="3043" y="1069"/>
                      <a:pt x="2820" y="671"/>
                      <a:pt x="2573" y="472"/>
                    </a:cubicBezTo>
                    <a:cubicBezTo>
                      <a:pt x="2326" y="273"/>
                      <a:pt x="1955" y="25"/>
                      <a:pt x="1658" y="25"/>
                    </a:cubicBezTo>
                    <a:cubicBezTo>
                      <a:pt x="1262" y="0"/>
                      <a:pt x="792" y="298"/>
                      <a:pt x="445" y="447"/>
                    </a:cubicBezTo>
                    <a:cubicBezTo>
                      <a:pt x="371" y="497"/>
                      <a:pt x="322" y="572"/>
                      <a:pt x="297" y="646"/>
                    </a:cubicBezTo>
                    <a:cubicBezTo>
                      <a:pt x="0" y="1268"/>
                      <a:pt x="74" y="1865"/>
                      <a:pt x="495" y="2436"/>
                    </a:cubicBezTo>
                  </a:path>
                </a:pathLst>
              </a:custGeom>
              <a:solidFill>
                <a:srgbClr val="FAC17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01" name="Freeform 51"/>
              <p:cNvSpPr>
                <a:spLocks noChangeAspect="1"/>
              </p:cNvSpPr>
              <p:nvPr/>
            </p:nvSpPr>
            <p:spPr bwMode="auto">
              <a:xfrm>
                <a:off x="2671" y="2201"/>
                <a:ext cx="167" cy="162"/>
              </a:xfrm>
              <a:custGeom>
                <a:avLst/>
                <a:gdLst>
                  <a:gd name="T0" fmla="*/ 0 w 2783"/>
                  <a:gd name="T1" fmla="*/ 0 h 2700"/>
                  <a:gd name="T2" fmla="*/ 0 w 2783"/>
                  <a:gd name="T3" fmla="*/ 0 h 2700"/>
                  <a:gd name="T4" fmla="*/ 0 w 2783"/>
                  <a:gd name="T5" fmla="*/ 0 h 2700"/>
                  <a:gd name="T6" fmla="*/ 0 w 2783"/>
                  <a:gd name="T7" fmla="*/ 0 h 2700"/>
                  <a:gd name="T8" fmla="*/ 0 w 2783"/>
                  <a:gd name="T9" fmla="*/ 0 h 2700"/>
                  <a:gd name="T10" fmla="*/ 0 w 2783"/>
                  <a:gd name="T11" fmla="*/ 0 h 2700"/>
                  <a:gd name="T12" fmla="*/ 0 w 2783"/>
                  <a:gd name="T13" fmla="*/ 0 h 2700"/>
                  <a:gd name="T14" fmla="*/ 0 w 2783"/>
                  <a:gd name="T15" fmla="*/ 0 h 2700"/>
                  <a:gd name="T16" fmla="*/ 0 w 2783"/>
                  <a:gd name="T17" fmla="*/ 0 h 2700"/>
                  <a:gd name="T18" fmla="*/ 0 w 2783"/>
                  <a:gd name="T19" fmla="*/ 0 h 2700"/>
                  <a:gd name="T20" fmla="*/ 0 w 2783"/>
                  <a:gd name="T21" fmla="*/ 0 h 27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83"/>
                  <a:gd name="T34" fmla="*/ 0 h 2700"/>
                  <a:gd name="T35" fmla="*/ 2783 w 2783"/>
                  <a:gd name="T36" fmla="*/ 2700 h 27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83" h="2700">
                    <a:moveTo>
                      <a:pt x="447" y="2254"/>
                    </a:moveTo>
                    <a:cubicBezTo>
                      <a:pt x="472" y="2279"/>
                      <a:pt x="522" y="2328"/>
                      <a:pt x="571" y="2353"/>
                    </a:cubicBezTo>
                    <a:cubicBezTo>
                      <a:pt x="919" y="2452"/>
                      <a:pt x="1391" y="2700"/>
                      <a:pt x="1739" y="2625"/>
                    </a:cubicBezTo>
                    <a:cubicBezTo>
                      <a:pt x="2013" y="2576"/>
                      <a:pt x="2311" y="2303"/>
                      <a:pt x="2485" y="2105"/>
                    </a:cubicBezTo>
                    <a:cubicBezTo>
                      <a:pt x="2634" y="1882"/>
                      <a:pt x="2733" y="1536"/>
                      <a:pt x="2758" y="1288"/>
                    </a:cubicBezTo>
                    <a:cubicBezTo>
                      <a:pt x="2783" y="1263"/>
                      <a:pt x="2783" y="1189"/>
                      <a:pt x="2758" y="1164"/>
                    </a:cubicBezTo>
                    <a:cubicBezTo>
                      <a:pt x="2584" y="916"/>
                      <a:pt x="2361" y="545"/>
                      <a:pt x="2112" y="347"/>
                    </a:cubicBezTo>
                    <a:cubicBezTo>
                      <a:pt x="1938" y="198"/>
                      <a:pt x="1665" y="25"/>
                      <a:pt x="1441" y="0"/>
                    </a:cubicBezTo>
                    <a:cubicBezTo>
                      <a:pt x="1068" y="0"/>
                      <a:pt x="497" y="173"/>
                      <a:pt x="248" y="470"/>
                    </a:cubicBezTo>
                    <a:cubicBezTo>
                      <a:pt x="50" y="693"/>
                      <a:pt x="0" y="1114"/>
                      <a:pt x="50" y="1412"/>
                    </a:cubicBezTo>
                    <a:cubicBezTo>
                      <a:pt x="74" y="1684"/>
                      <a:pt x="273" y="2031"/>
                      <a:pt x="447" y="2254"/>
                    </a:cubicBezTo>
                  </a:path>
                </a:pathLst>
              </a:custGeom>
              <a:solidFill>
                <a:srgbClr val="FAC38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02" name="Freeform 52"/>
              <p:cNvSpPr>
                <a:spLocks noChangeAspect="1"/>
              </p:cNvSpPr>
              <p:nvPr/>
            </p:nvSpPr>
            <p:spPr bwMode="auto">
              <a:xfrm>
                <a:off x="2643" y="2210"/>
                <a:ext cx="183" cy="143"/>
              </a:xfrm>
              <a:custGeom>
                <a:avLst/>
                <a:gdLst>
                  <a:gd name="T0" fmla="*/ 0 w 3050"/>
                  <a:gd name="T1" fmla="*/ 0 h 2383"/>
                  <a:gd name="T2" fmla="*/ 0 w 3050"/>
                  <a:gd name="T3" fmla="*/ 0 h 2383"/>
                  <a:gd name="T4" fmla="*/ 0 w 3050"/>
                  <a:gd name="T5" fmla="*/ 0 h 2383"/>
                  <a:gd name="T6" fmla="*/ 0 w 3050"/>
                  <a:gd name="T7" fmla="*/ 0 h 2383"/>
                  <a:gd name="T8" fmla="*/ 0 w 3050"/>
                  <a:gd name="T9" fmla="*/ 0 h 2383"/>
                  <a:gd name="T10" fmla="*/ 0 w 3050"/>
                  <a:gd name="T11" fmla="*/ 0 h 2383"/>
                  <a:gd name="T12" fmla="*/ 0 w 3050"/>
                  <a:gd name="T13" fmla="*/ 0 h 2383"/>
                  <a:gd name="T14" fmla="*/ 0 w 3050"/>
                  <a:gd name="T15" fmla="*/ 0 h 23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50"/>
                  <a:gd name="T25" fmla="*/ 0 h 2383"/>
                  <a:gd name="T26" fmla="*/ 3050 w 3050"/>
                  <a:gd name="T27" fmla="*/ 2383 h 23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50" h="2383">
                    <a:moveTo>
                      <a:pt x="992" y="1887"/>
                    </a:moveTo>
                    <a:cubicBezTo>
                      <a:pt x="1042" y="1961"/>
                      <a:pt x="1116" y="2036"/>
                      <a:pt x="1215" y="2085"/>
                    </a:cubicBezTo>
                    <a:cubicBezTo>
                      <a:pt x="1488" y="2185"/>
                      <a:pt x="1885" y="2383"/>
                      <a:pt x="2182" y="2333"/>
                    </a:cubicBezTo>
                    <a:cubicBezTo>
                      <a:pt x="2381" y="2309"/>
                      <a:pt x="2579" y="2110"/>
                      <a:pt x="2678" y="1961"/>
                    </a:cubicBezTo>
                    <a:cubicBezTo>
                      <a:pt x="2852" y="1713"/>
                      <a:pt x="3050" y="1340"/>
                      <a:pt x="3025" y="1067"/>
                    </a:cubicBezTo>
                    <a:cubicBezTo>
                      <a:pt x="2976" y="745"/>
                      <a:pt x="2554" y="422"/>
                      <a:pt x="2331" y="198"/>
                    </a:cubicBezTo>
                    <a:cubicBezTo>
                      <a:pt x="2232" y="99"/>
                      <a:pt x="2058" y="0"/>
                      <a:pt x="1934" y="0"/>
                    </a:cubicBezTo>
                    <a:cubicBezTo>
                      <a:pt x="1587" y="0"/>
                      <a:pt x="0" y="645"/>
                      <a:pt x="992" y="1887"/>
                    </a:cubicBezTo>
                  </a:path>
                </a:pathLst>
              </a:custGeom>
              <a:solidFill>
                <a:srgbClr val="FAC58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03" name="Freeform 53"/>
              <p:cNvSpPr>
                <a:spLocks noChangeAspect="1"/>
              </p:cNvSpPr>
              <p:nvPr/>
            </p:nvSpPr>
            <p:spPr bwMode="auto">
              <a:xfrm>
                <a:off x="2691" y="2219"/>
                <a:ext cx="122" cy="123"/>
              </a:xfrm>
              <a:custGeom>
                <a:avLst/>
                <a:gdLst>
                  <a:gd name="T0" fmla="*/ 0 w 2033"/>
                  <a:gd name="T1" fmla="*/ 0 h 2050"/>
                  <a:gd name="T2" fmla="*/ 0 w 2033"/>
                  <a:gd name="T3" fmla="*/ 0 h 2050"/>
                  <a:gd name="T4" fmla="*/ 0 w 2033"/>
                  <a:gd name="T5" fmla="*/ 0 h 2050"/>
                  <a:gd name="T6" fmla="*/ 0 w 2033"/>
                  <a:gd name="T7" fmla="*/ 0 h 2050"/>
                  <a:gd name="T8" fmla="*/ 0 w 2033"/>
                  <a:gd name="T9" fmla="*/ 0 h 2050"/>
                  <a:gd name="T10" fmla="*/ 0 w 2033"/>
                  <a:gd name="T11" fmla="*/ 0 h 2050"/>
                  <a:gd name="T12" fmla="*/ 0 w 2033"/>
                  <a:gd name="T13" fmla="*/ 0 h 2050"/>
                  <a:gd name="T14" fmla="*/ 0 w 2033"/>
                  <a:gd name="T15" fmla="*/ 0 h 20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33"/>
                  <a:gd name="T25" fmla="*/ 0 h 2050"/>
                  <a:gd name="T26" fmla="*/ 2033 w 2033"/>
                  <a:gd name="T27" fmla="*/ 2050 h 20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33" h="2050">
                    <a:moveTo>
                      <a:pt x="99" y="1185"/>
                    </a:moveTo>
                    <a:cubicBezTo>
                      <a:pt x="273" y="1432"/>
                      <a:pt x="595" y="1704"/>
                      <a:pt x="868" y="1877"/>
                    </a:cubicBezTo>
                    <a:cubicBezTo>
                      <a:pt x="992" y="1951"/>
                      <a:pt x="1215" y="2050"/>
                      <a:pt x="1364" y="2000"/>
                    </a:cubicBezTo>
                    <a:cubicBezTo>
                      <a:pt x="1463" y="2000"/>
                      <a:pt x="1587" y="1902"/>
                      <a:pt x="1637" y="1828"/>
                    </a:cubicBezTo>
                    <a:cubicBezTo>
                      <a:pt x="1761" y="1556"/>
                      <a:pt x="2033" y="1210"/>
                      <a:pt x="1984" y="914"/>
                    </a:cubicBezTo>
                    <a:cubicBezTo>
                      <a:pt x="1984" y="914"/>
                      <a:pt x="1339" y="0"/>
                      <a:pt x="1141" y="0"/>
                    </a:cubicBezTo>
                    <a:cubicBezTo>
                      <a:pt x="1017" y="0"/>
                      <a:pt x="918" y="0"/>
                      <a:pt x="50" y="963"/>
                    </a:cubicBezTo>
                    <a:cubicBezTo>
                      <a:pt x="0" y="1012"/>
                      <a:pt x="50" y="1136"/>
                      <a:pt x="99" y="1185"/>
                    </a:cubicBezTo>
                  </a:path>
                </a:pathLst>
              </a:custGeom>
              <a:solidFill>
                <a:srgbClr val="FAC68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04" name="Freeform 54"/>
              <p:cNvSpPr>
                <a:spLocks noChangeAspect="1"/>
              </p:cNvSpPr>
              <p:nvPr/>
            </p:nvSpPr>
            <p:spPr bwMode="auto">
              <a:xfrm>
                <a:off x="2711" y="2232"/>
                <a:ext cx="84" cy="98"/>
              </a:xfrm>
              <a:custGeom>
                <a:avLst/>
                <a:gdLst>
                  <a:gd name="T0" fmla="*/ 0 w 1400"/>
                  <a:gd name="T1" fmla="*/ 0 h 1634"/>
                  <a:gd name="T2" fmla="*/ 0 w 1400"/>
                  <a:gd name="T3" fmla="*/ 0 h 1634"/>
                  <a:gd name="T4" fmla="*/ 0 w 1400"/>
                  <a:gd name="T5" fmla="*/ 0 h 1634"/>
                  <a:gd name="T6" fmla="*/ 0 w 1400"/>
                  <a:gd name="T7" fmla="*/ 0 h 1634"/>
                  <a:gd name="T8" fmla="*/ 0 w 1400"/>
                  <a:gd name="T9" fmla="*/ 0 h 1634"/>
                  <a:gd name="T10" fmla="*/ 0 w 1400"/>
                  <a:gd name="T11" fmla="*/ 0 h 16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00"/>
                  <a:gd name="T19" fmla="*/ 0 h 1634"/>
                  <a:gd name="T20" fmla="*/ 1400 w 1400"/>
                  <a:gd name="T21" fmla="*/ 1634 h 16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00" h="1634">
                    <a:moveTo>
                      <a:pt x="975" y="1609"/>
                    </a:moveTo>
                    <a:cubicBezTo>
                      <a:pt x="1000" y="1634"/>
                      <a:pt x="1000" y="1634"/>
                      <a:pt x="1000" y="1634"/>
                    </a:cubicBezTo>
                    <a:cubicBezTo>
                      <a:pt x="1050" y="1609"/>
                      <a:pt x="1400" y="718"/>
                      <a:pt x="1400" y="718"/>
                    </a:cubicBezTo>
                    <a:cubicBezTo>
                      <a:pt x="1375" y="446"/>
                      <a:pt x="1100" y="50"/>
                      <a:pt x="825" y="25"/>
                    </a:cubicBezTo>
                    <a:cubicBezTo>
                      <a:pt x="500" y="0"/>
                      <a:pt x="0" y="471"/>
                      <a:pt x="25" y="817"/>
                    </a:cubicBezTo>
                    <a:cubicBezTo>
                      <a:pt x="50" y="1188"/>
                      <a:pt x="650" y="1436"/>
                      <a:pt x="975" y="1609"/>
                    </a:cubicBezTo>
                  </a:path>
                </a:pathLst>
              </a:custGeom>
              <a:solidFill>
                <a:srgbClr val="FAC88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05" name="Freeform 55"/>
              <p:cNvSpPr>
                <a:spLocks noChangeAspect="1"/>
              </p:cNvSpPr>
              <p:nvPr/>
            </p:nvSpPr>
            <p:spPr bwMode="auto">
              <a:xfrm>
                <a:off x="2738" y="2255"/>
                <a:ext cx="45" cy="53"/>
              </a:xfrm>
              <a:custGeom>
                <a:avLst/>
                <a:gdLst>
                  <a:gd name="T0" fmla="*/ 0 w 750"/>
                  <a:gd name="T1" fmla="*/ 0 h 883"/>
                  <a:gd name="T2" fmla="*/ 0 w 750"/>
                  <a:gd name="T3" fmla="*/ 0 h 883"/>
                  <a:gd name="T4" fmla="*/ 0 w 750"/>
                  <a:gd name="T5" fmla="*/ 0 h 883"/>
                  <a:gd name="T6" fmla="*/ 0 w 750"/>
                  <a:gd name="T7" fmla="*/ 0 h 883"/>
                  <a:gd name="T8" fmla="*/ 0 w 750"/>
                  <a:gd name="T9" fmla="*/ 0 h 8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0"/>
                  <a:gd name="T16" fmla="*/ 0 h 883"/>
                  <a:gd name="T17" fmla="*/ 750 w 750"/>
                  <a:gd name="T18" fmla="*/ 883 h 8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0" h="883">
                    <a:moveTo>
                      <a:pt x="500" y="834"/>
                    </a:moveTo>
                    <a:cubicBezTo>
                      <a:pt x="675" y="810"/>
                      <a:pt x="750" y="515"/>
                      <a:pt x="725" y="343"/>
                    </a:cubicBezTo>
                    <a:cubicBezTo>
                      <a:pt x="700" y="221"/>
                      <a:pt x="550" y="0"/>
                      <a:pt x="425" y="0"/>
                    </a:cubicBezTo>
                    <a:cubicBezTo>
                      <a:pt x="250" y="0"/>
                      <a:pt x="0" y="221"/>
                      <a:pt x="0" y="392"/>
                    </a:cubicBezTo>
                    <a:cubicBezTo>
                      <a:pt x="0" y="613"/>
                      <a:pt x="300" y="883"/>
                      <a:pt x="500" y="834"/>
                    </a:cubicBezTo>
                  </a:path>
                </a:pathLst>
              </a:custGeom>
              <a:solidFill>
                <a:srgbClr val="FBC99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06" name="Freeform 56"/>
              <p:cNvSpPr>
                <a:spLocks noChangeAspect="1"/>
              </p:cNvSpPr>
              <p:nvPr/>
            </p:nvSpPr>
            <p:spPr bwMode="auto">
              <a:xfrm>
                <a:off x="2519" y="1743"/>
                <a:ext cx="918" cy="778"/>
              </a:xfrm>
              <a:custGeom>
                <a:avLst/>
                <a:gdLst>
                  <a:gd name="T0" fmla="*/ 0 w 15308"/>
                  <a:gd name="T1" fmla="*/ 0 h 12957"/>
                  <a:gd name="T2" fmla="*/ 0 w 15308"/>
                  <a:gd name="T3" fmla="*/ 0 h 12957"/>
                  <a:gd name="T4" fmla="*/ 0 w 15308"/>
                  <a:gd name="T5" fmla="*/ 0 h 12957"/>
                  <a:gd name="T6" fmla="*/ 0 w 15308"/>
                  <a:gd name="T7" fmla="*/ 0 h 12957"/>
                  <a:gd name="T8" fmla="*/ 0 w 15308"/>
                  <a:gd name="T9" fmla="*/ 0 h 12957"/>
                  <a:gd name="T10" fmla="*/ 0 w 15308"/>
                  <a:gd name="T11" fmla="*/ 0 h 12957"/>
                  <a:gd name="T12" fmla="*/ 0 w 15308"/>
                  <a:gd name="T13" fmla="*/ 0 h 12957"/>
                  <a:gd name="T14" fmla="*/ 0 w 15308"/>
                  <a:gd name="T15" fmla="*/ 0 h 12957"/>
                  <a:gd name="T16" fmla="*/ 0 w 15308"/>
                  <a:gd name="T17" fmla="*/ 0 h 12957"/>
                  <a:gd name="T18" fmla="*/ 0 w 15308"/>
                  <a:gd name="T19" fmla="*/ 0 h 12957"/>
                  <a:gd name="T20" fmla="*/ 0 w 15308"/>
                  <a:gd name="T21" fmla="*/ 0 h 12957"/>
                  <a:gd name="T22" fmla="*/ 0 w 15308"/>
                  <a:gd name="T23" fmla="*/ 0 h 12957"/>
                  <a:gd name="T24" fmla="*/ 0 w 15308"/>
                  <a:gd name="T25" fmla="*/ 0 h 12957"/>
                  <a:gd name="T26" fmla="*/ 0 w 15308"/>
                  <a:gd name="T27" fmla="*/ 0 h 12957"/>
                  <a:gd name="T28" fmla="*/ 0 w 15308"/>
                  <a:gd name="T29" fmla="*/ 0 h 12957"/>
                  <a:gd name="T30" fmla="*/ 0 w 15308"/>
                  <a:gd name="T31" fmla="*/ 0 h 12957"/>
                  <a:gd name="T32" fmla="*/ 0 w 15308"/>
                  <a:gd name="T33" fmla="*/ 0 h 12957"/>
                  <a:gd name="T34" fmla="*/ 0 w 15308"/>
                  <a:gd name="T35" fmla="*/ 0 h 12957"/>
                  <a:gd name="T36" fmla="*/ 0 w 15308"/>
                  <a:gd name="T37" fmla="*/ 0 h 12957"/>
                  <a:gd name="T38" fmla="*/ 0 w 15308"/>
                  <a:gd name="T39" fmla="*/ 0 h 129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308"/>
                  <a:gd name="T61" fmla="*/ 0 h 12957"/>
                  <a:gd name="T62" fmla="*/ 15308 w 15308"/>
                  <a:gd name="T63" fmla="*/ 12957 h 129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308" h="12957">
                    <a:moveTo>
                      <a:pt x="992" y="6479"/>
                    </a:moveTo>
                    <a:cubicBezTo>
                      <a:pt x="1984" y="7880"/>
                      <a:pt x="3091" y="7642"/>
                      <a:pt x="3961" y="6758"/>
                    </a:cubicBezTo>
                    <a:cubicBezTo>
                      <a:pt x="4832" y="5874"/>
                      <a:pt x="5591" y="1932"/>
                      <a:pt x="6191" y="1140"/>
                    </a:cubicBezTo>
                    <a:cubicBezTo>
                      <a:pt x="6790" y="348"/>
                      <a:pt x="7128" y="1638"/>
                      <a:pt x="7592" y="1980"/>
                    </a:cubicBezTo>
                    <a:cubicBezTo>
                      <a:pt x="8057" y="2321"/>
                      <a:pt x="8424" y="3012"/>
                      <a:pt x="8922" y="3206"/>
                    </a:cubicBezTo>
                    <a:cubicBezTo>
                      <a:pt x="9421" y="3400"/>
                      <a:pt x="10101" y="2959"/>
                      <a:pt x="10599" y="3153"/>
                    </a:cubicBezTo>
                    <a:cubicBezTo>
                      <a:pt x="11097" y="3346"/>
                      <a:pt x="11519" y="4019"/>
                      <a:pt x="11919" y="4398"/>
                    </a:cubicBezTo>
                    <a:cubicBezTo>
                      <a:pt x="12319" y="4776"/>
                      <a:pt x="13246" y="4583"/>
                      <a:pt x="12939" y="5412"/>
                    </a:cubicBezTo>
                    <a:cubicBezTo>
                      <a:pt x="12632" y="6241"/>
                      <a:pt x="10407" y="8247"/>
                      <a:pt x="10082" y="9445"/>
                    </a:cubicBezTo>
                    <a:cubicBezTo>
                      <a:pt x="9758" y="10642"/>
                      <a:pt x="9887" y="12199"/>
                      <a:pt x="11044" y="12578"/>
                    </a:cubicBezTo>
                    <a:cubicBezTo>
                      <a:pt x="12201" y="12957"/>
                      <a:pt x="14615" y="9799"/>
                      <a:pt x="14962" y="8519"/>
                    </a:cubicBezTo>
                    <a:cubicBezTo>
                      <a:pt x="15308" y="7238"/>
                      <a:pt x="13634" y="5569"/>
                      <a:pt x="13116" y="4869"/>
                    </a:cubicBezTo>
                    <a:cubicBezTo>
                      <a:pt x="12598" y="4168"/>
                      <a:pt x="12002" y="4702"/>
                      <a:pt x="11837" y="4259"/>
                    </a:cubicBezTo>
                    <a:cubicBezTo>
                      <a:pt x="11671" y="3817"/>
                      <a:pt x="12274" y="2767"/>
                      <a:pt x="12114" y="2187"/>
                    </a:cubicBezTo>
                    <a:cubicBezTo>
                      <a:pt x="11955" y="1606"/>
                      <a:pt x="11917" y="1302"/>
                      <a:pt x="10902" y="739"/>
                    </a:cubicBezTo>
                    <a:cubicBezTo>
                      <a:pt x="9887" y="176"/>
                      <a:pt x="9201" y="0"/>
                      <a:pt x="8657" y="18"/>
                    </a:cubicBezTo>
                    <a:cubicBezTo>
                      <a:pt x="7990" y="18"/>
                      <a:pt x="7365" y="607"/>
                      <a:pt x="6893" y="781"/>
                    </a:cubicBezTo>
                    <a:cubicBezTo>
                      <a:pt x="6422" y="956"/>
                      <a:pt x="6659" y="846"/>
                      <a:pt x="5841" y="1001"/>
                    </a:cubicBezTo>
                    <a:cubicBezTo>
                      <a:pt x="5023" y="1157"/>
                      <a:pt x="2796" y="823"/>
                      <a:pt x="1995" y="1744"/>
                    </a:cubicBezTo>
                    <a:cubicBezTo>
                      <a:pt x="1193" y="2665"/>
                      <a:pt x="0" y="5077"/>
                      <a:pt x="992" y="6479"/>
                    </a:cubicBezTo>
                  </a:path>
                </a:pathLst>
              </a:custGeom>
              <a:solidFill>
                <a:srgbClr val="A5002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07" name="Freeform 57"/>
              <p:cNvSpPr>
                <a:spLocks noChangeAspect="1"/>
              </p:cNvSpPr>
              <p:nvPr/>
            </p:nvSpPr>
            <p:spPr bwMode="auto">
              <a:xfrm>
                <a:off x="2764" y="2275"/>
                <a:ext cx="2" cy="5"/>
              </a:xfrm>
              <a:custGeom>
                <a:avLst/>
                <a:gdLst>
                  <a:gd name="T0" fmla="*/ 0 w 33"/>
                  <a:gd name="T1" fmla="*/ 0 h 83"/>
                  <a:gd name="T2" fmla="*/ 0 w 33"/>
                  <a:gd name="T3" fmla="*/ 0 h 83"/>
                  <a:gd name="T4" fmla="*/ 0 w 33"/>
                  <a:gd name="T5" fmla="*/ 0 h 83"/>
                  <a:gd name="T6" fmla="*/ 0 w 33"/>
                  <a:gd name="T7" fmla="*/ 0 h 83"/>
                  <a:gd name="T8" fmla="*/ 0 w 33"/>
                  <a:gd name="T9" fmla="*/ 0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83"/>
                  <a:gd name="T17" fmla="*/ 33 w 33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83">
                    <a:moveTo>
                      <a:pt x="16" y="83"/>
                    </a:moveTo>
                    <a:cubicBezTo>
                      <a:pt x="33" y="56"/>
                      <a:pt x="33" y="56"/>
                      <a:pt x="33" y="28"/>
                    </a:cubicBezTo>
                    <a:cubicBezTo>
                      <a:pt x="33" y="28"/>
                      <a:pt x="16" y="0"/>
                      <a:pt x="16" y="0"/>
                    </a:cubicBezTo>
                    <a:cubicBezTo>
                      <a:pt x="0" y="0"/>
                      <a:pt x="0" y="28"/>
                      <a:pt x="0" y="28"/>
                    </a:cubicBezTo>
                    <a:cubicBezTo>
                      <a:pt x="0" y="56"/>
                      <a:pt x="16" y="83"/>
                      <a:pt x="16" y="83"/>
                    </a:cubicBezTo>
                  </a:path>
                </a:pathLst>
              </a:custGeom>
              <a:solidFill>
                <a:srgbClr val="FBCB9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08" name="Freeform 58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277" cy="1192"/>
              </a:xfrm>
              <a:custGeom>
                <a:avLst/>
                <a:gdLst>
                  <a:gd name="T0" fmla="*/ 0 w 21283"/>
                  <a:gd name="T1" fmla="*/ 0 h 19867"/>
                  <a:gd name="T2" fmla="*/ 0 w 21283"/>
                  <a:gd name="T3" fmla="*/ 0 h 19867"/>
                  <a:gd name="T4" fmla="*/ 0 w 21283"/>
                  <a:gd name="T5" fmla="*/ 0 h 19867"/>
                  <a:gd name="T6" fmla="*/ 0 w 21283"/>
                  <a:gd name="T7" fmla="*/ 0 h 19867"/>
                  <a:gd name="T8" fmla="*/ 0 w 21283"/>
                  <a:gd name="T9" fmla="*/ 0 h 19867"/>
                  <a:gd name="T10" fmla="*/ 0 w 21283"/>
                  <a:gd name="T11" fmla="*/ 0 h 19867"/>
                  <a:gd name="T12" fmla="*/ 0 w 21283"/>
                  <a:gd name="T13" fmla="*/ 0 h 19867"/>
                  <a:gd name="T14" fmla="*/ 0 w 21283"/>
                  <a:gd name="T15" fmla="*/ 0 h 19867"/>
                  <a:gd name="T16" fmla="*/ 0 w 21283"/>
                  <a:gd name="T17" fmla="*/ 0 h 19867"/>
                  <a:gd name="T18" fmla="*/ 0 w 21283"/>
                  <a:gd name="T19" fmla="*/ 0 h 19867"/>
                  <a:gd name="T20" fmla="*/ 0 w 21283"/>
                  <a:gd name="T21" fmla="*/ 0 h 19867"/>
                  <a:gd name="T22" fmla="*/ 0 w 21283"/>
                  <a:gd name="T23" fmla="*/ 0 h 19867"/>
                  <a:gd name="T24" fmla="*/ 0 w 21283"/>
                  <a:gd name="T25" fmla="*/ 0 h 19867"/>
                  <a:gd name="T26" fmla="*/ 0 w 21283"/>
                  <a:gd name="T27" fmla="*/ 0 h 19867"/>
                  <a:gd name="T28" fmla="*/ 0 w 21283"/>
                  <a:gd name="T29" fmla="*/ 0 h 19867"/>
                  <a:gd name="T30" fmla="*/ 0 w 21283"/>
                  <a:gd name="T31" fmla="*/ 0 h 19867"/>
                  <a:gd name="T32" fmla="*/ 0 w 21283"/>
                  <a:gd name="T33" fmla="*/ 0 h 19867"/>
                  <a:gd name="T34" fmla="*/ 0 w 21283"/>
                  <a:gd name="T35" fmla="*/ 0 h 19867"/>
                  <a:gd name="T36" fmla="*/ 0 w 21283"/>
                  <a:gd name="T37" fmla="*/ 0 h 19867"/>
                  <a:gd name="T38" fmla="*/ 0 w 21283"/>
                  <a:gd name="T39" fmla="*/ 0 h 19867"/>
                  <a:gd name="T40" fmla="*/ 0 w 21283"/>
                  <a:gd name="T41" fmla="*/ 0 h 19867"/>
                  <a:gd name="T42" fmla="*/ 0 w 21283"/>
                  <a:gd name="T43" fmla="*/ 0 h 19867"/>
                  <a:gd name="T44" fmla="*/ 0 w 21283"/>
                  <a:gd name="T45" fmla="*/ 0 h 19867"/>
                  <a:gd name="T46" fmla="*/ 0 w 21283"/>
                  <a:gd name="T47" fmla="*/ 0 h 19867"/>
                  <a:gd name="T48" fmla="*/ 0 w 21283"/>
                  <a:gd name="T49" fmla="*/ 0 h 19867"/>
                  <a:gd name="T50" fmla="*/ 0 w 21283"/>
                  <a:gd name="T51" fmla="*/ 0 h 19867"/>
                  <a:gd name="T52" fmla="*/ 0 w 21283"/>
                  <a:gd name="T53" fmla="*/ 0 h 19867"/>
                  <a:gd name="T54" fmla="*/ 0 w 21283"/>
                  <a:gd name="T55" fmla="*/ 0 h 19867"/>
                  <a:gd name="T56" fmla="*/ 0 w 21283"/>
                  <a:gd name="T57" fmla="*/ 0 h 19867"/>
                  <a:gd name="T58" fmla="*/ 0 w 21283"/>
                  <a:gd name="T59" fmla="*/ 0 h 19867"/>
                  <a:gd name="T60" fmla="*/ 0 w 21283"/>
                  <a:gd name="T61" fmla="*/ 0 h 19867"/>
                  <a:gd name="T62" fmla="*/ 0 w 21283"/>
                  <a:gd name="T63" fmla="*/ 0 h 19867"/>
                  <a:gd name="T64" fmla="*/ 0 w 21283"/>
                  <a:gd name="T65" fmla="*/ 0 h 19867"/>
                  <a:gd name="T66" fmla="*/ 0 w 21283"/>
                  <a:gd name="T67" fmla="*/ 0 h 19867"/>
                  <a:gd name="T68" fmla="*/ 0 w 21283"/>
                  <a:gd name="T69" fmla="*/ 0 h 19867"/>
                  <a:gd name="T70" fmla="*/ 0 w 21283"/>
                  <a:gd name="T71" fmla="*/ 0 h 19867"/>
                  <a:gd name="T72" fmla="*/ 0 w 21283"/>
                  <a:gd name="T73" fmla="*/ 0 h 19867"/>
                  <a:gd name="T74" fmla="*/ 0 w 21283"/>
                  <a:gd name="T75" fmla="*/ 0 h 19867"/>
                  <a:gd name="T76" fmla="*/ 0 w 21283"/>
                  <a:gd name="T77" fmla="*/ 0 h 19867"/>
                  <a:gd name="T78" fmla="*/ 0 w 21283"/>
                  <a:gd name="T79" fmla="*/ 0 h 19867"/>
                  <a:gd name="T80" fmla="*/ 0 w 21283"/>
                  <a:gd name="T81" fmla="*/ 0 h 19867"/>
                  <a:gd name="T82" fmla="*/ 0 w 21283"/>
                  <a:gd name="T83" fmla="*/ 0 h 19867"/>
                  <a:gd name="T84" fmla="*/ 0 w 21283"/>
                  <a:gd name="T85" fmla="*/ 0 h 19867"/>
                  <a:gd name="T86" fmla="*/ 0 w 21283"/>
                  <a:gd name="T87" fmla="*/ 0 h 19867"/>
                  <a:gd name="T88" fmla="*/ 0 w 21283"/>
                  <a:gd name="T89" fmla="*/ 0 h 19867"/>
                  <a:gd name="T90" fmla="*/ 0 w 21283"/>
                  <a:gd name="T91" fmla="*/ 0 h 19867"/>
                  <a:gd name="T92" fmla="*/ 0 w 21283"/>
                  <a:gd name="T93" fmla="*/ 0 h 19867"/>
                  <a:gd name="T94" fmla="*/ 0 w 21283"/>
                  <a:gd name="T95" fmla="*/ 0 h 19867"/>
                  <a:gd name="T96" fmla="*/ 0 w 21283"/>
                  <a:gd name="T97" fmla="*/ 0 h 19867"/>
                  <a:gd name="T98" fmla="*/ 0 w 21283"/>
                  <a:gd name="T99" fmla="*/ 0 h 19867"/>
                  <a:gd name="T100" fmla="*/ 0 w 21283"/>
                  <a:gd name="T101" fmla="*/ 0 h 198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283"/>
                  <a:gd name="T154" fmla="*/ 0 h 19867"/>
                  <a:gd name="T155" fmla="*/ 21283 w 21283"/>
                  <a:gd name="T156" fmla="*/ 19867 h 198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283" h="19867">
                    <a:moveTo>
                      <a:pt x="14844" y="1292"/>
                    </a:moveTo>
                    <a:cubicBezTo>
                      <a:pt x="15490" y="1664"/>
                      <a:pt x="15988" y="2012"/>
                      <a:pt x="16684" y="2633"/>
                    </a:cubicBezTo>
                    <a:cubicBezTo>
                      <a:pt x="17206" y="3154"/>
                      <a:pt x="17206" y="3154"/>
                      <a:pt x="17206" y="3154"/>
                    </a:cubicBezTo>
                    <a:cubicBezTo>
                      <a:pt x="17380" y="3353"/>
                      <a:pt x="17629" y="3626"/>
                      <a:pt x="17803" y="3850"/>
                    </a:cubicBezTo>
                    <a:cubicBezTo>
                      <a:pt x="18250" y="4446"/>
                      <a:pt x="18250" y="4446"/>
                      <a:pt x="18250" y="4446"/>
                    </a:cubicBezTo>
                    <a:cubicBezTo>
                      <a:pt x="18374" y="4669"/>
                      <a:pt x="18573" y="4967"/>
                      <a:pt x="18698" y="5191"/>
                    </a:cubicBezTo>
                    <a:cubicBezTo>
                      <a:pt x="19021" y="5886"/>
                      <a:pt x="19021" y="5886"/>
                      <a:pt x="19021" y="5886"/>
                    </a:cubicBezTo>
                    <a:cubicBezTo>
                      <a:pt x="19120" y="6134"/>
                      <a:pt x="19270" y="6432"/>
                      <a:pt x="19344" y="6681"/>
                    </a:cubicBezTo>
                    <a:cubicBezTo>
                      <a:pt x="19568" y="7426"/>
                      <a:pt x="19568" y="7426"/>
                      <a:pt x="19568" y="7426"/>
                    </a:cubicBezTo>
                    <a:cubicBezTo>
                      <a:pt x="19618" y="7674"/>
                      <a:pt x="19717" y="8022"/>
                      <a:pt x="19742" y="8270"/>
                    </a:cubicBezTo>
                    <a:cubicBezTo>
                      <a:pt x="19841" y="9065"/>
                      <a:pt x="19841" y="9065"/>
                      <a:pt x="19841" y="9065"/>
                    </a:cubicBezTo>
                    <a:cubicBezTo>
                      <a:pt x="19866" y="9338"/>
                      <a:pt x="19891" y="9685"/>
                      <a:pt x="19891" y="9959"/>
                    </a:cubicBezTo>
                    <a:cubicBezTo>
                      <a:pt x="19866" y="10753"/>
                      <a:pt x="19866" y="10753"/>
                      <a:pt x="19866" y="10753"/>
                    </a:cubicBezTo>
                    <a:cubicBezTo>
                      <a:pt x="19817" y="11051"/>
                      <a:pt x="19767" y="11449"/>
                      <a:pt x="19717" y="11722"/>
                    </a:cubicBezTo>
                    <a:cubicBezTo>
                      <a:pt x="19543" y="12492"/>
                      <a:pt x="19543" y="12492"/>
                      <a:pt x="19543" y="12492"/>
                    </a:cubicBezTo>
                    <a:cubicBezTo>
                      <a:pt x="19468" y="12740"/>
                      <a:pt x="19394" y="13063"/>
                      <a:pt x="19294" y="13311"/>
                    </a:cubicBezTo>
                    <a:cubicBezTo>
                      <a:pt x="18996" y="14031"/>
                      <a:pt x="18996" y="14031"/>
                      <a:pt x="18996" y="14031"/>
                    </a:cubicBezTo>
                    <a:cubicBezTo>
                      <a:pt x="18897" y="14255"/>
                      <a:pt x="18747" y="14553"/>
                      <a:pt x="18623" y="14776"/>
                    </a:cubicBezTo>
                    <a:cubicBezTo>
                      <a:pt x="18225" y="15422"/>
                      <a:pt x="18225" y="15422"/>
                      <a:pt x="18225" y="15422"/>
                    </a:cubicBezTo>
                    <a:cubicBezTo>
                      <a:pt x="18076" y="15645"/>
                      <a:pt x="17877" y="15919"/>
                      <a:pt x="17703" y="16142"/>
                    </a:cubicBezTo>
                    <a:cubicBezTo>
                      <a:pt x="17231" y="16688"/>
                      <a:pt x="17231" y="16688"/>
                      <a:pt x="17231" y="16688"/>
                    </a:cubicBezTo>
                    <a:cubicBezTo>
                      <a:pt x="17032" y="16887"/>
                      <a:pt x="16783" y="17135"/>
                      <a:pt x="16584" y="17334"/>
                    </a:cubicBezTo>
                    <a:cubicBezTo>
                      <a:pt x="16062" y="17756"/>
                      <a:pt x="16062" y="17756"/>
                      <a:pt x="16062" y="17756"/>
                    </a:cubicBezTo>
                    <a:cubicBezTo>
                      <a:pt x="15813" y="17955"/>
                      <a:pt x="15490" y="18178"/>
                      <a:pt x="15242" y="18352"/>
                    </a:cubicBezTo>
                    <a:cubicBezTo>
                      <a:pt x="14744" y="18650"/>
                      <a:pt x="14744" y="18650"/>
                      <a:pt x="14744" y="18650"/>
                    </a:cubicBezTo>
                    <a:cubicBezTo>
                      <a:pt x="14073" y="18973"/>
                      <a:pt x="14048" y="18998"/>
                      <a:pt x="13601" y="19172"/>
                    </a:cubicBezTo>
                    <a:cubicBezTo>
                      <a:pt x="13252" y="19296"/>
                      <a:pt x="13252" y="19296"/>
                      <a:pt x="13252" y="19296"/>
                    </a:cubicBezTo>
                    <a:cubicBezTo>
                      <a:pt x="12730" y="19470"/>
                      <a:pt x="12233" y="19644"/>
                      <a:pt x="11263" y="19793"/>
                    </a:cubicBezTo>
                    <a:cubicBezTo>
                      <a:pt x="11015" y="19817"/>
                      <a:pt x="11015" y="19817"/>
                      <a:pt x="11015" y="19817"/>
                    </a:cubicBezTo>
                    <a:cubicBezTo>
                      <a:pt x="10940" y="19817"/>
                      <a:pt x="10841" y="19842"/>
                      <a:pt x="10766" y="19842"/>
                    </a:cubicBezTo>
                    <a:cubicBezTo>
                      <a:pt x="10517" y="19842"/>
                      <a:pt x="10517" y="19842"/>
                      <a:pt x="10517" y="19842"/>
                    </a:cubicBezTo>
                    <a:cubicBezTo>
                      <a:pt x="10468" y="19867"/>
                      <a:pt x="10368" y="19867"/>
                      <a:pt x="10294" y="19867"/>
                    </a:cubicBezTo>
                    <a:cubicBezTo>
                      <a:pt x="10070" y="19867"/>
                      <a:pt x="10070" y="19867"/>
                      <a:pt x="10070" y="19867"/>
                    </a:cubicBezTo>
                    <a:cubicBezTo>
                      <a:pt x="10020" y="19867"/>
                      <a:pt x="9921" y="19867"/>
                      <a:pt x="9871" y="19867"/>
                    </a:cubicBezTo>
                    <a:cubicBezTo>
                      <a:pt x="9647" y="19867"/>
                      <a:pt x="9647" y="19867"/>
                      <a:pt x="9647" y="19867"/>
                    </a:cubicBezTo>
                    <a:cubicBezTo>
                      <a:pt x="9573" y="19867"/>
                      <a:pt x="9498" y="19867"/>
                      <a:pt x="9423" y="19867"/>
                    </a:cubicBezTo>
                    <a:cubicBezTo>
                      <a:pt x="9200" y="19842"/>
                      <a:pt x="9200" y="19842"/>
                      <a:pt x="9200" y="19842"/>
                    </a:cubicBezTo>
                    <a:cubicBezTo>
                      <a:pt x="9150" y="19842"/>
                      <a:pt x="9051" y="19817"/>
                      <a:pt x="8976" y="19817"/>
                    </a:cubicBezTo>
                    <a:cubicBezTo>
                      <a:pt x="8752" y="19793"/>
                      <a:pt x="8752" y="19793"/>
                      <a:pt x="8752" y="19793"/>
                    </a:cubicBezTo>
                    <a:cubicBezTo>
                      <a:pt x="8678" y="19793"/>
                      <a:pt x="8553" y="19768"/>
                      <a:pt x="8479" y="19768"/>
                    </a:cubicBezTo>
                    <a:cubicBezTo>
                      <a:pt x="8205" y="19718"/>
                      <a:pt x="8205" y="19718"/>
                      <a:pt x="8205" y="19718"/>
                    </a:cubicBezTo>
                    <a:cubicBezTo>
                      <a:pt x="8131" y="19693"/>
                      <a:pt x="8006" y="19693"/>
                      <a:pt x="7932" y="19668"/>
                    </a:cubicBezTo>
                    <a:cubicBezTo>
                      <a:pt x="7584" y="19594"/>
                      <a:pt x="7584" y="19594"/>
                      <a:pt x="7584" y="19594"/>
                    </a:cubicBezTo>
                    <a:cubicBezTo>
                      <a:pt x="7484" y="19569"/>
                      <a:pt x="7335" y="19519"/>
                      <a:pt x="7235" y="19495"/>
                    </a:cubicBezTo>
                    <a:cubicBezTo>
                      <a:pt x="6813" y="19370"/>
                      <a:pt x="6813" y="19370"/>
                      <a:pt x="6813" y="19370"/>
                    </a:cubicBezTo>
                    <a:cubicBezTo>
                      <a:pt x="6664" y="19321"/>
                      <a:pt x="6465" y="19246"/>
                      <a:pt x="6316" y="19197"/>
                    </a:cubicBezTo>
                    <a:cubicBezTo>
                      <a:pt x="5818" y="18973"/>
                      <a:pt x="5818" y="18973"/>
                      <a:pt x="5818" y="18973"/>
                    </a:cubicBezTo>
                    <a:cubicBezTo>
                      <a:pt x="5570" y="18849"/>
                      <a:pt x="5271" y="18700"/>
                      <a:pt x="5047" y="18576"/>
                    </a:cubicBezTo>
                    <a:cubicBezTo>
                      <a:pt x="4476" y="18228"/>
                      <a:pt x="4476" y="18228"/>
                      <a:pt x="4476" y="18228"/>
                    </a:cubicBezTo>
                    <a:cubicBezTo>
                      <a:pt x="4202" y="18054"/>
                      <a:pt x="3879" y="17806"/>
                      <a:pt x="3630" y="17607"/>
                    </a:cubicBezTo>
                    <a:cubicBezTo>
                      <a:pt x="3083" y="17135"/>
                      <a:pt x="3083" y="17135"/>
                      <a:pt x="3083" y="17135"/>
                    </a:cubicBezTo>
                    <a:cubicBezTo>
                      <a:pt x="2884" y="16912"/>
                      <a:pt x="2611" y="16664"/>
                      <a:pt x="2437" y="16440"/>
                    </a:cubicBezTo>
                    <a:cubicBezTo>
                      <a:pt x="1964" y="15869"/>
                      <a:pt x="1964" y="15869"/>
                      <a:pt x="1964" y="15869"/>
                    </a:cubicBezTo>
                    <a:cubicBezTo>
                      <a:pt x="1815" y="15645"/>
                      <a:pt x="1616" y="15372"/>
                      <a:pt x="1467" y="15149"/>
                    </a:cubicBezTo>
                    <a:cubicBezTo>
                      <a:pt x="1094" y="14478"/>
                      <a:pt x="1094" y="14478"/>
                      <a:pt x="1094" y="14478"/>
                    </a:cubicBezTo>
                    <a:cubicBezTo>
                      <a:pt x="995" y="14255"/>
                      <a:pt x="846" y="13932"/>
                      <a:pt x="746" y="13708"/>
                    </a:cubicBezTo>
                    <a:cubicBezTo>
                      <a:pt x="473" y="12963"/>
                      <a:pt x="473" y="12963"/>
                      <a:pt x="473" y="12963"/>
                    </a:cubicBezTo>
                    <a:cubicBezTo>
                      <a:pt x="398" y="12715"/>
                      <a:pt x="299" y="12392"/>
                      <a:pt x="249" y="12144"/>
                    </a:cubicBezTo>
                    <a:cubicBezTo>
                      <a:pt x="100" y="11374"/>
                      <a:pt x="100" y="11374"/>
                      <a:pt x="100" y="11374"/>
                    </a:cubicBezTo>
                    <a:cubicBezTo>
                      <a:pt x="50" y="10927"/>
                      <a:pt x="0" y="10356"/>
                      <a:pt x="0" y="9909"/>
                    </a:cubicBezTo>
                    <a:cubicBezTo>
                      <a:pt x="25" y="9114"/>
                      <a:pt x="25" y="9114"/>
                      <a:pt x="25" y="9114"/>
                    </a:cubicBezTo>
                    <a:cubicBezTo>
                      <a:pt x="50" y="8841"/>
                      <a:pt x="100" y="8493"/>
                      <a:pt x="149" y="8245"/>
                    </a:cubicBezTo>
                    <a:cubicBezTo>
                      <a:pt x="299" y="7475"/>
                      <a:pt x="299" y="7475"/>
                      <a:pt x="299" y="7475"/>
                    </a:cubicBezTo>
                    <a:cubicBezTo>
                      <a:pt x="373" y="7227"/>
                      <a:pt x="473" y="6904"/>
                      <a:pt x="547" y="6656"/>
                    </a:cubicBezTo>
                    <a:cubicBezTo>
                      <a:pt x="846" y="5936"/>
                      <a:pt x="846" y="5936"/>
                      <a:pt x="846" y="5936"/>
                    </a:cubicBezTo>
                    <a:cubicBezTo>
                      <a:pt x="945" y="5712"/>
                      <a:pt x="1094" y="5389"/>
                      <a:pt x="1218" y="5166"/>
                    </a:cubicBezTo>
                    <a:cubicBezTo>
                      <a:pt x="1591" y="4520"/>
                      <a:pt x="1591" y="4520"/>
                      <a:pt x="1591" y="4520"/>
                    </a:cubicBezTo>
                    <a:cubicBezTo>
                      <a:pt x="1741" y="4297"/>
                      <a:pt x="1940" y="4023"/>
                      <a:pt x="2114" y="3825"/>
                    </a:cubicBezTo>
                    <a:cubicBezTo>
                      <a:pt x="2586" y="3254"/>
                      <a:pt x="2586" y="3254"/>
                      <a:pt x="2586" y="3254"/>
                    </a:cubicBezTo>
                    <a:cubicBezTo>
                      <a:pt x="2760" y="3055"/>
                      <a:pt x="3034" y="2807"/>
                      <a:pt x="3232" y="2608"/>
                    </a:cubicBezTo>
                    <a:cubicBezTo>
                      <a:pt x="3755" y="2161"/>
                      <a:pt x="3755" y="2161"/>
                      <a:pt x="3755" y="2161"/>
                    </a:cubicBezTo>
                    <a:cubicBezTo>
                      <a:pt x="3978" y="1987"/>
                      <a:pt x="4302" y="1739"/>
                      <a:pt x="4550" y="1590"/>
                    </a:cubicBezTo>
                    <a:cubicBezTo>
                      <a:pt x="5072" y="1267"/>
                      <a:pt x="5072" y="1267"/>
                      <a:pt x="5072" y="1267"/>
                    </a:cubicBezTo>
                    <a:cubicBezTo>
                      <a:pt x="5744" y="919"/>
                      <a:pt x="5769" y="919"/>
                      <a:pt x="6166" y="745"/>
                    </a:cubicBezTo>
                    <a:cubicBezTo>
                      <a:pt x="6539" y="596"/>
                      <a:pt x="6539" y="596"/>
                      <a:pt x="6539" y="596"/>
                    </a:cubicBezTo>
                    <a:cubicBezTo>
                      <a:pt x="7186" y="373"/>
                      <a:pt x="7658" y="224"/>
                      <a:pt x="8603" y="75"/>
                    </a:cubicBezTo>
                    <a:cubicBezTo>
                      <a:pt x="8876" y="50"/>
                      <a:pt x="8876" y="50"/>
                      <a:pt x="8876" y="50"/>
                    </a:cubicBezTo>
                    <a:cubicBezTo>
                      <a:pt x="8951" y="50"/>
                      <a:pt x="9051" y="25"/>
                      <a:pt x="9125" y="25"/>
                    </a:cubicBezTo>
                    <a:cubicBezTo>
                      <a:pt x="9349" y="25"/>
                      <a:pt x="9349" y="25"/>
                      <a:pt x="9349" y="25"/>
                    </a:cubicBezTo>
                    <a:cubicBezTo>
                      <a:pt x="9423" y="0"/>
                      <a:pt x="9523" y="0"/>
                      <a:pt x="9573" y="0"/>
                    </a:cubicBezTo>
                    <a:cubicBezTo>
                      <a:pt x="9796" y="0"/>
                      <a:pt x="9796" y="0"/>
                      <a:pt x="9796" y="0"/>
                    </a:cubicBezTo>
                    <a:cubicBezTo>
                      <a:pt x="9871" y="0"/>
                      <a:pt x="9946" y="0"/>
                      <a:pt x="10020" y="0"/>
                    </a:cubicBezTo>
                    <a:cubicBezTo>
                      <a:pt x="10244" y="0"/>
                      <a:pt x="10244" y="0"/>
                      <a:pt x="10244" y="0"/>
                    </a:cubicBezTo>
                    <a:cubicBezTo>
                      <a:pt x="10294" y="0"/>
                      <a:pt x="10393" y="0"/>
                      <a:pt x="10443" y="0"/>
                    </a:cubicBezTo>
                    <a:cubicBezTo>
                      <a:pt x="10667" y="25"/>
                      <a:pt x="10667" y="25"/>
                      <a:pt x="10667" y="25"/>
                    </a:cubicBezTo>
                    <a:cubicBezTo>
                      <a:pt x="10741" y="25"/>
                      <a:pt x="10841" y="25"/>
                      <a:pt x="10890" y="50"/>
                    </a:cubicBezTo>
                    <a:cubicBezTo>
                      <a:pt x="11139" y="75"/>
                      <a:pt x="11139" y="75"/>
                      <a:pt x="11139" y="75"/>
                    </a:cubicBezTo>
                    <a:cubicBezTo>
                      <a:pt x="11214" y="75"/>
                      <a:pt x="11313" y="100"/>
                      <a:pt x="11388" y="100"/>
                    </a:cubicBezTo>
                    <a:cubicBezTo>
                      <a:pt x="11661" y="149"/>
                      <a:pt x="11661" y="149"/>
                      <a:pt x="11661" y="149"/>
                    </a:cubicBezTo>
                    <a:cubicBezTo>
                      <a:pt x="11761" y="174"/>
                      <a:pt x="11885" y="174"/>
                      <a:pt x="11960" y="199"/>
                    </a:cubicBezTo>
                    <a:cubicBezTo>
                      <a:pt x="12283" y="274"/>
                      <a:pt x="12283" y="274"/>
                      <a:pt x="12283" y="274"/>
                    </a:cubicBezTo>
                    <a:cubicBezTo>
                      <a:pt x="12407" y="298"/>
                      <a:pt x="12556" y="348"/>
                      <a:pt x="12656" y="373"/>
                    </a:cubicBezTo>
                    <a:cubicBezTo>
                      <a:pt x="13078" y="497"/>
                      <a:pt x="13078" y="497"/>
                      <a:pt x="13078" y="497"/>
                    </a:cubicBezTo>
                    <a:cubicBezTo>
                      <a:pt x="13228" y="547"/>
                      <a:pt x="13427" y="621"/>
                      <a:pt x="13576" y="671"/>
                    </a:cubicBezTo>
                    <a:cubicBezTo>
                      <a:pt x="14073" y="894"/>
                      <a:pt x="14073" y="894"/>
                      <a:pt x="14073" y="894"/>
                    </a:cubicBezTo>
                    <a:cubicBezTo>
                      <a:pt x="14322" y="1019"/>
                      <a:pt x="14620" y="1168"/>
                      <a:pt x="14844" y="1292"/>
                    </a:cubicBezTo>
                    <a:cubicBezTo>
                      <a:pt x="13451" y="497"/>
                      <a:pt x="11761" y="149"/>
                      <a:pt x="9970" y="398"/>
                    </a:cubicBezTo>
                    <a:cubicBezTo>
                      <a:pt x="9970" y="398"/>
                      <a:pt x="9970" y="398"/>
                      <a:pt x="9970" y="398"/>
                    </a:cubicBezTo>
                    <a:cubicBezTo>
                      <a:pt x="1293" y="2956"/>
                      <a:pt x="4351" y="12268"/>
                      <a:pt x="9672" y="14900"/>
                    </a:cubicBezTo>
                    <a:cubicBezTo>
                      <a:pt x="15689" y="17880"/>
                      <a:pt x="21283" y="13112"/>
                      <a:pt x="19294" y="6681"/>
                    </a:cubicBezTo>
                    <a:cubicBezTo>
                      <a:pt x="18548" y="4297"/>
                      <a:pt x="16385" y="348"/>
                      <a:pt x="9970" y="398"/>
                    </a:cubicBezTo>
                    <a:cubicBezTo>
                      <a:pt x="11761" y="149"/>
                      <a:pt x="13451" y="497"/>
                      <a:pt x="14844" y="1292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09" name="Freeform 59"/>
              <p:cNvSpPr>
                <a:spLocks noChangeAspect="1"/>
              </p:cNvSpPr>
              <p:nvPr/>
            </p:nvSpPr>
            <p:spPr bwMode="auto">
              <a:xfrm>
                <a:off x="2298" y="1480"/>
                <a:ext cx="1232" cy="1278"/>
              </a:xfrm>
              <a:custGeom>
                <a:avLst/>
                <a:gdLst>
                  <a:gd name="T0" fmla="*/ 0 w 20533"/>
                  <a:gd name="T1" fmla="*/ 0 h 21300"/>
                  <a:gd name="T2" fmla="*/ 0 w 20533"/>
                  <a:gd name="T3" fmla="*/ 0 h 21300"/>
                  <a:gd name="T4" fmla="*/ 0 w 20533"/>
                  <a:gd name="T5" fmla="*/ 0 h 21300"/>
                  <a:gd name="T6" fmla="*/ 0 w 20533"/>
                  <a:gd name="T7" fmla="*/ 0 h 21300"/>
                  <a:gd name="T8" fmla="*/ 0 w 20533"/>
                  <a:gd name="T9" fmla="*/ 0 h 21300"/>
                  <a:gd name="T10" fmla="*/ 0 w 20533"/>
                  <a:gd name="T11" fmla="*/ 0 h 21300"/>
                  <a:gd name="T12" fmla="*/ 0 w 20533"/>
                  <a:gd name="T13" fmla="*/ 0 h 21300"/>
                  <a:gd name="T14" fmla="*/ 0 w 20533"/>
                  <a:gd name="T15" fmla="*/ 0 h 21300"/>
                  <a:gd name="T16" fmla="*/ 0 w 20533"/>
                  <a:gd name="T17" fmla="*/ 0 h 21300"/>
                  <a:gd name="T18" fmla="*/ 0 w 20533"/>
                  <a:gd name="T19" fmla="*/ 0 h 21300"/>
                  <a:gd name="T20" fmla="*/ 0 w 20533"/>
                  <a:gd name="T21" fmla="*/ 0 h 21300"/>
                  <a:gd name="T22" fmla="*/ 0 w 20533"/>
                  <a:gd name="T23" fmla="*/ 0 h 21300"/>
                  <a:gd name="T24" fmla="*/ 0 w 20533"/>
                  <a:gd name="T25" fmla="*/ 0 h 21300"/>
                  <a:gd name="T26" fmla="*/ 0 w 20533"/>
                  <a:gd name="T27" fmla="*/ 0 h 21300"/>
                  <a:gd name="T28" fmla="*/ 0 w 20533"/>
                  <a:gd name="T29" fmla="*/ 0 h 21300"/>
                  <a:gd name="T30" fmla="*/ 0 w 20533"/>
                  <a:gd name="T31" fmla="*/ 0 h 21300"/>
                  <a:gd name="T32" fmla="*/ 0 w 20533"/>
                  <a:gd name="T33" fmla="*/ 0 h 21300"/>
                  <a:gd name="T34" fmla="*/ 0 w 20533"/>
                  <a:gd name="T35" fmla="*/ 0 h 21300"/>
                  <a:gd name="T36" fmla="*/ 0 w 20533"/>
                  <a:gd name="T37" fmla="*/ 0 h 21300"/>
                  <a:gd name="T38" fmla="*/ 0 w 20533"/>
                  <a:gd name="T39" fmla="*/ 0 h 21300"/>
                  <a:gd name="T40" fmla="*/ 0 w 20533"/>
                  <a:gd name="T41" fmla="*/ 0 h 21300"/>
                  <a:gd name="T42" fmla="*/ 0 w 20533"/>
                  <a:gd name="T43" fmla="*/ 0 h 21300"/>
                  <a:gd name="T44" fmla="*/ 0 w 20533"/>
                  <a:gd name="T45" fmla="*/ 0 h 21300"/>
                  <a:gd name="T46" fmla="*/ 0 w 20533"/>
                  <a:gd name="T47" fmla="*/ 0 h 21300"/>
                  <a:gd name="T48" fmla="*/ 0 w 20533"/>
                  <a:gd name="T49" fmla="*/ 0 h 21300"/>
                  <a:gd name="T50" fmla="*/ 0 w 20533"/>
                  <a:gd name="T51" fmla="*/ 0 h 21300"/>
                  <a:gd name="T52" fmla="*/ 0 w 20533"/>
                  <a:gd name="T53" fmla="*/ 0 h 21300"/>
                  <a:gd name="T54" fmla="*/ 0 w 20533"/>
                  <a:gd name="T55" fmla="*/ 0 h 21300"/>
                  <a:gd name="T56" fmla="*/ 0 w 20533"/>
                  <a:gd name="T57" fmla="*/ 0 h 21300"/>
                  <a:gd name="T58" fmla="*/ 0 w 20533"/>
                  <a:gd name="T59" fmla="*/ 0 h 21300"/>
                  <a:gd name="T60" fmla="*/ 0 w 20533"/>
                  <a:gd name="T61" fmla="*/ 0 h 21300"/>
                  <a:gd name="T62" fmla="*/ 0 w 20533"/>
                  <a:gd name="T63" fmla="*/ 0 h 21300"/>
                  <a:gd name="T64" fmla="*/ 0 w 20533"/>
                  <a:gd name="T65" fmla="*/ 0 h 21300"/>
                  <a:gd name="T66" fmla="*/ 0 w 20533"/>
                  <a:gd name="T67" fmla="*/ 0 h 21300"/>
                  <a:gd name="T68" fmla="*/ 0 w 20533"/>
                  <a:gd name="T69" fmla="*/ 0 h 21300"/>
                  <a:gd name="T70" fmla="*/ 0 w 20533"/>
                  <a:gd name="T71" fmla="*/ 0 h 21300"/>
                  <a:gd name="T72" fmla="*/ 0 w 20533"/>
                  <a:gd name="T73" fmla="*/ 0 h 21300"/>
                  <a:gd name="T74" fmla="*/ 0 w 20533"/>
                  <a:gd name="T75" fmla="*/ 0 h 21300"/>
                  <a:gd name="T76" fmla="*/ 0 w 20533"/>
                  <a:gd name="T77" fmla="*/ 0 h 21300"/>
                  <a:gd name="T78" fmla="*/ 0 w 20533"/>
                  <a:gd name="T79" fmla="*/ 0 h 21300"/>
                  <a:gd name="T80" fmla="*/ 0 w 20533"/>
                  <a:gd name="T81" fmla="*/ 0 h 21300"/>
                  <a:gd name="T82" fmla="*/ 0 w 20533"/>
                  <a:gd name="T83" fmla="*/ 0 h 21300"/>
                  <a:gd name="T84" fmla="*/ 0 w 20533"/>
                  <a:gd name="T85" fmla="*/ 0 h 21300"/>
                  <a:gd name="T86" fmla="*/ 0 w 20533"/>
                  <a:gd name="T87" fmla="*/ 0 h 21300"/>
                  <a:gd name="T88" fmla="*/ 0 w 20533"/>
                  <a:gd name="T89" fmla="*/ 0 h 21300"/>
                  <a:gd name="T90" fmla="*/ 0 w 20533"/>
                  <a:gd name="T91" fmla="*/ 0 h 21300"/>
                  <a:gd name="T92" fmla="*/ 0 w 20533"/>
                  <a:gd name="T93" fmla="*/ 0 h 21300"/>
                  <a:gd name="T94" fmla="*/ 0 w 20533"/>
                  <a:gd name="T95" fmla="*/ 0 h 21300"/>
                  <a:gd name="T96" fmla="*/ 0 w 20533"/>
                  <a:gd name="T97" fmla="*/ 0 h 21300"/>
                  <a:gd name="T98" fmla="*/ 0 w 20533"/>
                  <a:gd name="T99" fmla="*/ 0 h 21300"/>
                  <a:gd name="T100" fmla="*/ 0 w 20533"/>
                  <a:gd name="T101" fmla="*/ 0 h 213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0533"/>
                  <a:gd name="T154" fmla="*/ 0 h 21300"/>
                  <a:gd name="T155" fmla="*/ 20533 w 20533"/>
                  <a:gd name="T156" fmla="*/ 21300 h 213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0533" h="21300">
                    <a:moveTo>
                      <a:pt x="14841" y="2731"/>
                    </a:moveTo>
                    <a:cubicBezTo>
                      <a:pt x="15487" y="3103"/>
                      <a:pt x="15984" y="3451"/>
                      <a:pt x="16680" y="4071"/>
                    </a:cubicBezTo>
                    <a:cubicBezTo>
                      <a:pt x="17202" y="4593"/>
                      <a:pt x="17202" y="4593"/>
                      <a:pt x="17202" y="4593"/>
                    </a:cubicBezTo>
                    <a:cubicBezTo>
                      <a:pt x="17376" y="4791"/>
                      <a:pt x="17625" y="5064"/>
                      <a:pt x="17799" y="5288"/>
                    </a:cubicBezTo>
                    <a:cubicBezTo>
                      <a:pt x="18246" y="5884"/>
                      <a:pt x="18246" y="5884"/>
                      <a:pt x="18246" y="5884"/>
                    </a:cubicBezTo>
                    <a:cubicBezTo>
                      <a:pt x="18371" y="6107"/>
                      <a:pt x="18570" y="6405"/>
                      <a:pt x="18694" y="6628"/>
                    </a:cubicBezTo>
                    <a:cubicBezTo>
                      <a:pt x="19017" y="7324"/>
                      <a:pt x="19017" y="7324"/>
                      <a:pt x="19017" y="7324"/>
                    </a:cubicBezTo>
                    <a:cubicBezTo>
                      <a:pt x="19117" y="7572"/>
                      <a:pt x="19266" y="7870"/>
                      <a:pt x="19340" y="8118"/>
                    </a:cubicBezTo>
                    <a:cubicBezTo>
                      <a:pt x="19564" y="8863"/>
                      <a:pt x="19564" y="8863"/>
                      <a:pt x="19564" y="8863"/>
                    </a:cubicBezTo>
                    <a:cubicBezTo>
                      <a:pt x="19614" y="9111"/>
                      <a:pt x="19713" y="9459"/>
                      <a:pt x="19738" y="9707"/>
                    </a:cubicBezTo>
                    <a:cubicBezTo>
                      <a:pt x="19837" y="10501"/>
                      <a:pt x="19837" y="10501"/>
                      <a:pt x="19837" y="10501"/>
                    </a:cubicBezTo>
                    <a:cubicBezTo>
                      <a:pt x="19862" y="10774"/>
                      <a:pt x="19887" y="11122"/>
                      <a:pt x="19887" y="11395"/>
                    </a:cubicBezTo>
                    <a:cubicBezTo>
                      <a:pt x="19862" y="12189"/>
                      <a:pt x="19862" y="12189"/>
                      <a:pt x="19862" y="12189"/>
                    </a:cubicBezTo>
                    <a:cubicBezTo>
                      <a:pt x="19813" y="12487"/>
                      <a:pt x="19763" y="12884"/>
                      <a:pt x="19713" y="13157"/>
                    </a:cubicBezTo>
                    <a:cubicBezTo>
                      <a:pt x="19539" y="13927"/>
                      <a:pt x="19539" y="13927"/>
                      <a:pt x="19539" y="13927"/>
                    </a:cubicBezTo>
                    <a:cubicBezTo>
                      <a:pt x="19465" y="14175"/>
                      <a:pt x="19390" y="14498"/>
                      <a:pt x="19291" y="14746"/>
                    </a:cubicBezTo>
                    <a:cubicBezTo>
                      <a:pt x="18992" y="15466"/>
                      <a:pt x="18992" y="15466"/>
                      <a:pt x="18992" y="15466"/>
                    </a:cubicBezTo>
                    <a:cubicBezTo>
                      <a:pt x="18893" y="15690"/>
                      <a:pt x="18744" y="15988"/>
                      <a:pt x="18619" y="16211"/>
                    </a:cubicBezTo>
                    <a:cubicBezTo>
                      <a:pt x="18222" y="16856"/>
                      <a:pt x="18222" y="16856"/>
                      <a:pt x="18222" y="16856"/>
                    </a:cubicBezTo>
                    <a:cubicBezTo>
                      <a:pt x="18072" y="17080"/>
                      <a:pt x="17874" y="17353"/>
                      <a:pt x="17700" y="17576"/>
                    </a:cubicBezTo>
                    <a:cubicBezTo>
                      <a:pt x="17227" y="18123"/>
                      <a:pt x="17227" y="18123"/>
                      <a:pt x="17227" y="18123"/>
                    </a:cubicBezTo>
                    <a:cubicBezTo>
                      <a:pt x="17028" y="18321"/>
                      <a:pt x="16780" y="18569"/>
                      <a:pt x="16581" y="18768"/>
                    </a:cubicBezTo>
                    <a:cubicBezTo>
                      <a:pt x="16059" y="19190"/>
                      <a:pt x="16059" y="19190"/>
                      <a:pt x="16059" y="19190"/>
                    </a:cubicBezTo>
                    <a:cubicBezTo>
                      <a:pt x="15810" y="19389"/>
                      <a:pt x="15487" y="19612"/>
                      <a:pt x="15239" y="19786"/>
                    </a:cubicBezTo>
                    <a:cubicBezTo>
                      <a:pt x="14741" y="20084"/>
                      <a:pt x="14741" y="20084"/>
                      <a:pt x="14741" y="20084"/>
                    </a:cubicBezTo>
                    <a:cubicBezTo>
                      <a:pt x="14070" y="20406"/>
                      <a:pt x="14045" y="20431"/>
                      <a:pt x="13598" y="20605"/>
                    </a:cubicBezTo>
                    <a:cubicBezTo>
                      <a:pt x="13250" y="20729"/>
                      <a:pt x="13250" y="20729"/>
                      <a:pt x="13250" y="20729"/>
                    </a:cubicBezTo>
                    <a:cubicBezTo>
                      <a:pt x="12728" y="20903"/>
                      <a:pt x="12231" y="21077"/>
                      <a:pt x="11261" y="21226"/>
                    </a:cubicBezTo>
                    <a:cubicBezTo>
                      <a:pt x="11013" y="21250"/>
                      <a:pt x="11013" y="21250"/>
                      <a:pt x="11013" y="21250"/>
                    </a:cubicBezTo>
                    <a:cubicBezTo>
                      <a:pt x="10938" y="21250"/>
                      <a:pt x="10839" y="21275"/>
                      <a:pt x="10764" y="21275"/>
                    </a:cubicBezTo>
                    <a:cubicBezTo>
                      <a:pt x="10515" y="21275"/>
                      <a:pt x="10515" y="21275"/>
                      <a:pt x="10515" y="21275"/>
                    </a:cubicBezTo>
                    <a:cubicBezTo>
                      <a:pt x="10466" y="21300"/>
                      <a:pt x="10366" y="21300"/>
                      <a:pt x="10292" y="21300"/>
                    </a:cubicBezTo>
                    <a:cubicBezTo>
                      <a:pt x="10068" y="21300"/>
                      <a:pt x="10068" y="21300"/>
                      <a:pt x="10068" y="21300"/>
                    </a:cubicBezTo>
                    <a:cubicBezTo>
                      <a:pt x="10018" y="21300"/>
                      <a:pt x="9919" y="21300"/>
                      <a:pt x="9869" y="21300"/>
                    </a:cubicBezTo>
                    <a:cubicBezTo>
                      <a:pt x="9645" y="21300"/>
                      <a:pt x="9645" y="21300"/>
                      <a:pt x="9645" y="21300"/>
                    </a:cubicBezTo>
                    <a:cubicBezTo>
                      <a:pt x="9571" y="21300"/>
                      <a:pt x="9496" y="21300"/>
                      <a:pt x="9422" y="21300"/>
                    </a:cubicBezTo>
                    <a:cubicBezTo>
                      <a:pt x="9198" y="21275"/>
                      <a:pt x="9198" y="21275"/>
                      <a:pt x="9198" y="21275"/>
                    </a:cubicBezTo>
                    <a:cubicBezTo>
                      <a:pt x="9148" y="21275"/>
                      <a:pt x="9049" y="21250"/>
                      <a:pt x="8974" y="21250"/>
                    </a:cubicBezTo>
                    <a:cubicBezTo>
                      <a:pt x="8750" y="21226"/>
                      <a:pt x="8750" y="21226"/>
                      <a:pt x="8750" y="21226"/>
                    </a:cubicBezTo>
                    <a:cubicBezTo>
                      <a:pt x="8676" y="21226"/>
                      <a:pt x="8552" y="21201"/>
                      <a:pt x="8477" y="21201"/>
                    </a:cubicBezTo>
                    <a:cubicBezTo>
                      <a:pt x="8204" y="21151"/>
                      <a:pt x="8204" y="21151"/>
                      <a:pt x="8204" y="21151"/>
                    </a:cubicBezTo>
                    <a:cubicBezTo>
                      <a:pt x="8129" y="21126"/>
                      <a:pt x="8005" y="21126"/>
                      <a:pt x="7930" y="21102"/>
                    </a:cubicBezTo>
                    <a:cubicBezTo>
                      <a:pt x="7582" y="21027"/>
                      <a:pt x="7582" y="21027"/>
                      <a:pt x="7582" y="21027"/>
                    </a:cubicBezTo>
                    <a:cubicBezTo>
                      <a:pt x="7483" y="21002"/>
                      <a:pt x="7333" y="20953"/>
                      <a:pt x="7234" y="20928"/>
                    </a:cubicBezTo>
                    <a:cubicBezTo>
                      <a:pt x="6811" y="20804"/>
                      <a:pt x="6811" y="20804"/>
                      <a:pt x="6811" y="20804"/>
                    </a:cubicBezTo>
                    <a:cubicBezTo>
                      <a:pt x="6662" y="20754"/>
                      <a:pt x="6463" y="20680"/>
                      <a:pt x="6314" y="20630"/>
                    </a:cubicBezTo>
                    <a:cubicBezTo>
                      <a:pt x="5817" y="20406"/>
                      <a:pt x="5817" y="20406"/>
                      <a:pt x="5817" y="20406"/>
                    </a:cubicBezTo>
                    <a:cubicBezTo>
                      <a:pt x="5568" y="20282"/>
                      <a:pt x="5270" y="20133"/>
                      <a:pt x="5046" y="20009"/>
                    </a:cubicBezTo>
                    <a:cubicBezTo>
                      <a:pt x="4475" y="19662"/>
                      <a:pt x="4475" y="19662"/>
                      <a:pt x="4475" y="19662"/>
                    </a:cubicBezTo>
                    <a:cubicBezTo>
                      <a:pt x="4201" y="19488"/>
                      <a:pt x="3878" y="19240"/>
                      <a:pt x="3630" y="19041"/>
                    </a:cubicBezTo>
                    <a:cubicBezTo>
                      <a:pt x="3083" y="18569"/>
                      <a:pt x="3083" y="18569"/>
                      <a:pt x="3083" y="18569"/>
                    </a:cubicBezTo>
                    <a:cubicBezTo>
                      <a:pt x="2884" y="18346"/>
                      <a:pt x="2610" y="18098"/>
                      <a:pt x="2436" y="17874"/>
                    </a:cubicBezTo>
                    <a:cubicBezTo>
                      <a:pt x="1964" y="17303"/>
                      <a:pt x="1964" y="17303"/>
                      <a:pt x="1964" y="17303"/>
                    </a:cubicBezTo>
                    <a:cubicBezTo>
                      <a:pt x="1815" y="17080"/>
                      <a:pt x="1616" y="16807"/>
                      <a:pt x="1467" y="16583"/>
                    </a:cubicBezTo>
                    <a:cubicBezTo>
                      <a:pt x="1094" y="15913"/>
                      <a:pt x="1094" y="15913"/>
                      <a:pt x="1094" y="15913"/>
                    </a:cubicBezTo>
                    <a:cubicBezTo>
                      <a:pt x="994" y="15690"/>
                      <a:pt x="845" y="15367"/>
                      <a:pt x="746" y="15143"/>
                    </a:cubicBezTo>
                    <a:cubicBezTo>
                      <a:pt x="472" y="14399"/>
                      <a:pt x="472" y="14399"/>
                      <a:pt x="472" y="14399"/>
                    </a:cubicBezTo>
                    <a:cubicBezTo>
                      <a:pt x="398" y="14150"/>
                      <a:pt x="298" y="13828"/>
                      <a:pt x="249" y="13580"/>
                    </a:cubicBezTo>
                    <a:cubicBezTo>
                      <a:pt x="100" y="12810"/>
                      <a:pt x="100" y="12810"/>
                      <a:pt x="100" y="12810"/>
                    </a:cubicBezTo>
                    <a:cubicBezTo>
                      <a:pt x="50" y="12363"/>
                      <a:pt x="0" y="11792"/>
                      <a:pt x="0" y="11345"/>
                    </a:cubicBezTo>
                    <a:cubicBezTo>
                      <a:pt x="25" y="10551"/>
                      <a:pt x="25" y="10551"/>
                      <a:pt x="25" y="10551"/>
                    </a:cubicBezTo>
                    <a:cubicBezTo>
                      <a:pt x="50" y="10278"/>
                      <a:pt x="100" y="9930"/>
                      <a:pt x="149" y="9682"/>
                    </a:cubicBezTo>
                    <a:cubicBezTo>
                      <a:pt x="298" y="8912"/>
                      <a:pt x="298" y="8912"/>
                      <a:pt x="298" y="8912"/>
                    </a:cubicBezTo>
                    <a:cubicBezTo>
                      <a:pt x="373" y="8664"/>
                      <a:pt x="472" y="8341"/>
                      <a:pt x="547" y="8093"/>
                    </a:cubicBezTo>
                    <a:cubicBezTo>
                      <a:pt x="845" y="7373"/>
                      <a:pt x="845" y="7373"/>
                      <a:pt x="845" y="7373"/>
                    </a:cubicBezTo>
                    <a:cubicBezTo>
                      <a:pt x="945" y="7150"/>
                      <a:pt x="1094" y="6827"/>
                      <a:pt x="1218" y="6604"/>
                    </a:cubicBezTo>
                    <a:cubicBezTo>
                      <a:pt x="1591" y="5958"/>
                      <a:pt x="1591" y="5958"/>
                      <a:pt x="1591" y="5958"/>
                    </a:cubicBezTo>
                    <a:cubicBezTo>
                      <a:pt x="1740" y="5735"/>
                      <a:pt x="1939" y="5462"/>
                      <a:pt x="2113" y="5263"/>
                    </a:cubicBezTo>
                    <a:cubicBezTo>
                      <a:pt x="2585" y="4692"/>
                      <a:pt x="2585" y="4692"/>
                      <a:pt x="2585" y="4692"/>
                    </a:cubicBezTo>
                    <a:cubicBezTo>
                      <a:pt x="2759" y="4493"/>
                      <a:pt x="3033" y="4245"/>
                      <a:pt x="3232" y="4047"/>
                    </a:cubicBezTo>
                    <a:cubicBezTo>
                      <a:pt x="3754" y="3600"/>
                      <a:pt x="3754" y="3600"/>
                      <a:pt x="3754" y="3600"/>
                    </a:cubicBezTo>
                    <a:cubicBezTo>
                      <a:pt x="3978" y="3426"/>
                      <a:pt x="4301" y="3178"/>
                      <a:pt x="4549" y="3029"/>
                    </a:cubicBezTo>
                    <a:cubicBezTo>
                      <a:pt x="5071" y="2706"/>
                      <a:pt x="5071" y="2706"/>
                      <a:pt x="5071" y="2706"/>
                    </a:cubicBezTo>
                    <a:cubicBezTo>
                      <a:pt x="5743" y="2359"/>
                      <a:pt x="5767" y="2359"/>
                      <a:pt x="6165" y="2185"/>
                    </a:cubicBezTo>
                    <a:cubicBezTo>
                      <a:pt x="6538" y="2036"/>
                      <a:pt x="6538" y="2036"/>
                      <a:pt x="6538" y="2036"/>
                    </a:cubicBezTo>
                    <a:cubicBezTo>
                      <a:pt x="7184" y="1812"/>
                      <a:pt x="7657" y="1663"/>
                      <a:pt x="8601" y="1514"/>
                    </a:cubicBezTo>
                    <a:cubicBezTo>
                      <a:pt x="8875" y="1490"/>
                      <a:pt x="8875" y="1490"/>
                      <a:pt x="8875" y="1490"/>
                    </a:cubicBezTo>
                    <a:cubicBezTo>
                      <a:pt x="8949" y="1490"/>
                      <a:pt x="9049" y="1465"/>
                      <a:pt x="9123" y="1465"/>
                    </a:cubicBezTo>
                    <a:cubicBezTo>
                      <a:pt x="9347" y="1465"/>
                      <a:pt x="9347" y="1465"/>
                      <a:pt x="9347" y="1465"/>
                    </a:cubicBezTo>
                    <a:cubicBezTo>
                      <a:pt x="9422" y="1440"/>
                      <a:pt x="9521" y="1440"/>
                      <a:pt x="9571" y="1440"/>
                    </a:cubicBezTo>
                    <a:cubicBezTo>
                      <a:pt x="9794" y="1440"/>
                      <a:pt x="9794" y="1440"/>
                      <a:pt x="9794" y="1440"/>
                    </a:cubicBezTo>
                    <a:cubicBezTo>
                      <a:pt x="9869" y="1440"/>
                      <a:pt x="9944" y="1440"/>
                      <a:pt x="10018" y="1440"/>
                    </a:cubicBezTo>
                    <a:cubicBezTo>
                      <a:pt x="10242" y="1440"/>
                      <a:pt x="10242" y="1440"/>
                      <a:pt x="10242" y="1440"/>
                    </a:cubicBezTo>
                    <a:cubicBezTo>
                      <a:pt x="10292" y="1440"/>
                      <a:pt x="10391" y="1440"/>
                      <a:pt x="10441" y="1440"/>
                    </a:cubicBezTo>
                    <a:cubicBezTo>
                      <a:pt x="10665" y="1465"/>
                      <a:pt x="10665" y="1465"/>
                      <a:pt x="10665" y="1465"/>
                    </a:cubicBezTo>
                    <a:cubicBezTo>
                      <a:pt x="10739" y="1465"/>
                      <a:pt x="10839" y="1465"/>
                      <a:pt x="10888" y="1490"/>
                    </a:cubicBezTo>
                    <a:cubicBezTo>
                      <a:pt x="11137" y="1514"/>
                      <a:pt x="11137" y="1514"/>
                      <a:pt x="11137" y="1514"/>
                    </a:cubicBezTo>
                    <a:cubicBezTo>
                      <a:pt x="11211" y="1514"/>
                      <a:pt x="11311" y="1539"/>
                      <a:pt x="11385" y="1539"/>
                    </a:cubicBezTo>
                    <a:cubicBezTo>
                      <a:pt x="11659" y="1589"/>
                      <a:pt x="11659" y="1589"/>
                      <a:pt x="11659" y="1589"/>
                    </a:cubicBezTo>
                    <a:cubicBezTo>
                      <a:pt x="11758" y="1614"/>
                      <a:pt x="11883" y="1614"/>
                      <a:pt x="11957" y="1639"/>
                    </a:cubicBezTo>
                    <a:cubicBezTo>
                      <a:pt x="12280" y="1713"/>
                      <a:pt x="12280" y="1713"/>
                      <a:pt x="12280" y="1713"/>
                    </a:cubicBezTo>
                    <a:cubicBezTo>
                      <a:pt x="12405" y="1738"/>
                      <a:pt x="12554" y="1788"/>
                      <a:pt x="12653" y="1812"/>
                    </a:cubicBezTo>
                    <a:cubicBezTo>
                      <a:pt x="13076" y="1936"/>
                      <a:pt x="13076" y="1936"/>
                      <a:pt x="13076" y="1936"/>
                    </a:cubicBezTo>
                    <a:cubicBezTo>
                      <a:pt x="13225" y="1986"/>
                      <a:pt x="13424" y="2061"/>
                      <a:pt x="13573" y="2110"/>
                    </a:cubicBezTo>
                    <a:cubicBezTo>
                      <a:pt x="14070" y="2334"/>
                      <a:pt x="14070" y="2334"/>
                      <a:pt x="14070" y="2334"/>
                    </a:cubicBezTo>
                    <a:cubicBezTo>
                      <a:pt x="14319" y="2458"/>
                      <a:pt x="14617" y="2607"/>
                      <a:pt x="14841" y="2731"/>
                    </a:cubicBezTo>
                    <a:cubicBezTo>
                      <a:pt x="14368" y="2458"/>
                      <a:pt x="13846" y="2234"/>
                      <a:pt x="13300" y="2061"/>
                    </a:cubicBezTo>
                    <a:cubicBezTo>
                      <a:pt x="13300" y="2061"/>
                      <a:pt x="13300" y="2061"/>
                      <a:pt x="13300" y="2061"/>
                    </a:cubicBezTo>
                    <a:cubicBezTo>
                      <a:pt x="5941" y="0"/>
                      <a:pt x="2063" y="7100"/>
                      <a:pt x="5469" y="12884"/>
                    </a:cubicBezTo>
                    <a:cubicBezTo>
                      <a:pt x="9297" y="19364"/>
                      <a:pt x="18122" y="19066"/>
                      <a:pt x="19614" y="12413"/>
                    </a:cubicBezTo>
                    <a:cubicBezTo>
                      <a:pt x="20533" y="8168"/>
                      <a:pt x="17700" y="3550"/>
                      <a:pt x="13300" y="2061"/>
                    </a:cubicBezTo>
                    <a:cubicBezTo>
                      <a:pt x="13846" y="2234"/>
                      <a:pt x="14368" y="2458"/>
                      <a:pt x="14841" y="2731"/>
                    </a:cubicBezTo>
                  </a:path>
                </a:pathLst>
              </a:custGeom>
              <a:solidFill>
                <a:srgbClr val="F9A8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10" name="Freeform 60"/>
              <p:cNvSpPr>
                <a:spLocks noChangeAspect="1"/>
              </p:cNvSpPr>
              <p:nvPr/>
            </p:nvSpPr>
            <p:spPr bwMode="auto">
              <a:xfrm>
                <a:off x="2298" y="1436"/>
                <a:ext cx="1219" cy="1322"/>
              </a:xfrm>
              <a:custGeom>
                <a:avLst/>
                <a:gdLst>
                  <a:gd name="T0" fmla="*/ 0 w 20317"/>
                  <a:gd name="T1" fmla="*/ 0 h 22033"/>
                  <a:gd name="T2" fmla="*/ 0 w 20317"/>
                  <a:gd name="T3" fmla="*/ 0 h 22033"/>
                  <a:gd name="T4" fmla="*/ 0 w 20317"/>
                  <a:gd name="T5" fmla="*/ 0 h 22033"/>
                  <a:gd name="T6" fmla="*/ 0 w 20317"/>
                  <a:gd name="T7" fmla="*/ 0 h 22033"/>
                  <a:gd name="T8" fmla="*/ 0 w 20317"/>
                  <a:gd name="T9" fmla="*/ 0 h 22033"/>
                  <a:gd name="T10" fmla="*/ 0 w 20317"/>
                  <a:gd name="T11" fmla="*/ 0 h 22033"/>
                  <a:gd name="T12" fmla="*/ 0 w 20317"/>
                  <a:gd name="T13" fmla="*/ 0 h 22033"/>
                  <a:gd name="T14" fmla="*/ 0 w 20317"/>
                  <a:gd name="T15" fmla="*/ 0 h 22033"/>
                  <a:gd name="T16" fmla="*/ 0 w 20317"/>
                  <a:gd name="T17" fmla="*/ 0 h 22033"/>
                  <a:gd name="T18" fmla="*/ 0 w 20317"/>
                  <a:gd name="T19" fmla="*/ 0 h 22033"/>
                  <a:gd name="T20" fmla="*/ 0 w 20317"/>
                  <a:gd name="T21" fmla="*/ 0 h 22033"/>
                  <a:gd name="T22" fmla="*/ 0 w 20317"/>
                  <a:gd name="T23" fmla="*/ 0 h 22033"/>
                  <a:gd name="T24" fmla="*/ 0 w 20317"/>
                  <a:gd name="T25" fmla="*/ 0 h 22033"/>
                  <a:gd name="T26" fmla="*/ 0 w 20317"/>
                  <a:gd name="T27" fmla="*/ 0 h 22033"/>
                  <a:gd name="T28" fmla="*/ 0 w 20317"/>
                  <a:gd name="T29" fmla="*/ 0 h 22033"/>
                  <a:gd name="T30" fmla="*/ 0 w 20317"/>
                  <a:gd name="T31" fmla="*/ 0 h 22033"/>
                  <a:gd name="T32" fmla="*/ 0 w 20317"/>
                  <a:gd name="T33" fmla="*/ 0 h 22033"/>
                  <a:gd name="T34" fmla="*/ 0 w 20317"/>
                  <a:gd name="T35" fmla="*/ 0 h 22033"/>
                  <a:gd name="T36" fmla="*/ 0 w 20317"/>
                  <a:gd name="T37" fmla="*/ 0 h 22033"/>
                  <a:gd name="T38" fmla="*/ 0 w 20317"/>
                  <a:gd name="T39" fmla="*/ 0 h 22033"/>
                  <a:gd name="T40" fmla="*/ 0 w 20317"/>
                  <a:gd name="T41" fmla="*/ 0 h 22033"/>
                  <a:gd name="T42" fmla="*/ 0 w 20317"/>
                  <a:gd name="T43" fmla="*/ 0 h 22033"/>
                  <a:gd name="T44" fmla="*/ 0 w 20317"/>
                  <a:gd name="T45" fmla="*/ 0 h 22033"/>
                  <a:gd name="T46" fmla="*/ 0 w 20317"/>
                  <a:gd name="T47" fmla="*/ 0 h 22033"/>
                  <a:gd name="T48" fmla="*/ 0 w 20317"/>
                  <a:gd name="T49" fmla="*/ 0 h 22033"/>
                  <a:gd name="T50" fmla="*/ 0 w 20317"/>
                  <a:gd name="T51" fmla="*/ 0 h 22033"/>
                  <a:gd name="T52" fmla="*/ 0 w 20317"/>
                  <a:gd name="T53" fmla="*/ 0 h 22033"/>
                  <a:gd name="T54" fmla="*/ 0 w 20317"/>
                  <a:gd name="T55" fmla="*/ 0 h 22033"/>
                  <a:gd name="T56" fmla="*/ 0 w 20317"/>
                  <a:gd name="T57" fmla="*/ 0 h 22033"/>
                  <a:gd name="T58" fmla="*/ 0 w 20317"/>
                  <a:gd name="T59" fmla="*/ 0 h 22033"/>
                  <a:gd name="T60" fmla="*/ 0 w 20317"/>
                  <a:gd name="T61" fmla="*/ 0 h 22033"/>
                  <a:gd name="T62" fmla="*/ 0 w 20317"/>
                  <a:gd name="T63" fmla="*/ 0 h 22033"/>
                  <a:gd name="T64" fmla="*/ 0 w 20317"/>
                  <a:gd name="T65" fmla="*/ 0 h 22033"/>
                  <a:gd name="T66" fmla="*/ 0 w 20317"/>
                  <a:gd name="T67" fmla="*/ 0 h 22033"/>
                  <a:gd name="T68" fmla="*/ 0 w 20317"/>
                  <a:gd name="T69" fmla="*/ 0 h 22033"/>
                  <a:gd name="T70" fmla="*/ 0 w 20317"/>
                  <a:gd name="T71" fmla="*/ 0 h 22033"/>
                  <a:gd name="T72" fmla="*/ 0 w 20317"/>
                  <a:gd name="T73" fmla="*/ 0 h 22033"/>
                  <a:gd name="T74" fmla="*/ 0 w 20317"/>
                  <a:gd name="T75" fmla="*/ 0 h 22033"/>
                  <a:gd name="T76" fmla="*/ 0 w 20317"/>
                  <a:gd name="T77" fmla="*/ 0 h 22033"/>
                  <a:gd name="T78" fmla="*/ 0 w 20317"/>
                  <a:gd name="T79" fmla="*/ 0 h 22033"/>
                  <a:gd name="T80" fmla="*/ 0 w 20317"/>
                  <a:gd name="T81" fmla="*/ 0 h 22033"/>
                  <a:gd name="T82" fmla="*/ 0 w 20317"/>
                  <a:gd name="T83" fmla="*/ 0 h 22033"/>
                  <a:gd name="T84" fmla="*/ 0 w 20317"/>
                  <a:gd name="T85" fmla="*/ 0 h 22033"/>
                  <a:gd name="T86" fmla="*/ 0 w 20317"/>
                  <a:gd name="T87" fmla="*/ 0 h 22033"/>
                  <a:gd name="T88" fmla="*/ 0 w 20317"/>
                  <a:gd name="T89" fmla="*/ 0 h 22033"/>
                  <a:gd name="T90" fmla="*/ 0 w 20317"/>
                  <a:gd name="T91" fmla="*/ 0 h 22033"/>
                  <a:gd name="T92" fmla="*/ 0 w 20317"/>
                  <a:gd name="T93" fmla="*/ 0 h 2203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317"/>
                  <a:gd name="T142" fmla="*/ 0 h 22033"/>
                  <a:gd name="T143" fmla="*/ 20317 w 20317"/>
                  <a:gd name="T144" fmla="*/ 22033 h 2203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317" h="22033">
                    <a:moveTo>
                      <a:pt x="19347" y="8843"/>
                    </a:moveTo>
                    <a:cubicBezTo>
                      <a:pt x="19446" y="9166"/>
                      <a:pt x="19621" y="9663"/>
                      <a:pt x="19745" y="10433"/>
                    </a:cubicBezTo>
                    <a:cubicBezTo>
                      <a:pt x="19844" y="11228"/>
                      <a:pt x="19844" y="11228"/>
                      <a:pt x="19844" y="11228"/>
                    </a:cubicBezTo>
                    <a:cubicBezTo>
                      <a:pt x="19869" y="11501"/>
                      <a:pt x="19894" y="11849"/>
                      <a:pt x="19894" y="12122"/>
                    </a:cubicBezTo>
                    <a:cubicBezTo>
                      <a:pt x="19869" y="12917"/>
                      <a:pt x="19869" y="12917"/>
                      <a:pt x="19869" y="12917"/>
                    </a:cubicBezTo>
                    <a:cubicBezTo>
                      <a:pt x="19819" y="13215"/>
                      <a:pt x="19770" y="13612"/>
                      <a:pt x="19720" y="13886"/>
                    </a:cubicBezTo>
                    <a:cubicBezTo>
                      <a:pt x="19546" y="14656"/>
                      <a:pt x="19546" y="14656"/>
                      <a:pt x="19546" y="14656"/>
                    </a:cubicBezTo>
                    <a:cubicBezTo>
                      <a:pt x="19471" y="14904"/>
                      <a:pt x="19397" y="15227"/>
                      <a:pt x="19297" y="15475"/>
                    </a:cubicBezTo>
                    <a:cubicBezTo>
                      <a:pt x="18999" y="16196"/>
                      <a:pt x="18999" y="16196"/>
                      <a:pt x="18999" y="16196"/>
                    </a:cubicBezTo>
                    <a:cubicBezTo>
                      <a:pt x="18899" y="16419"/>
                      <a:pt x="18750" y="16717"/>
                      <a:pt x="18626" y="16941"/>
                    </a:cubicBezTo>
                    <a:cubicBezTo>
                      <a:pt x="18228" y="17587"/>
                      <a:pt x="18228" y="17587"/>
                      <a:pt x="18228" y="17587"/>
                    </a:cubicBezTo>
                    <a:cubicBezTo>
                      <a:pt x="18079" y="17810"/>
                      <a:pt x="17880" y="18084"/>
                      <a:pt x="17706" y="18307"/>
                    </a:cubicBezTo>
                    <a:cubicBezTo>
                      <a:pt x="17233" y="18854"/>
                      <a:pt x="17233" y="18854"/>
                      <a:pt x="17233" y="18854"/>
                    </a:cubicBezTo>
                    <a:cubicBezTo>
                      <a:pt x="17034" y="19052"/>
                      <a:pt x="16786" y="19301"/>
                      <a:pt x="16587" y="19499"/>
                    </a:cubicBezTo>
                    <a:cubicBezTo>
                      <a:pt x="16064" y="19922"/>
                      <a:pt x="16064" y="19922"/>
                      <a:pt x="16064" y="19922"/>
                    </a:cubicBezTo>
                    <a:cubicBezTo>
                      <a:pt x="15816" y="20120"/>
                      <a:pt x="15493" y="20344"/>
                      <a:pt x="15244" y="20518"/>
                    </a:cubicBezTo>
                    <a:cubicBezTo>
                      <a:pt x="14747" y="20816"/>
                      <a:pt x="14747" y="20816"/>
                      <a:pt x="14747" y="20816"/>
                    </a:cubicBezTo>
                    <a:cubicBezTo>
                      <a:pt x="14075" y="21139"/>
                      <a:pt x="14050" y="21164"/>
                      <a:pt x="13603" y="21338"/>
                    </a:cubicBezTo>
                    <a:cubicBezTo>
                      <a:pt x="13254" y="21462"/>
                      <a:pt x="13254" y="21462"/>
                      <a:pt x="13254" y="21462"/>
                    </a:cubicBezTo>
                    <a:cubicBezTo>
                      <a:pt x="12732" y="21636"/>
                      <a:pt x="12235" y="21810"/>
                      <a:pt x="11265" y="21959"/>
                    </a:cubicBezTo>
                    <a:cubicBezTo>
                      <a:pt x="11016" y="21983"/>
                      <a:pt x="11016" y="21983"/>
                      <a:pt x="11016" y="21983"/>
                    </a:cubicBezTo>
                    <a:cubicBezTo>
                      <a:pt x="10942" y="21983"/>
                      <a:pt x="10842" y="22008"/>
                      <a:pt x="10768" y="22008"/>
                    </a:cubicBezTo>
                    <a:cubicBezTo>
                      <a:pt x="10519" y="22008"/>
                      <a:pt x="10519" y="22008"/>
                      <a:pt x="10519" y="22008"/>
                    </a:cubicBezTo>
                    <a:cubicBezTo>
                      <a:pt x="10469" y="22033"/>
                      <a:pt x="10370" y="22033"/>
                      <a:pt x="10295" y="22033"/>
                    </a:cubicBezTo>
                    <a:cubicBezTo>
                      <a:pt x="10071" y="22033"/>
                      <a:pt x="10071" y="22033"/>
                      <a:pt x="10071" y="22033"/>
                    </a:cubicBezTo>
                    <a:cubicBezTo>
                      <a:pt x="10022" y="22033"/>
                      <a:pt x="9922" y="22033"/>
                      <a:pt x="9872" y="22033"/>
                    </a:cubicBezTo>
                    <a:cubicBezTo>
                      <a:pt x="9649" y="22033"/>
                      <a:pt x="9649" y="22033"/>
                      <a:pt x="9649" y="22033"/>
                    </a:cubicBezTo>
                    <a:cubicBezTo>
                      <a:pt x="9574" y="22033"/>
                      <a:pt x="9499" y="22033"/>
                      <a:pt x="9425" y="22033"/>
                    </a:cubicBezTo>
                    <a:cubicBezTo>
                      <a:pt x="9201" y="22008"/>
                      <a:pt x="9201" y="22008"/>
                      <a:pt x="9201" y="22008"/>
                    </a:cubicBezTo>
                    <a:cubicBezTo>
                      <a:pt x="9151" y="22008"/>
                      <a:pt x="9052" y="21983"/>
                      <a:pt x="8977" y="21983"/>
                    </a:cubicBezTo>
                    <a:cubicBezTo>
                      <a:pt x="8753" y="21959"/>
                      <a:pt x="8753" y="21959"/>
                      <a:pt x="8753" y="21959"/>
                    </a:cubicBezTo>
                    <a:cubicBezTo>
                      <a:pt x="8679" y="21959"/>
                      <a:pt x="8555" y="21934"/>
                      <a:pt x="8480" y="21934"/>
                    </a:cubicBezTo>
                    <a:cubicBezTo>
                      <a:pt x="8206" y="21884"/>
                      <a:pt x="8206" y="21884"/>
                      <a:pt x="8206" y="21884"/>
                    </a:cubicBezTo>
                    <a:cubicBezTo>
                      <a:pt x="8132" y="21859"/>
                      <a:pt x="8007" y="21859"/>
                      <a:pt x="7933" y="21834"/>
                    </a:cubicBezTo>
                    <a:cubicBezTo>
                      <a:pt x="7585" y="21760"/>
                      <a:pt x="7585" y="21760"/>
                      <a:pt x="7585" y="21760"/>
                    </a:cubicBezTo>
                    <a:cubicBezTo>
                      <a:pt x="7485" y="21735"/>
                      <a:pt x="7336" y="21685"/>
                      <a:pt x="7237" y="21661"/>
                    </a:cubicBezTo>
                    <a:cubicBezTo>
                      <a:pt x="6814" y="21536"/>
                      <a:pt x="6814" y="21536"/>
                      <a:pt x="6814" y="21536"/>
                    </a:cubicBezTo>
                    <a:cubicBezTo>
                      <a:pt x="6665" y="21487"/>
                      <a:pt x="6466" y="21412"/>
                      <a:pt x="6316" y="21362"/>
                    </a:cubicBezTo>
                    <a:cubicBezTo>
                      <a:pt x="5819" y="21139"/>
                      <a:pt x="5819" y="21139"/>
                      <a:pt x="5819" y="21139"/>
                    </a:cubicBezTo>
                    <a:cubicBezTo>
                      <a:pt x="5570" y="21015"/>
                      <a:pt x="5272" y="20866"/>
                      <a:pt x="5048" y="20741"/>
                    </a:cubicBezTo>
                    <a:cubicBezTo>
                      <a:pt x="4476" y="20394"/>
                      <a:pt x="4476" y="20394"/>
                      <a:pt x="4476" y="20394"/>
                    </a:cubicBezTo>
                    <a:cubicBezTo>
                      <a:pt x="4203" y="20220"/>
                      <a:pt x="3879" y="19971"/>
                      <a:pt x="3631" y="19773"/>
                    </a:cubicBezTo>
                    <a:cubicBezTo>
                      <a:pt x="3084" y="19301"/>
                      <a:pt x="3084" y="19301"/>
                      <a:pt x="3084" y="19301"/>
                    </a:cubicBezTo>
                    <a:cubicBezTo>
                      <a:pt x="2885" y="19077"/>
                      <a:pt x="2611" y="18829"/>
                      <a:pt x="2437" y="18605"/>
                    </a:cubicBezTo>
                    <a:cubicBezTo>
                      <a:pt x="1965" y="18034"/>
                      <a:pt x="1965" y="18034"/>
                      <a:pt x="1965" y="18034"/>
                    </a:cubicBezTo>
                    <a:cubicBezTo>
                      <a:pt x="1815" y="17810"/>
                      <a:pt x="1617" y="17537"/>
                      <a:pt x="1467" y="17313"/>
                    </a:cubicBezTo>
                    <a:cubicBezTo>
                      <a:pt x="1094" y="16643"/>
                      <a:pt x="1094" y="16643"/>
                      <a:pt x="1094" y="16643"/>
                    </a:cubicBezTo>
                    <a:cubicBezTo>
                      <a:pt x="995" y="16419"/>
                      <a:pt x="846" y="16096"/>
                      <a:pt x="746" y="15873"/>
                    </a:cubicBezTo>
                    <a:cubicBezTo>
                      <a:pt x="473" y="15128"/>
                      <a:pt x="473" y="15128"/>
                      <a:pt x="473" y="15128"/>
                    </a:cubicBezTo>
                    <a:cubicBezTo>
                      <a:pt x="398" y="14879"/>
                      <a:pt x="299" y="14556"/>
                      <a:pt x="249" y="14308"/>
                    </a:cubicBezTo>
                    <a:cubicBezTo>
                      <a:pt x="100" y="13538"/>
                      <a:pt x="100" y="13538"/>
                      <a:pt x="100" y="13538"/>
                    </a:cubicBezTo>
                    <a:cubicBezTo>
                      <a:pt x="50" y="13091"/>
                      <a:pt x="0" y="12519"/>
                      <a:pt x="0" y="12072"/>
                    </a:cubicBezTo>
                    <a:cubicBezTo>
                      <a:pt x="25" y="11277"/>
                      <a:pt x="25" y="11277"/>
                      <a:pt x="25" y="11277"/>
                    </a:cubicBezTo>
                    <a:cubicBezTo>
                      <a:pt x="50" y="11004"/>
                      <a:pt x="100" y="10656"/>
                      <a:pt x="149" y="10408"/>
                    </a:cubicBezTo>
                    <a:cubicBezTo>
                      <a:pt x="299" y="9638"/>
                      <a:pt x="299" y="9638"/>
                      <a:pt x="299" y="9638"/>
                    </a:cubicBezTo>
                    <a:cubicBezTo>
                      <a:pt x="373" y="9389"/>
                      <a:pt x="473" y="9067"/>
                      <a:pt x="547" y="8818"/>
                    </a:cubicBezTo>
                    <a:cubicBezTo>
                      <a:pt x="846" y="8098"/>
                      <a:pt x="846" y="8098"/>
                      <a:pt x="846" y="8098"/>
                    </a:cubicBezTo>
                    <a:cubicBezTo>
                      <a:pt x="945" y="7874"/>
                      <a:pt x="1094" y="7551"/>
                      <a:pt x="1219" y="7328"/>
                    </a:cubicBezTo>
                    <a:cubicBezTo>
                      <a:pt x="1592" y="6682"/>
                      <a:pt x="1592" y="6682"/>
                      <a:pt x="1592" y="6682"/>
                    </a:cubicBezTo>
                    <a:cubicBezTo>
                      <a:pt x="1741" y="6458"/>
                      <a:pt x="1940" y="6185"/>
                      <a:pt x="2114" y="5986"/>
                    </a:cubicBezTo>
                    <a:cubicBezTo>
                      <a:pt x="2586" y="5415"/>
                      <a:pt x="2586" y="5415"/>
                      <a:pt x="2586" y="5415"/>
                    </a:cubicBezTo>
                    <a:cubicBezTo>
                      <a:pt x="2760" y="5216"/>
                      <a:pt x="3034" y="4968"/>
                      <a:pt x="3233" y="4769"/>
                    </a:cubicBezTo>
                    <a:cubicBezTo>
                      <a:pt x="3755" y="4322"/>
                      <a:pt x="3755" y="4322"/>
                      <a:pt x="3755" y="4322"/>
                    </a:cubicBezTo>
                    <a:cubicBezTo>
                      <a:pt x="3979" y="4148"/>
                      <a:pt x="4302" y="3900"/>
                      <a:pt x="4551" y="3751"/>
                    </a:cubicBezTo>
                    <a:cubicBezTo>
                      <a:pt x="5073" y="3428"/>
                      <a:pt x="5073" y="3428"/>
                      <a:pt x="5073" y="3428"/>
                    </a:cubicBezTo>
                    <a:cubicBezTo>
                      <a:pt x="5745" y="3080"/>
                      <a:pt x="5769" y="3080"/>
                      <a:pt x="6167" y="2906"/>
                    </a:cubicBezTo>
                    <a:cubicBezTo>
                      <a:pt x="6540" y="2757"/>
                      <a:pt x="6540" y="2757"/>
                      <a:pt x="6540" y="2757"/>
                    </a:cubicBezTo>
                    <a:cubicBezTo>
                      <a:pt x="7187" y="2534"/>
                      <a:pt x="7659" y="2384"/>
                      <a:pt x="8604" y="2235"/>
                    </a:cubicBezTo>
                    <a:cubicBezTo>
                      <a:pt x="8878" y="2211"/>
                      <a:pt x="8878" y="2211"/>
                      <a:pt x="8878" y="2211"/>
                    </a:cubicBezTo>
                    <a:cubicBezTo>
                      <a:pt x="8952" y="2211"/>
                      <a:pt x="9052" y="2186"/>
                      <a:pt x="9126" y="2186"/>
                    </a:cubicBezTo>
                    <a:cubicBezTo>
                      <a:pt x="9350" y="2186"/>
                      <a:pt x="9350" y="2186"/>
                      <a:pt x="9350" y="2186"/>
                    </a:cubicBezTo>
                    <a:cubicBezTo>
                      <a:pt x="9425" y="2161"/>
                      <a:pt x="9524" y="2161"/>
                      <a:pt x="9574" y="2161"/>
                    </a:cubicBezTo>
                    <a:cubicBezTo>
                      <a:pt x="9798" y="2161"/>
                      <a:pt x="9798" y="2161"/>
                      <a:pt x="9798" y="2161"/>
                    </a:cubicBezTo>
                    <a:cubicBezTo>
                      <a:pt x="9872" y="2161"/>
                      <a:pt x="9947" y="2161"/>
                      <a:pt x="10022" y="2161"/>
                    </a:cubicBezTo>
                    <a:cubicBezTo>
                      <a:pt x="10246" y="2161"/>
                      <a:pt x="10246" y="2161"/>
                      <a:pt x="10246" y="2161"/>
                    </a:cubicBezTo>
                    <a:cubicBezTo>
                      <a:pt x="10295" y="2161"/>
                      <a:pt x="10395" y="2161"/>
                      <a:pt x="10444" y="2161"/>
                    </a:cubicBezTo>
                    <a:cubicBezTo>
                      <a:pt x="10668" y="2186"/>
                      <a:pt x="10668" y="2186"/>
                      <a:pt x="10668" y="2186"/>
                    </a:cubicBezTo>
                    <a:cubicBezTo>
                      <a:pt x="10743" y="2186"/>
                      <a:pt x="10842" y="2186"/>
                      <a:pt x="10892" y="2211"/>
                    </a:cubicBezTo>
                    <a:cubicBezTo>
                      <a:pt x="11141" y="2235"/>
                      <a:pt x="11141" y="2235"/>
                      <a:pt x="11141" y="2235"/>
                    </a:cubicBezTo>
                    <a:cubicBezTo>
                      <a:pt x="11215" y="2235"/>
                      <a:pt x="11315" y="2260"/>
                      <a:pt x="11389" y="2260"/>
                    </a:cubicBezTo>
                    <a:cubicBezTo>
                      <a:pt x="11663" y="2310"/>
                      <a:pt x="11663" y="2310"/>
                      <a:pt x="11663" y="2310"/>
                    </a:cubicBezTo>
                    <a:cubicBezTo>
                      <a:pt x="11762" y="2335"/>
                      <a:pt x="11887" y="2335"/>
                      <a:pt x="11961" y="2360"/>
                    </a:cubicBezTo>
                    <a:cubicBezTo>
                      <a:pt x="12285" y="2434"/>
                      <a:pt x="12285" y="2434"/>
                      <a:pt x="12285" y="2434"/>
                    </a:cubicBezTo>
                    <a:cubicBezTo>
                      <a:pt x="12409" y="2459"/>
                      <a:pt x="12558" y="2509"/>
                      <a:pt x="12658" y="2534"/>
                    </a:cubicBezTo>
                    <a:cubicBezTo>
                      <a:pt x="13080" y="2658"/>
                      <a:pt x="13080" y="2658"/>
                      <a:pt x="13080" y="2658"/>
                    </a:cubicBezTo>
                    <a:cubicBezTo>
                      <a:pt x="13230" y="2707"/>
                      <a:pt x="13429" y="2782"/>
                      <a:pt x="13578" y="2832"/>
                    </a:cubicBezTo>
                    <a:cubicBezTo>
                      <a:pt x="14075" y="3055"/>
                      <a:pt x="14075" y="3055"/>
                      <a:pt x="14075" y="3055"/>
                    </a:cubicBezTo>
                    <a:cubicBezTo>
                      <a:pt x="14324" y="3179"/>
                      <a:pt x="14622" y="3328"/>
                      <a:pt x="14846" y="3453"/>
                    </a:cubicBezTo>
                    <a:cubicBezTo>
                      <a:pt x="14796" y="3428"/>
                      <a:pt x="14747" y="3378"/>
                      <a:pt x="14672" y="3353"/>
                    </a:cubicBezTo>
                    <a:cubicBezTo>
                      <a:pt x="14498" y="3279"/>
                      <a:pt x="14249" y="3155"/>
                      <a:pt x="14075" y="3055"/>
                    </a:cubicBezTo>
                    <a:cubicBezTo>
                      <a:pt x="7013" y="0"/>
                      <a:pt x="1965" y="6384"/>
                      <a:pt x="4501" y="12519"/>
                    </a:cubicBezTo>
                    <a:cubicBezTo>
                      <a:pt x="7560" y="19971"/>
                      <a:pt x="16761" y="20394"/>
                      <a:pt x="19198" y="14805"/>
                    </a:cubicBezTo>
                    <a:cubicBezTo>
                      <a:pt x="20317" y="12196"/>
                      <a:pt x="19695" y="9737"/>
                      <a:pt x="19223" y="8495"/>
                    </a:cubicBezTo>
                    <a:cubicBezTo>
                      <a:pt x="19248" y="8595"/>
                      <a:pt x="19322" y="8744"/>
                      <a:pt x="19347" y="8843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11" name="Freeform 61"/>
              <p:cNvSpPr>
                <a:spLocks noChangeAspect="1"/>
              </p:cNvSpPr>
              <p:nvPr/>
            </p:nvSpPr>
            <p:spPr bwMode="auto">
              <a:xfrm>
                <a:off x="2298" y="1464"/>
                <a:ext cx="1201" cy="1294"/>
              </a:xfrm>
              <a:custGeom>
                <a:avLst/>
                <a:gdLst>
                  <a:gd name="T0" fmla="*/ 0 w 20017"/>
                  <a:gd name="T1" fmla="*/ 0 h 21567"/>
                  <a:gd name="T2" fmla="*/ 0 w 20017"/>
                  <a:gd name="T3" fmla="*/ 0 h 21567"/>
                  <a:gd name="T4" fmla="*/ 0 w 20017"/>
                  <a:gd name="T5" fmla="*/ 0 h 21567"/>
                  <a:gd name="T6" fmla="*/ 0 w 20017"/>
                  <a:gd name="T7" fmla="*/ 0 h 21567"/>
                  <a:gd name="T8" fmla="*/ 0 w 20017"/>
                  <a:gd name="T9" fmla="*/ 0 h 21567"/>
                  <a:gd name="T10" fmla="*/ 0 w 20017"/>
                  <a:gd name="T11" fmla="*/ 0 h 21567"/>
                  <a:gd name="T12" fmla="*/ 0 w 20017"/>
                  <a:gd name="T13" fmla="*/ 0 h 21567"/>
                  <a:gd name="T14" fmla="*/ 0 w 20017"/>
                  <a:gd name="T15" fmla="*/ 0 h 21567"/>
                  <a:gd name="T16" fmla="*/ 0 w 20017"/>
                  <a:gd name="T17" fmla="*/ 0 h 21567"/>
                  <a:gd name="T18" fmla="*/ 0 w 20017"/>
                  <a:gd name="T19" fmla="*/ 0 h 21567"/>
                  <a:gd name="T20" fmla="*/ 0 w 20017"/>
                  <a:gd name="T21" fmla="*/ 0 h 21567"/>
                  <a:gd name="T22" fmla="*/ 0 w 20017"/>
                  <a:gd name="T23" fmla="*/ 0 h 21567"/>
                  <a:gd name="T24" fmla="*/ 0 w 20017"/>
                  <a:gd name="T25" fmla="*/ 0 h 21567"/>
                  <a:gd name="T26" fmla="*/ 0 w 20017"/>
                  <a:gd name="T27" fmla="*/ 0 h 21567"/>
                  <a:gd name="T28" fmla="*/ 0 w 20017"/>
                  <a:gd name="T29" fmla="*/ 0 h 21567"/>
                  <a:gd name="T30" fmla="*/ 0 w 20017"/>
                  <a:gd name="T31" fmla="*/ 0 h 21567"/>
                  <a:gd name="T32" fmla="*/ 0 w 20017"/>
                  <a:gd name="T33" fmla="*/ 0 h 21567"/>
                  <a:gd name="T34" fmla="*/ 0 w 20017"/>
                  <a:gd name="T35" fmla="*/ 0 h 21567"/>
                  <a:gd name="T36" fmla="*/ 0 w 20017"/>
                  <a:gd name="T37" fmla="*/ 0 h 21567"/>
                  <a:gd name="T38" fmla="*/ 0 w 20017"/>
                  <a:gd name="T39" fmla="*/ 0 h 21567"/>
                  <a:gd name="T40" fmla="*/ 0 w 20017"/>
                  <a:gd name="T41" fmla="*/ 0 h 21567"/>
                  <a:gd name="T42" fmla="*/ 0 w 20017"/>
                  <a:gd name="T43" fmla="*/ 0 h 21567"/>
                  <a:gd name="T44" fmla="*/ 0 w 20017"/>
                  <a:gd name="T45" fmla="*/ 0 h 21567"/>
                  <a:gd name="T46" fmla="*/ 0 w 20017"/>
                  <a:gd name="T47" fmla="*/ 0 h 21567"/>
                  <a:gd name="T48" fmla="*/ 0 w 20017"/>
                  <a:gd name="T49" fmla="*/ 0 h 21567"/>
                  <a:gd name="T50" fmla="*/ 0 w 20017"/>
                  <a:gd name="T51" fmla="*/ 0 h 21567"/>
                  <a:gd name="T52" fmla="*/ 0 w 20017"/>
                  <a:gd name="T53" fmla="*/ 0 h 21567"/>
                  <a:gd name="T54" fmla="*/ 0 w 20017"/>
                  <a:gd name="T55" fmla="*/ 0 h 21567"/>
                  <a:gd name="T56" fmla="*/ 0 w 20017"/>
                  <a:gd name="T57" fmla="*/ 0 h 21567"/>
                  <a:gd name="T58" fmla="*/ 0 w 20017"/>
                  <a:gd name="T59" fmla="*/ 0 h 21567"/>
                  <a:gd name="T60" fmla="*/ 0 w 20017"/>
                  <a:gd name="T61" fmla="*/ 0 h 21567"/>
                  <a:gd name="T62" fmla="*/ 0 w 20017"/>
                  <a:gd name="T63" fmla="*/ 0 h 21567"/>
                  <a:gd name="T64" fmla="*/ 0 w 20017"/>
                  <a:gd name="T65" fmla="*/ 0 h 21567"/>
                  <a:gd name="T66" fmla="*/ 0 w 20017"/>
                  <a:gd name="T67" fmla="*/ 0 h 21567"/>
                  <a:gd name="T68" fmla="*/ 0 w 20017"/>
                  <a:gd name="T69" fmla="*/ 0 h 21567"/>
                  <a:gd name="T70" fmla="*/ 0 w 20017"/>
                  <a:gd name="T71" fmla="*/ 0 h 21567"/>
                  <a:gd name="T72" fmla="*/ 0 w 20017"/>
                  <a:gd name="T73" fmla="*/ 0 h 21567"/>
                  <a:gd name="T74" fmla="*/ 0 w 20017"/>
                  <a:gd name="T75" fmla="*/ 0 h 21567"/>
                  <a:gd name="T76" fmla="*/ 0 w 20017"/>
                  <a:gd name="T77" fmla="*/ 0 h 21567"/>
                  <a:gd name="T78" fmla="*/ 0 w 20017"/>
                  <a:gd name="T79" fmla="*/ 0 h 21567"/>
                  <a:gd name="T80" fmla="*/ 0 w 20017"/>
                  <a:gd name="T81" fmla="*/ 0 h 21567"/>
                  <a:gd name="T82" fmla="*/ 0 w 20017"/>
                  <a:gd name="T83" fmla="*/ 0 h 21567"/>
                  <a:gd name="T84" fmla="*/ 0 w 20017"/>
                  <a:gd name="T85" fmla="*/ 0 h 21567"/>
                  <a:gd name="T86" fmla="*/ 0 w 20017"/>
                  <a:gd name="T87" fmla="*/ 0 h 2156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017"/>
                  <a:gd name="T133" fmla="*/ 0 h 21567"/>
                  <a:gd name="T134" fmla="*/ 20017 w 20017"/>
                  <a:gd name="T135" fmla="*/ 21567 h 2156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017" h="21567">
                    <a:moveTo>
                      <a:pt x="19743" y="9964"/>
                    </a:moveTo>
                    <a:cubicBezTo>
                      <a:pt x="19818" y="10436"/>
                      <a:pt x="19892" y="10883"/>
                      <a:pt x="19892" y="11653"/>
                    </a:cubicBezTo>
                    <a:cubicBezTo>
                      <a:pt x="19868" y="12449"/>
                      <a:pt x="19868" y="12449"/>
                      <a:pt x="19868" y="12449"/>
                    </a:cubicBezTo>
                    <a:cubicBezTo>
                      <a:pt x="19818" y="12747"/>
                      <a:pt x="19768" y="13144"/>
                      <a:pt x="19718" y="13418"/>
                    </a:cubicBezTo>
                    <a:cubicBezTo>
                      <a:pt x="19544" y="14188"/>
                      <a:pt x="19544" y="14188"/>
                      <a:pt x="19544" y="14188"/>
                    </a:cubicBezTo>
                    <a:cubicBezTo>
                      <a:pt x="19470" y="14436"/>
                      <a:pt x="19395" y="14759"/>
                      <a:pt x="19296" y="15008"/>
                    </a:cubicBezTo>
                    <a:cubicBezTo>
                      <a:pt x="18997" y="15728"/>
                      <a:pt x="18997" y="15728"/>
                      <a:pt x="18997" y="15728"/>
                    </a:cubicBezTo>
                    <a:cubicBezTo>
                      <a:pt x="18898" y="15952"/>
                      <a:pt x="18749" y="16250"/>
                      <a:pt x="18624" y="16474"/>
                    </a:cubicBezTo>
                    <a:cubicBezTo>
                      <a:pt x="18226" y="17120"/>
                      <a:pt x="18226" y="17120"/>
                      <a:pt x="18226" y="17120"/>
                    </a:cubicBezTo>
                    <a:cubicBezTo>
                      <a:pt x="18077" y="17343"/>
                      <a:pt x="17878" y="17617"/>
                      <a:pt x="17704" y="17840"/>
                    </a:cubicBezTo>
                    <a:cubicBezTo>
                      <a:pt x="17232" y="18387"/>
                      <a:pt x="17232" y="18387"/>
                      <a:pt x="17232" y="18387"/>
                    </a:cubicBezTo>
                    <a:cubicBezTo>
                      <a:pt x="17033" y="18586"/>
                      <a:pt x="16784" y="18834"/>
                      <a:pt x="16585" y="19033"/>
                    </a:cubicBezTo>
                    <a:cubicBezTo>
                      <a:pt x="16063" y="19455"/>
                      <a:pt x="16063" y="19455"/>
                      <a:pt x="16063" y="19455"/>
                    </a:cubicBezTo>
                    <a:cubicBezTo>
                      <a:pt x="15815" y="19654"/>
                      <a:pt x="15491" y="19878"/>
                      <a:pt x="15243" y="20052"/>
                    </a:cubicBezTo>
                    <a:cubicBezTo>
                      <a:pt x="14745" y="20350"/>
                      <a:pt x="14745" y="20350"/>
                      <a:pt x="14745" y="20350"/>
                    </a:cubicBezTo>
                    <a:cubicBezTo>
                      <a:pt x="14074" y="20673"/>
                      <a:pt x="14049" y="20698"/>
                      <a:pt x="13602" y="20871"/>
                    </a:cubicBezTo>
                    <a:cubicBezTo>
                      <a:pt x="13253" y="20996"/>
                      <a:pt x="13253" y="20996"/>
                      <a:pt x="13253" y="20996"/>
                    </a:cubicBezTo>
                    <a:cubicBezTo>
                      <a:pt x="12731" y="21170"/>
                      <a:pt x="12234" y="21344"/>
                      <a:pt x="11264" y="21493"/>
                    </a:cubicBezTo>
                    <a:cubicBezTo>
                      <a:pt x="11016" y="21517"/>
                      <a:pt x="11016" y="21517"/>
                      <a:pt x="11016" y="21517"/>
                    </a:cubicBezTo>
                    <a:cubicBezTo>
                      <a:pt x="10941" y="21517"/>
                      <a:pt x="10841" y="21542"/>
                      <a:pt x="10767" y="21542"/>
                    </a:cubicBezTo>
                    <a:cubicBezTo>
                      <a:pt x="10518" y="21542"/>
                      <a:pt x="10518" y="21542"/>
                      <a:pt x="10518" y="21542"/>
                    </a:cubicBezTo>
                    <a:cubicBezTo>
                      <a:pt x="10468" y="21567"/>
                      <a:pt x="10369" y="21567"/>
                      <a:pt x="10294" y="21567"/>
                    </a:cubicBezTo>
                    <a:cubicBezTo>
                      <a:pt x="10071" y="21567"/>
                      <a:pt x="10071" y="21567"/>
                      <a:pt x="10071" y="21567"/>
                    </a:cubicBezTo>
                    <a:cubicBezTo>
                      <a:pt x="10021" y="21567"/>
                      <a:pt x="9921" y="21567"/>
                      <a:pt x="9872" y="21567"/>
                    </a:cubicBezTo>
                    <a:cubicBezTo>
                      <a:pt x="9648" y="21567"/>
                      <a:pt x="9648" y="21567"/>
                      <a:pt x="9648" y="21567"/>
                    </a:cubicBezTo>
                    <a:cubicBezTo>
                      <a:pt x="9573" y="21567"/>
                      <a:pt x="9499" y="21567"/>
                      <a:pt x="9424" y="21567"/>
                    </a:cubicBezTo>
                    <a:cubicBezTo>
                      <a:pt x="9200" y="21542"/>
                      <a:pt x="9200" y="21542"/>
                      <a:pt x="9200" y="21542"/>
                    </a:cubicBezTo>
                    <a:cubicBezTo>
                      <a:pt x="9151" y="21542"/>
                      <a:pt x="9051" y="21517"/>
                      <a:pt x="8977" y="21517"/>
                    </a:cubicBezTo>
                    <a:cubicBezTo>
                      <a:pt x="8753" y="21493"/>
                      <a:pt x="8753" y="21493"/>
                      <a:pt x="8753" y="21493"/>
                    </a:cubicBezTo>
                    <a:cubicBezTo>
                      <a:pt x="8678" y="21493"/>
                      <a:pt x="8554" y="21468"/>
                      <a:pt x="8479" y="21468"/>
                    </a:cubicBezTo>
                    <a:cubicBezTo>
                      <a:pt x="8206" y="21418"/>
                      <a:pt x="8206" y="21418"/>
                      <a:pt x="8206" y="21418"/>
                    </a:cubicBezTo>
                    <a:cubicBezTo>
                      <a:pt x="8131" y="21393"/>
                      <a:pt x="8007" y="21393"/>
                      <a:pt x="7932" y="21368"/>
                    </a:cubicBezTo>
                    <a:cubicBezTo>
                      <a:pt x="7584" y="21294"/>
                      <a:pt x="7584" y="21294"/>
                      <a:pt x="7584" y="21294"/>
                    </a:cubicBezTo>
                    <a:cubicBezTo>
                      <a:pt x="7485" y="21269"/>
                      <a:pt x="7335" y="21219"/>
                      <a:pt x="7236" y="21194"/>
                    </a:cubicBezTo>
                    <a:cubicBezTo>
                      <a:pt x="6813" y="21070"/>
                      <a:pt x="6813" y="21070"/>
                      <a:pt x="6813" y="21070"/>
                    </a:cubicBezTo>
                    <a:cubicBezTo>
                      <a:pt x="6664" y="21021"/>
                      <a:pt x="6465" y="20946"/>
                      <a:pt x="6316" y="20896"/>
                    </a:cubicBezTo>
                    <a:cubicBezTo>
                      <a:pt x="5819" y="20673"/>
                      <a:pt x="5819" y="20673"/>
                      <a:pt x="5819" y="20673"/>
                    </a:cubicBezTo>
                    <a:cubicBezTo>
                      <a:pt x="5570" y="20548"/>
                      <a:pt x="5272" y="20399"/>
                      <a:pt x="5048" y="20275"/>
                    </a:cubicBezTo>
                    <a:cubicBezTo>
                      <a:pt x="4476" y="19927"/>
                      <a:pt x="4476" y="19927"/>
                      <a:pt x="4476" y="19927"/>
                    </a:cubicBezTo>
                    <a:cubicBezTo>
                      <a:pt x="4202" y="19753"/>
                      <a:pt x="3879" y="19505"/>
                      <a:pt x="3630" y="19306"/>
                    </a:cubicBezTo>
                    <a:cubicBezTo>
                      <a:pt x="3083" y="18834"/>
                      <a:pt x="3083" y="18834"/>
                      <a:pt x="3083" y="18834"/>
                    </a:cubicBezTo>
                    <a:cubicBezTo>
                      <a:pt x="2885" y="18610"/>
                      <a:pt x="2611" y="18362"/>
                      <a:pt x="2437" y="18138"/>
                    </a:cubicBezTo>
                    <a:cubicBezTo>
                      <a:pt x="1965" y="17567"/>
                      <a:pt x="1965" y="17567"/>
                      <a:pt x="1965" y="17567"/>
                    </a:cubicBezTo>
                    <a:cubicBezTo>
                      <a:pt x="1815" y="17343"/>
                      <a:pt x="1616" y="17070"/>
                      <a:pt x="1467" y="16846"/>
                    </a:cubicBezTo>
                    <a:cubicBezTo>
                      <a:pt x="1094" y="16175"/>
                      <a:pt x="1094" y="16175"/>
                      <a:pt x="1094" y="16175"/>
                    </a:cubicBezTo>
                    <a:cubicBezTo>
                      <a:pt x="995" y="15952"/>
                      <a:pt x="846" y="15629"/>
                      <a:pt x="746" y="15405"/>
                    </a:cubicBezTo>
                    <a:cubicBezTo>
                      <a:pt x="473" y="14660"/>
                      <a:pt x="473" y="14660"/>
                      <a:pt x="473" y="14660"/>
                    </a:cubicBezTo>
                    <a:cubicBezTo>
                      <a:pt x="398" y="14411"/>
                      <a:pt x="299" y="14088"/>
                      <a:pt x="249" y="13840"/>
                    </a:cubicBezTo>
                    <a:cubicBezTo>
                      <a:pt x="100" y="13070"/>
                      <a:pt x="100" y="13070"/>
                      <a:pt x="100" y="13070"/>
                    </a:cubicBezTo>
                    <a:cubicBezTo>
                      <a:pt x="50" y="12622"/>
                      <a:pt x="0" y="12051"/>
                      <a:pt x="0" y="11604"/>
                    </a:cubicBezTo>
                    <a:cubicBezTo>
                      <a:pt x="25" y="10809"/>
                      <a:pt x="25" y="10809"/>
                      <a:pt x="25" y="10809"/>
                    </a:cubicBezTo>
                    <a:cubicBezTo>
                      <a:pt x="50" y="10535"/>
                      <a:pt x="100" y="10187"/>
                      <a:pt x="149" y="9939"/>
                    </a:cubicBezTo>
                    <a:cubicBezTo>
                      <a:pt x="299" y="9169"/>
                      <a:pt x="299" y="9169"/>
                      <a:pt x="299" y="9169"/>
                    </a:cubicBezTo>
                    <a:cubicBezTo>
                      <a:pt x="373" y="8920"/>
                      <a:pt x="473" y="8597"/>
                      <a:pt x="547" y="8349"/>
                    </a:cubicBezTo>
                    <a:cubicBezTo>
                      <a:pt x="846" y="7628"/>
                      <a:pt x="846" y="7628"/>
                      <a:pt x="846" y="7628"/>
                    </a:cubicBezTo>
                    <a:cubicBezTo>
                      <a:pt x="945" y="7405"/>
                      <a:pt x="1094" y="7082"/>
                      <a:pt x="1219" y="6858"/>
                    </a:cubicBezTo>
                    <a:cubicBezTo>
                      <a:pt x="1592" y="6212"/>
                      <a:pt x="1592" y="6212"/>
                      <a:pt x="1592" y="6212"/>
                    </a:cubicBezTo>
                    <a:cubicBezTo>
                      <a:pt x="1741" y="5988"/>
                      <a:pt x="1940" y="5715"/>
                      <a:pt x="2114" y="5516"/>
                    </a:cubicBezTo>
                    <a:cubicBezTo>
                      <a:pt x="2586" y="4945"/>
                      <a:pt x="2586" y="4945"/>
                      <a:pt x="2586" y="4945"/>
                    </a:cubicBezTo>
                    <a:cubicBezTo>
                      <a:pt x="2760" y="4746"/>
                      <a:pt x="3034" y="4498"/>
                      <a:pt x="3233" y="4299"/>
                    </a:cubicBezTo>
                    <a:cubicBezTo>
                      <a:pt x="3755" y="3852"/>
                      <a:pt x="3755" y="3852"/>
                      <a:pt x="3755" y="3852"/>
                    </a:cubicBezTo>
                    <a:cubicBezTo>
                      <a:pt x="3979" y="3678"/>
                      <a:pt x="4302" y="3429"/>
                      <a:pt x="4551" y="3280"/>
                    </a:cubicBezTo>
                    <a:cubicBezTo>
                      <a:pt x="5073" y="2957"/>
                      <a:pt x="5073" y="2957"/>
                      <a:pt x="5073" y="2957"/>
                    </a:cubicBezTo>
                    <a:cubicBezTo>
                      <a:pt x="5744" y="2609"/>
                      <a:pt x="5769" y="2609"/>
                      <a:pt x="6167" y="2435"/>
                    </a:cubicBezTo>
                    <a:cubicBezTo>
                      <a:pt x="6540" y="2286"/>
                      <a:pt x="6540" y="2286"/>
                      <a:pt x="6540" y="2286"/>
                    </a:cubicBezTo>
                    <a:cubicBezTo>
                      <a:pt x="7186" y="2063"/>
                      <a:pt x="7659" y="1914"/>
                      <a:pt x="8604" y="1765"/>
                    </a:cubicBezTo>
                    <a:cubicBezTo>
                      <a:pt x="8877" y="1740"/>
                      <a:pt x="8877" y="1740"/>
                      <a:pt x="8877" y="1740"/>
                    </a:cubicBezTo>
                    <a:cubicBezTo>
                      <a:pt x="8952" y="1740"/>
                      <a:pt x="9051" y="1715"/>
                      <a:pt x="9126" y="1715"/>
                    </a:cubicBezTo>
                    <a:cubicBezTo>
                      <a:pt x="9350" y="1715"/>
                      <a:pt x="9350" y="1715"/>
                      <a:pt x="9350" y="1715"/>
                    </a:cubicBezTo>
                    <a:cubicBezTo>
                      <a:pt x="9424" y="1690"/>
                      <a:pt x="9524" y="1690"/>
                      <a:pt x="9573" y="1690"/>
                    </a:cubicBezTo>
                    <a:cubicBezTo>
                      <a:pt x="9797" y="1690"/>
                      <a:pt x="9797" y="1690"/>
                      <a:pt x="9797" y="1690"/>
                    </a:cubicBezTo>
                    <a:cubicBezTo>
                      <a:pt x="9872" y="1690"/>
                      <a:pt x="9946" y="1690"/>
                      <a:pt x="10021" y="1690"/>
                    </a:cubicBezTo>
                    <a:cubicBezTo>
                      <a:pt x="10245" y="1690"/>
                      <a:pt x="10245" y="1690"/>
                      <a:pt x="10245" y="1690"/>
                    </a:cubicBezTo>
                    <a:cubicBezTo>
                      <a:pt x="10294" y="1690"/>
                      <a:pt x="10394" y="1690"/>
                      <a:pt x="10444" y="1690"/>
                    </a:cubicBezTo>
                    <a:cubicBezTo>
                      <a:pt x="10667" y="1715"/>
                      <a:pt x="10667" y="1715"/>
                      <a:pt x="10667" y="1715"/>
                    </a:cubicBezTo>
                    <a:cubicBezTo>
                      <a:pt x="10742" y="1715"/>
                      <a:pt x="10841" y="1715"/>
                      <a:pt x="10891" y="1740"/>
                    </a:cubicBezTo>
                    <a:cubicBezTo>
                      <a:pt x="11140" y="1765"/>
                      <a:pt x="11140" y="1765"/>
                      <a:pt x="11140" y="1765"/>
                    </a:cubicBezTo>
                    <a:cubicBezTo>
                      <a:pt x="11214" y="1765"/>
                      <a:pt x="11314" y="1789"/>
                      <a:pt x="11389" y="1789"/>
                    </a:cubicBezTo>
                    <a:cubicBezTo>
                      <a:pt x="11662" y="1839"/>
                      <a:pt x="11662" y="1839"/>
                      <a:pt x="11662" y="1839"/>
                    </a:cubicBezTo>
                    <a:cubicBezTo>
                      <a:pt x="11761" y="1864"/>
                      <a:pt x="11886" y="1864"/>
                      <a:pt x="11960" y="1889"/>
                    </a:cubicBezTo>
                    <a:cubicBezTo>
                      <a:pt x="12284" y="1963"/>
                      <a:pt x="12284" y="1963"/>
                      <a:pt x="12284" y="1963"/>
                    </a:cubicBezTo>
                    <a:cubicBezTo>
                      <a:pt x="12408" y="1988"/>
                      <a:pt x="12557" y="2038"/>
                      <a:pt x="12657" y="2063"/>
                    </a:cubicBezTo>
                    <a:cubicBezTo>
                      <a:pt x="13079" y="2187"/>
                      <a:pt x="13079" y="2187"/>
                      <a:pt x="13079" y="2187"/>
                    </a:cubicBezTo>
                    <a:cubicBezTo>
                      <a:pt x="13303" y="2261"/>
                      <a:pt x="13303" y="2261"/>
                      <a:pt x="13303" y="2261"/>
                    </a:cubicBezTo>
                    <a:cubicBezTo>
                      <a:pt x="12781" y="2112"/>
                      <a:pt x="12781" y="2112"/>
                      <a:pt x="12781" y="2112"/>
                    </a:cubicBezTo>
                    <a:cubicBezTo>
                      <a:pt x="5396" y="0"/>
                      <a:pt x="1318" y="7355"/>
                      <a:pt x="4650" y="13318"/>
                    </a:cubicBezTo>
                    <a:cubicBezTo>
                      <a:pt x="8579" y="20399"/>
                      <a:pt x="17630" y="19753"/>
                      <a:pt x="19495" y="13914"/>
                    </a:cubicBezTo>
                    <a:cubicBezTo>
                      <a:pt x="20017" y="12200"/>
                      <a:pt x="19892" y="10833"/>
                      <a:pt x="19743" y="9939"/>
                    </a:cubicBezTo>
                    <a:cubicBezTo>
                      <a:pt x="19743" y="9939"/>
                      <a:pt x="19743" y="9964"/>
                      <a:pt x="19743" y="9964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12" name="Freeform 62"/>
              <p:cNvSpPr>
                <a:spLocks noChangeAspect="1"/>
              </p:cNvSpPr>
              <p:nvPr/>
            </p:nvSpPr>
            <p:spPr bwMode="auto">
              <a:xfrm>
                <a:off x="2298" y="1502"/>
                <a:ext cx="1193" cy="1256"/>
              </a:xfrm>
              <a:custGeom>
                <a:avLst/>
                <a:gdLst>
                  <a:gd name="T0" fmla="*/ 0 w 19883"/>
                  <a:gd name="T1" fmla="*/ 0 h 20933"/>
                  <a:gd name="T2" fmla="*/ 0 w 19883"/>
                  <a:gd name="T3" fmla="*/ 0 h 20933"/>
                  <a:gd name="T4" fmla="*/ 0 w 19883"/>
                  <a:gd name="T5" fmla="*/ 0 h 20933"/>
                  <a:gd name="T6" fmla="*/ 0 w 19883"/>
                  <a:gd name="T7" fmla="*/ 0 h 20933"/>
                  <a:gd name="T8" fmla="*/ 0 w 19883"/>
                  <a:gd name="T9" fmla="*/ 0 h 20933"/>
                  <a:gd name="T10" fmla="*/ 0 w 19883"/>
                  <a:gd name="T11" fmla="*/ 0 h 20933"/>
                  <a:gd name="T12" fmla="*/ 0 w 19883"/>
                  <a:gd name="T13" fmla="*/ 0 h 20933"/>
                  <a:gd name="T14" fmla="*/ 0 w 19883"/>
                  <a:gd name="T15" fmla="*/ 0 h 20933"/>
                  <a:gd name="T16" fmla="*/ 0 w 19883"/>
                  <a:gd name="T17" fmla="*/ 0 h 20933"/>
                  <a:gd name="T18" fmla="*/ 0 w 19883"/>
                  <a:gd name="T19" fmla="*/ 0 h 20933"/>
                  <a:gd name="T20" fmla="*/ 0 w 19883"/>
                  <a:gd name="T21" fmla="*/ 0 h 20933"/>
                  <a:gd name="T22" fmla="*/ 0 w 19883"/>
                  <a:gd name="T23" fmla="*/ 0 h 20933"/>
                  <a:gd name="T24" fmla="*/ 0 w 19883"/>
                  <a:gd name="T25" fmla="*/ 0 h 20933"/>
                  <a:gd name="T26" fmla="*/ 0 w 19883"/>
                  <a:gd name="T27" fmla="*/ 0 h 20933"/>
                  <a:gd name="T28" fmla="*/ 0 w 19883"/>
                  <a:gd name="T29" fmla="*/ 0 h 20933"/>
                  <a:gd name="T30" fmla="*/ 0 w 19883"/>
                  <a:gd name="T31" fmla="*/ 0 h 20933"/>
                  <a:gd name="T32" fmla="*/ 0 w 19883"/>
                  <a:gd name="T33" fmla="*/ 0 h 20933"/>
                  <a:gd name="T34" fmla="*/ 0 w 19883"/>
                  <a:gd name="T35" fmla="*/ 0 h 20933"/>
                  <a:gd name="T36" fmla="*/ 0 w 19883"/>
                  <a:gd name="T37" fmla="*/ 0 h 20933"/>
                  <a:gd name="T38" fmla="*/ 0 w 19883"/>
                  <a:gd name="T39" fmla="*/ 0 h 20933"/>
                  <a:gd name="T40" fmla="*/ 0 w 19883"/>
                  <a:gd name="T41" fmla="*/ 0 h 20933"/>
                  <a:gd name="T42" fmla="*/ 0 w 19883"/>
                  <a:gd name="T43" fmla="*/ 0 h 20933"/>
                  <a:gd name="T44" fmla="*/ 0 w 19883"/>
                  <a:gd name="T45" fmla="*/ 0 h 20933"/>
                  <a:gd name="T46" fmla="*/ 0 w 19883"/>
                  <a:gd name="T47" fmla="*/ 0 h 20933"/>
                  <a:gd name="T48" fmla="*/ 0 w 19883"/>
                  <a:gd name="T49" fmla="*/ 0 h 20933"/>
                  <a:gd name="T50" fmla="*/ 0 w 19883"/>
                  <a:gd name="T51" fmla="*/ 0 h 20933"/>
                  <a:gd name="T52" fmla="*/ 0 w 19883"/>
                  <a:gd name="T53" fmla="*/ 0 h 20933"/>
                  <a:gd name="T54" fmla="*/ 0 w 19883"/>
                  <a:gd name="T55" fmla="*/ 0 h 20933"/>
                  <a:gd name="T56" fmla="*/ 0 w 19883"/>
                  <a:gd name="T57" fmla="*/ 0 h 20933"/>
                  <a:gd name="T58" fmla="*/ 0 w 19883"/>
                  <a:gd name="T59" fmla="*/ 0 h 20933"/>
                  <a:gd name="T60" fmla="*/ 0 w 19883"/>
                  <a:gd name="T61" fmla="*/ 0 h 20933"/>
                  <a:gd name="T62" fmla="*/ 0 w 19883"/>
                  <a:gd name="T63" fmla="*/ 0 h 20933"/>
                  <a:gd name="T64" fmla="*/ 0 w 19883"/>
                  <a:gd name="T65" fmla="*/ 0 h 20933"/>
                  <a:gd name="T66" fmla="*/ 0 w 19883"/>
                  <a:gd name="T67" fmla="*/ 0 h 20933"/>
                  <a:gd name="T68" fmla="*/ 0 w 19883"/>
                  <a:gd name="T69" fmla="*/ 0 h 20933"/>
                  <a:gd name="T70" fmla="*/ 0 w 19883"/>
                  <a:gd name="T71" fmla="*/ 0 h 20933"/>
                  <a:gd name="T72" fmla="*/ 0 w 19883"/>
                  <a:gd name="T73" fmla="*/ 0 h 20933"/>
                  <a:gd name="T74" fmla="*/ 0 w 19883"/>
                  <a:gd name="T75" fmla="*/ 0 h 20933"/>
                  <a:gd name="T76" fmla="*/ 0 w 19883"/>
                  <a:gd name="T77" fmla="*/ 0 h 20933"/>
                  <a:gd name="T78" fmla="*/ 0 w 19883"/>
                  <a:gd name="T79" fmla="*/ 0 h 20933"/>
                  <a:gd name="T80" fmla="*/ 0 w 19883"/>
                  <a:gd name="T81" fmla="*/ 0 h 2093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9883"/>
                  <a:gd name="T124" fmla="*/ 0 h 20933"/>
                  <a:gd name="T125" fmla="*/ 19883 w 19883"/>
                  <a:gd name="T126" fmla="*/ 20933 h 2093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9883" h="20933">
                    <a:moveTo>
                      <a:pt x="19883" y="11025"/>
                    </a:moveTo>
                    <a:cubicBezTo>
                      <a:pt x="19883" y="11522"/>
                      <a:pt x="19859" y="11969"/>
                      <a:pt x="19709" y="12788"/>
                    </a:cubicBezTo>
                    <a:cubicBezTo>
                      <a:pt x="19536" y="13558"/>
                      <a:pt x="19536" y="13558"/>
                      <a:pt x="19536" y="13558"/>
                    </a:cubicBezTo>
                    <a:cubicBezTo>
                      <a:pt x="19461" y="13806"/>
                      <a:pt x="19386" y="14129"/>
                      <a:pt x="19287" y="14378"/>
                    </a:cubicBezTo>
                    <a:cubicBezTo>
                      <a:pt x="18989" y="15098"/>
                      <a:pt x="18989" y="15098"/>
                      <a:pt x="18989" y="15098"/>
                    </a:cubicBezTo>
                    <a:cubicBezTo>
                      <a:pt x="18889" y="15321"/>
                      <a:pt x="18740" y="15619"/>
                      <a:pt x="18616" y="15843"/>
                    </a:cubicBezTo>
                    <a:cubicBezTo>
                      <a:pt x="18218" y="16488"/>
                      <a:pt x="18218" y="16488"/>
                      <a:pt x="18218" y="16488"/>
                    </a:cubicBezTo>
                    <a:cubicBezTo>
                      <a:pt x="18069" y="16712"/>
                      <a:pt x="17870" y="16985"/>
                      <a:pt x="17696" y="17208"/>
                    </a:cubicBezTo>
                    <a:cubicBezTo>
                      <a:pt x="17224" y="17755"/>
                      <a:pt x="17224" y="17755"/>
                      <a:pt x="17224" y="17755"/>
                    </a:cubicBezTo>
                    <a:cubicBezTo>
                      <a:pt x="17025" y="17953"/>
                      <a:pt x="16777" y="18202"/>
                      <a:pt x="16578" y="18400"/>
                    </a:cubicBezTo>
                    <a:cubicBezTo>
                      <a:pt x="16056" y="18822"/>
                      <a:pt x="16056" y="18822"/>
                      <a:pt x="16056" y="18822"/>
                    </a:cubicBezTo>
                    <a:cubicBezTo>
                      <a:pt x="15807" y="19021"/>
                      <a:pt x="15484" y="19245"/>
                      <a:pt x="15236" y="19418"/>
                    </a:cubicBezTo>
                    <a:cubicBezTo>
                      <a:pt x="14739" y="19716"/>
                      <a:pt x="14739" y="19716"/>
                      <a:pt x="14739" y="19716"/>
                    </a:cubicBezTo>
                    <a:cubicBezTo>
                      <a:pt x="14068" y="20039"/>
                      <a:pt x="14043" y="20064"/>
                      <a:pt x="13595" y="20238"/>
                    </a:cubicBezTo>
                    <a:cubicBezTo>
                      <a:pt x="13247" y="20362"/>
                      <a:pt x="13247" y="20362"/>
                      <a:pt x="13247" y="20362"/>
                    </a:cubicBezTo>
                    <a:cubicBezTo>
                      <a:pt x="12725" y="20536"/>
                      <a:pt x="12228" y="20710"/>
                      <a:pt x="11259" y="20859"/>
                    </a:cubicBezTo>
                    <a:cubicBezTo>
                      <a:pt x="11011" y="20883"/>
                      <a:pt x="11011" y="20883"/>
                      <a:pt x="11011" y="20883"/>
                    </a:cubicBezTo>
                    <a:cubicBezTo>
                      <a:pt x="10936" y="20883"/>
                      <a:pt x="10837" y="20908"/>
                      <a:pt x="10762" y="20908"/>
                    </a:cubicBezTo>
                    <a:cubicBezTo>
                      <a:pt x="10513" y="20908"/>
                      <a:pt x="10513" y="20908"/>
                      <a:pt x="10513" y="20908"/>
                    </a:cubicBezTo>
                    <a:cubicBezTo>
                      <a:pt x="10464" y="20933"/>
                      <a:pt x="10364" y="20933"/>
                      <a:pt x="10290" y="20933"/>
                    </a:cubicBezTo>
                    <a:cubicBezTo>
                      <a:pt x="10066" y="20933"/>
                      <a:pt x="10066" y="20933"/>
                      <a:pt x="10066" y="20933"/>
                    </a:cubicBezTo>
                    <a:cubicBezTo>
                      <a:pt x="10016" y="20933"/>
                      <a:pt x="9917" y="20933"/>
                      <a:pt x="9867" y="20933"/>
                    </a:cubicBezTo>
                    <a:cubicBezTo>
                      <a:pt x="9644" y="20933"/>
                      <a:pt x="9644" y="20933"/>
                      <a:pt x="9644" y="20933"/>
                    </a:cubicBezTo>
                    <a:cubicBezTo>
                      <a:pt x="9569" y="20933"/>
                      <a:pt x="9494" y="20933"/>
                      <a:pt x="9420" y="20933"/>
                    </a:cubicBezTo>
                    <a:cubicBezTo>
                      <a:pt x="9196" y="20908"/>
                      <a:pt x="9196" y="20908"/>
                      <a:pt x="9196" y="20908"/>
                    </a:cubicBezTo>
                    <a:cubicBezTo>
                      <a:pt x="9146" y="20908"/>
                      <a:pt x="9047" y="20883"/>
                      <a:pt x="8972" y="20883"/>
                    </a:cubicBezTo>
                    <a:cubicBezTo>
                      <a:pt x="8749" y="20859"/>
                      <a:pt x="8749" y="20859"/>
                      <a:pt x="8749" y="20859"/>
                    </a:cubicBezTo>
                    <a:cubicBezTo>
                      <a:pt x="8674" y="20859"/>
                      <a:pt x="8550" y="20834"/>
                      <a:pt x="8475" y="20834"/>
                    </a:cubicBezTo>
                    <a:cubicBezTo>
                      <a:pt x="8202" y="20784"/>
                      <a:pt x="8202" y="20784"/>
                      <a:pt x="8202" y="20784"/>
                    </a:cubicBezTo>
                    <a:cubicBezTo>
                      <a:pt x="8127" y="20759"/>
                      <a:pt x="8003" y="20759"/>
                      <a:pt x="7929" y="20734"/>
                    </a:cubicBezTo>
                    <a:cubicBezTo>
                      <a:pt x="7581" y="20660"/>
                      <a:pt x="7581" y="20660"/>
                      <a:pt x="7581" y="20660"/>
                    </a:cubicBezTo>
                    <a:cubicBezTo>
                      <a:pt x="7481" y="20635"/>
                      <a:pt x="7332" y="20585"/>
                      <a:pt x="7233" y="20561"/>
                    </a:cubicBezTo>
                    <a:cubicBezTo>
                      <a:pt x="6810" y="20436"/>
                      <a:pt x="6810" y="20436"/>
                      <a:pt x="6810" y="20436"/>
                    </a:cubicBezTo>
                    <a:cubicBezTo>
                      <a:pt x="6661" y="20387"/>
                      <a:pt x="6462" y="20312"/>
                      <a:pt x="6313" y="20263"/>
                    </a:cubicBezTo>
                    <a:cubicBezTo>
                      <a:pt x="5816" y="20039"/>
                      <a:pt x="5816" y="20039"/>
                      <a:pt x="5816" y="20039"/>
                    </a:cubicBezTo>
                    <a:cubicBezTo>
                      <a:pt x="5567" y="19915"/>
                      <a:pt x="5269" y="19766"/>
                      <a:pt x="5046" y="19642"/>
                    </a:cubicBezTo>
                    <a:cubicBezTo>
                      <a:pt x="4474" y="19294"/>
                      <a:pt x="4474" y="19294"/>
                      <a:pt x="4474" y="19294"/>
                    </a:cubicBezTo>
                    <a:cubicBezTo>
                      <a:pt x="4200" y="19120"/>
                      <a:pt x="3877" y="18872"/>
                      <a:pt x="3629" y="18673"/>
                    </a:cubicBezTo>
                    <a:cubicBezTo>
                      <a:pt x="3082" y="18202"/>
                      <a:pt x="3082" y="18202"/>
                      <a:pt x="3082" y="18202"/>
                    </a:cubicBezTo>
                    <a:cubicBezTo>
                      <a:pt x="2883" y="17978"/>
                      <a:pt x="2610" y="17730"/>
                      <a:pt x="2436" y="17506"/>
                    </a:cubicBezTo>
                    <a:cubicBezTo>
                      <a:pt x="1964" y="16935"/>
                      <a:pt x="1964" y="16935"/>
                      <a:pt x="1964" y="16935"/>
                    </a:cubicBezTo>
                    <a:cubicBezTo>
                      <a:pt x="1814" y="16712"/>
                      <a:pt x="1616" y="16439"/>
                      <a:pt x="1467" y="16215"/>
                    </a:cubicBezTo>
                    <a:cubicBezTo>
                      <a:pt x="1094" y="15545"/>
                      <a:pt x="1094" y="15545"/>
                      <a:pt x="1094" y="15545"/>
                    </a:cubicBezTo>
                    <a:cubicBezTo>
                      <a:pt x="994" y="15321"/>
                      <a:pt x="845" y="14998"/>
                      <a:pt x="746" y="14775"/>
                    </a:cubicBezTo>
                    <a:cubicBezTo>
                      <a:pt x="472" y="14030"/>
                      <a:pt x="472" y="14030"/>
                      <a:pt x="472" y="14030"/>
                    </a:cubicBezTo>
                    <a:cubicBezTo>
                      <a:pt x="398" y="13782"/>
                      <a:pt x="298" y="13459"/>
                      <a:pt x="249" y="13210"/>
                    </a:cubicBezTo>
                    <a:cubicBezTo>
                      <a:pt x="100" y="12441"/>
                      <a:pt x="100" y="12441"/>
                      <a:pt x="100" y="12441"/>
                    </a:cubicBezTo>
                    <a:cubicBezTo>
                      <a:pt x="50" y="11994"/>
                      <a:pt x="0" y="11422"/>
                      <a:pt x="0" y="10976"/>
                    </a:cubicBezTo>
                    <a:cubicBezTo>
                      <a:pt x="25" y="10181"/>
                      <a:pt x="25" y="10181"/>
                      <a:pt x="25" y="10181"/>
                    </a:cubicBezTo>
                    <a:cubicBezTo>
                      <a:pt x="50" y="9908"/>
                      <a:pt x="100" y="9560"/>
                      <a:pt x="149" y="9312"/>
                    </a:cubicBezTo>
                    <a:cubicBezTo>
                      <a:pt x="298" y="8542"/>
                      <a:pt x="298" y="8542"/>
                      <a:pt x="298" y="8542"/>
                    </a:cubicBezTo>
                    <a:cubicBezTo>
                      <a:pt x="373" y="8294"/>
                      <a:pt x="472" y="7971"/>
                      <a:pt x="547" y="7723"/>
                    </a:cubicBezTo>
                    <a:cubicBezTo>
                      <a:pt x="845" y="7002"/>
                      <a:pt x="845" y="7002"/>
                      <a:pt x="845" y="7002"/>
                    </a:cubicBezTo>
                    <a:cubicBezTo>
                      <a:pt x="945" y="6779"/>
                      <a:pt x="1094" y="6456"/>
                      <a:pt x="1218" y="6233"/>
                    </a:cubicBezTo>
                    <a:cubicBezTo>
                      <a:pt x="1591" y="5587"/>
                      <a:pt x="1591" y="5587"/>
                      <a:pt x="1591" y="5587"/>
                    </a:cubicBezTo>
                    <a:cubicBezTo>
                      <a:pt x="1740" y="5364"/>
                      <a:pt x="1939" y="5090"/>
                      <a:pt x="2113" y="4892"/>
                    </a:cubicBezTo>
                    <a:cubicBezTo>
                      <a:pt x="2585" y="4321"/>
                      <a:pt x="2585" y="4321"/>
                      <a:pt x="2585" y="4321"/>
                    </a:cubicBezTo>
                    <a:cubicBezTo>
                      <a:pt x="2759" y="4122"/>
                      <a:pt x="3032" y="3874"/>
                      <a:pt x="3231" y="3675"/>
                    </a:cubicBezTo>
                    <a:cubicBezTo>
                      <a:pt x="3753" y="3228"/>
                      <a:pt x="3753" y="3228"/>
                      <a:pt x="3753" y="3228"/>
                    </a:cubicBezTo>
                    <a:cubicBezTo>
                      <a:pt x="3977" y="3054"/>
                      <a:pt x="4300" y="2806"/>
                      <a:pt x="4548" y="2657"/>
                    </a:cubicBezTo>
                    <a:cubicBezTo>
                      <a:pt x="5070" y="2334"/>
                      <a:pt x="5070" y="2334"/>
                      <a:pt x="5070" y="2334"/>
                    </a:cubicBezTo>
                    <a:cubicBezTo>
                      <a:pt x="5741" y="1986"/>
                      <a:pt x="5766" y="1986"/>
                      <a:pt x="6164" y="1813"/>
                    </a:cubicBezTo>
                    <a:cubicBezTo>
                      <a:pt x="6537" y="1664"/>
                      <a:pt x="6537" y="1664"/>
                      <a:pt x="6537" y="1664"/>
                    </a:cubicBezTo>
                    <a:cubicBezTo>
                      <a:pt x="7183" y="1440"/>
                      <a:pt x="7655" y="1291"/>
                      <a:pt x="8600" y="1142"/>
                    </a:cubicBezTo>
                    <a:cubicBezTo>
                      <a:pt x="8873" y="1117"/>
                      <a:pt x="8873" y="1117"/>
                      <a:pt x="8873" y="1117"/>
                    </a:cubicBezTo>
                    <a:cubicBezTo>
                      <a:pt x="8948" y="1117"/>
                      <a:pt x="9047" y="1092"/>
                      <a:pt x="9122" y="1092"/>
                    </a:cubicBezTo>
                    <a:cubicBezTo>
                      <a:pt x="9345" y="1092"/>
                      <a:pt x="9345" y="1092"/>
                      <a:pt x="9345" y="1092"/>
                    </a:cubicBezTo>
                    <a:cubicBezTo>
                      <a:pt x="9420" y="1068"/>
                      <a:pt x="9519" y="1068"/>
                      <a:pt x="9569" y="1068"/>
                    </a:cubicBezTo>
                    <a:cubicBezTo>
                      <a:pt x="9793" y="1068"/>
                      <a:pt x="9793" y="1068"/>
                      <a:pt x="9793" y="1068"/>
                    </a:cubicBezTo>
                    <a:cubicBezTo>
                      <a:pt x="9867" y="1068"/>
                      <a:pt x="9942" y="1068"/>
                      <a:pt x="10016" y="1068"/>
                    </a:cubicBezTo>
                    <a:cubicBezTo>
                      <a:pt x="10240" y="1068"/>
                      <a:pt x="10240" y="1068"/>
                      <a:pt x="10240" y="1068"/>
                    </a:cubicBezTo>
                    <a:cubicBezTo>
                      <a:pt x="10290" y="1068"/>
                      <a:pt x="10389" y="1068"/>
                      <a:pt x="10439" y="1068"/>
                    </a:cubicBezTo>
                    <a:cubicBezTo>
                      <a:pt x="10663" y="1092"/>
                      <a:pt x="10663" y="1092"/>
                      <a:pt x="10663" y="1092"/>
                    </a:cubicBezTo>
                    <a:cubicBezTo>
                      <a:pt x="10737" y="1092"/>
                      <a:pt x="10837" y="1092"/>
                      <a:pt x="10886" y="1117"/>
                    </a:cubicBezTo>
                    <a:cubicBezTo>
                      <a:pt x="11135" y="1142"/>
                      <a:pt x="11135" y="1142"/>
                      <a:pt x="11135" y="1142"/>
                    </a:cubicBezTo>
                    <a:cubicBezTo>
                      <a:pt x="11209" y="1142"/>
                      <a:pt x="11309" y="1167"/>
                      <a:pt x="11383" y="1167"/>
                    </a:cubicBezTo>
                    <a:cubicBezTo>
                      <a:pt x="11657" y="1217"/>
                      <a:pt x="11657" y="1217"/>
                      <a:pt x="11657" y="1217"/>
                    </a:cubicBezTo>
                    <a:cubicBezTo>
                      <a:pt x="11731" y="1217"/>
                      <a:pt x="11731" y="1217"/>
                      <a:pt x="11731" y="1217"/>
                    </a:cubicBezTo>
                    <a:cubicBezTo>
                      <a:pt x="11657" y="1217"/>
                      <a:pt x="11657" y="1217"/>
                      <a:pt x="11657" y="1217"/>
                    </a:cubicBezTo>
                    <a:cubicBezTo>
                      <a:pt x="3828" y="0"/>
                      <a:pt x="721" y="8641"/>
                      <a:pt x="5145" y="14303"/>
                    </a:cubicBezTo>
                    <a:cubicBezTo>
                      <a:pt x="9892" y="20412"/>
                      <a:pt x="18939" y="19096"/>
                      <a:pt x="19809" y="12167"/>
                    </a:cubicBezTo>
                    <a:cubicBezTo>
                      <a:pt x="19883" y="11497"/>
                      <a:pt x="19883" y="11199"/>
                      <a:pt x="19883" y="10951"/>
                    </a:cubicBezTo>
                    <a:cubicBezTo>
                      <a:pt x="19883" y="10976"/>
                      <a:pt x="19883" y="11000"/>
                      <a:pt x="19883" y="11025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13" name="Freeform 63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187" cy="1192"/>
              </a:xfrm>
              <a:custGeom>
                <a:avLst/>
                <a:gdLst>
                  <a:gd name="T0" fmla="*/ 0 w 19783"/>
                  <a:gd name="T1" fmla="*/ 0 h 19867"/>
                  <a:gd name="T2" fmla="*/ 0 w 19783"/>
                  <a:gd name="T3" fmla="*/ 0 h 19867"/>
                  <a:gd name="T4" fmla="*/ 0 w 19783"/>
                  <a:gd name="T5" fmla="*/ 0 h 19867"/>
                  <a:gd name="T6" fmla="*/ 0 w 19783"/>
                  <a:gd name="T7" fmla="*/ 0 h 19867"/>
                  <a:gd name="T8" fmla="*/ 0 w 19783"/>
                  <a:gd name="T9" fmla="*/ 0 h 19867"/>
                  <a:gd name="T10" fmla="*/ 0 w 19783"/>
                  <a:gd name="T11" fmla="*/ 0 h 19867"/>
                  <a:gd name="T12" fmla="*/ 0 w 19783"/>
                  <a:gd name="T13" fmla="*/ 0 h 19867"/>
                  <a:gd name="T14" fmla="*/ 0 w 19783"/>
                  <a:gd name="T15" fmla="*/ 0 h 19867"/>
                  <a:gd name="T16" fmla="*/ 0 w 19783"/>
                  <a:gd name="T17" fmla="*/ 0 h 19867"/>
                  <a:gd name="T18" fmla="*/ 0 w 19783"/>
                  <a:gd name="T19" fmla="*/ 0 h 19867"/>
                  <a:gd name="T20" fmla="*/ 0 w 19783"/>
                  <a:gd name="T21" fmla="*/ 0 h 19867"/>
                  <a:gd name="T22" fmla="*/ 0 w 19783"/>
                  <a:gd name="T23" fmla="*/ 0 h 19867"/>
                  <a:gd name="T24" fmla="*/ 0 w 19783"/>
                  <a:gd name="T25" fmla="*/ 0 h 19867"/>
                  <a:gd name="T26" fmla="*/ 0 w 19783"/>
                  <a:gd name="T27" fmla="*/ 0 h 19867"/>
                  <a:gd name="T28" fmla="*/ 0 w 19783"/>
                  <a:gd name="T29" fmla="*/ 0 h 19867"/>
                  <a:gd name="T30" fmla="*/ 0 w 19783"/>
                  <a:gd name="T31" fmla="*/ 0 h 19867"/>
                  <a:gd name="T32" fmla="*/ 0 w 19783"/>
                  <a:gd name="T33" fmla="*/ 0 h 19867"/>
                  <a:gd name="T34" fmla="*/ 0 w 19783"/>
                  <a:gd name="T35" fmla="*/ 0 h 19867"/>
                  <a:gd name="T36" fmla="*/ 0 w 19783"/>
                  <a:gd name="T37" fmla="*/ 0 h 19867"/>
                  <a:gd name="T38" fmla="*/ 0 w 19783"/>
                  <a:gd name="T39" fmla="*/ 0 h 19867"/>
                  <a:gd name="T40" fmla="*/ 0 w 19783"/>
                  <a:gd name="T41" fmla="*/ 0 h 19867"/>
                  <a:gd name="T42" fmla="*/ 0 w 19783"/>
                  <a:gd name="T43" fmla="*/ 0 h 19867"/>
                  <a:gd name="T44" fmla="*/ 0 w 19783"/>
                  <a:gd name="T45" fmla="*/ 0 h 19867"/>
                  <a:gd name="T46" fmla="*/ 0 w 19783"/>
                  <a:gd name="T47" fmla="*/ 0 h 19867"/>
                  <a:gd name="T48" fmla="*/ 0 w 19783"/>
                  <a:gd name="T49" fmla="*/ 0 h 19867"/>
                  <a:gd name="T50" fmla="*/ 0 w 19783"/>
                  <a:gd name="T51" fmla="*/ 0 h 19867"/>
                  <a:gd name="T52" fmla="*/ 0 w 19783"/>
                  <a:gd name="T53" fmla="*/ 0 h 19867"/>
                  <a:gd name="T54" fmla="*/ 0 w 19783"/>
                  <a:gd name="T55" fmla="*/ 0 h 19867"/>
                  <a:gd name="T56" fmla="*/ 0 w 19783"/>
                  <a:gd name="T57" fmla="*/ 0 h 19867"/>
                  <a:gd name="T58" fmla="*/ 0 w 19783"/>
                  <a:gd name="T59" fmla="*/ 0 h 19867"/>
                  <a:gd name="T60" fmla="*/ 0 w 19783"/>
                  <a:gd name="T61" fmla="*/ 0 h 19867"/>
                  <a:gd name="T62" fmla="*/ 0 w 19783"/>
                  <a:gd name="T63" fmla="*/ 0 h 19867"/>
                  <a:gd name="T64" fmla="*/ 0 w 19783"/>
                  <a:gd name="T65" fmla="*/ 0 h 19867"/>
                  <a:gd name="T66" fmla="*/ 0 w 19783"/>
                  <a:gd name="T67" fmla="*/ 0 h 19867"/>
                  <a:gd name="T68" fmla="*/ 0 w 19783"/>
                  <a:gd name="T69" fmla="*/ 0 h 19867"/>
                  <a:gd name="T70" fmla="*/ 0 w 19783"/>
                  <a:gd name="T71" fmla="*/ 0 h 1986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9783"/>
                  <a:gd name="T109" fmla="*/ 0 h 19867"/>
                  <a:gd name="T110" fmla="*/ 19783 w 19783"/>
                  <a:gd name="T111" fmla="*/ 19867 h 1986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9783" h="19867">
                    <a:moveTo>
                      <a:pt x="19709" y="11722"/>
                    </a:moveTo>
                    <a:cubicBezTo>
                      <a:pt x="19659" y="12069"/>
                      <a:pt x="19560" y="12566"/>
                      <a:pt x="19286" y="13311"/>
                    </a:cubicBezTo>
                    <a:cubicBezTo>
                      <a:pt x="18988" y="14031"/>
                      <a:pt x="18988" y="14031"/>
                      <a:pt x="18988" y="14031"/>
                    </a:cubicBezTo>
                    <a:cubicBezTo>
                      <a:pt x="18889" y="14255"/>
                      <a:pt x="18740" y="14553"/>
                      <a:pt x="18615" y="14776"/>
                    </a:cubicBezTo>
                    <a:cubicBezTo>
                      <a:pt x="18218" y="15422"/>
                      <a:pt x="18218" y="15422"/>
                      <a:pt x="18218" y="15422"/>
                    </a:cubicBezTo>
                    <a:cubicBezTo>
                      <a:pt x="18069" y="15645"/>
                      <a:pt x="17870" y="15919"/>
                      <a:pt x="17696" y="16142"/>
                    </a:cubicBezTo>
                    <a:cubicBezTo>
                      <a:pt x="17224" y="16688"/>
                      <a:pt x="17224" y="16688"/>
                      <a:pt x="17224" y="16688"/>
                    </a:cubicBezTo>
                    <a:cubicBezTo>
                      <a:pt x="17025" y="16887"/>
                      <a:pt x="16776" y="17135"/>
                      <a:pt x="16577" y="17334"/>
                    </a:cubicBezTo>
                    <a:cubicBezTo>
                      <a:pt x="16055" y="17756"/>
                      <a:pt x="16055" y="17756"/>
                      <a:pt x="16055" y="17756"/>
                    </a:cubicBezTo>
                    <a:cubicBezTo>
                      <a:pt x="15807" y="17955"/>
                      <a:pt x="15484" y="18178"/>
                      <a:pt x="15235" y="18352"/>
                    </a:cubicBezTo>
                    <a:cubicBezTo>
                      <a:pt x="14738" y="18650"/>
                      <a:pt x="14738" y="18650"/>
                      <a:pt x="14738" y="18650"/>
                    </a:cubicBezTo>
                    <a:cubicBezTo>
                      <a:pt x="14067" y="18973"/>
                      <a:pt x="14042" y="18998"/>
                      <a:pt x="13595" y="19172"/>
                    </a:cubicBezTo>
                    <a:cubicBezTo>
                      <a:pt x="13247" y="19296"/>
                      <a:pt x="13247" y="19296"/>
                      <a:pt x="13247" y="19296"/>
                    </a:cubicBezTo>
                    <a:cubicBezTo>
                      <a:pt x="12725" y="19470"/>
                      <a:pt x="12228" y="19644"/>
                      <a:pt x="11259" y="19793"/>
                    </a:cubicBezTo>
                    <a:cubicBezTo>
                      <a:pt x="11010" y="19817"/>
                      <a:pt x="11010" y="19817"/>
                      <a:pt x="11010" y="19817"/>
                    </a:cubicBezTo>
                    <a:cubicBezTo>
                      <a:pt x="10936" y="19817"/>
                      <a:pt x="10836" y="19842"/>
                      <a:pt x="10762" y="19842"/>
                    </a:cubicBezTo>
                    <a:cubicBezTo>
                      <a:pt x="10513" y="19842"/>
                      <a:pt x="10513" y="19842"/>
                      <a:pt x="10513" y="19842"/>
                    </a:cubicBezTo>
                    <a:cubicBezTo>
                      <a:pt x="10463" y="19867"/>
                      <a:pt x="10364" y="19867"/>
                      <a:pt x="10289" y="19867"/>
                    </a:cubicBezTo>
                    <a:cubicBezTo>
                      <a:pt x="10066" y="19867"/>
                      <a:pt x="10066" y="19867"/>
                      <a:pt x="10066" y="19867"/>
                    </a:cubicBezTo>
                    <a:cubicBezTo>
                      <a:pt x="10016" y="19867"/>
                      <a:pt x="9917" y="19867"/>
                      <a:pt x="9867" y="19867"/>
                    </a:cubicBezTo>
                    <a:cubicBezTo>
                      <a:pt x="9643" y="19867"/>
                      <a:pt x="9643" y="19867"/>
                      <a:pt x="9643" y="19867"/>
                    </a:cubicBezTo>
                    <a:cubicBezTo>
                      <a:pt x="9569" y="19867"/>
                      <a:pt x="9494" y="19867"/>
                      <a:pt x="9420" y="19867"/>
                    </a:cubicBezTo>
                    <a:cubicBezTo>
                      <a:pt x="9196" y="19842"/>
                      <a:pt x="9196" y="19842"/>
                      <a:pt x="9196" y="19842"/>
                    </a:cubicBezTo>
                    <a:cubicBezTo>
                      <a:pt x="9146" y="19842"/>
                      <a:pt x="9047" y="19817"/>
                      <a:pt x="8972" y="19817"/>
                    </a:cubicBezTo>
                    <a:cubicBezTo>
                      <a:pt x="8749" y="19793"/>
                      <a:pt x="8749" y="19793"/>
                      <a:pt x="8749" y="19793"/>
                    </a:cubicBezTo>
                    <a:cubicBezTo>
                      <a:pt x="8674" y="19793"/>
                      <a:pt x="8550" y="19768"/>
                      <a:pt x="8475" y="19768"/>
                    </a:cubicBezTo>
                    <a:cubicBezTo>
                      <a:pt x="8202" y="19718"/>
                      <a:pt x="8202" y="19718"/>
                      <a:pt x="8202" y="19718"/>
                    </a:cubicBezTo>
                    <a:cubicBezTo>
                      <a:pt x="8127" y="19693"/>
                      <a:pt x="8003" y="19693"/>
                      <a:pt x="7928" y="19668"/>
                    </a:cubicBezTo>
                    <a:cubicBezTo>
                      <a:pt x="7580" y="19594"/>
                      <a:pt x="7580" y="19594"/>
                      <a:pt x="7580" y="19594"/>
                    </a:cubicBezTo>
                    <a:cubicBezTo>
                      <a:pt x="7481" y="19569"/>
                      <a:pt x="7332" y="19519"/>
                      <a:pt x="7232" y="19495"/>
                    </a:cubicBezTo>
                    <a:cubicBezTo>
                      <a:pt x="6810" y="19370"/>
                      <a:pt x="6810" y="19370"/>
                      <a:pt x="6810" y="19370"/>
                    </a:cubicBezTo>
                    <a:cubicBezTo>
                      <a:pt x="6661" y="19321"/>
                      <a:pt x="6462" y="19246"/>
                      <a:pt x="6313" y="19197"/>
                    </a:cubicBezTo>
                    <a:cubicBezTo>
                      <a:pt x="5816" y="18973"/>
                      <a:pt x="5816" y="18973"/>
                      <a:pt x="5816" y="18973"/>
                    </a:cubicBezTo>
                    <a:cubicBezTo>
                      <a:pt x="5567" y="18849"/>
                      <a:pt x="5269" y="18700"/>
                      <a:pt x="5045" y="18576"/>
                    </a:cubicBezTo>
                    <a:cubicBezTo>
                      <a:pt x="4474" y="18228"/>
                      <a:pt x="4474" y="18228"/>
                      <a:pt x="4474" y="18228"/>
                    </a:cubicBezTo>
                    <a:cubicBezTo>
                      <a:pt x="4200" y="18054"/>
                      <a:pt x="3877" y="17806"/>
                      <a:pt x="3629" y="17607"/>
                    </a:cubicBezTo>
                    <a:cubicBezTo>
                      <a:pt x="3082" y="17135"/>
                      <a:pt x="3082" y="17135"/>
                      <a:pt x="3082" y="17135"/>
                    </a:cubicBezTo>
                    <a:cubicBezTo>
                      <a:pt x="2883" y="16912"/>
                      <a:pt x="2610" y="16664"/>
                      <a:pt x="2436" y="16440"/>
                    </a:cubicBezTo>
                    <a:cubicBezTo>
                      <a:pt x="1964" y="15869"/>
                      <a:pt x="1964" y="15869"/>
                      <a:pt x="1964" y="15869"/>
                    </a:cubicBezTo>
                    <a:cubicBezTo>
                      <a:pt x="1814" y="15645"/>
                      <a:pt x="1616" y="15372"/>
                      <a:pt x="1466" y="15149"/>
                    </a:cubicBezTo>
                    <a:cubicBezTo>
                      <a:pt x="1094" y="14478"/>
                      <a:pt x="1094" y="14478"/>
                      <a:pt x="1094" y="14478"/>
                    </a:cubicBezTo>
                    <a:cubicBezTo>
                      <a:pt x="994" y="14255"/>
                      <a:pt x="845" y="13932"/>
                      <a:pt x="746" y="13708"/>
                    </a:cubicBezTo>
                    <a:cubicBezTo>
                      <a:pt x="472" y="12963"/>
                      <a:pt x="472" y="12963"/>
                      <a:pt x="472" y="12963"/>
                    </a:cubicBezTo>
                    <a:cubicBezTo>
                      <a:pt x="398" y="12715"/>
                      <a:pt x="298" y="12392"/>
                      <a:pt x="249" y="12144"/>
                    </a:cubicBezTo>
                    <a:cubicBezTo>
                      <a:pt x="100" y="11374"/>
                      <a:pt x="100" y="11374"/>
                      <a:pt x="100" y="11374"/>
                    </a:cubicBezTo>
                    <a:cubicBezTo>
                      <a:pt x="50" y="10927"/>
                      <a:pt x="0" y="10356"/>
                      <a:pt x="0" y="9909"/>
                    </a:cubicBezTo>
                    <a:cubicBezTo>
                      <a:pt x="25" y="9114"/>
                      <a:pt x="25" y="9114"/>
                      <a:pt x="25" y="9114"/>
                    </a:cubicBezTo>
                    <a:cubicBezTo>
                      <a:pt x="50" y="8841"/>
                      <a:pt x="100" y="8493"/>
                      <a:pt x="149" y="8245"/>
                    </a:cubicBezTo>
                    <a:cubicBezTo>
                      <a:pt x="298" y="7475"/>
                      <a:pt x="298" y="7475"/>
                      <a:pt x="298" y="7475"/>
                    </a:cubicBezTo>
                    <a:cubicBezTo>
                      <a:pt x="373" y="7227"/>
                      <a:pt x="472" y="6904"/>
                      <a:pt x="547" y="6656"/>
                    </a:cubicBezTo>
                    <a:cubicBezTo>
                      <a:pt x="845" y="5936"/>
                      <a:pt x="845" y="5936"/>
                      <a:pt x="845" y="5936"/>
                    </a:cubicBezTo>
                    <a:cubicBezTo>
                      <a:pt x="945" y="5712"/>
                      <a:pt x="1094" y="5389"/>
                      <a:pt x="1218" y="5166"/>
                    </a:cubicBezTo>
                    <a:cubicBezTo>
                      <a:pt x="1591" y="4520"/>
                      <a:pt x="1591" y="4520"/>
                      <a:pt x="1591" y="4520"/>
                    </a:cubicBezTo>
                    <a:cubicBezTo>
                      <a:pt x="1740" y="4297"/>
                      <a:pt x="1939" y="4023"/>
                      <a:pt x="2113" y="3825"/>
                    </a:cubicBezTo>
                    <a:cubicBezTo>
                      <a:pt x="2585" y="3254"/>
                      <a:pt x="2585" y="3254"/>
                      <a:pt x="2585" y="3254"/>
                    </a:cubicBezTo>
                    <a:cubicBezTo>
                      <a:pt x="2759" y="3055"/>
                      <a:pt x="3032" y="2807"/>
                      <a:pt x="3231" y="2608"/>
                    </a:cubicBezTo>
                    <a:cubicBezTo>
                      <a:pt x="3753" y="2161"/>
                      <a:pt x="3753" y="2161"/>
                      <a:pt x="3753" y="2161"/>
                    </a:cubicBezTo>
                    <a:cubicBezTo>
                      <a:pt x="3977" y="1987"/>
                      <a:pt x="4300" y="1739"/>
                      <a:pt x="4548" y="1590"/>
                    </a:cubicBezTo>
                    <a:cubicBezTo>
                      <a:pt x="5070" y="1267"/>
                      <a:pt x="5070" y="1267"/>
                      <a:pt x="5070" y="1267"/>
                    </a:cubicBezTo>
                    <a:cubicBezTo>
                      <a:pt x="5741" y="919"/>
                      <a:pt x="5766" y="919"/>
                      <a:pt x="6164" y="745"/>
                    </a:cubicBezTo>
                    <a:cubicBezTo>
                      <a:pt x="6537" y="596"/>
                      <a:pt x="6537" y="596"/>
                      <a:pt x="6537" y="596"/>
                    </a:cubicBezTo>
                    <a:cubicBezTo>
                      <a:pt x="7183" y="373"/>
                      <a:pt x="7655" y="224"/>
                      <a:pt x="8599" y="75"/>
                    </a:cubicBezTo>
                    <a:cubicBezTo>
                      <a:pt x="8873" y="50"/>
                      <a:pt x="8873" y="50"/>
                      <a:pt x="8873" y="50"/>
                    </a:cubicBezTo>
                    <a:cubicBezTo>
                      <a:pt x="8947" y="50"/>
                      <a:pt x="9047" y="25"/>
                      <a:pt x="9121" y="25"/>
                    </a:cubicBezTo>
                    <a:cubicBezTo>
                      <a:pt x="9345" y="25"/>
                      <a:pt x="9345" y="25"/>
                      <a:pt x="9345" y="25"/>
                    </a:cubicBezTo>
                    <a:cubicBezTo>
                      <a:pt x="9420" y="0"/>
                      <a:pt x="9519" y="0"/>
                      <a:pt x="9569" y="0"/>
                    </a:cubicBezTo>
                    <a:cubicBezTo>
                      <a:pt x="9792" y="0"/>
                      <a:pt x="9792" y="0"/>
                      <a:pt x="9792" y="0"/>
                    </a:cubicBezTo>
                    <a:cubicBezTo>
                      <a:pt x="9867" y="0"/>
                      <a:pt x="9942" y="0"/>
                      <a:pt x="10016" y="0"/>
                    </a:cubicBezTo>
                    <a:cubicBezTo>
                      <a:pt x="10066" y="0"/>
                      <a:pt x="10140" y="0"/>
                      <a:pt x="10190" y="0"/>
                    </a:cubicBezTo>
                    <a:cubicBezTo>
                      <a:pt x="10140" y="0"/>
                      <a:pt x="10091" y="0"/>
                      <a:pt x="10041" y="0"/>
                    </a:cubicBezTo>
                    <a:cubicBezTo>
                      <a:pt x="2635" y="25"/>
                      <a:pt x="50" y="8940"/>
                      <a:pt x="5791" y="14677"/>
                    </a:cubicBezTo>
                    <a:cubicBezTo>
                      <a:pt x="10463" y="19346"/>
                      <a:pt x="18392" y="18551"/>
                      <a:pt x="19783" y="11374"/>
                    </a:cubicBezTo>
                    <a:cubicBezTo>
                      <a:pt x="19759" y="11473"/>
                      <a:pt x="19734" y="11622"/>
                      <a:pt x="19709" y="11722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14" name="Freeform 64"/>
              <p:cNvSpPr>
                <a:spLocks noChangeAspect="1"/>
              </p:cNvSpPr>
              <p:nvPr/>
            </p:nvSpPr>
            <p:spPr bwMode="auto">
              <a:xfrm>
                <a:off x="2291" y="1572"/>
                <a:ext cx="1174" cy="1186"/>
              </a:xfrm>
              <a:custGeom>
                <a:avLst/>
                <a:gdLst>
                  <a:gd name="T0" fmla="*/ 0 w 19567"/>
                  <a:gd name="T1" fmla="*/ 0 h 19767"/>
                  <a:gd name="T2" fmla="*/ 0 w 19567"/>
                  <a:gd name="T3" fmla="*/ 0 h 19767"/>
                  <a:gd name="T4" fmla="*/ 0 w 19567"/>
                  <a:gd name="T5" fmla="*/ 0 h 19767"/>
                  <a:gd name="T6" fmla="*/ 0 w 19567"/>
                  <a:gd name="T7" fmla="*/ 0 h 19767"/>
                  <a:gd name="T8" fmla="*/ 0 w 19567"/>
                  <a:gd name="T9" fmla="*/ 0 h 19767"/>
                  <a:gd name="T10" fmla="*/ 0 w 19567"/>
                  <a:gd name="T11" fmla="*/ 0 h 19767"/>
                  <a:gd name="T12" fmla="*/ 0 w 19567"/>
                  <a:gd name="T13" fmla="*/ 0 h 19767"/>
                  <a:gd name="T14" fmla="*/ 0 w 19567"/>
                  <a:gd name="T15" fmla="*/ 0 h 19767"/>
                  <a:gd name="T16" fmla="*/ 0 w 19567"/>
                  <a:gd name="T17" fmla="*/ 0 h 19767"/>
                  <a:gd name="T18" fmla="*/ 0 w 19567"/>
                  <a:gd name="T19" fmla="*/ 0 h 19767"/>
                  <a:gd name="T20" fmla="*/ 0 w 19567"/>
                  <a:gd name="T21" fmla="*/ 0 h 19767"/>
                  <a:gd name="T22" fmla="*/ 0 w 19567"/>
                  <a:gd name="T23" fmla="*/ 0 h 19767"/>
                  <a:gd name="T24" fmla="*/ 0 w 19567"/>
                  <a:gd name="T25" fmla="*/ 0 h 19767"/>
                  <a:gd name="T26" fmla="*/ 0 w 19567"/>
                  <a:gd name="T27" fmla="*/ 0 h 19767"/>
                  <a:gd name="T28" fmla="*/ 0 w 19567"/>
                  <a:gd name="T29" fmla="*/ 0 h 19767"/>
                  <a:gd name="T30" fmla="*/ 0 w 19567"/>
                  <a:gd name="T31" fmla="*/ 0 h 19767"/>
                  <a:gd name="T32" fmla="*/ 0 w 19567"/>
                  <a:gd name="T33" fmla="*/ 0 h 19767"/>
                  <a:gd name="T34" fmla="*/ 0 w 19567"/>
                  <a:gd name="T35" fmla="*/ 0 h 19767"/>
                  <a:gd name="T36" fmla="*/ 0 w 19567"/>
                  <a:gd name="T37" fmla="*/ 0 h 19767"/>
                  <a:gd name="T38" fmla="*/ 0 w 19567"/>
                  <a:gd name="T39" fmla="*/ 0 h 19767"/>
                  <a:gd name="T40" fmla="*/ 0 w 19567"/>
                  <a:gd name="T41" fmla="*/ 0 h 19767"/>
                  <a:gd name="T42" fmla="*/ 0 w 19567"/>
                  <a:gd name="T43" fmla="*/ 0 h 19767"/>
                  <a:gd name="T44" fmla="*/ 0 w 19567"/>
                  <a:gd name="T45" fmla="*/ 0 h 19767"/>
                  <a:gd name="T46" fmla="*/ 0 w 19567"/>
                  <a:gd name="T47" fmla="*/ 0 h 19767"/>
                  <a:gd name="T48" fmla="*/ 0 w 19567"/>
                  <a:gd name="T49" fmla="*/ 0 h 19767"/>
                  <a:gd name="T50" fmla="*/ 0 w 19567"/>
                  <a:gd name="T51" fmla="*/ 0 h 19767"/>
                  <a:gd name="T52" fmla="*/ 0 w 19567"/>
                  <a:gd name="T53" fmla="*/ 0 h 19767"/>
                  <a:gd name="T54" fmla="*/ 0 w 19567"/>
                  <a:gd name="T55" fmla="*/ 0 h 19767"/>
                  <a:gd name="T56" fmla="*/ 0 w 19567"/>
                  <a:gd name="T57" fmla="*/ 0 h 19767"/>
                  <a:gd name="T58" fmla="*/ 0 w 19567"/>
                  <a:gd name="T59" fmla="*/ 0 h 19767"/>
                  <a:gd name="T60" fmla="*/ 0 w 19567"/>
                  <a:gd name="T61" fmla="*/ 0 h 19767"/>
                  <a:gd name="T62" fmla="*/ 0 w 19567"/>
                  <a:gd name="T63" fmla="*/ 0 h 197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567"/>
                  <a:gd name="T97" fmla="*/ 0 h 19767"/>
                  <a:gd name="T98" fmla="*/ 19567 w 19567"/>
                  <a:gd name="T99" fmla="*/ 19767 h 197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567" h="19767">
                    <a:moveTo>
                      <a:pt x="19418" y="13211"/>
                    </a:moveTo>
                    <a:cubicBezTo>
                      <a:pt x="19319" y="13509"/>
                      <a:pt x="19120" y="14006"/>
                      <a:pt x="18747" y="14676"/>
                    </a:cubicBezTo>
                    <a:cubicBezTo>
                      <a:pt x="18349" y="15322"/>
                      <a:pt x="18349" y="15322"/>
                      <a:pt x="18349" y="15322"/>
                    </a:cubicBezTo>
                    <a:cubicBezTo>
                      <a:pt x="18200" y="15546"/>
                      <a:pt x="18001" y="15819"/>
                      <a:pt x="17827" y="16042"/>
                    </a:cubicBezTo>
                    <a:cubicBezTo>
                      <a:pt x="17354" y="16589"/>
                      <a:pt x="17354" y="16589"/>
                      <a:pt x="17354" y="16589"/>
                    </a:cubicBezTo>
                    <a:cubicBezTo>
                      <a:pt x="17155" y="16787"/>
                      <a:pt x="16907" y="17036"/>
                      <a:pt x="16708" y="17234"/>
                    </a:cubicBezTo>
                    <a:cubicBezTo>
                      <a:pt x="16186" y="17656"/>
                      <a:pt x="16186" y="17656"/>
                      <a:pt x="16186" y="17656"/>
                    </a:cubicBezTo>
                    <a:cubicBezTo>
                      <a:pt x="15937" y="17855"/>
                      <a:pt x="15614" y="18079"/>
                      <a:pt x="15365" y="18252"/>
                    </a:cubicBezTo>
                    <a:cubicBezTo>
                      <a:pt x="14868" y="18550"/>
                      <a:pt x="14868" y="18550"/>
                      <a:pt x="14868" y="18550"/>
                    </a:cubicBezTo>
                    <a:cubicBezTo>
                      <a:pt x="14197" y="18873"/>
                      <a:pt x="14172" y="18898"/>
                      <a:pt x="13724" y="19072"/>
                    </a:cubicBezTo>
                    <a:cubicBezTo>
                      <a:pt x="13376" y="19196"/>
                      <a:pt x="13376" y="19196"/>
                      <a:pt x="13376" y="19196"/>
                    </a:cubicBezTo>
                    <a:cubicBezTo>
                      <a:pt x="12854" y="19370"/>
                      <a:pt x="12357" y="19544"/>
                      <a:pt x="11387" y="19693"/>
                    </a:cubicBezTo>
                    <a:cubicBezTo>
                      <a:pt x="11139" y="19717"/>
                      <a:pt x="11139" y="19717"/>
                      <a:pt x="11139" y="19717"/>
                    </a:cubicBezTo>
                    <a:cubicBezTo>
                      <a:pt x="11064" y="19717"/>
                      <a:pt x="10965" y="19742"/>
                      <a:pt x="10890" y="19742"/>
                    </a:cubicBezTo>
                    <a:cubicBezTo>
                      <a:pt x="10642" y="19742"/>
                      <a:pt x="10642" y="19742"/>
                      <a:pt x="10642" y="19742"/>
                    </a:cubicBezTo>
                    <a:cubicBezTo>
                      <a:pt x="10592" y="19767"/>
                      <a:pt x="10492" y="19767"/>
                      <a:pt x="10418" y="19767"/>
                    </a:cubicBezTo>
                    <a:cubicBezTo>
                      <a:pt x="10194" y="19767"/>
                      <a:pt x="10194" y="19767"/>
                      <a:pt x="10194" y="19767"/>
                    </a:cubicBezTo>
                    <a:cubicBezTo>
                      <a:pt x="10144" y="19767"/>
                      <a:pt x="10045" y="19767"/>
                      <a:pt x="9995" y="19767"/>
                    </a:cubicBezTo>
                    <a:cubicBezTo>
                      <a:pt x="9771" y="19767"/>
                      <a:pt x="9771" y="19767"/>
                      <a:pt x="9771" y="19767"/>
                    </a:cubicBezTo>
                    <a:cubicBezTo>
                      <a:pt x="9697" y="19767"/>
                      <a:pt x="9622" y="19767"/>
                      <a:pt x="9548" y="19767"/>
                    </a:cubicBezTo>
                    <a:cubicBezTo>
                      <a:pt x="9324" y="19742"/>
                      <a:pt x="9324" y="19742"/>
                      <a:pt x="9324" y="19742"/>
                    </a:cubicBezTo>
                    <a:cubicBezTo>
                      <a:pt x="9274" y="19742"/>
                      <a:pt x="9175" y="19717"/>
                      <a:pt x="9100" y="19717"/>
                    </a:cubicBezTo>
                    <a:cubicBezTo>
                      <a:pt x="8876" y="19693"/>
                      <a:pt x="8876" y="19693"/>
                      <a:pt x="8876" y="19693"/>
                    </a:cubicBezTo>
                    <a:cubicBezTo>
                      <a:pt x="8802" y="19693"/>
                      <a:pt x="8677" y="19668"/>
                      <a:pt x="8603" y="19668"/>
                    </a:cubicBezTo>
                    <a:cubicBezTo>
                      <a:pt x="8329" y="19618"/>
                      <a:pt x="8329" y="19618"/>
                      <a:pt x="8329" y="19618"/>
                    </a:cubicBezTo>
                    <a:cubicBezTo>
                      <a:pt x="8255" y="19593"/>
                      <a:pt x="8130" y="19593"/>
                      <a:pt x="8056" y="19568"/>
                    </a:cubicBezTo>
                    <a:cubicBezTo>
                      <a:pt x="7708" y="19494"/>
                      <a:pt x="7708" y="19494"/>
                      <a:pt x="7708" y="19494"/>
                    </a:cubicBezTo>
                    <a:cubicBezTo>
                      <a:pt x="7608" y="19469"/>
                      <a:pt x="7459" y="19419"/>
                      <a:pt x="7360" y="19395"/>
                    </a:cubicBezTo>
                    <a:cubicBezTo>
                      <a:pt x="6937" y="19270"/>
                      <a:pt x="6937" y="19270"/>
                      <a:pt x="6937" y="19270"/>
                    </a:cubicBezTo>
                    <a:cubicBezTo>
                      <a:pt x="6788" y="19221"/>
                      <a:pt x="6589" y="19146"/>
                      <a:pt x="6440" y="19097"/>
                    </a:cubicBezTo>
                    <a:cubicBezTo>
                      <a:pt x="5943" y="18873"/>
                      <a:pt x="5943" y="18873"/>
                      <a:pt x="5943" y="18873"/>
                    </a:cubicBezTo>
                    <a:cubicBezTo>
                      <a:pt x="5694" y="18749"/>
                      <a:pt x="5396" y="18600"/>
                      <a:pt x="5172" y="18476"/>
                    </a:cubicBezTo>
                    <a:cubicBezTo>
                      <a:pt x="4600" y="18128"/>
                      <a:pt x="4600" y="18128"/>
                      <a:pt x="4600" y="18128"/>
                    </a:cubicBezTo>
                    <a:cubicBezTo>
                      <a:pt x="4327" y="17954"/>
                      <a:pt x="4003" y="17706"/>
                      <a:pt x="3755" y="17507"/>
                    </a:cubicBezTo>
                    <a:cubicBezTo>
                      <a:pt x="3208" y="17036"/>
                      <a:pt x="3208" y="17036"/>
                      <a:pt x="3208" y="17036"/>
                    </a:cubicBezTo>
                    <a:cubicBezTo>
                      <a:pt x="3009" y="16812"/>
                      <a:pt x="2735" y="16564"/>
                      <a:pt x="2561" y="16340"/>
                    </a:cubicBezTo>
                    <a:cubicBezTo>
                      <a:pt x="2089" y="15769"/>
                      <a:pt x="2089" y="15769"/>
                      <a:pt x="2089" y="15769"/>
                    </a:cubicBezTo>
                    <a:cubicBezTo>
                      <a:pt x="1940" y="15546"/>
                      <a:pt x="1741" y="15272"/>
                      <a:pt x="1592" y="15049"/>
                    </a:cubicBezTo>
                    <a:cubicBezTo>
                      <a:pt x="1219" y="14378"/>
                      <a:pt x="1219" y="14378"/>
                      <a:pt x="1219" y="14378"/>
                    </a:cubicBezTo>
                    <a:cubicBezTo>
                      <a:pt x="1119" y="14155"/>
                      <a:pt x="970" y="13832"/>
                      <a:pt x="871" y="13609"/>
                    </a:cubicBezTo>
                    <a:cubicBezTo>
                      <a:pt x="597" y="12864"/>
                      <a:pt x="597" y="12864"/>
                      <a:pt x="597" y="12864"/>
                    </a:cubicBezTo>
                    <a:cubicBezTo>
                      <a:pt x="523" y="12615"/>
                      <a:pt x="423" y="12293"/>
                      <a:pt x="373" y="12044"/>
                    </a:cubicBezTo>
                    <a:cubicBezTo>
                      <a:pt x="224" y="11274"/>
                      <a:pt x="224" y="11274"/>
                      <a:pt x="224" y="11274"/>
                    </a:cubicBezTo>
                    <a:cubicBezTo>
                      <a:pt x="175" y="10827"/>
                      <a:pt x="125" y="10256"/>
                      <a:pt x="125" y="9809"/>
                    </a:cubicBezTo>
                    <a:cubicBezTo>
                      <a:pt x="150" y="9015"/>
                      <a:pt x="150" y="9015"/>
                      <a:pt x="150" y="9015"/>
                    </a:cubicBezTo>
                    <a:cubicBezTo>
                      <a:pt x="175" y="8742"/>
                      <a:pt x="224" y="8394"/>
                      <a:pt x="274" y="8146"/>
                    </a:cubicBezTo>
                    <a:cubicBezTo>
                      <a:pt x="423" y="7376"/>
                      <a:pt x="423" y="7376"/>
                      <a:pt x="423" y="7376"/>
                    </a:cubicBezTo>
                    <a:cubicBezTo>
                      <a:pt x="498" y="7127"/>
                      <a:pt x="597" y="6805"/>
                      <a:pt x="672" y="6556"/>
                    </a:cubicBezTo>
                    <a:cubicBezTo>
                      <a:pt x="970" y="5836"/>
                      <a:pt x="970" y="5836"/>
                      <a:pt x="970" y="5836"/>
                    </a:cubicBezTo>
                    <a:cubicBezTo>
                      <a:pt x="1070" y="5613"/>
                      <a:pt x="1219" y="5290"/>
                      <a:pt x="1343" y="5066"/>
                    </a:cubicBezTo>
                    <a:cubicBezTo>
                      <a:pt x="1716" y="4421"/>
                      <a:pt x="1716" y="4421"/>
                      <a:pt x="1716" y="4421"/>
                    </a:cubicBezTo>
                    <a:cubicBezTo>
                      <a:pt x="1865" y="4197"/>
                      <a:pt x="2064" y="3924"/>
                      <a:pt x="2238" y="3725"/>
                    </a:cubicBezTo>
                    <a:cubicBezTo>
                      <a:pt x="2710" y="3154"/>
                      <a:pt x="2710" y="3154"/>
                      <a:pt x="2710" y="3154"/>
                    </a:cubicBezTo>
                    <a:cubicBezTo>
                      <a:pt x="2885" y="2956"/>
                      <a:pt x="3158" y="2707"/>
                      <a:pt x="3357" y="2509"/>
                    </a:cubicBezTo>
                    <a:cubicBezTo>
                      <a:pt x="3879" y="2062"/>
                      <a:pt x="3879" y="2062"/>
                      <a:pt x="3879" y="2062"/>
                    </a:cubicBezTo>
                    <a:cubicBezTo>
                      <a:pt x="4103" y="1888"/>
                      <a:pt x="4426" y="1639"/>
                      <a:pt x="4675" y="1490"/>
                    </a:cubicBezTo>
                    <a:cubicBezTo>
                      <a:pt x="5197" y="1168"/>
                      <a:pt x="5197" y="1168"/>
                      <a:pt x="5197" y="1168"/>
                    </a:cubicBezTo>
                    <a:cubicBezTo>
                      <a:pt x="5868" y="820"/>
                      <a:pt x="5893" y="820"/>
                      <a:pt x="6291" y="646"/>
                    </a:cubicBezTo>
                    <a:cubicBezTo>
                      <a:pt x="6664" y="497"/>
                      <a:pt x="6664" y="497"/>
                      <a:pt x="6664" y="497"/>
                    </a:cubicBezTo>
                    <a:cubicBezTo>
                      <a:pt x="7186" y="323"/>
                      <a:pt x="7708" y="149"/>
                      <a:pt x="8677" y="0"/>
                    </a:cubicBezTo>
                    <a:cubicBezTo>
                      <a:pt x="8528" y="25"/>
                      <a:pt x="8528" y="25"/>
                      <a:pt x="8528" y="25"/>
                    </a:cubicBezTo>
                    <a:cubicBezTo>
                      <a:pt x="920" y="1341"/>
                      <a:pt x="0" y="11274"/>
                      <a:pt x="7012" y="16117"/>
                    </a:cubicBezTo>
                    <a:cubicBezTo>
                      <a:pt x="11934" y="19519"/>
                      <a:pt x="17901" y="17930"/>
                      <a:pt x="19567" y="12814"/>
                    </a:cubicBezTo>
                    <a:cubicBezTo>
                      <a:pt x="19517" y="12938"/>
                      <a:pt x="19468" y="13087"/>
                      <a:pt x="19418" y="13211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15" name="Freeform 65"/>
              <p:cNvSpPr>
                <a:spLocks noChangeAspect="1"/>
              </p:cNvSpPr>
              <p:nvPr/>
            </p:nvSpPr>
            <p:spPr bwMode="auto">
              <a:xfrm>
                <a:off x="2273" y="1591"/>
                <a:ext cx="1147" cy="1174"/>
              </a:xfrm>
              <a:custGeom>
                <a:avLst/>
                <a:gdLst>
                  <a:gd name="T0" fmla="*/ 0 w 19117"/>
                  <a:gd name="T1" fmla="*/ 0 h 19567"/>
                  <a:gd name="T2" fmla="*/ 0 w 19117"/>
                  <a:gd name="T3" fmla="*/ 0 h 19567"/>
                  <a:gd name="T4" fmla="*/ 0 w 19117"/>
                  <a:gd name="T5" fmla="*/ 0 h 19567"/>
                  <a:gd name="T6" fmla="*/ 0 w 19117"/>
                  <a:gd name="T7" fmla="*/ 0 h 19567"/>
                  <a:gd name="T8" fmla="*/ 0 w 19117"/>
                  <a:gd name="T9" fmla="*/ 0 h 19567"/>
                  <a:gd name="T10" fmla="*/ 0 w 19117"/>
                  <a:gd name="T11" fmla="*/ 0 h 19567"/>
                  <a:gd name="T12" fmla="*/ 0 w 19117"/>
                  <a:gd name="T13" fmla="*/ 0 h 19567"/>
                  <a:gd name="T14" fmla="*/ 0 w 19117"/>
                  <a:gd name="T15" fmla="*/ 0 h 19567"/>
                  <a:gd name="T16" fmla="*/ 0 w 19117"/>
                  <a:gd name="T17" fmla="*/ 0 h 19567"/>
                  <a:gd name="T18" fmla="*/ 0 w 19117"/>
                  <a:gd name="T19" fmla="*/ 0 h 19567"/>
                  <a:gd name="T20" fmla="*/ 0 w 19117"/>
                  <a:gd name="T21" fmla="*/ 0 h 19567"/>
                  <a:gd name="T22" fmla="*/ 0 w 19117"/>
                  <a:gd name="T23" fmla="*/ 0 h 19567"/>
                  <a:gd name="T24" fmla="*/ 0 w 19117"/>
                  <a:gd name="T25" fmla="*/ 0 h 19567"/>
                  <a:gd name="T26" fmla="*/ 0 w 19117"/>
                  <a:gd name="T27" fmla="*/ 0 h 19567"/>
                  <a:gd name="T28" fmla="*/ 0 w 19117"/>
                  <a:gd name="T29" fmla="*/ 0 h 19567"/>
                  <a:gd name="T30" fmla="*/ 0 w 19117"/>
                  <a:gd name="T31" fmla="*/ 0 h 19567"/>
                  <a:gd name="T32" fmla="*/ 0 w 19117"/>
                  <a:gd name="T33" fmla="*/ 0 h 19567"/>
                  <a:gd name="T34" fmla="*/ 0 w 19117"/>
                  <a:gd name="T35" fmla="*/ 0 h 19567"/>
                  <a:gd name="T36" fmla="*/ 0 w 19117"/>
                  <a:gd name="T37" fmla="*/ 0 h 19567"/>
                  <a:gd name="T38" fmla="*/ 0 w 19117"/>
                  <a:gd name="T39" fmla="*/ 0 h 19567"/>
                  <a:gd name="T40" fmla="*/ 0 w 19117"/>
                  <a:gd name="T41" fmla="*/ 0 h 19567"/>
                  <a:gd name="T42" fmla="*/ 0 w 19117"/>
                  <a:gd name="T43" fmla="*/ 0 h 19567"/>
                  <a:gd name="T44" fmla="*/ 0 w 19117"/>
                  <a:gd name="T45" fmla="*/ 0 h 19567"/>
                  <a:gd name="T46" fmla="*/ 0 w 19117"/>
                  <a:gd name="T47" fmla="*/ 0 h 19567"/>
                  <a:gd name="T48" fmla="*/ 0 w 19117"/>
                  <a:gd name="T49" fmla="*/ 0 h 19567"/>
                  <a:gd name="T50" fmla="*/ 0 w 19117"/>
                  <a:gd name="T51" fmla="*/ 0 h 19567"/>
                  <a:gd name="T52" fmla="*/ 0 w 19117"/>
                  <a:gd name="T53" fmla="*/ 0 h 19567"/>
                  <a:gd name="T54" fmla="*/ 0 w 19117"/>
                  <a:gd name="T55" fmla="*/ 0 h 19567"/>
                  <a:gd name="T56" fmla="*/ 0 w 19117"/>
                  <a:gd name="T57" fmla="*/ 0 h 19567"/>
                  <a:gd name="T58" fmla="*/ 0 w 19117"/>
                  <a:gd name="T59" fmla="*/ 0 h 19567"/>
                  <a:gd name="T60" fmla="*/ 0 w 19117"/>
                  <a:gd name="T61" fmla="*/ 0 h 19567"/>
                  <a:gd name="T62" fmla="*/ 0 w 19117"/>
                  <a:gd name="T63" fmla="*/ 0 h 19567"/>
                  <a:gd name="T64" fmla="*/ 0 w 19117"/>
                  <a:gd name="T65" fmla="*/ 0 h 19567"/>
                  <a:gd name="T66" fmla="*/ 0 w 19117"/>
                  <a:gd name="T67" fmla="*/ 0 h 19567"/>
                  <a:gd name="T68" fmla="*/ 0 w 19117"/>
                  <a:gd name="T69" fmla="*/ 0 h 19567"/>
                  <a:gd name="T70" fmla="*/ 0 w 19117"/>
                  <a:gd name="T71" fmla="*/ 0 h 19567"/>
                  <a:gd name="T72" fmla="*/ 0 w 19117"/>
                  <a:gd name="T73" fmla="*/ 0 h 19567"/>
                  <a:gd name="T74" fmla="*/ 0 w 19117"/>
                  <a:gd name="T75" fmla="*/ 0 h 19567"/>
                  <a:gd name="T76" fmla="*/ 0 w 19117"/>
                  <a:gd name="T77" fmla="*/ 0 h 19567"/>
                  <a:gd name="T78" fmla="*/ 0 w 19117"/>
                  <a:gd name="T79" fmla="*/ 0 h 19567"/>
                  <a:gd name="T80" fmla="*/ 0 w 19117"/>
                  <a:gd name="T81" fmla="*/ 0 h 19567"/>
                  <a:gd name="T82" fmla="*/ 0 w 19117"/>
                  <a:gd name="T83" fmla="*/ 0 h 19567"/>
                  <a:gd name="T84" fmla="*/ 0 w 19117"/>
                  <a:gd name="T85" fmla="*/ 0 h 19567"/>
                  <a:gd name="T86" fmla="*/ 0 w 19117"/>
                  <a:gd name="T87" fmla="*/ 0 h 19567"/>
                  <a:gd name="T88" fmla="*/ 0 w 19117"/>
                  <a:gd name="T89" fmla="*/ 0 h 19567"/>
                  <a:gd name="T90" fmla="*/ 0 w 19117"/>
                  <a:gd name="T91" fmla="*/ 0 h 19567"/>
                  <a:gd name="T92" fmla="*/ 0 w 19117"/>
                  <a:gd name="T93" fmla="*/ 0 h 19567"/>
                  <a:gd name="T94" fmla="*/ 0 w 19117"/>
                  <a:gd name="T95" fmla="*/ 0 h 19567"/>
                  <a:gd name="T96" fmla="*/ 0 w 19117"/>
                  <a:gd name="T97" fmla="*/ 0 h 19567"/>
                  <a:gd name="T98" fmla="*/ 0 w 19117"/>
                  <a:gd name="T99" fmla="*/ 0 h 19567"/>
                  <a:gd name="T100" fmla="*/ 0 w 19117"/>
                  <a:gd name="T101" fmla="*/ 0 h 19567"/>
                  <a:gd name="T102" fmla="*/ 0 w 19117"/>
                  <a:gd name="T103" fmla="*/ 0 h 19567"/>
                  <a:gd name="T104" fmla="*/ 0 w 19117"/>
                  <a:gd name="T105" fmla="*/ 0 h 19567"/>
                  <a:gd name="T106" fmla="*/ 0 w 19117"/>
                  <a:gd name="T107" fmla="*/ 0 h 19567"/>
                  <a:gd name="T108" fmla="*/ 0 w 19117"/>
                  <a:gd name="T109" fmla="*/ 0 h 19567"/>
                  <a:gd name="T110" fmla="*/ 0 w 19117"/>
                  <a:gd name="T111" fmla="*/ 0 h 19567"/>
                  <a:gd name="T112" fmla="*/ 0 w 19117"/>
                  <a:gd name="T113" fmla="*/ 0 h 19567"/>
                  <a:gd name="T114" fmla="*/ 0 w 19117"/>
                  <a:gd name="T115" fmla="*/ 0 h 19567"/>
                  <a:gd name="T116" fmla="*/ 0 w 19117"/>
                  <a:gd name="T117" fmla="*/ 0 h 19567"/>
                  <a:gd name="T118" fmla="*/ 0 w 19117"/>
                  <a:gd name="T119" fmla="*/ 0 h 19567"/>
                  <a:gd name="T120" fmla="*/ 0 w 19117"/>
                  <a:gd name="T121" fmla="*/ 0 h 19567"/>
                  <a:gd name="T122" fmla="*/ 0 w 19117"/>
                  <a:gd name="T123" fmla="*/ 0 h 1956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117"/>
                  <a:gd name="T187" fmla="*/ 0 h 19567"/>
                  <a:gd name="T188" fmla="*/ 19117 w 19117"/>
                  <a:gd name="T189" fmla="*/ 19567 h 1956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117" h="19567">
                    <a:moveTo>
                      <a:pt x="19043" y="14371"/>
                    </a:moveTo>
                    <a:cubicBezTo>
                      <a:pt x="18844" y="14719"/>
                      <a:pt x="18620" y="15116"/>
                      <a:pt x="18123" y="15738"/>
                    </a:cubicBezTo>
                    <a:cubicBezTo>
                      <a:pt x="17650" y="16285"/>
                      <a:pt x="17650" y="16285"/>
                      <a:pt x="17650" y="16285"/>
                    </a:cubicBezTo>
                    <a:cubicBezTo>
                      <a:pt x="17452" y="16484"/>
                      <a:pt x="17203" y="16732"/>
                      <a:pt x="17004" y="16931"/>
                    </a:cubicBezTo>
                    <a:cubicBezTo>
                      <a:pt x="16482" y="17354"/>
                      <a:pt x="16482" y="17354"/>
                      <a:pt x="16482" y="17354"/>
                    </a:cubicBezTo>
                    <a:cubicBezTo>
                      <a:pt x="16233" y="17553"/>
                      <a:pt x="15910" y="17777"/>
                      <a:pt x="15662" y="17951"/>
                    </a:cubicBezTo>
                    <a:cubicBezTo>
                      <a:pt x="15165" y="18249"/>
                      <a:pt x="15165" y="18249"/>
                      <a:pt x="15165" y="18249"/>
                    </a:cubicBezTo>
                    <a:cubicBezTo>
                      <a:pt x="14493" y="18572"/>
                      <a:pt x="14468" y="18597"/>
                      <a:pt x="14021" y="18771"/>
                    </a:cubicBezTo>
                    <a:cubicBezTo>
                      <a:pt x="13673" y="18896"/>
                      <a:pt x="13673" y="18896"/>
                      <a:pt x="13673" y="18896"/>
                    </a:cubicBezTo>
                    <a:cubicBezTo>
                      <a:pt x="13151" y="19070"/>
                      <a:pt x="12654" y="19244"/>
                      <a:pt x="11684" y="19393"/>
                    </a:cubicBezTo>
                    <a:cubicBezTo>
                      <a:pt x="11436" y="19418"/>
                      <a:pt x="11436" y="19418"/>
                      <a:pt x="11436" y="19418"/>
                    </a:cubicBezTo>
                    <a:cubicBezTo>
                      <a:pt x="11361" y="19418"/>
                      <a:pt x="11262" y="19442"/>
                      <a:pt x="11187" y="19442"/>
                    </a:cubicBezTo>
                    <a:cubicBezTo>
                      <a:pt x="10938" y="19442"/>
                      <a:pt x="10938" y="19442"/>
                      <a:pt x="10938" y="19442"/>
                    </a:cubicBezTo>
                    <a:cubicBezTo>
                      <a:pt x="10889" y="19467"/>
                      <a:pt x="10789" y="19467"/>
                      <a:pt x="10715" y="19467"/>
                    </a:cubicBezTo>
                    <a:cubicBezTo>
                      <a:pt x="10491" y="19467"/>
                      <a:pt x="10491" y="19467"/>
                      <a:pt x="10491" y="19467"/>
                    </a:cubicBezTo>
                    <a:cubicBezTo>
                      <a:pt x="10441" y="19467"/>
                      <a:pt x="10342" y="19467"/>
                      <a:pt x="10292" y="19467"/>
                    </a:cubicBezTo>
                    <a:cubicBezTo>
                      <a:pt x="10068" y="19467"/>
                      <a:pt x="10068" y="19467"/>
                      <a:pt x="10068" y="19467"/>
                    </a:cubicBezTo>
                    <a:cubicBezTo>
                      <a:pt x="9994" y="19467"/>
                      <a:pt x="9919" y="19467"/>
                      <a:pt x="9845" y="19467"/>
                    </a:cubicBezTo>
                    <a:cubicBezTo>
                      <a:pt x="9621" y="19442"/>
                      <a:pt x="9621" y="19442"/>
                      <a:pt x="9621" y="19442"/>
                    </a:cubicBezTo>
                    <a:cubicBezTo>
                      <a:pt x="9571" y="19442"/>
                      <a:pt x="9472" y="19418"/>
                      <a:pt x="9397" y="19418"/>
                    </a:cubicBezTo>
                    <a:cubicBezTo>
                      <a:pt x="9173" y="19393"/>
                      <a:pt x="9173" y="19393"/>
                      <a:pt x="9173" y="19393"/>
                    </a:cubicBezTo>
                    <a:cubicBezTo>
                      <a:pt x="9099" y="19393"/>
                      <a:pt x="8975" y="19368"/>
                      <a:pt x="8900" y="19368"/>
                    </a:cubicBezTo>
                    <a:cubicBezTo>
                      <a:pt x="8627" y="19318"/>
                      <a:pt x="8627" y="19318"/>
                      <a:pt x="8627" y="19318"/>
                    </a:cubicBezTo>
                    <a:cubicBezTo>
                      <a:pt x="8552" y="19293"/>
                      <a:pt x="8428" y="19293"/>
                      <a:pt x="8353" y="19268"/>
                    </a:cubicBezTo>
                    <a:cubicBezTo>
                      <a:pt x="8005" y="19194"/>
                      <a:pt x="8005" y="19194"/>
                      <a:pt x="8005" y="19194"/>
                    </a:cubicBezTo>
                    <a:cubicBezTo>
                      <a:pt x="7906" y="19169"/>
                      <a:pt x="7757" y="19119"/>
                      <a:pt x="7657" y="19094"/>
                    </a:cubicBezTo>
                    <a:cubicBezTo>
                      <a:pt x="7234" y="18970"/>
                      <a:pt x="7234" y="18970"/>
                      <a:pt x="7234" y="18970"/>
                    </a:cubicBezTo>
                    <a:cubicBezTo>
                      <a:pt x="7085" y="18920"/>
                      <a:pt x="6886" y="18846"/>
                      <a:pt x="6737" y="18796"/>
                    </a:cubicBezTo>
                    <a:cubicBezTo>
                      <a:pt x="6240" y="18572"/>
                      <a:pt x="6240" y="18572"/>
                      <a:pt x="6240" y="18572"/>
                    </a:cubicBezTo>
                    <a:cubicBezTo>
                      <a:pt x="5992" y="18448"/>
                      <a:pt x="5693" y="18299"/>
                      <a:pt x="5469" y="18175"/>
                    </a:cubicBezTo>
                    <a:cubicBezTo>
                      <a:pt x="4898" y="17826"/>
                      <a:pt x="4898" y="17826"/>
                      <a:pt x="4898" y="17826"/>
                    </a:cubicBezTo>
                    <a:cubicBezTo>
                      <a:pt x="4624" y="17652"/>
                      <a:pt x="4301" y="17404"/>
                      <a:pt x="4053" y="17205"/>
                    </a:cubicBezTo>
                    <a:cubicBezTo>
                      <a:pt x="3506" y="16732"/>
                      <a:pt x="3506" y="16732"/>
                      <a:pt x="3506" y="16732"/>
                    </a:cubicBezTo>
                    <a:cubicBezTo>
                      <a:pt x="3307" y="16509"/>
                      <a:pt x="3033" y="16260"/>
                      <a:pt x="2859" y="16036"/>
                    </a:cubicBezTo>
                    <a:cubicBezTo>
                      <a:pt x="2387" y="15465"/>
                      <a:pt x="2387" y="15465"/>
                      <a:pt x="2387" y="15465"/>
                    </a:cubicBezTo>
                    <a:cubicBezTo>
                      <a:pt x="2238" y="15241"/>
                      <a:pt x="2039" y="14967"/>
                      <a:pt x="1890" y="14744"/>
                    </a:cubicBezTo>
                    <a:cubicBezTo>
                      <a:pt x="1517" y="14072"/>
                      <a:pt x="1517" y="14072"/>
                      <a:pt x="1517" y="14072"/>
                    </a:cubicBezTo>
                    <a:cubicBezTo>
                      <a:pt x="1417" y="13848"/>
                      <a:pt x="1268" y="13525"/>
                      <a:pt x="1169" y="13301"/>
                    </a:cubicBezTo>
                    <a:cubicBezTo>
                      <a:pt x="895" y="12556"/>
                      <a:pt x="895" y="12556"/>
                      <a:pt x="895" y="12556"/>
                    </a:cubicBezTo>
                    <a:cubicBezTo>
                      <a:pt x="821" y="12307"/>
                      <a:pt x="721" y="11984"/>
                      <a:pt x="672" y="11735"/>
                    </a:cubicBezTo>
                    <a:cubicBezTo>
                      <a:pt x="523" y="10964"/>
                      <a:pt x="523" y="10964"/>
                      <a:pt x="523" y="10964"/>
                    </a:cubicBezTo>
                    <a:cubicBezTo>
                      <a:pt x="473" y="10517"/>
                      <a:pt x="423" y="9945"/>
                      <a:pt x="423" y="9498"/>
                    </a:cubicBezTo>
                    <a:cubicBezTo>
                      <a:pt x="448" y="8702"/>
                      <a:pt x="448" y="8702"/>
                      <a:pt x="448" y="8702"/>
                    </a:cubicBezTo>
                    <a:cubicBezTo>
                      <a:pt x="473" y="8428"/>
                      <a:pt x="523" y="8080"/>
                      <a:pt x="572" y="7832"/>
                    </a:cubicBezTo>
                    <a:cubicBezTo>
                      <a:pt x="721" y="7061"/>
                      <a:pt x="721" y="7061"/>
                      <a:pt x="721" y="7061"/>
                    </a:cubicBezTo>
                    <a:cubicBezTo>
                      <a:pt x="796" y="6812"/>
                      <a:pt x="895" y="6489"/>
                      <a:pt x="970" y="6241"/>
                    </a:cubicBezTo>
                    <a:cubicBezTo>
                      <a:pt x="1268" y="5520"/>
                      <a:pt x="1268" y="5520"/>
                      <a:pt x="1268" y="5520"/>
                    </a:cubicBezTo>
                    <a:cubicBezTo>
                      <a:pt x="1368" y="5296"/>
                      <a:pt x="1517" y="4973"/>
                      <a:pt x="1641" y="4749"/>
                    </a:cubicBezTo>
                    <a:cubicBezTo>
                      <a:pt x="2014" y="4102"/>
                      <a:pt x="2014" y="4102"/>
                      <a:pt x="2014" y="4102"/>
                    </a:cubicBezTo>
                    <a:cubicBezTo>
                      <a:pt x="2163" y="3879"/>
                      <a:pt x="2362" y="3605"/>
                      <a:pt x="2536" y="3406"/>
                    </a:cubicBezTo>
                    <a:cubicBezTo>
                      <a:pt x="3008" y="2834"/>
                      <a:pt x="3008" y="2834"/>
                      <a:pt x="3008" y="2834"/>
                    </a:cubicBezTo>
                    <a:cubicBezTo>
                      <a:pt x="3182" y="2636"/>
                      <a:pt x="3456" y="2387"/>
                      <a:pt x="3655" y="2188"/>
                    </a:cubicBezTo>
                    <a:cubicBezTo>
                      <a:pt x="4177" y="1741"/>
                      <a:pt x="4177" y="1741"/>
                      <a:pt x="4177" y="1741"/>
                    </a:cubicBezTo>
                    <a:cubicBezTo>
                      <a:pt x="4401" y="1566"/>
                      <a:pt x="4724" y="1318"/>
                      <a:pt x="4972" y="1169"/>
                    </a:cubicBezTo>
                    <a:cubicBezTo>
                      <a:pt x="5494" y="845"/>
                      <a:pt x="5494" y="845"/>
                      <a:pt x="5494" y="845"/>
                    </a:cubicBezTo>
                    <a:cubicBezTo>
                      <a:pt x="6166" y="497"/>
                      <a:pt x="6190" y="497"/>
                      <a:pt x="6588" y="323"/>
                    </a:cubicBezTo>
                    <a:cubicBezTo>
                      <a:pt x="6961" y="174"/>
                      <a:pt x="6961" y="174"/>
                      <a:pt x="6961" y="174"/>
                    </a:cubicBezTo>
                    <a:cubicBezTo>
                      <a:pt x="7110" y="124"/>
                      <a:pt x="7309" y="50"/>
                      <a:pt x="7458" y="0"/>
                    </a:cubicBezTo>
                    <a:cubicBezTo>
                      <a:pt x="7458" y="0"/>
                      <a:pt x="7458" y="0"/>
                      <a:pt x="7458" y="0"/>
                    </a:cubicBezTo>
                    <a:cubicBezTo>
                      <a:pt x="0" y="2362"/>
                      <a:pt x="274" y="12929"/>
                      <a:pt x="7906" y="16882"/>
                    </a:cubicBezTo>
                    <a:cubicBezTo>
                      <a:pt x="13101" y="19567"/>
                      <a:pt x="17377" y="17404"/>
                      <a:pt x="19117" y="14221"/>
                    </a:cubicBezTo>
                    <a:cubicBezTo>
                      <a:pt x="19092" y="14271"/>
                      <a:pt x="19067" y="14346"/>
                      <a:pt x="19043" y="14371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16" name="Freeform 66"/>
              <p:cNvSpPr>
                <a:spLocks noChangeAspect="1"/>
              </p:cNvSpPr>
              <p:nvPr/>
            </p:nvSpPr>
            <p:spPr bwMode="auto">
              <a:xfrm>
                <a:off x="2297" y="1564"/>
                <a:ext cx="1224" cy="1227"/>
              </a:xfrm>
              <a:custGeom>
                <a:avLst/>
                <a:gdLst>
                  <a:gd name="T0" fmla="*/ 0 w 20400"/>
                  <a:gd name="T1" fmla="*/ 0 h 20450"/>
                  <a:gd name="T2" fmla="*/ 0 w 20400"/>
                  <a:gd name="T3" fmla="*/ 0 h 20450"/>
                  <a:gd name="T4" fmla="*/ 0 w 20400"/>
                  <a:gd name="T5" fmla="*/ 0 h 20450"/>
                  <a:gd name="T6" fmla="*/ 0 w 20400"/>
                  <a:gd name="T7" fmla="*/ 0 h 20450"/>
                  <a:gd name="T8" fmla="*/ 0 w 20400"/>
                  <a:gd name="T9" fmla="*/ 0 h 20450"/>
                  <a:gd name="T10" fmla="*/ 0 w 20400"/>
                  <a:gd name="T11" fmla="*/ 0 h 20450"/>
                  <a:gd name="T12" fmla="*/ 0 w 20400"/>
                  <a:gd name="T13" fmla="*/ 0 h 20450"/>
                  <a:gd name="T14" fmla="*/ 0 w 20400"/>
                  <a:gd name="T15" fmla="*/ 0 h 20450"/>
                  <a:gd name="T16" fmla="*/ 0 w 20400"/>
                  <a:gd name="T17" fmla="*/ 0 h 20450"/>
                  <a:gd name="T18" fmla="*/ 0 w 20400"/>
                  <a:gd name="T19" fmla="*/ 0 h 20450"/>
                  <a:gd name="T20" fmla="*/ 0 w 20400"/>
                  <a:gd name="T21" fmla="*/ 0 h 20450"/>
                  <a:gd name="T22" fmla="*/ 0 w 20400"/>
                  <a:gd name="T23" fmla="*/ 0 h 20450"/>
                  <a:gd name="T24" fmla="*/ 0 w 20400"/>
                  <a:gd name="T25" fmla="*/ 0 h 20450"/>
                  <a:gd name="T26" fmla="*/ 0 w 20400"/>
                  <a:gd name="T27" fmla="*/ 0 h 20450"/>
                  <a:gd name="T28" fmla="*/ 0 w 20400"/>
                  <a:gd name="T29" fmla="*/ 0 h 204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400"/>
                  <a:gd name="T46" fmla="*/ 0 h 20450"/>
                  <a:gd name="T47" fmla="*/ 20400 w 20400"/>
                  <a:gd name="T48" fmla="*/ 20450 h 2045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400" h="20450">
                    <a:moveTo>
                      <a:pt x="25" y="9939"/>
                    </a:moveTo>
                    <a:cubicBezTo>
                      <a:pt x="25" y="10461"/>
                      <a:pt x="50" y="11629"/>
                      <a:pt x="473" y="12921"/>
                    </a:cubicBezTo>
                    <a:cubicBezTo>
                      <a:pt x="920" y="14362"/>
                      <a:pt x="1442" y="15083"/>
                      <a:pt x="1914" y="15804"/>
                    </a:cubicBezTo>
                    <a:cubicBezTo>
                      <a:pt x="2262" y="16325"/>
                      <a:pt x="3653" y="18139"/>
                      <a:pt x="6337" y="19233"/>
                    </a:cubicBezTo>
                    <a:cubicBezTo>
                      <a:pt x="9393" y="20450"/>
                      <a:pt x="13890" y="20202"/>
                      <a:pt x="17121" y="16872"/>
                    </a:cubicBezTo>
                    <a:cubicBezTo>
                      <a:pt x="18388" y="15555"/>
                      <a:pt x="20400" y="12698"/>
                      <a:pt x="19779" y="8374"/>
                    </a:cubicBezTo>
                    <a:cubicBezTo>
                      <a:pt x="19580" y="7007"/>
                      <a:pt x="18686" y="3553"/>
                      <a:pt x="14859" y="1317"/>
                    </a:cubicBezTo>
                    <a:cubicBezTo>
                      <a:pt x="17295" y="2684"/>
                      <a:pt x="18885" y="5417"/>
                      <a:pt x="18885" y="8772"/>
                    </a:cubicBezTo>
                    <a:cubicBezTo>
                      <a:pt x="18885" y="14039"/>
                      <a:pt x="14859" y="18860"/>
                      <a:pt x="9940" y="19506"/>
                    </a:cubicBezTo>
                    <a:cubicBezTo>
                      <a:pt x="14859" y="18860"/>
                      <a:pt x="18885" y="14039"/>
                      <a:pt x="18885" y="8772"/>
                    </a:cubicBezTo>
                    <a:cubicBezTo>
                      <a:pt x="18885" y="5417"/>
                      <a:pt x="17295" y="2684"/>
                      <a:pt x="14859" y="1317"/>
                    </a:cubicBezTo>
                    <a:cubicBezTo>
                      <a:pt x="14139" y="944"/>
                      <a:pt x="12449" y="25"/>
                      <a:pt x="10039" y="25"/>
                    </a:cubicBezTo>
                    <a:cubicBezTo>
                      <a:pt x="7504" y="0"/>
                      <a:pt x="5666" y="969"/>
                      <a:pt x="5169" y="1267"/>
                    </a:cubicBezTo>
                    <a:cubicBezTo>
                      <a:pt x="3429" y="2261"/>
                      <a:pt x="2311" y="3379"/>
                      <a:pt x="1293" y="5094"/>
                    </a:cubicBezTo>
                    <a:cubicBezTo>
                      <a:pt x="497" y="6436"/>
                      <a:pt x="0" y="8349"/>
                      <a:pt x="25" y="9939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17" name="Freeform 67"/>
              <p:cNvSpPr>
                <a:spLocks noChangeAspect="1"/>
              </p:cNvSpPr>
              <p:nvPr/>
            </p:nvSpPr>
            <p:spPr bwMode="auto">
              <a:xfrm>
                <a:off x="2176" y="1566"/>
                <a:ext cx="1315" cy="1195"/>
              </a:xfrm>
              <a:custGeom>
                <a:avLst/>
                <a:gdLst>
                  <a:gd name="T0" fmla="*/ 0 w 21916"/>
                  <a:gd name="T1" fmla="*/ 0 h 19917"/>
                  <a:gd name="T2" fmla="*/ 0 w 21916"/>
                  <a:gd name="T3" fmla="*/ 0 h 19917"/>
                  <a:gd name="T4" fmla="*/ 0 w 21916"/>
                  <a:gd name="T5" fmla="*/ 0 h 19917"/>
                  <a:gd name="T6" fmla="*/ 0 w 21916"/>
                  <a:gd name="T7" fmla="*/ 0 h 19917"/>
                  <a:gd name="T8" fmla="*/ 0 w 21916"/>
                  <a:gd name="T9" fmla="*/ 0 h 19917"/>
                  <a:gd name="T10" fmla="*/ 0 w 21916"/>
                  <a:gd name="T11" fmla="*/ 0 h 19917"/>
                  <a:gd name="T12" fmla="*/ 0 w 21916"/>
                  <a:gd name="T13" fmla="*/ 0 h 19917"/>
                  <a:gd name="T14" fmla="*/ 0 w 21916"/>
                  <a:gd name="T15" fmla="*/ 0 h 19917"/>
                  <a:gd name="T16" fmla="*/ 0 w 21916"/>
                  <a:gd name="T17" fmla="*/ 0 h 19917"/>
                  <a:gd name="T18" fmla="*/ 0 w 21916"/>
                  <a:gd name="T19" fmla="*/ 0 h 19917"/>
                  <a:gd name="T20" fmla="*/ 0 w 21916"/>
                  <a:gd name="T21" fmla="*/ 0 h 19917"/>
                  <a:gd name="T22" fmla="*/ 0 w 21916"/>
                  <a:gd name="T23" fmla="*/ 0 h 19917"/>
                  <a:gd name="T24" fmla="*/ 0 w 21916"/>
                  <a:gd name="T25" fmla="*/ 0 h 19917"/>
                  <a:gd name="T26" fmla="*/ 0 w 21916"/>
                  <a:gd name="T27" fmla="*/ 0 h 19917"/>
                  <a:gd name="T28" fmla="*/ 0 w 21916"/>
                  <a:gd name="T29" fmla="*/ 0 h 19917"/>
                  <a:gd name="T30" fmla="*/ 0 w 21916"/>
                  <a:gd name="T31" fmla="*/ 0 h 19917"/>
                  <a:gd name="T32" fmla="*/ 0 w 21916"/>
                  <a:gd name="T33" fmla="*/ 0 h 19917"/>
                  <a:gd name="T34" fmla="*/ 0 w 21916"/>
                  <a:gd name="T35" fmla="*/ 0 h 19917"/>
                  <a:gd name="T36" fmla="*/ 0 w 21916"/>
                  <a:gd name="T37" fmla="*/ 0 h 19917"/>
                  <a:gd name="T38" fmla="*/ 0 w 21916"/>
                  <a:gd name="T39" fmla="*/ 0 h 19917"/>
                  <a:gd name="T40" fmla="*/ 0 w 21916"/>
                  <a:gd name="T41" fmla="*/ 0 h 19917"/>
                  <a:gd name="T42" fmla="*/ 0 w 21916"/>
                  <a:gd name="T43" fmla="*/ 0 h 19917"/>
                  <a:gd name="T44" fmla="*/ 0 w 21916"/>
                  <a:gd name="T45" fmla="*/ 0 h 19917"/>
                  <a:gd name="T46" fmla="*/ 0 w 21916"/>
                  <a:gd name="T47" fmla="*/ 0 h 19917"/>
                  <a:gd name="T48" fmla="*/ 0 w 21916"/>
                  <a:gd name="T49" fmla="*/ 0 h 19917"/>
                  <a:gd name="T50" fmla="*/ 0 w 21916"/>
                  <a:gd name="T51" fmla="*/ 0 h 19917"/>
                  <a:gd name="T52" fmla="*/ 0 w 21916"/>
                  <a:gd name="T53" fmla="*/ 0 h 19917"/>
                  <a:gd name="T54" fmla="*/ 0 w 21916"/>
                  <a:gd name="T55" fmla="*/ 0 h 19917"/>
                  <a:gd name="T56" fmla="*/ 0 w 21916"/>
                  <a:gd name="T57" fmla="*/ 0 h 19917"/>
                  <a:gd name="T58" fmla="*/ 0 w 21916"/>
                  <a:gd name="T59" fmla="*/ 0 h 19917"/>
                  <a:gd name="T60" fmla="*/ 0 w 21916"/>
                  <a:gd name="T61" fmla="*/ 0 h 19917"/>
                  <a:gd name="T62" fmla="*/ 0 w 21916"/>
                  <a:gd name="T63" fmla="*/ 0 h 19917"/>
                  <a:gd name="T64" fmla="*/ 0 w 21916"/>
                  <a:gd name="T65" fmla="*/ 0 h 19917"/>
                  <a:gd name="T66" fmla="*/ 0 w 21916"/>
                  <a:gd name="T67" fmla="*/ 0 h 19917"/>
                  <a:gd name="T68" fmla="*/ 0 w 21916"/>
                  <a:gd name="T69" fmla="*/ 0 h 19917"/>
                  <a:gd name="T70" fmla="*/ 0 w 21916"/>
                  <a:gd name="T71" fmla="*/ 0 h 19917"/>
                  <a:gd name="T72" fmla="*/ 0 w 21916"/>
                  <a:gd name="T73" fmla="*/ 0 h 19917"/>
                  <a:gd name="T74" fmla="*/ 0 w 21916"/>
                  <a:gd name="T75" fmla="*/ 0 h 19917"/>
                  <a:gd name="T76" fmla="*/ 0 w 21916"/>
                  <a:gd name="T77" fmla="*/ 0 h 19917"/>
                  <a:gd name="T78" fmla="*/ 0 w 21916"/>
                  <a:gd name="T79" fmla="*/ 0 h 19917"/>
                  <a:gd name="T80" fmla="*/ 0 w 21916"/>
                  <a:gd name="T81" fmla="*/ 0 h 19917"/>
                  <a:gd name="T82" fmla="*/ 0 w 21916"/>
                  <a:gd name="T83" fmla="*/ 0 h 19917"/>
                  <a:gd name="T84" fmla="*/ 0 w 21916"/>
                  <a:gd name="T85" fmla="*/ 0 h 19917"/>
                  <a:gd name="T86" fmla="*/ 0 w 21916"/>
                  <a:gd name="T87" fmla="*/ 0 h 19917"/>
                  <a:gd name="T88" fmla="*/ 0 w 21916"/>
                  <a:gd name="T89" fmla="*/ 0 h 19917"/>
                  <a:gd name="T90" fmla="*/ 0 w 21916"/>
                  <a:gd name="T91" fmla="*/ 0 h 19917"/>
                  <a:gd name="T92" fmla="*/ 0 w 21916"/>
                  <a:gd name="T93" fmla="*/ 0 h 19917"/>
                  <a:gd name="T94" fmla="*/ 0 w 21916"/>
                  <a:gd name="T95" fmla="*/ 0 h 19917"/>
                  <a:gd name="T96" fmla="*/ 0 w 21916"/>
                  <a:gd name="T97" fmla="*/ 0 h 19917"/>
                  <a:gd name="T98" fmla="*/ 0 w 21916"/>
                  <a:gd name="T99" fmla="*/ 0 h 19917"/>
                  <a:gd name="T100" fmla="*/ 0 w 21916"/>
                  <a:gd name="T101" fmla="*/ 0 h 19917"/>
                  <a:gd name="T102" fmla="*/ 0 w 21916"/>
                  <a:gd name="T103" fmla="*/ 0 h 199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916"/>
                  <a:gd name="T157" fmla="*/ 0 h 19917"/>
                  <a:gd name="T158" fmla="*/ 21916 w 21916"/>
                  <a:gd name="T159" fmla="*/ 19917 h 1991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916" h="19917">
                    <a:moveTo>
                      <a:pt x="20898" y="8742"/>
                    </a:moveTo>
                    <a:cubicBezTo>
                      <a:pt x="20898" y="14007"/>
                      <a:pt x="16872" y="18824"/>
                      <a:pt x="11952" y="19470"/>
                    </a:cubicBezTo>
                    <a:cubicBezTo>
                      <a:pt x="11952" y="19470"/>
                      <a:pt x="11927" y="19470"/>
                      <a:pt x="11927" y="19470"/>
                    </a:cubicBezTo>
                    <a:cubicBezTo>
                      <a:pt x="3280" y="19917"/>
                      <a:pt x="0" y="10580"/>
                      <a:pt x="3827" y="6209"/>
                    </a:cubicBezTo>
                    <a:cubicBezTo>
                      <a:pt x="8001" y="1441"/>
                      <a:pt x="16822" y="5414"/>
                      <a:pt x="17295" y="12293"/>
                    </a:cubicBezTo>
                    <a:cubicBezTo>
                      <a:pt x="17667" y="17558"/>
                      <a:pt x="13816" y="18849"/>
                      <a:pt x="11952" y="19470"/>
                    </a:cubicBezTo>
                    <a:cubicBezTo>
                      <a:pt x="16872" y="18824"/>
                      <a:pt x="20898" y="14007"/>
                      <a:pt x="20898" y="8742"/>
                    </a:cubicBezTo>
                    <a:cubicBezTo>
                      <a:pt x="20898" y="5389"/>
                      <a:pt x="19307" y="2658"/>
                      <a:pt x="16872" y="1292"/>
                    </a:cubicBezTo>
                    <a:cubicBezTo>
                      <a:pt x="16723" y="1217"/>
                      <a:pt x="16524" y="1093"/>
                      <a:pt x="16375" y="1019"/>
                    </a:cubicBezTo>
                    <a:cubicBezTo>
                      <a:pt x="16127" y="919"/>
                      <a:pt x="15829" y="770"/>
                      <a:pt x="15605" y="671"/>
                    </a:cubicBezTo>
                    <a:cubicBezTo>
                      <a:pt x="15182" y="522"/>
                      <a:pt x="15182" y="522"/>
                      <a:pt x="15182" y="522"/>
                    </a:cubicBezTo>
                    <a:cubicBezTo>
                      <a:pt x="15033" y="472"/>
                      <a:pt x="14835" y="423"/>
                      <a:pt x="14685" y="373"/>
                    </a:cubicBezTo>
                    <a:cubicBezTo>
                      <a:pt x="14338" y="274"/>
                      <a:pt x="14338" y="274"/>
                      <a:pt x="14338" y="274"/>
                    </a:cubicBezTo>
                    <a:cubicBezTo>
                      <a:pt x="14238" y="249"/>
                      <a:pt x="14089" y="224"/>
                      <a:pt x="13990" y="199"/>
                    </a:cubicBezTo>
                    <a:cubicBezTo>
                      <a:pt x="13716" y="149"/>
                      <a:pt x="13716" y="149"/>
                      <a:pt x="13716" y="149"/>
                    </a:cubicBezTo>
                    <a:cubicBezTo>
                      <a:pt x="13617" y="125"/>
                      <a:pt x="13518" y="125"/>
                      <a:pt x="13418" y="100"/>
                    </a:cubicBezTo>
                    <a:cubicBezTo>
                      <a:pt x="13170" y="75"/>
                      <a:pt x="13170" y="75"/>
                      <a:pt x="13170" y="75"/>
                    </a:cubicBezTo>
                    <a:cubicBezTo>
                      <a:pt x="13095" y="50"/>
                      <a:pt x="12996" y="50"/>
                      <a:pt x="12921" y="50"/>
                    </a:cubicBezTo>
                    <a:cubicBezTo>
                      <a:pt x="12698" y="25"/>
                      <a:pt x="12698" y="25"/>
                      <a:pt x="12698" y="25"/>
                    </a:cubicBezTo>
                    <a:cubicBezTo>
                      <a:pt x="12648" y="25"/>
                      <a:pt x="12548" y="25"/>
                      <a:pt x="12474" y="0"/>
                    </a:cubicBezTo>
                    <a:cubicBezTo>
                      <a:pt x="12275" y="0"/>
                      <a:pt x="12275" y="0"/>
                      <a:pt x="12275" y="0"/>
                    </a:cubicBezTo>
                    <a:cubicBezTo>
                      <a:pt x="12201" y="0"/>
                      <a:pt x="12126" y="0"/>
                      <a:pt x="12051" y="0"/>
                    </a:cubicBezTo>
                    <a:cubicBezTo>
                      <a:pt x="11828" y="0"/>
                      <a:pt x="11828" y="0"/>
                      <a:pt x="11828" y="0"/>
                    </a:cubicBezTo>
                    <a:cubicBezTo>
                      <a:pt x="11778" y="0"/>
                      <a:pt x="11679" y="0"/>
                      <a:pt x="11604" y="0"/>
                    </a:cubicBezTo>
                    <a:cubicBezTo>
                      <a:pt x="11381" y="25"/>
                      <a:pt x="11381" y="25"/>
                      <a:pt x="11381" y="25"/>
                    </a:cubicBezTo>
                    <a:cubicBezTo>
                      <a:pt x="11331" y="25"/>
                      <a:pt x="11231" y="25"/>
                      <a:pt x="11157" y="25"/>
                    </a:cubicBezTo>
                    <a:cubicBezTo>
                      <a:pt x="10908" y="50"/>
                      <a:pt x="10908" y="50"/>
                      <a:pt x="10908" y="50"/>
                    </a:cubicBezTo>
                    <a:cubicBezTo>
                      <a:pt x="10834" y="75"/>
                      <a:pt x="10734" y="75"/>
                      <a:pt x="10635" y="75"/>
                    </a:cubicBezTo>
                    <a:cubicBezTo>
                      <a:pt x="10312" y="125"/>
                      <a:pt x="10312" y="125"/>
                      <a:pt x="10312" y="125"/>
                    </a:cubicBezTo>
                    <a:cubicBezTo>
                      <a:pt x="9368" y="323"/>
                      <a:pt x="8921" y="472"/>
                      <a:pt x="8200" y="745"/>
                    </a:cubicBezTo>
                    <a:cubicBezTo>
                      <a:pt x="7678" y="969"/>
                      <a:pt x="7678" y="969"/>
                      <a:pt x="7678" y="969"/>
                    </a:cubicBezTo>
                    <a:cubicBezTo>
                      <a:pt x="7032" y="1317"/>
                      <a:pt x="6982" y="1341"/>
                      <a:pt x="6585" y="1590"/>
                    </a:cubicBezTo>
                    <a:cubicBezTo>
                      <a:pt x="6038" y="1962"/>
                      <a:pt x="6038" y="1962"/>
                      <a:pt x="6038" y="1962"/>
                    </a:cubicBezTo>
                    <a:cubicBezTo>
                      <a:pt x="5814" y="2161"/>
                      <a:pt x="5491" y="2409"/>
                      <a:pt x="5268" y="2608"/>
                    </a:cubicBezTo>
                    <a:cubicBezTo>
                      <a:pt x="4746" y="3130"/>
                      <a:pt x="4746" y="3130"/>
                      <a:pt x="4746" y="3130"/>
                    </a:cubicBezTo>
                    <a:cubicBezTo>
                      <a:pt x="4572" y="3328"/>
                      <a:pt x="4323" y="3601"/>
                      <a:pt x="4150" y="3825"/>
                    </a:cubicBezTo>
                    <a:cubicBezTo>
                      <a:pt x="3702" y="4421"/>
                      <a:pt x="3702" y="4421"/>
                      <a:pt x="3702" y="4421"/>
                    </a:cubicBezTo>
                    <a:cubicBezTo>
                      <a:pt x="3578" y="4644"/>
                      <a:pt x="3379" y="4942"/>
                      <a:pt x="3255" y="5166"/>
                    </a:cubicBezTo>
                    <a:cubicBezTo>
                      <a:pt x="2907" y="5861"/>
                      <a:pt x="2907" y="5861"/>
                      <a:pt x="2907" y="5861"/>
                    </a:cubicBezTo>
                    <a:cubicBezTo>
                      <a:pt x="2808" y="6085"/>
                      <a:pt x="2683" y="6408"/>
                      <a:pt x="2584" y="6656"/>
                    </a:cubicBezTo>
                    <a:cubicBezTo>
                      <a:pt x="2360" y="7401"/>
                      <a:pt x="2360" y="7401"/>
                      <a:pt x="2360" y="7401"/>
                    </a:cubicBezTo>
                    <a:cubicBezTo>
                      <a:pt x="2311" y="7649"/>
                      <a:pt x="2211" y="7997"/>
                      <a:pt x="2186" y="8245"/>
                    </a:cubicBezTo>
                    <a:cubicBezTo>
                      <a:pt x="2062" y="9040"/>
                      <a:pt x="2062" y="9040"/>
                      <a:pt x="2062" y="9040"/>
                    </a:cubicBezTo>
                    <a:cubicBezTo>
                      <a:pt x="2062" y="9288"/>
                      <a:pt x="2037" y="9661"/>
                      <a:pt x="2037" y="9909"/>
                    </a:cubicBezTo>
                    <a:cubicBezTo>
                      <a:pt x="2062" y="10729"/>
                      <a:pt x="2062" y="10729"/>
                      <a:pt x="2062" y="10729"/>
                    </a:cubicBezTo>
                    <a:cubicBezTo>
                      <a:pt x="2112" y="11151"/>
                      <a:pt x="2186" y="11722"/>
                      <a:pt x="2286" y="12144"/>
                    </a:cubicBezTo>
                    <a:cubicBezTo>
                      <a:pt x="2485" y="12889"/>
                      <a:pt x="2485" y="12889"/>
                      <a:pt x="2485" y="12889"/>
                    </a:cubicBezTo>
                    <a:cubicBezTo>
                      <a:pt x="2559" y="13138"/>
                      <a:pt x="2683" y="13460"/>
                      <a:pt x="2783" y="13709"/>
                    </a:cubicBezTo>
                    <a:cubicBezTo>
                      <a:pt x="3081" y="14404"/>
                      <a:pt x="3081" y="14404"/>
                      <a:pt x="3081" y="14404"/>
                    </a:cubicBezTo>
                    <a:cubicBezTo>
                      <a:pt x="3205" y="14628"/>
                      <a:pt x="3379" y="14926"/>
                      <a:pt x="3503" y="15149"/>
                    </a:cubicBezTo>
                    <a:cubicBezTo>
                      <a:pt x="3926" y="15770"/>
                      <a:pt x="3926" y="15770"/>
                      <a:pt x="3926" y="15770"/>
                    </a:cubicBezTo>
                    <a:cubicBezTo>
                      <a:pt x="4100" y="15969"/>
                      <a:pt x="4299" y="16242"/>
                      <a:pt x="4473" y="16440"/>
                    </a:cubicBezTo>
                    <a:cubicBezTo>
                      <a:pt x="4970" y="16987"/>
                      <a:pt x="4970" y="16987"/>
                      <a:pt x="4970" y="16987"/>
                    </a:cubicBezTo>
                    <a:cubicBezTo>
                      <a:pt x="5168" y="17161"/>
                      <a:pt x="5442" y="17434"/>
                      <a:pt x="5665" y="17608"/>
                    </a:cubicBezTo>
                    <a:cubicBezTo>
                      <a:pt x="6187" y="18005"/>
                      <a:pt x="6187" y="18005"/>
                      <a:pt x="6187" y="18005"/>
                    </a:cubicBezTo>
                    <a:cubicBezTo>
                      <a:pt x="6460" y="18179"/>
                      <a:pt x="6808" y="18427"/>
                      <a:pt x="7082" y="18576"/>
                    </a:cubicBezTo>
                    <a:cubicBezTo>
                      <a:pt x="7579" y="18849"/>
                      <a:pt x="7579" y="18849"/>
                      <a:pt x="7579" y="18849"/>
                    </a:cubicBezTo>
                    <a:cubicBezTo>
                      <a:pt x="7802" y="18949"/>
                      <a:pt x="8125" y="19098"/>
                      <a:pt x="8349" y="19197"/>
                    </a:cubicBezTo>
                    <a:cubicBezTo>
                      <a:pt x="8771" y="19346"/>
                      <a:pt x="8771" y="19346"/>
                      <a:pt x="8771" y="19346"/>
                    </a:cubicBezTo>
                    <a:cubicBezTo>
                      <a:pt x="8921" y="19396"/>
                      <a:pt x="9119" y="19445"/>
                      <a:pt x="9268" y="19495"/>
                    </a:cubicBezTo>
                    <a:cubicBezTo>
                      <a:pt x="9591" y="19594"/>
                      <a:pt x="9591" y="19594"/>
                      <a:pt x="9591" y="19594"/>
                    </a:cubicBezTo>
                    <a:cubicBezTo>
                      <a:pt x="9716" y="19619"/>
                      <a:pt x="9840" y="19644"/>
                      <a:pt x="9964" y="19669"/>
                    </a:cubicBezTo>
                    <a:cubicBezTo>
                      <a:pt x="10238" y="19718"/>
                      <a:pt x="10238" y="19718"/>
                      <a:pt x="10238" y="19718"/>
                    </a:cubicBezTo>
                    <a:cubicBezTo>
                      <a:pt x="10312" y="19743"/>
                      <a:pt x="10436" y="19743"/>
                      <a:pt x="10511" y="19768"/>
                    </a:cubicBezTo>
                    <a:cubicBezTo>
                      <a:pt x="10759" y="19793"/>
                      <a:pt x="10759" y="19793"/>
                      <a:pt x="10759" y="19793"/>
                    </a:cubicBezTo>
                    <a:cubicBezTo>
                      <a:pt x="10834" y="19793"/>
                      <a:pt x="10933" y="19818"/>
                      <a:pt x="11008" y="19818"/>
                    </a:cubicBezTo>
                    <a:cubicBezTo>
                      <a:pt x="11231" y="19843"/>
                      <a:pt x="11231" y="19843"/>
                      <a:pt x="11231" y="19843"/>
                    </a:cubicBezTo>
                    <a:cubicBezTo>
                      <a:pt x="11306" y="19843"/>
                      <a:pt x="11405" y="19843"/>
                      <a:pt x="11455" y="19867"/>
                    </a:cubicBezTo>
                    <a:cubicBezTo>
                      <a:pt x="11679" y="19867"/>
                      <a:pt x="11679" y="19867"/>
                      <a:pt x="11679" y="19867"/>
                    </a:cubicBezTo>
                    <a:cubicBezTo>
                      <a:pt x="11753" y="19867"/>
                      <a:pt x="11828" y="19867"/>
                      <a:pt x="11902" y="19867"/>
                    </a:cubicBezTo>
                    <a:cubicBezTo>
                      <a:pt x="12101" y="19867"/>
                      <a:pt x="12101" y="19867"/>
                      <a:pt x="12101" y="19867"/>
                    </a:cubicBezTo>
                    <a:cubicBezTo>
                      <a:pt x="12176" y="19867"/>
                      <a:pt x="12275" y="19867"/>
                      <a:pt x="12325" y="19867"/>
                    </a:cubicBezTo>
                    <a:cubicBezTo>
                      <a:pt x="12548" y="19843"/>
                      <a:pt x="12548" y="19843"/>
                      <a:pt x="12548" y="19843"/>
                    </a:cubicBezTo>
                    <a:cubicBezTo>
                      <a:pt x="12623" y="19843"/>
                      <a:pt x="12722" y="19843"/>
                      <a:pt x="12797" y="19843"/>
                    </a:cubicBezTo>
                    <a:cubicBezTo>
                      <a:pt x="13045" y="19818"/>
                      <a:pt x="13045" y="19818"/>
                      <a:pt x="13045" y="19818"/>
                    </a:cubicBezTo>
                    <a:cubicBezTo>
                      <a:pt x="13120" y="19793"/>
                      <a:pt x="13219" y="19793"/>
                      <a:pt x="13294" y="19793"/>
                    </a:cubicBezTo>
                    <a:cubicBezTo>
                      <a:pt x="13617" y="19743"/>
                      <a:pt x="13617" y="19743"/>
                      <a:pt x="13617" y="19743"/>
                    </a:cubicBezTo>
                    <a:cubicBezTo>
                      <a:pt x="14362" y="19594"/>
                      <a:pt x="14835" y="19470"/>
                      <a:pt x="15630" y="19172"/>
                    </a:cubicBezTo>
                    <a:cubicBezTo>
                      <a:pt x="16152" y="18949"/>
                      <a:pt x="16152" y="18949"/>
                      <a:pt x="16152" y="18949"/>
                    </a:cubicBezTo>
                    <a:cubicBezTo>
                      <a:pt x="16798" y="18626"/>
                      <a:pt x="16847" y="18601"/>
                      <a:pt x="17270" y="18353"/>
                    </a:cubicBezTo>
                    <a:cubicBezTo>
                      <a:pt x="17816" y="17980"/>
                      <a:pt x="17816" y="17980"/>
                      <a:pt x="17816" y="17980"/>
                    </a:cubicBezTo>
                    <a:cubicBezTo>
                      <a:pt x="18065" y="17781"/>
                      <a:pt x="18388" y="17533"/>
                      <a:pt x="18612" y="17334"/>
                    </a:cubicBezTo>
                    <a:cubicBezTo>
                      <a:pt x="19133" y="16838"/>
                      <a:pt x="19133" y="16838"/>
                      <a:pt x="19133" y="16838"/>
                    </a:cubicBezTo>
                    <a:cubicBezTo>
                      <a:pt x="19307" y="16614"/>
                      <a:pt x="19556" y="16341"/>
                      <a:pt x="19730" y="16142"/>
                    </a:cubicBezTo>
                    <a:cubicBezTo>
                      <a:pt x="20177" y="15522"/>
                      <a:pt x="20177" y="15522"/>
                      <a:pt x="20177" y="15522"/>
                    </a:cubicBezTo>
                    <a:cubicBezTo>
                      <a:pt x="20326" y="15323"/>
                      <a:pt x="20525" y="15025"/>
                      <a:pt x="20649" y="14777"/>
                    </a:cubicBezTo>
                    <a:cubicBezTo>
                      <a:pt x="20997" y="14106"/>
                      <a:pt x="20997" y="14106"/>
                      <a:pt x="20997" y="14106"/>
                    </a:cubicBezTo>
                    <a:cubicBezTo>
                      <a:pt x="21096" y="13883"/>
                      <a:pt x="21246" y="13560"/>
                      <a:pt x="21320" y="13311"/>
                    </a:cubicBezTo>
                    <a:cubicBezTo>
                      <a:pt x="21569" y="12566"/>
                      <a:pt x="21569" y="12566"/>
                      <a:pt x="21569" y="12566"/>
                    </a:cubicBezTo>
                    <a:cubicBezTo>
                      <a:pt x="21618" y="12318"/>
                      <a:pt x="21693" y="11970"/>
                      <a:pt x="21743" y="11722"/>
                    </a:cubicBezTo>
                    <a:cubicBezTo>
                      <a:pt x="21867" y="10927"/>
                      <a:pt x="21867" y="10927"/>
                      <a:pt x="21867" y="10927"/>
                    </a:cubicBezTo>
                    <a:cubicBezTo>
                      <a:pt x="21892" y="10629"/>
                      <a:pt x="21916" y="10257"/>
                      <a:pt x="21916" y="9959"/>
                    </a:cubicBezTo>
                    <a:cubicBezTo>
                      <a:pt x="21892" y="9139"/>
                      <a:pt x="21892" y="9139"/>
                      <a:pt x="21892" y="9139"/>
                    </a:cubicBezTo>
                    <a:cubicBezTo>
                      <a:pt x="21842" y="8891"/>
                      <a:pt x="21817" y="8543"/>
                      <a:pt x="21767" y="8270"/>
                    </a:cubicBezTo>
                    <a:cubicBezTo>
                      <a:pt x="21618" y="7500"/>
                      <a:pt x="21618" y="7500"/>
                      <a:pt x="21618" y="7500"/>
                    </a:cubicBezTo>
                    <a:cubicBezTo>
                      <a:pt x="21544" y="7252"/>
                      <a:pt x="21444" y="6929"/>
                      <a:pt x="21370" y="6681"/>
                    </a:cubicBezTo>
                    <a:cubicBezTo>
                      <a:pt x="21096" y="5961"/>
                      <a:pt x="21096" y="5961"/>
                      <a:pt x="21096" y="5961"/>
                    </a:cubicBezTo>
                    <a:cubicBezTo>
                      <a:pt x="20972" y="5737"/>
                      <a:pt x="20848" y="5414"/>
                      <a:pt x="20724" y="5191"/>
                    </a:cubicBezTo>
                    <a:cubicBezTo>
                      <a:pt x="20326" y="4545"/>
                      <a:pt x="20326" y="4545"/>
                      <a:pt x="20326" y="4545"/>
                    </a:cubicBezTo>
                    <a:cubicBezTo>
                      <a:pt x="20177" y="4346"/>
                      <a:pt x="19978" y="4048"/>
                      <a:pt x="19829" y="3850"/>
                    </a:cubicBezTo>
                    <a:cubicBezTo>
                      <a:pt x="19357" y="3279"/>
                      <a:pt x="19357" y="3279"/>
                      <a:pt x="19357" y="3279"/>
                    </a:cubicBezTo>
                    <a:cubicBezTo>
                      <a:pt x="19158" y="3080"/>
                      <a:pt x="18910" y="2832"/>
                      <a:pt x="18711" y="2633"/>
                    </a:cubicBezTo>
                    <a:cubicBezTo>
                      <a:pt x="18189" y="2186"/>
                      <a:pt x="18189" y="2186"/>
                      <a:pt x="18189" y="2186"/>
                    </a:cubicBezTo>
                    <a:cubicBezTo>
                      <a:pt x="17493" y="1664"/>
                      <a:pt x="17419" y="1615"/>
                      <a:pt x="16872" y="1292"/>
                    </a:cubicBezTo>
                    <a:cubicBezTo>
                      <a:pt x="19307" y="2658"/>
                      <a:pt x="20898" y="5389"/>
                      <a:pt x="20898" y="8742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18" name="Freeform 68"/>
              <p:cNvSpPr>
                <a:spLocks noChangeAspect="1"/>
              </p:cNvSpPr>
              <p:nvPr/>
            </p:nvSpPr>
            <p:spPr bwMode="auto">
              <a:xfrm>
                <a:off x="2176" y="1566"/>
                <a:ext cx="1315" cy="1309"/>
              </a:xfrm>
              <a:custGeom>
                <a:avLst/>
                <a:gdLst>
                  <a:gd name="T0" fmla="*/ 0 w 10958"/>
                  <a:gd name="T1" fmla="*/ 0 h 10909"/>
                  <a:gd name="T2" fmla="*/ 0 w 10958"/>
                  <a:gd name="T3" fmla="*/ 0 h 10909"/>
                  <a:gd name="T4" fmla="*/ 0 w 10958"/>
                  <a:gd name="T5" fmla="*/ 0 h 10909"/>
                  <a:gd name="T6" fmla="*/ 0 w 10958"/>
                  <a:gd name="T7" fmla="*/ 0 h 10909"/>
                  <a:gd name="T8" fmla="*/ 0 w 10958"/>
                  <a:gd name="T9" fmla="*/ 0 h 10909"/>
                  <a:gd name="T10" fmla="*/ 0 w 10958"/>
                  <a:gd name="T11" fmla="*/ 0 h 10909"/>
                  <a:gd name="T12" fmla="*/ 0 w 10958"/>
                  <a:gd name="T13" fmla="*/ 0 h 10909"/>
                  <a:gd name="T14" fmla="*/ 0 w 10958"/>
                  <a:gd name="T15" fmla="*/ 0 h 10909"/>
                  <a:gd name="T16" fmla="*/ 0 w 10958"/>
                  <a:gd name="T17" fmla="*/ 0 h 10909"/>
                  <a:gd name="T18" fmla="*/ 0 w 10958"/>
                  <a:gd name="T19" fmla="*/ 0 h 10909"/>
                  <a:gd name="T20" fmla="*/ 0 w 10958"/>
                  <a:gd name="T21" fmla="*/ 0 h 10909"/>
                  <a:gd name="T22" fmla="*/ 0 w 10958"/>
                  <a:gd name="T23" fmla="*/ 0 h 10909"/>
                  <a:gd name="T24" fmla="*/ 0 w 10958"/>
                  <a:gd name="T25" fmla="*/ 0 h 10909"/>
                  <a:gd name="T26" fmla="*/ 0 w 10958"/>
                  <a:gd name="T27" fmla="*/ 0 h 10909"/>
                  <a:gd name="T28" fmla="*/ 0 w 10958"/>
                  <a:gd name="T29" fmla="*/ 0 h 10909"/>
                  <a:gd name="T30" fmla="*/ 0 w 10958"/>
                  <a:gd name="T31" fmla="*/ 0 h 10909"/>
                  <a:gd name="T32" fmla="*/ 0 w 10958"/>
                  <a:gd name="T33" fmla="*/ 0 h 10909"/>
                  <a:gd name="T34" fmla="*/ 0 w 10958"/>
                  <a:gd name="T35" fmla="*/ 0 h 10909"/>
                  <a:gd name="T36" fmla="*/ 0 w 10958"/>
                  <a:gd name="T37" fmla="*/ 0 h 10909"/>
                  <a:gd name="T38" fmla="*/ 0 w 10958"/>
                  <a:gd name="T39" fmla="*/ 0 h 10909"/>
                  <a:gd name="T40" fmla="*/ 0 w 10958"/>
                  <a:gd name="T41" fmla="*/ 0 h 10909"/>
                  <a:gd name="T42" fmla="*/ 0 w 10958"/>
                  <a:gd name="T43" fmla="*/ 0 h 10909"/>
                  <a:gd name="T44" fmla="*/ 0 w 10958"/>
                  <a:gd name="T45" fmla="*/ 0 h 10909"/>
                  <a:gd name="T46" fmla="*/ 0 w 10958"/>
                  <a:gd name="T47" fmla="*/ 0 h 10909"/>
                  <a:gd name="T48" fmla="*/ 0 w 10958"/>
                  <a:gd name="T49" fmla="*/ 0 h 10909"/>
                  <a:gd name="T50" fmla="*/ 0 w 10958"/>
                  <a:gd name="T51" fmla="*/ 0 h 10909"/>
                  <a:gd name="T52" fmla="*/ 0 w 10958"/>
                  <a:gd name="T53" fmla="*/ 0 h 10909"/>
                  <a:gd name="T54" fmla="*/ 0 w 10958"/>
                  <a:gd name="T55" fmla="*/ 0 h 10909"/>
                  <a:gd name="T56" fmla="*/ 0 w 10958"/>
                  <a:gd name="T57" fmla="*/ 0 h 10909"/>
                  <a:gd name="T58" fmla="*/ 0 w 10958"/>
                  <a:gd name="T59" fmla="*/ 0 h 10909"/>
                  <a:gd name="T60" fmla="*/ 0 w 10958"/>
                  <a:gd name="T61" fmla="*/ 0 h 10909"/>
                  <a:gd name="T62" fmla="*/ 0 w 10958"/>
                  <a:gd name="T63" fmla="*/ 0 h 10909"/>
                  <a:gd name="T64" fmla="*/ 0 w 10958"/>
                  <a:gd name="T65" fmla="*/ 0 h 10909"/>
                  <a:gd name="T66" fmla="*/ 0 w 10958"/>
                  <a:gd name="T67" fmla="*/ 0 h 10909"/>
                  <a:gd name="T68" fmla="*/ 0 w 10958"/>
                  <a:gd name="T69" fmla="*/ 0 h 10909"/>
                  <a:gd name="T70" fmla="*/ 0 w 10958"/>
                  <a:gd name="T71" fmla="*/ 0 h 10909"/>
                  <a:gd name="T72" fmla="*/ 0 w 10958"/>
                  <a:gd name="T73" fmla="*/ 0 h 10909"/>
                  <a:gd name="T74" fmla="*/ 0 w 10958"/>
                  <a:gd name="T75" fmla="*/ 0 h 10909"/>
                  <a:gd name="T76" fmla="*/ 0 w 10958"/>
                  <a:gd name="T77" fmla="*/ 0 h 10909"/>
                  <a:gd name="T78" fmla="*/ 0 w 10958"/>
                  <a:gd name="T79" fmla="*/ 0 h 10909"/>
                  <a:gd name="T80" fmla="*/ 0 w 10958"/>
                  <a:gd name="T81" fmla="*/ 0 h 10909"/>
                  <a:gd name="T82" fmla="*/ 0 w 10958"/>
                  <a:gd name="T83" fmla="*/ 0 h 10909"/>
                  <a:gd name="T84" fmla="*/ 0 w 10958"/>
                  <a:gd name="T85" fmla="*/ 0 h 10909"/>
                  <a:gd name="T86" fmla="*/ 0 w 10958"/>
                  <a:gd name="T87" fmla="*/ 0 h 10909"/>
                  <a:gd name="T88" fmla="*/ 0 w 10958"/>
                  <a:gd name="T89" fmla="*/ 0 h 10909"/>
                  <a:gd name="T90" fmla="*/ 0 w 10958"/>
                  <a:gd name="T91" fmla="*/ 0 h 10909"/>
                  <a:gd name="T92" fmla="*/ 0 w 10958"/>
                  <a:gd name="T93" fmla="*/ 0 h 10909"/>
                  <a:gd name="T94" fmla="*/ 0 w 10958"/>
                  <a:gd name="T95" fmla="*/ 0 h 10909"/>
                  <a:gd name="T96" fmla="*/ 0 w 10958"/>
                  <a:gd name="T97" fmla="*/ 0 h 10909"/>
                  <a:gd name="T98" fmla="*/ 0 w 10958"/>
                  <a:gd name="T99" fmla="*/ 0 h 10909"/>
                  <a:gd name="T100" fmla="*/ 0 w 10958"/>
                  <a:gd name="T101" fmla="*/ 0 h 10909"/>
                  <a:gd name="T102" fmla="*/ 0 w 10958"/>
                  <a:gd name="T103" fmla="*/ 0 h 1090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958"/>
                  <a:gd name="T157" fmla="*/ 0 h 10909"/>
                  <a:gd name="T158" fmla="*/ 10958 w 10958"/>
                  <a:gd name="T159" fmla="*/ 10909 h 1090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958" h="10909">
                    <a:moveTo>
                      <a:pt x="10449" y="4374"/>
                    </a:moveTo>
                    <a:cubicBezTo>
                      <a:pt x="10449" y="6560"/>
                      <a:pt x="9070" y="8586"/>
                      <a:pt x="7194" y="9405"/>
                    </a:cubicBezTo>
                    <a:cubicBezTo>
                      <a:pt x="7119" y="9443"/>
                      <a:pt x="7032" y="9480"/>
                      <a:pt x="6970" y="9517"/>
                    </a:cubicBezTo>
                    <a:cubicBezTo>
                      <a:pt x="3678" y="10909"/>
                      <a:pt x="0" y="7157"/>
                      <a:pt x="1367" y="3790"/>
                    </a:cubicBezTo>
                    <a:cubicBezTo>
                      <a:pt x="2460" y="1094"/>
                      <a:pt x="6958" y="1206"/>
                      <a:pt x="8474" y="4722"/>
                    </a:cubicBezTo>
                    <a:cubicBezTo>
                      <a:pt x="9269" y="6573"/>
                      <a:pt x="8734" y="8548"/>
                      <a:pt x="7194" y="9405"/>
                    </a:cubicBezTo>
                    <a:cubicBezTo>
                      <a:pt x="9070" y="8586"/>
                      <a:pt x="10449" y="6560"/>
                      <a:pt x="10449" y="4374"/>
                    </a:cubicBezTo>
                    <a:cubicBezTo>
                      <a:pt x="10449" y="2696"/>
                      <a:pt x="9654" y="1330"/>
                      <a:pt x="8436" y="647"/>
                    </a:cubicBezTo>
                    <a:cubicBezTo>
                      <a:pt x="8362" y="609"/>
                      <a:pt x="8262" y="547"/>
                      <a:pt x="8188" y="510"/>
                    </a:cubicBezTo>
                    <a:cubicBezTo>
                      <a:pt x="8064" y="460"/>
                      <a:pt x="7914" y="386"/>
                      <a:pt x="7803" y="336"/>
                    </a:cubicBezTo>
                    <a:cubicBezTo>
                      <a:pt x="7591" y="261"/>
                      <a:pt x="7591" y="261"/>
                      <a:pt x="7591" y="261"/>
                    </a:cubicBezTo>
                    <a:cubicBezTo>
                      <a:pt x="7517" y="237"/>
                      <a:pt x="7418" y="212"/>
                      <a:pt x="7343" y="187"/>
                    </a:cubicBezTo>
                    <a:cubicBezTo>
                      <a:pt x="7169" y="137"/>
                      <a:pt x="7169" y="137"/>
                      <a:pt x="7169" y="137"/>
                    </a:cubicBezTo>
                    <a:cubicBezTo>
                      <a:pt x="7119" y="125"/>
                      <a:pt x="7045" y="112"/>
                      <a:pt x="6995" y="100"/>
                    </a:cubicBezTo>
                    <a:cubicBezTo>
                      <a:pt x="6858" y="75"/>
                      <a:pt x="6858" y="75"/>
                      <a:pt x="6858" y="75"/>
                    </a:cubicBezTo>
                    <a:cubicBezTo>
                      <a:pt x="6809" y="63"/>
                      <a:pt x="6759" y="63"/>
                      <a:pt x="6709" y="50"/>
                    </a:cubicBezTo>
                    <a:cubicBezTo>
                      <a:pt x="6585" y="38"/>
                      <a:pt x="6585" y="38"/>
                      <a:pt x="6585" y="38"/>
                    </a:cubicBezTo>
                    <a:cubicBezTo>
                      <a:pt x="6548" y="25"/>
                      <a:pt x="6498" y="25"/>
                      <a:pt x="6461" y="25"/>
                    </a:cubicBezTo>
                    <a:cubicBezTo>
                      <a:pt x="6349" y="13"/>
                      <a:pt x="6349" y="13"/>
                      <a:pt x="6349" y="13"/>
                    </a:cubicBezTo>
                    <a:cubicBezTo>
                      <a:pt x="6324" y="13"/>
                      <a:pt x="6274" y="13"/>
                      <a:pt x="6237" y="0"/>
                    </a:cubicBezTo>
                    <a:cubicBezTo>
                      <a:pt x="6138" y="0"/>
                      <a:pt x="6138" y="0"/>
                      <a:pt x="6138" y="0"/>
                    </a:cubicBezTo>
                    <a:cubicBezTo>
                      <a:pt x="6101" y="0"/>
                      <a:pt x="6063" y="0"/>
                      <a:pt x="6026" y="0"/>
                    </a:cubicBezTo>
                    <a:cubicBezTo>
                      <a:pt x="5914" y="0"/>
                      <a:pt x="5914" y="0"/>
                      <a:pt x="5914" y="0"/>
                    </a:cubicBezTo>
                    <a:cubicBezTo>
                      <a:pt x="5889" y="0"/>
                      <a:pt x="5840" y="0"/>
                      <a:pt x="5802" y="0"/>
                    </a:cubicBezTo>
                    <a:cubicBezTo>
                      <a:pt x="5691" y="13"/>
                      <a:pt x="5691" y="13"/>
                      <a:pt x="5691" y="13"/>
                    </a:cubicBezTo>
                    <a:cubicBezTo>
                      <a:pt x="5666" y="13"/>
                      <a:pt x="5616" y="13"/>
                      <a:pt x="5579" y="13"/>
                    </a:cubicBezTo>
                    <a:cubicBezTo>
                      <a:pt x="5454" y="25"/>
                      <a:pt x="5454" y="25"/>
                      <a:pt x="5454" y="25"/>
                    </a:cubicBezTo>
                    <a:cubicBezTo>
                      <a:pt x="5417" y="38"/>
                      <a:pt x="5367" y="38"/>
                      <a:pt x="5318" y="38"/>
                    </a:cubicBezTo>
                    <a:cubicBezTo>
                      <a:pt x="5156" y="63"/>
                      <a:pt x="5156" y="63"/>
                      <a:pt x="5156" y="63"/>
                    </a:cubicBezTo>
                    <a:cubicBezTo>
                      <a:pt x="4684" y="162"/>
                      <a:pt x="4461" y="237"/>
                      <a:pt x="4100" y="373"/>
                    </a:cubicBezTo>
                    <a:cubicBezTo>
                      <a:pt x="3839" y="485"/>
                      <a:pt x="3839" y="485"/>
                      <a:pt x="3839" y="485"/>
                    </a:cubicBezTo>
                    <a:cubicBezTo>
                      <a:pt x="3516" y="659"/>
                      <a:pt x="3491" y="671"/>
                      <a:pt x="3293" y="796"/>
                    </a:cubicBezTo>
                    <a:cubicBezTo>
                      <a:pt x="3019" y="982"/>
                      <a:pt x="3019" y="982"/>
                      <a:pt x="3019" y="982"/>
                    </a:cubicBezTo>
                    <a:cubicBezTo>
                      <a:pt x="2907" y="1081"/>
                      <a:pt x="2746" y="1206"/>
                      <a:pt x="2634" y="1305"/>
                    </a:cubicBezTo>
                    <a:cubicBezTo>
                      <a:pt x="2373" y="1566"/>
                      <a:pt x="2373" y="1566"/>
                      <a:pt x="2373" y="1566"/>
                    </a:cubicBezTo>
                    <a:cubicBezTo>
                      <a:pt x="2286" y="1665"/>
                      <a:pt x="2162" y="1802"/>
                      <a:pt x="2075" y="1914"/>
                    </a:cubicBezTo>
                    <a:cubicBezTo>
                      <a:pt x="1851" y="2212"/>
                      <a:pt x="1851" y="2212"/>
                      <a:pt x="1851" y="2212"/>
                    </a:cubicBezTo>
                    <a:cubicBezTo>
                      <a:pt x="1789" y="2324"/>
                      <a:pt x="1690" y="2473"/>
                      <a:pt x="1628" y="2585"/>
                    </a:cubicBezTo>
                    <a:cubicBezTo>
                      <a:pt x="1454" y="2933"/>
                      <a:pt x="1454" y="2933"/>
                      <a:pt x="1454" y="2933"/>
                    </a:cubicBezTo>
                    <a:cubicBezTo>
                      <a:pt x="1404" y="3044"/>
                      <a:pt x="1342" y="3206"/>
                      <a:pt x="1292" y="3330"/>
                    </a:cubicBezTo>
                    <a:cubicBezTo>
                      <a:pt x="1180" y="3703"/>
                      <a:pt x="1180" y="3703"/>
                      <a:pt x="1180" y="3703"/>
                    </a:cubicBezTo>
                    <a:cubicBezTo>
                      <a:pt x="1156" y="3827"/>
                      <a:pt x="1106" y="4001"/>
                      <a:pt x="1093" y="4125"/>
                    </a:cubicBezTo>
                    <a:cubicBezTo>
                      <a:pt x="1031" y="4523"/>
                      <a:pt x="1031" y="4523"/>
                      <a:pt x="1031" y="4523"/>
                    </a:cubicBezTo>
                    <a:cubicBezTo>
                      <a:pt x="1031" y="4647"/>
                      <a:pt x="1019" y="4833"/>
                      <a:pt x="1019" y="4958"/>
                    </a:cubicBezTo>
                    <a:cubicBezTo>
                      <a:pt x="1031" y="5368"/>
                      <a:pt x="1031" y="5368"/>
                      <a:pt x="1031" y="5368"/>
                    </a:cubicBezTo>
                    <a:cubicBezTo>
                      <a:pt x="1056" y="5579"/>
                      <a:pt x="1093" y="5865"/>
                      <a:pt x="1143" y="6076"/>
                    </a:cubicBezTo>
                    <a:cubicBezTo>
                      <a:pt x="1243" y="6449"/>
                      <a:pt x="1243" y="6449"/>
                      <a:pt x="1243" y="6449"/>
                    </a:cubicBezTo>
                    <a:cubicBezTo>
                      <a:pt x="1280" y="6573"/>
                      <a:pt x="1342" y="6734"/>
                      <a:pt x="1392" y="6859"/>
                    </a:cubicBezTo>
                    <a:cubicBezTo>
                      <a:pt x="1541" y="7206"/>
                      <a:pt x="1541" y="7206"/>
                      <a:pt x="1541" y="7206"/>
                    </a:cubicBezTo>
                    <a:cubicBezTo>
                      <a:pt x="1603" y="7318"/>
                      <a:pt x="1690" y="7467"/>
                      <a:pt x="1752" y="7579"/>
                    </a:cubicBezTo>
                    <a:cubicBezTo>
                      <a:pt x="1963" y="7890"/>
                      <a:pt x="1963" y="7890"/>
                      <a:pt x="1963" y="7890"/>
                    </a:cubicBezTo>
                    <a:cubicBezTo>
                      <a:pt x="2050" y="7989"/>
                      <a:pt x="2150" y="8126"/>
                      <a:pt x="2237" y="8225"/>
                    </a:cubicBezTo>
                    <a:cubicBezTo>
                      <a:pt x="2485" y="8499"/>
                      <a:pt x="2485" y="8499"/>
                      <a:pt x="2485" y="8499"/>
                    </a:cubicBezTo>
                    <a:cubicBezTo>
                      <a:pt x="2584" y="8586"/>
                      <a:pt x="2721" y="8722"/>
                      <a:pt x="2833" y="8809"/>
                    </a:cubicBezTo>
                    <a:cubicBezTo>
                      <a:pt x="3094" y="9008"/>
                      <a:pt x="3094" y="9008"/>
                      <a:pt x="3094" y="9008"/>
                    </a:cubicBezTo>
                    <a:cubicBezTo>
                      <a:pt x="3230" y="9095"/>
                      <a:pt x="3404" y="9219"/>
                      <a:pt x="3541" y="9294"/>
                    </a:cubicBezTo>
                    <a:cubicBezTo>
                      <a:pt x="3790" y="9430"/>
                      <a:pt x="3790" y="9430"/>
                      <a:pt x="3790" y="9430"/>
                    </a:cubicBezTo>
                    <a:cubicBezTo>
                      <a:pt x="3901" y="9480"/>
                      <a:pt x="4063" y="9555"/>
                      <a:pt x="4175" y="9604"/>
                    </a:cubicBezTo>
                    <a:cubicBezTo>
                      <a:pt x="4386" y="9679"/>
                      <a:pt x="4386" y="9679"/>
                      <a:pt x="4386" y="9679"/>
                    </a:cubicBezTo>
                    <a:cubicBezTo>
                      <a:pt x="4461" y="9704"/>
                      <a:pt x="4560" y="9729"/>
                      <a:pt x="4634" y="9753"/>
                    </a:cubicBezTo>
                    <a:cubicBezTo>
                      <a:pt x="4796" y="9803"/>
                      <a:pt x="4796" y="9803"/>
                      <a:pt x="4796" y="9803"/>
                    </a:cubicBezTo>
                    <a:cubicBezTo>
                      <a:pt x="4858" y="9815"/>
                      <a:pt x="4920" y="9828"/>
                      <a:pt x="4982" y="9840"/>
                    </a:cubicBezTo>
                    <a:cubicBezTo>
                      <a:pt x="5119" y="9865"/>
                      <a:pt x="5119" y="9865"/>
                      <a:pt x="5119" y="9865"/>
                    </a:cubicBezTo>
                    <a:cubicBezTo>
                      <a:pt x="5156" y="9878"/>
                      <a:pt x="5218" y="9878"/>
                      <a:pt x="5256" y="9890"/>
                    </a:cubicBezTo>
                    <a:cubicBezTo>
                      <a:pt x="5380" y="9902"/>
                      <a:pt x="5380" y="9902"/>
                      <a:pt x="5380" y="9902"/>
                    </a:cubicBezTo>
                    <a:cubicBezTo>
                      <a:pt x="5417" y="9902"/>
                      <a:pt x="5467" y="9915"/>
                      <a:pt x="5504" y="9915"/>
                    </a:cubicBezTo>
                    <a:cubicBezTo>
                      <a:pt x="5616" y="9927"/>
                      <a:pt x="5616" y="9927"/>
                      <a:pt x="5616" y="9927"/>
                    </a:cubicBezTo>
                    <a:cubicBezTo>
                      <a:pt x="5653" y="9927"/>
                      <a:pt x="5703" y="9927"/>
                      <a:pt x="5728" y="9940"/>
                    </a:cubicBezTo>
                    <a:cubicBezTo>
                      <a:pt x="5840" y="9940"/>
                      <a:pt x="5840" y="9940"/>
                      <a:pt x="5840" y="9940"/>
                    </a:cubicBezTo>
                    <a:cubicBezTo>
                      <a:pt x="5877" y="9940"/>
                      <a:pt x="5914" y="9940"/>
                      <a:pt x="5951" y="9940"/>
                    </a:cubicBezTo>
                    <a:cubicBezTo>
                      <a:pt x="6051" y="9940"/>
                      <a:pt x="6051" y="9940"/>
                      <a:pt x="6051" y="9940"/>
                    </a:cubicBezTo>
                    <a:cubicBezTo>
                      <a:pt x="6088" y="9940"/>
                      <a:pt x="6138" y="9940"/>
                      <a:pt x="6163" y="9940"/>
                    </a:cubicBezTo>
                    <a:cubicBezTo>
                      <a:pt x="6274" y="9927"/>
                      <a:pt x="6274" y="9927"/>
                      <a:pt x="6274" y="9927"/>
                    </a:cubicBezTo>
                    <a:cubicBezTo>
                      <a:pt x="6312" y="9927"/>
                      <a:pt x="6361" y="9927"/>
                      <a:pt x="6399" y="9927"/>
                    </a:cubicBezTo>
                    <a:cubicBezTo>
                      <a:pt x="6523" y="9915"/>
                      <a:pt x="6523" y="9915"/>
                      <a:pt x="6523" y="9915"/>
                    </a:cubicBezTo>
                    <a:cubicBezTo>
                      <a:pt x="6560" y="9902"/>
                      <a:pt x="6610" y="9902"/>
                      <a:pt x="6647" y="9902"/>
                    </a:cubicBezTo>
                    <a:cubicBezTo>
                      <a:pt x="6809" y="9878"/>
                      <a:pt x="6809" y="9878"/>
                      <a:pt x="6809" y="9878"/>
                    </a:cubicBezTo>
                    <a:cubicBezTo>
                      <a:pt x="7181" y="9803"/>
                      <a:pt x="7418" y="9741"/>
                      <a:pt x="7815" y="9592"/>
                    </a:cubicBezTo>
                    <a:cubicBezTo>
                      <a:pt x="8076" y="9480"/>
                      <a:pt x="8076" y="9480"/>
                      <a:pt x="8076" y="9480"/>
                    </a:cubicBezTo>
                    <a:cubicBezTo>
                      <a:pt x="8399" y="9319"/>
                      <a:pt x="8424" y="9306"/>
                      <a:pt x="8635" y="9182"/>
                    </a:cubicBezTo>
                    <a:cubicBezTo>
                      <a:pt x="8908" y="8995"/>
                      <a:pt x="8908" y="8995"/>
                      <a:pt x="8908" y="8995"/>
                    </a:cubicBezTo>
                    <a:cubicBezTo>
                      <a:pt x="9033" y="8896"/>
                      <a:pt x="9194" y="8772"/>
                      <a:pt x="9306" y="8672"/>
                    </a:cubicBezTo>
                    <a:cubicBezTo>
                      <a:pt x="9567" y="8424"/>
                      <a:pt x="9567" y="8424"/>
                      <a:pt x="9567" y="8424"/>
                    </a:cubicBezTo>
                    <a:cubicBezTo>
                      <a:pt x="9654" y="8312"/>
                      <a:pt x="9778" y="8176"/>
                      <a:pt x="9865" y="8076"/>
                    </a:cubicBezTo>
                    <a:cubicBezTo>
                      <a:pt x="10089" y="7766"/>
                      <a:pt x="10089" y="7766"/>
                      <a:pt x="10089" y="7766"/>
                    </a:cubicBezTo>
                    <a:cubicBezTo>
                      <a:pt x="10163" y="7666"/>
                      <a:pt x="10263" y="7517"/>
                      <a:pt x="10325" y="7393"/>
                    </a:cubicBezTo>
                    <a:cubicBezTo>
                      <a:pt x="10499" y="7057"/>
                      <a:pt x="10499" y="7057"/>
                      <a:pt x="10499" y="7057"/>
                    </a:cubicBezTo>
                    <a:cubicBezTo>
                      <a:pt x="10548" y="6946"/>
                      <a:pt x="10623" y="6784"/>
                      <a:pt x="10660" y="6660"/>
                    </a:cubicBezTo>
                    <a:cubicBezTo>
                      <a:pt x="10785" y="6287"/>
                      <a:pt x="10785" y="6287"/>
                      <a:pt x="10785" y="6287"/>
                    </a:cubicBezTo>
                    <a:cubicBezTo>
                      <a:pt x="10809" y="6163"/>
                      <a:pt x="10847" y="5989"/>
                      <a:pt x="10871" y="5865"/>
                    </a:cubicBezTo>
                    <a:cubicBezTo>
                      <a:pt x="10934" y="5467"/>
                      <a:pt x="10934" y="5467"/>
                      <a:pt x="10934" y="5467"/>
                    </a:cubicBezTo>
                    <a:cubicBezTo>
                      <a:pt x="10946" y="5318"/>
                      <a:pt x="10958" y="5132"/>
                      <a:pt x="10958" y="4983"/>
                    </a:cubicBezTo>
                    <a:cubicBezTo>
                      <a:pt x="10946" y="4573"/>
                      <a:pt x="10946" y="4573"/>
                      <a:pt x="10946" y="4573"/>
                    </a:cubicBezTo>
                    <a:cubicBezTo>
                      <a:pt x="10921" y="4448"/>
                      <a:pt x="10909" y="4274"/>
                      <a:pt x="10884" y="4138"/>
                    </a:cubicBezTo>
                    <a:cubicBezTo>
                      <a:pt x="10809" y="3753"/>
                      <a:pt x="10809" y="3753"/>
                      <a:pt x="10809" y="3753"/>
                    </a:cubicBezTo>
                    <a:cubicBezTo>
                      <a:pt x="10772" y="3628"/>
                      <a:pt x="10722" y="3467"/>
                      <a:pt x="10685" y="3343"/>
                    </a:cubicBezTo>
                    <a:cubicBezTo>
                      <a:pt x="10548" y="2982"/>
                      <a:pt x="10548" y="2982"/>
                      <a:pt x="10548" y="2982"/>
                    </a:cubicBezTo>
                    <a:cubicBezTo>
                      <a:pt x="10486" y="2870"/>
                      <a:pt x="10424" y="2709"/>
                      <a:pt x="10362" y="2597"/>
                    </a:cubicBezTo>
                    <a:cubicBezTo>
                      <a:pt x="10163" y="2274"/>
                      <a:pt x="10163" y="2274"/>
                      <a:pt x="10163" y="2274"/>
                    </a:cubicBezTo>
                    <a:cubicBezTo>
                      <a:pt x="10089" y="2175"/>
                      <a:pt x="9989" y="2026"/>
                      <a:pt x="9915" y="1926"/>
                    </a:cubicBezTo>
                    <a:cubicBezTo>
                      <a:pt x="9679" y="1640"/>
                      <a:pt x="9679" y="1640"/>
                      <a:pt x="9679" y="1640"/>
                    </a:cubicBezTo>
                    <a:cubicBezTo>
                      <a:pt x="9579" y="1541"/>
                      <a:pt x="9455" y="1417"/>
                      <a:pt x="9356" y="1317"/>
                    </a:cubicBezTo>
                    <a:cubicBezTo>
                      <a:pt x="9095" y="1094"/>
                      <a:pt x="9095" y="1094"/>
                      <a:pt x="9095" y="1094"/>
                    </a:cubicBezTo>
                    <a:cubicBezTo>
                      <a:pt x="8747" y="833"/>
                      <a:pt x="8710" y="808"/>
                      <a:pt x="8436" y="647"/>
                    </a:cubicBezTo>
                    <a:cubicBezTo>
                      <a:pt x="9654" y="1330"/>
                      <a:pt x="10449" y="2696"/>
                      <a:pt x="10449" y="4374"/>
                    </a:cubicBezTo>
                  </a:path>
                </a:pathLst>
              </a:custGeom>
              <a:solidFill>
                <a:srgbClr val="F9A8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19" name="Freeform 69"/>
              <p:cNvSpPr>
                <a:spLocks noChangeAspect="1"/>
              </p:cNvSpPr>
              <p:nvPr/>
            </p:nvSpPr>
            <p:spPr bwMode="auto">
              <a:xfrm>
                <a:off x="2207" y="1566"/>
                <a:ext cx="1223" cy="1082"/>
              </a:xfrm>
              <a:custGeom>
                <a:avLst/>
                <a:gdLst>
                  <a:gd name="T0" fmla="*/ 0 w 20384"/>
                  <a:gd name="T1" fmla="*/ 0 h 18034"/>
                  <a:gd name="T2" fmla="*/ 0 w 20384"/>
                  <a:gd name="T3" fmla="*/ 0 h 18034"/>
                  <a:gd name="T4" fmla="*/ 0 w 20384"/>
                  <a:gd name="T5" fmla="*/ 0 h 18034"/>
                  <a:gd name="T6" fmla="*/ 0 w 20384"/>
                  <a:gd name="T7" fmla="*/ 0 h 18034"/>
                  <a:gd name="T8" fmla="*/ 0 w 20384"/>
                  <a:gd name="T9" fmla="*/ 0 h 18034"/>
                  <a:gd name="T10" fmla="*/ 0 w 20384"/>
                  <a:gd name="T11" fmla="*/ 0 h 18034"/>
                  <a:gd name="T12" fmla="*/ 0 w 20384"/>
                  <a:gd name="T13" fmla="*/ 0 h 18034"/>
                  <a:gd name="T14" fmla="*/ 0 w 20384"/>
                  <a:gd name="T15" fmla="*/ 0 h 18034"/>
                  <a:gd name="T16" fmla="*/ 0 w 20384"/>
                  <a:gd name="T17" fmla="*/ 0 h 18034"/>
                  <a:gd name="T18" fmla="*/ 0 w 20384"/>
                  <a:gd name="T19" fmla="*/ 0 h 18034"/>
                  <a:gd name="T20" fmla="*/ 0 w 20384"/>
                  <a:gd name="T21" fmla="*/ 0 h 18034"/>
                  <a:gd name="T22" fmla="*/ 0 w 20384"/>
                  <a:gd name="T23" fmla="*/ 0 h 18034"/>
                  <a:gd name="T24" fmla="*/ 0 w 20384"/>
                  <a:gd name="T25" fmla="*/ 0 h 18034"/>
                  <a:gd name="T26" fmla="*/ 0 w 20384"/>
                  <a:gd name="T27" fmla="*/ 0 h 18034"/>
                  <a:gd name="T28" fmla="*/ 0 w 20384"/>
                  <a:gd name="T29" fmla="*/ 0 h 18034"/>
                  <a:gd name="T30" fmla="*/ 0 w 20384"/>
                  <a:gd name="T31" fmla="*/ 0 h 18034"/>
                  <a:gd name="T32" fmla="*/ 0 w 20384"/>
                  <a:gd name="T33" fmla="*/ 0 h 18034"/>
                  <a:gd name="T34" fmla="*/ 0 w 20384"/>
                  <a:gd name="T35" fmla="*/ 0 h 18034"/>
                  <a:gd name="T36" fmla="*/ 0 w 20384"/>
                  <a:gd name="T37" fmla="*/ 0 h 18034"/>
                  <a:gd name="T38" fmla="*/ 0 w 20384"/>
                  <a:gd name="T39" fmla="*/ 0 h 18034"/>
                  <a:gd name="T40" fmla="*/ 0 w 20384"/>
                  <a:gd name="T41" fmla="*/ 0 h 18034"/>
                  <a:gd name="T42" fmla="*/ 0 w 20384"/>
                  <a:gd name="T43" fmla="*/ 0 h 18034"/>
                  <a:gd name="T44" fmla="*/ 0 w 20384"/>
                  <a:gd name="T45" fmla="*/ 0 h 18034"/>
                  <a:gd name="T46" fmla="*/ 0 w 20384"/>
                  <a:gd name="T47" fmla="*/ 0 h 18034"/>
                  <a:gd name="T48" fmla="*/ 0 w 20384"/>
                  <a:gd name="T49" fmla="*/ 0 h 18034"/>
                  <a:gd name="T50" fmla="*/ 0 w 20384"/>
                  <a:gd name="T51" fmla="*/ 0 h 18034"/>
                  <a:gd name="T52" fmla="*/ 0 w 20384"/>
                  <a:gd name="T53" fmla="*/ 0 h 18034"/>
                  <a:gd name="T54" fmla="*/ 0 w 20384"/>
                  <a:gd name="T55" fmla="*/ 0 h 18034"/>
                  <a:gd name="T56" fmla="*/ 0 w 20384"/>
                  <a:gd name="T57" fmla="*/ 0 h 18034"/>
                  <a:gd name="T58" fmla="*/ 0 w 20384"/>
                  <a:gd name="T59" fmla="*/ 0 h 18034"/>
                  <a:gd name="T60" fmla="*/ 0 w 20384"/>
                  <a:gd name="T61" fmla="*/ 0 h 18034"/>
                  <a:gd name="T62" fmla="*/ 0 w 20384"/>
                  <a:gd name="T63" fmla="*/ 0 h 18034"/>
                  <a:gd name="T64" fmla="*/ 0 w 20384"/>
                  <a:gd name="T65" fmla="*/ 0 h 18034"/>
                  <a:gd name="T66" fmla="*/ 0 w 20384"/>
                  <a:gd name="T67" fmla="*/ 0 h 18034"/>
                  <a:gd name="T68" fmla="*/ 0 w 20384"/>
                  <a:gd name="T69" fmla="*/ 0 h 18034"/>
                  <a:gd name="T70" fmla="*/ 0 w 20384"/>
                  <a:gd name="T71" fmla="*/ 0 h 18034"/>
                  <a:gd name="T72" fmla="*/ 0 w 20384"/>
                  <a:gd name="T73" fmla="*/ 0 h 18034"/>
                  <a:gd name="T74" fmla="*/ 0 w 20384"/>
                  <a:gd name="T75" fmla="*/ 0 h 18034"/>
                  <a:gd name="T76" fmla="*/ 0 w 20384"/>
                  <a:gd name="T77" fmla="*/ 0 h 18034"/>
                  <a:gd name="T78" fmla="*/ 0 w 20384"/>
                  <a:gd name="T79" fmla="*/ 0 h 18034"/>
                  <a:gd name="T80" fmla="*/ 0 w 20384"/>
                  <a:gd name="T81" fmla="*/ 0 h 18034"/>
                  <a:gd name="T82" fmla="*/ 0 w 20384"/>
                  <a:gd name="T83" fmla="*/ 0 h 18034"/>
                  <a:gd name="T84" fmla="*/ 0 w 20384"/>
                  <a:gd name="T85" fmla="*/ 0 h 18034"/>
                  <a:gd name="T86" fmla="*/ 0 w 20384"/>
                  <a:gd name="T87" fmla="*/ 0 h 18034"/>
                  <a:gd name="T88" fmla="*/ 0 w 20384"/>
                  <a:gd name="T89" fmla="*/ 0 h 18034"/>
                  <a:gd name="T90" fmla="*/ 0 w 20384"/>
                  <a:gd name="T91" fmla="*/ 0 h 18034"/>
                  <a:gd name="T92" fmla="*/ 0 w 20384"/>
                  <a:gd name="T93" fmla="*/ 0 h 180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384"/>
                  <a:gd name="T142" fmla="*/ 0 h 18034"/>
                  <a:gd name="T143" fmla="*/ 20384 w 20384"/>
                  <a:gd name="T144" fmla="*/ 18034 h 180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384" h="18034">
                    <a:moveTo>
                      <a:pt x="1915" y="12768"/>
                    </a:moveTo>
                    <a:cubicBezTo>
                      <a:pt x="0" y="5863"/>
                      <a:pt x="6339" y="1069"/>
                      <a:pt x="12703" y="4621"/>
                    </a:cubicBezTo>
                    <a:cubicBezTo>
                      <a:pt x="17376" y="7229"/>
                      <a:pt x="19489" y="14209"/>
                      <a:pt x="15313" y="18034"/>
                    </a:cubicBezTo>
                    <a:cubicBezTo>
                      <a:pt x="18296" y="16071"/>
                      <a:pt x="20384" y="12519"/>
                      <a:pt x="20384" y="8744"/>
                    </a:cubicBezTo>
                    <a:cubicBezTo>
                      <a:pt x="20384" y="5391"/>
                      <a:pt x="18793" y="2658"/>
                      <a:pt x="16357" y="1292"/>
                    </a:cubicBezTo>
                    <a:cubicBezTo>
                      <a:pt x="16208" y="1218"/>
                      <a:pt x="16009" y="1093"/>
                      <a:pt x="15860" y="1019"/>
                    </a:cubicBezTo>
                    <a:cubicBezTo>
                      <a:pt x="15611" y="920"/>
                      <a:pt x="15313" y="770"/>
                      <a:pt x="15089" y="671"/>
                    </a:cubicBezTo>
                    <a:cubicBezTo>
                      <a:pt x="14667" y="522"/>
                      <a:pt x="14667" y="522"/>
                      <a:pt x="14667" y="522"/>
                    </a:cubicBezTo>
                    <a:cubicBezTo>
                      <a:pt x="14517" y="472"/>
                      <a:pt x="14319" y="423"/>
                      <a:pt x="14169" y="373"/>
                    </a:cubicBezTo>
                    <a:cubicBezTo>
                      <a:pt x="13821" y="274"/>
                      <a:pt x="13821" y="274"/>
                      <a:pt x="13821" y="274"/>
                    </a:cubicBezTo>
                    <a:cubicBezTo>
                      <a:pt x="13722" y="249"/>
                      <a:pt x="13573" y="224"/>
                      <a:pt x="13473" y="199"/>
                    </a:cubicBezTo>
                    <a:cubicBezTo>
                      <a:pt x="13200" y="150"/>
                      <a:pt x="13200" y="150"/>
                      <a:pt x="13200" y="150"/>
                    </a:cubicBezTo>
                    <a:cubicBezTo>
                      <a:pt x="13100" y="125"/>
                      <a:pt x="13001" y="125"/>
                      <a:pt x="12902" y="100"/>
                    </a:cubicBezTo>
                    <a:cubicBezTo>
                      <a:pt x="12653" y="75"/>
                      <a:pt x="12653" y="75"/>
                      <a:pt x="12653" y="75"/>
                    </a:cubicBezTo>
                    <a:cubicBezTo>
                      <a:pt x="12578" y="50"/>
                      <a:pt x="12479" y="50"/>
                      <a:pt x="12404" y="50"/>
                    </a:cubicBezTo>
                    <a:cubicBezTo>
                      <a:pt x="12181" y="25"/>
                      <a:pt x="12181" y="25"/>
                      <a:pt x="12181" y="25"/>
                    </a:cubicBezTo>
                    <a:cubicBezTo>
                      <a:pt x="12131" y="25"/>
                      <a:pt x="12032" y="25"/>
                      <a:pt x="11957" y="0"/>
                    </a:cubicBezTo>
                    <a:cubicBezTo>
                      <a:pt x="11758" y="0"/>
                      <a:pt x="11758" y="0"/>
                      <a:pt x="11758" y="0"/>
                    </a:cubicBezTo>
                    <a:cubicBezTo>
                      <a:pt x="11684" y="0"/>
                      <a:pt x="11609" y="0"/>
                      <a:pt x="11534" y="0"/>
                    </a:cubicBezTo>
                    <a:cubicBezTo>
                      <a:pt x="11311" y="0"/>
                      <a:pt x="11311" y="0"/>
                      <a:pt x="11311" y="0"/>
                    </a:cubicBezTo>
                    <a:cubicBezTo>
                      <a:pt x="11261" y="0"/>
                      <a:pt x="11162" y="0"/>
                      <a:pt x="11087" y="0"/>
                    </a:cubicBezTo>
                    <a:cubicBezTo>
                      <a:pt x="10863" y="25"/>
                      <a:pt x="10863" y="25"/>
                      <a:pt x="10863" y="25"/>
                    </a:cubicBezTo>
                    <a:cubicBezTo>
                      <a:pt x="10814" y="25"/>
                      <a:pt x="10714" y="25"/>
                      <a:pt x="10640" y="25"/>
                    </a:cubicBezTo>
                    <a:cubicBezTo>
                      <a:pt x="10391" y="50"/>
                      <a:pt x="10391" y="50"/>
                      <a:pt x="10391" y="50"/>
                    </a:cubicBezTo>
                    <a:cubicBezTo>
                      <a:pt x="10316" y="75"/>
                      <a:pt x="10217" y="75"/>
                      <a:pt x="10118" y="75"/>
                    </a:cubicBezTo>
                    <a:cubicBezTo>
                      <a:pt x="9794" y="125"/>
                      <a:pt x="9794" y="125"/>
                      <a:pt x="9794" y="125"/>
                    </a:cubicBezTo>
                    <a:cubicBezTo>
                      <a:pt x="8850" y="323"/>
                      <a:pt x="8402" y="472"/>
                      <a:pt x="7682" y="746"/>
                    </a:cubicBezTo>
                    <a:cubicBezTo>
                      <a:pt x="7159" y="969"/>
                      <a:pt x="7159" y="969"/>
                      <a:pt x="7159" y="969"/>
                    </a:cubicBezTo>
                    <a:cubicBezTo>
                      <a:pt x="6513" y="1317"/>
                      <a:pt x="6463" y="1342"/>
                      <a:pt x="6066" y="1590"/>
                    </a:cubicBezTo>
                    <a:cubicBezTo>
                      <a:pt x="5519" y="1963"/>
                      <a:pt x="5519" y="1963"/>
                      <a:pt x="5519" y="1963"/>
                    </a:cubicBezTo>
                    <a:cubicBezTo>
                      <a:pt x="5295" y="2161"/>
                      <a:pt x="4972" y="2410"/>
                      <a:pt x="4748" y="2609"/>
                    </a:cubicBezTo>
                    <a:cubicBezTo>
                      <a:pt x="4226" y="3130"/>
                      <a:pt x="4226" y="3130"/>
                      <a:pt x="4226" y="3130"/>
                    </a:cubicBezTo>
                    <a:cubicBezTo>
                      <a:pt x="4052" y="3329"/>
                      <a:pt x="3804" y="3602"/>
                      <a:pt x="3630" y="3826"/>
                    </a:cubicBezTo>
                    <a:cubicBezTo>
                      <a:pt x="3182" y="4422"/>
                      <a:pt x="3182" y="4422"/>
                      <a:pt x="3182" y="4422"/>
                    </a:cubicBezTo>
                    <a:cubicBezTo>
                      <a:pt x="3058" y="4645"/>
                      <a:pt x="2859" y="4943"/>
                      <a:pt x="2735" y="5167"/>
                    </a:cubicBezTo>
                    <a:cubicBezTo>
                      <a:pt x="2387" y="5863"/>
                      <a:pt x="2387" y="5863"/>
                      <a:pt x="2387" y="5863"/>
                    </a:cubicBezTo>
                    <a:cubicBezTo>
                      <a:pt x="2287" y="6086"/>
                      <a:pt x="2163" y="6409"/>
                      <a:pt x="2064" y="6657"/>
                    </a:cubicBezTo>
                    <a:cubicBezTo>
                      <a:pt x="1840" y="7403"/>
                      <a:pt x="1840" y="7403"/>
                      <a:pt x="1840" y="7403"/>
                    </a:cubicBezTo>
                    <a:cubicBezTo>
                      <a:pt x="1790" y="7651"/>
                      <a:pt x="1691" y="7999"/>
                      <a:pt x="1666" y="8247"/>
                    </a:cubicBezTo>
                    <a:cubicBezTo>
                      <a:pt x="1542" y="9042"/>
                      <a:pt x="1542" y="9042"/>
                      <a:pt x="1542" y="9042"/>
                    </a:cubicBezTo>
                    <a:cubicBezTo>
                      <a:pt x="1542" y="9290"/>
                      <a:pt x="1517" y="9663"/>
                      <a:pt x="1517" y="9911"/>
                    </a:cubicBezTo>
                    <a:cubicBezTo>
                      <a:pt x="1542" y="10731"/>
                      <a:pt x="1542" y="10731"/>
                      <a:pt x="1542" y="10731"/>
                    </a:cubicBezTo>
                    <a:cubicBezTo>
                      <a:pt x="1591" y="11153"/>
                      <a:pt x="1666" y="11725"/>
                      <a:pt x="1765" y="12147"/>
                    </a:cubicBezTo>
                    <a:cubicBezTo>
                      <a:pt x="1964" y="12892"/>
                      <a:pt x="1964" y="12892"/>
                      <a:pt x="1964" y="12892"/>
                    </a:cubicBezTo>
                    <a:cubicBezTo>
                      <a:pt x="2188" y="13513"/>
                      <a:pt x="2188" y="13513"/>
                      <a:pt x="2188" y="13513"/>
                    </a:cubicBezTo>
                    <a:cubicBezTo>
                      <a:pt x="1939" y="12818"/>
                      <a:pt x="1939" y="12818"/>
                      <a:pt x="1939" y="12818"/>
                    </a:cubicBezTo>
                    <a:cubicBezTo>
                      <a:pt x="1939" y="12793"/>
                      <a:pt x="1915" y="12793"/>
                      <a:pt x="1915" y="12768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20" name="Freeform 70"/>
              <p:cNvSpPr>
                <a:spLocks noChangeAspect="1"/>
              </p:cNvSpPr>
              <p:nvPr/>
            </p:nvSpPr>
            <p:spPr bwMode="auto">
              <a:xfrm>
                <a:off x="2579" y="1643"/>
                <a:ext cx="912" cy="1180"/>
              </a:xfrm>
              <a:custGeom>
                <a:avLst/>
                <a:gdLst>
                  <a:gd name="T0" fmla="*/ 0 w 7600"/>
                  <a:gd name="T1" fmla="*/ 0 h 9833"/>
                  <a:gd name="T2" fmla="*/ 0 w 7600"/>
                  <a:gd name="T3" fmla="*/ 0 h 9833"/>
                  <a:gd name="T4" fmla="*/ 0 w 7600"/>
                  <a:gd name="T5" fmla="*/ 0 h 9833"/>
                  <a:gd name="T6" fmla="*/ 0 w 7600"/>
                  <a:gd name="T7" fmla="*/ 0 h 9833"/>
                  <a:gd name="T8" fmla="*/ 0 w 7600"/>
                  <a:gd name="T9" fmla="*/ 0 h 9833"/>
                  <a:gd name="T10" fmla="*/ 0 w 7600"/>
                  <a:gd name="T11" fmla="*/ 0 h 9833"/>
                  <a:gd name="T12" fmla="*/ 0 w 7600"/>
                  <a:gd name="T13" fmla="*/ 0 h 9833"/>
                  <a:gd name="T14" fmla="*/ 0 w 7600"/>
                  <a:gd name="T15" fmla="*/ 0 h 9833"/>
                  <a:gd name="T16" fmla="*/ 0 w 7600"/>
                  <a:gd name="T17" fmla="*/ 0 h 9833"/>
                  <a:gd name="T18" fmla="*/ 0 w 7600"/>
                  <a:gd name="T19" fmla="*/ 0 h 9833"/>
                  <a:gd name="T20" fmla="*/ 0 w 7600"/>
                  <a:gd name="T21" fmla="*/ 0 h 9833"/>
                  <a:gd name="T22" fmla="*/ 0 w 7600"/>
                  <a:gd name="T23" fmla="*/ 0 h 9833"/>
                  <a:gd name="T24" fmla="*/ 0 w 7600"/>
                  <a:gd name="T25" fmla="*/ 0 h 9833"/>
                  <a:gd name="T26" fmla="*/ 0 w 7600"/>
                  <a:gd name="T27" fmla="*/ 0 h 9833"/>
                  <a:gd name="T28" fmla="*/ 0 w 7600"/>
                  <a:gd name="T29" fmla="*/ 0 h 9833"/>
                  <a:gd name="T30" fmla="*/ 0 w 7600"/>
                  <a:gd name="T31" fmla="*/ 0 h 9833"/>
                  <a:gd name="T32" fmla="*/ 0 w 7600"/>
                  <a:gd name="T33" fmla="*/ 0 h 9833"/>
                  <a:gd name="T34" fmla="*/ 0 w 7600"/>
                  <a:gd name="T35" fmla="*/ 0 h 9833"/>
                  <a:gd name="T36" fmla="*/ 0 w 7600"/>
                  <a:gd name="T37" fmla="*/ 0 h 9833"/>
                  <a:gd name="T38" fmla="*/ 0 w 7600"/>
                  <a:gd name="T39" fmla="*/ 0 h 9833"/>
                  <a:gd name="T40" fmla="*/ 0 w 7600"/>
                  <a:gd name="T41" fmla="*/ 0 h 9833"/>
                  <a:gd name="T42" fmla="*/ 0 w 7600"/>
                  <a:gd name="T43" fmla="*/ 0 h 9833"/>
                  <a:gd name="T44" fmla="*/ 0 w 7600"/>
                  <a:gd name="T45" fmla="*/ 0 h 9833"/>
                  <a:gd name="T46" fmla="*/ 0 w 7600"/>
                  <a:gd name="T47" fmla="*/ 0 h 9833"/>
                  <a:gd name="T48" fmla="*/ 0 w 7600"/>
                  <a:gd name="T49" fmla="*/ 0 h 9833"/>
                  <a:gd name="T50" fmla="*/ 0 w 7600"/>
                  <a:gd name="T51" fmla="*/ 0 h 9833"/>
                  <a:gd name="T52" fmla="*/ 0 w 7600"/>
                  <a:gd name="T53" fmla="*/ 0 h 9833"/>
                  <a:gd name="T54" fmla="*/ 0 w 7600"/>
                  <a:gd name="T55" fmla="*/ 0 h 9833"/>
                  <a:gd name="T56" fmla="*/ 0 w 7600"/>
                  <a:gd name="T57" fmla="*/ 0 h 9833"/>
                  <a:gd name="T58" fmla="*/ 0 w 7600"/>
                  <a:gd name="T59" fmla="*/ 0 h 9833"/>
                  <a:gd name="T60" fmla="*/ 0 w 7600"/>
                  <a:gd name="T61" fmla="*/ 0 h 9833"/>
                  <a:gd name="T62" fmla="*/ 0 w 7600"/>
                  <a:gd name="T63" fmla="*/ 0 h 9833"/>
                  <a:gd name="T64" fmla="*/ 0 w 7600"/>
                  <a:gd name="T65" fmla="*/ 0 h 9833"/>
                  <a:gd name="T66" fmla="*/ 0 w 7600"/>
                  <a:gd name="T67" fmla="*/ 0 h 9833"/>
                  <a:gd name="T68" fmla="*/ 0 w 7600"/>
                  <a:gd name="T69" fmla="*/ 0 h 9833"/>
                  <a:gd name="T70" fmla="*/ 0 w 7600"/>
                  <a:gd name="T71" fmla="*/ 0 h 9833"/>
                  <a:gd name="T72" fmla="*/ 0 w 7600"/>
                  <a:gd name="T73" fmla="*/ 0 h 9833"/>
                  <a:gd name="T74" fmla="*/ 0 w 7600"/>
                  <a:gd name="T75" fmla="*/ 0 h 9833"/>
                  <a:gd name="T76" fmla="*/ 0 w 7600"/>
                  <a:gd name="T77" fmla="*/ 0 h 9833"/>
                  <a:gd name="T78" fmla="*/ 0 w 7600"/>
                  <a:gd name="T79" fmla="*/ 0 h 9833"/>
                  <a:gd name="T80" fmla="*/ 0 w 7600"/>
                  <a:gd name="T81" fmla="*/ 0 h 9833"/>
                  <a:gd name="T82" fmla="*/ 0 w 7600"/>
                  <a:gd name="T83" fmla="*/ 0 h 9833"/>
                  <a:gd name="T84" fmla="*/ 0 w 7600"/>
                  <a:gd name="T85" fmla="*/ 0 h 9833"/>
                  <a:gd name="T86" fmla="*/ 0 w 7600"/>
                  <a:gd name="T87" fmla="*/ 0 h 9833"/>
                  <a:gd name="T88" fmla="*/ 0 w 7600"/>
                  <a:gd name="T89" fmla="*/ 0 h 9833"/>
                  <a:gd name="T90" fmla="*/ 0 w 7600"/>
                  <a:gd name="T91" fmla="*/ 0 h 9833"/>
                  <a:gd name="T92" fmla="*/ 0 w 7600"/>
                  <a:gd name="T93" fmla="*/ 0 h 9833"/>
                  <a:gd name="T94" fmla="*/ 0 w 7600"/>
                  <a:gd name="T95" fmla="*/ 0 h 9833"/>
                  <a:gd name="T96" fmla="*/ 0 w 7600"/>
                  <a:gd name="T97" fmla="*/ 0 h 9833"/>
                  <a:gd name="T98" fmla="*/ 0 w 7600"/>
                  <a:gd name="T99" fmla="*/ 0 h 9833"/>
                  <a:gd name="T100" fmla="*/ 0 w 7600"/>
                  <a:gd name="T101" fmla="*/ 0 h 9833"/>
                  <a:gd name="T102" fmla="*/ 0 w 7600"/>
                  <a:gd name="T103" fmla="*/ 0 h 9833"/>
                  <a:gd name="T104" fmla="*/ 0 w 7600"/>
                  <a:gd name="T105" fmla="*/ 0 h 98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600"/>
                  <a:gd name="T160" fmla="*/ 0 h 9833"/>
                  <a:gd name="T161" fmla="*/ 7600 w 7600"/>
                  <a:gd name="T162" fmla="*/ 9833 h 983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600" h="9833">
                    <a:moveTo>
                      <a:pt x="7091" y="3730"/>
                    </a:moveTo>
                    <a:cubicBezTo>
                      <a:pt x="7091" y="5619"/>
                      <a:pt x="6048" y="7397"/>
                      <a:pt x="4558" y="8379"/>
                    </a:cubicBezTo>
                    <a:cubicBezTo>
                      <a:pt x="4496" y="8429"/>
                      <a:pt x="4409" y="8491"/>
                      <a:pt x="4347" y="8553"/>
                    </a:cubicBezTo>
                    <a:cubicBezTo>
                      <a:pt x="3776" y="8976"/>
                      <a:pt x="2211" y="9833"/>
                      <a:pt x="0" y="8553"/>
                    </a:cubicBezTo>
                    <a:cubicBezTo>
                      <a:pt x="137" y="8628"/>
                      <a:pt x="299" y="8715"/>
                      <a:pt x="435" y="8789"/>
                    </a:cubicBezTo>
                    <a:cubicBezTo>
                      <a:pt x="547" y="8839"/>
                      <a:pt x="708" y="8914"/>
                      <a:pt x="820" y="8963"/>
                    </a:cubicBezTo>
                    <a:cubicBezTo>
                      <a:pt x="1031" y="9038"/>
                      <a:pt x="1031" y="9038"/>
                      <a:pt x="1031" y="9038"/>
                    </a:cubicBezTo>
                    <a:cubicBezTo>
                      <a:pt x="1106" y="9063"/>
                      <a:pt x="1205" y="9088"/>
                      <a:pt x="1280" y="9112"/>
                    </a:cubicBezTo>
                    <a:cubicBezTo>
                      <a:pt x="1441" y="9162"/>
                      <a:pt x="1441" y="9162"/>
                      <a:pt x="1441" y="9162"/>
                    </a:cubicBezTo>
                    <a:cubicBezTo>
                      <a:pt x="1503" y="9175"/>
                      <a:pt x="1565" y="9187"/>
                      <a:pt x="1627" y="9199"/>
                    </a:cubicBezTo>
                    <a:cubicBezTo>
                      <a:pt x="1764" y="9224"/>
                      <a:pt x="1764" y="9224"/>
                      <a:pt x="1764" y="9224"/>
                    </a:cubicBezTo>
                    <a:cubicBezTo>
                      <a:pt x="1801" y="9237"/>
                      <a:pt x="1863" y="9237"/>
                      <a:pt x="1900" y="9249"/>
                    </a:cubicBezTo>
                    <a:cubicBezTo>
                      <a:pt x="2025" y="9262"/>
                      <a:pt x="2025" y="9262"/>
                      <a:pt x="2025" y="9262"/>
                    </a:cubicBezTo>
                    <a:cubicBezTo>
                      <a:pt x="2062" y="9262"/>
                      <a:pt x="2112" y="9274"/>
                      <a:pt x="2149" y="9274"/>
                    </a:cubicBezTo>
                    <a:cubicBezTo>
                      <a:pt x="2261" y="9286"/>
                      <a:pt x="2261" y="9286"/>
                      <a:pt x="2261" y="9286"/>
                    </a:cubicBezTo>
                    <a:cubicBezTo>
                      <a:pt x="2298" y="9286"/>
                      <a:pt x="2348" y="9286"/>
                      <a:pt x="2372" y="9299"/>
                    </a:cubicBezTo>
                    <a:cubicBezTo>
                      <a:pt x="2484" y="9299"/>
                      <a:pt x="2484" y="9299"/>
                      <a:pt x="2484" y="9299"/>
                    </a:cubicBezTo>
                    <a:cubicBezTo>
                      <a:pt x="2521" y="9299"/>
                      <a:pt x="2559" y="9299"/>
                      <a:pt x="2596" y="9299"/>
                    </a:cubicBezTo>
                    <a:cubicBezTo>
                      <a:pt x="2695" y="9299"/>
                      <a:pt x="2695" y="9299"/>
                      <a:pt x="2695" y="9299"/>
                    </a:cubicBezTo>
                    <a:cubicBezTo>
                      <a:pt x="2732" y="9299"/>
                      <a:pt x="2782" y="9299"/>
                      <a:pt x="2807" y="9299"/>
                    </a:cubicBezTo>
                    <a:cubicBezTo>
                      <a:pt x="2919" y="9286"/>
                      <a:pt x="2919" y="9286"/>
                      <a:pt x="2919" y="9286"/>
                    </a:cubicBezTo>
                    <a:cubicBezTo>
                      <a:pt x="2956" y="9286"/>
                      <a:pt x="3006" y="9286"/>
                      <a:pt x="3043" y="9286"/>
                    </a:cubicBezTo>
                    <a:cubicBezTo>
                      <a:pt x="3167" y="9274"/>
                      <a:pt x="3167" y="9274"/>
                      <a:pt x="3167" y="9274"/>
                    </a:cubicBezTo>
                    <a:cubicBezTo>
                      <a:pt x="3204" y="9262"/>
                      <a:pt x="3254" y="9262"/>
                      <a:pt x="3291" y="9262"/>
                    </a:cubicBezTo>
                    <a:cubicBezTo>
                      <a:pt x="3453" y="9237"/>
                      <a:pt x="3453" y="9237"/>
                      <a:pt x="3453" y="9237"/>
                    </a:cubicBezTo>
                    <a:cubicBezTo>
                      <a:pt x="3825" y="9162"/>
                      <a:pt x="4061" y="9100"/>
                      <a:pt x="4459" y="8951"/>
                    </a:cubicBezTo>
                    <a:cubicBezTo>
                      <a:pt x="4719" y="8839"/>
                      <a:pt x="4719" y="8839"/>
                      <a:pt x="4719" y="8839"/>
                    </a:cubicBezTo>
                    <a:cubicBezTo>
                      <a:pt x="5042" y="8677"/>
                      <a:pt x="5067" y="8665"/>
                      <a:pt x="5278" y="8541"/>
                    </a:cubicBezTo>
                    <a:cubicBezTo>
                      <a:pt x="5551" y="8354"/>
                      <a:pt x="5551" y="8354"/>
                      <a:pt x="5551" y="8354"/>
                    </a:cubicBezTo>
                    <a:cubicBezTo>
                      <a:pt x="5676" y="8255"/>
                      <a:pt x="5837" y="8130"/>
                      <a:pt x="5949" y="8031"/>
                    </a:cubicBezTo>
                    <a:cubicBezTo>
                      <a:pt x="6210" y="7782"/>
                      <a:pt x="6210" y="7782"/>
                      <a:pt x="6210" y="7782"/>
                    </a:cubicBezTo>
                    <a:cubicBezTo>
                      <a:pt x="6297" y="7670"/>
                      <a:pt x="6421" y="7534"/>
                      <a:pt x="6508" y="7434"/>
                    </a:cubicBezTo>
                    <a:cubicBezTo>
                      <a:pt x="6731" y="7123"/>
                      <a:pt x="6731" y="7123"/>
                      <a:pt x="6731" y="7123"/>
                    </a:cubicBezTo>
                    <a:cubicBezTo>
                      <a:pt x="6806" y="7024"/>
                      <a:pt x="6905" y="6875"/>
                      <a:pt x="6967" y="6750"/>
                    </a:cubicBezTo>
                    <a:cubicBezTo>
                      <a:pt x="7141" y="6415"/>
                      <a:pt x="7141" y="6415"/>
                      <a:pt x="7141" y="6415"/>
                    </a:cubicBezTo>
                    <a:cubicBezTo>
                      <a:pt x="7191" y="6303"/>
                      <a:pt x="7265" y="6141"/>
                      <a:pt x="7302" y="6017"/>
                    </a:cubicBezTo>
                    <a:cubicBezTo>
                      <a:pt x="7427" y="5644"/>
                      <a:pt x="7427" y="5644"/>
                      <a:pt x="7427" y="5644"/>
                    </a:cubicBezTo>
                    <a:cubicBezTo>
                      <a:pt x="7451" y="5520"/>
                      <a:pt x="7489" y="5346"/>
                      <a:pt x="7514" y="5221"/>
                    </a:cubicBezTo>
                    <a:cubicBezTo>
                      <a:pt x="7576" y="4824"/>
                      <a:pt x="7576" y="4824"/>
                      <a:pt x="7576" y="4824"/>
                    </a:cubicBezTo>
                    <a:cubicBezTo>
                      <a:pt x="7588" y="4674"/>
                      <a:pt x="7600" y="4488"/>
                      <a:pt x="7600" y="4339"/>
                    </a:cubicBezTo>
                    <a:cubicBezTo>
                      <a:pt x="7588" y="3928"/>
                      <a:pt x="7588" y="3928"/>
                      <a:pt x="7588" y="3928"/>
                    </a:cubicBezTo>
                    <a:cubicBezTo>
                      <a:pt x="7563" y="3804"/>
                      <a:pt x="7551" y="3630"/>
                      <a:pt x="7526" y="3493"/>
                    </a:cubicBezTo>
                    <a:cubicBezTo>
                      <a:pt x="7451" y="3108"/>
                      <a:pt x="7451" y="3108"/>
                      <a:pt x="7451" y="3108"/>
                    </a:cubicBezTo>
                    <a:cubicBezTo>
                      <a:pt x="7414" y="2984"/>
                      <a:pt x="7365" y="2822"/>
                      <a:pt x="7327" y="2698"/>
                    </a:cubicBezTo>
                    <a:cubicBezTo>
                      <a:pt x="7191" y="2337"/>
                      <a:pt x="7191" y="2337"/>
                      <a:pt x="7191" y="2337"/>
                    </a:cubicBezTo>
                    <a:cubicBezTo>
                      <a:pt x="7129" y="2225"/>
                      <a:pt x="7066" y="2064"/>
                      <a:pt x="7004" y="1952"/>
                    </a:cubicBezTo>
                    <a:cubicBezTo>
                      <a:pt x="6806" y="1629"/>
                      <a:pt x="6806" y="1629"/>
                      <a:pt x="6806" y="1629"/>
                    </a:cubicBezTo>
                    <a:cubicBezTo>
                      <a:pt x="6731" y="1529"/>
                      <a:pt x="6632" y="1380"/>
                      <a:pt x="6557" y="1281"/>
                    </a:cubicBezTo>
                    <a:cubicBezTo>
                      <a:pt x="6321" y="995"/>
                      <a:pt x="6321" y="995"/>
                      <a:pt x="6321" y="995"/>
                    </a:cubicBezTo>
                    <a:cubicBezTo>
                      <a:pt x="6222" y="895"/>
                      <a:pt x="6098" y="771"/>
                      <a:pt x="5999" y="671"/>
                    </a:cubicBezTo>
                    <a:cubicBezTo>
                      <a:pt x="5738" y="448"/>
                      <a:pt x="5738" y="448"/>
                      <a:pt x="5738" y="448"/>
                    </a:cubicBezTo>
                    <a:cubicBezTo>
                      <a:pt x="5390" y="187"/>
                      <a:pt x="5353" y="162"/>
                      <a:pt x="5080" y="0"/>
                    </a:cubicBezTo>
                    <a:cubicBezTo>
                      <a:pt x="6297" y="684"/>
                      <a:pt x="7091" y="2051"/>
                      <a:pt x="7091" y="3730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21" name="Freeform 71"/>
              <p:cNvSpPr>
                <a:spLocks noChangeAspect="1"/>
              </p:cNvSpPr>
              <p:nvPr/>
            </p:nvSpPr>
            <p:spPr bwMode="auto">
              <a:xfrm rot="4951329">
                <a:off x="2249" y="1566"/>
                <a:ext cx="1181" cy="1033"/>
              </a:xfrm>
              <a:custGeom>
                <a:avLst/>
                <a:gdLst>
                  <a:gd name="T0" fmla="*/ 0 w 19684"/>
                  <a:gd name="T1" fmla="*/ 0 h 17217"/>
                  <a:gd name="T2" fmla="*/ 0 w 19684"/>
                  <a:gd name="T3" fmla="*/ 0 h 17217"/>
                  <a:gd name="T4" fmla="*/ 0 w 19684"/>
                  <a:gd name="T5" fmla="*/ 0 h 17217"/>
                  <a:gd name="T6" fmla="*/ 0 w 19684"/>
                  <a:gd name="T7" fmla="*/ 0 h 17217"/>
                  <a:gd name="T8" fmla="*/ 0 w 19684"/>
                  <a:gd name="T9" fmla="*/ 0 h 17217"/>
                  <a:gd name="T10" fmla="*/ 0 w 19684"/>
                  <a:gd name="T11" fmla="*/ 0 h 17217"/>
                  <a:gd name="T12" fmla="*/ 0 w 19684"/>
                  <a:gd name="T13" fmla="*/ 0 h 17217"/>
                  <a:gd name="T14" fmla="*/ 0 w 19684"/>
                  <a:gd name="T15" fmla="*/ 0 h 17217"/>
                  <a:gd name="T16" fmla="*/ 0 w 19684"/>
                  <a:gd name="T17" fmla="*/ 0 h 17217"/>
                  <a:gd name="T18" fmla="*/ 0 w 19684"/>
                  <a:gd name="T19" fmla="*/ 0 h 17217"/>
                  <a:gd name="T20" fmla="*/ 0 w 19684"/>
                  <a:gd name="T21" fmla="*/ 0 h 17217"/>
                  <a:gd name="T22" fmla="*/ 0 w 19684"/>
                  <a:gd name="T23" fmla="*/ 0 h 17217"/>
                  <a:gd name="T24" fmla="*/ 0 w 19684"/>
                  <a:gd name="T25" fmla="*/ 0 h 17217"/>
                  <a:gd name="T26" fmla="*/ 0 w 19684"/>
                  <a:gd name="T27" fmla="*/ 0 h 17217"/>
                  <a:gd name="T28" fmla="*/ 0 w 19684"/>
                  <a:gd name="T29" fmla="*/ 0 h 17217"/>
                  <a:gd name="T30" fmla="*/ 0 w 19684"/>
                  <a:gd name="T31" fmla="*/ 0 h 17217"/>
                  <a:gd name="T32" fmla="*/ 0 w 19684"/>
                  <a:gd name="T33" fmla="*/ 0 h 17217"/>
                  <a:gd name="T34" fmla="*/ 0 w 19684"/>
                  <a:gd name="T35" fmla="*/ 0 h 17217"/>
                  <a:gd name="T36" fmla="*/ 0 w 19684"/>
                  <a:gd name="T37" fmla="*/ 0 h 17217"/>
                  <a:gd name="T38" fmla="*/ 0 w 19684"/>
                  <a:gd name="T39" fmla="*/ 0 h 17217"/>
                  <a:gd name="T40" fmla="*/ 0 w 19684"/>
                  <a:gd name="T41" fmla="*/ 0 h 17217"/>
                  <a:gd name="T42" fmla="*/ 0 w 19684"/>
                  <a:gd name="T43" fmla="*/ 0 h 17217"/>
                  <a:gd name="T44" fmla="*/ 0 w 19684"/>
                  <a:gd name="T45" fmla="*/ 0 h 17217"/>
                  <a:gd name="T46" fmla="*/ 0 w 19684"/>
                  <a:gd name="T47" fmla="*/ 0 h 17217"/>
                  <a:gd name="T48" fmla="*/ 0 w 19684"/>
                  <a:gd name="T49" fmla="*/ 0 h 17217"/>
                  <a:gd name="T50" fmla="*/ 0 w 19684"/>
                  <a:gd name="T51" fmla="*/ 0 h 17217"/>
                  <a:gd name="T52" fmla="*/ 0 w 19684"/>
                  <a:gd name="T53" fmla="*/ 0 h 17217"/>
                  <a:gd name="T54" fmla="*/ 0 w 19684"/>
                  <a:gd name="T55" fmla="*/ 0 h 17217"/>
                  <a:gd name="T56" fmla="*/ 0 w 19684"/>
                  <a:gd name="T57" fmla="*/ 0 h 17217"/>
                  <a:gd name="T58" fmla="*/ 0 w 19684"/>
                  <a:gd name="T59" fmla="*/ 0 h 17217"/>
                  <a:gd name="T60" fmla="*/ 0 w 19684"/>
                  <a:gd name="T61" fmla="*/ 0 h 17217"/>
                  <a:gd name="T62" fmla="*/ 0 w 19684"/>
                  <a:gd name="T63" fmla="*/ 0 h 17217"/>
                  <a:gd name="T64" fmla="*/ 0 w 19684"/>
                  <a:gd name="T65" fmla="*/ 0 h 17217"/>
                  <a:gd name="T66" fmla="*/ 0 w 19684"/>
                  <a:gd name="T67" fmla="*/ 0 h 17217"/>
                  <a:gd name="T68" fmla="*/ 0 w 19684"/>
                  <a:gd name="T69" fmla="*/ 0 h 17217"/>
                  <a:gd name="T70" fmla="*/ 0 w 19684"/>
                  <a:gd name="T71" fmla="*/ 0 h 17217"/>
                  <a:gd name="T72" fmla="*/ 0 w 19684"/>
                  <a:gd name="T73" fmla="*/ 0 h 17217"/>
                  <a:gd name="T74" fmla="*/ 0 w 19684"/>
                  <a:gd name="T75" fmla="*/ 0 h 17217"/>
                  <a:gd name="T76" fmla="*/ 0 w 19684"/>
                  <a:gd name="T77" fmla="*/ 0 h 17217"/>
                  <a:gd name="T78" fmla="*/ 0 w 19684"/>
                  <a:gd name="T79" fmla="*/ 0 h 17217"/>
                  <a:gd name="T80" fmla="*/ 0 w 19684"/>
                  <a:gd name="T81" fmla="*/ 0 h 17217"/>
                  <a:gd name="T82" fmla="*/ 0 w 19684"/>
                  <a:gd name="T83" fmla="*/ 0 h 17217"/>
                  <a:gd name="T84" fmla="*/ 0 w 19684"/>
                  <a:gd name="T85" fmla="*/ 0 h 17217"/>
                  <a:gd name="T86" fmla="*/ 0 w 19684"/>
                  <a:gd name="T87" fmla="*/ 0 h 1721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684"/>
                  <a:gd name="T133" fmla="*/ 0 h 17217"/>
                  <a:gd name="T134" fmla="*/ 19684 w 19684"/>
                  <a:gd name="T135" fmla="*/ 17217 h 1721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684" h="17217">
                    <a:moveTo>
                      <a:pt x="945" y="11503"/>
                    </a:moveTo>
                    <a:cubicBezTo>
                      <a:pt x="0" y="3578"/>
                      <a:pt x="8078" y="746"/>
                      <a:pt x="13595" y="5218"/>
                    </a:cubicBezTo>
                    <a:cubicBezTo>
                      <a:pt x="16403" y="7528"/>
                      <a:pt x="18938" y="12770"/>
                      <a:pt x="15707" y="17217"/>
                    </a:cubicBezTo>
                    <a:cubicBezTo>
                      <a:pt x="18093" y="15180"/>
                      <a:pt x="19684" y="12050"/>
                      <a:pt x="19684" y="8745"/>
                    </a:cubicBezTo>
                    <a:cubicBezTo>
                      <a:pt x="19684" y="5392"/>
                      <a:pt x="18093" y="2659"/>
                      <a:pt x="15658" y="1292"/>
                    </a:cubicBezTo>
                    <a:cubicBezTo>
                      <a:pt x="15509" y="1218"/>
                      <a:pt x="15310" y="1094"/>
                      <a:pt x="15161" y="1019"/>
                    </a:cubicBezTo>
                    <a:cubicBezTo>
                      <a:pt x="14912" y="920"/>
                      <a:pt x="14614" y="771"/>
                      <a:pt x="14390" y="671"/>
                    </a:cubicBezTo>
                    <a:cubicBezTo>
                      <a:pt x="13968" y="522"/>
                      <a:pt x="13968" y="522"/>
                      <a:pt x="13968" y="522"/>
                    </a:cubicBezTo>
                    <a:cubicBezTo>
                      <a:pt x="13819" y="472"/>
                      <a:pt x="13620" y="423"/>
                      <a:pt x="13471" y="373"/>
                    </a:cubicBezTo>
                    <a:cubicBezTo>
                      <a:pt x="13123" y="274"/>
                      <a:pt x="13123" y="274"/>
                      <a:pt x="13123" y="274"/>
                    </a:cubicBezTo>
                    <a:cubicBezTo>
                      <a:pt x="13023" y="249"/>
                      <a:pt x="12874" y="224"/>
                      <a:pt x="12775" y="199"/>
                    </a:cubicBezTo>
                    <a:cubicBezTo>
                      <a:pt x="12501" y="150"/>
                      <a:pt x="12501" y="150"/>
                      <a:pt x="12501" y="150"/>
                    </a:cubicBezTo>
                    <a:cubicBezTo>
                      <a:pt x="12402" y="125"/>
                      <a:pt x="12303" y="125"/>
                      <a:pt x="12203" y="100"/>
                    </a:cubicBezTo>
                    <a:cubicBezTo>
                      <a:pt x="11955" y="75"/>
                      <a:pt x="11955" y="75"/>
                      <a:pt x="11955" y="75"/>
                    </a:cubicBezTo>
                    <a:cubicBezTo>
                      <a:pt x="11880" y="50"/>
                      <a:pt x="11781" y="50"/>
                      <a:pt x="11706" y="50"/>
                    </a:cubicBezTo>
                    <a:cubicBezTo>
                      <a:pt x="11482" y="25"/>
                      <a:pt x="11482" y="25"/>
                      <a:pt x="11482" y="25"/>
                    </a:cubicBezTo>
                    <a:cubicBezTo>
                      <a:pt x="11433" y="25"/>
                      <a:pt x="11333" y="25"/>
                      <a:pt x="11259" y="0"/>
                    </a:cubicBezTo>
                    <a:cubicBezTo>
                      <a:pt x="11060" y="0"/>
                      <a:pt x="11060" y="0"/>
                      <a:pt x="11060" y="0"/>
                    </a:cubicBezTo>
                    <a:cubicBezTo>
                      <a:pt x="10985" y="0"/>
                      <a:pt x="10911" y="0"/>
                      <a:pt x="10836" y="0"/>
                    </a:cubicBezTo>
                    <a:cubicBezTo>
                      <a:pt x="10613" y="0"/>
                      <a:pt x="10613" y="0"/>
                      <a:pt x="10613" y="0"/>
                    </a:cubicBezTo>
                    <a:cubicBezTo>
                      <a:pt x="10563" y="0"/>
                      <a:pt x="10463" y="0"/>
                      <a:pt x="10389" y="0"/>
                    </a:cubicBezTo>
                    <a:cubicBezTo>
                      <a:pt x="10165" y="25"/>
                      <a:pt x="10165" y="25"/>
                      <a:pt x="10165" y="25"/>
                    </a:cubicBezTo>
                    <a:cubicBezTo>
                      <a:pt x="10116" y="25"/>
                      <a:pt x="10016" y="25"/>
                      <a:pt x="9942" y="25"/>
                    </a:cubicBezTo>
                    <a:cubicBezTo>
                      <a:pt x="9693" y="50"/>
                      <a:pt x="9693" y="50"/>
                      <a:pt x="9693" y="50"/>
                    </a:cubicBezTo>
                    <a:cubicBezTo>
                      <a:pt x="9618" y="75"/>
                      <a:pt x="9519" y="75"/>
                      <a:pt x="9420" y="75"/>
                    </a:cubicBezTo>
                    <a:cubicBezTo>
                      <a:pt x="9097" y="125"/>
                      <a:pt x="9097" y="125"/>
                      <a:pt x="9097" y="125"/>
                    </a:cubicBezTo>
                    <a:cubicBezTo>
                      <a:pt x="8152" y="323"/>
                      <a:pt x="7705" y="472"/>
                      <a:pt x="6984" y="746"/>
                    </a:cubicBezTo>
                    <a:cubicBezTo>
                      <a:pt x="6462" y="969"/>
                      <a:pt x="6462" y="969"/>
                      <a:pt x="6462" y="969"/>
                    </a:cubicBezTo>
                    <a:cubicBezTo>
                      <a:pt x="5816" y="1317"/>
                      <a:pt x="5766" y="1342"/>
                      <a:pt x="5369" y="1590"/>
                    </a:cubicBezTo>
                    <a:cubicBezTo>
                      <a:pt x="4822" y="1963"/>
                      <a:pt x="4822" y="1963"/>
                      <a:pt x="4822" y="1963"/>
                    </a:cubicBezTo>
                    <a:cubicBezTo>
                      <a:pt x="4598" y="2162"/>
                      <a:pt x="4275" y="2410"/>
                      <a:pt x="4051" y="2609"/>
                    </a:cubicBezTo>
                    <a:cubicBezTo>
                      <a:pt x="3530" y="3131"/>
                      <a:pt x="3530" y="3131"/>
                      <a:pt x="3530" y="3131"/>
                    </a:cubicBezTo>
                    <a:cubicBezTo>
                      <a:pt x="3356" y="3330"/>
                      <a:pt x="3107" y="3603"/>
                      <a:pt x="2933" y="3826"/>
                    </a:cubicBezTo>
                    <a:cubicBezTo>
                      <a:pt x="2486" y="4423"/>
                      <a:pt x="2486" y="4423"/>
                      <a:pt x="2486" y="4423"/>
                    </a:cubicBezTo>
                    <a:cubicBezTo>
                      <a:pt x="2361" y="4646"/>
                      <a:pt x="2163" y="4944"/>
                      <a:pt x="2038" y="5168"/>
                    </a:cubicBezTo>
                    <a:cubicBezTo>
                      <a:pt x="1690" y="5864"/>
                      <a:pt x="1690" y="5864"/>
                      <a:pt x="1690" y="5864"/>
                    </a:cubicBezTo>
                    <a:cubicBezTo>
                      <a:pt x="1591" y="6087"/>
                      <a:pt x="1467" y="6410"/>
                      <a:pt x="1367" y="6659"/>
                    </a:cubicBezTo>
                    <a:cubicBezTo>
                      <a:pt x="1144" y="7404"/>
                      <a:pt x="1144" y="7404"/>
                      <a:pt x="1144" y="7404"/>
                    </a:cubicBezTo>
                    <a:cubicBezTo>
                      <a:pt x="1094" y="7652"/>
                      <a:pt x="995" y="8000"/>
                      <a:pt x="970" y="8249"/>
                    </a:cubicBezTo>
                    <a:cubicBezTo>
                      <a:pt x="845" y="9044"/>
                      <a:pt x="845" y="9044"/>
                      <a:pt x="845" y="9044"/>
                    </a:cubicBezTo>
                    <a:cubicBezTo>
                      <a:pt x="845" y="9292"/>
                      <a:pt x="821" y="9665"/>
                      <a:pt x="821" y="9913"/>
                    </a:cubicBezTo>
                    <a:cubicBezTo>
                      <a:pt x="845" y="10733"/>
                      <a:pt x="845" y="10733"/>
                      <a:pt x="845" y="10733"/>
                    </a:cubicBezTo>
                    <a:cubicBezTo>
                      <a:pt x="870" y="11006"/>
                      <a:pt x="920" y="11379"/>
                      <a:pt x="970" y="11652"/>
                    </a:cubicBezTo>
                    <a:cubicBezTo>
                      <a:pt x="945" y="11503"/>
                      <a:pt x="945" y="11503"/>
                      <a:pt x="945" y="11503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22" name="Freeform 72"/>
              <p:cNvSpPr>
                <a:spLocks noChangeAspect="1"/>
              </p:cNvSpPr>
              <p:nvPr/>
            </p:nvSpPr>
            <p:spPr bwMode="auto">
              <a:xfrm>
                <a:off x="2692" y="1643"/>
                <a:ext cx="799" cy="1164"/>
              </a:xfrm>
              <a:custGeom>
                <a:avLst/>
                <a:gdLst>
                  <a:gd name="T0" fmla="*/ 0 w 6658"/>
                  <a:gd name="T1" fmla="*/ 0 h 9700"/>
                  <a:gd name="T2" fmla="*/ 0 w 6658"/>
                  <a:gd name="T3" fmla="*/ 0 h 9700"/>
                  <a:gd name="T4" fmla="*/ 0 w 6658"/>
                  <a:gd name="T5" fmla="*/ 0 h 9700"/>
                  <a:gd name="T6" fmla="*/ 0 w 6658"/>
                  <a:gd name="T7" fmla="*/ 0 h 9700"/>
                  <a:gd name="T8" fmla="*/ 0 w 6658"/>
                  <a:gd name="T9" fmla="*/ 0 h 9700"/>
                  <a:gd name="T10" fmla="*/ 0 w 6658"/>
                  <a:gd name="T11" fmla="*/ 0 h 9700"/>
                  <a:gd name="T12" fmla="*/ 0 w 6658"/>
                  <a:gd name="T13" fmla="*/ 0 h 9700"/>
                  <a:gd name="T14" fmla="*/ 0 w 6658"/>
                  <a:gd name="T15" fmla="*/ 0 h 9700"/>
                  <a:gd name="T16" fmla="*/ 0 w 6658"/>
                  <a:gd name="T17" fmla="*/ 0 h 9700"/>
                  <a:gd name="T18" fmla="*/ 0 w 6658"/>
                  <a:gd name="T19" fmla="*/ 0 h 9700"/>
                  <a:gd name="T20" fmla="*/ 0 w 6658"/>
                  <a:gd name="T21" fmla="*/ 0 h 9700"/>
                  <a:gd name="T22" fmla="*/ 0 w 6658"/>
                  <a:gd name="T23" fmla="*/ 0 h 9700"/>
                  <a:gd name="T24" fmla="*/ 0 w 6658"/>
                  <a:gd name="T25" fmla="*/ 0 h 9700"/>
                  <a:gd name="T26" fmla="*/ 0 w 6658"/>
                  <a:gd name="T27" fmla="*/ 0 h 9700"/>
                  <a:gd name="T28" fmla="*/ 0 w 6658"/>
                  <a:gd name="T29" fmla="*/ 0 h 9700"/>
                  <a:gd name="T30" fmla="*/ 0 w 6658"/>
                  <a:gd name="T31" fmla="*/ 0 h 9700"/>
                  <a:gd name="T32" fmla="*/ 0 w 6658"/>
                  <a:gd name="T33" fmla="*/ 0 h 9700"/>
                  <a:gd name="T34" fmla="*/ 0 w 6658"/>
                  <a:gd name="T35" fmla="*/ 0 h 9700"/>
                  <a:gd name="T36" fmla="*/ 0 w 6658"/>
                  <a:gd name="T37" fmla="*/ 0 h 9700"/>
                  <a:gd name="T38" fmla="*/ 0 w 6658"/>
                  <a:gd name="T39" fmla="*/ 0 h 9700"/>
                  <a:gd name="T40" fmla="*/ 0 w 6658"/>
                  <a:gd name="T41" fmla="*/ 0 h 9700"/>
                  <a:gd name="T42" fmla="*/ 0 w 6658"/>
                  <a:gd name="T43" fmla="*/ 0 h 9700"/>
                  <a:gd name="T44" fmla="*/ 0 w 6658"/>
                  <a:gd name="T45" fmla="*/ 0 h 9700"/>
                  <a:gd name="T46" fmla="*/ 0 w 6658"/>
                  <a:gd name="T47" fmla="*/ 0 h 9700"/>
                  <a:gd name="T48" fmla="*/ 0 w 6658"/>
                  <a:gd name="T49" fmla="*/ 0 h 9700"/>
                  <a:gd name="T50" fmla="*/ 0 w 6658"/>
                  <a:gd name="T51" fmla="*/ 0 h 9700"/>
                  <a:gd name="T52" fmla="*/ 0 w 6658"/>
                  <a:gd name="T53" fmla="*/ 0 h 9700"/>
                  <a:gd name="T54" fmla="*/ 0 w 6658"/>
                  <a:gd name="T55" fmla="*/ 0 h 9700"/>
                  <a:gd name="T56" fmla="*/ 0 w 6658"/>
                  <a:gd name="T57" fmla="*/ 0 h 9700"/>
                  <a:gd name="T58" fmla="*/ 0 w 6658"/>
                  <a:gd name="T59" fmla="*/ 0 h 9700"/>
                  <a:gd name="T60" fmla="*/ 0 w 6658"/>
                  <a:gd name="T61" fmla="*/ 0 h 9700"/>
                  <a:gd name="T62" fmla="*/ 0 w 6658"/>
                  <a:gd name="T63" fmla="*/ 0 h 9700"/>
                  <a:gd name="T64" fmla="*/ 0 w 6658"/>
                  <a:gd name="T65" fmla="*/ 0 h 9700"/>
                  <a:gd name="T66" fmla="*/ 0 w 6658"/>
                  <a:gd name="T67" fmla="*/ 0 h 9700"/>
                  <a:gd name="T68" fmla="*/ 0 w 6658"/>
                  <a:gd name="T69" fmla="*/ 0 h 9700"/>
                  <a:gd name="T70" fmla="*/ 0 w 6658"/>
                  <a:gd name="T71" fmla="*/ 0 h 9700"/>
                  <a:gd name="T72" fmla="*/ 0 w 6658"/>
                  <a:gd name="T73" fmla="*/ 0 h 9700"/>
                  <a:gd name="T74" fmla="*/ 0 w 6658"/>
                  <a:gd name="T75" fmla="*/ 0 h 9700"/>
                  <a:gd name="T76" fmla="*/ 0 w 6658"/>
                  <a:gd name="T77" fmla="*/ 0 h 9700"/>
                  <a:gd name="T78" fmla="*/ 0 w 6658"/>
                  <a:gd name="T79" fmla="*/ 0 h 9700"/>
                  <a:gd name="T80" fmla="*/ 0 w 6658"/>
                  <a:gd name="T81" fmla="*/ 0 h 9700"/>
                  <a:gd name="T82" fmla="*/ 0 w 6658"/>
                  <a:gd name="T83" fmla="*/ 0 h 9700"/>
                  <a:gd name="T84" fmla="*/ 0 w 6658"/>
                  <a:gd name="T85" fmla="*/ 0 h 9700"/>
                  <a:gd name="T86" fmla="*/ 0 w 6658"/>
                  <a:gd name="T87" fmla="*/ 0 h 9700"/>
                  <a:gd name="T88" fmla="*/ 0 w 6658"/>
                  <a:gd name="T89" fmla="*/ 0 h 9700"/>
                  <a:gd name="T90" fmla="*/ 0 w 6658"/>
                  <a:gd name="T91" fmla="*/ 0 h 9700"/>
                  <a:gd name="T92" fmla="*/ 0 w 6658"/>
                  <a:gd name="T93" fmla="*/ 0 h 9700"/>
                  <a:gd name="T94" fmla="*/ 0 w 6658"/>
                  <a:gd name="T95" fmla="*/ 0 h 9700"/>
                  <a:gd name="T96" fmla="*/ 0 w 6658"/>
                  <a:gd name="T97" fmla="*/ 0 h 9700"/>
                  <a:gd name="T98" fmla="*/ 0 w 6658"/>
                  <a:gd name="T99" fmla="*/ 0 h 9700"/>
                  <a:gd name="T100" fmla="*/ 0 w 6658"/>
                  <a:gd name="T101" fmla="*/ 0 h 97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658"/>
                  <a:gd name="T154" fmla="*/ 0 h 9700"/>
                  <a:gd name="T155" fmla="*/ 6658 w 6658"/>
                  <a:gd name="T156" fmla="*/ 9700 h 97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658" h="9700">
                    <a:moveTo>
                      <a:pt x="6149" y="3726"/>
                    </a:moveTo>
                    <a:cubicBezTo>
                      <a:pt x="6149" y="5378"/>
                      <a:pt x="5354" y="6943"/>
                      <a:pt x="4162" y="7961"/>
                    </a:cubicBezTo>
                    <a:cubicBezTo>
                      <a:pt x="4137" y="7986"/>
                      <a:pt x="4099" y="8036"/>
                      <a:pt x="4075" y="8061"/>
                    </a:cubicBezTo>
                    <a:cubicBezTo>
                      <a:pt x="2634" y="9700"/>
                      <a:pt x="745" y="9265"/>
                      <a:pt x="0" y="9005"/>
                    </a:cubicBezTo>
                    <a:cubicBezTo>
                      <a:pt x="211" y="9067"/>
                      <a:pt x="211" y="9067"/>
                      <a:pt x="211" y="9067"/>
                    </a:cubicBezTo>
                    <a:cubicBezTo>
                      <a:pt x="336" y="9104"/>
                      <a:pt x="336" y="9104"/>
                      <a:pt x="336" y="9104"/>
                    </a:cubicBezTo>
                    <a:cubicBezTo>
                      <a:pt x="497" y="9154"/>
                      <a:pt x="497" y="9154"/>
                      <a:pt x="497" y="9154"/>
                    </a:cubicBezTo>
                    <a:cubicBezTo>
                      <a:pt x="559" y="9166"/>
                      <a:pt x="621" y="9178"/>
                      <a:pt x="683" y="9191"/>
                    </a:cubicBezTo>
                    <a:cubicBezTo>
                      <a:pt x="820" y="9216"/>
                      <a:pt x="820" y="9216"/>
                      <a:pt x="820" y="9216"/>
                    </a:cubicBezTo>
                    <a:cubicBezTo>
                      <a:pt x="857" y="9228"/>
                      <a:pt x="919" y="9228"/>
                      <a:pt x="957" y="9241"/>
                    </a:cubicBezTo>
                    <a:cubicBezTo>
                      <a:pt x="1081" y="9253"/>
                      <a:pt x="1081" y="9253"/>
                      <a:pt x="1081" y="9253"/>
                    </a:cubicBezTo>
                    <a:cubicBezTo>
                      <a:pt x="1118" y="9253"/>
                      <a:pt x="1168" y="9265"/>
                      <a:pt x="1205" y="9265"/>
                    </a:cubicBezTo>
                    <a:cubicBezTo>
                      <a:pt x="1317" y="9278"/>
                      <a:pt x="1317" y="9278"/>
                      <a:pt x="1317" y="9278"/>
                    </a:cubicBezTo>
                    <a:cubicBezTo>
                      <a:pt x="1354" y="9278"/>
                      <a:pt x="1404" y="9278"/>
                      <a:pt x="1429" y="9290"/>
                    </a:cubicBezTo>
                    <a:cubicBezTo>
                      <a:pt x="1540" y="9290"/>
                      <a:pt x="1540" y="9290"/>
                      <a:pt x="1540" y="9290"/>
                    </a:cubicBezTo>
                    <a:cubicBezTo>
                      <a:pt x="1578" y="9290"/>
                      <a:pt x="1615" y="9290"/>
                      <a:pt x="1652" y="9290"/>
                    </a:cubicBezTo>
                    <a:cubicBezTo>
                      <a:pt x="1752" y="9290"/>
                      <a:pt x="1752" y="9290"/>
                      <a:pt x="1752" y="9290"/>
                    </a:cubicBezTo>
                    <a:cubicBezTo>
                      <a:pt x="1789" y="9290"/>
                      <a:pt x="1839" y="9290"/>
                      <a:pt x="1863" y="9290"/>
                    </a:cubicBezTo>
                    <a:cubicBezTo>
                      <a:pt x="1975" y="9278"/>
                      <a:pt x="1975" y="9278"/>
                      <a:pt x="1975" y="9278"/>
                    </a:cubicBezTo>
                    <a:cubicBezTo>
                      <a:pt x="2013" y="9278"/>
                      <a:pt x="2062" y="9278"/>
                      <a:pt x="2099" y="9278"/>
                    </a:cubicBezTo>
                    <a:cubicBezTo>
                      <a:pt x="2224" y="9265"/>
                      <a:pt x="2224" y="9265"/>
                      <a:pt x="2224" y="9265"/>
                    </a:cubicBezTo>
                    <a:cubicBezTo>
                      <a:pt x="2261" y="9253"/>
                      <a:pt x="2311" y="9253"/>
                      <a:pt x="2348" y="9253"/>
                    </a:cubicBezTo>
                    <a:cubicBezTo>
                      <a:pt x="2509" y="9228"/>
                      <a:pt x="2509" y="9228"/>
                      <a:pt x="2509" y="9228"/>
                    </a:cubicBezTo>
                    <a:cubicBezTo>
                      <a:pt x="2882" y="9154"/>
                      <a:pt x="3118" y="9092"/>
                      <a:pt x="3516" y="8943"/>
                    </a:cubicBezTo>
                    <a:cubicBezTo>
                      <a:pt x="3777" y="8831"/>
                      <a:pt x="3777" y="8831"/>
                      <a:pt x="3777" y="8831"/>
                    </a:cubicBezTo>
                    <a:cubicBezTo>
                      <a:pt x="4099" y="8669"/>
                      <a:pt x="4124" y="8657"/>
                      <a:pt x="4336" y="8533"/>
                    </a:cubicBezTo>
                    <a:cubicBezTo>
                      <a:pt x="4609" y="8346"/>
                      <a:pt x="4609" y="8346"/>
                      <a:pt x="4609" y="8346"/>
                    </a:cubicBezTo>
                    <a:cubicBezTo>
                      <a:pt x="4733" y="8247"/>
                      <a:pt x="4895" y="8123"/>
                      <a:pt x="5006" y="8023"/>
                    </a:cubicBezTo>
                    <a:cubicBezTo>
                      <a:pt x="5267" y="7775"/>
                      <a:pt x="5267" y="7775"/>
                      <a:pt x="5267" y="7775"/>
                    </a:cubicBezTo>
                    <a:cubicBezTo>
                      <a:pt x="5354" y="7663"/>
                      <a:pt x="5478" y="7527"/>
                      <a:pt x="5565" y="7427"/>
                    </a:cubicBezTo>
                    <a:cubicBezTo>
                      <a:pt x="5789" y="7117"/>
                      <a:pt x="5789" y="7117"/>
                      <a:pt x="5789" y="7117"/>
                    </a:cubicBezTo>
                    <a:cubicBezTo>
                      <a:pt x="5863" y="7017"/>
                      <a:pt x="5963" y="6868"/>
                      <a:pt x="6025" y="6744"/>
                    </a:cubicBezTo>
                    <a:cubicBezTo>
                      <a:pt x="6199" y="6409"/>
                      <a:pt x="6199" y="6409"/>
                      <a:pt x="6199" y="6409"/>
                    </a:cubicBezTo>
                    <a:cubicBezTo>
                      <a:pt x="6249" y="6297"/>
                      <a:pt x="6323" y="6136"/>
                      <a:pt x="6360" y="6011"/>
                    </a:cubicBezTo>
                    <a:cubicBezTo>
                      <a:pt x="6485" y="5639"/>
                      <a:pt x="6485" y="5639"/>
                      <a:pt x="6485" y="5639"/>
                    </a:cubicBezTo>
                    <a:cubicBezTo>
                      <a:pt x="6509" y="5515"/>
                      <a:pt x="6547" y="5341"/>
                      <a:pt x="6572" y="5217"/>
                    </a:cubicBezTo>
                    <a:cubicBezTo>
                      <a:pt x="6634" y="4819"/>
                      <a:pt x="6634" y="4819"/>
                      <a:pt x="6634" y="4819"/>
                    </a:cubicBezTo>
                    <a:cubicBezTo>
                      <a:pt x="6646" y="4670"/>
                      <a:pt x="6658" y="4484"/>
                      <a:pt x="6658" y="4335"/>
                    </a:cubicBezTo>
                    <a:cubicBezTo>
                      <a:pt x="6646" y="3925"/>
                      <a:pt x="6646" y="3925"/>
                      <a:pt x="6646" y="3925"/>
                    </a:cubicBezTo>
                    <a:cubicBezTo>
                      <a:pt x="6621" y="3801"/>
                      <a:pt x="6609" y="3627"/>
                      <a:pt x="6584" y="3490"/>
                    </a:cubicBezTo>
                    <a:cubicBezTo>
                      <a:pt x="6509" y="3105"/>
                      <a:pt x="6509" y="3105"/>
                      <a:pt x="6509" y="3105"/>
                    </a:cubicBezTo>
                    <a:cubicBezTo>
                      <a:pt x="6472" y="2981"/>
                      <a:pt x="6422" y="2819"/>
                      <a:pt x="6385" y="2695"/>
                    </a:cubicBezTo>
                    <a:cubicBezTo>
                      <a:pt x="6249" y="2335"/>
                      <a:pt x="6249" y="2335"/>
                      <a:pt x="6249" y="2335"/>
                    </a:cubicBezTo>
                    <a:cubicBezTo>
                      <a:pt x="6186" y="2223"/>
                      <a:pt x="6124" y="2062"/>
                      <a:pt x="6062" y="1950"/>
                    </a:cubicBezTo>
                    <a:cubicBezTo>
                      <a:pt x="5863" y="1627"/>
                      <a:pt x="5863" y="1627"/>
                      <a:pt x="5863" y="1627"/>
                    </a:cubicBezTo>
                    <a:cubicBezTo>
                      <a:pt x="5789" y="1528"/>
                      <a:pt x="5690" y="1379"/>
                      <a:pt x="5615" y="1279"/>
                    </a:cubicBezTo>
                    <a:cubicBezTo>
                      <a:pt x="5379" y="994"/>
                      <a:pt x="5379" y="994"/>
                      <a:pt x="5379" y="994"/>
                    </a:cubicBezTo>
                    <a:cubicBezTo>
                      <a:pt x="5280" y="894"/>
                      <a:pt x="5155" y="770"/>
                      <a:pt x="5056" y="671"/>
                    </a:cubicBezTo>
                    <a:cubicBezTo>
                      <a:pt x="4795" y="447"/>
                      <a:pt x="4795" y="447"/>
                      <a:pt x="4795" y="447"/>
                    </a:cubicBezTo>
                    <a:cubicBezTo>
                      <a:pt x="4447" y="186"/>
                      <a:pt x="4410" y="162"/>
                      <a:pt x="4137" y="0"/>
                    </a:cubicBezTo>
                    <a:cubicBezTo>
                      <a:pt x="5354" y="683"/>
                      <a:pt x="6149" y="2049"/>
                      <a:pt x="6149" y="3726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23" name="Freeform 73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132" cy="980"/>
              </a:xfrm>
              <a:custGeom>
                <a:avLst/>
                <a:gdLst>
                  <a:gd name="T0" fmla="*/ 0 w 18867"/>
                  <a:gd name="T1" fmla="*/ 0 h 16334"/>
                  <a:gd name="T2" fmla="*/ 0 w 18867"/>
                  <a:gd name="T3" fmla="*/ 0 h 16334"/>
                  <a:gd name="T4" fmla="*/ 0 w 18867"/>
                  <a:gd name="T5" fmla="*/ 0 h 16334"/>
                  <a:gd name="T6" fmla="*/ 0 w 18867"/>
                  <a:gd name="T7" fmla="*/ 0 h 16334"/>
                  <a:gd name="T8" fmla="*/ 0 w 18867"/>
                  <a:gd name="T9" fmla="*/ 0 h 16334"/>
                  <a:gd name="T10" fmla="*/ 0 w 18867"/>
                  <a:gd name="T11" fmla="*/ 0 h 16334"/>
                  <a:gd name="T12" fmla="*/ 0 w 18867"/>
                  <a:gd name="T13" fmla="*/ 0 h 16334"/>
                  <a:gd name="T14" fmla="*/ 0 w 18867"/>
                  <a:gd name="T15" fmla="*/ 0 h 16334"/>
                  <a:gd name="T16" fmla="*/ 0 w 18867"/>
                  <a:gd name="T17" fmla="*/ 0 h 16334"/>
                  <a:gd name="T18" fmla="*/ 0 w 18867"/>
                  <a:gd name="T19" fmla="*/ 0 h 16334"/>
                  <a:gd name="T20" fmla="*/ 0 w 18867"/>
                  <a:gd name="T21" fmla="*/ 0 h 16334"/>
                  <a:gd name="T22" fmla="*/ 0 w 18867"/>
                  <a:gd name="T23" fmla="*/ 0 h 16334"/>
                  <a:gd name="T24" fmla="*/ 0 w 18867"/>
                  <a:gd name="T25" fmla="*/ 0 h 16334"/>
                  <a:gd name="T26" fmla="*/ 0 w 18867"/>
                  <a:gd name="T27" fmla="*/ 0 h 16334"/>
                  <a:gd name="T28" fmla="*/ 0 w 18867"/>
                  <a:gd name="T29" fmla="*/ 0 h 16334"/>
                  <a:gd name="T30" fmla="*/ 0 w 18867"/>
                  <a:gd name="T31" fmla="*/ 0 h 16334"/>
                  <a:gd name="T32" fmla="*/ 0 w 18867"/>
                  <a:gd name="T33" fmla="*/ 0 h 16334"/>
                  <a:gd name="T34" fmla="*/ 0 w 18867"/>
                  <a:gd name="T35" fmla="*/ 0 h 16334"/>
                  <a:gd name="T36" fmla="*/ 0 w 18867"/>
                  <a:gd name="T37" fmla="*/ 0 h 16334"/>
                  <a:gd name="T38" fmla="*/ 0 w 18867"/>
                  <a:gd name="T39" fmla="*/ 0 h 16334"/>
                  <a:gd name="T40" fmla="*/ 0 w 18867"/>
                  <a:gd name="T41" fmla="*/ 0 h 16334"/>
                  <a:gd name="T42" fmla="*/ 0 w 18867"/>
                  <a:gd name="T43" fmla="*/ 0 h 16334"/>
                  <a:gd name="T44" fmla="*/ 0 w 18867"/>
                  <a:gd name="T45" fmla="*/ 0 h 16334"/>
                  <a:gd name="T46" fmla="*/ 0 w 18867"/>
                  <a:gd name="T47" fmla="*/ 0 h 16334"/>
                  <a:gd name="T48" fmla="*/ 0 w 18867"/>
                  <a:gd name="T49" fmla="*/ 0 h 16334"/>
                  <a:gd name="T50" fmla="*/ 0 w 18867"/>
                  <a:gd name="T51" fmla="*/ 0 h 16334"/>
                  <a:gd name="T52" fmla="*/ 0 w 18867"/>
                  <a:gd name="T53" fmla="*/ 0 h 16334"/>
                  <a:gd name="T54" fmla="*/ 0 w 18867"/>
                  <a:gd name="T55" fmla="*/ 0 h 16334"/>
                  <a:gd name="T56" fmla="*/ 0 w 18867"/>
                  <a:gd name="T57" fmla="*/ 0 h 16334"/>
                  <a:gd name="T58" fmla="*/ 0 w 18867"/>
                  <a:gd name="T59" fmla="*/ 0 h 16334"/>
                  <a:gd name="T60" fmla="*/ 0 w 18867"/>
                  <a:gd name="T61" fmla="*/ 0 h 16334"/>
                  <a:gd name="T62" fmla="*/ 0 w 18867"/>
                  <a:gd name="T63" fmla="*/ 0 h 16334"/>
                  <a:gd name="T64" fmla="*/ 0 w 18867"/>
                  <a:gd name="T65" fmla="*/ 0 h 16334"/>
                  <a:gd name="T66" fmla="*/ 0 w 18867"/>
                  <a:gd name="T67" fmla="*/ 0 h 16334"/>
                  <a:gd name="T68" fmla="*/ 0 w 18867"/>
                  <a:gd name="T69" fmla="*/ 0 h 16334"/>
                  <a:gd name="T70" fmla="*/ 0 w 18867"/>
                  <a:gd name="T71" fmla="*/ 0 h 16334"/>
                  <a:gd name="T72" fmla="*/ 0 w 18867"/>
                  <a:gd name="T73" fmla="*/ 0 h 16334"/>
                  <a:gd name="T74" fmla="*/ 0 w 18867"/>
                  <a:gd name="T75" fmla="*/ 0 h 16334"/>
                  <a:gd name="T76" fmla="*/ 0 w 18867"/>
                  <a:gd name="T77" fmla="*/ 0 h 16334"/>
                  <a:gd name="T78" fmla="*/ 0 w 18867"/>
                  <a:gd name="T79" fmla="*/ 0 h 16334"/>
                  <a:gd name="T80" fmla="*/ 0 w 18867"/>
                  <a:gd name="T81" fmla="*/ 0 h 16334"/>
                  <a:gd name="T82" fmla="*/ 0 w 18867"/>
                  <a:gd name="T83" fmla="*/ 0 h 163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8867"/>
                  <a:gd name="T127" fmla="*/ 0 h 16334"/>
                  <a:gd name="T128" fmla="*/ 18867 w 18867"/>
                  <a:gd name="T129" fmla="*/ 16334 h 163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8867" h="16334">
                    <a:moveTo>
                      <a:pt x="0" y="9920"/>
                    </a:moveTo>
                    <a:cubicBezTo>
                      <a:pt x="398" y="1467"/>
                      <a:pt x="9570" y="970"/>
                      <a:pt x="14020" y="5793"/>
                    </a:cubicBezTo>
                    <a:cubicBezTo>
                      <a:pt x="16903" y="8925"/>
                      <a:pt x="17624" y="13152"/>
                      <a:pt x="15809" y="16334"/>
                    </a:cubicBezTo>
                    <a:cubicBezTo>
                      <a:pt x="17674" y="14345"/>
                      <a:pt x="18867" y="11610"/>
                      <a:pt x="18867" y="8751"/>
                    </a:cubicBezTo>
                    <a:cubicBezTo>
                      <a:pt x="18867" y="5395"/>
                      <a:pt x="17276" y="2661"/>
                      <a:pt x="14840" y="1293"/>
                    </a:cubicBezTo>
                    <a:cubicBezTo>
                      <a:pt x="14691" y="1219"/>
                      <a:pt x="14492" y="1094"/>
                      <a:pt x="14343" y="1020"/>
                    </a:cubicBezTo>
                    <a:cubicBezTo>
                      <a:pt x="14094" y="920"/>
                      <a:pt x="13796" y="771"/>
                      <a:pt x="13572" y="672"/>
                    </a:cubicBezTo>
                    <a:cubicBezTo>
                      <a:pt x="13150" y="523"/>
                      <a:pt x="13150" y="523"/>
                      <a:pt x="13150" y="523"/>
                    </a:cubicBezTo>
                    <a:cubicBezTo>
                      <a:pt x="13000" y="473"/>
                      <a:pt x="12802" y="423"/>
                      <a:pt x="12652" y="373"/>
                    </a:cubicBezTo>
                    <a:cubicBezTo>
                      <a:pt x="12304" y="274"/>
                      <a:pt x="12304" y="274"/>
                      <a:pt x="12304" y="274"/>
                    </a:cubicBezTo>
                    <a:cubicBezTo>
                      <a:pt x="12205" y="249"/>
                      <a:pt x="12056" y="224"/>
                      <a:pt x="11956" y="199"/>
                    </a:cubicBezTo>
                    <a:cubicBezTo>
                      <a:pt x="11683" y="150"/>
                      <a:pt x="11683" y="150"/>
                      <a:pt x="11683" y="150"/>
                    </a:cubicBezTo>
                    <a:cubicBezTo>
                      <a:pt x="11584" y="125"/>
                      <a:pt x="11484" y="125"/>
                      <a:pt x="11385" y="100"/>
                    </a:cubicBezTo>
                    <a:cubicBezTo>
                      <a:pt x="11136" y="75"/>
                      <a:pt x="11136" y="75"/>
                      <a:pt x="11136" y="75"/>
                    </a:cubicBezTo>
                    <a:cubicBezTo>
                      <a:pt x="11062" y="50"/>
                      <a:pt x="10962" y="50"/>
                      <a:pt x="10888" y="50"/>
                    </a:cubicBezTo>
                    <a:cubicBezTo>
                      <a:pt x="10664" y="25"/>
                      <a:pt x="10664" y="25"/>
                      <a:pt x="10664" y="25"/>
                    </a:cubicBezTo>
                    <a:cubicBezTo>
                      <a:pt x="10614" y="25"/>
                      <a:pt x="10515" y="25"/>
                      <a:pt x="10440" y="0"/>
                    </a:cubicBezTo>
                    <a:cubicBezTo>
                      <a:pt x="10241" y="0"/>
                      <a:pt x="10241" y="0"/>
                      <a:pt x="10241" y="0"/>
                    </a:cubicBezTo>
                    <a:cubicBezTo>
                      <a:pt x="10167" y="0"/>
                      <a:pt x="10092" y="0"/>
                      <a:pt x="10018" y="0"/>
                    </a:cubicBezTo>
                    <a:cubicBezTo>
                      <a:pt x="9794" y="0"/>
                      <a:pt x="9794" y="0"/>
                      <a:pt x="9794" y="0"/>
                    </a:cubicBezTo>
                    <a:cubicBezTo>
                      <a:pt x="9744" y="0"/>
                      <a:pt x="9645" y="0"/>
                      <a:pt x="9570" y="0"/>
                    </a:cubicBezTo>
                    <a:cubicBezTo>
                      <a:pt x="9346" y="25"/>
                      <a:pt x="9346" y="25"/>
                      <a:pt x="9346" y="25"/>
                    </a:cubicBezTo>
                    <a:cubicBezTo>
                      <a:pt x="9297" y="25"/>
                      <a:pt x="9197" y="25"/>
                      <a:pt x="9123" y="25"/>
                    </a:cubicBezTo>
                    <a:cubicBezTo>
                      <a:pt x="8874" y="50"/>
                      <a:pt x="8874" y="50"/>
                      <a:pt x="8874" y="50"/>
                    </a:cubicBezTo>
                    <a:cubicBezTo>
                      <a:pt x="8800" y="75"/>
                      <a:pt x="8700" y="75"/>
                      <a:pt x="8601" y="75"/>
                    </a:cubicBezTo>
                    <a:cubicBezTo>
                      <a:pt x="8278" y="125"/>
                      <a:pt x="8278" y="125"/>
                      <a:pt x="8278" y="125"/>
                    </a:cubicBezTo>
                    <a:cubicBezTo>
                      <a:pt x="7333" y="324"/>
                      <a:pt x="6886" y="473"/>
                      <a:pt x="6165" y="746"/>
                    </a:cubicBezTo>
                    <a:cubicBezTo>
                      <a:pt x="5643" y="970"/>
                      <a:pt x="5643" y="970"/>
                      <a:pt x="5643" y="970"/>
                    </a:cubicBezTo>
                    <a:cubicBezTo>
                      <a:pt x="4996" y="1318"/>
                      <a:pt x="4947" y="1343"/>
                      <a:pt x="4549" y="1592"/>
                    </a:cubicBezTo>
                    <a:cubicBezTo>
                      <a:pt x="4002" y="1964"/>
                      <a:pt x="4002" y="1964"/>
                      <a:pt x="4002" y="1964"/>
                    </a:cubicBezTo>
                    <a:cubicBezTo>
                      <a:pt x="3778" y="2163"/>
                      <a:pt x="3455" y="2412"/>
                      <a:pt x="3232" y="2611"/>
                    </a:cubicBezTo>
                    <a:cubicBezTo>
                      <a:pt x="2710" y="3133"/>
                      <a:pt x="2710" y="3133"/>
                      <a:pt x="2710" y="3133"/>
                    </a:cubicBezTo>
                    <a:cubicBezTo>
                      <a:pt x="2536" y="3332"/>
                      <a:pt x="2287" y="3605"/>
                      <a:pt x="2113" y="3829"/>
                    </a:cubicBezTo>
                    <a:cubicBezTo>
                      <a:pt x="1666" y="4426"/>
                      <a:pt x="1666" y="4426"/>
                      <a:pt x="1666" y="4426"/>
                    </a:cubicBezTo>
                    <a:cubicBezTo>
                      <a:pt x="1541" y="4649"/>
                      <a:pt x="1342" y="4948"/>
                      <a:pt x="1218" y="5171"/>
                    </a:cubicBezTo>
                    <a:cubicBezTo>
                      <a:pt x="870" y="5868"/>
                      <a:pt x="870" y="5868"/>
                      <a:pt x="870" y="5868"/>
                    </a:cubicBezTo>
                    <a:cubicBezTo>
                      <a:pt x="771" y="6091"/>
                      <a:pt x="646" y="6414"/>
                      <a:pt x="547" y="6663"/>
                    </a:cubicBezTo>
                    <a:cubicBezTo>
                      <a:pt x="323" y="7409"/>
                      <a:pt x="323" y="7409"/>
                      <a:pt x="323" y="7409"/>
                    </a:cubicBezTo>
                    <a:cubicBezTo>
                      <a:pt x="274" y="7657"/>
                      <a:pt x="174" y="8006"/>
                      <a:pt x="149" y="8254"/>
                    </a:cubicBezTo>
                    <a:cubicBezTo>
                      <a:pt x="25" y="9050"/>
                      <a:pt x="25" y="9050"/>
                      <a:pt x="25" y="9050"/>
                    </a:cubicBezTo>
                    <a:cubicBezTo>
                      <a:pt x="25" y="9298"/>
                      <a:pt x="0" y="9671"/>
                      <a:pt x="0" y="9920"/>
                    </a:cubicBezTo>
                    <a:cubicBezTo>
                      <a:pt x="0" y="9920"/>
                      <a:pt x="0" y="9920"/>
                      <a:pt x="0" y="9920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24" name="Freeform 74"/>
              <p:cNvSpPr>
                <a:spLocks noChangeAspect="1"/>
              </p:cNvSpPr>
              <p:nvPr/>
            </p:nvSpPr>
            <p:spPr bwMode="auto">
              <a:xfrm>
                <a:off x="2786" y="1643"/>
                <a:ext cx="705" cy="1129"/>
              </a:xfrm>
              <a:custGeom>
                <a:avLst/>
                <a:gdLst>
                  <a:gd name="T0" fmla="*/ 0 w 11750"/>
                  <a:gd name="T1" fmla="*/ 0 h 18816"/>
                  <a:gd name="T2" fmla="*/ 0 w 11750"/>
                  <a:gd name="T3" fmla="*/ 0 h 18816"/>
                  <a:gd name="T4" fmla="*/ 0 w 11750"/>
                  <a:gd name="T5" fmla="*/ 0 h 18816"/>
                  <a:gd name="T6" fmla="*/ 0 w 11750"/>
                  <a:gd name="T7" fmla="*/ 0 h 18816"/>
                  <a:gd name="T8" fmla="*/ 0 w 11750"/>
                  <a:gd name="T9" fmla="*/ 0 h 18816"/>
                  <a:gd name="T10" fmla="*/ 0 w 11750"/>
                  <a:gd name="T11" fmla="*/ 0 h 18816"/>
                  <a:gd name="T12" fmla="*/ 0 w 11750"/>
                  <a:gd name="T13" fmla="*/ 0 h 18816"/>
                  <a:gd name="T14" fmla="*/ 0 w 11750"/>
                  <a:gd name="T15" fmla="*/ 0 h 18816"/>
                  <a:gd name="T16" fmla="*/ 0 w 11750"/>
                  <a:gd name="T17" fmla="*/ 0 h 18816"/>
                  <a:gd name="T18" fmla="*/ 0 w 11750"/>
                  <a:gd name="T19" fmla="*/ 0 h 18816"/>
                  <a:gd name="T20" fmla="*/ 0 w 11750"/>
                  <a:gd name="T21" fmla="*/ 0 h 18816"/>
                  <a:gd name="T22" fmla="*/ 0 w 11750"/>
                  <a:gd name="T23" fmla="*/ 0 h 18816"/>
                  <a:gd name="T24" fmla="*/ 0 w 11750"/>
                  <a:gd name="T25" fmla="*/ 0 h 18816"/>
                  <a:gd name="T26" fmla="*/ 0 w 11750"/>
                  <a:gd name="T27" fmla="*/ 0 h 18816"/>
                  <a:gd name="T28" fmla="*/ 0 w 11750"/>
                  <a:gd name="T29" fmla="*/ 0 h 18816"/>
                  <a:gd name="T30" fmla="*/ 0 w 11750"/>
                  <a:gd name="T31" fmla="*/ 0 h 18816"/>
                  <a:gd name="T32" fmla="*/ 0 w 11750"/>
                  <a:gd name="T33" fmla="*/ 0 h 18816"/>
                  <a:gd name="T34" fmla="*/ 0 w 11750"/>
                  <a:gd name="T35" fmla="*/ 0 h 18816"/>
                  <a:gd name="T36" fmla="*/ 0 w 11750"/>
                  <a:gd name="T37" fmla="*/ 0 h 18816"/>
                  <a:gd name="T38" fmla="*/ 0 w 11750"/>
                  <a:gd name="T39" fmla="*/ 0 h 18816"/>
                  <a:gd name="T40" fmla="*/ 0 w 11750"/>
                  <a:gd name="T41" fmla="*/ 0 h 18816"/>
                  <a:gd name="T42" fmla="*/ 0 w 11750"/>
                  <a:gd name="T43" fmla="*/ 0 h 18816"/>
                  <a:gd name="T44" fmla="*/ 0 w 11750"/>
                  <a:gd name="T45" fmla="*/ 0 h 18816"/>
                  <a:gd name="T46" fmla="*/ 0 w 11750"/>
                  <a:gd name="T47" fmla="*/ 0 h 18816"/>
                  <a:gd name="T48" fmla="*/ 0 w 11750"/>
                  <a:gd name="T49" fmla="*/ 0 h 18816"/>
                  <a:gd name="T50" fmla="*/ 0 w 11750"/>
                  <a:gd name="T51" fmla="*/ 0 h 18816"/>
                  <a:gd name="T52" fmla="*/ 0 w 11750"/>
                  <a:gd name="T53" fmla="*/ 0 h 18816"/>
                  <a:gd name="T54" fmla="*/ 0 w 11750"/>
                  <a:gd name="T55" fmla="*/ 0 h 18816"/>
                  <a:gd name="T56" fmla="*/ 0 w 11750"/>
                  <a:gd name="T57" fmla="*/ 0 h 18816"/>
                  <a:gd name="T58" fmla="*/ 0 w 11750"/>
                  <a:gd name="T59" fmla="*/ 0 h 18816"/>
                  <a:gd name="T60" fmla="*/ 0 w 11750"/>
                  <a:gd name="T61" fmla="*/ 0 h 18816"/>
                  <a:gd name="T62" fmla="*/ 0 w 11750"/>
                  <a:gd name="T63" fmla="*/ 0 h 18816"/>
                  <a:gd name="T64" fmla="*/ 0 w 11750"/>
                  <a:gd name="T65" fmla="*/ 0 h 18816"/>
                  <a:gd name="T66" fmla="*/ 0 w 11750"/>
                  <a:gd name="T67" fmla="*/ 0 h 18816"/>
                  <a:gd name="T68" fmla="*/ 0 w 11750"/>
                  <a:gd name="T69" fmla="*/ 0 h 18816"/>
                  <a:gd name="T70" fmla="*/ 0 w 11750"/>
                  <a:gd name="T71" fmla="*/ 0 h 18816"/>
                  <a:gd name="T72" fmla="*/ 0 w 11750"/>
                  <a:gd name="T73" fmla="*/ 0 h 18816"/>
                  <a:gd name="T74" fmla="*/ 0 w 11750"/>
                  <a:gd name="T75" fmla="*/ 0 h 18816"/>
                  <a:gd name="T76" fmla="*/ 0 w 11750"/>
                  <a:gd name="T77" fmla="*/ 0 h 18816"/>
                  <a:gd name="T78" fmla="*/ 0 w 11750"/>
                  <a:gd name="T79" fmla="*/ 0 h 18816"/>
                  <a:gd name="T80" fmla="*/ 0 w 11750"/>
                  <a:gd name="T81" fmla="*/ 0 h 18816"/>
                  <a:gd name="T82" fmla="*/ 0 w 11750"/>
                  <a:gd name="T83" fmla="*/ 0 h 18816"/>
                  <a:gd name="T84" fmla="*/ 0 w 11750"/>
                  <a:gd name="T85" fmla="*/ 0 h 18816"/>
                  <a:gd name="T86" fmla="*/ 0 w 11750"/>
                  <a:gd name="T87" fmla="*/ 0 h 18816"/>
                  <a:gd name="T88" fmla="*/ 0 w 11750"/>
                  <a:gd name="T89" fmla="*/ 0 h 18816"/>
                  <a:gd name="T90" fmla="*/ 0 w 11750"/>
                  <a:gd name="T91" fmla="*/ 0 h 18816"/>
                  <a:gd name="T92" fmla="*/ 0 w 11750"/>
                  <a:gd name="T93" fmla="*/ 0 h 1881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750"/>
                  <a:gd name="T142" fmla="*/ 0 h 18816"/>
                  <a:gd name="T143" fmla="*/ 11750 w 11750"/>
                  <a:gd name="T144" fmla="*/ 18816 h 1881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750" h="18816">
                    <a:moveTo>
                      <a:pt x="10732" y="7457"/>
                    </a:moveTo>
                    <a:cubicBezTo>
                      <a:pt x="10732" y="10315"/>
                      <a:pt x="9540" y="13050"/>
                      <a:pt x="7676" y="15038"/>
                    </a:cubicBezTo>
                    <a:cubicBezTo>
                      <a:pt x="7577" y="15187"/>
                      <a:pt x="7478" y="15386"/>
                      <a:pt x="7378" y="15535"/>
                    </a:cubicBezTo>
                    <a:cubicBezTo>
                      <a:pt x="5118" y="18618"/>
                      <a:pt x="2137" y="18816"/>
                      <a:pt x="0" y="18444"/>
                    </a:cubicBezTo>
                    <a:cubicBezTo>
                      <a:pt x="299" y="18468"/>
                      <a:pt x="299" y="18468"/>
                      <a:pt x="299" y="18468"/>
                    </a:cubicBezTo>
                    <a:cubicBezTo>
                      <a:pt x="348" y="18493"/>
                      <a:pt x="348" y="18493"/>
                      <a:pt x="348" y="18493"/>
                    </a:cubicBezTo>
                    <a:cubicBezTo>
                      <a:pt x="597" y="18518"/>
                      <a:pt x="597" y="18518"/>
                      <a:pt x="597" y="18518"/>
                    </a:cubicBezTo>
                    <a:cubicBezTo>
                      <a:pt x="671" y="18518"/>
                      <a:pt x="771" y="18543"/>
                      <a:pt x="845" y="18543"/>
                    </a:cubicBezTo>
                    <a:cubicBezTo>
                      <a:pt x="1069" y="18568"/>
                      <a:pt x="1069" y="18568"/>
                      <a:pt x="1069" y="18568"/>
                    </a:cubicBezTo>
                    <a:cubicBezTo>
                      <a:pt x="1143" y="18568"/>
                      <a:pt x="1243" y="18568"/>
                      <a:pt x="1292" y="18593"/>
                    </a:cubicBezTo>
                    <a:cubicBezTo>
                      <a:pt x="1516" y="18593"/>
                      <a:pt x="1516" y="18593"/>
                      <a:pt x="1516" y="18593"/>
                    </a:cubicBezTo>
                    <a:cubicBezTo>
                      <a:pt x="1590" y="18593"/>
                      <a:pt x="1665" y="18593"/>
                      <a:pt x="1739" y="18593"/>
                    </a:cubicBezTo>
                    <a:cubicBezTo>
                      <a:pt x="1938" y="18593"/>
                      <a:pt x="1938" y="18593"/>
                      <a:pt x="1938" y="18593"/>
                    </a:cubicBezTo>
                    <a:cubicBezTo>
                      <a:pt x="2013" y="18593"/>
                      <a:pt x="2112" y="18593"/>
                      <a:pt x="2162" y="18593"/>
                    </a:cubicBezTo>
                    <a:cubicBezTo>
                      <a:pt x="2385" y="18568"/>
                      <a:pt x="2385" y="18568"/>
                      <a:pt x="2385" y="18568"/>
                    </a:cubicBezTo>
                    <a:cubicBezTo>
                      <a:pt x="2460" y="18568"/>
                      <a:pt x="2559" y="18568"/>
                      <a:pt x="2634" y="18568"/>
                    </a:cubicBezTo>
                    <a:cubicBezTo>
                      <a:pt x="2882" y="18543"/>
                      <a:pt x="2882" y="18543"/>
                      <a:pt x="2882" y="18543"/>
                    </a:cubicBezTo>
                    <a:cubicBezTo>
                      <a:pt x="2957" y="18518"/>
                      <a:pt x="3056" y="18518"/>
                      <a:pt x="3130" y="18518"/>
                    </a:cubicBezTo>
                    <a:cubicBezTo>
                      <a:pt x="3453" y="18468"/>
                      <a:pt x="3453" y="18468"/>
                      <a:pt x="3453" y="18468"/>
                    </a:cubicBezTo>
                    <a:cubicBezTo>
                      <a:pt x="4199" y="18319"/>
                      <a:pt x="4671" y="18195"/>
                      <a:pt x="5466" y="17897"/>
                    </a:cubicBezTo>
                    <a:cubicBezTo>
                      <a:pt x="5987" y="17673"/>
                      <a:pt x="5987" y="17673"/>
                      <a:pt x="5987" y="17673"/>
                    </a:cubicBezTo>
                    <a:cubicBezTo>
                      <a:pt x="6633" y="17350"/>
                      <a:pt x="6683" y="17325"/>
                      <a:pt x="7105" y="17076"/>
                    </a:cubicBezTo>
                    <a:cubicBezTo>
                      <a:pt x="7652" y="16704"/>
                      <a:pt x="7652" y="16704"/>
                      <a:pt x="7652" y="16704"/>
                    </a:cubicBezTo>
                    <a:cubicBezTo>
                      <a:pt x="7900" y="16505"/>
                      <a:pt x="8223" y="16256"/>
                      <a:pt x="8447" y="16057"/>
                    </a:cubicBezTo>
                    <a:cubicBezTo>
                      <a:pt x="8968" y="15560"/>
                      <a:pt x="8968" y="15560"/>
                      <a:pt x="8968" y="15560"/>
                    </a:cubicBezTo>
                    <a:cubicBezTo>
                      <a:pt x="9142" y="15337"/>
                      <a:pt x="9391" y="15063"/>
                      <a:pt x="9564" y="14864"/>
                    </a:cubicBezTo>
                    <a:cubicBezTo>
                      <a:pt x="10012" y="14243"/>
                      <a:pt x="10012" y="14243"/>
                      <a:pt x="10012" y="14243"/>
                    </a:cubicBezTo>
                    <a:cubicBezTo>
                      <a:pt x="10161" y="14044"/>
                      <a:pt x="10359" y="13746"/>
                      <a:pt x="10484" y="13497"/>
                    </a:cubicBezTo>
                    <a:cubicBezTo>
                      <a:pt x="10831" y="12826"/>
                      <a:pt x="10831" y="12826"/>
                      <a:pt x="10831" y="12826"/>
                    </a:cubicBezTo>
                    <a:cubicBezTo>
                      <a:pt x="10931" y="12602"/>
                      <a:pt x="11080" y="12279"/>
                      <a:pt x="11154" y="12031"/>
                    </a:cubicBezTo>
                    <a:cubicBezTo>
                      <a:pt x="11403" y="11285"/>
                      <a:pt x="11403" y="11285"/>
                      <a:pt x="11403" y="11285"/>
                    </a:cubicBezTo>
                    <a:cubicBezTo>
                      <a:pt x="11452" y="11036"/>
                      <a:pt x="11527" y="10688"/>
                      <a:pt x="11577" y="10440"/>
                    </a:cubicBezTo>
                    <a:cubicBezTo>
                      <a:pt x="11701" y="9644"/>
                      <a:pt x="11701" y="9644"/>
                      <a:pt x="11701" y="9644"/>
                    </a:cubicBezTo>
                    <a:cubicBezTo>
                      <a:pt x="11726" y="9346"/>
                      <a:pt x="11750" y="8973"/>
                      <a:pt x="11750" y="8675"/>
                    </a:cubicBezTo>
                    <a:cubicBezTo>
                      <a:pt x="11726" y="7855"/>
                      <a:pt x="11726" y="7855"/>
                      <a:pt x="11726" y="7855"/>
                    </a:cubicBezTo>
                    <a:cubicBezTo>
                      <a:pt x="11676" y="7606"/>
                      <a:pt x="11651" y="7258"/>
                      <a:pt x="11601" y="6985"/>
                    </a:cubicBezTo>
                    <a:cubicBezTo>
                      <a:pt x="11452" y="6214"/>
                      <a:pt x="11452" y="6214"/>
                      <a:pt x="11452" y="6214"/>
                    </a:cubicBezTo>
                    <a:cubicBezTo>
                      <a:pt x="11378" y="5965"/>
                      <a:pt x="11278" y="5642"/>
                      <a:pt x="11204" y="5394"/>
                    </a:cubicBezTo>
                    <a:cubicBezTo>
                      <a:pt x="10931" y="4673"/>
                      <a:pt x="10931" y="4673"/>
                      <a:pt x="10931" y="4673"/>
                    </a:cubicBezTo>
                    <a:cubicBezTo>
                      <a:pt x="10806" y="4449"/>
                      <a:pt x="10682" y="4126"/>
                      <a:pt x="10558" y="3902"/>
                    </a:cubicBezTo>
                    <a:cubicBezTo>
                      <a:pt x="10161" y="3256"/>
                      <a:pt x="10161" y="3256"/>
                      <a:pt x="10161" y="3256"/>
                    </a:cubicBezTo>
                    <a:cubicBezTo>
                      <a:pt x="10012" y="3057"/>
                      <a:pt x="9813" y="2759"/>
                      <a:pt x="9664" y="2560"/>
                    </a:cubicBezTo>
                    <a:cubicBezTo>
                      <a:pt x="9192" y="1988"/>
                      <a:pt x="9192" y="1988"/>
                      <a:pt x="9192" y="1988"/>
                    </a:cubicBezTo>
                    <a:cubicBezTo>
                      <a:pt x="8993" y="1789"/>
                      <a:pt x="8745" y="1541"/>
                      <a:pt x="8546" y="1342"/>
                    </a:cubicBezTo>
                    <a:cubicBezTo>
                      <a:pt x="8024" y="895"/>
                      <a:pt x="8024" y="895"/>
                      <a:pt x="8024" y="895"/>
                    </a:cubicBezTo>
                    <a:cubicBezTo>
                      <a:pt x="7329" y="373"/>
                      <a:pt x="7254" y="323"/>
                      <a:pt x="6708" y="0"/>
                    </a:cubicBezTo>
                    <a:cubicBezTo>
                      <a:pt x="9142" y="1367"/>
                      <a:pt x="10732" y="4101"/>
                      <a:pt x="10732" y="7457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25" name="Freeform 75"/>
              <p:cNvSpPr>
                <a:spLocks noChangeAspect="1"/>
              </p:cNvSpPr>
              <p:nvPr/>
            </p:nvSpPr>
            <p:spPr bwMode="auto">
              <a:xfrm>
                <a:off x="2304" y="1566"/>
                <a:ext cx="1126" cy="921"/>
              </a:xfrm>
              <a:custGeom>
                <a:avLst/>
                <a:gdLst>
                  <a:gd name="T0" fmla="*/ 0 w 18767"/>
                  <a:gd name="T1" fmla="*/ 0 h 15350"/>
                  <a:gd name="T2" fmla="*/ 0 w 18767"/>
                  <a:gd name="T3" fmla="*/ 0 h 15350"/>
                  <a:gd name="T4" fmla="*/ 0 w 18767"/>
                  <a:gd name="T5" fmla="*/ 0 h 15350"/>
                  <a:gd name="T6" fmla="*/ 0 w 18767"/>
                  <a:gd name="T7" fmla="*/ 0 h 15350"/>
                  <a:gd name="T8" fmla="*/ 0 w 18767"/>
                  <a:gd name="T9" fmla="*/ 0 h 15350"/>
                  <a:gd name="T10" fmla="*/ 0 w 18767"/>
                  <a:gd name="T11" fmla="*/ 0 h 15350"/>
                  <a:gd name="T12" fmla="*/ 0 w 18767"/>
                  <a:gd name="T13" fmla="*/ 0 h 15350"/>
                  <a:gd name="T14" fmla="*/ 0 w 18767"/>
                  <a:gd name="T15" fmla="*/ 0 h 15350"/>
                  <a:gd name="T16" fmla="*/ 0 w 18767"/>
                  <a:gd name="T17" fmla="*/ 0 h 15350"/>
                  <a:gd name="T18" fmla="*/ 0 w 18767"/>
                  <a:gd name="T19" fmla="*/ 0 h 15350"/>
                  <a:gd name="T20" fmla="*/ 0 w 18767"/>
                  <a:gd name="T21" fmla="*/ 0 h 15350"/>
                  <a:gd name="T22" fmla="*/ 0 w 18767"/>
                  <a:gd name="T23" fmla="*/ 0 h 15350"/>
                  <a:gd name="T24" fmla="*/ 0 w 18767"/>
                  <a:gd name="T25" fmla="*/ 0 h 15350"/>
                  <a:gd name="T26" fmla="*/ 0 w 18767"/>
                  <a:gd name="T27" fmla="*/ 0 h 15350"/>
                  <a:gd name="T28" fmla="*/ 0 w 18767"/>
                  <a:gd name="T29" fmla="*/ 0 h 15350"/>
                  <a:gd name="T30" fmla="*/ 0 w 18767"/>
                  <a:gd name="T31" fmla="*/ 0 h 15350"/>
                  <a:gd name="T32" fmla="*/ 0 w 18767"/>
                  <a:gd name="T33" fmla="*/ 0 h 15350"/>
                  <a:gd name="T34" fmla="*/ 0 w 18767"/>
                  <a:gd name="T35" fmla="*/ 0 h 15350"/>
                  <a:gd name="T36" fmla="*/ 0 w 18767"/>
                  <a:gd name="T37" fmla="*/ 0 h 15350"/>
                  <a:gd name="T38" fmla="*/ 0 w 18767"/>
                  <a:gd name="T39" fmla="*/ 0 h 15350"/>
                  <a:gd name="T40" fmla="*/ 0 w 18767"/>
                  <a:gd name="T41" fmla="*/ 0 h 15350"/>
                  <a:gd name="T42" fmla="*/ 0 w 18767"/>
                  <a:gd name="T43" fmla="*/ 0 h 15350"/>
                  <a:gd name="T44" fmla="*/ 0 w 18767"/>
                  <a:gd name="T45" fmla="*/ 0 h 15350"/>
                  <a:gd name="T46" fmla="*/ 0 w 18767"/>
                  <a:gd name="T47" fmla="*/ 0 h 15350"/>
                  <a:gd name="T48" fmla="*/ 0 w 18767"/>
                  <a:gd name="T49" fmla="*/ 0 h 15350"/>
                  <a:gd name="T50" fmla="*/ 0 w 18767"/>
                  <a:gd name="T51" fmla="*/ 0 h 15350"/>
                  <a:gd name="T52" fmla="*/ 0 w 18767"/>
                  <a:gd name="T53" fmla="*/ 0 h 15350"/>
                  <a:gd name="T54" fmla="*/ 0 w 18767"/>
                  <a:gd name="T55" fmla="*/ 0 h 15350"/>
                  <a:gd name="T56" fmla="*/ 0 w 18767"/>
                  <a:gd name="T57" fmla="*/ 0 h 15350"/>
                  <a:gd name="T58" fmla="*/ 0 w 18767"/>
                  <a:gd name="T59" fmla="*/ 0 h 15350"/>
                  <a:gd name="T60" fmla="*/ 0 w 18767"/>
                  <a:gd name="T61" fmla="*/ 0 h 15350"/>
                  <a:gd name="T62" fmla="*/ 0 w 18767"/>
                  <a:gd name="T63" fmla="*/ 0 h 15350"/>
                  <a:gd name="T64" fmla="*/ 0 w 18767"/>
                  <a:gd name="T65" fmla="*/ 0 h 15350"/>
                  <a:gd name="T66" fmla="*/ 0 w 18767"/>
                  <a:gd name="T67" fmla="*/ 0 h 15350"/>
                  <a:gd name="T68" fmla="*/ 0 w 18767"/>
                  <a:gd name="T69" fmla="*/ 0 h 15350"/>
                  <a:gd name="T70" fmla="*/ 0 w 18767"/>
                  <a:gd name="T71" fmla="*/ 0 h 15350"/>
                  <a:gd name="T72" fmla="*/ 0 w 18767"/>
                  <a:gd name="T73" fmla="*/ 0 h 15350"/>
                  <a:gd name="T74" fmla="*/ 0 w 18767"/>
                  <a:gd name="T75" fmla="*/ 0 h 15350"/>
                  <a:gd name="T76" fmla="*/ 0 w 18767"/>
                  <a:gd name="T77" fmla="*/ 0 h 15350"/>
                  <a:gd name="T78" fmla="*/ 0 w 18767"/>
                  <a:gd name="T79" fmla="*/ 0 h 15350"/>
                  <a:gd name="T80" fmla="*/ 0 w 18767"/>
                  <a:gd name="T81" fmla="*/ 0 h 1535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8767"/>
                  <a:gd name="T124" fmla="*/ 0 h 15350"/>
                  <a:gd name="T125" fmla="*/ 18767 w 18767"/>
                  <a:gd name="T126" fmla="*/ 15350 h 1535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8767" h="15350">
                    <a:moveTo>
                      <a:pt x="124" y="7874"/>
                    </a:moveTo>
                    <a:cubicBezTo>
                      <a:pt x="1815" y="646"/>
                      <a:pt x="11434" y="348"/>
                      <a:pt x="15709" y="7402"/>
                    </a:cubicBezTo>
                    <a:cubicBezTo>
                      <a:pt x="17226" y="9886"/>
                      <a:pt x="17549" y="12941"/>
                      <a:pt x="16530" y="15350"/>
                    </a:cubicBezTo>
                    <a:cubicBezTo>
                      <a:pt x="17922" y="13463"/>
                      <a:pt x="18767" y="11153"/>
                      <a:pt x="18767" y="8744"/>
                    </a:cubicBezTo>
                    <a:cubicBezTo>
                      <a:pt x="18767" y="5390"/>
                      <a:pt x="17176" y="2658"/>
                      <a:pt x="14740" y="1292"/>
                    </a:cubicBezTo>
                    <a:cubicBezTo>
                      <a:pt x="14591" y="1218"/>
                      <a:pt x="14392" y="1093"/>
                      <a:pt x="14243" y="1019"/>
                    </a:cubicBezTo>
                    <a:cubicBezTo>
                      <a:pt x="13994" y="919"/>
                      <a:pt x="13696" y="770"/>
                      <a:pt x="13472" y="671"/>
                    </a:cubicBezTo>
                    <a:cubicBezTo>
                      <a:pt x="13050" y="522"/>
                      <a:pt x="13050" y="522"/>
                      <a:pt x="13050" y="522"/>
                    </a:cubicBezTo>
                    <a:cubicBezTo>
                      <a:pt x="12901" y="472"/>
                      <a:pt x="12702" y="423"/>
                      <a:pt x="12553" y="373"/>
                    </a:cubicBezTo>
                    <a:cubicBezTo>
                      <a:pt x="12205" y="274"/>
                      <a:pt x="12205" y="274"/>
                      <a:pt x="12205" y="274"/>
                    </a:cubicBezTo>
                    <a:cubicBezTo>
                      <a:pt x="12105" y="249"/>
                      <a:pt x="11956" y="224"/>
                      <a:pt x="11857" y="199"/>
                    </a:cubicBezTo>
                    <a:cubicBezTo>
                      <a:pt x="11583" y="149"/>
                      <a:pt x="11583" y="149"/>
                      <a:pt x="11583" y="149"/>
                    </a:cubicBezTo>
                    <a:cubicBezTo>
                      <a:pt x="11484" y="125"/>
                      <a:pt x="11384" y="125"/>
                      <a:pt x="11285" y="100"/>
                    </a:cubicBezTo>
                    <a:cubicBezTo>
                      <a:pt x="11036" y="75"/>
                      <a:pt x="11036" y="75"/>
                      <a:pt x="11036" y="75"/>
                    </a:cubicBezTo>
                    <a:cubicBezTo>
                      <a:pt x="10962" y="50"/>
                      <a:pt x="10862" y="50"/>
                      <a:pt x="10788" y="50"/>
                    </a:cubicBezTo>
                    <a:cubicBezTo>
                      <a:pt x="10564" y="25"/>
                      <a:pt x="10564" y="25"/>
                      <a:pt x="10564" y="25"/>
                    </a:cubicBezTo>
                    <a:cubicBezTo>
                      <a:pt x="10514" y="25"/>
                      <a:pt x="10415" y="25"/>
                      <a:pt x="10340" y="0"/>
                    </a:cubicBezTo>
                    <a:cubicBezTo>
                      <a:pt x="10142" y="0"/>
                      <a:pt x="10142" y="0"/>
                      <a:pt x="10142" y="0"/>
                    </a:cubicBezTo>
                    <a:cubicBezTo>
                      <a:pt x="10067" y="0"/>
                      <a:pt x="9992" y="0"/>
                      <a:pt x="9918" y="0"/>
                    </a:cubicBezTo>
                    <a:cubicBezTo>
                      <a:pt x="9694" y="0"/>
                      <a:pt x="9694" y="0"/>
                      <a:pt x="9694" y="0"/>
                    </a:cubicBezTo>
                    <a:cubicBezTo>
                      <a:pt x="9644" y="0"/>
                      <a:pt x="9545" y="0"/>
                      <a:pt x="9470" y="0"/>
                    </a:cubicBezTo>
                    <a:cubicBezTo>
                      <a:pt x="9247" y="25"/>
                      <a:pt x="9247" y="25"/>
                      <a:pt x="9247" y="25"/>
                    </a:cubicBezTo>
                    <a:cubicBezTo>
                      <a:pt x="9197" y="25"/>
                      <a:pt x="9098" y="25"/>
                      <a:pt x="9023" y="25"/>
                    </a:cubicBezTo>
                    <a:cubicBezTo>
                      <a:pt x="8774" y="50"/>
                      <a:pt x="8774" y="50"/>
                      <a:pt x="8774" y="50"/>
                    </a:cubicBezTo>
                    <a:cubicBezTo>
                      <a:pt x="8700" y="75"/>
                      <a:pt x="8600" y="75"/>
                      <a:pt x="8501" y="75"/>
                    </a:cubicBezTo>
                    <a:cubicBezTo>
                      <a:pt x="8178" y="125"/>
                      <a:pt x="8178" y="125"/>
                      <a:pt x="8178" y="125"/>
                    </a:cubicBezTo>
                    <a:cubicBezTo>
                      <a:pt x="7233" y="323"/>
                      <a:pt x="6786" y="472"/>
                      <a:pt x="6065" y="746"/>
                    </a:cubicBezTo>
                    <a:cubicBezTo>
                      <a:pt x="5543" y="969"/>
                      <a:pt x="5543" y="969"/>
                      <a:pt x="5543" y="969"/>
                    </a:cubicBezTo>
                    <a:cubicBezTo>
                      <a:pt x="4897" y="1317"/>
                      <a:pt x="4847" y="1342"/>
                      <a:pt x="4449" y="1590"/>
                    </a:cubicBezTo>
                    <a:cubicBezTo>
                      <a:pt x="3903" y="1963"/>
                      <a:pt x="3903" y="1963"/>
                      <a:pt x="3903" y="1963"/>
                    </a:cubicBezTo>
                    <a:cubicBezTo>
                      <a:pt x="3679" y="2161"/>
                      <a:pt x="3356" y="2410"/>
                      <a:pt x="3132" y="2608"/>
                    </a:cubicBezTo>
                    <a:cubicBezTo>
                      <a:pt x="2610" y="3130"/>
                      <a:pt x="2610" y="3130"/>
                      <a:pt x="2610" y="3130"/>
                    </a:cubicBezTo>
                    <a:cubicBezTo>
                      <a:pt x="2436" y="3329"/>
                      <a:pt x="2188" y="3602"/>
                      <a:pt x="2014" y="3826"/>
                    </a:cubicBezTo>
                    <a:cubicBezTo>
                      <a:pt x="1566" y="4422"/>
                      <a:pt x="1566" y="4422"/>
                      <a:pt x="1566" y="4422"/>
                    </a:cubicBezTo>
                    <a:cubicBezTo>
                      <a:pt x="1442" y="4645"/>
                      <a:pt x="1243" y="4943"/>
                      <a:pt x="1119" y="5167"/>
                    </a:cubicBezTo>
                    <a:cubicBezTo>
                      <a:pt x="771" y="5862"/>
                      <a:pt x="771" y="5862"/>
                      <a:pt x="771" y="5862"/>
                    </a:cubicBezTo>
                    <a:cubicBezTo>
                      <a:pt x="671" y="6086"/>
                      <a:pt x="547" y="6409"/>
                      <a:pt x="448" y="6657"/>
                    </a:cubicBezTo>
                    <a:cubicBezTo>
                      <a:pt x="224" y="7402"/>
                      <a:pt x="224" y="7402"/>
                      <a:pt x="224" y="7402"/>
                    </a:cubicBezTo>
                    <a:cubicBezTo>
                      <a:pt x="174" y="7651"/>
                      <a:pt x="75" y="7998"/>
                      <a:pt x="50" y="8247"/>
                    </a:cubicBezTo>
                    <a:cubicBezTo>
                      <a:pt x="25" y="8321"/>
                      <a:pt x="0" y="8421"/>
                      <a:pt x="0" y="8495"/>
                    </a:cubicBezTo>
                    <a:cubicBezTo>
                      <a:pt x="25" y="8321"/>
                      <a:pt x="75" y="8048"/>
                      <a:pt x="124" y="7874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26" name="Freeform 76"/>
              <p:cNvSpPr>
                <a:spLocks noChangeAspect="1"/>
              </p:cNvSpPr>
              <p:nvPr/>
            </p:nvSpPr>
            <p:spPr bwMode="auto">
              <a:xfrm>
                <a:off x="2879" y="1643"/>
                <a:ext cx="612" cy="1118"/>
              </a:xfrm>
              <a:custGeom>
                <a:avLst/>
                <a:gdLst>
                  <a:gd name="T0" fmla="*/ 0 w 10200"/>
                  <a:gd name="T1" fmla="*/ 0 h 18633"/>
                  <a:gd name="T2" fmla="*/ 0 w 10200"/>
                  <a:gd name="T3" fmla="*/ 0 h 18633"/>
                  <a:gd name="T4" fmla="*/ 0 w 10200"/>
                  <a:gd name="T5" fmla="*/ 0 h 18633"/>
                  <a:gd name="T6" fmla="*/ 0 w 10200"/>
                  <a:gd name="T7" fmla="*/ 0 h 18633"/>
                  <a:gd name="T8" fmla="*/ 0 w 10200"/>
                  <a:gd name="T9" fmla="*/ 0 h 18633"/>
                  <a:gd name="T10" fmla="*/ 0 w 10200"/>
                  <a:gd name="T11" fmla="*/ 0 h 18633"/>
                  <a:gd name="T12" fmla="*/ 0 w 10200"/>
                  <a:gd name="T13" fmla="*/ 0 h 18633"/>
                  <a:gd name="T14" fmla="*/ 0 w 10200"/>
                  <a:gd name="T15" fmla="*/ 0 h 18633"/>
                  <a:gd name="T16" fmla="*/ 0 w 10200"/>
                  <a:gd name="T17" fmla="*/ 0 h 18633"/>
                  <a:gd name="T18" fmla="*/ 0 w 10200"/>
                  <a:gd name="T19" fmla="*/ 0 h 18633"/>
                  <a:gd name="T20" fmla="*/ 0 w 10200"/>
                  <a:gd name="T21" fmla="*/ 0 h 18633"/>
                  <a:gd name="T22" fmla="*/ 0 w 10200"/>
                  <a:gd name="T23" fmla="*/ 0 h 18633"/>
                  <a:gd name="T24" fmla="*/ 0 w 10200"/>
                  <a:gd name="T25" fmla="*/ 0 h 18633"/>
                  <a:gd name="T26" fmla="*/ 0 w 10200"/>
                  <a:gd name="T27" fmla="*/ 0 h 18633"/>
                  <a:gd name="T28" fmla="*/ 0 w 10200"/>
                  <a:gd name="T29" fmla="*/ 0 h 18633"/>
                  <a:gd name="T30" fmla="*/ 0 w 10200"/>
                  <a:gd name="T31" fmla="*/ 0 h 18633"/>
                  <a:gd name="T32" fmla="*/ 0 w 10200"/>
                  <a:gd name="T33" fmla="*/ 0 h 18633"/>
                  <a:gd name="T34" fmla="*/ 0 w 10200"/>
                  <a:gd name="T35" fmla="*/ 0 h 18633"/>
                  <a:gd name="T36" fmla="*/ 0 w 10200"/>
                  <a:gd name="T37" fmla="*/ 0 h 18633"/>
                  <a:gd name="T38" fmla="*/ 0 w 10200"/>
                  <a:gd name="T39" fmla="*/ 0 h 18633"/>
                  <a:gd name="T40" fmla="*/ 0 w 10200"/>
                  <a:gd name="T41" fmla="*/ 0 h 18633"/>
                  <a:gd name="T42" fmla="*/ 0 w 10200"/>
                  <a:gd name="T43" fmla="*/ 0 h 18633"/>
                  <a:gd name="T44" fmla="*/ 0 w 10200"/>
                  <a:gd name="T45" fmla="*/ 0 h 18633"/>
                  <a:gd name="T46" fmla="*/ 0 w 10200"/>
                  <a:gd name="T47" fmla="*/ 0 h 18633"/>
                  <a:gd name="T48" fmla="*/ 0 w 10200"/>
                  <a:gd name="T49" fmla="*/ 0 h 18633"/>
                  <a:gd name="T50" fmla="*/ 0 w 10200"/>
                  <a:gd name="T51" fmla="*/ 0 h 18633"/>
                  <a:gd name="T52" fmla="*/ 0 w 10200"/>
                  <a:gd name="T53" fmla="*/ 0 h 18633"/>
                  <a:gd name="T54" fmla="*/ 0 w 10200"/>
                  <a:gd name="T55" fmla="*/ 0 h 18633"/>
                  <a:gd name="T56" fmla="*/ 0 w 10200"/>
                  <a:gd name="T57" fmla="*/ 0 h 18633"/>
                  <a:gd name="T58" fmla="*/ 0 w 10200"/>
                  <a:gd name="T59" fmla="*/ 0 h 18633"/>
                  <a:gd name="T60" fmla="*/ 0 w 10200"/>
                  <a:gd name="T61" fmla="*/ 0 h 18633"/>
                  <a:gd name="T62" fmla="*/ 0 w 10200"/>
                  <a:gd name="T63" fmla="*/ 0 h 18633"/>
                  <a:gd name="T64" fmla="*/ 0 w 10200"/>
                  <a:gd name="T65" fmla="*/ 0 h 18633"/>
                  <a:gd name="T66" fmla="*/ 0 w 10200"/>
                  <a:gd name="T67" fmla="*/ 0 h 18633"/>
                  <a:gd name="T68" fmla="*/ 0 w 10200"/>
                  <a:gd name="T69" fmla="*/ 0 h 18633"/>
                  <a:gd name="T70" fmla="*/ 0 w 10200"/>
                  <a:gd name="T71" fmla="*/ 0 h 18633"/>
                  <a:gd name="T72" fmla="*/ 0 w 10200"/>
                  <a:gd name="T73" fmla="*/ 0 h 18633"/>
                  <a:gd name="T74" fmla="*/ 0 w 10200"/>
                  <a:gd name="T75" fmla="*/ 0 h 18633"/>
                  <a:gd name="T76" fmla="*/ 0 w 10200"/>
                  <a:gd name="T77" fmla="*/ 0 h 1863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200"/>
                  <a:gd name="T118" fmla="*/ 0 h 18633"/>
                  <a:gd name="T119" fmla="*/ 10200 w 10200"/>
                  <a:gd name="T120" fmla="*/ 18633 h 1863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200" h="18633">
                    <a:moveTo>
                      <a:pt x="9183" y="7453"/>
                    </a:moveTo>
                    <a:cubicBezTo>
                      <a:pt x="9183" y="9863"/>
                      <a:pt x="8339" y="12174"/>
                      <a:pt x="6949" y="14062"/>
                    </a:cubicBezTo>
                    <a:cubicBezTo>
                      <a:pt x="6949" y="14062"/>
                      <a:pt x="6949" y="14062"/>
                      <a:pt x="6949" y="14062"/>
                    </a:cubicBezTo>
                    <a:cubicBezTo>
                      <a:pt x="6155" y="16347"/>
                      <a:pt x="3723" y="18633"/>
                      <a:pt x="0" y="18583"/>
                    </a:cubicBezTo>
                    <a:cubicBezTo>
                      <a:pt x="125" y="18583"/>
                      <a:pt x="298" y="18583"/>
                      <a:pt x="398" y="18583"/>
                    </a:cubicBezTo>
                    <a:cubicBezTo>
                      <a:pt x="472" y="18583"/>
                      <a:pt x="571" y="18583"/>
                      <a:pt x="621" y="18583"/>
                    </a:cubicBezTo>
                    <a:cubicBezTo>
                      <a:pt x="844" y="18559"/>
                      <a:pt x="844" y="18559"/>
                      <a:pt x="844" y="18559"/>
                    </a:cubicBezTo>
                    <a:cubicBezTo>
                      <a:pt x="919" y="18559"/>
                      <a:pt x="1018" y="18559"/>
                      <a:pt x="1092" y="18559"/>
                    </a:cubicBezTo>
                    <a:cubicBezTo>
                      <a:pt x="1341" y="18534"/>
                      <a:pt x="1341" y="18534"/>
                      <a:pt x="1341" y="18534"/>
                    </a:cubicBezTo>
                    <a:cubicBezTo>
                      <a:pt x="1415" y="18509"/>
                      <a:pt x="1514" y="18509"/>
                      <a:pt x="1589" y="18509"/>
                    </a:cubicBezTo>
                    <a:cubicBezTo>
                      <a:pt x="1911" y="18459"/>
                      <a:pt x="1911" y="18459"/>
                      <a:pt x="1911" y="18459"/>
                    </a:cubicBezTo>
                    <a:cubicBezTo>
                      <a:pt x="2656" y="18310"/>
                      <a:pt x="3127" y="18186"/>
                      <a:pt x="3922" y="17888"/>
                    </a:cubicBezTo>
                    <a:cubicBezTo>
                      <a:pt x="4443" y="17664"/>
                      <a:pt x="4443" y="17664"/>
                      <a:pt x="4443" y="17664"/>
                    </a:cubicBezTo>
                    <a:cubicBezTo>
                      <a:pt x="5088" y="17341"/>
                      <a:pt x="5138" y="17316"/>
                      <a:pt x="5560" y="17068"/>
                    </a:cubicBezTo>
                    <a:cubicBezTo>
                      <a:pt x="6106" y="16695"/>
                      <a:pt x="6106" y="16695"/>
                      <a:pt x="6106" y="16695"/>
                    </a:cubicBezTo>
                    <a:cubicBezTo>
                      <a:pt x="6354" y="16497"/>
                      <a:pt x="6676" y="16248"/>
                      <a:pt x="6900" y="16049"/>
                    </a:cubicBezTo>
                    <a:cubicBezTo>
                      <a:pt x="7421" y="15552"/>
                      <a:pt x="7421" y="15552"/>
                      <a:pt x="7421" y="15552"/>
                    </a:cubicBezTo>
                    <a:cubicBezTo>
                      <a:pt x="7595" y="15329"/>
                      <a:pt x="7843" y="15056"/>
                      <a:pt x="8017" y="14857"/>
                    </a:cubicBezTo>
                    <a:cubicBezTo>
                      <a:pt x="8463" y="14236"/>
                      <a:pt x="8463" y="14236"/>
                      <a:pt x="8463" y="14236"/>
                    </a:cubicBezTo>
                    <a:cubicBezTo>
                      <a:pt x="8612" y="14037"/>
                      <a:pt x="8811" y="13739"/>
                      <a:pt x="8935" y="13490"/>
                    </a:cubicBezTo>
                    <a:cubicBezTo>
                      <a:pt x="9282" y="12820"/>
                      <a:pt x="9282" y="12820"/>
                      <a:pt x="9282" y="12820"/>
                    </a:cubicBezTo>
                    <a:cubicBezTo>
                      <a:pt x="9381" y="12596"/>
                      <a:pt x="9530" y="12273"/>
                      <a:pt x="9605" y="12025"/>
                    </a:cubicBezTo>
                    <a:cubicBezTo>
                      <a:pt x="9853" y="11279"/>
                      <a:pt x="9853" y="11279"/>
                      <a:pt x="9853" y="11279"/>
                    </a:cubicBezTo>
                    <a:cubicBezTo>
                      <a:pt x="9903" y="11031"/>
                      <a:pt x="9977" y="10683"/>
                      <a:pt x="10027" y="10434"/>
                    </a:cubicBezTo>
                    <a:cubicBezTo>
                      <a:pt x="10151" y="9639"/>
                      <a:pt x="10151" y="9639"/>
                      <a:pt x="10151" y="9639"/>
                    </a:cubicBezTo>
                    <a:cubicBezTo>
                      <a:pt x="10176" y="9341"/>
                      <a:pt x="10200" y="8969"/>
                      <a:pt x="10200" y="8671"/>
                    </a:cubicBezTo>
                    <a:cubicBezTo>
                      <a:pt x="10176" y="7851"/>
                      <a:pt x="10176" y="7851"/>
                      <a:pt x="10176" y="7851"/>
                    </a:cubicBezTo>
                    <a:cubicBezTo>
                      <a:pt x="10126" y="7602"/>
                      <a:pt x="10101" y="7254"/>
                      <a:pt x="10052" y="6981"/>
                    </a:cubicBezTo>
                    <a:cubicBezTo>
                      <a:pt x="9903" y="6211"/>
                      <a:pt x="9903" y="6211"/>
                      <a:pt x="9903" y="6211"/>
                    </a:cubicBezTo>
                    <a:cubicBezTo>
                      <a:pt x="9828" y="5962"/>
                      <a:pt x="9729" y="5639"/>
                      <a:pt x="9654" y="5391"/>
                    </a:cubicBezTo>
                    <a:cubicBezTo>
                      <a:pt x="9381" y="4671"/>
                      <a:pt x="9381" y="4671"/>
                      <a:pt x="9381" y="4671"/>
                    </a:cubicBezTo>
                    <a:cubicBezTo>
                      <a:pt x="9257" y="4447"/>
                      <a:pt x="9133" y="4124"/>
                      <a:pt x="9009" y="3900"/>
                    </a:cubicBezTo>
                    <a:cubicBezTo>
                      <a:pt x="8612" y="3254"/>
                      <a:pt x="8612" y="3254"/>
                      <a:pt x="8612" y="3254"/>
                    </a:cubicBezTo>
                    <a:cubicBezTo>
                      <a:pt x="8463" y="3056"/>
                      <a:pt x="8265" y="2758"/>
                      <a:pt x="8116" y="2559"/>
                    </a:cubicBezTo>
                    <a:cubicBezTo>
                      <a:pt x="7644" y="1987"/>
                      <a:pt x="7644" y="1987"/>
                      <a:pt x="7644" y="1987"/>
                    </a:cubicBezTo>
                    <a:cubicBezTo>
                      <a:pt x="7446" y="1789"/>
                      <a:pt x="7198" y="1540"/>
                      <a:pt x="6999" y="1341"/>
                    </a:cubicBezTo>
                    <a:cubicBezTo>
                      <a:pt x="6478" y="894"/>
                      <a:pt x="6478" y="894"/>
                      <a:pt x="6478" y="894"/>
                    </a:cubicBezTo>
                    <a:cubicBezTo>
                      <a:pt x="5783" y="372"/>
                      <a:pt x="5708" y="323"/>
                      <a:pt x="5163" y="0"/>
                    </a:cubicBezTo>
                    <a:cubicBezTo>
                      <a:pt x="7595" y="1366"/>
                      <a:pt x="9183" y="4099"/>
                      <a:pt x="9183" y="7453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27" name="Freeform 77"/>
              <p:cNvSpPr>
                <a:spLocks noChangeAspect="1"/>
              </p:cNvSpPr>
              <p:nvPr/>
            </p:nvSpPr>
            <p:spPr bwMode="auto">
              <a:xfrm>
                <a:off x="2325" y="1514"/>
                <a:ext cx="1105" cy="903"/>
              </a:xfrm>
              <a:custGeom>
                <a:avLst/>
                <a:gdLst>
                  <a:gd name="T0" fmla="*/ 0 w 18417"/>
                  <a:gd name="T1" fmla="*/ 0 h 15050"/>
                  <a:gd name="T2" fmla="*/ 0 w 18417"/>
                  <a:gd name="T3" fmla="*/ 0 h 15050"/>
                  <a:gd name="T4" fmla="*/ 0 w 18417"/>
                  <a:gd name="T5" fmla="*/ 0 h 15050"/>
                  <a:gd name="T6" fmla="*/ 0 w 18417"/>
                  <a:gd name="T7" fmla="*/ 0 h 15050"/>
                  <a:gd name="T8" fmla="*/ 0 w 18417"/>
                  <a:gd name="T9" fmla="*/ 0 h 15050"/>
                  <a:gd name="T10" fmla="*/ 0 w 18417"/>
                  <a:gd name="T11" fmla="*/ 0 h 15050"/>
                  <a:gd name="T12" fmla="*/ 0 w 18417"/>
                  <a:gd name="T13" fmla="*/ 0 h 15050"/>
                  <a:gd name="T14" fmla="*/ 0 w 18417"/>
                  <a:gd name="T15" fmla="*/ 0 h 15050"/>
                  <a:gd name="T16" fmla="*/ 0 w 18417"/>
                  <a:gd name="T17" fmla="*/ 0 h 15050"/>
                  <a:gd name="T18" fmla="*/ 0 w 18417"/>
                  <a:gd name="T19" fmla="*/ 0 h 15050"/>
                  <a:gd name="T20" fmla="*/ 0 w 18417"/>
                  <a:gd name="T21" fmla="*/ 0 h 15050"/>
                  <a:gd name="T22" fmla="*/ 0 w 18417"/>
                  <a:gd name="T23" fmla="*/ 0 h 15050"/>
                  <a:gd name="T24" fmla="*/ 0 w 18417"/>
                  <a:gd name="T25" fmla="*/ 0 h 15050"/>
                  <a:gd name="T26" fmla="*/ 0 w 18417"/>
                  <a:gd name="T27" fmla="*/ 0 h 15050"/>
                  <a:gd name="T28" fmla="*/ 0 w 18417"/>
                  <a:gd name="T29" fmla="*/ 0 h 15050"/>
                  <a:gd name="T30" fmla="*/ 0 w 18417"/>
                  <a:gd name="T31" fmla="*/ 0 h 15050"/>
                  <a:gd name="T32" fmla="*/ 0 w 18417"/>
                  <a:gd name="T33" fmla="*/ 0 h 15050"/>
                  <a:gd name="T34" fmla="*/ 0 w 18417"/>
                  <a:gd name="T35" fmla="*/ 0 h 15050"/>
                  <a:gd name="T36" fmla="*/ 0 w 18417"/>
                  <a:gd name="T37" fmla="*/ 0 h 15050"/>
                  <a:gd name="T38" fmla="*/ 0 w 18417"/>
                  <a:gd name="T39" fmla="*/ 0 h 15050"/>
                  <a:gd name="T40" fmla="*/ 0 w 18417"/>
                  <a:gd name="T41" fmla="*/ 0 h 15050"/>
                  <a:gd name="T42" fmla="*/ 0 w 18417"/>
                  <a:gd name="T43" fmla="*/ 0 h 15050"/>
                  <a:gd name="T44" fmla="*/ 0 w 18417"/>
                  <a:gd name="T45" fmla="*/ 0 h 15050"/>
                  <a:gd name="T46" fmla="*/ 0 w 18417"/>
                  <a:gd name="T47" fmla="*/ 0 h 15050"/>
                  <a:gd name="T48" fmla="*/ 0 w 18417"/>
                  <a:gd name="T49" fmla="*/ 0 h 15050"/>
                  <a:gd name="T50" fmla="*/ 0 w 18417"/>
                  <a:gd name="T51" fmla="*/ 0 h 15050"/>
                  <a:gd name="T52" fmla="*/ 0 w 18417"/>
                  <a:gd name="T53" fmla="*/ 0 h 15050"/>
                  <a:gd name="T54" fmla="*/ 0 w 18417"/>
                  <a:gd name="T55" fmla="*/ 0 h 15050"/>
                  <a:gd name="T56" fmla="*/ 0 w 18417"/>
                  <a:gd name="T57" fmla="*/ 0 h 15050"/>
                  <a:gd name="T58" fmla="*/ 0 w 18417"/>
                  <a:gd name="T59" fmla="*/ 0 h 15050"/>
                  <a:gd name="T60" fmla="*/ 0 w 18417"/>
                  <a:gd name="T61" fmla="*/ 0 h 15050"/>
                  <a:gd name="T62" fmla="*/ 0 w 18417"/>
                  <a:gd name="T63" fmla="*/ 0 h 15050"/>
                  <a:gd name="T64" fmla="*/ 0 w 18417"/>
                  <a:gd name="T65" fmla="*/ 0 h 15050"/>
                  <a:gd name="T66" fmla="*/ 0 w 18417"/>
                  <a:gd name="T67" fmla="*/ 0 h 15050"/>
                  <a:gd name="T68" fmla="*/ 0 w 18417"/>
                  <a:gd name="T69" fmla="*/ 0 h 15050"/>
                  <a:gd name="T70" fmla="*/ 0 w 18417"/>
                  <a:gd name="T71" fmla="*/ 0 h 15050"/>
                  <a:gd name="T72" fmla="*/ 0 w 18417"/>
                  <a:gd name="T73" fmla="*/ 0 h 15050"/>
                  <a:gd name="T74" fmla="*/ 0 w 18417"/>
                  <a:gd name="T75" fmla="*/ 0 h 15050"/>
                  <a:gd name="T76" fmla="*/ 0 w 18417"/>
                  <a:gd name="T77" fmla="*/ 0 h 150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417"/>
                  <a:gd name="T118" fmla="*/ 0 h 15050"/>
                  <a:gd name="T119" fmla="*/ 18417 w 18417"/>
                  <a:gd name="T120" fmla="*/ 15050 h 150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417" h="15050">
                    <a:moveTo>
                      <a:pt x="25" y="7723"/>
                    </a:moveTo>
                    <a:cubicBezTo>
                      <a:pt x="2958" y="0"/>
                      <a:pt x="12874" y="1788"/>
                      <a:pt x="16230" y="8791"/>
                    </a:cubicBezTo>
                    <a:cubicBezTo>
                      <a:pt x="16926" y="10232"/>
                      <a:pt x="17597" y="12467"/>
                      <a:pt x="16926" y="15050"/>
                    </a:cubicBezTo>
                    <a:cubicBezTo>
                      <a:pt x="17870" y="13411"/>
                      <a:pt x="18417" y="11548"/>
                      <a:pt x="18417" y="9611"/>
                    </a:cubicBezTo>
                    <a:cubicBezTo>
                      <a:pt x="18417" y="6258"/>
                      <a:pt x="16826" y="3526"/>
                      <a:pt x="14390" y="2160"/>
                    </a:cubicBezTo>
                    <a:cubicBezTo>
                      <a:pt x="14241" y="2086"/>
                      <a:pt x="14043" y="1962"/>
                      <a:pt x="13893" y="1887"/>
                    </a:cubicBezTo>
                    <a:cubicBezTo>
                      <a:pt x="13645" y="1788"/>
                      <a:pt x="13347" y="1639"/>
                      <a:pt x="13123" y="1540"/>
                    </a:cubicBezTo>
                    <a:cubicBezTo>
                      <a:pt x="12700" y="1391"/>
                      <a:pt x="12700" y="1391"/>
                      <a:pt x="12700" y="1391"/>
                    </a:cubicBezTo>
                    <a:cubicBezTo>
                      <a:pt x="12551" y="1341"/>
                      <a:pt x="12352" y="1291"/>
                      <a:pt x="12203" y="1242"/>
                    </a:cubicBezTo>
                    <a:cubicBezTo>
                      <a:pt x="11855" y="1142"/>
                      <a:pt x="11855" y="1142"/>
                      <a:pt x="11855" y="1142"/>
                    </a:cubicBezTo>
                    <a:cubicBezTo>
                      <a:pt x="11756" y="1117"/>
                      <a:pt x="11607" y="1093"/>
                      <a:pt x="11507" y="1068"/>
                    </a:cubicBezTo>
                    <a:cubicBezTo>
                      <a:pt x="11234" y="1018"/>
                      <a:pt x="11234" y="1018"/>
                      <a:pt x="11234" y="1018"/>
                    </a:cubicBezTo>
                    <a:cubicBezTo>
                      <a:pt x="11135" y="993"/>
                      <a:pt x="11035" y="993"/>
                      <a:pt x="10936" y="968"/>
                    </a:cubicBezTo>
                    <a:cubicBezTo>
                      <a:pt x="10687" y="944"/>
                      <a:pt x="10687" y="944"/>
                      <a:pt x="10687" y="944"/>
                    </a:cubicBezTo>
                    <a:cubicBezTo>
                      <a:pt x="10613" y="919"/>
                      <a:pt x="10513" y="919"/>
                      <a:pt x="10439" y="919"/>
                    </a:cubicBezTo>
                    <a:cubicBezTo>
                      <a:pt x="10215" y="894"/>
                      <a:pt x="10215" y="894"/>
                      <a:pt x="10215" y="894"/>
                    </a:cubicBezTo>
                    <a:cubicBezTo>
                      <a:pt x="10165" y="894"/>
                      <a:pt x="10066" y="894"/>
                      <a:pt x="9991" y="869"/>
                    </a:cubicBezTo>
                    <a:cubicBezTo>
                      <a:pt x="9793" y="869"/>
                      <a:pt x="9793" y="869"/>
                      <a:pt x="9793" y="869"/>
                    </a:cubicBezTo>
                    <a:cubicBezTo>
                      <a:pt x="9718" y="869"/>
                      <a:pt x="9643" y="869"/>
                      <a:pt x="9569" y="869"/>
                    </a:cubicBezTo>
                    <a:cubicBezTo>
                      <a:pt x="9345" y="869"/>
                      <a:pt x="9345" y="869"/>
                      <a:pt x="9345" y="869"/>
                    </a:cubicBezTo>
                    <a:cubicBezTo>
                      <a:pt x="9295" y="869"/>
                      <a:pt x="9196" y="869"/>
                      <a:pt x="9121" y="869"/>
                    </a:cubicBezTo>
                    <a:cubicBezTo>
                      <a:pt x="8898" y="894"/>
                      <a:pt x="8898" y="894"/>
                      <a:pt x="8898" y="894"/>
                    </a:cubicBezTo>
                    <a:cubicBezTo>
                      <a:pt x="8848" y="894"/>
                      <a:pt x="8749" y="894"/>
                      <a:pt x="8674" y="894"/>
                    </a:cubicBezTo>
                    <a:cubicBezTo>
                      <a:pt x="8426" y="919"/>
                      <a:pt x="8426" y="919"/>
                      <a:pt x="8426" y="919"/>
                    </a:cubicBezTo>
                    <a:cubicBezTo>
                      <a:pt x="8351" y="944"/>
                      <a:pt x="8252" y="944"/>
                      <a:pt x="8152" y="944"/>
                    </a:cubicBezTo>
                    <a:cubicBezTo>
                      <a:pt x="7829" y="993"/>
                      <a:pt x="7829" y="993"/>
                      <a:pt x="7829" y="993"/>
                    </a:cubicBezTo>
                    <a:cubicBezTo>
                      <a:pt x="6885" y="1192"/>
                      <a:pt x="6437" y="1341"/>
                      <a:pt x="5717" y="1614"/>
                    </a:cubicBezTo>
                    <a:cubicBezTo>
                      <a:pt x="5195" y="1838"/>
                      <a:pt x="5195" y="1838"/>
                      <a:pt x="5195" y="1838"/>
                    </a:cubicBezTo>
                    <a:cubicBezTo>
                      <a:pt x="4548" y="2185"/>
                      <a:pt x="4499" y="2210"/>
                      <a:pt x="4101" y="2458"/>
                    </a:cubicBezTo>
                    <a:cubicBezTo>
                      <a:pt x="3554" y="2831"/>
                      <a:pt x="3554" y="2831"/>
                      <a:pt x="3554" y="2831"/>
                    </a:cubicBezTo>
                    <a:cubicBezTo>
                      <a:pt x="3331" y="3030"/>
                      <a:pt x="3007" y="3278"/>
                      <a:pt x="2784" y="3477"/>
                    </a:cubicBezTo>
                    <a:cubicBezTo>
                      <a:pt x="2262" y="3998"/>
                      <a:pt x="2262" y="3998"/>
                      <a:pt x="2262" y="3998"/>
                    </a:cubicBezTo>
                    <a:cubicBezTo>
                      <a:pt x="2088" y="4197"/>
                      <a:pt x="1839" y="4470"/>
                      <a:pt x="1665" y="4694"/>
                    </a:cubicBezTo>
                    <a:cubicBezTo>
                      <a:pt x="1218" y="5290"/>
                      <a:pt x="1218" y="5290"/>
                      <a:pt x="1218" y="5290"/>
                    </a:cubicBezTo>
                    <a:cubicBezTo>
                      <a:pt x="1094" y="5513"/>
                      <a:pt x="895" y="5811"/>
                      <a:pt x="771" y="6035"/>
                    </a:cubicBezTo>
                    <a:cubicBezTo>
                      <a:pt x="423" y="6730"/>
                      <a:pt x="423" y="6730"/>
                      <a:pt x="423" y="6730"/>
                    </a:cubicBezTo>
                    <a:cubicBezTo>
                      <a:pt x="323" y="6954"/>
                      <a:pt x="199" y="7276"/>
                      <a:pt x="100" y="7525"/>
                    </a:cubicBezTo>
                    <a:cubicBezTo>
                      <a:pt x="75" y="7624"/>
                      <a:pt x="25" y="7748"/>
                      <a:pt x="0" y="7823"/>
                    </a:cubicBezTo>
                    <a:cubicBezTo>
                      <a:pt x="0" y="7798"/>
                      <a:pt x="25" y="7748"/>
                      <a:pt x="25" y="7723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28" name="Freeform 78"/>
              <p:cNvSpPr>
                <a:spLocks noChangeAspect="1"/>
              </p:cNvSpPr>
              <p:nvPr/>
            </p:nvSpPr>
            <p:spPr bwMode="auto">
              <a:xfrm>
                <a:off x="2977" y="1643"/>
                <a:ext cx="514" cy="1110"/>
              </a:xfrm>
              <a:custGeom>
                <a:avLst/>
                <a:gdLst>
                  <a:gd name="T0" fmla="*/ 0 w 8566"/>
                  <a:gd name="T1" fmla="*/ 0 h 18500"/>
                  <a:gd name="T2" fmla="*/ 0 w 8566"/>
                  <a:gd name="T3" fmla="*/ 0 h 18500"/>
                  <a:gd name="T4" fmla="*/ 0 w 8566"/>
                  <a:gd name="T5" fmla="*/ 0 h 18500"/>
                  <a:gd name="T6" fmla="*/ 0 w 8566"/>
                  <a:gd name="T7" fmla="*/ 0 h 18500"/>
                  <a:gd name="T8" fmla="*/ 0 w 8566"/>
                  <a:gd name="T9" fmla="*/ 0 h 18500"/>
                  <a:gd name="T10" fmla="*/ 0 w 8566"/>
                  <a:gd name="T11" fmla="*/ 0 h 18500"/>
                  <a:gd name="T12" fmla="*/ 0 w 8566"/>
                  <a:gd name="T13" fmla="*/ 0 h 18500"/>
                  <a:gd name="T14" fmla="*/ 0 w 8566"/>
                  <a:gd name="T15" fmla="*/ 0 h 18500"/>
                  <a:gd name="T16" fmla="*/ 0 w 8566"/>
                  <a:gd name="T17" fmla="*/ 0 h 18500"/>
                  <a:gd name="T18" fmla="*/ 0 w 8566"/>
                  <a:gd name="T19" fmla="*/ 0 h 18500"/>
                  <a:gd name="T20" fmla="*/ 0 w 8566"/>
                  <a:gd name="T21" fmla="*/ 0 h 18500"/>
                  <a:gd name="T22" fmla="*/ 0 w 8566"/>
                  <a:gd name="T23" fmla="*/ 0 h 18500"/>
                  <a:gd name="T24" fmla="*/ 0 w 8566"/>
                  <a:gd name="T25" fmla="*/ 0 h 18500"/>
                  <a:gd name="T26" fmla="*/ 0 w 8566"/>
                  <a:gd name="T27" fmla="*/ 0 h 18500"/>
                  <a:gd name="T28" fmla="*/ 0 w 8566"/>
                  <a:gd name="T29" fmla="*/ 0 h 18500"/>
                  <a:gd name="T30" fmla="*/ 0 w 8566"/>
                  <a:gd name="T31" fmla="*/ 0 h 18500"/>
                  <a:gd name="T32" fmla="*/ 0 w 8566"/>
                  <a:gd name="T33" fmla="*/ 0 h 18500"/>
                  <a:gd name="T34" fmla="*/ 0 w 8566"/>
                  <a:gd name="T35" fmla="*/ 0 h 18500"/>
                  <a:gd name="T36" fmla="*/ 0 w 8566"/>
                  <a:gd name="T37" fmla="*/ 0 h 18500"/>
                  <a:gd name="T38" fmla="*/ 0 w 8566"/>
                  <a:gd name="T39" fmla="*/ 0 h 18500"/>
                  <a:gd name="T40" fmla="*/ 0 w 8566"/>
                  <a:gd name="T41" fmla="*/ 0 h 18500"/>
                  <a:gd name="T42" fmla="*/ 0 w 8566"/>
                  <a:gd name="T43" fmla="*/ 0 h 18500"/>
                  <a:gd name="T44" fmla="*/ 0 w 8566"/>
                  <a:gd name="T45" fmla="*/ 0 h 18500"/>
                  <a:gd name="T46" fmla="*/ 0 w 8566"/>
                  <a:gd name="T47" fmla="*/ 0 h 18500"/>
                  <a:gd name="T48" fmla="*/ 0 w 8566"/>
                  <a:gd name="T49" fmla="*/ 0 h 18500"/>
                  <a:gd name="T50" fmla="*/ 0 w 8566"/>
                  <a:gd name="T51" fmla="*/ 0 h 18500"/>
                  <a:gd name="T52" fmla="*/ 0 w 8566"/>
                  <a:gd name="T53" fmla="*/ 0 h 18500"/>
                  <a:gd name="T54" fmla="*/ 0 w 8566"/>
                  <a:gd name="T55" fmla="*/ 0 h 18500"/>
                  <a:gd name="T56" fmla="*/ 0 w 8566"/>
                  <a:gd name="T57" fmla="*/ 0 h 18500"/>
                  <a:gd name="T58" fmla="*/ 0 w 8566"/>
                  <a:gd name="T59" fmla="*/ 0 h 18500"/>
                  <a:gd name="T60" fmla="*/ 0 w 8566"/>
                  <a:gd name="T61" fmla="*/ 0 h 18500"/>
                  <a:gd name="T62" fmla="*/ 0 w 8566"/>
                  <a:gd name="T63" fmla="*/ 0 h 18500"/>
                  <a:gd name="T64" fmla="*/ 0 w 8566"/>
                  <a:gd name="T65" fmla="*/ 0 h 185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566"/>
                  <a:gd name="T100" fmla="*/ 0 h 18500"/>
                  <a:gd name="T101" fmla="*/ 8566 w 8566"/>
                  <a:gd name="T102" fmla="*/ 18500 h 185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566" h="18500">
                    <a:moveTo>
                      <a:pt x="7548" y="7459"/>
                    </a:moveTo>
                    <a:cubicBezTo>
                      <a:pt x="7548" y="9399"/>
                      <a:pt x="7002" y="11264"/>
                      <a:pt x="6059" y="12905"/>
                    </a:cubicBezTo>
                    <a:cubicBezTo>
                      <a:pt x="6059" y="12905"/>
                      <a:pt x="6059" y="12905"/>
                      <a:pt x="6059" y="12905"/>
                    </a:cubicBezTo>
                    <a:cubicBezTo>
                      <a:pt x="5413" y="15889"/>
                      <a:pt x="3104" y="18052"/>
                      <a:pt x="0" y="18500"/>
                    </a:cubicBezTo>
                    <a:cubicBezTo>
                      <a:pt x="347" y="18450"/>
                      <a:pt x="347" y="18450"/>
                      <a:pt x="347" y="18450"/>
                    </a:cubicBezTo>
                    <a:cubicBezTo>
                      <a:pt x="844" y="18351"/>
                      <a:pt x="1390" y="18251"/>
                      <a:pt x="2284" y="17903"/>
                    </a:cubicBezTo>
                    <a:cubicBezTo>
                      <a:pt x="2806" y="17679"/>
                      <a:pt x="2806" y="17679"/>
                      <a:pt x="2806" y="17679"/>
                    </a:cubicBezTo>
                    <a:cubicBezTo>
                      <a:pt x="3451" y="17356"/>
                      <a:pt x="3501" y="17331"/>
                      <a:pt x="3923" y="17082"/>
                    </a:cubicBezTo>
                    <a:cubicBezTo>
                      <a:pt x="4469" y="16709"/>
                      <a:pt x="4469" y="16709"/>
                      <a:pt x="4469" y="16709"/>
                    </a:cubicBezTo>
                    <a:cubicBezTo>
                      <a:pt x="4718" y="16511"/>
                      <a:pt x="5040" y="16262"/>
                      <a:pt x="5264" y="16063"/>
                    </a:cubicBezTo>
                    <a:cubicBezTo>
                      <a:pt x="5785" y="15566"/>
                      <a:pt x="5785" y="15566"/>
                      <a:pt x="5785" y="15566"/>
                    </a:cubicBezTo>
                    <a:cubicBezTo>
                      <a:pt x="5959" y="15342"/>
                      <a:pt x="6208" y="15068"/>
                      <a:pt x="6381" y="14869"/>
                    </a:cubicBezTo>
                    <a:cubicBezTo>
                      <a:pt x="6828" y="14248"/>
                      <a:pt x="6828" y="14248"/>
                      <a:pt x="6828" y="14248"/>
                    </a:cubicBezTo>
                    <a:cubicBezTo>
                      <a:pt x="6977" y="14049"/>
                      <a:pt x="7176" y="13750"/>
                      <a:pt x="7300" y="13502"/>
                    </a:cubicBezTo>
                    <a:cubicBezTo>
                      <a:pt x="7648" y="12830"/>
                      <a:pt x="7648" y="12830"/>
                      <a:pt x="7648" y="12830"/>
                    </a:cubicBezTo>
                    <a:cubicBezTo>
                      <a:pt x="7747" y="12607"/>
                      <a:pt x="7896" y="12283"/>
                      <a:pt x="7971" y="12035"/>
                    </a:cubicBezTo>
                    <a:cubicBezTo>
                      <a:pt x="8219" y="11289"/>
                      <a:pt x="8219" y="11289"/>
                      <a:pt x="8219" y="11289"/>
                    </a:cubicBezTo>
                    <a:cubicBezTo>
                      <a:pt x="8268" y="11040"/>
                      <a:pt x="8343" y="10692"/>
                      <a:pt x="8393" y="10443"/>
                    </a:cubicBezTo>
                    <a:cubicBezTo>
                      <a:pt x="8517" y="9648"/>
                      <a:pt x="8517" y="9648"/>
                      <a:pt x="8517" y="9648"/>
                    </a:cubicBezTo>
                    <a:cubicBezTo>
                      <a:pt x="8542" y="9349"/>
                      <a:pt x="8566" y="8976"/>
                      <a:pt x="8566" y="8678"/>
                    </a:cubicBezTo>
                    <a:cubicBezTo>
                      <a:pt x="8542" y="7857"/>
                      <a:pt x="8542" y="7857"/>
                      <a:pt x="8542" y="7857"/>
                    </a:cubicBezTo>
                    <a:cubicBezTo>
                      <a:pt x="8492" y="7609"/>
                      <a:pt x="8467" y="7261"/>
                      <a:pt x="8417" y="6987"/>
                    </a:cubicBezTo>
                    <a:cubicBezTo>
                      <a:pt x="8268" y="6216"/>
                      <a:pt x="8268" y="6216"/>
                      <a:pt x="8268" y="6216"/>
                    </a:cubicBezTo>
                    <a:cubicBezTo>
                      <a:pt x="8194" y="5968"/>
                      <a:pt x="8095" y="5644"/>
                      <a:pt x="8020" y="5396"/>
                    </a:cubicBezTo>
                    <a:cubicBezTo>
                      <a:pt x="7747" y="4675"/>
                      <a:pt x="7747" y="4675"/>
                      <a:pt x="7747" y="4675"/>
                    </a:cubicBezTo>
                    <a:cubicBezTo>
                      <a:pt x="7623" y="4451"/>
                      <a:pt x="7499" y="4127"/>
                      <a:pt x="7375" y="3904"/>
                    </a:cubicBezTo>
                    <a:cubicBezTo>
                      <a:pt x="6977" y="3257"/>
                      <a:pt x="6977" y="3257"/>
                      <a:pt x="6977" y="3257"/>
                    </a:cubicBezTo>
                    <a:cubicBezTo>
                      <a:pt x="6828" y="3058"/>
                      <a:pt x="6630" y="2760"/>
                      <a:pt x="6481" y="2561"/>
                    </a:cubicBezTo>
                    <a:cubicBezTo>
                      <a:pt x="6009" y="1989"/>
                      <a:pt x="6009" y="1989"/>
                      <a:pt x="6009" y="1989"/>
                    </a:cubicBezTo>
                    <a:cubicBezTo>
                      <a:pt x="5810" y="1790"/>
                      <a:pt x="5562" y="1541"/>
                      <a:pt x="5363" y="1343"/>
                    </a:cubicBezTo>
                    <a:cubicBezTo>
                      <a:pt x="4842" y="895"/>
                      <a:pt x="4842" y="895"/>
                      <a:pt x="4842" y="895"/>
                    </a:cubicBezTo>
                    <a:cubicBezTo>
                      <a:pt x="4147" y="373"/>
                      <a:pt x="4072" y="323"/>
                      <a:pt x="3526" y="0"/>
                    </a:cubicBezTo>
                    <a:cubicBezTo>
                      <a:pt x="5959" y="1367"/>
                      <a:pt x="7548" y="4103"/>
                      <a:pt x="7548" y="7459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29" name="Freeform 79"/>
              <p:cNvSpPr>
                <a:spLocks noChangeAspect="1"/>
              </p:cNvSpPr>
              <p:nvPr/>
            </p:nvSpPr>
            <p:spPr bwMode="auto">
              <a:xfrm>
                <a:off x="2371" y="1436"/>
                <a:ext cx="1059" cy="893"/>
              </a:xfrm>
              <a:custGeom>
                <a:avLst/>
                <a:gdLst>
                  <a:gd name="T0" fmla="*/ 0 w 17650"/>
                  <a:gd name="T1" fmla="*/ 0 h 14883"/>
                  <a:gd name="T2" fmla="*/ 0 w 17650"/>
                  <a:gd name="T3" fmla="*/ 0 h 14883"/>
                  <a:gd name="T4" fmla="*/ 0 w 17650"/>
                  <a:gd name="T5" fmla="*/ 0 h 14883"/>
                  <a:gd name="T6" fmla="*/ 0 w 17650"/>
                  <a:gd name="T7" fmla="*/ 0 h 14883"/>
                  <a:gd name="T8" fmla="*/ 0 w 17650"/>
                  <a:gd name="T9" fmla="*/ 0 h 14883"/>
                  <a:gd name="T10" fmla="*/ 0 w 17650"/>
                  <a:gd name="T11" fmla="*/ 0 h 14883"/>
                  <a:gd name="T12" fmla="*/ 0 w 17650"/>
                  <a:gd name="T13" fmla="*/ 0 h 14883"/>
                  <a:gd name="T14" fmla="*/ 0 w 17650"/>
                  <a:gd name="T15" fmla="*/ 0 h 14883"/>
                  <a:gd name="T16" fmla="*/ 0 w 17650"/>
                  <a:gd name="T17" fmla="*/ 0 h 14883"/>
                  <a:gd name="T18" fmla="*/ 0 w 17650"/>
                  <a:gd name="T19" fmla="*/ 0 h 14883"/>
                  <a:gd name="T20" fmla="*/ 0 w 17650"/>
                  <a:gd name="T21" fmla="*/ 0 h 14883"/>
                  <a:gd name="T22" fmla="*/ 0 w 17650"/>
                  <a:gd name="T23" fmla="*/ 0 h 14883"/>
                  <a:gd name="T24" fmla="*/ 0 w 17650"/>
                  <a:gd name="T25" fmla="*/ 0 h 14883"/>
                  <a:gd name="T26" fmla="*/ 0 w 17650"/>
                  <a:gd name="T27" fmla="*/ 0 h 14883"/>
                  <a:gd name="T28" fmla="*/ 0 w 17650"/>
                  <a:gd name="T29" fmla="*/ 0 h 14883"/>
                  <a:gd name="T30" fmla="*/ 0 w 17650"/>
                  <a:gd name="T31" fmla="*/ 0 h 14883"/>
                  <a:gd name="T32" fmla="*/ 0 w 17650"/>
                  <a:gd name="T33" fmla="*/ 0 h 14883"/>
                  <a:gd name="T34" fmla="*/ 0 w 17650"/>
                  <a:gd name="T35" fmla="*/ 0 h 14883"/>
                  <a:gd name="T36" fmla="*/ 0 w 17650"/>
                  <a:gd name="T37" fmla="*/ 0 h 14883"/>
                  <a:gd name="T38" fmla="*/ 0 w 17650"/>
                  <a:gd name="T39" fmla="*/ 0 h 14883"/>
                  <a:gd name="T40" fmla="*/ 0 w 17650"/>
                  <a:gd name="T41" fmla="*/ 0 h 14883"/>
                  <a:gd name="T42" fmla="*/ 0 w 17650"/>
                  <a:gd name="T43" fmla="*/ 0 h 14883"/>
                  <a:gd name="T44" fmla="*/ 0 w 17650"/>
                  <a:gd name="T45" fmla="*/ 0 h 14883"/>
                  <a:gd name="T46" fmla="*/ 0 w 17650"/>
                  <a:gd name="T47" fmla="*/ 0 h 14883"/>
                  <a:gd name="T48" fmla="*/ 0 w 17650"/>
                  <a:gd name="T49" fmla="*/ 0 h 14883"/>
                  <a:gd name="T50" fmla="*/ 0 w 17650"/>
                  <a:gd name="T51" fmla="*/ 0 h 14883"/>
                  <a:gd name="T52" fmla="*/ 0 w 17650"/>
                  <a:gd name="T53" fmla="*/ 0 h 14883"/>
                  <a:gd name="T54" fmla="*/ 0 w 17650"/>
                  <a:gd name="T55" fmla="*/ 0 h 14883"/>
                  <a:gd name="T56" fmla="*/ 0 w 17650"/>
                  <a:gd name="T57" fmla="*/ 0 h 14883"/>
                  <a:gd name="T58" fmla="*/ 0 w 17650"/>
                  <a:gd name="T59" fmla="*/ 0 h 14883"/>
                  <a:gd name="T60" fmla="*/ 0 w 17650"/>
                  <a:gd name="T61" fmla="*/ 0 h 14883"/>
                  <a:gd name="T62" fmla="*/ 0 w 17650"/>
                  <a:gd name="T63" fmla="*/ 0 h 14883"/>
                  <a:gd name="T64" fmla="*/ 0 w 17650"/>
                  <a:gd name="T65" fmla="*/ 0 h 14883"/>
                  <a:gd name="T66" fmla="*/ 0 w 17650"/>
                  <a:gd name="T67" fmla="*/ 0 h 14883"/>
                  <a:gd name="T68" fmla="*/ 0 w 17650"/>
                  <a:gd name="T69" fmla="*/ 0 h 14883"/>
                  <a:gd name="T70" fmla="*/ 0 w 17650"/>
                  <a:gd name="T71" fmla="*/ 0 h 14883"/>
                  <a:gd name="T72" fmla="*/ 0 w 17650"/>
                  <a:gd name="T73" fmla="*/ 0 h 1488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650"/>
                  <a:gd name="T112" fmla="*/ 0 h 14883"/>
                  <a:gd name="T113" fmla="*/ 17650 w 17650"/>
                  <a:gd name="T114" fmla="*/ 14883 h 1488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650" h="14883">
                    <a:moveTo>
                      <a:pt x="373" y="6708"/>
                    </a:moveTo>
                    <a:cubicBezTo>
                      <a:pt x="5096" y="0"/>
                      <a:pt x="15437" y="4621"/>
                      <a:pt x="16780" y="12150"/>
                    </a:cubicBezTo>
                    <a:cubicBezTo>
                      <a:pt x="16954" y="13194"/>
                      <a:pt x="17028" y="13541"/>
                      <a:pt x="16879" y="14883"/>
                    </a:cubicBezTo>
                    <a:cubicBezTo>
                      <a:pt x="17376" y="13616"/>
                      <a:pt x="17650" y="12274"/>
                      <a:pt x="17650" y="10908"/>
                    </a:cubicBezTo>
                    <a:cubicBezTo>
                      <a:pt x="17650" y="7553"/>
                      <a:pt x="16059" y="4820"/>
                      <a:pt x="13623" y="3454"/>
                    </a:cubicBezTo>
                    <a:cubicBezTo>
                      <a:pt x="13473" y="3379"/>
                      <a:pt x="13275" y="3255"/>
                      <a:pt x="13125" y="3180"/>
                    </a:cubicBezTo>
                    <a:cubicBezTo>
                      <a:pt x="12877" y="3081"/>
                      <a:pt x="12579" y="2932"/>
                      <a:pt x="12355" y="2832"/>
                    </a:cubicBezTo>
                    <a:cubicBezTo>
                      <a:pt x="11932" y="2683"/>
                      <a:pt x="11932" y="2683"/>
                      <a:pt x="11932" y="2683"/>
                    </a:cubicBezTo>
                    <a:cubicBezTo>
                      <a:pt x="11783" y="2634"/>
                      <a:pt x="11584" y="2584"/>
                      <a:pt x="11435" y="2534"/>
                    </a:cubicBezTo>
                    <a:cubicBezTo>
                      <a:pt x="11087" y="2435"/>
                      <a:pt x="11087" y="2435"/>
                      <a:pt x="11087" y="2435"/>
                    </a:cubicBezTo>
                    <a:cubicBezTo>
                      <a:pt x="10988" y="2410"/>
                      <a:pt x="10838" y="2385"/>
                      <a:pt x="10739" y="2360"/>
                    </a:cubicBezTo>
                    <a:cubicBezTo>
                      <a:pt x="10466" y="2311"/>
                      <a:pt x="10466" y="2311"/>
                      <a:pt x="10466" y="2311"/>
                    </a:cubicBezTo>
                    <a:cubicBezTo>
                      <a:pt x="10366" y="2286"/>
                      <a:pt x="10267" y="2286"/>
                      <a:pt x="10167" y="2261"/>
                    </a:cubicBezTo>
                    <a:cubicBezTo>
                      <a:pt x="9919" y="2236"/>
                      <a:pt x="9919" y="2236"/>
                      <a:pt x="9919" y="2236"/>
                    </a:cubicBezTo>
                    <a:cubicBezTo>
                      <a:pt x="9844" y="2211"/>
                      <a:pt x="9745" y="2211"/>
                      <a:pt x="9670" y="2211"/>
                    </a:cubicBezTo>
                    <a:cubicBezTo>
                      <a:pt x="9446" y="2186"/>
                      <a:pt x="9446" y="2186"/>
                      <a:pt x="9446" y="2186"/>
                    </a:cubicBezTo>
                    <a:cubicBezTo>
                      <a:pt x="9397" y="2186"/>
                      <a:pt x="9297" y="2186"/>
                      <a:pt x="9223" y="2161"/>
                    </a:cubicBezTo>
                    <a:cubicBezTo>
                      <a:pt x="9024" y="2161"/>
                      <a:pt x="9024" y="2161"/>
                      <a:pt x="9024" y="2161"/>
                    </a:cubicBezTo>
                    <a:cubicBezTo>
                      <a:pt x="8949" y="2161"/>
                      <a:pt x="8875" y="2161"/>
                      <a:pt x="8800" y="2161"/>
                    </a:cubicBezTo>
                    <a:cubicBezTo>
                      <a:pt x="8576" y="2161"/>
                      <a:pt x="8576" y="2161"/>
                      <a:pt x="8576" y="2161"/>
                    </a:cubicBezTo>
                    <a:cubicBezTo>
                      <a:pt x="8526" y="2161"/>
                      <a:pt x="8427" y="2161"/>
                      <a:pt x="8352" y="2161"/>
                    </a:cubicBezTo>
                    <a:cubicBezTo>
                      <a:pt x="8129" y="2186"/>
                      <a:pt x="8129" y="2186"/>
                      <a:pt x="8129" y="2186"/>
                    </a:cubicBezTo>
                    <a:cubicBezTo>
                      <a:pt x="8079" y="2186"/>
                      <a:pt x="7980" y="2186"/>
                      <a:pt x="7905" y="2186"/>
                    </a:cubicBezTo>
                    <a:cubicBezTo>
                      <a:pt x="7656" y="2211"/>
                      <a:pt x="7656" y="2211"/>
                      <a:pt x="7656" y="2211"/>
                    </a:cubicBezTo>
                    <a:cubicBezTo>
                      <a:pt x="7582" y="2236"/>
                      <a:pt x="7482" y="2236"/>
                      <a:pt x="7383" y="2236"/>
                    </a:cubicBezTo>
                    <a:cubicBezTo>
                      <a:pt x="7060" y="2286"/>
                      <a:pt x="7060" y="2286"/>
                      <a:pt x="7060" y="2286"/>
                    </a:cubicBezTo>
                    <a:cubicBezTo>
                      <a:pt x="6115" y="2484"/>
                      <a:pt x="5668" y="2634"/>
                      <a:pt x="4947" y="2907"/>
                    </a:cubicBezTo>
                    <a:cubicBezTo>
                      <a:pt x="4425" y="3131"/>
                      <a:pt x="4425" y="3131"/>
                      <a:pt x="4425" y="3131"/>
                    </a:cubicBezTo>
                    <a:cubicBezTo>
                      <a:pt x="3778" y="3478"/>
                      <a:pt x="3729" y="3503"/>
                      <a:pt x="3331" y="3752"/>
                    </a:cubicBezTo>
                    <a:cubicBezTo>
                      <a:pt x="2784" y="4124"/>
                      <a:pt x="2784" y="4124"/>
                      <a:pt x="2784" y="4124"/>
                    </a:cubicBezTo>
                    <a:cubicBezTo>
                      <a:pt x="2560" y="4323"/>
                      <a:pt x="2237" y="4572"/>
                      <a:pt x="2013" y="4770"/>
                    </a:cubicBezTo>
                    <a:cubicBezTo>
                      <a:pt x="1491" y="5292"/>
                      <a:pt x="1491" y="5292"/>
                      <a:pt x="1491" y="5292"/>
                    </a:cubicBezTo>
                    <a:cubicBezTo>
                      <a:pt x="1317" y="5491"/>
                      <a:pt x="1069" y="5764"/>
                      <a:pt x="895" y="5988"/>
                    </a:cubicBezTo>
                    <a:cubicBezTo>
                      <a:pt x="447" y="6584"/>
                      <a:pt x="447" y="6584"/>
                      <a:pt x="447" y="6584"/>
                    </a:cubicBezTo>
                    <a:cubicBezTo>
                      <a:pt x="323" y="6808"/>
                      <a:pt x="124" y="7106"/>
                      <a:pt x="0" y="7330"/>
                    </a:cubicBezTo>
                    <a:cubicBezTo>
                      <a:pt x="273" y="6882"/>
                      <a:pt x="273" y="6882"/>
                      <a:pt x="273" y="6882"/>
                    </a:cubicBezTo>
                    <a:cubicBezTo>
                      <a:pt x="298" y="6833"/>
                      <a:pt x="348" y="6758"/>
                      <a:pt x="373" y="6708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30" name="Freeform 80"/>
              <p:cNvSpPr>
                <a:spLocks noChangeAspect="1"/>
              </p:cNvSpPr>
              <p:nvPr/>
            </p:nvSpPr>
            <p:spPr bwMode="auto">
              <a:xfrm>
                <a:off x="3072" y="1643"/>
                <a:ext cx="419" cy="1089"/>
              </a:xfrm>
              <a:custGeom>
                <a:avLst/>
                <a:gdLst>
                  <a:gd name="T0" fmla="*/ 0 w 6983"/>
                  <a:gd name="T1" fmla="*/ 0 h 18150"/>
                  <a:gd name="T2" fmla="*/ 0 w 6983"/>
                  <a:gd name="T3" fmla="*/ 0 h 18150"/>
                  <a:gd name="T4" fmla="*/ 0 w 6983"/>
                  <a:gd name="T5" fmla="*/ 0 h 18150"/>
                  <a:gd name="T6" fmla="*/ 0 w 6983"/>
                  <a:gd name="T7" fmla="*/ 0 h 18150"/>
                  <a:gd name="T8" fmla="*/ 0 w 6983"/>
                  <a:gd name="T9" fmla="*/ 0 h 18150"/>
                  <a:gd name="T10" fmla="*/ 0 w 6983"/>
                  <a:gd name="T11" fmla="*/ 0 h 18150"/>
                  <a:gd name="T12" fmla="*/ 0 w 6983"/>
                  <a:gd name="T13" fmla="*/ 0 h 18150"/>
                  <a:gd name="T14" fmla="*/ 0 w 6983"/>
                  <a:gd name="T15" fmla="*/ 0 h 18150"/>
                  <a:gd name="T16" fmla="*/ 0 w 6983"/>
                  <a:gd name="T17" fmla="*/ 0 h 18150"/>
                  <a:gd name="T18" fmla="*/ 0 w 6983"/>
                  <a:gd name="T19" fmla="*/ 0 h 18150"/>
                  <a:gd name="T20" fmla="*/ 0 w 6983"/>
                  <a:gd name="T21" fmla="*/ 0 h 18150"/>
                  <a:gd name="T22" fmla="*/ 0 w 6983"/>
                  <a:gd name="T23" fmla="*/ 0 h 18150"/>
                  <a:gd name="T24" fmla="*/ 0 w 6983"/>
                  <a:gd name="T25" fmla="*/ 0 h 18150"/>
                  <a:gd name="T26" fmla="*/ 0 w 6983"/>
                  <a:gd name="T27" fmla="*/ 0 h 18150"/>
                  <a:gd name="T28" fmla="*/ 0 w 6983"/>
                  <a:gd name="T29" fmla="*/ 0 h 18150"/>
                  <a:gd name="T30" fmla="*/ 0 w 6983"/>
                  <a:gd name="T31" fmla="*/ 0 h 18150"/>
                  <a:gd name="T32" fmla="*/ 0 w 6983"/>
                  <a:gd name="T33" fmla="*/ 0 h 18150"/>
                  <a:gd name="T34" fmla="*/ 0 w 6983"/>
                  <a:gd name="T35" fmla="*/ 0 h 18150"/>
                  <a:gd name="T36" fmla="*/ 0 w 6983"/>
                  <a:gd name="T37" fmla="*/ 0 h 18150"/>
                  <a:gd name="T38" fmla="*/ 0 w 6983"/>
                  <a:gd name="T39" fmla="*/ 0 h 18150"/>
                  <a:gd name="T40" fmla="*/ 0 w 6983"/>
                  <a:gd name="T41" fmla="*/ 0 h 18150"/>
                  <a:gd name="T42" fmla="*/ 0 w 6983"/>
                  <a:gd name="T43" fmla="*/ 0 h 18150"/>
                  <a:gd name="T44" fmla="*/ 0 w 6983"/>
                  <a:gd name="T45" fmla="*/ 0 h 18150"/>
                  <a:gd name="T46" fmla="*/ 0 w 6983"/>
                  <a:gd name="T47" fmla="*/ 0 h 18150"/>
                  <a:gd name="T48" fmla="*/ 0 w 6983"/>
                  <a:gd name="T49" fmla="*/ 0 h 18150"/>
                  <a:gd name="T50" fmla="*/ 0 w 6983"/>
                  <a:gd name="T51" fmla="*/ 0 h 18150"/>
                  <a:gd name="T52" fmla="*/ 0 w 6983"/>
                  <a:gd name="T53" fmla="*/ 0 h 18150"/>
                  <a:gd name="T54" fmla="*/ 0 w 6983"/>
                  <a:gd name="T55" fmla="*/ 0 h 18150"/>
                  <a:gd name="T56" fmla="*/ 0 w 6983"/>
                  <a:gd name="T57" fmla="*/ 0 h 18150"/>
                  <a:gd name="T58" fmla="*/ 0 w 6983"/>
                  <a:gd name="T59" fmla="*/ 0 h 18150"/>
                  <a:gd name="T60" fmla="*/ 0 w 6983"/>
                  <a:gd name="T61" fmla="*/ 0 h 18150"/>
                  <a:gd name="T62" fmla="*/ 0 w 6983"/>
                  <a:gd name="T63" fmla="*/ 0 h 18150"/>
                  <a:gd name="T64" fmla="*/ 0 w 6983"/>
                  <a:gd name="T65" fmla="*/ 0 h 181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983"/>
                  <a:gd name="T100" fmla="*/ 0 h 18150"/>
                  <a:gd name="T101" fmla="*/ 6983 w 6983"/>
                  <a:gd name="T102" fmla="*/ 18150 h 181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983" h="18150">
                    <a:moveTo>
                      <a:pt x="5965" y="7459"/>
                    </a:moveTo>
                    <a:cubicBezTo>
                      <a:pt x="5965" y="8826"/>
                      <a:pt x="5691" y="10169"/>
                      <a:pt x="5194" y="11437"/>
                    </a:cubicBezTo>
                    <a:cubicBezTo>
                      <a:pt x="5194" y="11437"/>
                      <a:pt x="5194" y="11437"/>
                      <a:pt x="5194" y="11437"/>
                    </a:cubicBezTo>
                    <a:cubicBezTo>
                      <a:pt x="5144" y="14495"/>
                      <a:pt x="3032" y="17180"/>
                      <a:pt x="0" y="18150"/>
                    </a:cubicBezTo>
                    <a:cubicBezTo>
                      <a:pt x="348" y="18025"/>
                      <a:pt x="348" y="18025"/>
                      <a:pt x="348" y="18025"/>
                    </a:cubicBezTo>
                    <a:cubicBezTo>
                      <a:pt x="696" y="17901"/>
                      <a:pt x="696" y="17901"/>
                      <a:pt x="696" y="17901"/>
                    </a:cubicBezTo>
                    <a:cubicBezTo>
                      <a:pt x="1218" y="17677"/>
                      <a:pt x="1218" y="17677"/>
                      <a:pt x="1218" y="17677"/>
                    </a:cubicBezTo>
                    <a:cubicBezTo>
                      <a:pt x="1864" y="17354"/>
                      <a:pt x="1914" y="17329"/>
                      <a:pt x="2336" y="17081"/>
                    </a:cubicBezTo>
                    <a:cubicBezTo>
                      <a:pt x="2883" y="16708"/>
                      <a:pt x="2883" y="16708"/>
                      <a:pt x="2883" y="16708"/>
                    </a:cubicBezTo>
                    <a:cubicBezTo>
                      <a:pt x="3131" y="16509"/>
                      <a:pt x="3455" y="16260"/>
                      <a:pt x="3678" y="16061"/>
                    </a:cubicBezTo>
                    <a:cubicBezTo>
                      <a:pt x="4200" y="15564"/>
                      <a:pt x="4200" y="15564"/>
                      <a:pt x="4200" y="15564"/>
                    </a:cubicBezTo>
                    <a:cubicBezTo>
                      <a:pt x="4374" y="15340"/>
                      <a:pt x="4623" y="15067"/>
                      <a:pt x="4797" y="14868"/>
                    </a:cubicBezTo>
                    <a:cubicBezTo>
                      <a:pt x="5244" y="14246"/>
                      <a:pt x="5244" y="14246"/>
                      <a:pt x="5244" y="14246"/>
                    </a:cubicBezTo>
                    <a:cubicBezTo>
                      <a:pt x="5393" y="14047"/>
                      <a:pt x="5592" y="13749"/>
                      <a:pt x="5716" y="13500"/>
                    </a:cubicBezTo>
                    <a:cubicBezTo>
                      <a:pt x="6064" y="12829"/>
                      <a:pt x="6064" y="12829"/>
                      <a:pt x="6064" y="12829"/>
                    </a:cubicBezTo>
                    <a:cubicBezTo>
                      <a:pt x="6163" y="12605"/>
                      <a:pt x="6312" y="12282"/>
                      <a:pt x="6387" y="12034"/>
                    </a:cubicBezTo>
                    <a:cubicBezTo>
                      <a:pt x="6636" y="11288"/>
                      <a:pt x="6636" y="11288"/>
                      <a:pt x="6636" y="11288"/>
                    </a:cubicBezTo>
                    <a:cubicBezTo>
                      <a:pt x="6685" y="11039"/>
                      <a:pt x="6760" y="10691"/>
                      <a:pt x="6810" y="10442"/>
                    </a:cubicBezTo>
                    <a:cubicBezTo>
                      <a:pt x="6934" y="9647"/>
                      <a:pt x="6934" y="9647"/>
                      <a:pt x="6934" y="9647"/>
                    </a:cubicBezTo>
                    <a:cubicBezTo>
                      <a:pt x="6959" y="9348"/>
                      <a:pt x="6983" y="8975"/>
                      <a:pt x="6983" y="8677"/>
                    </a:cubicBezTo>
                    <a:cubicBezTo>
                      <a:pt x="6959" y="7857"/>
                      <a:pt x="6959" y="7857"/>
                      <a:pt x="6959" y="7857"/>
                    </a:cubicBezTo>
                    <a:cubicBezTo>
                      <a:pt x="6909" y="7608"/>
                      <a:pt x="6884" y="7260"/>
                      <a:pt x="6834" y="6986"/>
                    </a:cubicBezTo>
                    <a:cubicBezTo>
                      <a:pt x="6685" y="6216"/>
                      <a:pt x="6685" y="6216"/>
                      <a:pt x="6685" y="6216"/>
                    </a:cubicBezTo>
                    <a:cubicBezTo>
                      <a:pt x="6611" y="5967"/>
                      <a:pt x="6511" y="5644"/>
                      <a:pt x="6437" y="5395"/>
                    </a:cubicBezTo>
                    <a:cubicBezTo>
                      <a:pt x="6163" y="4674"/>
                      <a:pt x="6163" y="4674"/>
                      <a:pt x="6163" y="4674"/>
                    </a:cubicBezTo>
                    <a:cubicBezTo>
                      <a:pt x="6039" y="4450"/>
                      <a:pt x="5915" y="4127"/>
                      <a:pt x="5791" y="3903"/>
                    </a:cubicBezTo>
                    <a:cubicBezTo>
                      <a:pt x="5393" y="3257"/>
                      <a:pt x="5393" y="3257"/>
                      <a:pt x="5393" y="3257"/>
                    </a:cubicBezTo>
                    <a:cubicBezTo>
                      <a:pt x="5244" y="3058"/>
                      <a:pt x="5045" y="2760"/>
                      <a:pt x="4896" y="2561"/>
                    </a:cubicBezTo>
                    <a:cubicBezTo>
                      <a:pt x="4424" y="1989"/>
                      <a:pt x="4424" y="1989"/>
                      <a:pt x="4424" y="1989"/>
                    </a:cubicBezTo>
                    <a:cubicBezTo>
                      <a:pt x="4225" y="1790"/>
                      <a:pt x="3976" y="1541"/>
                      <a:pt x="3778" y="1342"/>
                    </a:cubicBezTo>
                    <a:cubicBezTo>
                      <a:pt x="3256" y="895"/>
                      <a:pt x="3256" y="895"/>
                      <a:pt x="3256" y="895"/>
                    </a:cubicBezTo>
                    <a:cubicBezTo>
                      <a:pt x="2560" y="373"/>
                      <a:pt x="2485" y="323"/>
                      <a:pt x="1939" y="0"/>
                    </a:cubicBezTo>
                    <a:cubicBezTo>
                      <a:pt x="4374" y="1367"/>
                      <a:pt x="5965" y="4102"/>
                      <a:pt x="5965" y="7459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31" name="Freeform 81"/>
              <p:cNvSpPr>
                <a:spLocks noChangeAspect="1"/>
              </p:cNvSpPr>
              <p:nvPr/>
            </p:nvSpPr>
            <p:spPr bwMode="auto">
              <a:xfrm>
                <a:off x="2282" y="1721"/>
                <a:ext cx="1048" cy="1074"/>
              </a:xfrm>
              <a:custGeom>
                <a:avLst/>
                <a:gdLst>
                  <a:gd name="T0" fmla="*/ 0 w 8734"/>
                  <a:gd name="T1" fmla="*/ 0 h 8950"/>
                  <a:gd name="T2" fmla="*/ 0 w 8734"/>
                  <a:gd name="T3" fmla="*/ 0 h 8950"/>
                  <a:gd name="T4" fmla="*/ 0 w 8734"/>
                  <a:gd name="T5" fmla="*/ 0 h 8950"/>
                  <a:gd name="T6" fmla="*/ 0 w 8734"/>
                  <a:gd name="T7" fmla="*/ 0 h 89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34"/>
                  <a:gd name="T13" fmla="*/ 0 h 8950"/>
                  <a:gd name="T14" fmla="*/ 8734 w 8734"/>
                  <a:gd name="T15" fmla="*/ 8950 h 89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34" h="8950">
                    <a:moveTo>
                      <a:pt x="3727" y="8329"/>
                    </a:moveTo>
                    <a:cubicBezTo>
                      <a:pt x="6846" y="8950"/>
                      <a:pt x="8734" y="5611"/>
                      <a:pt x="6833" y="2855"/>
                    </a:cubicBezTo>
                    <a:cubicBezTo>
                      <a:pt x="4883" y="0"/>
                      <a:pt x="796" y="459"/>
                      <a:pt x="311" y="3588"/>
                    </a:cubicBezTo>
                    <a:cubicBezTo>
                      <a:pt x="0" y="5661"/>
                      <a:pt x="1628" y="7920"/>
                      <a:pt x="3727" y="8329"/>
                    </a:cubicBezTo>
                  </a:path>
                </a:pathLst>
              </a:custGeom>
              <a:solidFill>
                <a:srgbClr val="F9A51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32" name="Freeform 82"/>
              <p:cNvSpPr>
                <a:spLocks noChangeAspect="1"/>
              </p:cNvSpPr>
              <p:nvPr/>
            </p:nvSpPr>
            <p:spPr bwMode="auto">
              <a:xfrm>
                <a:off x="2267" y="1739"/>
                <a:ext cx="1021" cy="1082"/>
              </a:xfrm>
              <a:custGeom>
                <a:avLst/>
                <a:gdLst>
                  <a:gd name="T0" fmla="*/ 0 w 8509"/>
                  <a:gd name="T1" fmla="*/ 0 h 9017"/>
                  <a:gd name="T2" fmla="*/ 0 w 8509"/>
                  <a:gd name="T3" fmla="*/ 0 h 9017"/>
                  <a:gd name="T4" fmla="*/ 0 w 8509"/>
                  <a:gd name="T5" fmla="*/ 0 h 9017"/>
                  <a:gd name="T6" fmla="*/ 0 w 8509"/>
                  <a:gd name="T7" fmla="*/ 0 h 90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09"/>
                  <a:gd name="T13" fmla="*/ 0 h 9017"/>
                  <a:gd name="T14" fmla="*/ 8509 w 8509"/>
                  <a:gd name="T15" fmla="*/ 9017 h 90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09" h="9017">
                    <a:moveTo>
                      <a:pt x="3404" y="8023"/>
                    </a:moveTo>
                    <a:cubicBezTo>
                      <a:pt x="6646" y="9017"/>
                      <a:pt x="8509" y="5788"/>
                      <a:pt x="7043" y="3180"/>
                    </a:cubicBezTo>
                    <a:cubicBezTo>
                      <a:pt x="5255" y="0"/>
                      <a:pt x="1280" y="398"/>
                      <a:pt x="584" y="3093"/>
                    </a:cubicBezTo>
                    <a:cubicBezTo>
                      <a:pt x="0" y="5341"/>
                      <a:pt x="1566" y="7452"/>
                      <a:pt x="3404" y="8023"/>
                    </a:cubicBezTo>
                  </a:path>
                </a:pathLst>
              </a:custGeom>
              <a:solidFill>
                <a:srgbClr val="F9A41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33" name="Freeform 83"/>
              <p:cNvSpPr>
                <a:spLocks noChangeAspect="1"/>
              </p:cNvSpPr>
              <p:nvPr/>
            </p:nvSpPr>
            <p:spPr bwMode="auto">
              <a:xfrm>
                <a:off x="2262" y="1762"/>
                <a:ext cx="963" cy="1076"/>
              </a:xfrm>
              <a:custGeom>
                <a:avLst/>
                <a:gdLst>
                  <a:gd name="T0" fmla="*/ 0 w 8025"/>
                  <a:gd name="T1" fmla="*/ 0 h 8966"/>
                  <a:gd name="T2" fmla="*/ 0 w 8025"/>
                  <a:gd name="T3" fmla="*/ 0 h 8966"/>
                  <a:gd name="T4" fmla="*/ 0 w 8025"/>
                  <a:gd name="T5" fmla="*/ 0 h 8966"/>
                  <a:gd name="T6" fmla="*/ 0 w 8025"/>
                  <a:gd name="T7" fmla="*/ 0 h 89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025"/>
                  <a:gd name="T13" fmla="*/ 0 h 8966"/>
                  <a:gd name="T14" fmla="*/ 8025 w 8025"/>
                  <a:gd name="T15" fmla="*/ 8966 h 89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025" h="8966">
                    <a:moveTo>
                      <a:pt x="2824" y="7511"/>
                    </a:moveTo>
                    <a:cubicBezTo>
                      <a:pt x="5624" y="8966"/>
                      <a:pt x="8025" y="6504"/>
                      <a:pt x="7278" y="3942"/>
                    </a:cubicBezTo>
                    <a:cubicBezTo>
                      <a:pt x="6283" y="510"/>
                      <a:pt x="2190" y="0"/>
                      <a:pt x="908" y="2412"/>
                    </a:cubicBezTo>
                    <a:cubicBezTo>
                      <a:pt x="0" y="4129"/>
                      <a:pt x="896" y="6516"/>
                      <a:pt x="2824" y="7511"/>
                    </a:cubicBezTo>
                  </a:path>
                </a:pathLst>
              </a:custGeom>
              <a:solidFill>
                <a:srgbClr val="F9A31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34" name="Freeform 84"/>
              <p:cNvSpPr>
                <a:spLocks noChangeAspect="1"/>
              </p:cNvSpPr>
              <p:nvPr/>
            </p:nvSpPr>
            <p:spPr bwMode="auto">
              <a:xfrm>
                <a:off x="2261" y="1752"/>
                <a:ext cx="945" cy="1069"/>
              </a:xfrm>
              <a:custGeom>
                <a:avLst/>
                <a:gdLst>
                  <a:gd name="T0" fmla="*/ 0 w 7875"/>
                  <a:gd name="T1" fmla="*/ 0 h 8909"/>
                  <a:gd name="T2" fmla="*/ 0 w 7875"/>
                  <a:gd name="T3" fmla="*/ 0 h 8909"/>
                  <a:gd name="T4" fmla="*/ 0 w 7875"/>
                  <a:gd name="T5" fmla="*/ 0 h 8909"/>
                  <a:gd name="T6" fmla="*/ 0 w 7875"/>
                  <a:gd name="T7" fmla="*/ 0 h 89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75"/>
                  <a:gd name="T13" fmla="*/ 0 h 8909"/>
                  <a:gd name="T14" fmla="*/ 7875 w 7875"/>
                  <a:gd name="T15" fmla="*/ 8909 h 89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75" h="8909">
                    <a:moveTo>
                      <a:pt x="2634" y="7443"/>
                    </a:moveTo>
                    <a:cubicBezTo>
                      <a:pt x="5255" y="8909"/>
                      <a:pt x="7875" y="6896"/>
                      <a:pt x="7105" y="4001"/>
                    </a:cubicBezTo>
                    <a:cubicBezTo>
                      <a:pt x="6397" y="1380"/>
                      <a:pt x="2621" y="0"/>
                      <a:pt x="1094" y="2448"/>
                    </a:cubicBezTo>
                    <a:cubicBezTo>
                      <a:pt x="0" y="4188"/>
                      <a:pt x="1007" y="6511"/>
                      <a:pt x="2634" y="7443"/>
                    </a:cubicBezTo>
                  </a:path>
                </a:pathLst>
              </a:custGeom>
              <a:solidFill>
                <a:srgbClr val="F8A21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35" name="Freeform 85"/>
              <p:cNvSpPr>
                <a:spLocks noChangeAspect="1"/>
              </p:cNvSpPr>
              <p:nvPr/>
            </p:nvSpPr>
            <p:spPr bwMode="auto">
              <a:xfrm>
                <a:off x="2274" y="1782"/>
                <a:ext cx="875" cy="1027"/>
              </a:xfrm>
              <a:custGeom>
                <a:avLst/>
                <a:gdLst>
                  <a:gd name="T0" fmla="*/ 0 w 7291"/>
                  <a:gd name="T1" fmla="*/ 0 h 8559"/>
                  <a:gd name="T2" fmla="*/ 0 w 7291"/>
                  <a:gd name="T3" fmla="*/ 0 h 8559"/>
                  <a:gd name="T4" fmla="*/ 0 w 7291"/>
                  <a:gd name="T5" fmla="*/ 0 h 8559"/>
                  <a:gd name="T6" fmla="*/ 0 w 7291"/>
                  <a:gd name="T7" fmla="*/ 0 h 85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91"/>
                  <a:gd name="T13" fmla="*/ 0 h 8559"/>
                  <a:gd name="T14" fmla="*/ 7291 w 7291"/>
                  <a:gd name="T15" fmla="*/ 8559 h 85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91" h="8559">
                    <a:moveTo>
                      <a:pt x="2223" y="6932"/>
                    </a:moveTo>
                    <a:cubicBezTo>
                      <a:pt x="4608" y="8559"/>
                      <a:pt x="7291" y="6994"/>
                      <a:pt x="6919" y="4199"/>
                    </a:cubicBezTo>
                    <a:cubicBezTo>
                      <a:pt x="6546" y="1342"/>
                      <a:pt x="2770" y="0"/>
                      <a:pt x="1155" y="2149"/>
                    </a:cubicBezTo>
                    <a:cubicBezTo>
                      <a:pt x="0" y="3677"/>
                      <a:pt x="770" y="5938"/>
                      <a:pt x="2223" y="6932"/>
                    </a:cubicBezTo>
                  </a:path>
                </a:pathLst>
              </a:custGeom>
              <a:solidFill>
                <a:srgbClr val="F8A01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36" name="Freeform 86"/>
              <p:cNvSpPr>
                <a:spLocks noChangeAspect="1"/>
              </p:cNvSpPr>
              <p:nvPr/>
            </p:nvSpPr>
            <p:spPr bwMode="auto">
              <a:xfrm>
                <a:off x="2292" y="1831"/>
                <a:ext cx="844" cy="983"/>
              </a:xfrm>
              <a:custGeom>
                <a:avLst/>
                <a:gdLst>
                  <a:gd name="T0" fmla="*/ 0 w 7033"/>
                  <a:gd name="T1" fmla="*/ 0 h 8191"/>
                  <a:gd name="T2" fmla="*/ 0 w 7033"/>
                  <a:gd name="T3" fmla="*/ 0 h 8191"/>
                  <a:gd name="T4" fmla="*/ 0 w 7033"/>
                  <a:gd name="T5" fmla="*/ 0 h 8191"/>
                  <a:gd name="T6" fmla="*/ 0 w 7033"/>
                  <a:gd name="T7" fmla="*/ 0 h 81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33"/>
                  <a:gd name="T13" fmla="*/ 0 h 8191"/>
                  <a:gd name="T14" fmla="*/ 7033 w 7033"/>
                  <a:gd name="T15" fmla="*/ 8191 h 81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33" h="8191">
                    <a:moveTo>
                      <a:pt x="2038" y="6426"/>
                    </a:moveTo>
                    <a:cubicBezTo>
                      <a:pt x="4498" y="8191"/>
                      <a:pt x="7033" y="6265"/>
                      <a:pt x="6623" y="3766"/>
                    </a:cubicBezTo>
                    <a:cubicBezTo>
                      <a:pt x="6126" y="795"/>
                      <a:pt x="2261" y="0"/>
                      <a:pt x="1006" y="1964"/>
                    </a:cubicBezTo>
                    <a:cubicBezTo>
                      <a:pt x="0" y="3542"/>
                      <a:pt x="758" y="5506"/>
                      <a:pt x="2038" y="6426"/>
                    </a:cubicBezTo>
                  </a:path>
                </a:pathLst>
              </a:custGeom>
              <a:solidFill>
                <a:srgbClr val="F89F1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37" name="Freeform 87"/>
              <p:cNvSpPr>
                <a:spLocks noChangeAspect="1"/>
              </p:cNvSpPr>
              <p:nvPr/>
            </p:nvSpPr>
            <p:spPr bwMode="auto">
              <a:xfrm>
                <a:off x="2317" y="1853"/>
                <a:ext cx="800" cy="956"/>
              </a:xfrm>
              <a:custGeom>
                <a:avLst/>
                <a:gdLst>
                  <a:gd name="T0" fmla="*/ 0 w 6667"/>
                  <a:gd name="T1" fmla="*/ 0 h 7967"/>
                  <a:gd name="T2" fmla="*/ 0 w 6667"/>
                  <a:gd name="T3" fmla="*/ 0 h 7967"/>
                  <a:gd name="T4" fmla="*/ 0 w 6667"/>
                  <a:gd name="T5" fmla="*/ 0 h 7967"/>
                  <a:gd name="T6" fmla="*/ 0 w 6667"/>
                  <a:gd name="T7" fmla="*/ 0 h 79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67"/>
                  <a:gd name="T13" fmla="*/ 0 h 7967"/>
                  <a:gd name="T14" fmla="*/ 6667 w 6667"/>
                  <a:gd name="T15" fmla="*/ 7967 h 79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67" h="7967">
                    <a:moveTo>
                      <a:pt x="1878" y="6177"/>
                    </a:moveTo>
                    <a:cubicBezTo>
                      <a:pt x="4416" y="7967"/>
                      <a:pt x="6667" y="5742"/>
                      <a:pt x="6256" y="3567"/>
                    </a:cubicBezTo>
                    <a:cubicBezTo>
                      <a:pt x="5697" y="622"/>
                      <a:pt x="2052" y="0"/>
                      <a:pt x="796" y="2026"/>
                    </a:cubicBezTo>
                    <a:cubicBezTo>
                      <a:pt x="0" y="3319"/>
                      <a:pt x="473" y="5146"/>
                      <a:pt x="1878" y="6177"/>
                    </a:cubicBezTo>
                  </a:path>
                </a:pathLst>
              </a:custGeom>
              <a:solidFill>
                <a:srgbClr val="F89E1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38" name="Freeform 88"/>
              <p:cNvSpPr>
                <a:spLocks noChangeAspect="1"/>
              </p:cNvSpPr>
              <p:nvPr/>
            </p:nvSpPr>
            <p:spPr bwMode="auto">
              <a:xfrm>
                <a:off x="2324" y="1886"/>
                <a:ext cx="736" cy="908"/>
              </a:xfrm>
              <a:custGeom>
                <a:avLst/>
                <a:gdLst>
                  <a:gd name="T0" fmla="*/ 0 w 6134"/>
                  <a:gd name="T1" fmla="*/ 0 h 7567"/>
                  <a:gd name="T2" fmla="*/ 0 w 6134"/>
                  <a:gd name="T3" fmla="*/ 0 h 7567"/>
                  <a:gd name="T4" fmla="*/ 0 w 6134"/>
                  <a:gd name="T5" fmla="*/ 0 h 7567"/>
                  <a:gd name="T6" fmla="*/ 0 w 6134"/>
                  <a:gd name="T7" fmla="*/ 0 h 75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34"/>
                  <a:gd name="T13" fmla="*/ 0 h 7567"/>
                  <a:gd name="T14" fmla="*/ 6134 w 6134"/>
                  <a:gd name="T15" fmla="*/ 7567 h 75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34" h="7567">
                    <a:moveTo>
                      <a:pt x="1528" y="5566"/>
                    </a:moveTo>
                    <a:cubicBezTo>
                      <a:pt x="3738" y="7567"/>
                      <a:pt x="6134" y="5840"/>
                      <a:pt x="6084" y="3728"/>
                    </a:cubicBezTo>
                    <a:cubicBezTo>
                      <a:pt x="6022" y="820"/>
                      <a:pt x="2595" y="0"/>
                      <a:pt x="1180" y="1454"/>
                    </a:cubicBezTo>
                    <a:cubicBezTo>
                      <a:pt x="0" y="2647"/>
                      <a:pt x="410" y="4548"/>
                      <a:pt x="1528" y="5566"/>
                    </a:cubicBezTo>
                  </a:path>
                </a:pathLst>
              </a:custGeom>
              <a:solidFill>
                <a:srgbClr val="F89D1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39" name="Freeform 89"/>
              <p:cNvSpPr>
                <a:spLocks noChangeAspect="1"/>
              </p:cNvSpPr>
              <p:nvPr/>
            </p:nvSpPr>
            <p:spPr bwMode="auto">
              <a:xfrm>
                <a:off x="2341" y="1885"/>
                <a:ext cx="731" cy="888"/>
              </a:xfrm>
              <a:custGeom>
                <a:avLst/>
                <a:gdLst>
                  <a:gd name="T0" fmla="*/ 0 w 12183"/>
                  <a:gd name="T1" fmla="*/ 0 h 14800"/>
                  <a:gd name="T2" fmla="*/ 0 w 12183"/>
                  <a:gd name="T3" fmla="*/ 0 h 14800"/>
                  <a:gd name="T4" fmla="*/ 0 w 12183"/>
                  <a:gd name="T5" fmla="*/ 0 h 14800"/>
                  <a:gd name="T6" fmla="*/ 0 w 12183"/>
                  <a:gd name="T7" fmla="*/ 0 h 148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183"/>
                  <a:gd name="T13" fmla="*/ 0 h 14800"/>
                  <a:gd name="T14" fmla="*/ 12183 w 12183"/>
                  <a:gd name="T15" fmla="*/ 14800 h 148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183" h="14800">
                    <a:moveTo>
                      <a:pt x="2884" y="11026"/>
                    </a:moveTo>
                    <a:cubicBezTo>
                      <a:pt x="7061" y="14800"/>
                      <a:pt x="12183" y="11324"/>
                      <a:pt x="11586" y="6556"/>
                    </a:cubicBezTo>
                    <a:cubicBezTo>
                      <a:pt x="11015" y="1937"/>
                      <a:pt x="4426" y="0"/>
                      <a:pt x="1790" y="3700"/>
                    </a:cubicBezTo>
                    <a:cubicBezTo>
                      <a:pt x="0" y="6208"/>
                      <a:pt x="1019" y="9337"/>
                      <a:pt x="2884" y="11026"/>
                    </a:cubicBezTo>
                  </a:path>
                </a:pathLst>
              </a:custGeom>
              <a:solidFill>
                <a:srgbClr val="F79C1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40" name="Freeform 90"/>
              <p:cNvSpPr>
                <a:spLocks noChangeAspect="1"/>
              </p:cNvSpPr>
              <p:nvPr/>
            </p:nvSpPr>
            <p:spPr bwMode="auto">
              <a:xfrm>
                <a:off x="2349" y="1910"/>
                <a:ext cx="708" cy="853"/>
              </a:xfrm>
              <a:custGeom>
                <a:avLst/>
                <a:gdLst>
                  <a:gd name="T0" fmla="*/ 0 w 11800"/>
                  <a:gd name="T1" fmla="*/ 0 h 14216"/>
                  <a:gd name="T2" fmla="*/ 0 w 11800"/>
                  <a:gd name="T3" fmla="*/ 0 h 14216"/>
                  <a:gd name="T4" fmla="*/ 0 w 11800"/>
                  <a:gd name="T5" fmla="*/ 0 h 14216"/>
                  <a:gd name="T6" fmla="*/ 0 w 11800"/>
                  <a:gd name="T7" fmla="*/ 0 h 142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800"/>
                  <a:gd name="T13" fmla="*/ 0 h 14216"/>
                  <a:gd name="T14" fmla="*/ 11800 w 11800"/>
                  <a:gd name="T15" fmla="*/ 14216 h 142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800" h="14216">
                    <a:moveTo>
                      <a:pt x="2932" y="10488"/>
                    </a:moveTo>
                    <a:cubicBezTo>
                      <a:pt x="7180" y="14216"/>
                      <a:pt x="11800" y="10165"/>
                      <a:pt x="11254" y="6114"/>
                    </a:cubicBezTo>
                    <a:cubicBezTo>
                      <a:pt x="10633" y="1764"/>
                      <a:pt x="4571" y="0"/>
                      <a:pt x="1963" y="3405"/>
                    </a:cubicBezTo>
                    <a:cubicBezTo>
                      <a:pt x="0" y="5990"/>
                      <a:pt x="1342" y="9121"/>
                      <a:pt x="2932" y="10488"/>
                    </a:cubicBezTo>
                  </a:path>
                </a:pathLst>
              </a:custGeom>
              <a:solidFill>
                <a:srgbClr val="F79A1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41" name="Freeform 91"/>
              <p:cNvSpPr>
                <a:spLocks noChangeAspect="1"/>
              </p:cNvSpPr>
              <p:nvPr/>
            </p:nvSpPr>
            <p:spPr bwMode="auto">
              <a:xfrm>
                <a:off x="2358" y="1935"/>
                <a:ext cx="671" cy="801"/>
              </a:xfrm>
              <a:custGeom>
                <a:avLst/>
                <a:gdLst>
                  <a:gd name="T0" fmla="*/ 0 w 11183"/>
                  <a:gd name="T1" fmla="*/ 0 h 13350"/>
                  <a:gd name="T2" fmla="*/ 0 w 11183"/>
                  <a:gd name="T3" fmla="*/ 0 h 13350"/>
                  <a:gd name="T4" fmla="*/ 0 w 11183"/>
                  <a:gd name="T5" fmla="*/ 0 h 13350"/>
                  <a:gd name="T6" fmla="*/ 0 w 11183"/>
                  <a:gd name="T7" fmla="*/ 0 h 13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83"/>
                  <a:gd name="T13" fmla="*/ 0 h 13350"/>
                  <a:gd name="T14" fmla="*/ 11183 w 11183"/>
                  <a:gd name="T15" fmla="*/ 13350 h 13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83" h="13350">
                    <a:moveTo>
                      <a:pt x="2336" y="9298"/>
                    </a:moveTo>
                    <a:cubicBezTo>
                      <a:pt x="5791" y="13350"/>
                      <a:pt x="10686" y="10417"/>
                      <a:pt x="10910" y="6564"/>
                    </a:cubicBezTo>
                    <a:cubicBezTo>
                      <a:pt x="11183" y="2138"/>
                      <a:pt x="5492" y="0"/>
                      <a:pt x="2709" y="2561"/>
                    </a:cubicBezTo>
                    <a:cubicBezTo>
                      <a:pt x="0" y="5047"/>
                      <a:pt x="1292" y="8055"/>
                      <a:pt x="2336" y="9298"/>
                    </a:cubicBezTo>
                  </a:path>
                </a:pathLst>
              </a:custGeom>
              <a:solidFill>
                <a:srgbClr val="F7991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42" name="Freeform 92"/>
              <p:cNvSpPr>
                <a:spLocks noChangeAspect="1"/>
              </p:cNvSpPr>
              <p:nvPr/>
            </p:nvSpPr>
            <p:spPr bwMode="auto">
              <a:xfrm>
                <a:off x="2394" y="1926"/>
                <a:ext cx="623" cy="780"/>
              </a:xfrm>
              <a:custGeom>
                <a:avLst/>
                <a:gdLst>
                  <a:gd name="T0" fmla="*/ 0 w 10383"/>
                  <a:gd name="T1" fmla="*/ 0 h 13000"/>
                  <a:gd name="T2" fmla="*/ 0 w 10383"/>
                  <a:gd name="T3" fmla="*/ 0 h 13000"/>
                  <a:gd name="T4" fmla="*/ 0 w 10383"/>
                  <a:gd name="T5" fmla="*/ 0 h 13000"/>
                  <a:gd name="T6" fmla="*/ 0 w 10383"/>
                  <a:gd name="T7" fmla="*/ 0 h 13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83"/>
                  <a:gd name="T13" fmla="*/ 0 h 13000"/>
                  <a:gd name="T14" fmla="*/ 10383 w 10383"/>
                  <a:gd name="T15" fmla="*/ 13000 h 13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83" h="13000">
                    <a:moveTo>
                      <a:pt x="1987" y="9347"/>
                    </a:moveTo>
                    <a:cubicBezTo>
                      <a:pt x="5192" y="13000"/>
                      <a:pt x="9837" y="10241"/>
                      <a:pt x="10110" y="6712"/>
                    </a:cubicBezTo>
                    <a:cubicBezTo>
                      <a:pt x="10383" y="2934"/>
                      <a:pt x="5589" y="0"/>
                      <a:pt x="2261" y="2983"/>
                    </a:cubicBezTo>
                    <a:cubicBezTo>
                      <a:pt x="0" y="5022"/>
                      <a:pt x="745" y="7930"/>
                      <a:pt x="1987" y="9347"/>
                    </a:cubicBezTo>
                  </a:path>
                </a:pathLst>
              </a:custGeom>
              <a:solidFill>
                <a:srgbClr val="F7981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43" name="Freeform 93"/>
              <p:cNvSpPr>
                <a:spLocks noChangeAspect="1"/>
              </p:cNvSpPr>
              <p:nvPr/>
            </p:nvSpPr>
            <p:spPr bwMode="auto">
              <a:xfrm>
                <a:off x="2419" y="1933"/>
                <a:ext cx="586" cy="745"/>
              </a:xfrm>
              <a:custGeom>
                <a:avLst/>
                <a:gdLst>
                  <a:gd name="T0" fmla="*/ 0 w 9766"/>
                  <a:gd name="T1" fmla="*/ 0 h 12417"/>
                  <a:gd name="T2" fmla="*/ 0 w 9766"/>
                  <a:gd name="T3" fmla="*/ 0 h 12417"/>
                  <a:gd name="T4" fmla="*/ 0 w 9766"/>
                  <a:gd name="T5" fmla="*/ 0 h 12417"/>
                  <a:gd name="T6" fmla="*/ 0 w 9766"/>
                  <a:gd name="T7" fmla="*/ 0 h 124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66"/>
                  <a:gd name="T13" fmla="*/ 0 h 12417"/>
                  <a:gd name="T14" fmla="*/ 9766 w 9766"/>
                  <a:gd name="T15" fmla="*/ 12417 h 124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66" h="12417">
                    <a:moveTo>
                      <a:pt x="1839" y="9114"/>
                    </a:moveTo>
                    <a:cubicBezTo>
                      <a:pt x="4821" y="12417"/>
                      <a:pt x="9195" y="9834"/>
                      <a:pt x="9468" y="6581"/>
                    </a:cubicBezTo>
                    <a:cubicBezTo>
                      <a:pt x="9766" y="3228"/>
                      <a:pt x="5368" y="0"/>
                      <a:pt x="1839" y="3253"/>
                    </a:cubicBezTo>
                    <a:cubicBezTo>
                      <a:pt x="671" y="4346"/>
                      <a:pt x="0" y="7053"/>
                      <a:pt x="1839" y="9114"/>
                    </a:cubicBezTo>
                  </a:path>
                </a:pathLst>
              </a:custGeom>
              <a:solidFill>
                <a:srgbClr val="F7971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44" name="Freeform 94"/>
              <p:cNvSpPr>
                <a:spLocks noChangeAspect="1"/>
              </p:cNvSpPr>
              <p:nvPr/>
            </p:nvSpPr>
            <p:spPr bwMode="auto">
              <a:xfrm>
                <a:off x="2446" y="1974"/>
                <a:ext cx="551" cy="662"/>
              </a:xfrm>
              <a:custGeom>
                <a:avLst/>
                <a:gdLst>
                  <a:gd name="T0" fmla="*/ 0 w 9183"/>
                  <a:gd name="T1" fmla="*/ 0 h 11034"/>
                  <a:gd name="T2" fmla="*/ 0 w 9183"/>
                  <a:gd name="T3" fmla="*/ 0 h 11034"/>
                  <a:gd name="T4" fmla="*/ 0 w 9183"/>
                  <a:gd name="T5" fmla="*/ 0 h 11034"/>
                  <a:gd name="T6" fmla="*/ 0 w 9183"/>
                  <a:gd name="T7" fmla="*/ 0 h 110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83"/>
                  <a:gd name="T13" fmla="*/ 0 h 11034"/>
                  <a:gd name="T14" fmla="*/ 9183 w 9183"/>
                  <a:gd name="T15" fmla="*/ 11034 h 110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83" h="11034">
                    <a:moveTo>
                      <a:pt x="1712" y="8300"/>
                    </a:moveTo>
                    <a:cubicBezTo>
                      <a:pt x="4393" y="11034"/>
                      <a:pt x="8463" y="9145"/>
                      <a:pt x="8811" y="5890"/>
                    </a:cubicBezTo>
                    <a:cubicBezTo>
                      <a:pt x="9183" y="2187"/>
                      <a:pt x="4815" y="0"/>
                      <a:pt x="1936" y="2436"/>
                    </a:cubicBezTo>
                    <a:cubicBezTo>
                      <a:pt x="0" y="4101"/>
                      <a:pt x="248" y="6809"/>
                      <a:pt x="1712" y="8300"/>
                    </a:cubicBezTo>
                  </a:path>
                </a:pathLst>
              </a:custGeom>
              <a:solidFill>
                <a:srgbClr val="F7961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45" name="Freeform 95"/>
              <p:cNvSpPr>
                <a:spLocks noChangeAspect="1"/>
              </p:cNvSpPr>
              <p:nvPr/>
            </p:nvSpPr>
            <p:spPr bwMode="auto">
              <a:xfrm>
                <a:off x="2467" y="2003"/>
                <a:ext cx="523" cy="547"/>
              </a:xfrm>
              <a:custGeom>
                <a:avLst/>
                <a:gdLst>
                  <a:gd name="T0" fmla="*/ 0 w 8716"/>
                  <a:gd name="T1" fmla="*/ 0 h 9116"/>
                  <a:gd name="T2" fmla="*/ 0 w 8716"/>
                  <a:gd name="T3" fmla="*/ 0 h 9116"/>
                  <a:gd name="T4" fmla="*/ 0 w 8716"/>
                  <a:gd name="T5" fmla="*/ 0 h 9116"/>
                  <a:gd name="T6" fmla="*/ 0 w 8716"/>
                  <a:gd name="T7" fmla="*/ 0 h 9116"/>
                  <a:gd name="T8" fmla="*/ 0 w 8716"/>
                  <a:gd name="T9" fmla="*/ 0 h 9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16"/>
                  <a:gd name="T16" fmla="*/ 0 h 9116"/>
                  <a:gd name="T17" fmla="*/ 8716 w 8716"/>
                  <a:gd name="T18" fmla="*/ 9116 h 9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16" h="9116">
                    <a:moveTo>
                      <a:pt x="1142" y="6980"/>
                    </a:moveTo>
                    <a:cubicBezTo>
                      <a:pt x="2533" y="9116"/>
                      <a:pt x="4842" y="8769"/>
                      <a:pt x="4867" y="8744"/>
                    </a:cubicBezTo>
                    <a:cubicBezTo>
                      <a:pt x="5637" y="8595"/>
                      <a:pt x="7996" y="8073"/>
                      <a:pt x="8319" y="5415"/>
                    </a:cubicBezTo>
                    <a:cubicBezTo>
                      <a:pt x="8716" y="2211"/>
                      <a:pt x="4991" y="0"/>
                      <a:pt x="2185" y="1764"/>
                    </a:cubicBezTo>
                    <a:cubicBezTo>
                      <a:pt x="496" y="2807"/>
                      <a:pt x="0" y="5291"/>
                      <a:pt x="1142" y="6980"/>
                    </a:cubicBezTo>
                  </a:path>
                </a:pathLst>
              </a:custGeom>
              <a:solidFill>
                <a:srgbClr val="F6941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46" name="Freeform 96"/>
              <p:cNvSpPr>
                <a:spLocks noChangeAspect="1"/>
              </p:cNvSpPr>
              <p:nvPr/>
            </p:nvSpPr>
            <p:spPr bwMode="auto">
              <a:xfrm>
                <a:off x="2474" y="2046"/>
                <a:ext cx="497" cy="537"/>
              </a:xfrm>
              <a:custGeom>
                <a:avLst/>
                <a:gdLst>
                  <a:gd name="T0" fmla="*/ 0 w 8284"/>
                  <a:gd name="T1" fmla="*/ 0 h 8950"/>
                  <a:gd name="T2" fmla="*/ 0 w 8284"/>
                  <a:gd name="T3" fmla="*/ 0 h 8950"/>
                  <a:gd name="T4" fmla="*/ 0 w 8284"/>
                  <a:gd name="T5" fmla="*/ 0 h 8950"/>
                  <a:gd name="T6" fmla="*/ 0 w 8284"/>
                  <a:gd name="T7" fmla="*/ 0 h 8950"/>
                  <a:gd name="T8" fmla="*/ 0 w 8284"/>
                  <a:gd name="T9" fmla="*/ 0 h 89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84"/>
                  <a:gd name="T16" fmla="*/ 0 h 8950"/>
                  <a:gd name="T17" fmla="*/ 8284 w 8284"/>
                  <a:gd name="T18" fmla="*/ 8950 h 89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84" h="8950">
                    <a:moveTo>
                      <a:pt x="1344" y="6166"/>
                    </a:moveTo>
                    <a:cubicBezTo>
                      <a:pt x="3259" y="8950"/>
                      <a:pt x="7587" y="7981"/>
                      <a:pt x="8060" y="4699"/>
                    </a:cubicBezTo>
                    <a:cubicBezTo>
                      <a:pt x="8284" y="3183"/>
                      <a:pt x="7513" y="1815"/>
                      <a:pt x="5970" y="920"/>
                    </a:cubicBezTo>
                    <a:cubicBezTo>
                      <a:pt x="5548" y="697"/>
                      <a:pt x="4005" y="0"/>
                      <a:pt x="2090" y="1268"/>
                    </a:cubicBezTo>
                    <a:cubicBezTo>
                      <a:pt x="921" y="2039"/>
                      <a:pt x="0" y="4227"/>
                      <a:pt x="1344" y="6166"/>
                    </a:cubicBezTo>
                  </a:path>
                </a:pathLst>
              </a:custGeom>
              <a:solidFill>
                <a:srgbClr val="F6931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47" name="Freeform 97"/>
              <p:cNvSpPr>
                <a:spLocks noChangeAspect="1"/>
              </p:cNvSpPr>
              <p:nvPr/>
            </p:nvSpPr>
            <p:spPr bwMode="auto">
              <a:xfrm>
                <a:off x="2501" y="2062"/>
                <a:ext cx="457" cy="495"/>
              </a:xfrm>
              <a:custGeom>
                <a:avLst/>
                <a:gdLst>
                  <a:gd name="T0" fmla="*/ 0 w 7617"/>
                  <a:gd name="T1" fmla="*/ 0 h 8250"/>
                  <a:gd name="T2" fmla="*/ 0 w 7617"/>
                  <a:gd name="T3" fmla="*/ 0 h 8250"/>
                  <a:gd name="T4" fmla="*/ 0 w 7617"/>
                  <a:gd name="T5" fmla="*/ 0 h 8250"/>
                  <a:gd name="T6" fmla="*/ 0 w 7617"/>
                  <a:gd name="T7" fmla="*/ 0 h 8250"/>
                  <a:gd name="T8" fmla="*/ 0 w 7617"/>
                  <a:gd name="T9" fmla="*/ 0 h 8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17"/>
                  <a:gd name="T16" fmla="*/ 0 h 8250"/>
                  <a:gd name="T17" fmla="*/ 7617 w 7617"/>
                  <a:gd name="T18" fmla="*/ 8250 h 82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17" h="8250">
                    <a:moveTo>
                      <a:pt x="1170" y="5815"/>
                    </a:moveTo>
                    <a:cubicBezTo>
                      <a:pt x="3112" y="8250"/>
                      <a:pt x="6995" y="7380"/>
                      <a:pt x="7468" y="4398"/>
                    </a:cubicBezTo>
                    <a:cubicBezTo>
                      <a:pt x="7592" y="3728"/>
                      <a:pt x="7617" y="2063"/>
                      <a:pt x="5526" y="820"/>
                    </a:cubicBezTo>
                    <a:cubicBezTo>
                      <a:pt x="4879" y="447"/>
                      <a:pt x="3585" y="0"/>
                      <a:pt x="1842" y="1094"/>
                    </a:cubicBezTo>
                    <a:cubicBezTo>
                      <a:pt x="349" y="2063"/>
                      <a:pt x="0" y="4349"/>
                      <a:pt x="1170" y="5815"/>
                    </a:cubicBezTo>
                  </a:path>
                </a:pathLst>
              </a:custGeom>
              <a:solidFill>
                <a:srgbClr val="F6921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48" name="Freeform 98"/>
              <p:cNvSpPr>
                <a:spLocks noChangeAspect="1"/>
              </p:cNvSpPr>
              <p:nvPr/>
            </p:nvSpPr>
            <p:spPr bwMode="auto">
              <a:xfrm>
                <a:off x="2494" y="2040"/>
                <a:ext cx="476" cy="508"/>
              </a:xfrm>
              <a:custGeom>
                <a:avLst/>
                <a:gdLst>
                  <a:gd name="T0" fmla="*/ 0 w 7933"/>
                  <a:gd name="T1" fmla="*/ 0 h 8467"/>
                  <a:gd name="T2" fmla="*/ 0 w 7933"/>
                  <a:gd name="T3" fmla="*/ 0 h 8467"/>
                  <a:gd name="T4" fmla="*/ 0 w 7933"/>
                  <a:gd name="T5" fmla="*/ 0 h 8467"/>
                  <a:gd name="T6" fmla="*/ 0 w 7933"/>
                  <a:gd name="T7" fmla="*/ 0 h 84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933"/>
                  <a:gd name="T13" fmla="*/ 0 h 8467"/>
                  <a:gd name="T14" fmla="*/ 7933 w 7933"/>
                  <a:gd name="T15" fmla="*/ 8467 h 84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933" h="8467">
                    <a:moveTo>
                      <a:pt x="1591" y="6108"/>
                    </a:moveTo>
                    <a:cubicBezTo>
                      <a:pt x="3581" y="8467"/>
                      <a:pt x="6988" y="7300"/>
                      <a:pt x="7436" y="4768"/>
                    </a:cubicBezTo>
                    <a:cubicBezTo>
                      <a:pt x="7933" y="2136"/>
                      <a:pt x="4725" y="0"/>
                      <a:pt x="2412" y="1416"/>
                    </a:cubicBezTo>
                    <a:cubicBezTo>
                      <a:pt x="0" y="2881"/>
                      <a:pt x="970" y="5364"/>
                      <a:pt x="1591" y="6108"/>
                    </a:cubicBezTo>
                  </a:path>
                </a:pathLst>
              </a:custGeom>
              <a:solidFill>
                <a:srgbClr val="F79F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49" name="Freeform 99"/>
              <p:cNvSpPr>
                <a:spLocks noChangeAspect="1"/>
              </p:cNvSpPr>
              <p:nvPr/>
            </p:nvSpPr>
            <p:spPr bwMode="auto">
              <a:xfrm>
                <a:off x="2546" y="2097"/>
                <a:ext cx="400" cy="389"/>
              </a:xfrm>
              <a:custGeom>
                <a:avLst/>
                <a:gdLst>
                  <a:gd name="T0" fmla="*/ 0 w 6667"/>
                  <a:gd name="T1" fmla="*/ 0 h 6484"/>
                  <a:gd name="T2" fmla="*/ 0 w 6667"/>
                  <a:gd name="T3" fmla="*/ 0 h 6484"/>
                  <a:gd name="T4" fmla="*/ 0 w 6667"/>
                  <a:gd name="T5" fmla="*/ 0 h 6484"/>
                  <a:gd name="T6" fmla="*/ 0 w 6667"/>
                  <a:gd name="T7" fmla="*/ 0 h 6484"/>
                  <a:gd name="T8" fmla="*/ 0 w 6667"/>
                  <a:gd name="T9" fmla="*/ 0 h 6484"/>
                  <a:gd name="T10" fmla="*/ 0 w 6667"/>
                  <a:gd name="T11" fmla="*/ 0 h 6484"/>
                  <a:gd name="T12" fmla="*/ 0 w 6667"/>
                  <a:gd name="T13" fmla="*/ 0 h 64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67"/>
                  <a:gd name="T22" fmla="*/ 0 h 6484"/>
                  <a:gd name="T23" fmla="*/ 6667 w 6667"/>
                  <a:gd name="T24" fmla="*/ 6484 h 64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67" h="6484">
                    <a:moveTo>
                      <a:pt x="747" y="4745"/>
                    </a:moveTo>
                    <a:cubicBezTo>
                      <a:pt x="1294" y="5565"/>
                      <a:pt x="2314" y="6484"/>
                      <a:pt x="4155" y="6186"/>
                    </a:cubicBezTo>
                    <a:cubicBezTo>
                      <a:pt x="5050" y="6037"/>
                      <a:pt x="6170" y="5068"/>
                      <a:pt x="6418" y="3826"/>
                    </a:cubicBezTo>
                    <a:cubicBezTo>
                      <a:pt x="6667" y="2683"/>
                      <a:pt x="6145" y="1615"/>
                      <a:pt x="4901" y="646"/>
                    </a:cubicBezTo>
                    <a:cubicBezTo>
                      <a:pt x="4229" y="125"/>
                      <a:pt x="2662" y="0"/>
                      <a:pt x="1966" y="398"/>
                    </a:cubicBezTo>
                    <a:cubicBezTo>
                      <a:pt x="597" y="1218"/>
                      <a:pt x="548" y="1441"/>
                      <a:pt x="224" y="2559"/>
                    </a:cubicBezTo>
                    <a:cubicBezTo>
                      <a:pt x="175" y="2708"/>
                      <a:pt x="0" y="3577"/>
                      <a:pt x="747" y="4745"/>
                    </a:cubicBezTo>
                  </a:path>
                </a:pathLst>
              </a:custGeom>
              <a:solidFill>
                <a:srgbClr val="F8A44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50" name="Freeform 100"/>
              <p:cNvSpPr>
                <a:spLocks noChangeAspect="1"/>
              </p:cNvSpPr>
              <p:nvPr/>
            </p:nvSpPr>
            <p:spPr bwMode="auto">
              <a:xfrm>
                <a:off x="2523" y="2099"/>
                <a:ext cx="406" cy="370"/>
              </a:xfrm>
              <a:custGeom>
                <a:avLst/>
                <a:gdLst>
                  <a:gd name="T0" fmla="*/ 0 w 6767"/>
                  <a:gd name="T1" fmla="*/ 0 h 6166"/>
                  <a:gd name="T2" fmla="*/ 0 w 6767"/>
                  <a:gd name="T3" fmla="*/ 0 h 6166"/>
                  <a:gd name="T4" fmla="*/ 0 w 6767"/>
                  <a:gd name="T5" fmla="*/ 0 h 6166"/>
                  <a:gd name="T6" fmla="*/ 0 w 6767"/>
                  <a:gd name="T7" fmla="*/ 0 h 6166"/>
                  <a:gd name="T8" fmla="*/ 0 w 6767"/>
                  <a:gd name="T9" fmla="*/ 0 h 6166"/>
                  <a:gd name="T10" fmla="*/ 0 w 6767"/>
                  <a:gd name="T11" fmla="*/ 0 h 6166"/>
                  <a:gd name="T12" fmla="*/ 0 w 6767"/>
                  <a:gd name="T13" fmla="*/ 0 h 6166"/>
                  <a:gd name="T14" fmla="*/ 0 w 6767"/>
                  <a:gd name="T15" fmla="*/ 0 h 61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67"/>
                  <a:gd name="T25" fmla="*/ 0 h 6166"/>
                  <a:gd name="T26" fmla="*/ 6767 w 6767"/>
                  <a:gd name="T27" fmla="*/ 6166 h 61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67" h="6166">
                    <a:moveTo>
                      <a:pt x="1567" y="5023"/>
                    </a:moveTo>
                    <a:cubicBezTo>
                      <a:pt x="2413" y="5893"/>
                      <a:pt x="4005" y="6166"/>
                      <a:pt x="4503" y="5968"/>
                    </a:cubicBezTo>
                    <a:cubicBezTo>
                      <a:pt x="5672" y="5495"/>
                      <a:pt x="5697" y="5470"/>
                      <a:pt x="6319" y="4625"/>
                    </a:cubicBezTo>
                    <a:cubicBezTo>
                      <a:pt x="6568" y="4277"/>
                      <a:pt x="6767" y="3556"/>
                      <a:pt x="6692" y="2884"/>
                    </a:cubicBezTo>
                    <a:cubicBezTo>
                      <a:pt x="6543" y="1939"/>
                      <a:pt x="5896" y="1268"/>
                      <a:pt x="5697" y="1069"/>
                    </a:cubicBezTo>
                    <a:cubicBezTo>
                      <a:pt x="5200" y="597"/>
                      <a:pt x="5200" y="597"/>
                      <a:pt x="3831" y="248"/>
                    </a:cubicBezTo>
                    <a:cubicBezTo>
                      <a:pt x="2961" y="0"/>
                      <a:pt x="1468" y="1044"/>
                      <a:pt x="1219" y="1442"/>
                    </a:cubicBezTo>
                    <a:cubicBezTo>
                      <a:pt x="0" y="3382"/>
                      <a:pt x="1493" y="4973"/>
                      <a:pt x="1567" y="5023"/>
                    </a:cubicBezTo>
                  </a:path>
                </a:pathLst>
              </a:custGeom>
              <a:solidFill>
                <a:srgbClr val="F8A94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51" name="Freeform 101"/>
              <p:cNvSpPr>
                <a:spLocks noChangeAspect="1"/>
              </p:cNvSpPr>
              <p:nvPr/>
            </p:nvSpPr>
            <p:spPr bwMode="auto">
              <a:xfrm>
                <a:off x="2570" y="2118"/>
                <a:ext cx="364" cy="341"/>
              </a:xfrm>
              <a:custGeom>
                <a:avLst/>
                <a:gdLst>
                  <a:gd name="T0" fmla="*/ 0 w 6067"/>
                  <a:gd name="T1" fmla="*/ 0 h 5684"/>
                  <a:gd name="T2" fmla="*/ 0 w 6067"/>
                  <a:gd name="T3" fmla="*/ 0 h 5684"/>
                  <a:gd name="T4" fmla="*/ 0 w 6067"/>
                  <a:gd name="T5" fmla="*/ 0 h 5684"/>
                  <a:gd name="T6" fmla="*/ 0 w 6067"/>
                  <a:gd name="T7" fmla="*/ 0 h 5684"/>
                  <a:gd name="T8" fmla="*/ 0 w 6067"/>
                  <a:gd name="T9" fmla="*/ 0 h 5684"/>
                  <a:gd name="T10" fmla="*/ 0 w 6067"/>
                  <a:gd name="T11" fmla="*/ 0 h 5684"/>
                  <a:gd name="T12" fmla="*/ 0 w 6067"/>
                  <a:gd name="T13" fmla="*/ 0 h 5684"/>
                  <a:gd name="T14" fmla="*/ 0 w 6067"/>
                  <a:gd name="T15" fmla="*/ 0 h 5684"/>
                  <a:gd name="T16" fmla="*/ 0 w 6067"/>
                  <a:gd name="T17" fmla="*/ 0 h 56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67"/>
                  <a:gd name="T28" fmla="*/ 0 h 5684"/>
                  <a:gd name="T29" fmla="*/ 6067 w 6067"/>
                  <a:gd name="T30" fmla="*/ 5684 h 56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67" h="5684">
                    <a:moveTo>
                      <a:pt x="448" y="3897"/>
                    </a:moveTo>
                    <a:cubicBezTo>
                      <a:pt x="796" y="4567"/>
                      <a:pt x="1691" y="5684"/>
                      <a:pt x="3680" y="5510"/>
                    </a:cubicBezTo>
                    <a:cubicBezTo>
                      <a:pt x="4252" y="5460"/>
                      <a:pt x="5495" y="4542"/>
                      <a:pt x="5719" y="3475"/>
                    </a:cubicBezTo>
                    <a:cubicBezTo>
                      <a:pt x="6067" y="1862"/>
                      <a:pt x="4799" y="819"/>
                      <a:pt x="4749" y="770"/>
                    </a:cubicBezTo>
                    <a:cubicBezTo>
                      <a:pt x="4078" y="249"/>
                      <a:pt x="3108" y="75"/>
                      <a:pt x="3059" y="75"/>
                    </a:cubicBezTo>
                    <a:cubicBezTo>
                      <a:pt x="2661" y="0"/>
                      <a:pt x="2139" y="125"/>
                      <a:pt x="1766" y="273"/>
                    </a:cubicBezTo>
                    <a:cubicBezTo>
                      <a:pt x="1393" y="447"/>
                      <a:pt x="945" y="795"/>
                      <a:pt x="697" y="1117"/>
                    </a:cubicBezTo>
                    <a:cubicBezTo>
                      <a:pt x="597" y="1217"/>
                      <a:pt x="175" y="2135"/>
                      <a:pt x="175" y="2135"/>
                    </a:cubicBezTo>
                    <a:cubicBezTo>
                      <a:pt x="175" y="2135"/>
                      <a:pt x="0" y="3078"/>
                      <a:pt x="448" y="3897"/>
                    </a:cubicBezTo>
                  </a:path>
                </a:pathLst>
              </a:custGeom>
              <a:solidFill>
                <a:srgbClr val="F8AC5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52" name="Freeform 102"/>
              <p:cNvSpPr>
                <a:spLocks noChangeAspect="1"/>
              </p:cNvSpPr>
              <p:nvPr/>
            </p:nvSpPr>
            <p:spPr bwMode="auto">
              <a:xfrm>
                <a:off x="2583" y="2126"/>
                <a:ext cx="339" cy="322"/>
              </a:xfrm>
              <a:custGeom>
                <a:avLst/>
                <a:gdLst>
                  <a:gd name="T0" fmla="*/ 0 w 5650"/>
                  <a:gd name="T1" fmla="*/ 0 h 5366"/>
                  <a:gd name="T2" fmla="*/ 0 w 5650"/>
                  <a:gd name="T3" fmla="*/ 0 h 5366"/>
                  <a:gd name="T4" fmla="*/ 0 w 5650"/>
                  <a:gd name="T5" fmla="*/ 0 h 5366"/>
                  <a:gd name="T6" fmla="*/ 0 w 5650"/>
                  <a:gd name="T7" fmla="*/ 0 h 5366"/>
                  <a:gd name="T8" fmla="*/ 0 w 5650"/>
                  <a:gd name="T9" fmla="*/ 0 h 5366"/>
                  <a:gd name="T10" fmla="*/ 0 w 5650"/>
                  <a:gd name="T11" fmla="*/ 0 h 5366"/>
                  <a:gd name="T12" fmla="*/ 0 w 5650"/>
                  <a:gd name="T13" fmla="*/ 0 h 5366"/>
                  <a:gd name="T14" fmla="*/ 0 w 5650"/>
                  <a:gd name="T15" fmla="*/ 0 h 5366"/>
                  <a:gd name="T16" fmla="*/ 0 w 5650"/>
                  <a:gd name="T17" fmla="*/ 0 h 53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50"/>
                  <a:gd name="T28" fmla="*/ 0 h 5366"/>
                  <a:gd name="T29" fmla="*/ 5650 w 5650"/>
                  <a:gd name="T30" fmla="*/ 5366 h 53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50" h="5366">
                    <a:moveTo>
                      <a:pt x="398" y="3727"/>
                    </a:moveTo>
                    <a:cubicBezTo>
                      <a:pt x="597" y="4124"/>
                      <a:pt x="1469" y="5366"/>
                      <a:pt x="3435" y="5193"/>
                    </a:cubicBezTo>
                    <a:cubicBezTo>
                      <a:pt x="4381" y="4795"/>
                      <a:pt x="4381" y="4795"/>
                      <a:pt x="4381" y="4795"/>
                    </a:cubicBezTo>
                    <a:cubicBezTo>
                      <a:pt x="4879" y="4323"/>
                      <a:pt x="5202" y="4000"/>
                      <a:pt x="5376" y="3329"/>
                    </a:cubicBezTo>
                    <a:cubicBezTo>
                      <a:pt x="5650" y="2186"/>
                      <a:pt x="5028" y="1192"/>
                      <a:pt x="4356" y="646"/>
                    </a:cubicBezTo>
                    <a:cubicBezTo>
                      <a:pt x="3908" y="273"/>
                      <a:pt x="2862" y="49"/>
                      <a:pt x="2838" y="49"/>
                    </a:cubicBezTo>
                    <a:cubicBezTo>
                      <a:pt x="2464" y="0"/>
                      <a:pt x="1917" y="124"/>
                      <a:pt x="1568" y="273"/>
                    </a:cubicBezTo>
                    <a:cubicBezTo>
                      <a:pt x="1394" y="348"/>
                      <a:pt x="523" y="770"/>
                      <a:pt x="125" y="1938"/>
                    </a:cubicBezTo>
                    <a:cubicBezTo>
                      <a:pt x="75" y="2112"/>
                      <a:pt x="0" y="3031"/>
                      <a:pt x="398" y="3727"/>
                    </a:cubicBezTo>
                  </a:path>
                </a:pathLst>
              </a:custGeom>
              <a:solidFill>
                <a:srgbClr val="F8AF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53" name="Freeform 103"/>
              <p:cNvSpPr>
                <a:spLocks noChangeAspect="1"/>
              </p:cNvSpPr>
              <p:nvPr/>
            </p:nvSpPr>
            <p:spPr bwMode="auto">
              <a:xfrm>
                <a:off x="2564" y="2134"/>
                <a:ext cx="349" cy="301"/>
              </a:xfrm>
              <a:custGeom>
                <a:avLst/>
                <a:gdLst>
                  <a:gd name="T0" fmla="*/ 0 w 5817"/>
                  <a:gd name="T1" fmla="*/ 0 h 5017"/>
                  <a:gd name="T2" fmla="*/ 0 w 5817"/>
                  <a:gd name="T3" fmla="*/ 0 h 5017"/>
                  <a:gd name="T4" fmla="*/ 0 w 5817"/>
                  <a:gd name="T5" fmla="*/ 0 h 5017"/>
                  <a:gd name="T6" fmla="*/ 0 w 5817"/>
                  <a:gd name="T7" fmla="*/ 0 h 5017"/>
                  <a:gd name="T8" fmla="*/ 0 w 5817"/>
                  <a:gd name="T9" fmla="*/ 0 h 5017"/>
                  <a:gd name="T10" fmla="*/ 0 w 5817"/>
                  <a:gd name="T11" fmla="*/ 0 h 5017"/>
                  <a:gd name="T12" fmla="*/ 0 w 5817"/>
                  <a:gd name="T13" fmla="*/ 0 h 5017"/>
                  <a:gd name="T14" fmla="*/ 0 w 5817"/>
                  <a:gd name="T15" fmla="*/ 0 h 5017"/>
                  <a:gd name="T16" fmla="*/ 0 w 5817"/>
                  <a:gd name="T17" fmla="*/ 0 h 5017"/>
                  <a:gd name="T18" fmla="*/ 0 w 5817"/>
                  <a:gd name="T19" fmla="*/ 0 h 50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17"/>
                  <a:gd name="T31" fmla="*/ 0 h 5017"/>
                  <a:gd name="T32" fmla="*/ 5817 w 5817"/>
                  <a:gd name="T33" fmla="*/ 5017 h 50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17" h="5017">
                    <a:moveTo>
                      <a:pt x="870" y="3576"/>
                    </a:moveTo>
                    <a:cubicBezTo>
                      <a:pt x="870" y="3576"/>
                      <a:pt x="1492" y="4272"/>
                      <a:pt x="1566" y="4346"/>
                    </a:cubicBezTo>
                    <a:cubicBezTo>
                      <a:pt x="1865" y="4570"/>
                      <a:pt x="2362" y="4744"/>
                      <a:pt x="2710" y="4893"/>
                    </a:cubicBezTo>
                    <a:cubicBezTo>
                      <a:pt x="2983" y="5017"/>
                      <a:pt x="3431" y="4942"/>
                      <a:pt x="3729" y="4917"/>
                    </a:cubicBezTo>
                    <a:cubicBezTo>
                      <a:pt x="4027" y="4893"/>
                      <a:pt x="4450" y="4719"/>
                      <a:pt x="4699" y="4495"/>
                    </a:cubicBezTo>
                    <a:cubicBezTo>
                      <a:pt x="5270" y="3949"/>
                      <a:pt x="5469" y="3452"/>
                      <a:pt x="5544" y="3204"/>
                    </a:cubicBezTo>
                    <a:cubicBezTo>
                      <a:pt x="5668" y="2732"/>
                      <a:pt x="5817" y="1565"/>
                      <a:pt x="4500" y="522"/>
                    </a:cubicBezTo>
                    <a:cubicBezTo>
                      <a:pt x="4152" y="248"/>
                      <a:pt x="3580" y="75"/>
                      <a:pt x="3157" y="50"/>
                    </a:cubicBezTo>
                    <a:cubicBezTo>
                      <a:pt x="2785" y="0"/>
                      <a:pt x="2238" y="124"/>
                      <a:pt x="1890" y="298"/>
                    </a:cubicBezTo>
                    <a:cubicBezTo>
                      <a:pt x="1069" y="671"/>
                      <a:pt x="0" y="2111"/>
                      <a:pt x="870" y="3576"/>
                    </a:cubicBezTo>
                  </a:path>
                </a:pathLst>
              </a:custGeom>
              <a:solidFill>
                <a:srgbClr val="F9B26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54" name="Freeform 104"/>
              <p:cNvSpPr>
                <a:spLocks noChangeAspect="1"/>
              </p:cNvSpPr>
              <p:nvPr/>
            </p:nvSpPr>
            <p:spPr bwMode="auto">
              <a:xfrm>
                <a:off x="2560" y="2141"/>
                <a:ext cx="344" cy="287"/>
              </a:xfrm>
              <a:custGeom>
                <a:avLst/>
                <a:gdLst>
                  <a:gd name="T0" fmla="*/ 0 w 5733"/>
                  <a:gd name="T1" fmla="*/ 0 h 4783"/>
                  <a:gd name="T2" fmla="*/ 0 w 5733"/>
                  <a:gd name="T3" fmla="*/ 0 h 4783"/>
                  <a:gd name="T4" fmla="*/ 0 w 5733"/>
                  <a:gd name="T5" fmla="*/ 0 h 4783"/>
                  <a:gd name="T6" fmla="*/ 0 w 5733"/>
                  <a:gd name="T7" fmla="*/ 0 h 4783"/>
                  <a:gd name="T8" fmla="*/ 0 w 5733"/>
                  <a:gd name="T9" fmla="*/ 0 h 4783"/>
                  <a:gd name="T10" fmla="*/ 0 w 5733"/>
                  <a:gd name="T11" fmla="*/ 0 h 4783"/>
                  <a:gd name="T12" fmla="*/ 0 w 5733"/>
                  <a:gd name="T13" fmla="*/ 0 h 4783"/>
                  <a:gd name="T14" fmla="*/ 0 w 5733"/>
                  <a:gd name="T15" fmla="*/ 0 h 47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733"/>
                  <a:gd name="T25" fmla="*/ 0 h 4783"/>
                  <a:gd name="T26" fmla="*/ 5733 w 5733"/>
                  <a:gd name="T27" fmla="*/ 4783 h 47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733" h="4783">
                    <a:moveTo>
                      <a:pt x="1097" y="3438"/>
                    </a:moveTo>
                    <a:cubicBezTo>
                      <a:pt x="1421" y="3936"/>
                      <a:pt x="2168" y="4783"/>
                      <a:pt x="3764" y="4659"/>
                    </a:cubicBezTo>
                    <a:cubicBezTo>
                      <a:pt x="4088" y="4634"/>
                      <a:pt x="4512" y="4434"/>
                      <a:pt x="4736" y="4210"/>
                    </a:cubicBezTo>
                    <a:cubicBezTo>
                      <a:pt x="5185" y="3812"/>
                      <a:pt x="5459" y="3089"/>
                      <a:pt x="5459" y="3089"/>
                    </a:cubicBezTo>
                    <a:cubicBezTo>
                      <a:pt x="5733" y="2192"/>
                      <a:pt x="5384" y="1196"/>
                      <a:pt x="4562" y="548"/>
                    </a:cubicBezTo>
                    <a:cubicBezTo>
                      <a:pt x="4437" y="473"/>
                      <a:pt x="3390" y="50"/>
                      <a:pt x="3240" y="50"/>
                    </a:cubicBezTo>
                    <a:cubicBezTo>
                      <a:pt x="2842" y="0"/>
                      <a:pt x="2318" y="149"/>
                      <a:pt x="1969" y="324"/>
                    </a:cubicBezTo>
                    <a:cubicBezTo>
                      <a:pt x="1944" y="324"/>
                      <a:pt x="0" y="1594"/>
                      <a:pt x="1097" y="3438"/>
                    </a:cubicBezTo>
                  </a:path>
                </a:pathLst>
              </a:custGeom>
              <a:solidFill>
                <a:srgbClr val="F9B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55" name="Freeform 105"/>
              <p:cNvSpPr>
                <a:spLocks noChangeAspect="1"/>
              </p:cNvSpPr>
              <p:nvPr/>
            </p:nvSpPr>
            <p:spPr bwMode="auto">
              <a:xfrm>
                <a:off x="2577" y="2149"/>
                <a:ext cx="321" cy="267"/>
              </a:xfrm>
              <a:custGeom>
                <a:avLst/>
                <a:gdLst>
                  <a:gd name="T0" fmla="*/ 0 w 5350"/>
                  <a:gd name="T1" fmla="*/ 0 h 4450"/>
                  <a:gd name="T2" fmla="*/ 0 w 5350"/>
                  <a:gd name="T3" fmla="*/ 0 h 4450"/>
                  <a:gd name="T4" fmla="*/ 0 w 5350"/>
                  <a:gd name="T5" fmla="*/ 0 h 4450"/>
                  <a:gd name="T6" fmla="*/ 0 w 5350"/>
                  <a:gd name="T7" fmla="*/ 0 h 4450"/>
                  <a:gd name="T8" fmla="*/ 0 w 5350"/>
                  <a:gd name="T9" fmla="*/ 0 h 4450"/>
                  <a:gd name="T10" fmla="*/ 0 w 5350"/>
                  <a:gd name="T11" fmla="*/ 0 h 4450"/>
                  <a:gd name="T12" fmla="*/ 0 w 5350"/>
                  <a:gd name="T13" fmla="*/ 0 h 4450"/>
                  <a:gd name="T14" fmla="*/ 0 w 5350"/>
                  <a:gd name="T15" fmla="*/ 0 h 4450"/>
                  <a:gd name="T16" fmla="*/ 0 w 5350"/>
                  <a:gd name="T17" fmla="*/ 0 h 44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50"/>
                  <a:gd name="T28" fmla="*/ 0 h 4450"/>
                  <a:gd name="T29" fmla="*/ 5350 w 5350"/>
                  <a:gd name="T30" fmla="*/ 4450 h 44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50" h="4450">
                    <a:moveTo>
                      <a:pt x="1020" y="3257"/>
                    </a:moveTo>
                    <a:cubicBezTo>
                      <a:pt x="1369" y="3853"/>
                      <a:pt x="2140" y="4202"/>
                      <a:pt x="2389" y="4326"/>
                    </a:cubicBezTo>
                    <a:cubicBezTo>
                      <a:pt x="2688" y="4450"/>
                      <a:pt x="3135" y="4425"/>
                      <a:pt x="3459" y="4400"/>
                    </a:cubicBezTo>
                    <a:cubicBezTo>
                      <a:pt x="3782" y="4376"/>
                      <a:pt x="4205" y="4152"/>
                      <a:pt x="4454" y="3928"/>
                    </a:cubicBezTo>
                    <a:cubicBezTo>
                      <a:pt x="4653" y="3729"/>
                      <a:pt x="5052" y="2959"/>
                      <a:pt x="5052" y="2959"/>
                    </a:cubicBezTo>
                    <a:cubicBezTo>
                      <a:pt x="5350" y="2039"/>
                      <a:pt x="4877" y="1069"/>
                      <a:pt x="4280" y="622"/>
                    </a:cubicBezTo>
                    <a:cubicBezTo>
                      <a:pt x="3957" y="348"/>
                      <a:pt x="3384" y="100"/>
                      <a:pt x="2961" y="50"/>
                    </a:cubicBezTo>
                    <a:cubicBezTo>
                      <a:pt x="2563" y="0"/>
                      <a:pt x="2041" y="174"/>
                      <a:pt x="1692" y="348"/>
                    </a:cubicBezTo>
                    <a:cubicBezTo>
                      <a:pt x="1667" y="348"/>
                      <a:pt x="0" y="1591"/>
                      <a:pt x="1020" y="3257"/>
                    </a:cubicBezTo>
                  </a:path>
                </a:pathLst>
              </a:custGeom>
              <a:solidFill>
                <a:srgbClr val="F9B76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56" name="Freeform 106"/>
              <p:cNvSpPr>
                <a:spLocks noChangeAspect="1"/>
              </p:cNvSpPr>
              <p:nvPr/>
            </p:nvSpPr>
            <p:spPr bwMode="auto">
              <a:xfrm>
                <a:off x="2620" y="2159"/>
                <a:ext cx="274" cy="248"/>
              </a:xfrm>
              <a:custGeom>
                <a:avLst/>
                <a:gdLst>
                  <a:gd name="T0" fmla="*/ 0 w 4566"/>
                  <a:gd name="T1" fmla="*/ 0 h 4133"/>
                  <a:gd name="T2" fmla="*/ 0 w 4566"/>
                  <a:gd name="T3" fmla="*/ 0 h 4133"/>
                  <a:gd name="T4" fmla="*/ 0 w 4566"/>
                  <a:gd name="T5" fmla="*/ 0 h 4133"/>
                  <a:gd name="T6" fmla="*/ 0 w 4566"/>
                  <a:gd name="T7" fmla="*/ 0 h 4133"/>
                  <a:gd name="T8" fmla="*/ 0 w 4566"/>
                  <a:gd name="T9" fmla="*/ 0 h 4133"/>
                  <a:gd name="T10" fmla="*/ 0 w 4566"/>
                  <a:gd name="T11" fmla="*/ 0 h 4133"/>
                  <a:gd name="T12" fmla="*/ 0 w 4566"/>
                  <a:gd name="T13" fmla="*/ 0 h 4133"/>
                  <a:gd name="T14" fmla="*/ 0 w 4566"/>
                  <a:gd name="T15" fmla="*/ 0 h 4133"/>
                  <a:gd name="T16" fmla="*/ 0 w 4566"/>
                  <a:gd name="T17" fmla="*/ 0 h 4133"/>
                  <a:gd name="T18" fmla="*/ 0 w 4566"/>
                  <a:gd name="T19" fmla="*/ 0 h 41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66"/>
                  <a:gd name="T31" fmla="*/ 0 h 4133"/>
                  <a:gd name="T32" fmla="*/ 4566 w 4566"/>
                  <a:gd name="T33" fmla="*/ 4133 h 41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66" h="4133">
                    <a:moveTo>
                      <a:pt x="447" y="3062"/>
                    </a:moveTo>
                    <a:cubicBezTo>
                      <a:pt x="447" y="3087"/>
                      <a:pt x="968" y="3685"/>
                      <a:pt x="1638" y="4009"/>
                    </a:cubicBezTo>
                    <a:cubicBezTo>
                      <a:pt x="1936" y="4133"/>
                      <a:pt x="2382" y="4108"/>
                      <a:pt x="2705" y="4083"/>
                    </a:cubicBezTo>
                    <a:cubicBezTo>
                      <a:pt x="2705" y="4083"/>
                      <a:pt x="3599" y="3660"/>
                      <a:pt x="3698" y="3560"/>
                    </a:cubicBezTo>
                    <a:cubicBezTo>
                      <a:pt x="3896" y="3386"/>
                      <a:pt x="4095" y="3038"/>
                      <a:pt x="4169" y="2789"/>
                    </a:cubicBezTo>
                    <a:cubicBezTo>
                      <a:pt x="4566" y="1668"/>
                      <a:pt x="3772" y="772"/>
                      <a:pt x="3549" y="597"/>
                    </a:cubicBezTo>
                    <a:cubicBezTo>
                      <a:pt x="3375" y="448"/>
                      <a:pt x="2407" y="25"/>
                      <a:pt x="2233" y="0"/>
                    </a:cubicBezTo>
                    <a:cubicBezTo>
                      <a:pt x="2184" y="0"/>
                      <a:pt x="1042" y="274"/>
                      <a:pt x="993" y="323"/>
                    </a:cubicBezTo>
                    <a:cubicBezTo>
                      <a:pt x="670" y="523"/>
                      <a:pt x="298" y="921"/>
                      <a:pt x="223" y="1295"/>
                    </a:cubicBezTo>
                    <a:cubicBezTo>
                      <a:pt x="124" y="1793"/>
                      <a:pt x="0" y="2415"/>
                      <a:pt x="447" y="3062"/>
                    </a:cubicBezTo>
                  </a:path>
                </a:pathLst>
              </a:custGeom>
              <a:solidFill>
                <a:srgbClr val="F9B96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57" name="Freeform 107"/>
              <p:cNvSpPr>
                <a:spLocks noChangeAspect="1"/>
              </p:cNvSpPr>
              <p:nvPr/>
            </p:nvSpPr>
            <p:spPr bwMode="auto">
              <a:xfrm>
                <a:off x="2616" y="2167"/>
                <a:ext cx="273" cy="231"/>
              </a:xfrm>
              <a:custGeom>
                <a:avLst/>
                <a:gdLst>
                  <a:gd name="T0" fmla="*/ 0 w 4550"/>
                  <a:gd name="T1" fmla="*/ 0 h 3850"/>
                  <a:gd name="T2" fmla="*/ 0 w 4550"/>
                  <a:gd name="T3" fmla="*/ 0 h 3850"/>
                  <a:gd name="T4" fmla="*/ 0 w 4550"/>
                  <a:gd name="T5" fmla="*/ 0 h 3850"/>
                  <a:gd name="T6" fmla="*/ 0 w 4550"/>
                  <a:gd name="T7" fmla="*/ 0 h 3850"/>
                  <a:gd name="T8" fmla="*/ 0 w 4550"/>
                  <a:gd name="T9" fmla="*/ 0 h 3850"/>
                  <a:gd name="T10" fmla="*/ 0 w 4550"/>
                  <a:gd name="T11" fmla="*/ 0 h 3850"/>
                  <a:gd name="T12" fmla="*/ 0 w 4550"/>
                  <a:gd name="T13" fmla="*/ 0 h 3850"/>
                  <a:gd name="T14" fmla="*/ 0 w 4550"/>
                  <a:gd name="T15" fmla="*/ 0 h 3850"/>
                  <a:gd name="T16" fmla="*/ 0 w 4550"/>
                  <a:gd name="T17" fmla="*/ 0 h 38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50"/>
                  <a:gd name="T28" fmla="*/ 0 h 3850"/>
                  <a:gd name="T29" fmla="*/ 4550 w 4550"/>
                  <a:gd name="T30" fmla="*/ 3850 h 38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50" h="3850">
                    <a:moveTo>
                      <a:pt x="696" y="2906"/>
                    </a:moveTo>
                    <a:cubicBezTo>
                      <a:pt x="696" y="2931"/>
                      <a:pt x="1567" y="3651"/>
                      <a:pt x="1666" y="3701"/>
                    </a:cubicBezTo>
                    <a:cubicBezTo>
                      <a:pt x="1964" y="3825"/>
                      <a:pt x="2437" y="3850"/>
                      <a:pt x="2760" y="3825"/>
                    </a:cubicBezTo>
                    <a:cubicBezTo>
                      <a:pt x="2835" y="3800"/>
                      <a:pt x="3580" y="3403"/>
                      <a:pt x="3779" y="3229"/>
                    </a:cubicBezTo>
                    <a:cubicBezTo>
                      <a:pt x="3929" y="3105"/>
                      <a:pt x="4053" y="2857"/>
                      <a:pt x="4127" y="2658"/>
                    </a:cubicBezTo>
                    <a:cubicBezTo>
                      <a:pt x="4550" y="1416"/>
                      <a:pt x="3655" y="646"/>
                      <a:pt x="3630" y="621"/>
                    </a:cubicBezTo>
                    <a:cubicBezTo>
                      <a:pt x="3630" y="621"/>
                      <a:pt x="2412" y="0"/>
                      <a:pt x="2337" y="0"/>
                    </a:cubicBezTo>
                    <a:cubicBezTo>
                      <a:pt x="2288" y="0"/>
                      <a:pt x="1119" y="323"/>
                      <a:pt x="1094" y="373"/>
                    </a:cubicBezTo>
                    <a:cubicBezTo>
                      <a:pt x="423" y="820"/>
                      <a:pt x="0" y="2012"/>
                      <a:pt x="696" y="2906"/>
                    </a:cubicBezTo>
                  </a:path>
                </a:pathLst>
              </a:custGeom>
              <a:solidFill>
                <a:srgbClr val="F9BB7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58" name="Freeform 108"/>
              <p:cNvSpPr>
                <a:spLocks noChangeAspect="1"/>
              </p:cNvSpPr>
              <p:nvPr/>
            </p:nvSpPr>
            <p:spPr bwMode="auto">
              <a:xfrm>
                <a:off x="2629" y="2173"/>
                <a:ext cx="245" cy="216"/>
              </a:xfrm>
              <a:custGeom>
                <a:avLst/>
                <a:gdLst>
                  <a:gd name="T0" fmla="*/ 0 w 4083"/>
                  <a:gd name="T1" fmla="*/ 0 h 3600"/>
                  <a:gd name="T2" fmla="*/ 0 w 4083"/>
                  <a:gd name="T3" fmla="*/ 0 h 3600"/>
                  <a:gd name="T4" fmla="*/ 0 w 4083"/>
                  <a:gd name="T5" fmla="*/ 0 h 3600"/>
                  <a:gd name="T6" fmla="*/ 0 w 4083"/>
                  <a:gd name="T7" fmla="*/ 0 h 3600"/>
                  <a:gd name="T8" fmla="*/ 0 w 4083"/>
                  <a:gd name="T9" fmla="*/ 0 h 3600"/>
                  <a:gd name="T10" fmla="*/ 0 w 4083"/>
                  <a:gd name="T11" fmla="*/ 0 h 3600"/>
                  <a:gd name="T12" fmla="*/ 0 w 4083"/>
                  <a:gd name="T13" fmla="*/ 0 h 3600"/>
                  <a:gd name="T14" fmla="*/ 0 w 4083"/>
                  <a:gd name="T15" fmla="*/ 0 h 3600"/>
                  <a:gd name="T16" fmla="*/ 0 w 4083"/>
                  <a:gd name="T17" fmla="*/ 0 h 3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83"/>
                  <a:gd name="T28" fmla="*/ 0 h 3600"/>
                  <a:gd name="T29" fmla="*/ 4083 w 4083"/>
                  <a:gd name="T30" fmla="*/ 3600 h 36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83" h="3600">
                    <a:moveTo>
                      <a:pt x="647" y="2781"/>
                    </a:moveTo>
                    <a:cubicBezTo>
                      <a:pt x="821" y="3029"/>
                      <a:pt x="1145" y="3302"/>
                      <a:pt x="1419" y="3402"/>
                    </a:cubicBezTo>
                    <a:cubicBezTo>
                      <a:pt x="1718" y="3550"/>
                      <a:pt x="2191" y="3600"/>
                      <a:pt x="2515" y="3575"/>
                    </a:cubicBezTo>
                    <a:cubicBezTo>
                      <a:pt x="2639" y="3575"/>
                      <a:pt x="3535" y="2930"/>
                      <a:pt x="3535" y="2930"/>
                    </a:cubicBezTo>
                    <a:cubicBezTo>
                      <a:pt x="3635" y="2855"/>
                      <a:pt x="3710" y="2682"/>
                      <a:pt x="3759" y="2557"/>
                    </a:cubicBezTo>
                    <a:cubicBezTo>
                      <a:pt x="4083" y="1614"/>
                      <a:pt x="3535" y="770"/>
                      <a:pt x="3436" y="695"/>
                    </a:cubicBezTo>
                    <a:cubicBezTo>
                      <a:pt x="3062" y="447"/>
                      <a:pt x="2564" y="99"/>
                      <a:pt x="2116" y="50"/>
                    </a:cubicBezTo>
                    <a:cubicBezTo>
                      <a:pt x="1718" y="0"/>
                      <a:pt x="1195" y="224"/>
                      <a:pt x="871" y="447"/>
                    </a:cubicBezTo>
                    <a:cubicBezTo>
                      <a:pt x="348" y="819"/>
                      <a:pt x="0" y="1962"/>
                      <a:pt x="647" y="2781"/>
                    </a:cubicBezTo>
                  </a:path>
                </a:pathLst>
              </a:custGeom>
              <a:solidFill>
                <a:srgbClr val="FABD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59" name="Freeform 109"/>
              <p:cNvSpPr>
                <a:spLocks noChangeAspect="1"/>
              </p:cNvSpPr>
              <p:nvPr/>
            </p:nvSpPr>
            <p:spPr bwMode="auto">
              <a:xfrm>
                <a:off x="2655" y="2181"/>
                <a:ext cx="212" cy="202"/>
              </a:xfrm>
              <a:custGeom>
                <a:avLst/>
                <a:gdLst>
                  <a:gd name="T0" fmla="*/ 0 w 3533"/>
                  <a:gd name="T1" fmla="*/ 0 h 3367"/>
                  <a:gd name="T2" fmla="*/ 0 w 3533"/>
                  <a:gd name="T3" fmla="*/ 0 h 3367"/>
                  <a:gd name="T4" fmla="*/ 0 w 3533"/>
                  <a:gd name="T5" fmla="*/ 0 h 3367"/>
                  <a:gd name="T6" fmla="*/ 0 w 3533"/>
                  <a:gd name="T7" fmla="*/ 0 h 3367"/>
                  <a:gd name="T8" fmla="*/ 0 w 3533"/>
                  <a:gd name="T9" fmla="*/ 0 h 3367"/>
                  <a:gd name="T10" fmla="*/ 0 w 3533"/>
                  <a:gd name="T11" fmla="*/ 0 h 3367"/>
                  <a:gd name="T12" fmla="*/ 0 w 3533"/>
                  <a:gd name="T13" fmla="*/ 0 h 3367"/>
                  <a:gd name="T14" fmla="*/ 0 w 3533"/>
                  <a:gd name="T15" fmla="*/ 0 h 3367"/>
                  <a:gd name="T16" fmla="*/ 0 w 3533"/>
                  <a:gd name="T17" fmla="*/ 0 h 3367"/>
                  <a:gd name="T18" fmla="*/ 0 w 3533"/>
                  <a:gd name="T19" fmla="*/ 0 h 33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33"/>
                  <a:gd name="T31" fmla="*/ 0 h 3367"/>
                  <a:gd name="T32" fmla="*/ 3533 w 3533"/>
                  <a:gd name="T33" fmla="*/ 3367 h 33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33" h="3367">
                    <a:moveTo>
                      <a:pt x="373" y="2644"/>
                    </a:moveTo>
                    <a:cubicBezTo>
                      <a:pt x="523" y="2794"/>
                      <a:pt x="747" y="3018"/>
                      <a:pt x="946" y="3093"/>
                    </a:cubicBezTo>
                    <a:cubicBezTo>
                      <a:pt x="1269" y="3218"/>
                      <a:pt x="1742" y="3367"/>
                      <a:pt x="2065" y="3292"/>
                    </a:cubicBezTo>
                    <a:cubicBezTo>
                      <a:pt x="2439" y="3218"/>
                      <a:pt x="2812" y="2818"/>
                      <a:pt x="3110" y="2594"/>
                    </a:cubicBezTo>
                    <a:cubicBezTo>
                      <a:pt x="3135" y="2544"/>
                      <a:pt x="3185" y="2469"/>
                      <a:pt x="3210" y="2419"/>
                    </a:cubicBezTo>
                    <a:cubicBezTo>
                      <a:pt x="3533" y="1322"/>
                      <a:pt x="3086" y="823"/>
                      <a:pt x="2887" y="649"/>
                    </a:cubicBezTo>
                    <a:cubicBezTo>
                      <a:pt x="2588" y="375"/>
                      <a:pt x="2090" y="75"/>
                      <a:pt x="1692" y="50"/>
                    </a:cubicBezTo>
                    <a:cubicBezTo>
                      <a:pt x="1319" y="0"/>
                      <a:pt x="846" y="325"/>
                      <a:pt x="473" y="449"/>
                    </a:cubicBezTo>
                    <a:cubicBezTo>
                      <a:pt x="50" y="624"/>
                      <a:pt x="0" y="1771"/>
                      <a:pt x="0" y="1796"/>
                    </a:cubicBezTo>
                    <a:cubicBezTo>
                      <a:pt x="50" y="2070"/>
                      <a:pt x="224" y="2419"/>
                      <a:pt x="373" y="2644"/>
                    </a:cubicBezTo>
                  </a:path>
                </a:pathLst>
              </a:custGeom>
              <a:solidFill>
                <a:srgbClr val="FABF7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60" name="Freeform 110"/>
              <p:cNvSpPr>
                <a:spLocks noChangeAspect="1"/>
              </p:cNvSpPr>
              <p:nvPr/>
            </p:nvSpPr>
            <p:spPr bwMode="auto">
              <a:xfrm>
                <a:off x="2658" y="2192"/>
                <a:ext cx="190" cy="182"/>
              </a:xfrm>
              <a:custGeom>
                <a:avLst/>
                <a:gdLst>
                  <a:gd name="T0" fmla="*/ 0 w 3167"/>
                  <a:gd name="T1" fmla="*/ 0 h 3033"/>
                  <a:gd name="T2" fmla="*/ 0 w 3167"/>
                  <a:gd name="T3" fmla="*/ 0 h 3033"/>
                  <a:gd name="T4" fmla="*/ 0 w 3167"/>
                  <a:gd name="T5" fmla="*/ 0 h 3033"/>
                  <a:gd name="T6" fmla="*/ 0 w 3167"/>
                  <a:gd name="T7" fmla="*/ 0 h 3033"/>
                  <a:gd name="T8" fmla="*/ 0 w 3167"/>
                  <a:gd name="T9" fmla="*/ 0 h 3033"/>
                  <a:gd name="T10" fmla="*/ 0 w 3167"/>
                  <a:gd name="T11" fmla="*/ 0 h 3033"/>
                  <a:gd name="T12" fmla="*/ 0 w 3167"/>
                  <a:gd name="T13" fmla="*/ 0 h 3033"/>
                  <a:gd name="T14" fmla="*/ 0 w 3167"/>
                  <a:gd name="T15" fmla="*/ 0 h 3033"/>
                  <a:gd name="T16" fmla="*/ 0 w 3167"/>
                  <a:gd name="T17" fmla="*/ 0 h 3033"/>
                  <a:gd name="T18" fmla="*/ 0 w 3167"/>
                  <a:gd name="T19" fmla="*/ 0 h 3033"/>
                  <a:gd name="T20" fmla="*/ 0 w 3167"/>
                  <a:gd name="T21" fmla="*/ 0 h 30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67"/>
                  <a:gd name="T34" fmla="*/ 0 h 3033"/>
                  <a:gd name="T35" fmla="*/ 3167 w 3167"/>
                  <a:gd name="T36" fmla="*/ 3033 h 30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67" h="3033">
                    <a:moveTo>
                      <a:pt x="495" y="2436"/>
                    </a:moveTo>
                    <a:cubicBezTo>
                      <a:pt x="594" y="2536"/>
                      <a:pt x="718" y="2660"/>
                      <a:pt x="841" y="2710"/>
                    </a:cubicBezTo>
                    <a:cubicBezTo>
                      <a:pt x="1163" y="2834"/>
                      <a:pt x="1633" y="3033"/>
                      <a:pt x="1979" y="2959"/>
                    </a:cubicBezTo>
                    <a:cubicBezTo>
                      <a:pt x="2350" y="2884"/>
                      <a:pt x="2697" y="2486"/>
                      <a:pt x="2969" y="2238"/>
                    </a:cubicBezTo>
                    <a:cubicBezTo>
                      <a:pt x="2994" y="2213"/>
                      <a:pt x="2994" y="2138"/>
                      <a:pt x="3018" y="2113"/>
                    </a:cubicBezTo>
                    <a:cubicBezTo>
                      <a:pt x="3068" y="1889"/>
                      <a:pt x="3167" y="1591"/>
                      <a:pt x="3117" y="1367"/>
                    </a:cubicBezTo>
                    <a:cubicBezTo>
                      <a:pt x="3043" y="1069"/>
                      <a:pt x="2820" y="671"/>
                      <a:pt x="2573" y="472"/>
                    </a:cubicBezTo>
                    <a:cubicBezTo>
                      <a:pt x="2326" y="273"/>
                      <a:pt x="1955" y="25"/>
                      <a:pt x="1658" y="25"/>
                    </a:cubicBezTo>
                    <a:cubicBezTo>
                      <a:pt x="1262" y="0"/>
                      <a:pt x="792" y="298"/>
                      <a:pt x="445" y="447"/>
                    </a:cubicBezTo>
                    <a:cubicBezTo>
                      <a:pt x="371" y="497"/>
                      <a:pt x="322" y="572"/>
                      <a:pt x="297" y="646"/>
                    </a:cubicBezTo>
                    <a:cubicBezTo>
                      <a:pt x="0" y="1268"/>
                      <a:pt x="74" y="1865"/>
                      <a:pt x="495" y="2436"/>
                    </a:cubicBezTo>
                  </a:path>
                </a:pathLst>
              </a:custGeom>
              <a:solidFill>
                <a:srgbClr val="FAC17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61" name="Freeform 111"/>
              <p:cNvSpPr>
                <a:spLocks noChangeAspect="1"/>
              </p:cNvSpPr>
              <p:nvPr/>
            </p:nvSpPr>
            <p:spPr bwMode="auto">
              <a:xfrm>
                <a:off x="2671" y="2201"/>
                <a:ext cx="167" cy="162"/>
              </a:xfrm>
              <a:custGeom>
                <a:avLst/>
                <a:gdLst>
                  <a:gd name="T0" fmla="*/ 0 w 2783"/>
                  <a:gd name="T1" fmla="*/ 0 h 2700"/>
                  <a:gd name="T2" fmla="*/ 0 w 2783"/>
                  <a:gd name="T3" fmla="*/ 0 h 2700"/>
                  <a:gd name="T4" fmla="*/ 0 w 2783"/>
                  <a:gd name="T5" fmla="*/ 0 h 2700"/>
                  <a:gd name="T6" fmla="*/ 0 w 2783"/>
                  <a:gd name="T7" fmla="*/ 0 h 2700"/>
                  <a:gd name="T8" fmla="*/ 0 w 2783"/>
                  <a:gd name="T9" fmla="*/ 0 h 2700"/>
                  <a:gd name="T10" fmla="*/ 0 w 2783"/>
                  <a:gd name="T11" fmla="*/ 0 h 2700"/>
                  <a:gd name="T12" fmla="*/ 0 w 2783"/>
                  <a:gd name="T13" fmla="*/ 0 h 2700"/>
                  <a:gd name="T14" fmla="*/ 0 w 2783"/>
                  <a:gd name="T15" fmla="*/ 0 h 2700"/>
                  <a:gd name="T16" fmla="*/ 0 w 2783"/>
                  <a:gd name="T17" fmla="*/ 0 h 2700"/>
                  <a:gd name="T18" fmla="*/ 0 w 2783"/>
                  <a:gd name="T19" fmla="*/ 0 h 2700"/>
                  <a:gd name="T20" fmla="*/ 0 w 2783"/>
                  <a:gd name="T21" fmla="*/ 0 h 27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83"/>
                  <a:gd name="T34" fmla="*/ 0 h 2700"/>
                  <a:gd name="T35" fmla="*/ 2783 w 2783"/>
                  <a:gd name="T36" fmla="*/ 2700 h 27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83" h="2700">
                    <a:moveTo>
                      <a:pt x="447" y="2254"/>
                    </a:moveTo>
                    <a:cubicBezTo>
                      <a:pt x="472" y="2279"/>
                      <a:pt x="522" y="2328"/>
                      <a:pt x="571" y="2353"/>
                    </a:cubicBezTo>
                    <a:cubicBezTo>
                      <a:pt x="919" y="2452"/>
                      <a:pt x="1391" y="2700"/>
                      <a:pt x="1739" y="2625"/>
                    </a:cubicBezTo>
                    <a:cubicBezTo>
                      <a:pt x="2013" y="2576"/>
                      <a:pt x="2311" y="2303"/>
                      <a:pt x="2485" y="2105"/>
                    </a:cubicBezTo>
                    <a:cubicBezTo>
                      <a:pt x="2634" y="1882"/>
                      <a:pt x="2733" y="1536"/>
                      <a:pt x="2758" y="1288"/>
                    </a:cubicBezTo>
                    <a:cubicBezTo>
                      <a:pt x="2783" y="1263"/>
                      <a:pt x="2783" y="1189"/>
                      <a:pt x="2758" y="1164"/>
                    </a:cubicBezTo>
                    <a:cubicBezTo>
                      <a:pt x="2584" y="916"/>
                      <a:pt x="2361" y="545"/>
                      <a:pt x="2112" y="347"/>
                    </a:cubicBezTo>
                    <a:cubicBezTo>
                      <a:pt x="1938" y="198"/>
                      <a:pt x="1665" y="25"/>
                      <a:pt x="1441" y="0"/>
                    </a:cubicBezTo>
                    <a:cubicBezTo>
                      <a:pt x="1068" y="0"/>
                      <a:pt x="497" y="173"/>
                      <a:pt x="248" y="470"/>
                    </a:cubicBezTo>
                    <a:cubicBezTo>
                      <a:pt x="50" y="693"/>
                      <a:pt x="0" y="1114"/>
                      <a:pt x="50" y="1412"/>
                    </a:cubicBezTo>
                    <a:cubicBezTo>
                      <a:pt x="74" y="1684"/>
                      <a:pt x="273" y="2031"/>
                      <a:pt x="447" y="2254"/>
                    </a:cubicBezTo>
                  </a:path>
                </a:pathLst>
              </a:custGeom>
              <a:solidFill>
                <a:srgbClr val="FAC38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62" name="Freeform 112"/>
              <p:cNvSpPr>
                <a:spLocks noChangeAspect="1"/>
              </p:cNvSpPr>
              <p:nvPr/>
            </p:nvSpPr>
            <p:spPr bwMode="auto">
              <a:xfrm>
                <a:off x="2643" y="2210"/>
                <a:ext cx="183" cy="143"/>
              </a:xfrm>
              <a:custGeom>
                <a:avLst/>
                <a:gdLst>
                  <a:gd name="T0" fmla="*/ 0 w 3050"/>
                  <a:gd name="T1" fmla="*/ 0 h 2383"/>
                  <a:gd name="T2" fmla="*/ 0 w 3050"/>
                  <a:gd name="T3" fmla="*/ 0 h 2383"/>
                  <a:gd name="T4" fmla="*/ 0 w 3050"/>
                  <a:gd name="T5" fmla="*/ 0 h 2383"/>
                  <a:gd name="T6" fmla="*/ 0 w 3050"/>
                  <a:gd name="T7" fmla="*/ 0 h 2383"/>
                  <a:gd name="T8" fmla="*/ 0 w 3050"/>
                  <a:gd name="T9" fmla="*/ 0 h 2383"/>
                  <a:gd name="T10" fmla="*/ 0 w 3050"/>
                  <a:gd name="T11" fmla="*/ 0 h 2383"/>
                  <a:gd name="T12" fmla="*/ 0 w 3050"/>
                  <a:gd name="T13" fmla="*/ 0 h 2383"/>
                  <a:gd name="T14" fmla="*/ 0 w 3050"/>
                  <a:gd name="T15" fmla="*/ 0 h 23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50"/>
                  <a:gd name="T25" fmla="*/ 0 h 2383"/>
                  <a:gd name="T26" fmla="*/ 3050 w 3050"/>
                  <a:gd name="T27" fmla="*/ 2383 h 23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50" h="2383">
                    <a:moveTo>
                      <a:pt x="992" y="1887"/>
                    </a:moveTo>
                    <a:cubicBezTo>
                      <a:pt x="1042" y="1961"/>
                      <a:pt x="1116" y="2036"/>
                      <a:pt x="1215" y="2085"/>
                    </a:cubicBezTo>
                    <a:cubicBezTo>
                      <a:pt x="1488" y="2185"/>
                      <a:pt x="1885" y="2383"/>
                      <a:pt x="2182" y="2333"/>
                    </a:cubicBezTo>
                    <a:cubicBezTo>
                      <a:pt x="2381" y="2309"/>
                      <a:pt x="2579" y="2110"/>
                      <a:pt x="2678" y="1961"/>
                    </a:cubicBezTo>
                    <a:cubicBezTo>
                      <a:pt x="2852" y="1713"/>
                      <a:pt x="3050" y="1340"/>
                      <a:pt x="3025" y="1067"/>
                    </a:cubicBezTo>
                    <a:cubicBezTo>
                      <a:pt x="2976" y="745"/>
                      <a:pt x="2554" y="422"/>
                      <a:pt x="2331" y="198"/>
                    </a:cubicBezTo>
                    <a:cubicBezTo>
                      <a:pt x="2232" y="99"/>
                      <a:pt x="2058" y="0"/>
                      <a:pt x="1934" y="0"/>
                    </a:cubicBezTo>
                    <a:cubicBezTo>
                      <a:pt x="1587" y="0"/>
                      <a:pt x="0" y="645"/>
                      <a:pt x="992" y="1887"/>
                    </a:cubicBezTo>
                  </a:path>
                </a:pathLst>
              </a:custGeom>
              <a:solidFill>
                <a:srgbClr val="FAC58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63" name="Freeform 113"/>
              <p:cNvSpPr>
                <a:spLocks noChangeAspect="1"/>
              </p:cNvSpPr>
              <p:nvPr/>
            </p:nvSpPr>
            <p:spPr bwMode="auto">
              <a:xfrm>
                <a:off x="2691" y="2219"/>
                <a:ext cx="122" cy="123"/>
              </a:xfrm>
              <a:custGeom>
                <a:avLst/>
                <a:gdLst>
                  <a:gd name="T0" fmla="*/ 0 w 2033"/>
                  <a:gd name="T1" fmla="*/ 0 h 2050"/>
                  <a:gd name="T2" fmla="*/ 0 w 2033"/>
                  <a:gd name="T3" fmla="*/ 0 h 2050"/>
                  <a:gd name="T4" fmla="*/ 0 w 2033"/>
                  <a:gd name="T5" fmla="*/ 0 h 2050"/>
                  <a:gd name="T6" fmla="*/ 0 w 2033"/>
                  <a:gd name="T7" fmla="*/ 0 h 2050"/>
                  <a:gd name="T8" fmla="*/ 0 w 2033"/>
                  <a:gd name="T9" fmla="*/ 0 h 2050"/>
                  <a:gd name="T10" fmla="*/ 0 w 2033"/>
                  <a:gd name="T11" fmla="*/ 0 h 2050"/>
                  <a:gd name="T12" fmla="*/ 0 w 2033"/>
                  <a:gd name="T13" fmla="*/ 0 h 2050"/>
                  <a:gd name="T14" fmla="*/ 0 w 2033"/>
                  <a:gd name="T15" fmla="*/ 0 h 20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33"/>
                  <a:gd name="T25" fmla="*/ 0 h 2050"/>
                  <a:gd name="T26" fmla="*/ 2033 w 2033"/>
                  <a:gd name="T27" fmla="*/ 2050 h 20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33" h="2050">
                    <a:moveTo>
                      <a:pt x="99" y="1185"/>
                    </a:moveTo>
                    <a:cubicBezTo>
                      <a:pt x="273" y="1432"/>
                      <a:pt x="595" y="1704"/>
                      <a:pt x="868" y="1877"/>
                    </a:cubicBezTo>
                    <a:cubicBezTo>
                      <a:pt x="992" y="1951"/>
                      <a:pt x="1215" y="2050"/>
                      <a:pt x="1364" y="2000"/>
                    </a:cubicBezTo>
                    <a:cubicBezTo>
                      <a:pt x="1463" y="2000"/>
                      <a:pt x="1587" y="1902"/>
                      <a:pt x="1637" y="1828"/>
                    </a:cubicBezTo>
                    <a:cubicBezTo>
                      <a:pt x="1761" y="1556"/>
                      <a:pt x="2033" y="1210"/>
                      <a:pt x="1984" y="914"/>
                    </a:cubicBezTo>
                    <a:cubicBezTo>
                      <a:pt x="1984" y="914"/>
                      <a:pt x="1339" y="0"/>
                      <a:pt x="1141" y="0"/>
                    </a:cubicBezTo>
                    <a:cubicBezTo>
                      <a:pt x="1017" y="0"/>
                      <a:pt x="918" y="0"/>
                      <a:pt x="50" y="963"/>
                    </a:cubicBezTo>
                    <a:cubicBezTo>
                      <a:pt x="0" y="1012"/>
                      <a:pt x="50" y="1136"/>
                      <a:pt x="99" y="1185"/>
                    </a:cubicBezTo>
                  </a:path>
                </a:pathLst>
              </a:custGeom>
              <a:solidFill>
                <a:srgbClr val="FAC68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64" name="Freeform 114"/>
              <p:cNvSpPr>
                <a:spLocks noChangeAspect="1"/>
              </p:cNvSpPr>
              <p:nvPr/>
            </p:nvSpPr>
            <p:spPr bwMode="auto">
              <a:xfrm>
                <a:off x="2711" y="2232"/>
                <a:ext cx="84" cy="98"/>
              </a:xfrm>
              <a:custGeom>
                <a:avLst/>
                <a:gdLst>
                  <a:gd name="T0" fmla="*/ 0 w 1400"/>
                  <a:gd name="T1" fmla="*/ 0 h 1634"/>
                  <a:gd name="T2" fmla="*/ 0 w 1400"/>
                  <a:gd name="T3" fmla="*/ 0 h 1634"/>
                  <a:gd name="T4" fmla="*/ 0 w 1400"/>
                  <a:gd name="T5" fmla="*/ 0 h 1634"/>
                  <a:gd name="T6" fmla="*/ 0 w 1400"/>
                  <a:gd name="T7" fmla="*/ 0 h 1634"/>
                  <a:gd name="T8" fmla="*/ 0 w 1400"/>
                  <a:gd name="T9" fmla="*/ 0 h 1634"/>
                  <a:gd name="T10" fmla="*/ 0 w 1400"/>
                  <a:gd name="T11" fmla="*/ 0 h 16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00"/>
                  <a:gd name="T19" fmla="*/ 0 h 1634"/>
                  <a:gd name="T20" fmla="*/ 1400 w 1400"/>
                  <a:gd name="T21" fmla="*/ 1634 h 16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00" h="1634">
                    <a:moveTo>
                      <a:pt x="975" y="1609"/>
                    </a:moveTo>
                    <a:cubicBezTo>
                      <a:pt x="1000" y="1634"/>
                      <a:pt x="1000" y="1634"/>
                      <a:pt x="1000" y="1634"/>
                    </a:cubicBezTo>
                    <a:cubicBezTo>
                      <a:pt x="1050" y="1609"/>
                      <a:pt x="1400" y="718"/>
                      <a:pt x="1400" y="718"/>
                    </a:cubicBezTo>
                    <a:cubicBezTo>
                      <a:pt x="1375" y="446"/>
                      <a:pt x="1100" y="50"/>
                      <a:pt x="825" y="25"/>
                    </a:cubicBezTo>
                    <a:cubicBezTo>
                      <a:pt x="500" y="0"/>
                      <a:pt x="0" y="471"/>
                      <a:pt x="25" y="817"/>
                    </a:cubicBezTo>
                    <a:cubicBezTo>
                      <a:pt x="50" y="1188"/>
                      <a:pt x="650" y="1436"/>
                      <a:pt x="975" y="1609"/>
                    </a:cubicBezTo>
                  </a:path>
                </a:pathLst>
              </a:custGeom>
              <a:solidFill>
                <a:srgbClr val="FAC88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65" name="Freeform 115"/>
              <p:cNvSpPr>
                <a:spLocks noChangeAspect="1"/>
              </p:cNvSpPr>
              <p:nvPr/>
            </p:nvSpPr>
            <p:spPr bwMode="auto">
              <a:xfrm>
                <a:off x="2738" y="2255"/>
                <a:ext cx="45" cy="53"/>
              </a:xfrm>
              <a:custGeom>
                <a:avLst/>
                <a:gdLst>
                  <a:gd name="T0" fmla="*/ 0 w 750"/>
                  <a:gd name="T1" fmla="*/ 0 h 883"/>
                  <a:gd name="T2" fmla="*/ 0 w 750"/>
                  <a:gd name="T3" fmla="*/ 0 h 883"/>
                  <a:gd name="T4" fmla="*/ 0 w 750"/>
                  <a:gd name="T5" fmla="*/ 0 h 883"/>
                  <a:gd name="T6" fmla="*/ 0 w 750"/>
                  <a:gd name="T7" fmla="*/ 0 h 883"/>
                  <a:gd name="T8" fmla="*/ 0 w 750"/>
                  <a:gd name="T9" fmla="*/ 0 h 8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0"/>
                  <a:gd name="T16" fmla="*/ 0 h 883"/>
                  <a:gd name="T17" fmla="*/ 750 w 750"/>
                  <a:gd name="T18" fmla="*/ 883 h 8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0" h="883">
                    <a:moveTo>
                      <a:pt x="500" y="834"/>
                    </a:moveTo>
                    <a:cubicBezTo>
                      <a:pt x="675" y="810"/>
                      <a:pt x="750" y="515"/>
                      <a:pt x="725" y="343"/>
                    </a:cubicBezTo>
                    <a:cubicBezTo>
                      <a:pt x="700" y="221"/>
                      <a:pt x="550" y="0"/>
                      <a:pt x="425" y="0"/>
                    </a:cubicBezTo>
                    <a:cubicBezTo>
                      <a:pt x="250" y="0"/>
                      <a:pt x="0" y="221"/>
                      <a:pt x="0" y="392"/>
                    </a:cubicBezTo>
                    <a:cubicBezTo>
                      <a:pt x="0" y="613"/>
                      <a:pt x="300" y="883"/>
                      <a:pt x="500" y="834"/>
                    </a:cubicBezTo>
                  </a:path>
                </a:pathLst>
              </a:custGeom>
              <a:solidFill>
                <a:srgbClr val="FBC99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66" name="Freeform 116"/>
              <p:cNvSpPr>
                <a:spLocks noChangeAspect="1"/>
              </p:cNvSpPr>
              <p:nvPr/>
            </p:nvSpPr>
            <p:spPr bwMode="auto">
              <a:xfrm>
                <a:off x="2519" y="1743"/>
                <a:ext cx="918" cy="778"/>
              </a:xfrm>
              <a:custGeom>
                <a:avLst/>
                <a:gdLst>
                  <a:gd name="T0" fmla="*/ 0 w 15308"/>
                  <a:gd name="T1" fmla="*/ 0 h 12957"/>
                  <a:gd name="T2" fmla="*/ 0 w 15308"/>
                  <a:gd name="T3" fmla="*/ 0 h 12957"/>
                  <a:gd name="T4" fmla="*/ 0 w 15308"/>
                  <a:gd name="T5" fmla="*/ 0 h 12957"/>
                  <a:gd name="T6" fmla="*/ 0 w 15308"/>
                  <a:gd name="T7" fmla="*/ 0 h 12957"/>
                  <a:gd name="T8" fmla="*/ 0 w 15308"/>
                  <a:gd name="T9" fmla="*/ 0 h 12957"/>
                  <a:gd name="T10" fmla="*/ 0 w 15308"/>
                  <a:gd name="T11" fmla="*/ 0 h 12957"/>
                  <a:gd name="T12" fmla="*/ 0 w 15308"/>
                  <a:gd name="T13" fmla="*/ 0 h 12957"/>
                  <a:gd name="T14" fmla="*/ 0 w 15308"/>
                  <a:gd name="T15" fmla="*/ 0 h 12957"/>
                  <a:gd name="T16" fmla="*/ 0 w 15308"/>
                  <a:gd name="T17" fmla="*/ 0 h 12957"/>
                  <a:gd name="T18" fmla="*/ 0 w 15308"/>
                  <a:gd name="T19" fmla="*/ 0 h 12957"/>
                  <a:gd name="T20" fmla="*/ 0 w 15308"/>
                  <a:gd name="T21" fmla="*/ 0 h 12957"/>
                  <a:gd name="T22" fmla="*/ 0 w 15308"/>
                  <a:gd name="T23" fmla="*/ 0 h 12957"/>
                  <a:gd name="T24" fmla="*/ 0 w 15308"/>
                  <a:gd name="T25" fmla="*/ 0 h 12957"/>
                  <a:gd name="T26" fmla="*/ 0 w 15308"/>
                  <a:gd name="T27" fmla="*/ 0 h 12957"/>
                  <a:gd name="T28" fmla="*/ 0 w 15308"/>
                  <a:gd name="T29" fmla="*/ 0 h 12957"/>
                  <a:gd name="T30" fmla="*/ 0 w 15308"/>
                  <a:gd name="T31" fmla="*/ 0 h 12957"/>
                  <a:gd name="T32" fmla="*/ 0 w 15308"/>
                  <a:gd name="T33" fmla="*/ 0 h 12957"/>
                  <a:gd name="T34" fmla="*/ 0 w 15308"/>
                  <a:gd name="T35" fmla="*/ 0 h 12957"/>
                  <a:gd name="T36" fmla="*/ 0 w 15308"/>
                  <a:gd name="T37" fmla="*/ 0 h 12957"/>
                  <a:gd name="T38" fmla="*/ 0 w 15308"/>
                  <a:gd name="T39" fmla="*/ 0 h 129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308"/>
                  <a:gd name="T61" fmla="*/ 0 h 12957"/>
                  <a:gd name="T62" fmla="*/ 15308 w 15308"/>
                  <a:gd name="T63" fmla="*/ 12957 h 129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308" h="12957">
                    <a:moveTo>
                      <a:pt x="992" y="6479"/>
                    </a:moveTo>
                    <a:cubicBezTo>
                      <a:pt x="1984" y="7880"/>
                      <a:pt x="3091" y="7642"/>
                      <a:pt x="3961" y="6758"/>
                    </a:cubicBezTo>
                    <a:cubicBezTo>
                      <a:pt x="4832" y="5874"/>
                      <a:pt x="5591" y="1932"/>
                      <a:pt x="6191" y="1140"/>
                    </a:cubicBezTo>
                    <a:cubicBezTo>
                      <a:pt x="6790" y="348"/>
                      <a:pt x="7128" y="1638"/>
                      <a:pt x="7592" y="1980"/>
                    </a:cubicBezTo>
                    <a:cubicBezTo>
                      <a:pt x="8057" y="2321"/>
                      <a:pt x="8424" y="3012"/>
                      <a:pt x="8922" y="3206"/>
                    </a:cubicBezTo>
                    <a:cubicBezTo>
                      <a:pt x="9421" y="3400"/>
                      <a:pt x="10101" y="2959"/>
                      <a:pt x="10599" y="3153"/>
                    </a:cubicBezTo>
                    <a:cubicBezTo>
                      <a:pt x="11097" y="3346"/>
                      <a:pt x="11519" y="4019"/>
                      <a:pt x="11919" y="4398"/>
                    </a:cubicBezTo>
                    <a:cubicBezTo>
                      <a:pt x="12319" y="4776"/>
                      <a:pt x="13246" y="4583"/>
                      <a:pt x="12939" y="5412"/>
                    </a:cubicBezTo>
                    <a:cubicBezTo>
                      <a:pt x="12632" y="6241"/>
                      <a:pt x="10407" y="8247"/>
                      <a:pt x="10082" y="9445"/>
                    </a:cubicBezTo>
                    <a:cubicBezTo>
                      <a:pt x="9758" y="10642"/>
                      <a:pt x="9887" y="12199"/>
                      <a:pt x="11044" y="12578"/>
                    </a:cubicBezTo>
                    <a:cubicBezTo>
                      <a:pt x="12201" y="12957"/>
                      <a:pt x="14615" y="9799"/>
                      <a:pt x="14962" y="8519"/>
                    </a:cubicBezTo>
                    <a:cubicBezTo>
                      <a:pt x="15308" y="7238"/>
                      <a:pt x="13634" y="5569"/>
                      <a:pt x="13116" y="4869"/>
                    </a:cubicBezTo>
                    <a:cubicBezTo>
                      <a:pt x="12598" y="4168"/>
                      <a:pt x="12002" y="4702"/>
                      <a:pt x="11837" y="4259"/>
                    </a:cubicBezTo>
                    <a:cubicBezTo>
                      <a:pt x="11671" y="3817"/>
                      <a:pt x="12274" y="2767"/>
                      <a:pt x="12114" y="2187"/>
                    </a:cubicBezTo>
                    <a:cubicBezTo>
                      <a:pt x="11955" y="1606"/>
                      <a:pt x="11917" y="1302"/>
                      <a:pt x="10902" y="739"/>
                    </a:cubicBezTo>
                    <a:cubicBezTo>
                      <a:pt x="9887" y="176"/>
                      <a:pt x="9201" y="0"/>
                      <a:pt x="8657" y="18"/>
                    </a:cubicBezTo>
                    <a:cubicBezTo>
                      <a:pt x="7990" y="18"/>
                      <a:pt x="7365" y="607"/>
                      <a:pt x="6893" y="781"/>
                    </a:cubicBezTo>
                    <a:cubicBezTo>
                      <a:pt x="6422" y="956"/>
                      <a:pt x="6659" y="846"/>
                      <a:pt x="5841" y="1001"/>
                    </a:cubicBezTo>
                    <a:cubicBezTo>
                      <a:pt x="5023" y="1157"/>
                      <a:pt x="2796" y="823"/>
                      <a:pt x="1995" y="1744"/>
                    </a:cubicBezTo>
                    <a:cubicBezTo>
                      <a:pt x="1193" y="2665"/>
                      <a:pt x="0" y="5077"/>
                      <a:pt x="992" y="6479"/>
                    </a:cubicBezTo>
                  </a:path>
                </a:pathLst>
              </a:custGeom>
              <a:solidFill>
                <a:srgbClr val="A5002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67" name="Freeform 117"/>
              <p:cNvSpPr>
                <a:spLocks noChangeAspect="1"/>
              </p:cNvSpPr>
              <p:nvPr/>
            </p:nvSpPr>
            <p:spPr bwMode="auto">
              <a:xfrm>
                <a:off x="2764" y="2275"/>
                <a:ext cx="2" cy="5"/>
              </a:xfrm>
              <a:custGeom>
                <a:avLst/>
                <a:gdLst>
                  <a:gd name="T0" fmla="*/ 0 w 33"/>
                  <a:gd name="T1" fmla="*/ 0 h 83"/>
                  <a:gd name="T2" fmla="*/ 0 w 33"/>
                  <a:gd name="T3" fmla="*/ 0 h 83"/>
                  <a:gd name="T4" fmla="*/ 0 w 33"/>
                  <a:gd name="T5" fmla="*/ 0 h 83"/>
                  <a:gd name="T6" fmla="*/ 0 w 33"/>
                  <a:gd name="T7" fmla="*/ 0 h 83"/>
                  <a:gd name="T8" fmla="*/ 0 w 33"/>
                  <a:gd name="T9" fmla="*/ 0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83"/>
                  <a:gd name="T17" fmla="*/ 33 w 33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83">
                    <a:moveTo>
                      <a:pt x="16" y="83"/>
                    </a:moveTo>
                    <a:cubicBezTo>
                      <a:pt x="33" y="56"/>
                      <a:pt x="33" y="56"/>
                      <a:pt x="33" y="28"/>
                    </a:cubicBezTo>
                    <a:cubicBezTo>
                      <a:pt x="33" y="28"/>
                      <a:pt x="16" y="0"/>
                      <a:pt x="16" y="0"/>
                    </a:cubicBezTo>
                    <a:cubicBezTo>
                      <a:pt x="0" y="0"/>
                      <a:pt x="0" y="28"/>
                      <a:pt x="0" y="28"/>
                    </a:cubicBezTo>
                    <a:cubicBezTo>
                      <a:pt x="0" y="56"/>
                      <a:pt x="16" y="83"/>
                      <a:pt x="16" y="83"/>
                    </a:cubicBezTo>
                  </a:path>
                </a:pathLst>
              </a:custGeom>
              <a:solidFill>
                <a:srgbClr val="FBCB9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68" name="Freeform 118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277" cy="1192"/>
              </a:xfrm>
              <a:custGeom>
                <a:avLst/>
                <a:gdLst>
                  <a:gd name="T0" fmla="*/ 0 w 21283"/>
                  <a:gd name="T1" fmla="*/ 0 h 19867"/>
                  <a:gd name="T2" fmla="*/ 0 w 21283"/>
                  <a:gd name="T3" fmla="*/ 0 h 19867"/>
                  <a:gd name="T4" fmla="*/ 0 w 21283"/>
                  <a:gd name="T5" fmla="*/ 0 h 19867"/>
                  <a:gd name="T6" fmla="*/ 0 w 21283"/>
                  <a:gd name="T7" fmla="*/ 0 h 19867"/>
                  <a:gd name="T8" fmla="*/ 0 w 21283"/>
                  <a:gd name="T9" fmla="*/ 0 h 19867"/>
                  <a:gd name="T10" fmla="*/ 0 w 21283"/>
                  <a:gd name="T11" fmla="*/ 0 h 19867"/>
                  <a:gd name="T12" fmla="*/ 0 w 21283"/>
                  <a:gd name="T13" fmla="*/ 0 h 19867"/>
                  <a:gd name="T14" fmla="*/ 0 w 21283"/>
                  <a:gd name="T15" fmla="*/ 0 h 19867"/>
                  <a:gd name="T16" fmla="*/ 0 w 21283"/>
                  <a:gd name="T17" fmla="*/ 0 h 19867"/>
                  <a:gd name="T18" fmla="*/ 0 w 21283"/>
                  <a:gd name="T19" fmla="*/ 0 h 19867"/>
                  <a:gd name="T20" fmla="*/ 0 w 21283"/>
                  <a:gd name="T21" fmla="*/ 0 h 19867"/>
                  <a:gd name="T22" fmla="*/ 0 w 21283"/>
                  <a:gd name="T23" fmla="*/ 0 h 19867"/>
                  <a:gd name="T24" fmla="*/ 0 w 21283"/>
                  <a:gd name="T25" fmla="*/ 0 h 19867"/>
                  <a:gd name="T26" fmla="*/ 0 w 21283"/>
                  <a:gd name="T27" fmla="*/ 0 h 19867"/>
                  <a:gd name="T28" fmla="*/ 0 w 21283"/>
                  <a:gd name="T29" fmla="*/ 0 h 19867"/>
                  <a:gd name="T30" fmla="*/ 0 w 21283"/>
                  <a:gd name="T31" fmla="*/ 0 h 19867"/>
                  <a:gd name="T32" fmla="*/ 0 w 21283"/>
                  <a:gd name="T33" fmla="*/ 0 h 19867"/>
                  <a:gd name="T34" fmla="*/ 0 w 21283"/>
                  <a:gd name="T35" fmla="*/ 0 h 19867"/>
                  <a:gd name="T36" fmla="*/ 0 w 21283"/>
                  <a:gd name="T37" fmla="*/ 0 h 19867"/>
                  <a:gd name="T38" fmla="*/ 0 w 21283"/>
                  <a:gd name="T39" fmla="*/ 0 h 19867"/>
                  <a:gd name="T40" fmla="*/ 0 w 21283"/>
                  <a:gd name="T41" fmla="*/ 0 h 19867"/>
                  <a:gd name="T42" fmla="*/ 0 w 21283"/>
                  <a:gd name="T43" fmla="*/ 0 h 19867"/>
                  <a:gd name="T44" fmla="*/ 0 w 21283"/>
                  <a:gd name="T45" fmla="*/ 0 h 19867"/>
                  <a:gd name="T46" fmla="*/ 0 w 21283"/>
                  <a:gd name="T47" fmla="*/ 0 h 19867"/>
                  <a:gd name="T48" fmla="*/ 0 w 21283"/>
                  <a:gd name="T49" fmla="*/ 0 h 19867"/>
                  <a:gd name="T50" fmla="*/ 0 w 21283"/>
                  <a:gd name="T51" fmla="*/ 0 h 19867"/>
                  <a:gd name="T52" fmla="*/ 0 w 21283"/>
                  <a:gd name="T53" fmla="*/ 0 h 19867"/>
                  <a:gd name="T54" fmla="*/ 0 w 21283"/>
                  <a:gd name="T55" fmla="*/ 0 h 19867"/>
                  <a:gd name="T56" fmla="*/ 0 w 21283"/>
                  <a:gd name="T57" fmla="*/ 0 h 19867"/>
                  <a:gd name="T58" fmla="*/ 0 w 21283"/>
                  <a:gd name="T59" fmla="*/ 0 h 19867"/>
                  <a:gd name="T60" fmla="*/ 0 w 21283"/>
                  <a:gd name="T61" fmla="*/ 0 h 19867"/>
                  <a:gd name="T62" fmla="*/ 0 w 21283"/>
                  <a:gd name="T63" fmla="*/ 0 h 19867"/>
                  <a:gd name="T64" fmla="*/ 0 w 21283"/>
                  <a:gd name="T65" fmla="*/ 0 h 19867"/>
                  <a:gd name="T66" fmla="*/ 0 w 21283"/>
                  <a:gd name="T67" fmla="*/ 0 h 19867"/>
                  <a:gd name="T68" fmla="*/ 0 w 21283"/>
                  <a:gd name="T69" fmla="*/ 0 h 19867"/>
                  <a:gd name="T70" fmla="*/ 0 w 21283"/>
                  <a:gd name="T71" fmla="*/ 0 h 19867"/>
                  <a:gd name="T72" fmla="*/ 0 w 21283"/>
                  <a:gd name="T73" fmla="*/ 0 h 19867"/>
                  <a:gd name="T74" fmla="*/ 0 w 21283"/>
                  <a:gd name="T75" fmla="*/ 0 h 19867"/>
                  <a:gd name="T76" fmla="*/ 0 w 21283"/>
                  <a:gd name="T77" fmla="*/ 0 h 19867"/>
                  <a:gd name="T78" fmla="*/ 0 w 21283"/>
                  <a:gd name="T79" fmla="*/ 0 h 19867"/>
                  <a:gd name="T80" fmla="*/ 0 w 21283"/>
                  <a:gd name="T81" fmla="*/ 0 h 19867"/>
                  <a:gd name="T82" fmla="*/ 0 w 21283"/>
                  <a:gd name="T83" fmla="*/ 0 h 19867"/>
                  <a:gd name="T84" fmla="*/ 0 w 21283"/>
                  <a:gd name="T85" fmla="*/ 0 h 19867"/>
                  <a:gd name="T86" fmla="*/ 0 w 21283"/>
                  <a:gd name="T87" fmla="*/ 0 h 19867"/>
                  <a:gd name="T88" fmla="*/ 0 w 21283"/>
                  <a:gd name="T89" fmla="*/ 0 h 19867"/>
                  <a:gd name="T90" fmla="*/ 0 w 21283"/>
                  <a:gd name="T91" fmla="*/ 0 h 19867"/>
                  <a:gd name="T92" fmla="*/ 0 w 21283"/>
                  <a:gd name="T93" fmla="*/ 0 h 19867"/>
                  <a:gd name="T94" fmla="*/ 0 w 21283"/>
                  <a:gd name="T95" fmla="*/ 0 h 19867"/>
                  <a:gd name="T96" fmla="*/ 0 w 21283"/>
                  <a:gd name="T97" fmla="*/ 0 h 19867"/>
                  <a:gd name="T98" fmla="*/ 0 w 21283"/>
                  <a:gd name="T99" fmla="*/ 0 h 19867"/>
                  <a:gd name="T100" fmla="*/ 0 w 21283"/>
                  <a:gd name="T101" fmla="*/ 0 h 198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283"/>
                  <a:gd name="T154" fmla="*/ 0 h 19867"/>
                  <a:gd name="T155" fmla="*/ 21283 w 21283"/>
                  <a:gd name="T156" fmla="*/ 19867 h 198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283" h="19867">
                    <a:moveTo>
                      <a:pt x="14844" y="1292"/>
                    </a:moveTo>
                    <a:cubicBezTo>
                      <a:pt x="15490" y="1664"/>
                      <a:pt x="15988" y="2012"/>
                      <a:pt x="16684" y="2633"/>
                    </a:cubicBezTo>
                    <a:cubicBezTo>
                      <a:pt x="17206" y="3154"/>
                      <a:pt x="17206" y="3154"/>
                      <a:pt x="17206" y="3154"/>
                    </a:cubicBezTo>
                    <a:cubicBezTo>
                      <a:pt x="17380" y="3353"/>
                      <a:pt x="17629" y="3626"/>
                      <a:pt x="17803" y="3850"/>
                    </a:cubicBezTo>
                    <a:cubicBezTo>
                      <a:pt x="18250" y="4446"/>
                      <a:pt x="18250" y="4446"/>
                      <a:pt x="18250" y="4446"/>
                    </a:cubicBezTo>
                    <a:cubicBezTo>
                      <a:pt x="18374" y="4669"/>
                      <a:pt x="18573" y="4967"/>
                      <a:pt x="18698" y="5191"/>
                    </a:cubicBezTo>
                    <a:cubicBezTo>
                      <a:pt x="19021" y="5886"/>
                      <a:pt x="19021" y="5886"/>
                      <a:pt x="19021" y="5886"/>
                    </a:cubicBezTo>
                    <a:cubicBezTo>
                      <a:pt x="19120" y="6134"/>
                      <a:pt x="19270" y="6432"/>
                      <a:pt x="19344" y="6681"/>
                    </a:cubicBezTo>
                    <a:cubicBezTo>
                      <a:pt x="19568" y="7426"/>
                      <a:pt x="19568" y="7426"/>
                      <a:pt x="19568" y="7426"/>
                    </a:cubicBezTo>
                    <a:cubicBezTo>
                      <a:pt x="19618" y="7674"/>
                      <a:pt x="19717" y="8022"/>
                      <a:pt x="19742" y="8270"/>
                    </a:cubicBezTo>
                    <a:cubicBezTo>
                      <a:pt x="19841" y="9065"/>
                      <a:pt x="19841" y="9065"/>
                      <a:pt x="19841" y="9065"/>
                    </a:cubicBezTo>
                    <a:cubicBezTo>
                      <a:pt x="19866" y="9338"/>
                      <a:pt x="19891" y="9685"/>
                      <a:pt x="19891" y="9959"/>
                    </a:cubicBezTo>
                    <a:cubicBezTo>
                      <a:pt x="19866" y="10753"/>
                      <a:pt x="19866" y="10753"/>
                      <a:pt x="19866" y="10753"/>
                    </a:cubicBezTo>
                    <a:cubicBezTo>
                      <a:pt x="19817" y="11051"/>
                      <a:pt x="19767" y="11449"/>
                      <a:pt x="19717" y="11722"/>
                    </a:cubicBezTo>
                    <a:cubicBezTo>
                      <a:pt x="19543" y="12492"/>
                      <a:pt x="19543" y="12492"/>
                      <a:pt x="19543" y="12492"/>
                    </a:cubicBezTo>
                    <a:cubicBezTo>
                      <a:pt x="19468" y="12740"/>
                      <a:pt x="19394" y="13063"/>
                      <a:pt x="19294" y="13311"/>
                    </a:cubicBezTo>
                    <a:cubicBezTo>
                      <a:pt x="18996" y="14031"/>
                      <a:pt x="18996" y="14031"/>
                      <a:pt x="18996" y="14031"/>
                    </a:cubicBezTo>
                    <a:cubicBezTo>
                      <a:pt x="18897" y="14255"/>
                      <a:pt x="18747" y="14553"/>
                      <a:pt x="18623" y="14776"/>
                    </a:cubicBezTo>
                    <a:cubicBezTo>
                      <a:pt x="18225" y="15422"/>
                      <a:pt x="18225" y="15422"/>
                      <a:pt x="18225" y="15422"/>
                    </a:cubicBezTo>
                    <a:cubicBezTo>
                      <a:pt x="18076" y="15645"/>
                      <a:pt x="17877" y="15919"/>
                      <a:pt x="17703" y="16142"/>
                    </a:cubicBezTo>
                    <a:cubicBezTo>
                      <a:pt x="17231" y="16688"/>
                      <a:pt x="17231" y="16688"/>
                      <a:pt x="17231" y="16688"/>
                    </a:cubicBezTo>
                    <a:cubicBezTo>
                      <a:pt x="17032" y="16887"/>
                      <a:pt x="16783" y="17135"/>
                      <a:pt x="16584" y="17334"/>
                    </a:cubicBezTo>
                    <a:cubicBezTo>
                      <a:pt x="16062" y="17756"/>
                      <a:pt x="16062" y="17756"/>
                      <a:pt x="16062" y="17756"/>
                    </a:cubicBezTo>
                    <a:cubicBezTo>
                      <a:pt x="15813" y="17955"/>
                      <a:pt x="15490" y="18178"/>
                      <a:pt x="15242" y="18352"/>
                    </a:cubicBezTo>
                    <a:cubicBezTo>
                      <a:pt x="14744" y="18650"/>
                      <a:pt x="14744" y="18650"/>
                      <a:pt x="14744" y="18650"/>
                    </a:cubicBezTo>
                    <a:cubicBezTo>
                      <a:pt x="14073" y="18973"/>
                      <a:pt x="14048" y="18998"/>
                      <a:pt x="13601" y="19172"/>
                    </a:cubicBezTo>
                    <a:cubicBezTo>
                      <a:pt x="13252" y="19296"/>
                      <a:pt x="13252" y="19296"/>
                      <a:pt x="13252" y="19296"/>
                    </a:cubicBezTo>
                    <a:cubicBezTo>
                      <a:pt x="12730" y="19470"/>
                      <a:pt x="12233" y="19644"/>
                      <a:pt x="11263" y="19793"/>
                    </a:cubicBezTo>
                    <a:cubicBezTo>
                      <a:pt x="11015" y="19817"/>
                      <a:pt x="11015" y="19817"/>
                      <a:pt x="11015" y="19817"/>
                    </a:cubicBezTo>
                    <a:cubicBezTo>
                      <a:pt x="10940" y="19817"/>
                      <a:pt x="10841" y="19842"/>
                      <a:pt x="10766" y="19842"/>
                    </a:cubicBezTo>
                    <a:cubicBezTo>
                      <a:pt x="10517" y="19842"/>
                      <a:pt x="10517" y="19842"/>
                      <a:pt x="10517" y="19842"/>
                    </a:cubicBezTo>
                    <a:cubicBezTo>
                      <a:pt x="10468" y="19867"/>
                      <a:pt x="10368" y="19867"/>
                      <a:pt x="10294" y="19867"/>
                    </a:cubicBezTo>
                    <a:cubicBezTo>
                      <a:pt x="10070" y="19867"/>
                      <a:pt x="10070" y="19867"/>
                      <a:pt x="10070" y="19867"/>
                    </a:cubicBezTo>
                    <a:cubicBezTo>
                      <a:pt x="10020" y="19867"/>
                      <a:pt x="9921" y="19867"/>
                      <a:pt x="9871" y="19867"/>
                    </a:cubicBezTo>
                    <a:cubicBezTo>
                      <a:pt x="9647" y="19867"/>
                      <a:pt x="9647" y="19867"/>
                      <a:pt x="9647" y="19867"/>
                    </a:cubicBezTo>
                    <a:cubicBezTo>
                      <a:pt x="9573" y="19867"/>
                      <a:pt x="9498" y="19867"/>
                      <a:pt x="9423" y="19867"/>
                    </a:cubicBezTo>
                    <a:cubicBezTo>
                      <a:pt x="9200" y="19842"/>
                      <a:pt x="9200" y="19842"/>
                      <a:pt x="9200" y="19842"/>
                    </a:cubicBezTo>
                    <a:cubicBezTo>
                      <a:pt x="9150" y="19842"/>
                      <a:pt x="9051" y="19817"/>
                      <a:pt x="8976" y="19817"/>
                    </a:cubicBezTo>
                    <a:cubicBezTo>
                      <a:pt x="8752" y="19793"/>
                      <a:pt x="8752" y="19793"/>
                      <a:pt x="8752" y="19793"/>
                    </a:cubicBezTo>
                    <a:cubicBezTo>
                      <a:pt x="8678" y="19793"/>
                      <a:pt x="8553" y="19768"/>
                      <a:pt x="8479" y="19768"/>
                    </a:cubicBezTo>
                    <a:cubicBezTo>
                      <a:pt x="8205" y="19718"/>
                      <a:pt x="8205" y="19718"/>
                      <a:pt x="8205" y="19718"/>
                    </a:cubicBezTo>
                    <a:cubicBezTo>
                      <a:pt x="8131" y="19693"/>
                      <a:pt x="8006" y="19693"/>
                      <a:pt x="7932" y="19668"/>
                    </a:cubicBezTo>
                    <a:cubicBezTo>
                      <a:pt x="7584" y="19594"/>
                      <a:pt x="7584" y="19594"/>
                      <a:pt x="7584" y="19594"/>
                    </a:cubicBezTo>
                    <a:cubicBezTo>
                      <a:pt x="7484" y="19569"/>
                      <a:pt x="7335" y="19519"/>
                      <a:pt x="7235" y="19495"/>
                    </a:cubicBezTo>
                    <a:cubicBezTo>
                      <a:pt x="6813" y="19370"/>
                      <a:pt x="6813" y="19370"/>
                      <a:pt x="6813" y="19370"/>
                    </a:cubicBezTo>
                    <a:cubicBezTo>
                      <a:pt x="6664" y="19321"/>
                      <a:pt x="6465" y="19246"/>
                      <a:pt x="6316" y="19197"/>
                    </a:cubicBezTo>
                    <a:cubicBezTo>
                      <a:pt x="5818" y="18973"/>
                      <a:pt x="5818" y="18973"/>
                      <a:pt x="5818" y="18973"/>
                    </a:cubicBezTo>
                    <a:cubicBezTo>
                      <a:pt x="5570" y="18849"/>
                      <a:pt x="5271" y="18700"/>
                      <a:pt x="5047" y="18576"/>
                    </a:cubicBezTo>
                    <a:cubicBezTo>
                      <a:pt x="4476" y="18228"/>
                      <a:pt x="4476" y="18228"/>
                      <a:pt x="4476" y="18228"/>
                    </a:cubicBezTo>
                    <a:cubicBezTo>
                      <a:pt x="4202" y="18054"/>
                      <a:pt x="3879" y="17806"/>
                      <a:pt x="3630" y="17607"/>
                    </a:cubicBezTo>
                    <a:cubicBezTo>
                      <a:pt x="3083" y="17135"/>
                      <a:pt x="3083" y="17135"/>
                      <a:pt x="3083" y="17135"/>
                    </a:cubicBezTo>
                    <a:cubicBezTo>
                      <a:pt x="2884" y="16912"/>
                      <a:pt x="2611" y="16664"/>
                      <a:pt x="2437" y="16440"/>
                    </a:cubicBezTo>
                    <a:cubicBezTo>
                      <a:pt x="1964" y="15869"/>
                      <a:pt x="1964" y="15869"/>
                      <a:pt x="1964" y="15869"/>
                    </a:cubicBezTo>
                    <a:cubicBezTo>
                      <a:pt x="1815" y="15645"/>
                      <a:pt x="1616" y="15372"/>
                      <a:pt x="1467" y="15149"/>
                    </a:cubicBezTo>
                    <a:cubicBezTo>
                      <a:pt x="1094" y="14478"/>
                      <a:pt x="1094" y="14478"/>
                      <a:pt x="1094" y="14478"/>
                    </a:cubicBezTo>
                    <a:cubicBezTo>
                      <a:pt x="995" y="14255"/>
                      <a:pt x="846" y="13932"/>
                      <a:pt x="746" y="13708"/>
                    </a:cubicBezTo>
                    <a:cubicBezTo>
                      <a:pt x="473" y="12963"/>
                      <a:pt x="473" y="12963"/>
                      <a:pt x="473" y="12963"/>
                    </a:cubicBezTo>
                    <a:cubicBezTo>
                      <a:pt x="398" y="12715"/>
                      <a:pt x="299" y="12392"/>
                      <a:pt x="249" y="12144"/>
                    </a:cubicBezTo>
                    <a:cubicBezTo>
                      <a:pt x="100" y="11374"/>
                      <a:pt x="100" y="11374"/>
                      <a:pt x="100" y="11374"/>
                    </a:cubicBezTo>
                    <a:cubicBezTo>
                      <a:pt x="50" y="10927"/>
                      <a:pt x="0" y="10356"/>
                      <a:pt x="0" y="9909"/>
                    </a:cubicBezTo>
                    <a:cubicBezTo>
                      <a:pt x="25" y="9114"/>
                      <a:pt x="25" y="9114"/>
                      <a:pt x="25" y="9114"/>
                    </a:cubicBezTo>
                    <a:cubicBezTo>
                      <a:pt x="50" y="8841"/>
                      <a:pt x="100" y="8493"/>
                      <a:pt x="149" y="8245"/>
                    </a:cubicBezTo>
                    <a:cubicBezTo>
                      <a:pt x="299" y="7475"/>
                      <a:pt x="299" y="7475"/>
                      <a:pt x="299" y="7475"/>
                    </a:cubicBezTo>
                    <a:cubicBezTo>
                      <a:pt x="373" y="7227"/>
                      <a:pt x="473" y="6904"/>
                      <a:pt x="547" y="6656"/>
                    </a:cubicBezTo>
                    <a:cubicBezTo>
                      <a:pt x="846" y="5936"/>
                      <a:pt x="846" y="5936"/>
                      <a:pt x="846" y="5936"/>
                    </a:cubicBezTo>
                    <a:cubicBezTo>
                      <a:pt x="945" y="5712"/>
                      <a:pt x="1094" y="5389"/>
                      <a:pt x="1218" y="5166"/>
                    </a:cubicBezTo>
                    <a:cubicBezTo>
                      <a:pt x="1591" y="4520"/>
                      <a:pt x="1591" y="4520"/>
                      <a:pt x="1591" y="4520"/>
                    </a:cubicBezTo>
                    <a:cubicBezTo>
                      <a:pt x="1741" y="4297"/>
                      <a:pt x="1940" y="4023"/>
                      <a:pt x="2114" y="3825"/>
                    </a:cubicBezTo>
                    <a:cubicBezTo>
                      <a:pt x="2586" y="3254"/>
                      <a:pt x="2586" y="3254"/>
                      <a:pt x="2586" y="3254"/>
                    </a:cubicBezTo>
                    <a:cubicBezTo>
                      <a:pt x="2760" y="3055"/>
                      <a:pt x="3034" y="2807"/>
                      <a:pt x="3232" y="2608"/>
                    </a:cubicBezTo>
                    <a:cubicBezTo>
                      <a:pt x="3755" y="2161"/>
                      <a:pt x="3755" y="2161"/>
                      <a:pt x="3755" y="2161"/>
                    </a:cubicBezTo>
                    <a:cubicBezTo>
                      <a:pt x="3978" y="1987"/>
                      <a:pt x="4302" y="1739"/>
                      <a:pt x="4550" y="1590"/>
                    </a:cubicBezTo>
                    <a:cubicBezTo>
                      <a:pt x="5072" y="1267"/>
                      <a:pt x="5072" y="1267"/>
                      <a:pt x="5072" y="1267"/>
                    </a:cubicBezTo>
                    <a:cubicBezTo>
                      <a:pt x="5744" y="919"/>
                      <a:pt x="5769" y="919"/>
                      <a:pt x="6166" y="745"/>
                    </a:cubicBezTo>
                    <a:cubicBezTo>
                      <a:pt x="6539" y="596"/>
                      <a:pt x="6539" y="596"/>
                      <a:pt x="6539" y="596"/>
                    </a:cubicBezTo>
                    <a:cubicBezTo>
                      <a:pt x="7186" y="373"/>
                      <a:pt x="7658" y="224"/>
                      <a:pt x="8603" y="75"/>
                    </a:cubicBezTo>
                    <a:cubicBezTo>
                      <a:pt x="8876" y="50"/>
                      <a:pt x="8876" y="50"/>
                      <a:pt x="8876" y="50"/>
                    </a:cubicBezTo>
                    <a:cubicBezTo>
                      <a:pt x="8951" y="50"/>
                      <a:pt x="9051" y="25"/>
                      <a:pt x="9125" y="25"/>
                    </a:cubicBezTo>
                    <a:cubicBezTo>
                      <a:pt x="9349" y="25"/>
                      <a:pt x="9349" y="25"/>
                      <a:pt x="9349" y="25"/>
                    </a:cubicBezTo>
                    <a:cubicBezTo>
                      <a:pt x="9423" y="0"/>
                      <a:pt x="9523" y="0"/>
                      <a:pt x="9573" y="0"/>
                    </a:cubicBezTo>
                    <a:cubicBezTo>
                      <a:pt x="9796" y="0"/>
                      <a:pt x="9796" y="0"/>
                      <a:pt x="9796" y="0"/>
                    </a:cubicBezTo>
                    <a:cubicBezTo>
                      <a:pt x="9871" y="0"/>
                      <a:pt x="9946" y="0"/>
                      <a:pt x="10020" y="0"/>
                    </a:cubicBezTo>
                    <a:cubicBezTo>
                      <a:pt x="10244" y="0"/>
                      <a:pt x="10244" y="0"/>
                      <a:pt x="10244" y="0"/>
                    </a:cubicBezTo>
                    <a:cubicBezTo>
                      <a:pt x="10294" y="0"/>
                      <a:pt x="10393" y="0"/>
                      <a:pt x="10443" y="0"/>
                    </a:cubicBezTo>
                    <a:cubicBezTo>
                      <a:pt x="10667" y="25"/>
                      <a:pt x="10667" y="25"/>
                      <a:pt x="10667" y="25"/>
                    </a:cubicBezTo>
                    <a:cubicBezTo>
                      <a:pt x="10741" y="25"/>
                      <a:pt x="10841" y="25"/>
                      <a:pt x="10890" y="50"/>
                    </a:cubicBezTo>
                    <a:cubicBezTo>
                      <a:pt x="11139" y="75"/>
                      <a:pt x="11139" y="75"/>
                      <a:pt x="11139" y="75"/>
                    </a:cubicBezTo>
                    <a:cubicBezTo>
                      <a:pt x="11214" y="75"/>
                      <a:pt x="11313" y="100"/>
                      <a:pt x="11388" y="100"/>
                    </a:cubicBezTo>
                    <a:cubicBezTo>
                      <a:pt x="11661" y="149"/>
                      <a:pt x="11661" y="149"/>
                      <a:pt x="11661" y="149"/>
                    </a:cubicBezTo>
                    <a:cubicBezTo>
                      <a:pt x="11761" y="174"/>
                      <a:pt x="11885" y="174"/>
                      <a:pt x="11960" y="199"/>
                    </a:cubicBezTo>
                    <a:cubicBezTo>
                      <a:pt x="12283" y="274"/>
                      <a:pt x="12283" y="274"/>
                      <a:pt x="12283" y="274"/>
                    </a:cubicBezTo>
                    <a:cubicBezTo>
                      <a:pt x="12407" y="298"/>
                      <a:pt x="12556" y="348"/>
                      <a:pt x="12656" y="373"/>
                    </a:cubicBezTo>
                    <a:cubicBezTo>
                      <a:pt x="13078" y="497"/>
                      <a:pt x="13078" y="497"/>
                      <a:pt x="13078" y="497"/>
                    </a:cubicBezTo>
                    <a:cubicBezTo>
                      <a:pt x="13228" y="547"/>
                      <a:pt x="13427" y="621"/>
                      <a:pt x="13576" y="671"/>
                    </a:cubicBezTo>
                    <a:cubicBezTo>
                      <a:pt x="14073" y="894"/>
                      <a:pt x="14073" y="894"/>
                      <a:pt x="14073" y="894"/>
                    </a:cubicBezTo>
                    <a:cubicBezTo>
                      <a:pt x="14322" y="1019"/>
                      <a:pt x="14620" y="1168"/>
                      <a:pt x="14844" y="1292"/>
                    </a:cubicBezTo>
                    <a:cubicBezTo>
                      <a:pt x="13451" y="497"/>
                      <a:pt x="11761" y="149"/>
                      <a:pt x="9970" y="398"/>
                    </a:cubicBezTo>
                    <a:cubicBezTo>
                      <a:pt x="9970" y="398"/>
                      <a:pt x="9970" y="398"/>
                      <a:pt x="9970" y="398"/>
                    </a:cubicBezTo>
                    <a:cubicBezTo>
                      <a:pt x="1293" y="2956"/>
                      <a:pt x="4351" y="12268"/>
                      <a:pt x="9672" y="14900"/>
                    </a:cubicBezTo>
                    <a:cubicBezTo>
                      <a:pt x="15689" y="17880"/>
                      <a:pt x="21283" y="13112"/>
                      <a:pt x="19294" y="6681"/>
                    </a:cubicBezTo>
                    <a:cubicBezTo>
                      <a:pt x="18548" y="4297"/>
                      <a:pt x="16385" y="348"/>
                      <a:pt x="9970" y="398"/>
                    </a:cubicBezTo>
                    <a:cubicBezTo>
                      <a:pt x="11761" y="149"/>
                      <a:pt x="13451" y="497"/>
                      <a:pt x="14844" y="1292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69" name="Freeform 119"/>
              <p:cNvSpPr>
                <a:spLocks noChangeAspect="1"/>
              </p:cNvSpPr>
              <p:nvPr/>
            </p:nvSpPr>
            <p:spPr bwMode="auto">
              <a:xfrm>
                <a:off x="2298" y="1480"/>
                <a:ext cx="1232" cy="1278"/>
              </a:xfrm>
              <a:custGeom>
                <a:avLst/>
                <a:gdLst>
                  <a:gd name="T0" fmla="*/ 0 w 20533"/>
                  <a:gd name="T1" fmla="*/ 0 h 21300"/>
                  <a:gd name="T2" fmla="*/ 0 w 20533"/>
                  <a:gd name="T3" fmla="*/ 0 h 21300"/>
                  <a:gd name="T4" fmla="*/ 0 w 20533"/>
                  <a:gd name="T5" fmla="*/ 0 h 21300"/>
                  <a:gd name="T6" fmla="*/ 0 w 20533"/>
                  <a:gd name="T7" fmla="*/ 0 h 21300"/>
                  <a:gd name="T8" fmla="*/ 0 w 20533"/>
                  <a:gd name="T9" fmla="*/ 0 h 21300"/>
                  <a:gd name="T10" fmla="*/ 0 w 20533"/>
                  <a:gd name="T11" fmla="*/ 0 h 21300"/>
                  <a:gd name="T12" fmla="*/ 0 w 20533"/>
                  <a:gd name="T13" fmla="*/ 0 h 21300"/>
                  <a:gd name="T14" fmla="*/ 0 w 20533"/>
                  <a:gd name="T15" fmla="*/ 0 h 21300"/>
                  <a:gd name="T16" fmla="*/ 0 w 20533"/>
                  <a:gd name="T17" fmla="*/ 0 h 21300"/>
                  <a:gd name="T18" fmla="*/ 0 w 20533"/>
                  <a:gd name="T19" fmla="*/ 0 h 21300"/>
                  <a:gd name="T20" fmla="*/ 0 w 20533"/>
                  <a:gd name="T21" fmla="*/ 0 h 21300"/>
                  <a:gd name="T22" fmla="*/ 0 w 20533"/>
                  <a:gd name="T23" fmla="*/ 0 h 21300"/>
                  <a:gd name="T24" fmla="*/ 0 w 20533"/>
                  <a:gd name="T25" fmla="*/ 0 h 21300"/>
                  <a:gd name="T26" fmla="*/ 0 w 20533"/>
                  <a:gd name="T27" fmla="*/ 0 h 21300"/>
                  <a:gd name="T28" fmla="*/ 0 w 20533"/>
                  <a:gd name="T29" fmla="*/ 0 h 21300"/>
                  <a:gd name="T30" fmla="*/ 0 w 20533"/>
                  <a:gd name="T31" fmla="*/ 0 h 21300"/>
                  <a:gd name="T32" fmla="*/ 0 w 20533"/>
                  <a:gd name="T33" fmla="*/ 0 h 21300"/>
                  <a:gd name="T34" fmla="*/ 0 w 20533"/>
                  <a:gd name="T35" fmla="*/ 0 h 21300"/>
                  <a:gd name="T36" fmla="*/ 0 w 20533"/>
                  <a:gd name="T37" fmla="*/ 0 h 21300"/>
                  <a:gd name="T38" fmla="*/ 0 w 20533"/>
                  <a:gd name="T39" fmla="*/ 0 h 21300"/>
                  <a:gd name="T40" fmla="*/ 0 w 20533"/>
                  <a:gd name="T41" fmla="*/ 0 h 21300"/>
                  <a:gd name="T42" fmla="*/ 0 w 20533"/>
                  <a:gd name="T43" fmla="*/ 0 h 21300"/>
                  <a:gd name="T44" fmla="*/ 0 w 20533"/>
                  <a:gd name="T45" fmla="*/ 0 h 21300"/>
                  <a:gd name="T46" fmla="*/ 0 w 20533"/>
                  <a:gd name="T47" fmla="*/ 0 h 21300"/>
                  <a:gd name="T48" fmla="*/ 0 w 20533"/>
                  <a:gd name="T49" fmla="*/ 0 h 21300"/>
                  <a:gd name="T50" fmla="*/ 0 w 20533"/>
                  <a:gd name="T51" fmla="*/ 0 h 21300"/>
                  <a:gd name="T52" fmla="*/ 0 w 20533"/>
                  <a:gd name="T53" fmla="*/ 0 h 21300"/>
                  <a:gd name="T54" fmla="*/ 0 w 20533"/>
                  <a:gd name="T55" fmla="*/ 0 h 21300"/>
                  <a:gd name="T56" fmla="*/ 0 w 20533"/>
                  <a:gd name="T57" fmla="*/ 0 h 21300"/>
                  <a:gd name="T58" fmla="*/ 0 w 20533"/>
                  <a:gd name="T59" fmla="*/ 0 h 21300"/>
                  <a:gd name="T60" fmla="*/ 0 w 20533"/>
                  <a:gd name="T61" fmla="*/ 0 h 21300"/>
                  <a:gd name="T62" fmla="*/ 0 w 20533"/>
                  <a:gd name="T63" fmla="*/ 0 h 21300"/>
                  <a:gd name="T64" fmla="*/ 0 w 20533"/>
                  <a:gd name="T65" fmla="*/ 0 h 21300"/>
                  <a:gd name="T66" fmla="*/ 0 w 20533"/>
                  <a:gd name="T67" fmla="*/ 0 h 21300"/>
                  <a:gd name="T68" fmla="*/ 0 w 20533"/>
                  <a:gd name="T69" fmla="*/ 0 h 21300"/>
                  <a:gd name="T70" fmla="*/ 0 w 20533"/>
                  <a:gd name="T71" fmla="*/ 0 h 21300"/>
                  <a:gd name="T72" fmla="*/ 0 w 20533"/>
                  <a:gd name="T73" fmla="*/ 0 h 21300"/>
                  <a:gd name="T74" fmla="*/ 0 w 20533"/>
                  <a:gd name="T75" fmla="*/ 0 h 21300"/>
                  <a:gd name="T76" fmla="*/ 0 w 20533"/>
                  <a:gd name="T77" fmla="*/ 0 h 21300"/>
                  <a:gd name="T78" fmla="*/ 0 w 20533"/>
                  <a:gd name="T79" fmla="*/ 0 h 21300"/>
                  <a:gd name="T80" fmla="*/ 0 w 20533"/>
                  <a:gd name="T81" fmla="*/ 0 h 21300"/>
                  <a:gd name="T82" fmla="*/ 0 w 20533"/>
                  <a:gd name="T83" fmla="*/ 0 h 21300"/>
                  <a:gd name="T84" fmla="*/ 0 w 20533"/>
                  <a:gd name="T85" fmla="*/ 0 h 21300"/>
                  <a:gd name="T86" fmla="*/ 0 w 20533"/>
                  <a:gd name="T87" fmla="*/ 0 h 21300"/>
                  <a:gd name="T88" fmla="*/ 0 w 20533"/>
                  <a:gd name="T89" fmla="*/ 0 h 21300"/>
                  <a:gd name="T90" fmla="*/ 0 w 20533"/>
                  <a:gd name="T91" fmla="*/ 0 h 21300"/>
                  <a:gd name="T92" fmla="*/ 0 w 20533"/>
                  <a:gd name="T93" fmla="*/ 0 h 21300"/>
                  <a:gd name="T94" fmla="*/ 0 w 20533"/>
                  <a:gd name="T95" fmla="*/ 0 h 21300"/>
                  <a:gd name="T96" fmla="*/ 0 w 20533"/>
                  <a:gd name="T97" fmla="*/ 0 h 21300"/>
                  <a:gd name="T98" fmla="*/ 0 w 20533"/>
                  <a:gd name="T99" fmla="*/ 0 h 21300"/>
                  <a:gd name="T100" fmla="*/ 0 w 20533"/>
                  <a:gd name="T101" fmla="*/ 0 h 213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0533"/>
                  <a:gd name="T154" fmla="*/ 0 h 21300"/>
                  <a:gd name="T155" fmla="*/ 20533 w 20533"/>
                  <a:gd name="T156" fmla="*/ 21300 h 213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0533" h="21300">
                    <a:moveTo>
                      <a:pt x="14841" y="2731"/>
                    </a:moveTo>
                    <a:cubicBezTo>
                      <a:pt x="15487" y="3103"/>
                      <a:pt x="15984" y="3451"/>
                      <a:pt x="16680" y="4071"/>
                    </a:cubicBezTo>
                    <a:cubicBezTo>
                      <a:pt x="17202" y="4593"/>
                      <a:pt x="17202" y="4593"/>
                      <a:pt x="17202" y="4593"/>
                    </a:cubicBezTo>
                    <a:cubicBezTo>
                      <a:pt x="17376" y="4791"/>
                      <a:pt x="17625" y="5064"/>
                      <a:pt x="17799" y="5288"/>
                    </a:cubicBezTo>
                    <a:cubicBezTo>
                      <a:pt x="18246" y="5884"/>
                      <a:pt x="18246" y="5884"/>
                      <a:pt x="18246" y="5884"/>
                    </a:cubicBezTo>
                    <a:cubicBezTo>
                      <a:pt x="18371" y="6107"/>
                      <a:pt x="18570" y="6405"/>
                      <a:pt x="18694" y="6628"/>
                    </a:cubicBezTo>
                    <a:cubicBezTo>
                      <a:pt x="19017" y="7324"/>
                      <a:pt x="19017" y="7324"/>
                      <a:pt x="19017" y="7324"/>
                    </a:cubicBezTo>
                    <a:cubicBezTo>
                      <a:pt x="19117" y="7572"/>
                      <a:pt x="19266" y="7870"/>
                      <a:pt x="19340" y="8118"/>
                    </a:cubicBezTo>
                    <a:cubicBezTo>
                      <a:pt x="19564" y="8863"/>
                      <a:pt x="19564" y="8863"/>
                      <a:pt x="19564" y="8863"/>
                    </a:cubicBezTo>
                    <a:cubicBezTo>
                      <a:pt x="19614" y="9111"/>
                      <a:pt x="19713" y="9459"/>
                      <a:pt x="19738" y="9707"/>
                    </a:cubicBezTo>
                    <a:cubicBezTo>
                      <a:pt x="19837" y="10501"/>
                      <a:pt x="19837" y="10501"/>
                      <a:pt x="19837" y="10501"/>
                    </a:cubicBezTo>
                    <a:cubicBezTo>
                      <a:pt x="19862" y="10774"/>
                      <a:pt x="19887" y="11122"/>
                      <a:pt x="19887" y="11395"/>
                    </a:cubicBezTo>
                    <a:cubicBezTo>
                      <a:pt x="19862" y="12189"/>
                      <a:pt x="19862" y="12189"/>
                      <a:pt x="19862" y="12189"/>
                    </a:cubicBezTo>
                    <a:cubicBezTo>
                      <a:pt x="19813" y="12487"/>
                      <a:pt x="19763" y="12884"/>
                      <a:pt x="19713" y="13157"/>
                    </a:cubicBezTo>
                    <a:cubicBezTo>
                      <a:pt x="19539" y="13927"/>
                      <a:pt x="19539" y="13927"/>
                      <a:pt x="19539" y="13927"/>
                    </a:cubicBezTo>
                    <a:cubicBezTo>
                      <a:pt x="19465" y="14175"/>
                      <a:pt x="19390" y="14498"/>
                      <a:pt x="19291" y="14746"/>
                    </a:cubicBezTo>
                    <a:cubicBezTo>
                      <a:pt x="18992" y="15466"/>
                      <a:pt x="18992" y="15466"/>
                      <a:pt x="18992" y="15466"/>
                    </a:cubicBezTo>
                    <a:cubicBezTo>
                      <a:pt x="18893" y="15690"/>
                      <a:pt x="18744" y="15988"/>
                      <a:pt x="18619" y="16211"/>
                    </a:cubicBezTo>
                    <a:cubicBezTo>
                      <a:pt x="18222" y="16856"/>
                      <a:pt x="18222" y="16856"/>
                      <a:pt x="18222" y="16856"/>
                    </a:cubicBezTo>
                    <a:cubicBezTo>
                      <a:pt x="18072" y="17080"/>
                      <a:pt x="17874" y="17353"/>
                      <a:pt x="17700" y="17576"/>
                    </a:cubicBezTo>
                    <a:cubicBezTo>
                      <a:pt x="17227" y="18123"/>
                      <a:pt x="17227" y="18123"/>
                      <a:pt x="17227" y="18123"/>
                    </a:cubicBezTo>
                    <a:cubicBezTo>
                      <a:pt x="17028" y="18321"/>
                      <a:pt x="16780" y="18569"/>
                      <a:pt x="16581" y="18768"/>
                    </a:cubicBezTo>
                    <a:cubicBezTo>
                      <a:pt x="16059" y="19190"/>
                      <a:pt x="16059" y="19190"/>
                      <a:pt x="16059" y="19190"/>
                    </a:cubicBezTo>
                    <a:cubicBezTo>
                      <a:pt x="15810" y="19389"/>
                      <a:pt x="15487" y="19612"/>
                      <a:pt x="15239" y="19786"/>
                    </a:cubicBezTo>
                    <a:cubicBezTo>
                      <a:pt x="14741" y="20084"/>
                      <a:pt x="14741" y="20084"/>
                      <a:pt x="14741" y="20084"/>
                    </a:cubicBezTo>
                    <a:cubicBezTo>
                      <a:pt x="14070" y="20406"/>
                      <a:pt x="14045" y="20431"/>
                      <a:pt x="13598" y="20605"/>
                    </a:cubicBezTo>
                    <a:cubicBezTo>
                      <a:pt x="13250" y="20729"/>
                      <a:pt x="13250" y="20729"/>
                      <a:pt x="13250" y="20729"/>
                    </a:cubicBezTo>
                    <a:cubicBezTo>
                      <a:pt x="12728" y="20903"/>
                      <a:pt x="12231" y="21077"/>
                      <a:pt x="11261" y="21226"/>
                    </a:cubicBezTo>
                    <a:cubicBezTo>
                      <a:pt x="11013" y="21250"/>
                      <a:pt x="11013" y="21250"/>
                      <a:pt x="11013" y="21250"/>
                    </a:cubicBezTo>
                    <a:cubicBezTo>
                      <a:pt x="10938" y="21250"/>
                      <a:pt x="10839" y="21275"/>
                      <a:pt x="10764" y="21275"/>
                    </a:cubicBezTo>
                    <a:cubicBezTo>
                      <a:pt x="10515" y="21275"/>
                      <a:pt x="10515" y="21275"/>
                      <a:pt x="10515" y="21275"/>
                    </a:cubicBezTo>
                    <a:cubicBezTo>
                      <a:pt x="10466" y="21300"/>
                      <a:pt x="10366" y="21300"/>
                      <a:pt x="10292" y="21300"/>
                    </a:cubicBezTo>
                    <a:cubicBezTo>
                      <a:pt x="10068" y="21300"/>
                      <a:pt x="10068" y="21300"/>
                      <a:pt x="10068" y="21300"/>
                    </a:cubicBezTo>
                    <a:cubicBezTo>
                      <a:pt x="10018" y="21300"/>
                      <a:pt x="9919" y="21300"/>
                      <a:pt x="9869" y="21300"/>
                    </a:cubicBezTo>
                    <a:cubicBezTo>
                      <a:pt x="9645" y="21300"/>
                      <a:pt x="9645" y="21300"/>
                      <a:pt x="9645" y="21300"/>
                    </a:cubicBezTo>
                    <a:cubicBezTo>
                      <a:pt x="9571" y="21300"/>
                      <a:pt x="9496" y="21300"/>
                      <a:pt x="9422" y="21300"/>
                    </a:cubicBezTo>
                    <a:cubicBezTo>
                      <a:pt x="9198" y="21275"/>
                      <a:pt x="9198" y="21275"/>
                      <a:pt x="9198" y="21275"/>
                    </a:cubicBezTo>
                    <a:cubicBezTo>
                      <a:pt x="9148" y="21275"/>
                      <a:pt x="9049" y="21250"/>
                      <a:pt x="8974" y="21250"/>
                    </a:cubicBezTo>
                    <a:cubicBezTo>
                      <a:pt x="8750" y="21226"/>
                      <a:pt x="8750" y="21226"/>
                      <a:pt x="8750" y="21226"/>
                    </a:cubicBezTo>
                    <a:cubicBezTo>
                      <a:pt x="8676" y="21226"/>
                      <a:pt x="8552" y="21201"/>
                      <a:pt x="8477" y="21201"/>
                    </a:cubicBezTo>
                    <a:cubicBezTo>
                      <a:pt x="8204" y="21151"/>
                      <a:pt x="8204" y="21151"/>
                      <a:pt x="8204" y="21151"/>
                    </a:cubicBezTo>
                    <a:cubicBezTo>
                      <a:pt x="8129" y="21126"/>
                      <a:pt x="8005" y="21126"/>
                      <a:pt x="7930" y="21102"/>
                    </a:cubicBezTo>
                    <a:cubicBezTo>
                      <a:pt x="7582" y="21027"/>
                      <a:pt x="7582" y="21027"/>
                      <a:pt x="7582" y="21027"/>
                    </a:cubicBezTo>
                    <a:cubicBezTo>
                      <a:pt x="7483" y="21002"/>
                      <a:pt x="7333" y="20953"/>
                      <a:pt x="7234" y="20928"/>
                    </a:cubicBezTo>
                    <a:cubicBezTo>
                      <a:pt x="6811" y="20804"/>
                      <a:pt x="6811" y="20804"/>
                      <a:pt x="6811" y="20804"/>
                    </a:cubicBezTo>
                    <a:cubicBezTo>
                      <a:pt x="6662" y="20754"/>
                      <a:pt x="6463" y="20680"/>
                      <a:pt x="6314" y="20630"/>
                    </a:cubicBezTo>
                    <a:cubicBezTo>
                      <a:pt x="5817" y="20406"/>
                      <a:pt x="5817" y="20406"/>
                      <a:pt x="5817" y="20406"/>
                    </a:cubicBezTo>
                    <a:cubicBezTo>
                      <a:pt x="5568" y="20282"/>
                      <a:pt x="5270" y="20133"/>
                      <a:pt x="5046" y="20009"/>
                    </a:cubicBezTo>
                    <a:cubicBezTo>
                      <a:pt x="4475" y="19662"/>
                      <a:pt x="4475" y="19662"/>
                      <a:pt x="4475" y="19662"/>
                    </a:cubicBezTo>
                    <a:cubicBezTo>
                      <a:pt x="4201" y="19488"/>
                      <a:pt x="3878" y="19240"/>
                      <a:pt x="3630" y="19041"/>
                    </a:cubicBezTo>
                    <a:cubicBezTo>
                      <a:pt x="3083" y="18569"/>
                      <a:pt x="3083" y="18569"/>
                      <a:pt x="3083" y="18569"/>
                    </a:cubicBezTo>
                    <a:cubicBezTo>
                      <a:pt x="2884" y="18346"/>
                      <a:pt x="2610" y="18098"/>
                      <a:pt x="2436" y="17874"/>
                    </a:cubicBezTo>
                    <a:cubicBezTo>
                      <a:pt x="1964" y="17303"/>
                      <a:pt x="1964" y="17303"/>
                      <a:pt x="1964" y="17303"/>
                    </a:cubicBezTo>
                    <a:cubicBezTo>
                      <a:pt x="1815" y="17080"/>
                      <a:pt x="1616" y="16807"/>
                      <a:pt x="1467" y="16583"/>
                    </a:cubicBezTo>
                    <a:cubicBezTo>
                      <a:pt x="1094" y="15913"/>
                      <a:pt x="1094" y="15913"/>
                      <a:pt x="1094" y="15913"/>
                    </a:cubicBezTo>
                    <a:cubicBezTo>
                      <a:pt x="994" y="15690"/>
                      <a:pt x="845" y="15367"/>
                      <a:pt x="746" y="15143"/>
                    </a:cubicBezTo>
                    <a:cubicBezTo>
                      <a:pt x="472" y="14399"/>
                      <a:pt x="472" y="14399"/>
                      <a:pt x="472" y="14399"/>
                    </a:cubicBezTo>
                    <a:cubicBezTo>
                      <a:pt x="398" y="14150"/>
                      <a:pt x="298" y="13828"/>
                      <a:pt x="249" y="13580"/>
                    </a:cubicBezTo>
                    <a:cubicBezTo>
                      <a:pt x="100" y="12810"/>
                      <a:pt x="100" y="12810"/>
                      <a:pt x="100" y="12810"/>
                    </a:cubicBezTo>
                    <a:cubicBezTo>
                      <a:pt x="50" y="12363"/>
                      <a:pt x="0" y="11792"/>
                      <a:pt x="0" y="11345"/>
                    </a:cubicBezTo>
                    <a:cubicBezTo>
                      <a:pt x="25" y="10551"/>
                      <a:pt x="25" y="10551"/>
                      <a:pt x="25" y="10551"/>
                    </a:cubicBezTo>
                    <a:cubicBezTo>
                      <a:pt x="50" y="10278"/>
                      <a:pt x="100" y="9930"/>
                      <a:pt x="149" y="9682"/>
                    </a:cubicBezTo>
                    <a:cubicBezTo>
                      <a:pt x="298" y="8912"/>
                      <a:pt x="298" y="8912"/>
                      <a:pt x="298" y="8912"/>
                    </a:cubicBezTo>
                    <a:cubicBezTo>
                      <a:pt x="373" y="8664"/>
                      <a:pt x="472" y="8341"/>
                      <a:pt x="547" y="8093"/>
                    </a:cubicBezTo>
                    <a:cubicBezTo>
                      <a:pt x="845" y="7373"/>
                      <a:pt x="845" y="7373"/>
                      <a:pt x="845" y="7373"/>
                    </a:cubicBezTo>
                    <a:cubicBezTo>
                      <a:pt x="945" y="7150"/>
                      <a:pt x="1094" y="6827"/>
                      <a:pt x="1218" y="6604"/>
                    </a:cubicBezTo>
                    <a:cubicBezTo>
                      <a:pt x="1591" y="5958"/>
                      <a:pt x="1591" y="5958"/>
                      <a:pt x="1591" y="5958"/>
                    </a:cubicBezTo>
                    <a:cubicBezTo>
                      <a:pt x="1740" y="5735"/>
                      <a:pt x="1939" y="5462"/>
                      <a:pt x="2113" y="5263"/>
                    </a:cubicBezTo>
                    <a:cubicBezTo>
                      <a:pt x="2585" y="4692"/>
                      <a:pt x="2585" y="4692"/>
                      <a:pt x="2585" y="4692"/>
                    </a:cubicBezTo>
                    <a:cubicBezTo>
                      <a:pt x="2759" y="4493"/>
                      <a:pt x="3033" y="4245"/>
                      <a:pt x="3232" y="4047"/>
                    </a:cubicBezTo>
                    <a:cubicBezTo>
                      <a:pt x="3754" y="3600"/>
                      <a:pt x="3754" y="3600"/>
                      <a:pt x="3754" y="3600"/>
                    </a:cubicBezTo>
                    <a:cubicBezTo>
                      <a:pt x="3978" y="3426"/>
                      <a:pt x="4301" y="3178"/>
                      <a:pt x="4549" y="3029"/>
                    </a:cubicBezTo>
                    <a:cubicBezTo>
                      <a:pt x="5071" y="2706"/>
                      <a:pt x="5071" y="2706"/>
                      <a:pt x="5071" y="2706"/>
                    </a:cubicBezTo>
                    <a:cubicBezTo>
                      <a:pt x="5743" y="2359"/>
                      <a:pt x="5767" y="2359"/>
                      <a:pt x="6165" y="2185"/>
                    </a:cubicBezTo>
                    <a:cubicBezTo>
                      <a:pt x="6538" y="2036"/>
                      <a:pt x="6538" y="2036"/>
                      <a:pt x="6538" y="2036"/>
                    </a:cubicBezTo>
                    <a:cubicBezTo>
                      <a:pt x="7184" y="1812"/>
                      <a:pt x="7657" y="1663"/>
                      <a:pt x="8601" y="1514"/>
                    </a:cubicBezTo>
                    <a:cubicBezTo>
                      <a:pt x="8875" y="1490"/>
                      <a:pt x="8875" y="1490"/>
                      <a:pt x="8875" y="1490"/>
                    </a:cubicBezTo>
                    <a:cubicBezTo>
                      <a:pt x="8949" y="1490"/>
                      <a:pt x="9049" y="1465"/>
                      <a:pt x="9123" y="1465"/>
                    </a:cubicBezTo>
                    <a:cubicBezTo>
                      <a:pt x="9347" y="1465"/>
                      <a:pt x="9347" y="1465"/>
                      <a:pt x="9347" y="1465"/>
                    </a:cubicBezTo>
                    <a:cubicBezTo>
                      <a:pt x="9422" y="1440"/>
                      <a:pt x="9521" y="1440"/>
                      <a:pt x="9571" y="1440"/>
                    </a:cubicBezTo>
                    <a:cubicBezTo>
                      <a:pt x="9794" y="1440"/>
                      <a:pt x="9794" y="1440"/>
                      <a:pt x="9794" y="1440"/>
                    </a:cubicBezTo>
                    <a:cubicBezTo>
                      <a:pt x="9869" y="1440"/>
                      <a:pt x="9944" y="1440"/>
                      <a:pt x="10018" y="1440"/>
                    </a:cubicBezTo>
                    <a:cubicBezTo>
                      <a:pt x="10242" y="1440"/>
                      <a:pt x="10242" y="1440"/>
                      <a:pt x="10242" y="1440"/>
                    </a:cubicBezTo>
                    <a:cubicBezTo>
                      <a:pt x="10292" y="1440"/>
                      <a:pt x="10391" y="1440"/>
                      <a:pt x="10441" y="1440"/>
                    </a:cubicBezTo>
                    <a:cubicBezTo>
                      <a:pt x="10665" y="1465"/>
                      <a:pt x="10665" y="1465"/>
                      <a:pt x="10665" y="1465"/>
                    </a:cubicBezTo>
                    <a:cubicBezTo>
                      <a:pt x="10739" y="1465"/>
                      <a:pt x="10839" y="1465"/>
                      <a:pt x="10888" y="1490"/>
                    </a:cubicBezTo>
                    <a:cubicBezTo>
                      <a:pt x="11137" y="1514"/>
                      <a:pt x="11137" y="1514"/>
                      <a:pt x="11137" y="1514"/>
                    </a:cubicBezTo>
                    <a:cubicBezTo>
                      <a:pt x="11211" y="1514"/>
                      <a:pt x="11311" y="1539"/>
                      <a:pt x="11385" y="1539"/>
                    </a:cubicBezTo>
                    <a:cubicBezTo>
                      <a:pt x="11659" y="1589"/>
                      <a:pt x="11659" y="1589"/>
                      <a:pt x="11659" y="1589"/>
                    </a:cubicBezTo>
                    <a:cubicBezTo>
                      <a:pt x="11758" y="1614"/>
                      <a:pt x="11883" y="1614"/>
                      <a:pt x="11957" y="1639"/>
                    </a:cubicBezTo>
                    <a:cubicBezTo>
                      <a:pt x="12280" y="1713"/>
                      <a:pt x="12280" y="1713"/>
                      <a:pt x="12280" y="1713"/>
                    </a:cubicBezTo>
                    <a:cubicBezTo>
                      <a:pt x="12405" y="1738"/>
                      <a:pt x="12554" y="1788"/>
                      <a:pt x="12653" y="1812"/>
                    </a:cubicBezTo>
                    <a:cubicBezTo>
                      <a:pt x="13076" y="1936"/>
                      <a:pt x="13076" y="1936"/>
                      <a:pt x="13076" y="1936"/>
                    </a:cubicBezTo>
                    <a:cubicBezTo>
                      <a:pt x="13225" y="1986"/>
                      <a:pt x="13424" y="2061"/>
                      <a:pt x="13573" y="2110"/>
                    </a:cubicBezTo>
                    <a:cubicBezTo>
                      <a:pt x="14070" y="2334"/>
                      <a:pt x="14070" y="2334"/>
                      <a:pt x="14070" y="2334"/>
                    </a:cubicBezTo>
                    <a:cubicBezTo>
                      <a:pt x="14319" y="2458"/>
                      <a:pt x="14617" y="2607"/>
                      <a:pt x="14841" y="2731"/>
                    </a:cubicBezTo>
                    <a:cubicBezTo>
                      <a:pt x="14368" y="2458"/>
                      <a:pt x="13846" y="2234"/>
                      <a:pt x="13300" y="2061"/>
                    </a:cubicBezTo>
                    <a:cubicBezTo>
                      <a:pt x="13300" y="2061"/>
                      <a:pt x="13300" y="2061"/>
                      <a:pt x="13300" y="2061"/>
                    </a:cubicBezTo>
                    <a:cubicBezTo>
                      <a:pt x="5941" y="0"/>
                      <a:pt x="2063" y="7100"/>
                      <a:pt x="5469" y="12884"/>
                    </a:cubicBezTo>
                    <a:cubicBezTo>
                      <a:pt x="9297" y="19364"/>
                      <a:pt x="18122" y="19066"/>
                      <a:pt x="19614" y="12413"/>
                    </a:cubicBezTo>
                    <a:cubicBezTo>
                      <a:pt x="20533" y="8168"/>
                      <a:pt x="17700" y="3550"/>
                      <a:pt x="13300" y="2061"/>
                    </a:cubicBezTo>
                    <a:cubicBezTo>
                      <a:pt x="13846" y="2234"/>
                      <a:pt x="14368" y="2458"/>
                      <a:pt x="14841" y="2731"/>
                    </a:cubicBezTo>
                  </a:path>
                </a:pathLst>
              </a:custGeom>
              <a:solidFill>
                <a:srgbClr val="F9A8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70" name="Freeform 120"/>
              <p:cNvSpPr>
                <a:spLocks noChangeAspect="1"/>
              </p:cNvSpPr>
              <p:nvPr/>
            </p:nvSpPr>
            <p:spPr bwMode="auto">
              <a:xfrm>
                <a:off x="2298" y="1436"/>
                <a:ext cx="1219" cy="1322"/>
              </a:xfrm>
              <a:custGeom>
                <a:avLst/>
                <a:gdLst>
                  <a:gd name="T0" fmla="*/ 0 w 20317"/>
                  <a:gd name="T1" fmla="*/ 0 h 22033"/>
                  <a:gd name="T2" fmla="*/ 0 w 20317"/>
                  <a:gd name="T3" fmla="*/ 0 h 22033"/>
                  <a:gd name="T4" fmla="*/ 0 w 20317"/>
                  <a:gd name="T5" fmla="*/ 0 h 22033"/>
                  <a:gd name="T6" fmla="*/ 0 w 20317"/>
                  <a:gd name="T7" fmla="*/ 0 h 22033"/>
                  <a:gd name="T8" fmla="*/ 0 w 20317"/>
                  <a:gd name="T9" fmla="*/ 0 h 22033"/>
                  <a:gd name="T10" fmla="*/ 0 w 20317"/>
                  <a:gd name="T11" fmla="*/ 0 h 22033"/>
                  <a:gd name="T12" fmla="*/ 0 w 20317"/>
                  <a:gd name="T13" fmla="*/ 0 h 22033"/>
                  <a:gd name="T14" fmla="*/ 0 w 20317"/>
                  <a:gd name="T15" fmla="*/ 0 h 22033"/>
                  <a:gd name="T16" fmla="*/ 0 w 20317"/>
                  <a:gd name="T17" fmla="*/ 0 h 22033"/>
                  <a:gd name="T18" fmla="*/ 0 w 20317"/>
                  <a:gd name="T19" fmla="*/ 0 h 22033"/>
                  <a:gd name="T20" fmla="*/ 0 w 20317"/>
                  <a:gd name="T21" fmla="*/ 0 h 22033"/>
                  <a:gd name="T22" fmla="*/ 0 w 20317"/>
                  <a:gd name="T23" fmla="*/ 0 h 22033"/>
                  <a:gd name="T24" fmla="*/ 0 w 20317"/>
                  <a:gd name="T25" fmla="*/ 0 h 22033"/>
                  <a:gd name="T26" fmla="*/ 0 w 20317"/>
                  <a:gd name="T27" fmla="*/ 0 h 22033"/>
                  <a:gd name="T28" fmla="*/ 0 w 20317"/>
                  <a:gd name="T29" fmla="*/ 0 h 22033"/>
                  <a:gd name="T30" fmla="*/ 0 w 20317"/>
                  <a:gd name="T31" fmla="*/ 0 h 22033"/>
                  <a:gd name="T32" fmla="*/ 0 w 20317"/>
                  <a:gd name="T33" fmla="*/ 0 h 22033"/>
                  <a:gd name="T34" fmla="*/ 0 w 20317"/>
                  <a:gd name="T35" fmla="*/ 0 h 22033"/>
                  <a:gd name="T36" fmla="*/ 0 w 20317"/>
                  <a:gd name="T37" fmla="*/ 0 h 22033"/>
                  <a:gd name="T38" fmla="*/ 0 w 20317"/>
                  <a:gd name="T39" fmla="*/ 0 h 22033"/>
                  <a:gd name="T40" fmla="*/ 0 w 20317"/>
                  <a:gd name="T41" fmla="*/ 0 h 22033"/>
                  <a:gd name="T42" fmla="*/ 0 w 20317"/>
                  <a:gd name="T43" fmla="*/ 0 h 22033"/>
                  <a:gd name="T44" fmla="*/ 0 w 20317"/>
                  <a:gd name="T45" fmla="*/ 0 h 22033"/>
                  <a:gd name="T46" fmla="*/ 0 w 20317"/>
                  <a:gd name="T47" fmla="*/ 0 h 22033"/>
                  <a:gd name="T48" fmla="*/ 0 w 20317"/>
                  <a:gd name="T49" fmla="*/ 0 h 22033"/>
                  <a:gd name="T50" fmla="*/ 0 w 20317"/>
                  <a:gd name="T51" fmla="*/ 0 h 22033"/>
                  <a:gd name="T52" fmla="*/ 0 w 20317"/>
                  <a:gd name="T53" fmla="*/ 0 h 22033"/>
                  <a:gd name="T54" fmla="*/ 0 w 20317"/>
                  <a:gd name="T55" fmla="*/ 0 h 22033"/>
                  <a:gd name="T56" fmla="*/ 0 w 20317"/>
                  <a:gd name="T57" fmla="*/ 0 h 22033"/>
                  <a:gd name="T58" fmla="*/ 0 w 20317"/>
                  <a:gd name="T59" fmla="*/ 0 h 22033"/>
                  <a:gd name="T60" fmla="*/ 0 w 20317"/>
                  <a:gd name="T61" fmla="*/ 0 h 22033"/>
                  <a:gd name="T62" fmla="*/ 0 w 20317"/>
                  <a:gd name="T63" fmla="*/ 0 h 22033"/>
                  <a:gd name="T64" fmla="*/ 0 w 20317"/>
                  <a:gd name="T65" fmla="*/ 0 h 22033"/>
                  <a:gd name="T66" fmla="*/ 0 w 20317"/>
                  <a:gd name="T67" fmla="*/ 0 h 22033"/>
                  <a:gd name="T68" fmla="*/ 0 w 20317"/>
                  <a:gd name="T69" fmla="*/ 0 h 22033"/>
                  <a:gd name="T70" fmla="*/ 0 w 20317"/>
                  <a:gd name="T71" fmla="*/ 0 h 22033"/>
                  <a:gd name="T72" fmla="*/ 0 w 20317"/>
                  <a:gd name="T73" fmla="*/ 0 h 22033"/>
                  <a:gd name="T74" fmla="*/ 0 w 20317"/>
                  <a:gd name="T75" fmla="*/ 0 h 22033"/>
                  <a:gd name="T76" fmla="*/ 0 w 20317"/>
                  <a:gd name="T77" fmla="*/ 0 h 22033"/>
                  <a:gd name="T78" fmla="*/ 0 w 20317"/>
                  <a:gd name="T79" fmla="*/ 0 h 22033"/>
                  <a:gd name="T80" fmla="*/ 0 w 20317"/>
                  <a:gd name="T81" fmla="*/ 0 h 22033"/>
                  <a:gd name="T82" fmla="*/ 0 w 20317"/>
                  <a:gd name="T83" fmla="*/ 0 h 22033"/>
                  <a:gd name="T84" fmla="*/ 0 w 20317"/>
                  <a:gd name="T85" fmla="*/ 0 h 22033"/>
                  <a:gd name="T86" fmla="*/ 0 w 20317"/>
                  <a:gd name="T87" fmla="*/ 0 h 22033"/>
                  <a:gd name="T88" fmla="*/ 0 w 20317"/>
                  <a:gd name="T89" fmla="*/ 0 h 22033"/>
                  <a:gd name="T90" fmla="*/ 0 w 20317"/>
                  <a:gd name="T91" fmla="*/ 0 h 22033"/>
                  <a:gd name="T92" fmla="*/ 0 w 20317"/>
                  <a:gd name="T93" fmla="*/ 0 h 2203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317"/>
                  <a:gd name="T142" fmla="*/ 0 h 22033"/>
                  <a:gd name="T143" fmla="*/ 20317 w 20317"/>
                  <a:gd name="T144" fmla="*/ 22033 h 2203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317" h="22033">
                    <a:moveTo>
                      <a:pt x="19347" y="8843"/>
                    </a:moveTo>
                    <a:cubicBezTo>
                      <a:pt x="19446" y="9166"/>
                      <a:pt x="19621" y="9663"/>
                      <a:pt x="19745" y="10433"/>
                    </a:cubicBezTo>
                    <a:cubicBezTo>
                      <a:pt x="19844" y="11228"/>
                      <a:pt x="19844" y="11228"/>
                      <a:pt x="19844" y="11228"/>
                    </a:cubicBezTo>
                    <a:cubicBezTo>
                      <a:pt x="19869" y="11501"/>
                      <a:pt x="19894" y="11849"/>
                      <a:pt x="19894" y="12122"/>
                    </a:cubicBezTo>
                    <a:cubicBezTo>
                      <a:pt x="19869" y="12917"/>
                      <a:pt x="19869" y="12917"/>
                      <a:pt x="19869" y="12917"/>
                    </a:cubicBezTo>
                    <a:cubicBezTo>
                      <a:pt x="19819" y="13215"/>
                      <a:pt x="19770" y="13612"/>
                      <a:pt x="19720" y="13886"/>
                    </a:cubicBezTo>
                    <a:cubicBezTo>
                      <a:pt x="19546" y="14656"/>
                      <a:pt x="19546" y="14656"/>
                      <a:pt x="19546" y="14656"/>
                    </a:cubicBezTo>
                    <a:cubicBezTo>
                      <a:pt x="19471" y="14904"/>
                      <a:pt x="19397" y="15227"/>
                      <a:pt x="19297" y="15475"/>
                    </a:cubicBezTo>
                    <a:cubicBezTo>
                      <a:pt x="18999" y="16196"/>
                      <a:pt x="18999" y="16196"/>
                      <a:pt x="18999" y="16196"/>
                    </a:cubicBezTo>
                    <a:cubicBezTo>
                      <a:pt x="18899" y="16419"/>
                      <a:pt x="18750" y="16717"/>
                      <a:pt x="18626" y="16941"/>
                    </a:cubicBezTo>
                    <a:cubicBezTo>
                      <a:pt x="18228" y="17587"/>
                      <a:pt x="18228" y="17587"/>
                      <a:pt x="18228" y="17587"/>
                    </a:cubicBezTo>
                    <a:cubicBezTo>
                      <a:pt x="18079" y="17810"/>
                      <a:pt x="17880" y="18084"/>
                      <a:pt x="17706" y="18307"/>
                    </a:cubicBezTo>
                    <a:cubicBezTo>
                      <a:pt x="17233" y="18854"/>
                      <a:pt x="17233" y="18854"/>
                      <a:pt x="17233" y="18854"/>
                    </a:cubicBezTo>
                    <a:cubicBezTo>
                      <a:pt x="17034" y="19052"/>
                      <a:pt x="16786" y="19301"/>
                      <a:pt x="16587" y="19499"/>
                    </a:cubicBezTo>
                    <a:cubicBezTo>
                      <a:pt x="16064" y="19922"/>
                      <a:pt x="16064" y="19922"/>
                      <a:pt x="16064" y="19922"/>
                    </a:cubicBezTo>
                    <a:cubicBezTo>
                      <a:pt x="15816" y="20120"/>
                      <a:pt x="15493" y="20344"/>
                      <a:pt x="15244" y="20518"/>
                    </a:cubicBezTo>
                    <a:cubicBezTo>
                      <a:pt x="14747" y="20816"/>
                      <a:pt x="14747" y="20816"/>
                      <a:pt x="14747" y="20816"/>
                    </a:cubicBezTo>
                    <a:cubicBezTo>
                      <a:pt x="14075" y="21139"/>
                      <a:pt x="14050" y="21164"/>
                      <a:pt x="13603" y="21338"/>
                    </a:cubicBezTo>
                    <a:cubicBezTo>
                      <a:pt x="13254" y="21462"/>
                      <a:pt x="13254" y="21462"/>
                      <a:pt x="13254" y="21462"/>
                    </a:cubicBezTo>
                    <a:cubicBezTo>
                      <a:pt x="12732" y="21636"/>
                      <a:pt x="12235" y="21810"/>
                      <a:pt x="11265" y="21959"/>
                    </a:cubicBezTo>
                    <a:cubicBezTo>
                      <a:pt x="11016" y="21983"/>
                      <a:pt x="11016" y="21983"/>
                      <a:pt x="11016" y="21983"/>
                    </a:cubicBezTo>
                    <a:cubicBezTo>
                      <a:pt x="10942" y="21983"/>
                      <a:pt x="10842" y="22008"/>
                      <a:pt x="10768" y="22008"/>
                    </a:cubicBezTo>
                    <a:cubicBezTo>
                      <a:pt x="10519" y="22008"/>
                      <a:pt x="10519" y="22008"/>
                      <a:pt x="10519" y="22008"/>
                    </a:cubicBezTo>
                    <a:cubicBezTo>
                      <a:pt x="10469" y="22033"/>
                      <a:pt x="10370" y="22033"/>
                      <a:pt x="10295" y="22033"/>
                    </a:cubicBezTo>
                    <a:cubicBezTo>
                      <a:pt x="10071" y="22033"/>
                      <a:pt x="10071" y="22033"/>
                      <a:pt x="10071" y="22033"/>
                    </a:cubicBezTo>
                    <a:cubicBezTo>
                      <a:pt x="10022" y="22033"/>
                      <a:pt x="9922" y="22033"/>
                      <a:pt x="9872" y="22033"/>
                    </a:cubicBezTo>
                    <a:cubicBezTo>
                      <a:pt x="9649" y="22033"/>
                      <a:pt x="9649" y="22033"/>
                      <a:pt x="9649" y="22033"/>
                    </a:cubicBezTo>
                    <a:cubicBezTo>
                      <a:pt x="9574" y="22033"/>
                      <a:pt x="9499" y="22033"/>
                      <a:pt x="9425" y="22033"/>
                    </a:cubicBezTo>
                    <a:cubicBezTo>
                      <a:pt x="9201" y="22008"/>
                      <a:pt x="9201" y="22008"/>
                      <a:pt x="9201" y="22008"/>
                    </a:cubicBezTo>
                    <a:cubicBezTo>
                      <a:pt x="9151" y="22008"/>
                      <a:pt x="9052" y="21983"/>
                      <a:pt x="8977" y="21983"/>
                    </a:cubicBezTo>
                    <a:cubicBezTo>
                      <a:pt x="8753" y="21959"/>
                      <a:pt x="8753" y="21959"/>
                      <a:pt x="8753" y="21959"/>
                    </a:cubicBezTo>
                    <a:cubicBezTo>
                      <a:pt x="8679" y="21959"/>
                      <a:pt x="8555" y="21934"/>
                      <a:pt x="8480" y="21934"/>
                    </a:cubicBezTo>
                    <a:cubicBezTo>
                      <a:pt x="8206" y="21884"/>
                      <a:pt x="8206" y="21884"/>
                      <a:pt x="8206" y="21884"/>
                    </a:cubicBezTo>
                    <a:cubicBezTo>
                      <a:pt x="8132" y="21859"/>
                      <a:pt x="8007" y="21859"/>
                      <a:pt x="7933" y="21834"/>
                    </a:cubicBezTo>
                    <a:cubicBezTo>
                      <a:pt x="7585" y="21760"/>
                      <a:pt x="7585" y="21760"/>
                      <a:pt x="7585" y="21760"/>
                    </a:cubicBezTo>
                    <a:cubicBezTo>
                      <a:pt x="7485" y="21735"/>
                      <a:pt x="7336" y="21685"/>
                      <a:pt x="7237" y="21661"/>
                    </a:cubicBezTo>
                    <a:cubicBezTo>
                      <a:pt x="6814" y="21536"/>
                      <a:pt x="6814" y="21536"/>
                      <a:pt x="6814" y="21536"/>
                    </a:cubicBezTo>
                    <a:cubicBezTo>
                      <a:pt x="6665" y="21487"/>
                      <a:pt x="6466" y="21412"/>
                      <a:pt x="6316" y="21362"/>
                    </a:cubicBezTo>
                    <a:cubicBezTo>
                      <a:pt x="5819" y="21139"/>
                      <a:pt x="5819" y="21139"/>
                      <a:pt x="5819" y="21139"/>
                    </a:cubicBezTo>
                    <a:cubicBezTo>
                      <a:pt x="5570" y="21015"/>
                      <a:pt x="5272" y="20866"/>
                      <a:pt x="5048" y="20741"/>
                    </a:cubicBezTo>
                    <a:cubicBezTo>
                      <a:pt x="4476" y="20394"/>
                      <a:pt x="4476" y="20394"/>
                      <a:pt x="4476" y="20394"/>
                    </a:cubicBezTo>
                    <a:cubicBezTo>
                      <a:pt x="4203" y="20220"/>
                      <a:pt x="3879" y="19971"/>
                      <a:pt x="3631" y="19773"/>
                    </a:cubicBezTo>
                    <a:cubicBezTo>
                      <a:pt x="3084" y="19301"/>
                      <a:pt x="3084" y="19301"/>
                      <a:pt x="3084" y="19301"/>
                    </a:cubicBezTo>
                    <a:cubicBezTo>
                      <a:pt x="2885" y="19077"/>
                      <a:pt x="2611" y="18829"/>
                      <a:pt x="2437" y="18605"/>
                    </a:cubicBezTo>
                    <a:cubicBezTo>
                      <a:pt x="1965" y="18034"/>
                      <a:pt x="1965" y="18034"/>
                      <a:pt x="1965" y="18034"/>
                    </a:cubicBezTo>
                    <a:cubicBezTo>
                      <a:pt x="1815" y="17810"/>
                      <a:pt x="1617" y="17537"/>
                      <a:pt x="1467" y="17313"/>
                    </a:cubicBezTo>
                    <a:cubicBezTo>
                      <a:pt x="1094" y="16643"/>
                      <a:pt x="1094" y="16643"/>
                      <a:pt x="1094" y="16643"/>
                    </a:cubicBezTo>
                    <a:cubicBezTo>
                      <a:pt x="995" y="16419"/>
                      <a:pt x="846" y="16096"/>
                      <a:pt x="746" y="15873"/>
                    </a:cubicBezTo>
                    <a:cubicBezTo>
                      <a:pt x="473" y="15128"/>
                      <a:pt x="473" y="15128"/>
                      <a:pt x="473" y="15128"/>
                    </a:cubicBezTo>
                    <a:cubicBezTo>
                      <a:pt x="398" y="14879"/>
                      <a:pt x="299" y="14556"/>
                      <a:pt x="249" y="14308"/>
                    </a:cubicBezTo>
                    <a:cubicBezTo>
                      <a:pt x="100" y="13538"/>
                      <a:pt x="100" y="13538"/>
                      <a:pt x="100" y="13538"/>
                    </a:cubicBezTo>
                    <a:cubicBezTo>
                      <a:pt x="50" y="13091"/>
                      <a:pt x="0" y="12519"/>
                      <a:pt x="0" y="12072"/>
                    </a:cubicBezTo>
                    <a:cubicBezTo>
                      <a:pt x="25" y="11277"/>
                      <a:pt x="25" y="11277"/>
                      <a:pt x="25" y="11277"/>
                    </a:cubicBezTo>
                    <a:cubicBezTo>
                      <a:pt x="50" y="11004"/>
                      <a:pt x="100" y="10656"/>
                      <a:pt x="149" y="10408"/>
                    </a:cubicBezTo>
                    <a:cubicBezTo>
                      <a:pt x="299" y="9638"/>
                      <a:pt x="299" y="9638"/>
                      <a:pt x="299" y="9638"/>
                    </a:cubicBezTo>
                    <a:cubicBezTo>
                      <a:pt x="373" y="9389"/>
                      <a:pt x="473" y="9067"/>
                      <a:pt x="547" y="8818"/>
                    </a:cubicBezTo>
                    <a:cubicBezTo>
                      <a:pt x="846" y="8098"/>
                      <a:pt x="846" y="8098"/>
                      <a:pt x="846" y="8098"/>
                    </a:cubicBezTo>
                    <a:cubicBezTo>
                      <a:pt x="945" y="7874"/>
                      <a:pt x="1094" y="7551"/>
                      <a:pt x="1219" y="7328"/>
                    </a:cubicBezTo>
                    <a:cubicBezTo>
                      <a:pt x="1592" y="6682"/>
                      <a:pt x="1592" y="6682"/>
                      <a:pt x="1592" y="6682"/>
                    </a:cubicBezTo>
                    <a:cubicBezTo>
                      <a:pt x="1741" y="6458"/>
                      <a:pt x="1940" y="6185"/>
                      <a:pt x="2114" y="5986"/>
                    </a:cubicBezTo>
                    <a:cubicBezTo>
                      <a:pt x="2586" y="5415"/>
                      <a:pt x="2586" y="5415"/>
                      <a:pt x="2586" y="5415"/>
                    </a:cubicBezTo>
                    <a:cubicBezTo>
                      <a:pt x="2760" y="5216"/>
                      <a:pt x="3034" y="4968"/>
                      <a:pt x="3233" y="4769"/>
                    </a:cubicBezTo>
                    <a:cubicBezTo>
                      <a:pt x="3755" y="4322"/>
                      <a:pt x="3755" y="4322"/>
                      <a:pt x="3755" y="4322"/>
                    </a:cubicBezTo>
                    <a:cubicBezTo>
                      <a:pt x="3979" y="4148"/>
                      <a:pt x="4302" y="3900"/>
                      <a:pt x="4551" y="3751"/>
                    </a:cubicBezTo>
                    <a:cubicBezTo>
                      <a:pt x="5073" y="3428"/>
                      <a:pt x="5073" y="3428"/>
                      <a:pt x="5073" y="3428"/>
                    </a:cubicBezTo>
                    <a:cubicBezTo>
                      <a:pt x="5745" y="3080"/>
                      <a:pt x="5769" y="3080"/>
                      <a:pt x="6167" y="2906"/>
                    </a:cubicBezTo>
                    <a:cubicBezTo>
                      <a:pt x="6540" y="2757"/>
                      <a:pt x="6540" y="2757"/>
                      <a:pt x="6540" y="2757"/>
                    </a:cubicBezTo>
                    <a:cubicBezTo>
                      <a:pt x="7187" y="2534"/>
                      <a:pt x="7659" y="2384"/>
                      <a:pt x="8604" y="2235"/>
                    </a:cubicBezTo>
                    <a:cubicBezTo>
                      <a:pt x="8878" y="2211"/>
                      <a:pt x="8878" y="2211"/>
                      <a:pt x="8878" y="2211"/>
                    </a:cubicBezTo>
                    <a:cubicBezTo>
                      <a:pt x="8952" y="2211"/>
                      <a:pt x="9052" y="2186"/>
                      <a:pt x="9126" y="2186"/>
                    </a:cubicBezTo>
                    <a:cubicBezTo>
                      <a:pt x="9350" y="2186"/>
                      <a:pt x="9350" y="2186"/>
                      <a:pt x="9350" y="2186"/>
                    </a:cubicBezTo>
                    <a:cubicBezTo>
                      <a:pt x="9425" y="2161"/>
                      <a:pt x="9524" y="2161"/>
                      <a:pt x="9574" y="2161"/>
                    </a:cubicBezTo>
                    <a:cubicBezTo>
                      <a:pt x="9798" y="2161"/>
                      <a:pt x="9798" y="2161"/>
                      <a:pt x="9798" y="2161"/>
                    </a:cubicBezTo>
                    <a:cubicBezTo>
                      <a:pt x="9872" y="2161"/>
                      <a:pt x="9947" y="2161"/>
                      <a:pt x="10022" y="2161"/>
                    </a:cubicBezTo>
                    <a:cubicBezTo>
                      <a:pt x="10246" y="2161"/>
                      <a:pt x="10246" y="2161"/>
                      <a:pt x="10246" y="2161"/>
                    </a:cubicBezTo>
                    <a:cubicBezTo>
                      <a:pt x="10295" y="2161"/>
                      <a:pt x="10395" y="2161"/>
                      <a:pt x="10444" y="2161"/>
                    </a:cubicBezTo>
                    <a:cubicBezTo>
                      <a:pt x="10668" y="2186"/>
                      <a:pt x="10668" y="2186"/>
                      <a:pt x="10668" y="2186"/>
                    </a:cubicBezTo>
                    <a:cubicBezTo>
                      <a:pt x="10743" y="2186"/>
                      <a:pt x="10842" y="2186"/>
                      <a:pt x="10892" y="2211"/>
                    </a:cubicBezTo>
                    <a:cubicBezTo>
                      <a:pt x="11141" y="2235"/>
                      <a:pt x="11141" y="2235"/>
                      <a:pt x="11141" y="2235"/>
                    </a:cubicBezTo>
                    <a:cubicBezTo>
                      <a:pt x="11215" y="2235"/>
                      <a:pt x="11315" y="2260"/>
                      <a:pt x="11389" y="2260"/>
                    </a:cubicBezTo>
                    <a:cubicBezTo>
                      <a:pt x="11663" y="2310"/>
                      <a:pt x="11663" y="2310"/>
                      <a:pt x="11663" y="2310"/>
                    </a:cubicBezTo>
                    <a:cubicBezTo>
                      <a:pt x="11762" y="2335"/>
                      <a:pt x="11887" y="2335"/>
                      <a:pt x="11961" y="2360"/>
                    </a:cubicBezTo>
                    <a:cubicBezTo>
                      <a:pt x="12285" y="2434"/>
                      <a:pt x="12285" y="2434"/>
                      <a:pt x="12285" y="2434"/>
                    </a:cubicBezTo>
                    <a:cubicBezTo>
                      <a:pt x="12409" y="2459"/>
                      <a:pt x="12558" y="2509"/>
                      <a:pt x="12658" y="2534"/>
                    </a:cubicBezTo>
                    <a:cubicBezTo>
                      <a:pt x="13080" y="2658"/>
                      <a:pt x="13080" y="2658"/>
                      <a:pt x="13080" y="2658"/>
                    </a:cubicBezTo>
                    <a:cubicBezTo>
                      <a:pt x="13230" y="2707"/>
                      <a:pt x="13429" y="2782"/>
                      <a:pt x="13578" y="2832"/>
                    </a:cubicBezTo>
                    <a:cubicBezTo>
                      <a:pt x="14075" y="3055"/>
                      <a:pt x="14075" y="3055"/>
                      <a:pt x="14075" y="3055"/>
                    </a:cubicBezTo>
                    <a:cubicBezTo>
                      <a:pt x="14324" y="3179"/>
                      <a:pt x="14622" y="3328"/>
                      <a:pt x="14846" y="3453"/>
                    </a:cubicBezTo>
                    <a:cubicBezTo>
                      <a:pt x="14796" y="3428"/>
                      <a:pt x="14747" y="3378"/>
                      <a:pt x="14672" y="3353"/>
                    </a:cubicBezTo>
                    <a:cubicBezTo>
                      <a:pt x="14498" y="3279"/>
                      <a:pt x="14249" y="3155"/>
                      <a:pt x="14075" y="3055"/>
                    </a:cubicBezTo>
                    <a:cubicBezTo>
                      <a:pt x="7013" y="0"/>
                      <a:pt x="1965" y="6384"/>
                      <a:pt x="4501" y="12519"/>
                    </a:cubicBezTo>
                    <a:cubicBezTo>
                      <a:pt x="7560" y="19971"/>
                      <a:pt x="16761" y="20394"/>
                      <a:pt x="19198" y="14805"/>
                    </a:cubicBezTo>
                    <a:cubicBezTo>
                      <a:pt x="20317" y="12196"/>
                      <a:pt x="19695" y="9737"/>
                      <a:pt x="19223" y="8495"/>
                    </a:cubicBezTo>
                    <a:cubicBezTo>
                      <a:pt x="19248" y="8595"/>
                      <a:pt x="19322" y="8744"/>
                      <a:pt x="19347" y="8843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71" name="Freeform 121"/>
              <p:cNvSpPr>
                <a:spLocks noChangeAspect="1"/>
              </p:cNvSpPr>
              <p:nvPr/>
            </p:nvSpPr>
            <p:spPr bwMode="auto">
              <a:xfrm>
                <a:off x="2298" y="1464"/>
                <a:ext cx="1201" cy="1294"/>
              </a:xfrm>
              <a:custGeom>
                <a:avLst/>
                <a:gdLst>
                  <a:gd name="T0" fmla="*/ 0 w 20017"/>
                  <a:gd name="T1" fmla="*/ 0 h 21567"/>
                  <a:gd name="T2" fmla="*/ 0 w 20017"/>
                  <a:gd name="T3" fmla="*/ 0 h 21567"/>
                  <a:gd name="T4" fmla="*/ 0 w 20017"/>
                  <a:gd name="T5" fmla="*/ 0 h 21567"/>
                  <a:gd name="T6" fmla="*/ 0 w 20017"/>
                  <a:gd name="T7" fmla="*/ 0 h 21567"/>
                  <a:gd name="T8" fmla="*/ 0 w 20017"/>
                  <a:gd name="T9" fmla="*/ 0 h 21567"/>
                  <a:gd name="T10" fmla="*/ 0 w 20017"/>
                  <a:gd name="T11" fmla="*/ 0 h 21567"/>
                  <a:gd name="T12" fmla="*/ 0 w 20017"/>
                  <a:gd name="T13" fmla="*/ 0 h 21567"/>
                  <a:gd name="T14" fmla="*/ 0 w 20017"/>
                  <a:gd name="T15" fmla="*/ 0 h 21567"/>
                  <a:gd name="T16" fmla="*/ 0 w 20017"/>
                  <a:gd name="T17" fmla="*/ 0 h 21567"/>
                  <a:gd name="T18" fmla="*/ 0 w 20017"/>
                  <a:gd name="T19" fmla="*/ 0 h 21567"/>
                  <a:gd name="T20" fmla="*/ 0 w 20017"/>
                  <a:gd name="T21" fmla="*/ 0 h 21567"/>
                  <a:gd name="T22" fmla="*/ 0 w 20017"/>
                  <a:gd name="T23" fmla="*/ 0 h 21567"/>
                  <a:gd name="T24" fmla="*/ 0 w 20017"/>
                  <a:gd name="T25" fmla="*/ 0 h 21567"/>
                  <a:gd name="T26" fmla="*/ 0 w 20017"/>
                  <a:gd name="T27" fmla="*/ 0 h 21567"/>
                  <a:gd name="T28" fmla="*/ 0 w 20017"/>
                  <a:gd name="T29" fmla="*/ 0 h 21567"/>
                  <a:gd name="T30" fmla="*/ 0 w 20017"/>
                  <a:gd name="T31" fmla="*/ 0 h 21567"/>
                  <a:gd name="T32" fmla="*/ 0 w 20017"/>
                  <a:gd name="T33" fmla="*/ 0 h 21567"/>
                  <a:gd name="T34" fmla="*/ 0 w 20017"/>
                  <a:gd name="T35" fmla="*/ 0 h 21567"/>
                  <a:gd name="T36" fmla="*/ 0 w 20017"/>
                  <a:gd name="T37" fmla="*/ 0 h 21567"/>
                  <a:gd name="T38" fmla="*/ 0 w 20017"/>
                  <a:gd name="T39" fmla="*/ 0 h 21567"/>
                  <a:gd name="T40" fmla="*/ 0 w 20017"/>
                  <a:gd name="T41" fmla="*/ 0 h 21567"/>
                  <a:gd name="T42" fmla="*/ 0 w 20017"/>
                  <a:gd name="T43" fmla="*/ 0 h 21567"/>
                  <a:gd name="T44" fmla="*/ 0 w 20017"/>
                  <a:gd name="T45" fmla="*/ 0 h 21567"/>
                  <a:gd name="T46" fmla="*/ 0 w 20017"/>
                  <a:gd name="T47" fmla="*/ 0 h 21567"/>
                  <a:gd name="T48" fmla="*/ 0 w 20017"/>
                  <a:gd name="T49" fmla="*/ 0 h 21567"/>
                  <a:gd name="T50" fmla="*/ 0 w 20017"/>
                  <a:gd name="T51" fmla="*/ 0 h 21567"/>
                  <a:gd name="T52" fmla="*/ 0 w 20017"/>
                  <a:gd name="T53" fmla="*/ 0 h 21567"/>
                  <a:gd name="T54" fmla="*/ 0 w 20017"/>
                  <a:gd name="T55" fmla="*/ 0 h 21567"/>
                  <a:gd name="T56" fmla="*/ 0 w 20017"/>
                  <a:gd name="T57" fmla="*/ 0 h 21567"/>
                  <a:gd name="T58" fmla="*/ 0 w 20017"/>
                  <a:gd name="T59" fmla="*/ 0 h 21567"/>
                  <a:gd name="T60" fmla="*/ 0 w 20017"/>
                  <a:gd name="T61" fmla="*/ 0 h 21567"/>
                  <a:gd name="T62" fmla="*/ 0 w 20017"/>
                  <a:gd name="T63" fmla="*/ 0 h 21567"/>
                  <a:gd name="T64" fmla="*/ 0 w 20017"/>
                  <a:gd name="T65" fmla="*/ 0 h 21567"/>
                  <a:gd name="T66" fmla="*/ 0 w 20017"/>
                  <a:gd name="T67" fmla="*/ 0 h 21567"/>
                  <a:gd name="T68" fmla="*/ 0 w 20017"/>
                  <a:gd name="T69" fmla="*/ 0 h 21567"/>
                  <a:gd name="T70" fmla="*/ 0 w 20017"/>
                  <a:gd name="T71" fmla="*/ 0 h 21567"/>
                  <a:gd name="T72" fmla="*/ 0 w 20017"/>
                  <a:gd name="T73" fmla="*/ 0 h 21567"/>
                  <a:gd name="T74" fmla="*/ 0 w 20017"/>
                  <a:gd name="T75" fmla="*/ 0 h 21567"/>
                  <a:gd name="T76" fmla="*/ 0 w 20017"/>
                  <a:gd name="T77" fmla="*/ 0 h 21567"/>
                  <a:gd name="T78" fmla="*/ 0 w 20017"/>
                  <a:gd name="T79" fmla="*/ 0 h 21567"/>
                  <a:gd name="T80" fmla="*/ 0 w 20017"/>
                  <a:gd name="T81" fmla="*/ 0 h 21567"/>
                  <a:gd name="T82" fmla="*/ 0 w 20017"/>
                  <a:gd name="T83" fmla="*/ 0 h 21567"/>
                  <a:gd name="T84" fmla="*/ 0 w 20017"/>
                  <a:gd name="T85" fmla="*/ 0 h 21567"/>
                  <a:gd name="T86" fmla="*/ 0 w 20017"/>
                  <a:gd name="T87" fmla="*/ 0 h 2156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017"/>
                  <a:gd name="T133" fmla="*/ 0 h 21567"/>
                  <a:gd name="T134" fmla="*/ 20017 w 20017"/>
                  <a:gd name="T135" fmla="*/ 21567 h 2156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017" h="21567">
                    <a:moveTo>
                      <a:pt x="19743" y="9964"/>
                    </a:moveTo>
                    <a:cubicBezTo>
                      <a:pt x="19818" y="10436"/>
                      <a:pt x="19892" y="10883"/>
                      <a:pt x="19892" y="11653"/>
                    </a:cubicBezTo>
                    <a:cubicBezTo>
                      <a:pt x="19868" y="12449"/>
                      <a:pt x="19868" y="12449"/>
                      <a:pt x="19868" y="12449"/>
                    </a:cubicBezTo>
                    <a:cubicBezTo>
                      <a:pt x="19818" y="12747"/>
                      <a:pt x="19768" y="13144"/>
                      <a:pt x="19718" y="13418"/>
                    </a:cubicBezTo>
                    <a:cubicBezTo>
                      <a:pt x="19544" y="14188"/>
                      <a:pt x="19544" y="14188"/>
                      <a:pt x="19544" y="14188"/>
                    </a:cubicBezTo>
                    <a:cubicBezTo>
                      <a:pt x="19470" y="14436"/>
                      <a:pt x="19395" y="14759"/>
                      <a:pt x="19296" y="15008"/>
                    </a:cubicBezTo>
                    <a:cubicBezTo>
                      <a:pt x="18997" y="15728"/>
                      <a:pt x="18997" y="15728"/>
                      <a:pt x="18997" y="15728"/>
                    </a:cubicBezTo>
                    <a:cubicBezTo>
                      <a:pt x="18898" y="15952"/>
                      <a:pt x="18749" y="16250"/>
                      <a:pt x="18624" y="16474"/>
                    </a:cubicBezTo>
                    <a:cubicBezTo>
                      <a:pt x="18226" y="17120"/>
                      <a:pt x="18226" y="17120"/>
                      <a:pt x="18226" y="17120"/>
                    </a:cubicBezTo>
                    <a:cubicBezTo>
                      <a:pt x="18077" y="17343"/>
                      <a:pt x="17878" y="17617"/>
                      <a:pt x="17704" y="17840"/>
                    </a:cubicBezTo>
                    <a:cubicBezTo>
                      <a:pt x="17232" y="18387"/>
                      <a:pt x="17232" y="18387"/>
                      <a:pt x="17232" y="18387"/>
                    </a:cubicBezTo>
                    <a:cubicBezTo>
                      <a:pt x="17033" y="18586"/>
                      <a:pt x="16784" y="18834"/>
                      <a:pt x="16585" y="19033"/>
                    </a:cubicBezTo>
                    <a:cubicBezTo>
                      <a:pt x="16063" y="19455"/>
                      <a:pt x="16063" y="19455"/>
                      <a:pt x="16063" y="19455"/>
                    </a:cubicBezTo>
                    <a:cubicBezTo>
                      <a:pt x="15815" y="19654"/>
                      <a:pt x="15491" y="19878"/>
                      <a:pt x="15243" y="20052"/>
                    </a:cubicBezTo>
                    <a:cubicBezTo>
                      <a:pt x="14745" y="20350"/>
                      <a:pt x="14745" y="20350"/>
                      <a:pt x="14745" y="20350"/>
                    </a:cubicBezTo>
                    <a:cubicBezTo>
                      <a:pt x="14074" y="20673"/>
                      <a:pt x="14049" y="20698"/>
                      <a:pt x="13602" y="20871"/>
                    </a:cubicBezTo>
                    <a:cubicBezTo>
                      <a:pt x="13253" y="20996"/>
                      <a:pt x="13253" y="20996"/>
                      <a:pt x="13253" y="20996"/>
                    </a:cubicBezTo>
                    <a:cubicBezTo>
                      <a:pt x="12731" y="21170"/>
                      <a:pt x="12234" y="21344"/>
                      <a:pt x="11264" y="21493"/>
                    </a:cubicBezTo>
                    <a:cubicBezTo>
                      <a:pt x="11016" y="21517"/>
                      <a:pt x="11016" y="21517"/>
                      <a:pt x="11016" y="21517"/>
                    </a:cubicBezTo>
                    <a:cubicBezTo>
                      <a:pt x="10941" y="21517"/>
                      <a:pt x="10841" y="21542"/>
                      <a:pt x="10767" y="21542"/>
                    </a:cubicBezTo>
                    <a:cubicBezTo>
                      <a:pt x="10518" y="21542"/>
                      <a:pt x="10518" y="21542"/>
                      <a:pt x="10518" y="21542"/>
                    </a:cubicBezTo>
                    <a:cubicBezTo>
                      <a:pt x="10468" y="21567"/>
                      <a:pt x="10369" y="21567"/>
                      <a:pt x="10294" y="21567"/>
                    </a:cubicBezTo>
                    <a:cubicBezTo>
                      <a:pt x="10071" y="21567"/>
                      <a:pt x="10071" y="21567"/>
                      <a:pt x="10071" y="21567"/>
                    </a:cubicBezTo>
                    <a:cubicBezTo>
                      <a:pt x="10021" y="21567"/>
                      <a:pt x="9921" y="21567"/>
                      <a:pt x="9872" y="21567"/>
                    </a:cubicBezTo>
                    <a:cubicBezTo>
                      <a:pt x="9648" y="21567"/>
                      <a:pt x="9648" y="21567"/>
                      <a:pt x="9648" y="21567"/>
                    </a:cubicBezTo>
                    <a:cubicBezTo>
                      <a:pt x="9573" y="21567"/>
                      <a:pt x="9499" y="21567"/>
                      <a:pt x="9424" y="21567"/>
                    </a:cubicBezTo>
                    <a:cubicBezTo>
                      <a:pt x="9200" y="21542"/>
                      <a:pt x="9200" y="21542"/>
                      <a:pt x="9200" y="21542"/>
                    </a:cubicBezTo>
                    <a:cubicBezTo>
                      <a:pt x="9151" y="21542"/>
                      <a:pt x="9051" y="21517"/>
                      <a:pt x="8977" y="21517"/>
                    </a:cubicBezTo>
                    <a:cubicBezTo>
                      <a:pt x="8753" y="21493"/>
                      <a:pt x="8753" y="21493"/>
                      <a:pt x="8753" y="21493"/>
                    </a:cubicBezTo>
                    <a:cubicBezTo>
                      <a:pt x="8678" y="21493"/>
                      <a:pt x="8554" y="21468"/>
                      <a:pt x="8479" y="21468"/>
                    </a:cubicBezTo>
                    <a:cubicBezTo>
                      <a:pt x="8206" y="21418"/>
                      <a:pt x="8206" y="21418"/>
                      <a:pt x="8206" y="21418"/>
                    </a:cubicBezTo>
                    <a:cubicBezTo>
                      <a:pt x="8131" y="21393"/>
                      <a:pt x="8007" y="21393"/>
                      <a:pt x="7932" y="21368"/>
                    </a:cubicBezTo>
                    <a:cubicBezTo>
                      <a:pt x="7584" y="21294"/>
                      <a:pt x="7584" y="21294"/>
                      <a:pt x="7584" y="21294"/>
                    </a:cubicBezTo>
                    <a:cubicBezTo>
                      <a:pt x="7485" y="21269"/>
                      <a:pt x="7335" y="21219"/>
                      <a:pt x="7236" y="21194"/>
                    </a:cubicBezTo>
                    <a:cubicBezTo>
                      <a:pt x="6813" y="21070"/>
                      <a:pt x="6813" y="21070"/>
                      <a:pt x="6813" y="21070"/>
                    </a:cubicBezTo>
                    <a:cubicBezTo>
                      <a:pt x="6664" y="21021"/>
                      <a:pt x="6465" y="20946"/>
                      <a:pt x="6316" y="20896"/>
                    </a:cubicBezTo>
                    <a:cubicBezTo>
                      <a:pt x="5819" y="20673"/>
                      <a:pt x="5819" y="20673"/>
                      <a:pt x="5819" y="20673"/>
                    </a:cubicBezTo>
                    <a:cubicBezTo>
                      <a:pt x="5570" y="20548"/>
                      <a:pt x="5272" y="20399"/>
                      <a:pt x="5048" y="20275"/>
                    </a:cubicBezTo>
                    <a:cubicBezTo>
                      <a:pt x="4476" y="19927"/>
                      <a:pt x="4476" y="19927"/>
                      <a:pt x="4476" y="19927"/>
                    </a:cubicBezTo>
                    <a:cubicBezTo>
                      <a:pt x="4202" y="19753"/>
                      <a:pt x="3879" y="19505"/>
                      <a:pt x="3630" y="19306"/>
                    </a:cubicBezTo>
                    <a:cubicBezTo>
                      <a:pt x="3083" y="18834"/>
                      <a:pt x="3083" y="18834"/>
                      <a:pt x="3083" y="18834"/>
                    </a:cubicBezTo>
                    <a:cubicBezTo>
                      <a:pt x="2885" y="18610"/>
                      <a:pt x="2611" y="18362"/>
                      <a:pt x="2437" y="18138"/>
                    </a:cubicBezTo>
                    <a:cubicBezTo>
                      <a:pt x="1965" y="17567"/>
                      <a:pt x="1965" y="17567"/>
                      <a:pt x="1965" y="17567"/>
                    </a:cubicBezTo>
                    <a:cubicBezTo>
                      <a:pt x="1815" y="17343"/>
                      <a:pt x="1616" y="17070"/>
                      <a:pt x="1467" y="16846"/>
                    </a:cubicBezTo>
                    <a:cubicBezTo>
                      <a:pt x="1094" y="16175"/>
                      <a:pt x="1094" y="16175"/>
                      <a:pt x="1094" y="16175"/>
                    </a:cubicBezTo>
                    <a:cubicBezTo>
                      <a:pt x="995" y="15952"/>
                      <a:pt x="846" y="15629"/>
                      <a:pt x="746" y="15405"/>
                    </a:cubicBezTo>
                    <a:cubicBezTo>
                      <a:pt x="473" y="14660"/>
                      <a:pt x="473" y="14660"/>
                      <a:pt x="473" y="14660"/>
                    </a:cubicBezTo>
                    <a:cubicBezTo>
                      <a:pt x="398" y="14411"/>
                      <a:pt x="299" y="14088"/>
                      <a:pt x="249" y="13840"/>
                    </a:cubicBezTo>
                    <a:cubicBezTo>
                      <a:pt x="100" y="13070"/>
                      <a:pt x="100" y="13070"/>
                      <a:pt x="100" y="13070"/>
                    </a:cubicBezTo>
                    <a:cubicBezTo>
                      <a:pt x="50" y="12622"/>
                      <a:pt x="0" y="12051"/>
                      <a:pt x="0" y="11604"/>
                    </a:cubicBezTo>
                    <a:cubicBezTo>
                      <a:pt x="25" y="10809"/>
                      <a:pt x="25" y="10809"/>
                      <a:pt x="25" y="10809"/>
                    </a:cubicBezTo>
                    <a:cubicBezTo>
                      <a:pt x="50" y="10535"/>
                      <a:pt x="100" y="10187"/>
                      <a:pt x="149" y="9939"/>
                    </a:cubicBezTo>
                    <a:cubicBezTo>
                      <a:pt x="299" y="9169"/>
                      <a:pt x="299" y="9169"/>
                      <a:pt x="299" y="9169"/>
                    </a:cubicBezTo>
                    <a:cubicBezTo>
                      <a:pt x="373" y="8920"/>
                      <a:pt x="473" y="8597"/>
                      <a:pt x="547" y="8349"/>
                    </a:cubicBezTo>
                    <a:cubicBezTo>
                      <a:pt x="846" y="7628"/>
                      <a:pt x="846" y="7628"/>
                      <a:pt x="846" y="7628"/>
                    </a:cubicBezTo>
                    <a:cubicBezTo>
                      <a:pt x="945" y="7405"/>
                      <a:pt x="1094" y="7082"/>
                      <a:pt x="1219" y="6858"/>
                    </a:cubicBezTo>
                    <a:cubicBezTo>
                      <a:pt x="1592" y="6212"/>
                      <a:pt x="1592" y="6212"/>
                      <a:pt x="1592" y="6212"/>
                    </a:cubicBezTo>
                    <a:cubicBezTo>
                      <a:pt x="1741" y="5988"/>
                      <a:pt x="1940" y="5715"/>
                      <a:pt x="2114" y="5516"/>
                    </a:cubicBezTo>
                    <a:cubicBezTo>
                      <a:pt x="2586" y="4945"/>
                      <a:pt x="2586" y="4945"/>
                      <a:pt x="2586" y="4945"/>
                    </a:cubicBezTo>
                    <a:cubicBezTo>
                      <a:pt x="2760" y="4746"/>
                      <a:pt x="3034" y="4498"/>
                      <a:pt x="3233" y="4299"/>
                    </a:cubicBezTo>
                    <a:cubicBezTo>
                      <a:pt x="3755" y="3852"/>
                      <a:pt x="3755" y="3852"/>
                      <a:pt x="3755" y="3852"/>
                    </a:cubicBezTo>
                    <a:cubicBezTo>
                      <a:pt x="3979" y="3678"/>
                      <a:pt x="4302" y="3429"/>
                      <a:pt x="4551" y="3280"/>
                    </a:cubicBezTo>
                    <a:cubicBezTo>
                      <a:pt x="5073" y="2957"/>
                      <a:pt x="5073" y="2957"/>
                      <a:pt x="5073" y="2957"/>
                    </a:cubicBezTo>
                    <a:cubicBezTo>
                      <a:pt x="5744" y="2609"/>
                      <a:pt x="5769" y="2609"/>
                      <a:pt x="6167" y="2435"/>
                    </a:cubicBezTo>
                    <a:cubicBezTo>
                      <a:pt x="6540" y="2286"/>
                      <a:pt x="6540" y="2286"/>
                      <a:pt x="6540" y="2286"/>
                    </a:cubicBezTo>
                    <a:cubicBezTo>
                      <a:pt x="7186" y="2063"/>
                      <a:pt x="7659" y="1914"/>
                      <a:pt x="8604" y="1765"/>
                    </a:cubicBezTo>
                    <a:cubicBezTo>
                      <a:pt x="8877" y="1740"/>
                      <a:pt x="8877" y="1740"/>
                      <a:pt x="8877" y="1740"/>
                    </a:cubicBezTo>
                    <a:cubicBezTo>
                      <a:pt x="8952" y="1740"/>
                      <a:pt x="9051" y="1715"/>
                      <a:pt x="9126" y="1715"/>
                    </a:cubicBezTo>
                    <a:cubicBezTo>
                      <a:pt x="9350" y="1715"/>
                      <a:pt x="9350" y="1715"/>
                      <a:pt x="9350" y="1715"/>
                    </a:cubicBezTo>
                    <a:cubicBezTo>
                      <a:pt x="9424" y="1690"/>
                      <a:pt x="9524" y="1690"/>
                      <a:pt x="9573" y="1690"/>
                    </a:cubicBezTo>
                    <a:cubicBezTo>
                      <a:pt x="9797" y="1690"/>
                      <a:pt x="9797" y="1690"/>
                      <a:pt x="9797" y="1690"/>
                    </a:cubicBezTo>
                    <a:cubicBezTo>
                      <a:pt x="9872" y="1690"/>
                      <a:pt x="9946" y="1690"/>
                      <a:pt x="10021" y="1690"/>
                    </a:cubicBezTo>
                    <a:cubicBezTo>
                      <a:pt x="10245" y="1690"/>
                      <a:pt x="10245" y="1690"/>
                      <a:pt x="10245" y="1690"/>
                    </a:cubicBezTo>
                    <a:cubicBezTo>
                      <a:pt x="10294" y="1690"/>
                      <a:pt x="10394" y="1690"/>
                      <a:pt x="10444" y="1690"/>
                    </a:cubicBezTo>
                    <a:cubicBezTo>
                      <a:pt x="10667" y="1715"/>
                      <a:pt x="10667" y="1715"/>
                      <a:pt x="10667" y="1715"/>
                    </a:cubicBezTo>
                    <a:cubicBezTo>
                      <a:pt x="10742" y="1715"/>
                      <a:pt x="10841" y="1715"/>
                      <a:pt x="10891" y="1740"/>
                    </a:cubicBezTo>
                    <a:cubicBezTo>
                      <a:pt x="11140" y="1765"/>
                      <a:pt x="11140" y="1765"/>
                      <a:pt x="11140" y="1765"/>
                    </a:cubicBezTo>
                    <a:cubicBezTo>
                      <a:pt x="11214" y="1765"/>
                      <a:pt x="11314" y="1789"/>
                      <a:pt x="11389" y="1789"/>
                    </a:cubicBezTo>
                    <a:cubicBezTo>
                      <a:pt x="11662" y="1839"/>
                      <a:pt x="11662" y="1839"/>
                      <a:pt x="11662" y="1839"/>
                    </a:cubicBezTo>
                    <a:cubicBezTo>
                      <a:pt x="11761" y="1864"/>
                      <a:pt x="11886" y="1864"/>
                      <a:pt x="11960" y="1889"/>
                    </a:cubicBezTo>
                    <a:cubicBezTo>
                      <a:pt x="12284" y="1963"/>
                      <a:pt x="12284" y="1963"/>
                      <a:pt x="12284" y="1963"/>
                    </a:cubicBezTo>
                    <a:cubicBezTo>
                      <a:pt x="12408" y="1988"/>
                      <a:pt x="12557" y="2038"/>
                      <a:pt x="12657" y="2063"/>
                    </a:cubicBezTo>
                    <a:cubicBezTo>
                      <a:pt x="13079" y="2187"/>
                      <a:pt x="13079" y="2187"/>
                      <a:pt x="13079" y="2187"/>
                    </a:cubicBezTo>
                    <a:cubicBezTo>
                      <a:pt x="13303" y="2261"/>
                      <a:pt x="13303" y="2261"/>
                      <a:pt x="13303" y="2261"/>
                    </a:cubicBezTo>
                    <a:cubicBezTo>
                      <a:pt x="12781" y="2112"/>
                      <a:pt x="12781" y="2112"/>
                      <a:pt x="12781" y="2112"/>
                    </a:cubicBezTo>
                    <a:cubicBezTo>
                      <a:pt x="5396" y="0"/>
                      <a:pt x="1318" y="7355"/>
                      <a:pt x="4650" y="13318"/>
                    </a:cubicBezTo>
                    <a:cubicBezTo>
                      <a:pt x="8579" y="20399"/>
                      <a:pt x="17630" y="19753"/>
                      <a:pt x="19495" y="13914"/>
                    </a:cubicBezTo>
                    <a:cubicBezTo>
                      <a:pt x="20017" y="12200"/>
                      <a:pt x="19892" y="10833"/>
                      <a:pt x="19743" y="9939"/>
                    </a:cubicBezTo>
                    <a:cubicBezTo>
                      <a:pt x="19743" y="9939"/>
                      <a:pt x="19743" y="9964"/>
                      <a:pt x="19743" y="9964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72" name="Freeform 122"/>
              <p:cNvSpPr>
                <a:spLocks noChangeAspect="1"/>
              </p:cNvSpPr>
              <p:nvPr/>
            </p:nvSpPr>
            <p:spPr bwMode="auto">
              <a:xfrm>
                <a:off x="2298" y="1502"/>
                <a:ext cx="1193" cy="1256"/>
              </a:xfrm>
              <a:custGeom>
                <a:avLst/>
                <a:gdLst>
                  <a:gd name="T0" fmla="*/ 0 w 19883"/>
                  <a:gd name="T1" fmla="*/ 0 h 20933"/>
                  <a:gd name="T2" fmla="*/ 0 w 19883"/>
                  <a:gd name="T3" fmla="*/ 0 h 20933"/>
                  <a:gd name="T4" fmla="*/ 0 w 19883"/>
                  <a:gd name="T5" fmla="*/ 0 h 20933"/>
                  <a:gd name="T6" fmla="*/ 0 w 19883"/>
                  <a:gd name="T7" fmla="*/ 0 h 20933"/>
                  <a:gd name="T8" fmla="*/ 0 w 19883"/>
                  <a:gd name="T9" fmla="*/ 0 h 20933"/>
                  <a:gd name="T10" fmla="*/ 0 w 19883"/>
                  <a:gd name="T11" fmla="*/ 0 h 20933"/>
                  <a:gd name="T12" fmla="*/ 0 w 19883"/>
                  <a:gd name="T13" fmla="*/ 0 h 20933"/>
                  <a:gd name="T14" fmla="*/ 0 w 19883"/>
                  <a:gd name="T15" fmla="*/ 0 h 20933"/>
                  <a:gd name="T16" fmla="*/ 0 w 19883"/>
                  <a:gd name="T17" fmla="*/ 0 h 20933"/>
                  <a:gd name="T18" fmla="*/ 0 w 19883"/>
                  <a:gd name="T19" fmla="*/ 0 h 20933"/>
                  <a:gd name="T20" fmla="*/ 0 w 19883"/>
                  <a:gd name="T21" fmla="*/ 0 h 20933"/>
                  <a:gd name="T22" fmla="*/ 0 w 19883"/>
                  <a:gd name="T23" fmla="*/ 0 h 20933"/>
                  <a:gd name="T24" fmla="*/ 0 w 19883"/>
                  <a:gd name="T25" fmla="*/ 0 h 20933"/>
                  <a:gd name="T26" fmla="*/ 0 w 19883"/>
                  <a:gd name="T27" fmla="*/ 0 h 20933"/>
                  <a:gd name="T28" fmla="*/ 0 w 19883"/>
                  <a:gd name="T29" fmla="*/ 0 h 20933"/>
                  <a:gd name="T30" fmla="*/ 0 w 19883"/>
                  <a:gd name="T31" fmla="*/ 0 h 20933"/>
                  <a:gd name="T32" fmla="*/ 0 w 19883"/>
                  <a:gd name="T33" fmla="*/ 0 h 20933"/>
                  <a:gd name="T34" fmla="*/ 0 w 19883"/>
                  <a:gd name="T35" fmla="*/ 0 h 20933"/>
                  <a:gd name="T36" fmla="*/ 0 w 19883"/>
                  <a:gd name="T37" fmla="*/ 0 h 20933"/>
                  <a:gd name="T38" fmla="*/ 0 w 19883"/>
                  <a:gd name="T39" fmla="*/ 0 h 20933"/>
                  <a:gd name="T40" fmla="*/ 0 w 19883"/>
                  <a:gd name="T41" fmla="*/ 0 h 20933"/>
                  <a:gd name="T42" fmla="*/ 0 w 19883"/>
                  <a:gd name="T43" fmla="*/ 0 h 20933"/>
                  <a:gd name="T44" fmla="*/ 0 w 19883"/>
                  <a:gd name="T45" fmla="*/ 0 h 20933"/>
                  <a:gd name="T46" fmla="*/ 0 w 19883"/>
                  <a:gd name="T47" fmla="*/ 0 h 20933"/>
                  <a:gd name="T48" fmla="*/ 0 w 19883"/>
                  <a:gd name="T49" fmla="*/ 0 h 20933"/>
                  <a:gd name="T50" fmla="*/ 0 w 19883"/>
                  <a:gd name="T51" fmla="*/ 0 h 20933"/>
                  <a:gd name="T52" fmla="*/ 0 w 19883"/>
                  <a:gd name="T53" fmla="*/ 0 h 20933"/>
                  <a:gd name="T54" fmla="*/ 0 w 19883"/>
                  <a:gd name="T55" fmla="*/ 0 h 20933"/>
                  <a:gd name="T56" fmla="*/ 0 w 19883"/>
                  <a:gd name="T57" fmla="*/ 0 h 20933"/>
                  <a:gd name="T58" fmla="*/ 0 w 19883"/>
                  <a:gd name="T59" fmla="*/ 0 h 20933"/>
                  <a:gd name="T60" fmla="*/ 0 w 19883"/>
                  <a:gd name="T61" fmla="*/ 0 h 20933"/>
                  <a:gd name="T62" fmla="*/ 0 w 19883"/>
                  <a:gd name="T63" fmla="*/ 0 h 20933"/>
                  <a:gd name="T64" fmla="*/ 0 w 19883"/>
                  <a:gd name="T65" fmla="*/ 0 h 20933"/>
                  <a:gd name="T66" fmla="*/ 0 w 19883"/>
                  <a:gd name="T67" fmla="*/ 0 h 20933"/>
                  <a:gd name="T68" fmla="*/ 0 w 19883"/>
                  <a:gd name="T69" fmla="*/ 0 h 20933"/>
                  <a:gd name="T70" fmla="*/ 0 w 19883"/>
                  <a:gd name="T71" fmla="*/ 0 h 20933"/>
                  <a:gd name="T72" fmla="*/ 0 w 19883"/>
                  <a:gd name="T73" fmla="*/ 0 h 20933"/>
                  <a:gd name="T74" fmla="*/ 0 w 19883"/>
                  <a:gd name="T75" fmla="*/ 0 h 20933"/>
                  <a:gd name="T76" fmla="*/ 0 w 19883"/>
                  <a:gd name="T77" fmla="*/ 0 h 20933"/>
                  <a:gd name="T78" fmla="*/ 0 w 19883"/>
                  <a:gd name="T79" fmla="*/ 0 h 20933"/>
                  <a:gd name="T80" fmla="*/ 0 w 19883"/>
                  <a:gd name="T81" fmla="*/ 0 h 2093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9883"/>
                  <a:gd name="T124" fmla="*/ 0 h 20933"/>
                  <a:gd name="T125" fmla="*/ 19883 w 19883"/>
                  <a:gd name="T126" fmla="*/ 20933 h 2093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9883" h="20933">
                    <a:moveTo>
                      <a:pt x="19883" y="11025"/>
                    </a:moveTo>
                    <a:cubicBezTo>
                      <a:pt x="19883" y="11522"/>
                      <a:pt x="19859" y="11969"/>
                      <a:pt x="19709" y="12788"/>
                    </a:cubicBezTo>
                    <a:cubicBezTo>
                      <a:pt x="19536" y="13558"/>
                      <a:pt x="19536" y="13558"/>
                      <a:pt x="19536" y="13558"/>
                    </a:cubicBezTo>
                    <a:cubicBezTo>
                      <a:pt x="19461" y="13806"/>
                      <a:pt x="19386" y="14129"/>
                      <a:pt x="19287" y="14378"/>
                    </a:cubicBezTo>
                    <a:cubicBezTo>
                      <a:pt x="18989" y="15098"/>
                      <a:pt x="18989" y="15098"/>
                      <a:pt x="18989" y="15098"/>
                    </a:cubicBezTo>
                    <a:cubicBezTo>
                      <a:pt x="18889" y="15321"/>
                      <a:pt x="18740" y="15619"/>
                      <a:pt x="18616" y="15843"/>
                    </a:cubicBezTo>
                    <a:cubicBezTo>
                      <a:pt x="18218" y="16488"/>
                      <a:pt x="18218" y="16488"/>
                      <a:pt x="18218" y="16488"/>
                    </a:cubicBezTo>
                    <a:cubicBezTo>
                      <a:pt x="18069" y="16712"/>
                      <a:pt x="17870" y="16985"/>
                      <a:pt x="17696" y="17208"/>
                    </a:cubicBezTo>
                    <a:cubicBezTo>
                      <a:pt x="17224" y="17755"/>
                      <a:pt x="17224" y="17755"/>
                      <a:pt x="17224" y="17755"/>
                    </a:cubicBezTo>
                    <a:cubicBezTo>
                      <a:pt x="17025" y="17953"/>
                      <a:pt x="16777" y="18202"/>
                      <a:pt x="16578" y="18400"/>
                    </a:cubicBezTo>
                    <a:cubicBezTo>
                      <a:pt x="16056" y="18822"/>
                      <a:pt x="16056" y="18822"/>
                      <a:pt x="16056" y="18822"/>
                    </a:cubicBezTo>
                    <a:cubicBezTo>
                      <a:pt x="15807" y="19021"/>
                      <a:pt x="15484" y="19245"/>
                      <a:pt x="15236" y="19418"/>
                    </a:cubicBezTo>
                    <a:cubicBezTo>
                      <a:pt x="14739" y="19716"/>
                      <a:pt x="14739" y="19716"/>
                      <a:pt x="14739" y="19716"/>
                    </a:cubicBezTo>
                    <a:cubicBezTo>
                      <a:pt x="14068" y="20039"/>
                      <a:pt x="14043" y="20064"/>
                      <a:pt x="13595" y="20238"/>
                    </a:cubicBezTo>
                    <a:cubicBezTo>
                      <a:pt x="13247" y="20362"/>
                      <a:pt x="13247" y="20362"/>
                      <a:pt x="13247" y="20362"/>
                    </a:cubicBezTo>
                    <a:cubicBezTo>
                      <a:pt x="12725" y="20536"/>
                      <a:pt x="12228" y="20710"/>
                      <a:pt x="11259" y="20859"/>
                    </a:cubicBezTo>
                    <a:cubicBezTo>
                      <a:pt x="11011" y="20883"/>
                      <a:pt x="11011" y="20883"/>
                      <a:pt x="11011" y="20883"/>
                    </a:cubicBezTo>
                    <a:cubicBezTo>
                      <a:pt x="10936" y="20883"/>
                      <a:pt x="10837" y="20908"/>
                      <a:pt x="10762" y="20908"/>
                    </a:cubicBezTo>
                    <a:cubicBezTo>
                      <a:pt x="10513" y="20908"/>
                      <a:pt x="10513" y="20908"/>
                      <a:pt x="10513" y="20908"/>
                    </a:cubicBezTo>
                    <a:cubicBezTo>
                      <a:pt x="10464" y="20933"/>
                      <a:pt x="10364" y="20933"/>
                      <a:pt x="10290" y="20933"/>
                    </a:cubicBezTo>
                    <a:cubicBezTo>
                      <a:pt x="10066" y="20933"/>
                      <a:pt x="10066" y="20933"/>
                      <a:pt x="10066" y="20933"/>
                    </a:cubicBezTo>
                    <a:cubicBezTo>
                      <a:pt x="10016" y="20933"/>
                      <a:pt x="9917" y="20933"/>
                      <a:pt x="9867" y="20933"/>
                    </a:cubicBezTo>
                    <a:cubicBezTo>
                      <a:pt x="9644" y="20933"/>
                      <a:pt x="9644" y="20933"/>
                      <a:pt x="9644" y="20933"/>
                    </a:cubicBezTo>
                    <a:cubicBezTo>
                      <a:pt x="9569" y="20933"/>
                      <a:pt x="9494" y="20933"/>
                      <a:pt x="9420" y="20933"/>
                    </a:cubicBezTo>
                    <a:cubicBezTo>
                      <a:pt x="9196" y="20908"/>
                      <a:pt x="9196" y="20908"/>
                      <a:pt x="9196" y="20908"/>
                    </a:cubicBezTo>
                    <a:cubicBezTo>
                      <a:pt x="9146" y="20908"/>
                      <a:pt x="9047" y="20883"/>
                      <a:pt x="8972" y="20883"/>
                    </a:cubicBezTo>
                    <a:cubicBezTo>
                      <a:pt x="8749" y="20859"/>
                      <a:pt x="8749" y="20859"/>
                      <a:pt x="8749" y="20859"/>
                    </a:cubicBezTo>
                    <a:cubicBezTo>
                      <a:pt x="8674" y="20859"/>
                      <a:pt x="8550" y="20834"/>
                      <a:pt x="8475" y="20834"/>
                    </a:cubicBezTo>
                    <a:cubicBezTo>
                      <a:pt x="8202" y="20784"/>
                      <a:pt x="8202" y="20784"/>
                      <a:pt x="8202" y="20784"/>
                    </a:cubicBezTo>
                    <a:cubicBezTo>
                      <a:pt x="8127" y="20759"/>
                      <a:pt x="8003" y="20759"/>
                      <a:pt x="7929" y="20734"/>
                    </a:cubicBezTo>
                    <a:cubicBezTo>
                      <a:pt x="7581" y="20660"/>
                      <a:pt x="7581" y="20660"/>
                      <a:pt x="7581" y="20660"/>
                    </a:cubicBezTo>
                    <a:cubicBezTo>
                      <a:pt x="7481" y="20635"/>
                      <a:pt x="7332" y="20585"/>
                      <a:pt x="7233" y="20561"/>
                    </a:cubicBezTo>
                    <a:cubicBezTo>
                      <a:pt x="6810" y="20436"/>
                      <a:pt x="6810" y="20436"/>
                      <a:pt x="6810" y="20436"/>
                    </a:cubicBezTo>
                    <a:cubicBezTo>
                      <a:pt x="6661" y="20387"/>
                      <a:pt x="6462" y="20312"/>
                      <a:pt x="6313" y="20263"/>
                    </a:cubicBezTo>
                    <a:cubicBezTo>
                      <a:pt x="5816" y="20039"/>
                      <a:pt x="5816" y="20039"/>
                      <a:pt x="5816" y="20039"/>
                    </a:cubicBezTo>
                    <a:cubicBezTo>
                      <a:pt x="5567" y="19915"/>
                      <a:pt x="5269" y="19766"/>
                      <a:pt x="5046" y="19642"/>
                    </a:cubicBezTo>
                    <a:cubicBezTo>
                      <a:pt x="4474" y="19294"/>
                      <a:pt x="4474" y="19294"/>
                      <a:pt x="4474" y="19294"/>
                    </a:cubicBezTo>
                    <a:cubicBezTo>
                      <a:pt x="4200" y="19120"/>
                      <a:pt x="3877" y="18872"/>
                      <a:pt x="3629" y="18673"/>
                    </a:cubicBezTo>
                    <a:cubicBezTo>
                      <a:pt x="3082" y="18202"/>
                      <a:pt x="3082" y="18202"/>
                      <a:pt x="3082" y="18202"/>
                    </a:cubicBezTo>
                    <a:cubicBezTo>
                      <a:pt x="2883" y="17978"/>
                      <a:pt x="2610" y="17730"/>
                      <a:pt x="2436" y="17506"/>
                    </a:cubicBezTo>
                    <a:cubicBezTo>
                      <a:pt x="1964" y="16935"/>
                      <a:pt x="1964" y="16935"/>
                      <a:pt x="1964" y="16935"/>
                    </a:cubicBezTo>
                    <a:cubicBezTo>
                      <a:pt x="1814" y="16712"/>
                      <a:pt x="1616" y="16439"/>
                      <a:pt x="1467" y="16215"/>
                    </a:cubicBezTo>
                    <a:cubicBezTo>
                      <a:pt x="1094" y="15545"/>
                      <a:pt x="1094" y="15545"/>
                      <a:pt x="1094" y="15545"/>
                    </a:cubicBezTo>
                    <a:cubicBezTo>
                      <a:pt x="994" y="15321"/>
                      <a:pt x="845" y="14998"/>
                      <a:pt x="746" y="14775"/>
                    </a:cubicBezTo>
                    <a:cubicBezTo>
                      <a:pt x="472" y="14030"/>
                      <a:pt x="472" y="14030"/>
                      <a:pt x="472" y="14030"/>
                    </a:cubicBezTo>
                    <a:cubicBezTo>
                      <a:pt x="398" y="13782"/>
                      <a:pt x="298" y="13459"/>
                      <a:pt x="249" y="13210"/>
                    </a:cubicBezTo>
                    <a:cubicBezTo>
                      <a:pt x="100" y="12441"/>
                      <a:pt x="100" y="12441"/>
                      <a:pt x="100" y="12441"/>
                    </a:cubicBezTo>
                    <a:cubicBezTo>
                      <a:pt x="50" y="11994"/>
                      <a:pt x="0" y="11422"/>
                      <a:pt x="0" y="10976"/>
                    </a:cubicBezTo>
                    <a:cubicBezTo>
                      <a:pt x="25" y="10181"/>
                      <a:pt x="25" y="10181"/>
                      <a:pt x="25" y="10181"/>
                    </a:cubicBezTo>
                    <a:cubicBezTo>
                      <a:pt x="50" y="9908"/>
                      <a:pt x="100" y="9560"/>
                      <a:pt x="149" y="9312"/>
                    </a:cubicBezTo>
                    <a:cubicBezTo>
                      <a:pt x="298" y="8542"/>
                      <a:pt x="298" y="8542"/>
                      <a:pt x="298" y="8542"/>
                    </a:cubicBezTo>
                    <a:cubicBezTo>
                      <a:pt x="373" y="8294"/>
                      <a:pt x="472" y="7971"/>
                      <a:pt x="547" y="7723"/>
                    </a:cubicBezTo>
                    <a:cubicBezTo>
                      <a:pt x="845" y="7002"/>
                      <a:pt x="845" y="7002"/>
                      <a:pt x="845" y="7002"/>
                    </a:cubicBezTo>
                    <a:cubicBezTo>
                      <a:pt x="945" y="6779"/>
                      <a:pt x="1094" y="6456"/>
                      <a:pt x="1218" y="6233"/>
                    </a:cubicBezTo>
                    <a:cubicBezTo>
                      <a:pt x="1591" y="5587"/>
                      <a:pt x="1591" y="5587"/>
                      <a:pt x="1591" y="5587"/>
                    </a:cubicBezTo>
                    <a:cubicBezTo>
                      <a:pt x="1740" y="5364"/>
                      <a:pt x="1939" y="5090"/>
                      <a:pt x="2113" y="4892"/>
                    </a:cubicBezTo>
                    <a:cubicBezTo>
                      <a:pt x="2585" y="4321"/>
                      <a:pt x="2585" y="4321"/>
                      <a:pt x="2585" y="4321"/>
                    </a:cubicBezTo>
                    <a:cubicBezTo>
                      <a:pt x="2759" y="4122"/>
                      <a:pt x="3032" y="3874"/>
                      <a:pt x="3231" y="3675"/>
                    </a:cubicBezTo>
                    <a:cubicBezTo>
                      <a:pt x="3753" y="3228"/>
                      <a:pt x="3753" y="3228"/>
                      <a:pt x="3753" y="3228"/>
                    </a:cubicBezTo>
                    <a:cubicBezTo>
                      <a:pt x="3977" y="3054"/>
                      <a:pt x="4300" y="2806"/>
                      <a:pt x="4548" y="2657"/>
                    </a:cubicBezTo>
                    <a:cubicBezTo>
                      <a:pt x="5070" y="2334"/>
                      <a:pt x="5070" y="2334"/>
                      <a:pt x="5070" y="2334"/>
                    </a:cubicBezTo>
                    <a:cubicBezTo>
                      <a:pt x="5741" y="1986"/>
                      <a:pt x="5766" y="1986"/>
                      <a:pt x="6164" y="1813"/>
                    </a:cubicBezTo>
                    <a:cubicBezTo>
                      <a:pt x="6537" y="1664"/>
                      <a:pt x="6537" y="1664"/>
                      <a:pt x="6537" y="1664"/>
                    </a:cubicBezTo>
                    <a:cubicBezTo>
                      <a:pt x="7183" y="1440"/>
                      <a:pt x="7655" y="1291"/>
                      <a:pt x="8600" y="1142"/>
                    </a:cubicBezTo>
                    <a:cubicBezTo>
                      <a:pt x="8873" y="1117"/>
                      <a:pt x="8873" y="1117"/>
                      <a:pt x="8873" y="1117"/>
                    </a:cubicBezTo>
                    <a:cubicBezTo>
                      <a:pt x="8948" y="1117"/>
                      <a:pt x="9047" y="1092"/>
                      <a:pt x="9122" y="1092"/>
                    </a:cubicBezTo>
                    <a:cubicBezTo>
                      <a:pt x="9345" y="1092"/>
                      <a:pt x="9345" y="1092"/>
                      <a:pt x="9345" y="1092"/>
                    </a:cubicBezTo>
                    <a:cubicBezTo>
                      <a:pt x="9420" y="1068"/>
                      <a:pt x="9519" y="1068"/>
                      <a:pt x="9569" y="1068"/>
                    </a:cubicBezTo>
                    <a:cubicBezTo>
                      <a:pt x="9793" y="1068"/>
                      <a:pt x="9793" y="1068"/>
                      <a:pt x="9793" y="1068"/>
                    </a:cubicBezTo>
                    <a:cubicBezTo>
                      <a:pt x="9867" y="1068"/>
                      <a:pt x="9942" y="1068"/>
                      <a:pt x="10016" y="1068"/>
                    </a:cubicBezTo>
                    <a:cubicBezTo>
                      <a:pt x="10240" y="1068"/>
                      <a:pt x="10240" y="1068"/>
                      <a:pt x="10240" y="1068"/>
                    </a:cubicBezTo>
                    <a:cubicBezTo>
                      <a:pt x="10290" y="1068"/>
                      <a:pt x="10389" y="1068"/>
                      <a:pt x="10439" y="1068"/>
                    </a:cubicBezTo>
                    <a:cubicBezTo>
                      <a:pt x="10663" y="1092"/>
                      <a:pt x="10663" y="1092"/>
                      <a:pt x="10663" y="1092"/>
                    </a:cubicBezTo>
                    <a:cubicBezTo>
                      <a:pt x="10737" y="1092"/>
                      <a:pt x="10837" y="1092"/>
                      <a:pt x="10886" y="1117"/>
                    </a:cubicBezTo>
                    <a:cubicBezTo>
                      <a:pt x="11135" y="1142"/>
                      <a:pt x="11135" y="1142"/>
                      <a:pt x="11135" y="1142"/>
                    </a:cubicBezTo>
                    <a:cubicBezTo>
                      <a:pt x="11209" y="1142"/>
                      <a:pt x="11309" y="1167"/>
                      <a:pt x="11383" y="1167"/>
                    </a:cubicBezTo>
                    <a:cubicBezTo>
                      <a:pt x="11657" y="1217"/>
                      <a:pt x="11657" y="1217"/>
                      <a:pt x="11657" y="1217"/>
                    </a:cubicBezTo>
                    <a:cubicBezTo>
                      <a:pt x="11731" y="1217"/>
                      <a:pt x="11731" y="1217"/>
                      <a:pt x="11731" y="1217"/>
                    </a:cubicBezTo>
                    <a:cubicBezTo>
                      <a:pt x="11657" y="1217"/>
                      <a:pt x="11657" y="1217"/>
                      <a:pt x="11657" y="1217"/>
                    </a:cubicBezTo>
                    <a:cubicBezTo>
                      <a:pt x="3828" y="0"/>
                      <a:pt x="721" y="8641"/>
                      <a:pt x="5145" y="14303"/>
                    </a:cubicBezTo>
                    <a:cubicBezTo>
                      <a:pt x="9892" y="20412"/>
                      <a:pt x="18939" y="19096"/>
                      <a:pt x="19809" y="12167"/>
                    </a:cubicBezTo>
                    <a:cubicBezTo>
                      <a:pt x="19883" y="11497"/>
                      <a:pt x="19883" y="11199"/>
                      <a:pt x="19883" y="10951"/>
                    </a:cubicBezTo>
                    <a:cubicBezTo>
                      <a:pt x="19883" y="10976"/>
                      <a:pt x="19883" y="11000"/>
                      <a:pt x="19883" y="11025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73" name="Freeform 123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187" cy="1192"/>
              </a:xfrm>
              <a:custGeom>
                <a:avLst/>
                <a:gdLst>
                  <a:gd name="T0" fmla="*/ 0 w 19783"/>
                  <a:gd name="T1" fmla="*/ 0 h 19867"/>
                  <a:gd name="T2" fmla="*/ 0 w 19783"/>
                  <a:gd name="T3" fmla="*/ 0 h 19867"/>
                  <a:gd name="T4" fmla="*/ 0 w 19783"/>
                  <a:gd name="T5" fmla="*/ 0 h 19867"/>
                  <a:gd name="T6" fmla="*/ 0 w 19783"/>
                  <a:gd name="T7" fmla="*/ 0 h 19867"/>
                  <a:gd name="T8" fmla="*/ 0 w 19783"/>
                  <a:gd name="T9" fmla="*/ 0 h 19867"/>
                  <a:gd name="T10" fmla="*/ 0 w 19783"/>
                  <a:gd name="T11" fmla="*/ 0 h 19867"/>
                  <a:gd name="T12" fmla="*/ 0 w 19783"/>
                  <a:gd name="T13" fmla="*/ 0 h 19867"/>
                  <a:gd name="T14" fmla="*/ 0 w 19783"/>
                  <a:gd name="T15" fmla="*/ 0 h 19867"/>
                  <a:gd name="T16" fmla="*/ 0 w 19783"/>
                  <a:gd name="T17" fmla="*/ 0 h 19867"/>
                  <a:gd name="T18" fmla="*/ 0 w 19783"/>
                  <a:gd name="T19" fmla="*/ 0 h 19867"/>
                  <a:gd name="T20" fmla="*/ 0 w 19783"/>
                  <a:gd name="T21" fmla="*/ 0 h 19867"/>
                  <a:gd name="T22" fmla="*/ 0 w 19783"/>
                  <a:gd name="T23" fmla="*/ 0 h 19867"/>
                  <a:gd name="T24" fmla="*/ 0 w 19783"/>
                  <a:gd name="T25" fmla="*/ 0 h 19867"/>
                  <a:gd name="T26" fmla="*/ 0 w 19783"/>
                  <a:gd name="T27" fmla="*/ 0 h 19867"/>
                  <a:gd name="T28" fmla="*/ 0 w 19783"/>
                  <a:gd name="T29" fmla="*/ 0 h 19867"/>
                  <a:gd name="T30" fmla="*/ 0 w 19783"/>
                  <a:gd name="T31" fmla="*/ 0 h 19867"/>
                  <a:gd name="T32" fmla="*/ 0 w 19783"/>
                  <a:gd name="T33" fmla="*/ 0 h 19867"/>
                  <a:gd name="T34" fmla="*/ 0 w 19783"/>
                  <a:gd name="T35" fmla="*/ 0 h 19867"/>
                  <a:gd name="T36" fmla="*/ 0 w 19783"/>
                  <a:gd name="T37" fmla="*/ 0 h 19867"/>
                  <a:gd name="T38" fmla="*/ 0 w 19783"/>
                  <a:gd name="T39" fmla="*/ 0 h 19867"/>
                  <a:gd name="T40" fmla="*/ 0 w 19783"/>
                  <a:gd name="T41" fmla="*/ 0 h 19867"/>
                  <a:gd name="T42" fmla="*/ 0 w 19783"/>
                  <a:gd name="T43" fmla="*/ 0 h 19867"/>
                  <a:gd name="T44" fmla="*/ 0 w 19783"/>
                  <a:gd name="T45" fmla="*/ 0 h 19867"/>
                  <a:gd name="T46" fmla="*/ 0 w 19783"/>
                  <a:gd name="T47" fmla="*/ 0 h 19867"/>
                  <a:gd name="T48" fmla="*/ 0 w 19783"/>
                  <a:gd name="T49" fmla="*/ 0 h 19867"/>
                  <a:gd name="T50" fmla="*/ 0 w 19783"/>
                  <a:gd name="T51" fmla="*/ 0 h 19867"/>
                  <a:gd name="T52" fmla="*/ 0 w 19783"/>
                  <a:gd name="T53" fmla="*/ 0 h 19867"/>
                  <a:gd name="T54" fmla="*/ 0 w 19783"/>
                  <a:gd name="T55" fmla="*/ 0 h 19867"/>
                  <a:gd name="T56" fmla="*/ 0 w 19783"/>
                  <a:gd name="T57" fmla="*/ 0 h 19867"/>
                  <a:gd name="T58" fmla="*/ 0 w 19783"/>
                  <a:gd name="T59" fmla="*/ 0 h 19867"/>
                  <a:gd name="T60" fmla="*/ 0 w 19783"/>
                  <a:gd name="T61" fmla="*/ 0 h 19867"/>
                  <a:gd name="T62" fmla="*/ 0 w 19783"/>
                  <a:gd name="T63" fmla="*/ 0 h 19867"/>
                  <a:gd name="T64" fmla="*/ 0 w 19783"/>
                  <a:gd name="T65" fmla="*/ 0 h 19867"/>
                  <a:gd name="T66" fmla="*/ 0 w 19783"/>
                  <a:gd name="T67" fmla="*/ 0 h 19867"/>
                  <a:gd name="T68" fmla="*/ 0 w 19783"/>
                  <a:gd name="T69" fmla="*/ 0 h 19867"/>
                  <a:gd name="T70" fmla="*/ 0 w 19783"/>
                  <a:gd name="T71" fmla="*/ 0 h 1986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9783"/>
                  <a:gd name="T109" fmla="*/ 0 h 19867"/>
                  <a:gd name="T110" fmla="*/ 19783 w 19783"/>
                  <a:gd name="T111" fmla="*/ 19867 h 1986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9783" h="19867">
                    <a:moveTo>
                      <a:pt x="19709" y="11722"/>
                    </a:moveTo>
                    <a:cubicBezTo>
                      <a:pt x="19659" y="12069"/>
                      <a:pt x="19560" y="12566"/>
                      <a:pt x="19286" y="13311"/>
                    </a:cubicBezTo>
                    <a:cubicBezTo>
                      <a:pt x="18988" y="14031"/>
                      <a:pt x="18988" y="14031"/>
                      <a:pt x="18988" y="14031"/>
                    </a:cubicBezTo>
                    <a:cubicBezTo>
                      <a:pt x="18889" y="14255"/>
                      <a:pt x="18740" y="14553"/>
                      <a:pt x="18615" y="14776"/>
                    </a:cubicBezTo>
                    <a:cubicBezTo>
                      <a:pt x="18218" y="15422"/>
                      <a:pt x="18218" y="15422"/>
                      <a:pt x="18218" y="15422"/>
                    </a:cubicBezTo>
                    <a:cubicBezTo>
                      <a:pt x="18069" y="15645"/>
                      <a:pt x="17870" y="15919"/>
                      <a:pt x="17696" y="16142"/>
                    </a:cubicBezTo>
                    <a:cubicBezTo>
                      <a:pt x="17224" y="16688"/>
                      <a:pt x="17224" y="16688"/>
                      <a:pt x="17224" y="16688"/>
                    </a:cubicBezTo>
                    <a:cubicBezTo>
                      <a:pt x="17025" y="16887"/>
                      <a:pt x="16776" y="17135"/>
                      <a:pt x="16577" y="17334"/>
                    </a:cubicBezTo>
                    <a:cubicBezTo>
                      <a:pt x="16055" y="17756"/>
                      <a:pt x="16055" y="17756"/>
                      <a:pt x="16055" y="17756"/>
                    </a:cubicBezTo>
                    <a:cubicBezTo>
                      <a:pt x="15807" y="17955"/>
                      <a:pt x="15484" y="18178"/>
                      <a:pt x="15235" y="18352"/>
                    </a:cubicBezTo>
                    <a:cubicBezTo>
                      <a:pt x="14738" y="18650"/>
                      <a:pt x="14738" y="18650"/>
                      <a:pt x="14738" y="18650"/>
                    </a:cubicBezTo>
                    <a:cubicBezTo>
                      <a:pt x="14067" y="18973"/>
                      <a:pt x="14042" y="18998"/>
                      <a:pt x="13595" y="19172"/>
                    </a:cubicBezTo>
                    <a:cubicBezTo>
                      <a:pt x="13247" y="19296"/>
                      <a:pt x="13247" y="19296"/>
                      <a:pt x="13247" y="19296"/>
                    </a:cubicBezTo>
                    <a:cubicBezTo>
                      <a:pt x="12725" y="19470"/>
                      <a:pt x="12228" y="19644"/>
                      <a:pt x="11259" y="19793"/>
                    </a:cubicBezTo>
                    <a:cubicBezTo>
                      <a:pt x="11010" y="19817"/>
                      <a:pt x="11010" y="19817"/>
                      <a:pt x="11010" y="19817"/>
                    </a:cubicBezTo>
                    <a:cubicBezTo>
                      <a:pt x="10936" y="19817"/>
                      <a:pt x="10836" y="19842"/>
                      <a:pt x="10762" y="19842"/>
                    </a:cubicBezTo>
                    <a:cubicBezTo>
                      <a:pt x="10513" y="19842"/>
                      <a:pt x="10513" y="19842"/>
                      <a:pt x="10513" y="19842"/>
                    </a:cubicBezTo>
                    <a:cubicBezTo>
                      <a:pt x="10463" y="19867"/>
                      <a:pt x="10364" y="19867"/>
                      <a:pt x="10289" y="19867"/>
                    </a:cubicBezTo>
                    <a:cubicBezTo>
                      <a:pt x="10066" y="19867"/>
                      <a:pt x="10066" y="19867"/>
                      <a:pt x="10066" y="19867"/>
                    </a:cubicBezTo>
                    <a:cubicBezTo>
                      <a:pt x="10016" y="19867"/>
                      <a:pt x="9917" y="19867"/>
                      <a:pt x="9867" y="19867"/>
                    </a:cubicBezTo>
                    <a:cubicBezTo>
                      <a:pt x="9643" y="19867"/>
                      <a:pt x="9643" y="19867"/>
                      <a:pt x="9643" y="19867"/>
                    </a:cubicBezTo>
                    <a:cubicBezTo>
                      <a:pt x="9569" y="19867"/>
                      <a:pt x="9494" y="19867"/>
                      <a:pt x="9420" y="19867"/>
                    </a:cubicBezTo>
                    <a:cubicBezTo>
                      <a:pt x="9196" y="19842"/>
                      <a:pt x="9196" y="19842"/>
                      <a:pt x="9196" y="19842"/>
                    </a:cubicBezTo>
                    <a:cubicBezTo>
                      <a:pt x="9146" y="19842"/>
                      <a:pt x="9047" y="19817"/>
                      <a:pt x="8972" y="19817"/>
                    </a:cubicBezTo>
                    <a:cubicBezTo>
                      <a:pt x="8749" y="19793"/>
                      <a:pt x="8749" y="19793"/>
                      <a:pt x="8749" y="19793"/>
                    </a:cubicBezTo>
                    <a:cubicBezTo>
                      <a:pt x="8674" y="19793"/>
                      <a:pt x="8550" y="19768"/>
                      <a:pt x="8475" y="19768"/>
                    </a:cubicBezTo>
                    <a:cubicBezTo>
                      <a:pt x="8202" y="19718"/>
                      <a:pt x="8202" y="19718"/>
                      <a:pt x="8202" y="19718"/>
                    </a:cubicBezTo>
                    <a:cubicBezTo>
                      <a:pt x="8127" y="19693"/>
                      <a:pt x="8003" y="19693"/>
                      <a:pt x="7928" y="19668"/>
                    </a:cubicBezTo>
                    <a:cubicBezTo>
                      <a:pt x="7580" y="19594"/>
                      <a:pt x="7580" y="19594"/>
                      <a:pt x="7580" y="19594"/>
                    </a:cubicBezTo>
                    <a:cubicBezTo>
                      <a:pt x="7481" y="19569"/>
                      <a:pt x="7332" y="19519"/>
                      <a:pt x="7232" y="19495"/>
                    </a:cubicBezTo>
                    <a:cubicBezTo>
                      <a:pt x="6810" y="19370"/>
                      <a:pt x="6810" y="19370"/>
                      <a:pt x="6810" y="19370"/>
                    </a:cubicBezTo>
                    <a:cubicBezTo>
                      <a:pt x="6661" y="19321"/>
                      <a:pt x="6462" y="19246"/>
                      <a:pt x="6313" y="19197"/>
                    </a:cubicBezTo>
                    <a:cubicBezTo>
                      <a:pt x="5816" y="18973"/>
                      <a:pt x="5816" y="18973"/>
                      <a:pt x="5816" y="18973"/>
                    </a:cubicBezTo>
                    <a:cubicBezTo>
                      <a:pt x="5567" y="18849"/>
                      <a:pt x="5269" y="18700"/>
                      <a:pt x="5045" y="18576"/>
                    </a:cubicBezTo>
                    <a:cubicBezTo>
                      <a:pt x="4474" y="18228"/>
                      <a:pt x="4474" y="18228"/>
                      <a:pt x="4474" y="18228"/>
                    </a:cubicBezTo>
                    <a:cubicBezTo>
                      <a:pt x="4200" y="18054"/>
                      <a:pt x="3877" y="17806"/>
                      <a:pt x="3629" y="17607"/>
                    </a:cubicBezTo>
                    <a:cubicBezTo>
                      <a:pt x="3082" y="17135"/>
                      <a:pt x="3082" y="17135"/>
                      <a:pt x="3082" y="17135"/>
                    </a:cubicBezTo>
                    <a:cubicBezTo>
                      <a:pt x="2883" y="16912"/>
                      <a:pt x="2610" y="16664"/>
                      <a:pt x="2436" y="16440"/>
                    </a:cubicBezTo>
                    <a:cubicBezTo>
                      <a:pt x="1964" y="15869"/>
                      <a:pt x="1964" y="15869"/>
                      <a:pt x="1964" y="15869"/>
                    </a:cubicBezTo>
                    <a:cubicBezTo>
                      <a:pt x="1814" y="15645"/>
                      <a:pt x="1616" y="15372"/>
                      <a:pt x="1466" y="15149"/>
                    </a:cubicBezTo>
                    <a:cubicBezTo>
                      <a:pt x="1094" y="14478"/>
                      <a:pt x="1094" y="14478"/>
                      <a:pt x="1094" y="14478"/>
                    </a:cubicBezTo>
                    <a:cubicBezTo>
                      <a:pt x="994" y="14255"/>
                      <a:pt x="845" y="13932"/>
                      <a:pt x="746" y="13708"/>
                    </a:cubicBezTo>
                    <a:cubicBezTo>
                      <a:pt x="472" y="12963"/>
                      <a:pt x="472" y="12963"/>
                      <a:pt x="472" y="12963"/>
                    </a:cubicBezTo>
                    <a:cubicBezTo>
                      <a:pt x="398" y="12715"/>
                      <a:pt x="298" y="12392"/>
                      <a:pt x="249" y="12144"/>
                    </a:cubicBezTo>
                    <a:cubicBezTo>
                      <a:pt x="100" y="11374"/>
                      <a:pt x="100" y="11374"/>
                      <a:pt x="100" y="11374"/>
                    </a:cubicBezTo>
                    <a:cubicBezTo>
                      <a:pt x="50" y="10927"/>
                      <a:pt x="0" y="10356"/>
                      <a:pt x="0" y="9909"/>
                    </a:cubicBezTo>
                    <a:cubicBezTo>
                      <a:pt x="25" y="9114"/>
                      <a:pt x="25" y="9114"/>
                      <a:pt x="25" y="9114"/>
                    </a:cubicBezTo>
                    <a:cubicBezTo>
                      <a:pt x="50" y="8841"/>
                      <a:pt x="100" y="8493"/>
                      <a:pt x="149" y="8245"/>
                    </a:cubicBezTo>
                    <a:cubicBezTo>
                      <a:pt x="298" y="7475"/>
                      <a:pt x="298" y="7475"/>
                      <a:pt x="298" y="7475"/>
                    </a:cubicBezTo>
                    <a:cubicBezTo>
                      <a:pt x="373" y="7227"/>
                      <a:pt x="472" y="6904"/>
                      <a:pt x="547" y="6656"/>
                    </a:cubicBezTo>
                    <a:cubicBezTo>
                      <a:pt x="845" y="5936"/>
                      <a:pt x="845" y="5936"/>
                      <a:pt x="845" y="5936"/>
                    </a:cubicBezTo>
                    <a:cubicBezTo>
                      <a:pt x="945" y="5712"/>
                      <a:pt x="1094" y="5389"/>
                      <a:pt x="1218" y="5166"/>
                    </a:cubicBezTo>
                    <a:cubicBezTo>
                      <a:pt x="1591" y="4520"/>
                      <a:pt x="1591" y="4520"/>
                      <a:pt x="1591" y="4520"/>
                    </a:cubicBezTo>
                    <a:cubicBezTo>
                      <a:pt x="1740" y="4297"/>
                      <a:pt x="1939" y="4023"/>
                      <a:pt x="2113" y="3825"/>
                    </a:cubicBezTo>
                    <a:cubicBezTo>
                      <a:pt x="2585" y="3254"/>
                      <a:pt x="2585" y="3254"/>
                      <a:pt x="2585" y="3254"/>
                    </a:cubicBezTo>
                    <a:cubicBezTo>
                      <a:pt x="2759" y="3055"/>
                      <a:pt x="3032" y="2807"/>
                      <a:pt x="3231" y="2608"/>
                    </a:cubicBezTo>
                    <a:cubicBezTo>
                      <a:pt x="3753" y="2161"/>
                      <a:pt x="3753" y="2161"/>
                      <a:pt x="3753" y="2161"/>
                    </a:cubicBezTo>
                    <a:cubicBezTo>
                      <a:pt x="3977" y="1987"/>
                      <a:pt x="4300" y="1739"/>
                      <a:pt x="4548" y="1590"/>
                    </a:cubicBezTo>
                    <a:cubicBezTo>
                      <a:pt x="5070" y="1267"/>
                      <a:pt x="5070" y="1267"/>
                      <a:pt x="5070" y="1267"/>
                    </a:cubicBezTo>
                    <a:cubicBezTo>
                      <a:pt x="5741" y="919"/>
                      <a:pt x="5766" y="919"/>
                      <a:pt x="6164" y="745"/>
                    </a:cubicBezTo>
                    <a:cubicBezTo>
                      <a:pt x="6537" y="596"/>
                      <a:pt x="6537" y="596"/>
                      <a:pt x="6537" y="596"/>
                    </a:cubicBezTo>
                    <a:cubicBezTo>
                      <a:pt x="7183" y="373"/>
                      <a:pt x="7655" y="224"/>
                      <a:pt x="8599" y="75"/>
                    </a:cubicBezTo>
                    <a:cubicBezTo>
                      <a:pt x="8873" y="50"/>
                      <a:pt x="8873" y="50"/>
                      <a:pt x="8873" y="50"/>
                    </a:cubicBezTo>
                    <a:cubicBezTo>
                      <a:pt x="8947" y="50"/>
                      <a:pt x="9047" y="25"/>
                      <a:pt x="9121" y="25"/>
                    </a:cubicBezTo>
                    <a:cubicBezTo>
                      <a:pt x="9345" y="25"/>
                      <a:pt x="9345" y="25"/>
                      <a:pt x="9345" y="25"/>
                    </a:cubicBezTo>
                    <a:cubicBezTo>
                      <a:pt x="9420" y="0"/>
                      <a:pt x="9519" y="0"/>
                      <a:pt x="9569" y="0"/>
                    </a:cubicBezTo>
                    <a:cubicBezTo>
                      <a:pt x="9792" y="0"/>
                      <a:pt x="9792" y="0"/>
                      <a:pt x="9792" y="0"/>
                    </a:cubicBezTo>
                    <a:cubicBezTo>
                      <a:pt x="9867" y="0"/>
                      <a:pt x="9942" y="0"/>
                      <a:pt x="10016" y="0"/>
                    </a:cubicBezTo>
                    <a:cubicBezTo>
                      <a:pt x="10066" y="0"/>
                      <a:pt x="10140" y="0"/>
                      <a:pt x="10190" y="0"/>
                    </a:cubicBezTo>
                    <a:cubicBezTo>
                      <a:pt x="10140" y="0"/>
                      <a:pt x="10091" y="0"/>
                      <a:pt x="10041" y="0"/>
                    </a:cubicBezTo>
                    <a:cubicBezTo>
                      <a:pt x="2635" y="25"/>
                      <a:pt x="50" y="8940"/>
                      <a:pt x="5791" y="14677"/>
                    </a:cubicBezTo>
                    <a:cubicBezTo>
                      <a:pt x="10463" y="19346"/>
                      <a:pt x="18392" y="18551"/>
                      <a:pt x="19783" y="11374"/>
                    </a:cubicBezTo>
                    <a:cubicBezTo>
                      <a:pt x="19759" y="11473"/>
                      <a:pt x="19734" y="11622"/>
                      <a:pt x="19709" y="11722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74" name="Freeform 124"/>
              <p:cNvSpPr>
                <a:spLocks noChangeAspect="1"/>
              </p:cNvSpPr>
              <p:nvPr/>
            </p:nvSpPr>
            <p:spPr bwMode="auto">
              <a:xfrm>
                <a:off x="2291" y="1572"/>
                <a:ext cx="1174" cy="1186"/>
              </a:xfrm>
              <a:custGeom>
                <a:avLst/>
                <a:gdLst>
                  <a:gd name="T0" fmla="*/ 0 w 19567"/>
                  <a:gd name="T1" fmla="*/ 0 h 19767"/>
                  <a:gd name="T2" fmla="*/ 0 w 19567"/>
                  <a:gd name="T3" fmla="*/ 0 h 19767"/>
                  <a:gd name="T4" fmla="*/ 0 w 19567"/>
                  <a:gd name="T5" fmla="*/ 0 h 19767"/>
                  <a:gd name="T6" fmla="*/ 0 w 19567"/>
                  <a:gd name="T7" fmla="*/ 0 h 19767"/>
                  <a:gd name="T8" fmla="*/ 0 w 19567"/>
                  <a:gd name="T9" fmla="*/ 0 h 19767"/>
                  <a:gd name="T10" fmla="*/ 0 w 19567"/>
                  <a:gd name="T11" fmla="*/ 0 h 19767"/>
                  <a:gd name="T12" fmla="*/ 0 w 19567"/>
                  <a:gd name="T13" fmla="*/ 0 h 19767"/>
                  <a:gd name="T14" fmla="*/ 0 w 19567"/>
                  <a:gd name="T15" fmla="*/ 0 h 19767"/>
                  <a:gd name="T16" fmla="*/ 0 w 19567"/>
                  <a:gd name="T17" fmla="*/ 0 h 19767"/>
                  <a:gd name="T18" fmla="*/ 0 w 19567"/>
                  <a:gd name="T19" fmla="*/ 0 h 19767"/>
                  <a:gd name="T20" fmla="*/ 0 w 19567"/>
                  <a:gd name="T21" fmla="*/ 0 h 19767"/>
                  <a:gd name="T22" fmla="*/ 0 w 19567"/>
                  <a:gd name="T23" fmla="*/ 0 h 19767"/>
                  <a:gd name="T24" fmla="*/ 0 w 19567"/>
                  <a:gd name="T25" fmla="*/ 0 h 19767"/>
                  <a:gd name="T26" fmla="*/ 0 w 19567"/>
                  <a:gd name="T27" fmla="*/ 0 h 19767"/>
                  <a:gd name="T28" fmla="*/ 0 w 19567"/>
                  <a:gd name="T29" fmla="*/ 0 h 19767"/>
                  <a:gd name="T30" fmla="*/ 0 w 19567"/>
                  <a:gd name="T31" fmla="*/ 0 h 19767"/>
                  <a:gd name="T32" fmla="*/ 0 w 19567"/>
                  <a:gd name="T33" fmla="*/ 0 h 19767"/>
                  <a:gd name="T34" fmla="*/ 0 w 19567"/>
                  <a:gd name="T35" fmla="*/ 0 h 19767"/>
                  <a:gd name="T36" fmla="*/ 0 w 19567"/>
                  <a:gd name="T37" fmla="*/ 0 h 19767"/>
                  <a:gd name="T38" fmla="*/ 0 w 19567"/>
                  <a:gd name="T39" fmla="*/ 0 h 19767"/>
                  <a:gd name="T40" fmla="*/ 0 w 19567"/>
                  <a:gd name="T41" fmla="*/ 0 h 19767"/>
                  <a:gd name="T42" fmla="*/ 0 w 19567"/>
                  <a:gd name="T43" fmla="*/ 0 h 19767"/>
                  <a:gd name="T44" fmla="*/ 0 w 19567"/>
                  <a:gd name="T45" fmla="*/ 0 h 19767"/>
                  <a:gd name="T46" fmla="*/ 0 w 19567"/>
                  <a:gd name="T47" fmla="*/ 0 h 19767"/>
                  <a:gd name="T48" fmla="*/ 0 w 19567"/>
                  <a:gd name="T49" fmla="*/ 0 h 19767"/>
                  <a:gd name="T50" fmla="*/ 0 w 19567"/>
                  <a:gd name="T51" fmla="*/ 0 h 19767"/>
                  <a:gd name="T52" fmla="*/ 0 w 19567"/>
                  <a:gd name="T53" fmla="*/ 0 h 19767"/>
                  <a:gd name="T54" fmla="*/ 0 w 19567"/>
                  <a:gd name="T55" fmla="*/ 0 h 19767"/>
                  <a:gd name="T56" fmla="*/ 0 w 19567"/>
                  <a:gd name="T57" fmla="*/ 0 h 19767"/>
                  <a:gd name="T58" fmla="*/ 0 w 19567"/>
                  <a:gd name="T59" fmla="*/ 0 h 19767"/>
                  <a:gd name="T60" fmla="*/ 0 w 19567"/>
                  <a:gd name="T61" fmla="*/ 0 h 19767"/>
                  <a:gd name="T62" fmla="*/ 0 w 19567"/>
                  <a:gd name="T63" fmla="*/ 0 h 197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567"/>
                  <a:gd name="T97" fmla="*/ 0 h 19767"/>
                  <a:gd name="T98" fmla="*/ 19567 w 19567"/>
                  <a:gd name="T99" fmla="*/ 19767 h 197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567" h="19767">
                    <a:moveTo>
                      <a:pt x="19418" y="13211"/>
                    </a:moveTo>
                    <a:cubicBezTo>
                      <a:pt x="19319" y="13509"/>
                      <a:pt x="19120" y="14006"/>
                      <a:pt x="18747" y="14676"/>
                    </a:cubicBezTo>
                    <a:cubicBezTo>
                      <a:pt x="18349" y="15322"/>
                      <a:pt x="18349" y="15322"/>
                      <a:pt x="18349" y="15322"/>
                    </a:cubicBezTo>
                    <a:cubicBezTo>
                      <a:pt x="18200" y="15546"/>
                      <a:pt x="18001" y="15819"/>
                      <a:pt x="17827" y="16042"/>
                    </a:cubicBezTo>
                    <a:cubicBezTo>
                      <a:pt x="17354" y="16589"/>
                      <a:pt x="17354" y="16589"/>
                      <a:pt x="17354" y="16589"/>
                    </a:cubicBezTo>
                    <a:cubicBezTo>
                      <a:pt x="17155" y="16787"/>
                      <a:pt x="16907" y="17036"/>
                      <a:pt x="16708" y="17234"/>
                    </a:cubicBezTo>
                    <a:cubicBezTo>
                      <a:pt x="16186" y="17656"/>
                      <a:pt x="16186" y="17656"/>
                      <a:pt x="16186" y="17656"/>
                    </a:cubicBezTo>
                    <a:cubicBezTo>
                      <a:pt x="15937" y="17855"/>
                      <a:pt x="15614" y="18079"/>
                      <a:pt x="15365" y="18252"/>
                    </a:cubicBezTo>
                    <a:cubicBezTo>
                      <a:pt x="14868" y="18550"/>
                      <a:pt x="14868" y="18550"/>
                      <a:pt x="14868" y="18550"/>
                    </a:cubicBezTo>
                    <a:cubicBezTo>
                      <a:pt x="14197" y="18873"/>
                      <a:pt x="14172" y="18898"/>
                      <a:pt x="13724" y="19072"/>
                    </a:cubicBezTo>
                    <a:cubicBezTo>
                      <a:pt x="13376" y="19196"/>
                      <a:pt x="13376" y="19196"/>
                      <a:pt x="13376" y="19196"/>
                    </a:cubicBezTo>
                    <a:cubicBezTo>
                      <a:pt x="12854" y="19370"/>
                      <a:pt x="12357" y="19544"/>
                      <a:pt x="11387" y="19693"/>
                    </a:cubicBezTo>
                    <a:cubicBezTo>
                      <a:pt x="11139" y="19717"/>
                      <a:pt x="11139" y="19717"/>
                      <a:pt x="11139" y="19717"/>
                    </a:cubicBezTo>
                    <a:cubicBezTo>
                      <a:pt x="11064" y="19717"/>
                      <a:pt x="10965" y="19742"/>
                      <a:pt x="10890" y="19742"/>
                    </a:cubicBezTo>
                    <a:cubicBezTo>
                      <a:pt x="10642" y="19742"/>
                      <a:pt x="10642" y="19742"/>
                      <a:pt x="10642" y="19742"/>
                    </a:cubicBezTo>
                    <a:cubicBezTo>
                      <a:pt x="10592" y="19767"/>
                      <a:pt x="10492" y="19767"/>
                      <a:pt x="10418" y="19767"/>
                    </a:cubicBezTo>
                    <a:cubicBezTo>
                      <a:pt x="10194" y="19767"/>
                      <a:pt x="10194" y="19767"/>
                      <a:pt x="10194" y="19767"/>
                    </a:cubicBezTo>
                    <a:cubicBezTo>
                      <a:pt x="10144" y="19767"/>
                      <a:pt x="10045" y="19767"/>
                      <a:pt x="9995" y="19767"/>
                    </a:cubicBezTo>
                    <a:cubicBezTo>
                      <a:pt x="9771" y="19767"/>
                      <a:pt x="9771" y="19767"/>
                      <a:pt x="9771" y="19767"/>
                    </a:cubicBezTo>
                    <a:cubicBezTo>
                      <a:pt x="9697" y="19767"/>
                      <a:pt x="9622" y="19767"/>
                      <a:pt x="9548" y="19767"/>
                    </a:cubicBezTo>
                    <a:cubicBezTo>
                      <a:pt x="9324" y="19742"/>
                      <a:pt x="9324" y="19742"/>
                      <a:pt x="9324" y="19742"/>
                    </a:cubicBezTo>
                    <a:cubicBezTo>
                      <a:pt x="9274" y="19742"/>
                      <a:pt x="9175" y="19717"/>
                      <a:pt x="9100" y="19717"/>
                    </a:cubicBezTo>
                    <a:cubicBezTo>
                      <a:pt x="8876" y="19693"/>
                      <a:pt x="8876" y="19693"/>
                      <a:pt x="8876" y="19693"/>
                    </a:cubicBezTo>
                    <a:cubicBezTo>
                      <a:pt x="8802" y="19693"/>
                      <a:pt x="8677" y="19668"/>
                      <a:pt x="8603" y="19668"/>
                    </a:cubicBezTo>
                    <a:cubicBezTo>
                      <a:pt x="8329" y="19618"/>
                      <a:pt x="8329" y="19618"/>
                      <a:pt x="8329" y="19618"/>
                    </a:cubicBezTo>
                    <a:cubicBezTo>
                      <a:pt x="8255" y="19593"/>
                      <a:pt x="8130" y="19593"/>
                      <a:pt x="8056" y="19568"/>
                    </a:cubicBezTo>
                    <a:cubicBezTo>
                      <a:pt x="7708" y="19494"/>
                      <a:pt x="7708" y="19494"/>
                      <a:pt x="7708" y="19494"/>
                    </a:cubicBezTo>
                    <a:cubicBezTo>
                      <a:pt x="7608" y="19469"/>
                      <a:pt x="7459" y="19419"/>
                      <a:pt x="7360" y="19395"/>
                    </a:cubicBezTo>
                    <a:cubicBezTo>
                      <a:pt x="6937" y="19270"/>
                      <a:pt x="6937" y="19270"/>
                      <a:pt x="6937" y="19270"/>
                    </a:cubicBezTo>
                    <a:cubicBezTo>
                      <a:pt x="6788" y="19221"/>
                      <a:pt x="6589" y="19146"/>
                      <a:pt x="6440" y="19097"/>
                    </a:cubicBezTo>
                    <a:cubicBezTo>
                      <a:pt x="5943" y="18873"/>
                      <a:pt x="5943" y="18873"/>
                      <a:pt x="5943" y="18873"/>
                    </a:cubicBezTo>
                    <a:cubicBezTo>
                      <a:pt x="5694" y="18749"/>
                      <a:pt x="5396" y="18600"/>
                      <a:pt x="5172" y="18476"/>
                    </a:cubicBezTo>
                    <a:cubicBezTo>
                      <a:pt x="4600" y="18128"/>
                      <a:pt x="4600" y="18128"/>
                      <a:pt x="4600" y="18128"/>
                    </a:cubicBezTo>
                    <a:cubicBezTo>
                      <a:pt x="4327" y="17954"/>
                      <a:pt x="4003" y="17706"/>
                      <a:pt x="3755" y="17507"/>
                    </a:cubicBezTo>
                    <a:cubicBezTo>
                      <a:pt x="3208" y="17036"/>
                      <a:pt x="3208" y="17036"/>
                      <a:pt x="3208" y="17036"/>
                    </a:cubicBezTo>
                    <a:cubicBezTo>
                      <a:pt x="3009" y="16812"/>
                      <a:pt x="2735" y="16564"/>
                      <a:pt x="2561" y="16340"/>
                    </a:cubicBezTo>
                    <a:cubicBezTo>
                      <a:pt x="2089" y="15769"/>
                      <a:pt x="2089" y="15769"/>
                      <a:pt x="2089" y="15769"/>
                    </a:cubicBezTo>
                    <a:cubicBezTo>
                      <a:pt x="1940" y="15546"/>
                      <a:pt x="1741" y="15272"/>
                      <a:pt x="1592" y="15049"/>
                    </a:cubicBezTo>
                    <a:cubicBezTo>
                      <a:pt x="1219" y="14378"/>
                      <a:pt x="1219" y="14378"/>
                      <a:pt x="1219" y="14378"/>
                    </a:cubicBezTo>
                    <a:cubicBezTo>
                      <a:pt x="1119" y="14155"/>
                      <a:pt x="970" y="13832"/>
                      <a:pt x="871" y="13609"/>
                    </a:cubicBezTo>
                    <a:cubicBezTo>
                      <a:pt x="597" y="12864"/>
                      <a:pt x="597" y="12864"/>
                      <a:pt x="597" y="12864"/>
                    </a:cubicBezTo>
                    <a:cubicBezTo>
                      <a:pt x="523" y="12615"/>
                      <a:pt x="423" y="12293"/>
                      <a:pt x="373" y="12044"/>
                    </a:cubicBezTo>
                    <a:cubicBezTo>
                      <a:pt x="224" y="11274"/>
                      <a:pt x="224" y="11274"/>
                      <a:pt x="224" y="11274"/>
                    </a:cubicBezTo>
                    <a:cubicBezTo>
                      <a:pt x="175" y="10827"/>
                      <a:pt x="125" y="10256"/>
                      <a:pt x="125" y="9809"/>
                    </a:cubicBezTo>
                    <a:cubicBezTo>
                      <a:pt x="150" y="9015"/>
                      <a:pt x="150" y="9015"/>
                      <a:pt x="150" y="9015"/>
                    </a:cubicBezTo>
                    <a:cubicBezTo>
                      <a:pt x="175" y="8742"/>
                      <a:pt x="224" y="8394"/>
                      <a:pt x="274" y="8146"/>
                    </a:cubicBezTo>
                    <a:cubicBezTo>
                      <a:pt x="423" y="7376"/>
                      <a:pt x="423" y="7376"/>
                      <a:pt x="423" y="7376"/>
                    </a:cubicBezTo>
                    <a:cubicBezTo>
                      <a:pt x="498" y="7127"/>
                      <a:pt x="597" y="6805"/>
                      <a:pt x="672" y="6556"/>
                    </a:cubicBezTo>
                    <a:cubicBezTo>
                      <a:pt x="970" y="5836"/>
                      <a:pt x="970" y="5836"/>
                      <a:pt x="970" y="5836"/>
                    </a:cubicBezTo>
                    <a:cubicBezTo>
                      <a:pt x="1070" y="5613"/>
                      <a:pt x="1219" y="5290"/>
                      <a:pt x="1343" y="5066"/>
                    </a:cubicBezTo>
                    <a:cubicBezTo>
                      <a:pt x="1716" y="4421"/>
                      <a:pt x="1716" y="4421"/>
                      <a:pt x="1716" y="4421"/>
                    </a:cubicBezTo>
                    <a:cubicBezTo>
                      <a:pt x="1865" y="4197"/>
                      <a:pt x="2064" y="3924"/>
                      <a:pt x="2238" y="3725"/>
                    </a:cubicBezTo>
                    <a:cubicBezTo>
                      <a:pt x="2710" y="3154"/>
                      <a:pt x="2710" y="3154"/>
                      <a:pt x="2710" y="3154"/>
                    </a:cubicBezTo>
                    <a:cubicBezTo>
                      <a:pt x="2885" y="2956"/>
                      <a:pt x="3158" y="2707"/>
                      <a:pt x="3357" y="2509"/>
                    </a:cubicBezTo>
                    <a:cubicBezTo>
                      <a:pt x="3879" y="2062"/>
                      <a:pt x="3879" y="2062"/>
                      <a:pt x="3879" y="2062"/>
                    </a:cubicBezTo>
                    <a:cubicBezTo>
                      <a:pt x="4103" y="1888"/>
                      <a:pt x="4426" y="1639"/>
                      <a:pt x="4675" y="1490"/>
                    </a:cubicBezTo>
                    <a:cubicBezTo>
                      <a:pt x="5197" y="1168"/>
                      <a:pt x="5197" y="1168"/>
                      <a:pt x="5197" y="1168"/>
                    </a:cubicBezTo>
                    <a:cubicBezTo>
                      <a:pt x="5868" y="820"/>
                      <a:pt x="5893" y="820"/>
                      <a:pt x="6291" y="646"/>
                    </a:cubicBezTo>
                    <a:cubicBezTo>
                      <a:pt x="6664" y="497"/>
                      <a:pt x="6664" y="497"/>
                      <a:pt x="6664" y="497"/>
                    </a:cubicBezTo>
                    <a:cubicBezTo>
                      <a:pt x="7186" y="323"/>
                      <a:pt x="7708" y="149"/>
                      <a:pt x="8677" y="0"/>
                    </a:cubicBezTo>
                    <a:cubicBezTo>
                      <a:pt x="8528" y="25"/>
                      <a:pt x="8528" y="25"/>
                      <a:pt x="8528" y="25"/>
                    </a:cubicBezTo>
                    <a:cubicBezTo>
                      <a:pt x="920" y="1341"/>
                      <a:pt x="0" y="11274"/>
                      <a:pt x="7012" y="16117"/>
                    </a:cubicBezTo>
                    <a:cubicBezTo>
                      <a:pt x="11934" y="19519"/>
                      <a:pt x="17901" y="17930"/>
                      <a:pt x="19567" y="12814"/>
                    </a:cubicBezTo>
                    <a:cubicBezTo>
                      <a:pt x="19517" y="12938"/>
                      <a:pt x="19468" y="13087"/>
                      <a:pt x="19418" y="13211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575" name="Freeform 125"/>
              <p:cNvSpPr>
                <a:spLocks noChangeAspect="1"/>
              </p:cNvSpPr>
              <p:nvPr/>
            </p:nvSpPr>
            <p:spPr bwMode="auto">
              <a:xfrm>
                <a:off x="2273" y="1591"/>
                <a:ext cx="1147" cy="1174"/>
              </a:xfrm>
              <a:custGeom>
                <a:avLst/>
                <a:gdLst>
                  <a:gd name="T0" fmla="*/ 0 w 19117"/>
                  <a:gd name="T1" fmla="*/ 0 h 19567"/>
                  <a:gd name="T2" fmla="*/ 0 w 19117"/>
                  <a:gd name="T3" fmla="*/ 0 h 19567"/>
                  <a:gd name="T4" fmla="*/ 0 w 19117"/>
                  <a:gd name="T5" fmla="*/ 0 h 19567"/>
                  <a:gd name="T6" fmla="*/ 0 w 19117"/>
                  <a:gd name="T7" fmla="*/ 0 h 19567"/>
                  <a:gd name="T8" fmla="*/ 0 w 19117"/>
                  <a:gd name="T9" fmla="*/ 0 h 19567"/>
                  <a:gd name="T10" fmla="*/ 0 w 19117"/>
                  <a:gd name="T11" fmla="*/ 0 h 19567"/>
                  <a:gd name="T12" fmla="*/ 0 w 19117"/>
                  <a:gd name="T13" fmla="*/ 0 h 19567"/>
                  <a:gd name="T14" fmla="*/ 0 w 19117"/>
                  <a:gd name="T15" fmla="*/ 0 h 19567"/>
                  <a:gd name="T16" fmla="*/ 0 w 19117"/>
                  <a:gd name="T17" fmla="*/ 0 h 19567"/>
                  <a:gd name="T18" fmla="*/ 0 w 19117"/>
                  <a:gd name="T19" fmla="*/ 0 h 19567"/>
                  <a:gd name="T20" fmla="*/ 0 w 19117"/>
                  <a:gd name="T21" fmla="*/ 0 h 19567"/>
                  <a:gd name="T22" fmla="*/ 0 w 19117"/>
                  <a:gd name="T23" fmla="*/ 0 h 19567"/>
                  <a:gd name="T24" fmla="*/ 0 w 19117"/>
                  <a:gd name="T25" fmla="*/ 0 h 19567"/>
                  <a:gd name="T26" fmla="*/ 0 w 19117"/>
                  <a:gd name="T27" fmla="*/ 0 h 19567"/>
                  <a:gd name="T28" fmla="*/ 0 w 19117"/>
                  <a:gd name="T29" fmla="*/ 0 h 19567"/>
                  <a:gd name="T30" fmla="*/ 0 w 19117"/>
                  <a:gd name="T31" fmla="*/ 0 h 19567"/>
                  <a:gd name="T32" fmla="*/ 0 w 19117"/>
                  <a:gd name="T33" fmla="*/ 0 h 19567"/>
                  <a:gd name="T34" fmla="*/ 0 w 19117"/>
                  <a:gd name="T35" fmla="*/ 0 h 19567"/>
                  <a:gd name="T36" fmla="*/ 0 w 19117"/>
                  <a:gd name="T37" fmla="*/ 0 h 19567"/>
                  <a:gd name="T38" fmla="*/ 0 w 19117"/>
                  <a:gd name="T39" fmla="*/ 0 h 19567"/>
                  <a:gd name="T40" fmla="*/ 0 w 19117"/>
                  <a:gd name="T41" fmla="*/ 0 h 19567"/>
                  <a:gd name="T42" fmla="*/ 0 w 19117"/>
                  <a:gd name="T43" fmla="*/ 0 h 19567"/>
                  <a:gd name="T44" fmla="*/ 0 w 19117"/>
                  <a:gd name="T45" fmla="*/ 0 h 19567"/>
                  <a:gd name="T46" fmla="*/ 0 w 19117"/>
                  <a:gd name="T47" fmla="*/ 0 h 19567"/>
                  <a:gd name="T48" fmla="*/ 0 w 19117"/>
                  <a:gd name="T49" fmla="*/ 0 h 19567"/>
                  <a:gd name="T50" fmla="*/ 0 w 19117"/>
                  <a:gd name="T51" fmla="*/ 0 h 19567"/>
                  <a:gd name="T52" fmla="*/ 0 w 19117"/>
                  <a:gd name="T53" fmla="*/ 0 h 19567"/>
                  <a:gd name="T54" fmla="*/ 0 w 19117"/>
                  <a:gd name="T55" fmla="*/ 0 h 19567"/>
                  <a:gd name="T56" fmla="*/ 0 w 19117"/>
                  <a:gd name="T57" fmla="*/ 0 h 19567"/>
                  <a:gd name="T58" fmla="*/ 0 w 19117"/>
                  <a:gd name="T59" fmla="*/ 0 h 19567"/>
                  <a:gd name="T60" fmla="*/ 0 w 19117"/>
                  <a:gd name="T61" fmla="*/ 0 h 19567"/>
                  <a:gd name="T62" fmla="*/ 0 w 19117"/>
                  <a:gd name="T63" fmla="*/ 0 h 19567"/>
                  <a:gd name="T64" fmla="*/ 0 w 19117"/>
                  <a:gd name="T65" fmla="*/ 0 h 19567"/>
                  <a:gd name="T66" fmla="*/ 0 w 19117"/>
                  <a:gd name="T67" fmla="*/ 0 h 19567"/>
                  <a:gd name="T68" fmla="*/ 0 w 19117"/>
                  <a:gd name="T69" fmla="*/ 0 h 19567"/>
                  <a:gd name="T70" fmla="*/ 0 w 19117"/>
                  <a:gd name="T71" fmla="*/ 0 h 19567"/>
                  <a:gd name="T72" fmla="*/ 0 w 19117"/>
                  <a:gd name="T73" fmla="*/ 0 h 19567"/>
                  <a:gd name="T74" fmla="*/ 0 w 19117"/>
                  <a:gd name="T75" fmla="*/ 0 h 19567"/>
                  <a:gd name="T76" fmla="*/ 0 w 19117"/>
                  <a:gd name="T77" fmla="*/ 0 h 19567"/>
                  <a:gd name="T78" fmla="*/ 0 w 19117"/>
                  <a:gd name="T79" fmla="*/ 0 h 19567"/>
                  <a:gd name="T80" fmla="*/ 0 w 19117"/>
                  <a:gd name="T81" fmla="*/ 0 h 19567"/>
                  <a:gd name="T82" fmla="*/ 0 w 19117"/>
                  <a:gd name="T83" fmla="*/ 0 h 19567"/>
                  <a:gd name="T84" fmla="*/ 0 w 19117"/>
                  <a:gd name="T85" fmla="*/ 0 h 19567"/>
                  <a:gd name="T86" fmla="*/ 0 w 19117"/>
                  <a:gd name="T87" fmla="*/ 0 h 19567"/>
                  <a:gd name="T88" fmla="*/ 0 w 19117"/>
                  <a:gd name="T89" fmla="*/ 0 h 19567"/>
                  <a:gd name="T90" fmla="*/ 0 w 19117"/>
                  <a:gd name="T91" fmla="*/ 0 h 19567"/>
                  <a:gd name="T92" fmla="*/ 0 w 19117"/>
                  <a:gd name="T93" fmla="*/ 0 h 19567"/>
                  <a:gd name="T94" fmla="*/ 0 w 19117"/>
                  <a:gd name="T95" fmla="*/ 0 h 19567"/>
                  <a:gd name="T96" fmla="*/ 0 w 19117"/>
                  <a:gd name="T97" fmla="*/ 0 h 19567"/>
                  <a:gd name="T98" fmla="*/ 0 w 19117"/>
                  <a:gd name="T99" fmla="*/ 0 h 19567"/>
                  <a:gd name="T100" fmla="*/ 0 w 19117"/>
                  <a:gd name="T101" fmla="*/ 0 h 19567"/>
                  <a:gd name="T102" fmla="*/ 0 w 19117"/>
                  <a:gd name="T103" fmla="*/ 0 h 19567"/>
                  <a:gd name="T104" fmla="*/ 0 w 19117"/>
                  <a:gd name="T105" fmla="*/ 0 h 19567"/>
                  <a:gd name="T106" fmla="*/ 0 w 19117"/>
                  <a:gd name="T107" fmla="*/ 0 h 19567"/>
                  <a:gd name="T108" fmla="*/ 0 w 19117"/>
                  <a:gd name="T109" fmla="*/ 0 h 19567"/>
                  <a:gd name="T110" fmla="*/ 0 w 19117"/>
                  <a:gd name="T111" fmla="*/ 0 h 19567"/>
                  <a:gd name="T112" fmla="*/ 0 w 19117"/>
                  <a:gd name="T113" fmla="*/ 0 h 19567"/>
                  <a:gd name="T114" fmla="*/ 0 w 19117"/>
                  <a:gd name="T115" fmla="*/ 0 h 19567"/>
                  <a:gd name="T116" fmla="*/ 0 w 19117"/>
                  <a:gd name="T117" fmla="*/ 0 h 19567"/>
                  <a:gd name="T118" fmla="*/ 0 w 19117"/>
                  <a:gd name="T119" fmla="*/ 0 h 19567"/>
                  <a:gd name="T120" fmla="*/ 0 w 19117"/>
                  <a:gd name="T121" fmla="*/ 0 h 19567"/>
                  <a:gd name="T122" fmla="*/ 0 w 19117"/>
                  <a:gd name="T123" fmla="*/ 0 h 1956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117"/>
                  <a:gd name="T187" fmla="*/ 0 h 19567"/>
                  <a:gd name="T188" fmla="*/ 19117 w 19117"/>
                  <a:gd name="T189" fmla="*/ 19567 h 1956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117" h="19567">
                    <a:moveTo>
                      <a:pt x="19043" y="14371"/>
                    </a:moveTo>
                    <a:cubicBezTo>
                      <a:pt x="18844" y="14719"/>
                      <a:pt x="18620" y="15116"/>
                      <a:pt x="18123" y="15738"/>
                    </a:cubicBezTo>
                    <a:cubicBezTo>
                      <a:pt x="17650" y="16285"/>
                      <a:pt x="17650" y="16285"/>
                      <a:pt x="17650" y="16285"/>
                    </a:cubicBezTo>
                    <a:cubicBezTo>
                      <a:pt x="17452" y="16484"/>
                      <a:pt x="17203" y="16732"/>
                      <a:pt x="17004" y="16931"/>
                    </a:cubicBezTo>
                    <a:cubicBezTo>
                      <a:pt x="16482" y="17354"/>
                      <a:pt x="16482" y="17354"/>
                      <a:pt x="16482" y="17354"/>
                    </a:cubicBezTo>
                    <a:cubicBezTo>
                      <a:pt x="16233" y="17553"/>
                      <a:pt x="15910" y="17777"/>
                      <a:pt x="15662" y="17951"/>
                    </a:cubicBezTo>
                    <a:cubicBezTo>
                      <a:pt x="15165" y="18249"/>
                      <a:pt x="15165" y="18249"/>
                      <a:pt x="15165" y="18249"/>
                    </a:cubicBezTo>
                    <a:cubicBezTo>
                      <a:pt x="14493" y="18572"/>
                      <a:pt x="14468" y="18597"/>
                      <a:pt x="14021" y="18771"/>
                    </a:cubicBezTo>
                    <a:cubicBezTo>
                      <a:pt x="13673" y="18896"/>
                      <a:pt x="13673" y="18896"/>
                      <a:pt x="13673" y="18896"/>
                    </a:cubicBezTo>
                    <a:cubicBezTo>
                      <a:pt x="13151" y="19070"/>
                      <a:pt x="12654" y="19244"/>
                      <a:pt x="11684" y="19393"/>
                    </a:cubicBezTo>
                    <a:cubicBezTo>
                      <a:pt x="11436" y="19418"/>
                      <a:pt x="11436" y="19418"/>
                      <a:pt x="11436" y="19418"/>
                    </a:cubicBezTo>
                    <a:cubicBezTo>
                      <a:pt x="11361" y="19418"/>
                      <a:pt x="11262" y="19442"/>
                      <a:pt x="11187" y="19442"/>
                    </a:cubicBezTo>
                    <a:cubicBezTo>
                      <a:pt x="10938" y="19442"/>
                      <a:pt x="10938" y="19442"/>
                      <a:pt x="10938" y="19442"/>
                    </a:cubicBezTo>
                    <a:cubicBezTo>
                      <a:pt x="10889" y="19467"/>
                      <a:pt x="10789" y="19467"/>
                      <a:pt x="10715" y="19467"/>
                    </a:cubicBezTo>
                    <a:cubicBezTo>
                      <a:pt x="10491" y="19467"/>
                      <a:pt x="10491" y="19467"/>
                      <a:pt x="10491" y="19467"/>
                    </a:cubicBezTo>
                    <a:cubicBezTo>
                      <a:pt x="10441" y="19467"/>
                      <a:pt x="10342" y="19467"/>
                      <a:pt x="10292" y="19467"/>
                    </a:cubicBezTo>
                    <a:cubicBezTo>
                      <a:pt x="10068" y="19467"/>
                      <a:pt x="10068" y="19467"/>
                      <a:pt x="10068" y="19467"/>
                    </a:cubicBezTo>
                    <a:cubicBezTo>
                      <a:pt x="9994" y="19467"/>
                      <a:pt x="9919" y="19467"/>
                      <a:pt x="9845" y="19467"/>
                    </a:cubicBezTo>
                    <a:cubicBezTo>
                      <a:pt x="9621" y="19442"/>
                      <a:pt x="9621" y="19442"/>
                      <a:pt x="9621" y="19442"/>
                    </a:cubicBezTo>
                    <a:cubicBezTo>
                      <a:pt x="9571" y="19442"/>
                      <a:pt x="9472" y="19418"/>
                      <a:pt x="9397" y="19418"/>
                    </a:cubicBezTo>
                    <a:cubicBezTo>
                      <a:pt x="9173" y="19393"/>
                      <a:pt x="9173" y="19393"/>
                      <a:pt x="9173" y="19393"/>
                    </a:cubicBezTo>
                    <a:cubicBezTo>
                      <a:pt x="9099" y="19393"/>
                      <a:pt x="8975" y="19368"/>
                      <a:pt x="8900" y="19368"/>
                    </a:cubicBezTo>
                    <a:cubicBezTo>
                      <a:pt x="8627" y="19318"/>
                      <a:pt x="8627" y="19318"/>
                      <a:pt x="8627" y="19318"/>
                    </a:cubicBezTo>
                    <a:cubicBezTo>
                      <a:pt x="8552" y="19293"/>
                      <a:pt x="8428" y="19293"/>
                      <a:pt x="8353" y="19268"/>
                    </a:cubicBezTo>
                    <a:cubicBezTo>
                      <a:pt x="8005" y="19194"/>
                      <a:pt x="8005" y="19194"/>
                      <a:pt x="8005" y="19194"/>
                    </a:cubicBezTo>
                    <a:cubicBezTo>
                      <a:pt x="7906" y="19169"/>
                      <a:pt x="7757" y="19119"/>
                      <a:pt x="7657" y="19094"/>
                    </a:cubicBezTo>
                    <a:cubicBezTo>
                      <a:pt x="7234" y="18970"/>
                      <a:pt x="7234" y="18970"/>
                      <a:pt x="7234" y="18970"/>
                    </a:cubicBezTo>
                    <a:cubicBezTo>
                      <a:pt x="7085" y="18920"/>
                      <a:pt x="6886" y="18846"/>
                      <a:pt x="6737" y="18796"/>
                    </a:cubicBezTo>
                    <a:cubicBezTo>
                      <a:pt x="6240" y="18572"/>
                      <a:pt x="6240" y="18572"/>
                      <a:pt x="6240" y="18572"/>
                    </a:cubicBezTo>
                    <a:cubicBezTo>
                      <a:pt x="5992" y="18448"/>
                      <a:pt x="5693" y="18299"/>
                      <a:pt x="5469" y="18175"/>
                    </a:cubicBezTo>
                    <a:cubicBezTo>
                      <a:pt x="4898" y="17826"/>
                      <a:pt x="4898" y="17826"/>
                      <a:pt x="4898" y="17826"/>
                    </a:cubicBezTo>
                    <a:cubicBezTo>
                      <a:pt x="4624" y="17652"/>
                      <a:pt x="4301" y="17404"/>
                      <a:pt x="4053" y="17205"/>
                    </a:cubicBezTo>
                    <a:cubicBezTo>
                      <a:pt x="3506" y="16732"/>
                      <a:pt x="3506" y="16732"/>
                      <a:pt x="3506" y="16732"/>
                    </a:cubicBezTo>
                    <a:cubicBezTo>
                      <a:pt x="3307" y="16509"/>
                      <a:pt x="3033" y="16260"/>
                      <a:pt x="2859" y="16036"/>
                    </a:cubicBezTo>
                    <a:cubicBezTo>
                      <a:pt x="2387" y="15465"/>
                      <a:pt x="2387" y="15465"/>
                      <a:pt x="2387" y="15465"/>
                    </a:cubicBezTo>
                    <a:cubicBezTo>
                      <a:pt x="2238" y="15241"/>
                      <a:pt x="2039" y="14967"/>
                      <a:pt x="1890" y="14744"/>
                    </a:cubicBezTo>
                    <a:cubicBezTo>
                      <a:pt x="1517" y="14072"/>
                      <a:pt x="1517" y="14072"/>
                      <a:pt x="1517" y="14072"/>
                    </a:cubicBezTo>
                    <a:cubicBezTo>
                      <a:pt x="1417" y="13848"/>
                      <a:pt x="1268" y="13525"/>
                      <a:pt x="1169" y="13301"/>
                    </a:cubicBezTo>
                    <a:cubicBezTo>
                      <a:pt x="895" y="12556"/>
                      <a:pt x="895" y="12556"/>
                      <a:pt x="895" y="12556"/>
                    </a:cubicBezTo>
                    <a:cubicBezTo>
                      <a:pt x="821" y="12307"/>
                      <a:pt x="721" y="11984"/>
                      <a:pt x="672" y="11735"/>
                    </a:cubicBezTo>
                    <a:cubicBezTo>
                      <a:pt x="523" y="10964"/>
                      <a:pt x="523" y="10964"/>
                      <a:pt x="523" y="10964"/>
                    </a:cubicBezTo>
                    <a:cubicBezTo>
                      <a:pt x="473" y="10517"/>
                      <a:pt x="423" y="9945"/>
                      <a:pt x="423" y="9498"/>
                    </a:cubicBezTo>
                    <a:cubicBezTo>
                      <a:pt x="448" y="8702"/>
                      <a:pt x="448" y="8702"/>
                      <a:pt x="448" y="8702"/>
                    </a:cubicBezTo>
                    <a:cubicBezTo>
                      <a:pt x="473" y="8428"/>
                      <a:pt x="523" y="8080"/>
                      <a:pt x="572" y="7832"/>
                    </a:cubicBezTo>
                    <a:cubicBezTo>
                      <a:pt x="721" y="7061"/>
                      <a:pt x="721" y="7061"/>
                      <a:pt x="721" y="7061"/>
                    </a:cubicBezTo>
                    <a:cubicBezTo>
                      <a:pt x="796" y="6812"/>
                      <a:pt x="895" y="6489"/>
                      <a:pt x="970" y="6241"/>
                    </a:cubicBezTo>
                    <a:cubicBezTo>
                      <a:pt x="1268" y="5520"/>
                      <a:pt x="1268" y="5520"/>
                      <a:pt x="1268" y="5520"/>
                    </a:cubicBezTo>
                    <a:cubicBezTo>
                      <a:pt x="1368" y="5296"/>
                      <a:pt x="1517" y="4973"/>
                      <a:pt x="1641" y="4749"/>
                    </a:cubicBezTo>
                    <a:cubicBezTo>
                      <a:pt x="2014" y="4102"/>
                      <a:pt x="2014" y="4102"/>
                      <a:pt x="2014" y="4102"/>
                    </a:cubicBezTo>
                    <a:cubicBezTo>
                      <a:pt x="2163" y="3879"/>
                      <a:pt x="2362" y="3605"/>
                      <a:pt x="2536" y="3406"/>
                    </a:cubicBezTo>
                    <a:cubicBezTo>
                      <a:pt x="3008" y="2834"/>
                      <a:pt x="3008" y="2834"/>
                      <a:pt x="3008" y="2834"/>
                    </a:cubicBezTo>
                    <a:cubicBezTo>
                      <a:pt x="3182" y="2636"/>
                      <a:pt x="3456" y="2387"/>
                      <a:pt x="3655" y="2188"/>
                    </a:cubicBezTo>
                    <a:cubicBezTo>
                      <a:pt x="4177" y="1741"/>
                      <a:pt x="4177" y="1741"/>
                      <a:pt x="4177" y="1741"/>
                    </a:cubicBezTo>
                    <a:cubicBezTo>
                      <a:pt x="4401" y="1566"/>
                      <a:pt x="4724" y="1318"/>
                      <a:pt x="4972" y="1169"/>
                    </a:cubicBezTo>
                    <a:cubicBezTo>
                      <a:pt x="5494" y="845"/>
                      <a:pt x="5494" y="845"/>
                      <a:pt x="5494" y="845"/>
                    </a:cubicBezTo>
                    <a:cubicBezTo>
                      <a:pt x="6166" y="497"/>
                      <a:pt x="6190" y="497"/>
                      <a:pt x="6588" y="323"/>
                    </a:cubicBezTo>
                    <a:cubicBezTo>
                      <a:pt x="6961" y="174"/>
                      <a:pt x="6961" y="174"/>
                      <a:pt x="6961" y="174"/>
                    </a:cubicBezTo>
                    <a:cubicBezTo>
                      <a:pt x="7110" y="124"/>
                      <a:pt x="7309" y="50"/>
                      <a:pt x="7458" y="0"/>
                    </a:cubicBezTo>
                    <a:cubicBezTo>
                      <a:pt x="7458" y="0"/>
                      <a:pt x="7458" y="0"/>
                      <a:pt x="7458" y="0"/>
                    </a:cubicBezTo>
                    <a:cubicBezTo>
                      <a:pt x="0" y="2362"/>
                      <a:pt x="274" y="12929"/>
                      <a:pt x="7906" y="16882"/>
                    </a:cubicBezTo>
                    <a:cubicBezTo>
                      <a:pt x="13101" y="19567"/>
                      <a:pt x="17377" y="17404"/>
                      <a:pt x="19117" y="14221"/>
                    </a:cubicBezTo>
                    <a:cubicBezTo>
                      <a:pt x="19092" y="14271"/>
                      <a:pt x="19067" y="14346"/>
                      <a:pt x="19043" y="14371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4288493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81200" y="620714"/>
            <a:ext cx="8229600" cy="1069975"/>
          </a:xfrm>
        </p:spPr>
        <p:txBody>
          <a:bodyPr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CT</a:t>
            </a: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– το σημείο της «άλω»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5" y="2276475"/>
            <a:ext cx="82740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4800601" y="5661025"/>
            <a:ext cx="568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n-US" sz="1800">
                <a:solidFill>
                  <a:prstClr val="white"/>
                </a:solidFill>
                <a:latin typeface="Times New Roman" charset="0"/>
                <a:cs typeface="Times New Roman" charset="0"/>
              </a:rPr>
              <a:t>Georgiadou S, Sipsas NV, </a:t>
            </a:r>
            <a:r>
              <a:rPr lang="en-US" sz="1800" i="1">
                <a:solidFill>
                  <a:prstClr val="white"/>
                </a:solidFill>
                <a:latin typeface="Times New Roman" charset="0"/>
                <a:cs typeface="Times New Roman" charset="0"/>
              </a:rPr>
              <a:t>et al</a:t>
            </a:r>
            <a:r>
              <a:rPr lang="en-US" sz="1800">
                <a:solidFill>
                  <a:prstClr val="white"/>
                </a:solidFill>
                <a:latin typeface="Times New Roman" charset="0"/>
                <a:cs typeface="Times New Roman" charset="0"/>
              </a:rPr>
              <a:t>. </a:t>
            </a:r>
            <a:r>
              <a:rPr lang="en-US" sz="1800" i="1">
                <a:solidFill>
                  <a:prstClr val="white"/>
                </a:solidFill>
                <a:latin typeface="Times New Roman" charset="0"/>
                <a:cs typeface="Times New Roman" charset="0"/>
              </a:rPr>
              <a:t>Clin Infect Dis </a:t>
            </a:r>
            <a:r>
              <a:rPr lang="en-US" sz="1800">
                <a:solidFill>
                  <a:prstClr val="white"/>
                </a:solidFill>
                <a:latin typeface="Times New Roman" charset="0"/>
                <a:cs typeface="Times New Roman" charset="0"/>
              </a:rPr>
              <a:t>2011</a:t>
            </a:r>
            <a:r>
              <a:rPr lang="en-US" sz="1800">
                <a:solidFill>
                  <a:srgbClr val="002060"/>
                </a:solidFill>
                <a:latin typeface="Times New Roman" charset="0"/>
                <a:cs typeface="Times New Roman" charset="0"/>
              </a:rPr>
              <a:t>.</a:t>
            </a:r>
            <a:endParaRPr lang="el-GR" sz="1800">
              <a:solidFill>
                <a:srgbClr val="002060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4337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>
                <a:latin typeface="Arial" charset="0"/>
              </a:rPr>
              <a:t>Εγκεφαλική ασπεργίλλωση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1752601"/>
            <a:ext cx="4154488" cy="4119563"/>
          </a:xfrm>
        </p:spPr>
        <p:txBody>
          <a:bodyPr/>
          <a:lstStyle/>
          <a:p>
            <a:pPr eaLnBrk="1" hangingPunct="1"/>
            <a:r>
              <a:rPr lang="el-GR" sz="2400">
                <a:latin typeface="Arial" charset="0"/>
              </a:rPr>
              <a:t>CT εγκεφάλου που δείχνει ένα απόστημα στην ΑΡ μετωπο-βρεγματική περιοχή με σημαντικό περιβάλλον οίδημα. </a:t>
            </a:r>
          </a:p>
        </p:txBody>
      </p:sp>
      <p:pic>
        <p:nvPicPr>
          <p:cNvPr id="66563" name="Picture 4" descr="cerebral aspergilos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539" y="2349501"/>
            <a:ext cx="4383087" cy="2733675"/>
          </a:xfrm>
        </p:spPr>
      </p:pic>
    </p:spTree>
    <p:extLst>
      <p:ext uri="{BB962C8B-B14F-4D97-AF65-F5344CB8AC3E}">
        <p14:creationId xmlns:p14="http://schemas.microsoft.com/office/powerpoint/2010/main" val="15482223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Freeform 2"/>
          <p:cNvSpPr>
            <a:spLocks/>
          </p:cNvSpPr>
          <p:nvPr/>
        </p:nvSpPr>
        <p:spPr bwMode="auto">
          <a:xfrm>
            <a:off x="1752600" y="1524000"/>
            <a:ext cx="5791200" cy="3124200"/>
          </a:xfrm>
          <a:custGeom>
            <a:avLst/>
            <a:gdLst>
              <a:gd name="T0" fmla="*/ 2147483647 w 4544"/>
              <a:gd name="T1" fmla="*/ 2147483647 h 2552"/>
              <a:gd name="T2" fmla="*/ 2147483647 w 4544"/>
              <a:gd name="T3" fmla="*/ 2147483647 h 2552"/>
              <a:gd name="T4" fmla="*/ 2147483647 w 4544"/>
              <a:gd name="T5" fmla="*/ 2147483647 h 2552"/>
              <a:gd name="T6" fmla="*/ 2147483647 w 4544"/>
              <a:gd name="T7" fmla="*/ 2147483647 h 2552"/>
              <a:gd name="T8" fmla="*/ 2147483647 w 4544"/>
              <a:gd name="T9" fmla="*/ 2147483647 h 2552"/>
              <a:gd name="T10" fmla="*/ 2147483647 w 4544"/>
              <a:gd name="T11" fmla="*/ 2147483647 h 2552"/>
              <a:gd name="T12" fmla="*/ 2147483647 w 4544"/>
              <a:gd name="T13" fmla="*/ 2147483647 h 2552"/>
              <a:gd name="T14" fmla="*/ 2147483647 w 4544"/>
              <a:gd name="T15" fmla="*/ 0 h 25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544" h="2552">
                <a:moveTo>
                  <a:pt x="224" y="2544"/>
                </a:moveTo>
                <a:cubicBezTo>
                  <a:pt x="112" y="2544"/>
                  <a:pt x="0" y="2544"/>
                  <a:pt x="272" y="2544"/>
                </a:cubicBezTo>
                <a:cubicBezTo>
                  <a:pt x="544" y="2544"/>
                  <a:pt x="1504" y="2552"/>
                  <a:pt x="1856" y="2544"/>
                </a:cubicBezTo>
                <a:cubicBezTo>
                  <a:pt x="2208" y="2536"/>
                  <a:pt x="2208" y="2552"/>
                  <a:pt x="2384" y="2496"/>
                </a:cubicBezTo>
                <a:cubicBezTo>
                  <a:pt x="2560" y="2440"/>
                  <a:pt x="2704" y="2400"/>
                  <a:pt x="2912" y="2208"/>
                </a:cubicBezTo>
                <a:cubicBezTo>
                  <a:pt x="3120" y="2016"/>
                  <a:pt x="3424" y="1616"/>
                  <a:pt x="3632" y="1344"/>
                </a:cubicBezTo>
                <a:cubicBezTo>
                  <a:pt x="3840" y="1072"/>
                  <a:pt x="4008" y="800"/>
                  <a:pt x="4160" y="576"/>
                </a:cubicBezTo>
                <a:cubicBezTo>
                  <a:pt x="4312" y="352"/>
                  <a:pt x="4428" y="176"/>
                  <a:pt x="4544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67" name="Text Box 10"/>
          <p:cNvSpPr txBox="1">
            <a:spLocks noChangeArrowheads="1"/>
          </p:cNvSpPr>
          <p:nvPr/>
        </p:nvSpPr>
        <p:spPr bwMode="auto">
          <a:xfrm>
            <a:off x="1739901" y="4859339"/>
            <a:ext cx="1649413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l-GR" sz="1600">
                <a:solidFill>
                  <a:srgbClr val="438086"/>
                </a:solidFill>
                <a:latin typeface="Helvetica" charset="0"/>
                <a:cs typeface="Arial" charset="0"/>
              </a:rPr>
              <a:t>Χωρίς λοίμωξη</a:t>
            </a:r>
            <a:endParaRPr lang="en-US" sz="1600">
              <a:solidFill>
                <a:srgbClr val="438086"/>
              </a:solidFill>
              <a:latin typeface="Helvetica" charset="0"/>
              <a:cs typeface="Arial" charset="0"/>
            </a:endParaRPr>
          </a:p>
        </p:txBody>
      </p:sp>
      <p:sp>
        <p:nvSpPr>
          <p:cNvPr id="62468" name="Text Box 11"/>
          <p:cNvSpPr txBox="1">
            <a:spLocks noChangeArrowheads="1"/>
          </p:cNvSpPr>
          <p:nvPr/>
        </p:nvSpPr>
        <p:spPr bwMode="auto">
          <a:xfrm>
            <a:off x="3352800" y="4859339"/>
            <a:ext cx="1689878" cy="58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l-GR" sz="1600">
                <a:solidFill>
                  <a:srgbClr val="438086"/>
                </a:solidFill>
                <a:latin typeface="Helvetica" charset="0"/>
                <a:cs typeface="Arial" charset="0"/>
              </a:rPr>
              <a:t>Άμεσο παρασκ.</a:t>
            </a:r>
            <a:br>
              <a:rPr lang="el-GR" sz="1600">
                <a:solidFill>
                  <a:srgbClr val="438086"/>
                </a:solidFill>
                <a:latin typeface="Helvetica" charset="0"/>
                <a:cs typeface="Arial" charset="0"/>
              </a:rPr>
            </a:br>
            <a:r>
              <a:rPr lang="el-GR" sz="1600">
                <a:solidFill>
                  <a:srgbClr val="438086"/>
                </a:solidFill>
                <a:latin typeface="Helvetica" charset="0"/>
                <a:cs typeface="Arial" charset="0"/>
              </a:rPr>
              <a:t>ορολογικά</a:t>
            </a:r>
            <a:endParaRPr lang="en-US" sz="1600">
              <a:solidFill>
                <a:srgbClr val="438086"/>
              </a:solidFill>
              <a:latin typeface="Helvetica" charset="0"/>
              <a:cs typeface="Arial" charset="0"/>
            </a:endParaRPr>
          </a:p>
        </p:txBody>
      </p:sp>
      <p:sp>
        <p:nvSpPr>
          <p:cNvPr id="62469" name="Text Box 12"/>
          <p:cNvSpPr txBox="1">
            <a:spLocks noChangeArrowheads="1"/>
          </p:cNvSpPr>
          <p:nvPr/>
        </p:nvSpPr>
        <p:spPr bwMode="auto">
          <a:xfrm>
            <a:off x="5549901" y="4706938"/>
            <a:ext cx="14335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l-GR" sz="1600">
                <a:solidFill>
                  <a:srgbClr val="438086"/>
                </a:solidFill>
                <a:latin typeface="Helvetica" charset="0"/>
                <a:cs typeface="Arial" charset="0"/>
              </a:rPr>
              <a:t>Σημεία</a:t>
            </a:r>
            <a:br>
              <a:rPr lang="el-GR" sz="1600">
                <a:solidFill>
                  <a:srgbClr val="438086"/>
                </a:solidFill>
                <a:latin typeface="Helvetica" charset="0"/>
                <a:cs typeface="Arial" charset="0"/>
              </a:rPr>
            </a:br>
            <a:r>
              <a:rPr lang="el-GR" sz="1600">
                <a:solidFill>
                  <a:srgbClr val="438086"/>
                </a:solidFill>
                <a:latin typeface="Helvetica" charset="0"/>
                <a:cs typeface="Arial" charset="0"/>
              </a:rPr>
              <a:t>Συμπτώματα</a:t>
            </a:r>
            <a:endParaRPr lang="en-US" sz="1600">
              <a:solidFill>
                <a:srgbClr val="438086"/>
              </a:solidFill>
              <a:latin typeface="Helvetica" charset="0"/>
              <a:cs typeface="Arial" charset="0"/>
            </a:endParaRPr>
          </a:p>
        </p:txBody>
      </p:sp>
      <p:sp>
        <p:nvSpPr>
          <p:cNvPr id="62470" name="Text Box 13"/>
          <p:cNvSpPr txBox="1">
            <a:spLocks noChangeArrowheads="1"/>
          </p:cNvSpPr>
          <p:nvPr/>
        </p:nvSpPr>
        <p:spPr bwMode="auto">
          <a:xfrm>
            <a:off x="7467600" y="4706939"/>
            <a:ext cx="1725144" cy="58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n-US" sz="1600">
                <a:solidFill>
                  <a:srgbClr val="FFFFFF"/>
                </a:solidFill>
                <a:latin typeface="Helvetica" charset="0"/>
                <a:cs typeface="Arial" charset="0"/>
              </a:rPr>
              <a:t>  </a:t>
            </a:r>
            <a:r>
              <a:rPr lang="el-GR" sz="1600">
                <a:solidFill>
                  <a:srgbClr val="438086"/>
                </a:solidFill>
                <a:latin typeface="Helvetica" charset="0"/>
                <a:cs typeface="Arial" charset="0"/>
              </a:rPr>
              <a:t>Καλλιέργειες </a:t>
            </a:r>
            <a:r>
              <a:rPr lang="en-US" sz="1600">
                <a:solidFill>
                  <a:srgbClr val="438086"/>
                </a:solidFill>
                <a:latin typeface="Helvetica" charset="0"/>
                <a:cs typeface="Arial" charset="0"/>
              </a:rPr>
              <a:t>/</a:t>
            </a:r>
          </a:p>
          <a:p>
            <a:pPr defTabSz="457200">
              <a:defRPr/>
            </a:pPr>
            <a:r>
              <a:rPr lang="el-GR" sz="1600">
                <a:solidFill>
                  <a:srgbClr val="438086"/>
                </a:solidFill>
                <a:latin typeface="Helvetica" charset="0"/>
                <a:cs typeface="Arial" charset="0"/>
              </a:rPr>
              <a:t>Παθ/ανατομικα</a:t>
            </a:r>
            <a:endParaRPr lang="en-US" sz="1600">
              <a:solidFill>
                <a:srgbClr val="438086"/>
              </a:solidFill>
              <a:latin typeface="Helvetica" charset="0"/>
              <a:cs typeface="Arial" charset="0"/>
            </a:endParaRPr>
          </a:p>
        </p:txBody>
      </p:sp>
      <p:sp>
        <p:nvSpPr>
          <p:cNvPr id="62471" name="Text Box 14"/>
          <p:cNvSpPr txBox="1">
            <a:spLocks noChangeArrowheads="1"/>
          </p:cNvSpPr>
          <p:nvPr/>
        </p:nvSpPr>
        <p:spPr bwMode="auto">
          <a:xfrm>
            <a:off x="9588501" y="4783138"/>
            <a:ext cx="1050279" cy="33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l-GR" sz="1600">
                <a:solidFill>
                  <a:srgbClr val="438086"/>
                </a:solidFill>
                <a:latin typeface="Helvetica" charset="0"/>
                <a:cs typeface="Arial" charset="0"/>
              </a:rPr>
              <a:t>Θάνατος</a:t>
            </a:r>
            <a:endParaRPr lang="en-US" sz="1600">
              <a:solidFill>
                <a:srgbClr val="438086"/>
              </a:solidFill>
              <a:latin typeface="Helvetica" charset="0"/>
              <a:cs typeface="Arial" charset="0"/>
            </a:endParaRPr>
          </a:p>
        </p:txBody>
      </p:sp>
      <p:grpSp>
        <p:nvGrpSpPr>
          <p:cNvPr id="74759" name="Group 19"/>
          <p:cNvGrpSpPr>
            <a:grpSpLocks/>
          </p:cNvGrpSpPr>
          <p:nvPr/>
        </p:nvGrpSpPr>
        <p:grpSpPr bwMode="auto">
          <a:xfrm>
            <a:off x="1828800" y="2514601"/>
            <a:ext cx="914400" cy="2085975"/>
            <a:chOff x="1886" y="1264"/>
            <a:chExt cx="1171" cy="2466"/>
          </a:xfrm>
        </p:grpSpPr>
        <p:sp>
          <p:nvSpPr>
            <p:cNvPr id="74970" name="Freeform 20"/>
            <p:cNvSpPr>
              <a:spLocks/>
            </p:cNvSpPr>
            <p:nvPr/>
          </p:nvSpPr>
          <p:spPr bwMode="auto">
            <a:xfrm>
              <a:off x="2719" y="1697"/>
              <a:ext cx="338" cy="1027"/>
            </a:xfrm>
            <a:custGeom>
              <a:avLst/>
              <a:gdLst>
                <a:gd name="T0" fmla="*/ 16 w 338"/>
                <a:gd name="T1" fmla="*/ 234 h 1027"/>
                <a:gd name="T2" fmla="*/ 21 w 338"/>
                <a:gd name="T3" fmla="*/ 229 h 1027"/>
                <a:gd name="T4" fmla="*/ 21 w 338"/>
                <a:gd name="T5" fmla="*/ 333 h 1027"/>
                <a:gd name="T6" fmla="*/ 42 w 338"/>
                <a:gd name="T7" fmla="*/ 427 h 1027"/>
                <a:gd name="T8" fmla="*/ 52 w 338"/>
                <a:gd name="T9" fmla="*/ 453 h 1027"/>
                <a:gd name="T10" fmla="*/ 58 w 338"/>
                <a:gd name="T11" fmla="*/ 537 h 1027"/>
                <a:gd name="T12" fmla="*/ 78 w 338"/>
                <a:gd name="T13" fmla="*/ 594 h 1027"/>
                <a:gd name="T14" fmla="*/ 99 w 338"/>
                <a:gd name="T15" fmla="*/ 646 h 1027"/>
                <a:gd name="T16" fmla="*/ 130 w 338"/>
                <a:gd name="T17" fmla="*/ 709 h 1027"/>
                <a:gd name="T18" fmla="*/ 151 w 338"/>
                <a:gd name="T19" fmla="*/ 751 h 1027"/>
                <a:gd name="T20" fmla="*/ 172 w 338"/>
                <a:gd name="T21" fmla="*/ 803 h 1027"/>
                <a:gd name="T22" fmla="*/ 167 w 338"/>
                <a:gd name="T23" fmla="*/ 839 h 1027"/>
                <a:gd name="T24" fmla="*/ 167 w 338"/>
                <a:gd name="T25" fmla="*/ 886 h 1027"/>
                <a:gd name="T26" fmla="*/ 172 w 338"/>
                <a:gd name="T27" fmla="*/ 907 h 1027"/>
                <a:gd name="T28" fmla="*/ 172 w 338"/>
                <a:gd name="T29" fmla="*/ 938 h 1027"/>
                <a:gd name="T30" fmla="*/ 172 w 338"/>
                <a:gd name="T31" fmla="*/ 980 h 1027"/>
                <a:gd name="T32" fmla="*/ 182 w 338"/>
                <a:gd name="T33" fmla="*/ 996 h 1027"/>
                <a:gd name="T34" fmla="*/ 193 w 338"/>
                <a:gd name="T35" fmla="*/ 970 h 1027"/>
                <a:gd name="T36" fmla="*/ 203 w 338"/>
                <a:gd name="T37" fmla="*/ 917 h 1027"/>
                <a:gd name="T38" fmla="*/ 203 w 338"/>
                <a:gd name="T39" fmla="*/ 954 h 1027"/>
                <a:gd name="T40" fmla="*/ 208 w 338"/>
                <a:gd name="T41" fmla="*/ 1011 h 1027"/>
                <a:gd name="T42" fmla="*/ 219 w 338"/>
                <a:gd name="T43" fmla="*/ 1022 h 1027"/>
                <a:gd name="T44" fmla="*/ 229 w 338"/>
                <a:gd name="T45" fmla="*/ 985 h 1027"/>
                <a:gd name="T46" fmla="*/ 234 w 338"/>
                <a:gd name="T47" fmla="*/ 923 h 1027"/>
                <a:gd name="T48" fmla="*/ 240 w 338"/>
                <a:gd name="T49" fmla="*/ 943 h 1027"/>
                <a:gd name="T50" fmla="*/ 255 w 338"/>
                <a:gd name="T51" fmla="*/ 1017 h 1027"/>
                <a:gd name="T52" fmla="*/ 266 w 338"/>
                <a:gd name="T53" fmla="*/ 1027 h 1027"/>
                <a:gd name="T54" fmla="*/ 271 w 338"/>
                <a:gd name="T55" fmla="*/ 1011 h 1027"/>
                <a:gd name="T56" fmla="*/ 266 w 338"/>
                <a:gd name="T57" fmla="*/ 923 h 1027"/>
                <a:gd name="T58" fmla="*/ 271 w 338"/>
                <a:gd name="T59" fmla="*/ 923 h 1027"/>
                <a:gd name="T60" fmla="*/ 302 w 338"/>
                <a:gd name="T61" fmla="*/ 985 h 1027"/>
                <a:gd name="T62" fmla="*/ 312 w 338"/>
                <a:gd name="T63" fmla="*/ 996 h 1027"/>
                <a:gd name="T64" fmla="*/ 312 w 338"/>
                <a:gd name="T65" fmla="*/ 959 h 1027"/>
                <a:gd name="T66" fmla="*/ 292 w 338"/>
                <a:gd name="T67" fmla="*/ 902 h 1027"/>
                <a:gd name="T68" fmla="*/ 281 w 338"/>
                <a:gd name="T69" fmla="*/ 871 h 1027"/>
                <a:gd name="T70" fmla="*/ 297 w 338"/>
                <a:gd name="T71" fmla="*/ 876 h 1027"/>
                <a:gd name="T72" fmla="*/ 323 w 338"/>
                <a:gd name="T73" fmla="*/ 923 h 1027"/>
                <a:gd name="T74" fmla="*/ 338 w 338"/>
                <a:gd name="T75" fmla="*/ 907 h 1027"/>
                <a:gd name="T76" fmla="*/ 323 w 338"/>
                <a:gd name="T77" fmla="*/ 860 h 1027"/>
                <a:gd name="T78" fmla="*/ 307 w 338"/>
                <a:gd name="T79" fmla="*/ 829 h 1027"/>
                <a:gd name="T80" fmla="*/ 292 w 338"/>
                <a:gd name="T81" fmla="*/ 803 h 1027"/>
                <a:gd name="T82" fmla="*/ 271 w 338"/>
                <a:gd name="T83" fmla="*/ 782 h 1027"/>
                <a:gd name="T84" fmla="*/ 260 w 338"/>
                <a:gd name="T85" fmla="*/ 766 h 1027"/>
                <a:gd name="T86" fmla="*/ 255 w 338"/>
                <a:gd name="T87" fmla="*/ 756 h 1027"/>
                <a:gd name="T88" fmla="*/ 234 w 338"/>
                <a:gd name="T89" fmla="*/ 709 h 1027"/>
                <a:gd name="T90" fmla="*/ 219 w 338"/>
                <a:gd name="T91" fmla="*/ 625 h 1027"/>
                <a:gd name="T92" fmla="*/ 214 w 338"/>
                <a:gd name="T93" fmla="*/ 573 h 1027"/>
                <a:gd name="T94" fmla="*/ 198 w 338"/>
                <a:gd name="T95" fmla="*/ 511 h 1027"/>
                <a:gd name="T96" fmla="*/ 172 w 338"/>
                <a:gd name="T97" fmla="*/ 443 h 1027"/>
                <a:gd name="T98" fmla="*/ 146 w 338"/>
                <a:gd name="T99" fmla="*/ 318 h 1027"/>
                <a:gd name="T100" fmla="*/ 136 w 338"/>
                <a:gd name="T101" fmla="*/ 261 h 1027"/>
                <a:gd name="T102" fmla="*/ 141 w 338"/>
                <a:gd name="T103" fmla="*/ 208 h 1027"/>
                <a:gd name="T104" fmla="*/ 146 w 338"/>
                <a:gd name="T105" fmla="*/ 146 h 1027"/>
                <a:gd name="T106" fmla="*/ 136 w 338"/>
                <a:gd name="T107" fmla="*/ 78 h 1027"/>
                <a:gd name="T108" fmla="*/ 110 w 338"/>
                <a:gd name="T109" fmla="*/ 21 h 1027"/>
                <a:gd name="T110" fmla="*/ 89 w 338"/>
                <a:gd name="T111" fmla="*/ 0 h 102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38" h="1027">
                  <a:moveTo>
                    <a:pt x="0" y="255"/>
                  </a:moveTo>
                  <a:lnTo>
                    <a:pt x="6" y="250"/>
                  </a:lnTo>
                  <a:lnTo>
                    <a:pt x="11" y="245"/>
                  </a:lnTo>
                  <a:lnTo>
                    <a:pt x="16" y="234"/>
                  </a:lnTo>
                  <a:lnTo>
                    <a:pt x="16" y="229"/>
                  </a:lnTo>
                  <a:lnTo>
                    <a:pt x="21" y="229"/>
                  </a:lnTo>
                  <a:lnTo>
                    <a:pt x="21" y="234"/>
                  </a:lnTo>
                  <a:lnTo>
                    <a:pt x="21" y="281"/>
                  </a:lnTo>
                  <a:lnTo>
                    <a:pt x="21" y="307"/>
                  </a:lnTo>
                  <a:lnTo>
                    <a:pt x="21" y="333"/>
                  </a:lnTo>
                  <a:lnTo>
                    <a:pt x="21" y="354"/>
                  </a:lnTo>
                  <a:lnTo>
                    <a:pt x="26" y="380"/>
                  </a:lnTo>
                  <a:lnTo>
                    <a:pt x="32" y="401"/>
                  </a:lnTo>
                  <a:lnTo>
                    <a:pt x="42" y="427"/>
                  </a:lnTo>
                  <a:lnTo>
                    <a:pt x="42" y="433"/>
                  </a:lnTo>
                  <a:lnTo>
                    <a:pt x="47" y="438"/>
                  </a:lnTo>
                  <a:lnTo>
                    <a:pt x="52" y="448"/>
                  </a:lnTo>
                  <a:lnTo>
                    <a:pt x="52" y="453"/>
                  </a:lnTo>
                  <a:lnTo>
                    <a:pt x="52" y="474"/>
                  </a:lnTo>
                  <a:lnTo>
                    <a:pt x="58" y="495"/>
                  </a:lnTo>
                  <a:lnTo>
                    <a:pt x="58" y="516"/>
                  </a:lnTo>
                  <a:lnTo>
                    <a:pt x="58" y="537"/>
                  </a:lnTo>
                  <a:lnTo>
                    <a:pt x="63" y="547"/>
                  </a:lnTo>
                  <a:lnTo>
                    <a:pt x="63" y="558"/>
                  </a:lnTo>
                  <a:lnTo>
                    <a:pt x="68" y="579"/>
                  </a:lnTo>
                  <a:lnTo>
                    <a:pt x="78" y="594"/>
                  </a:lnTo>
                  <a:lnTo>
                    <a:pt x="84" y="615"/>
                  </a:lnTo>
                  <a:lnTo>
                    <a:pt x="94" y="636"/>
                  </a:lnTo>
                  <a:lnTo>
                    <a:pt x="99" y="641"/>
                  </a:lnTo>
                  <a:lnTo>
                    <a:pt x="99" y="646"/>
                  </a:lnTo>
                  <a:lnTo>
                    <a:pt x="110" y="673"/>
                  </a:lnTo>
                  <a:lnTo>
                    <a:pt x="120" y="693"/>
                  </a:lnTo>
                  <a:lnTo>
                    <a:pt x="125" y="699"/>
                  </a:lnTo>
                  <a:lnTo>
                    <a:pt x="130" y="709"/>
                  </a:lnTo>
                  <a:lnTo>
                    <a:pt x="136" y="719"/>
                  </a:lnTo>
                  <a:lnTo>
                    <a:pt x="141" y="725"/>
                  </a:lnTo>
                  <a:lnTo>
                    <a:pt x="146" y="735"/>
                  </a:lnTo>
                  <a:lnTo>
                    <a:pt x="151" y="751"/>
                  </a:lnTo>
                  <a:lnTo>
                    <a:pt x="162" y="777"/>
                  </a:lnTo>
                  <a:lnTo>
                    <a:pt x="167" y="787"/>
                  </a:lnTo>
                  <a:lnTo>
                    <a:pt x="167" y="797"/>
                  </a:lnTo>
                  <a:lnTo>
                    <a:pt x="172" y="803"/>
                  </a:lnTo>
                  <a:lnTo>
                    <a:pt x="172" y="808"/>
                  </a:lnTo>
                  <a:lnTo>
                    <a:pt x="167" y="819"/>
                  </a:lnTo>
                  <a:lnTo>
                    <a:pt x="167" y="829"/>
                  </a:lnTo>
                  <a:lnTo>
                    <a:pt x="167" y="839"/>
                  </a:lnTo>
                  <a:lnTo>
                    <a:pt x="167" y="850"/>
                  </a:lnTo>
                  <a:lnTo>
                    <a:pt x="167" y="860"/>
                  </a:lnTo>
                  <a:lnTo>
                    <a:pt x="167" y="871"/>
                  </a:lnTo>
                  <a:lnTo>
                    <a:pt x="167" y="886"/>
                  </a:lnTo>
                  <a:lnTo>
                    <a:pt x="172" y="891"/>
                  </a:lnTo>
                  <a:lnTo>
                    <a:pt x="172" y="902"/>
                  </a:lnTo>
                  <a:lnTo>
                    <a:pt x="172" y="907"/>
                  </a:lnTo>
                  <a:lnTo>
                    <a:pt x="172" y="917"/>
                  </a:lnTo>
                  <a:lnTo>
                    <a:pt x="172" y="923"/>
                  </a:lnTo>
                  <a:lnTo>
                    <a:pt x="172" y="933"/>
                  </a:lnTo>
                  <a:lnTo>
                    <a:pt x="172" y="938"/>
                  </a:lnTo>
                  <a:lnTo>
                    <a:pt x="172" y="943"/>
                  </a:lnTo>
                  <a:lnTo>
                    <a:pt x="172" y="954"/>
                  </a:lnTo>
                  <a:lnTo>
                    <a:pt x="172" y="975"/>
                  </a:lnTo>
                  <a:lnTo>
                    <a:pt x="172" y="980"/>
                  </a:lnTo>
                  <a:lnTo>
                    <a:pt x="172" y="991"/>
                  </a:lnTo>
                  <a:lnTo>
                    <a:pt x="177" y="996"/>
                  </a:lnTo>
                  <a:lnTo>
                    <a:pt x="182" y="996"/>
                  </a:lnTo>
                  <a:lnTo>
                    <a:pt x="188" y="991"/>
                  </a:lnTo>
                  <a:lnTo>
                    <a:pt x="188" y="985"/>
                  </a:lnTo>
                  <a:lnTo>
                    <a:pt x="193" y="970"/>
                  </a:lnTo>
                  <a:lnTo>
                    <a:pt x="193" y="954"/>
                  </a:lnTo>
                  <a:lnTo>
                    <a:pt x="198" y="938"/>
                  </a:lnTo>
                  <a:lnTo>
                    <a:pt x="198" y="928"/>
                  </a:lnTo>
                  <a:lnTo>
                    <a:pt x="203" y="917"/>
                  </a:lnTo>
                  <a:lnTo>
                    <a:pt x="203" y="912"/>
                  </a:lnTo>
                  <a:lnTo>
                    <a:pt x="203" y="923"/>
                  </a:lnTo>
                  <a:lnTo>
                    <a:pt x="203" y="933"/>
                  </a:lnTo>
                  <a:lnTo>
                    <a:pt x="203" y="954"/>
                  </a:lnTo>
                  <a:lnTo>
                    <a:pt x="203" y="980"/>
                  </a:lnTo>
                  <a:lnTo>
                    <a:pt x="203" y="991"/>
                  </a:lnTo>
                  <a:lnTo>
                    <a:pt x="203" y="1001"/>
                  </a:lnTo>
                  <a:lnTo>
                    <a:pt x="208" y="1011"/>
                  </a:lnTo>
                  <a:lnTo>
                    <a:pt x="208" y="1017"/>
                  </a:lnTo>
                  <a:lnTo>
                    <a:pt x="214" y="1022"/>
                  </a:lnTo>
                  <a:lnTo>
                    <a:pt x="219" y="1022"/>
                  </a:lnTo>
                  <a:lnTo>
                    <a:pt x="224" y="1022"/>
                  </a:lnTo>
                  <a:lnTo>
                    <a:pt x="224" y="1011"/>
                  </a:lnTo>
                  <a:lnTo>
                    <a:pt x="229" y="1001"/>
                  </a:lnTo>
                  <a:lnTo>
                    <a:pt x="229" y="985"/>
                  </a:lnTo>
                  <a:lnTo>
                    <a:pt x="229" y="965"/>
                  </a:lnTo>
                  <a:lnTo>
                    <a:pt x="234" y="943"/>
                  </a:lnTo>
                  <a:lnTo>
                    <a:pt x="234" y="933"/>
                  </a:lnTo>
                  <a:lnTo>
                    <a:pt x="234" y="923"/>
                  </a:lnTo>
                  <a:lnTo>
                    <a:pt x="234" y="917"/>
                  </a:lnTo>
                  <a:lnTo>
                    <a:pt x="240" y="928"/>
                  </a:lnTo>
                  <a:lnTo>
                    <a:pt x="240" y="943"/>
                  </a:lnTo>
                  <a:lnTo>
                    <a:pt x="245" y="959"/>
                  </a:lnTo>
                  <a:lnTo>
                    <a:pt x="245" y="975"/>
                  </a:lnTo>
                  <a:lnTo>
                    <a:pt x="250" y="1006"/>
                  </a:lnTo>
                  <a:lnTo>
                    <a:pt x="255" y="1017"/>
                  </a:lnTo>
                  <a:lnTo>
                    <a:pt x="260" y="1027"/>
                  </a:lnTo>
                  <a:lnTo>
                    <a:pt x="266" y="1027"/>
                  </a:lnTo>
                  <a:lnTo>
                    <a:pt x="271" y="1027"/>
                  </a:lnTo>
                  <a:lnTo>
                    <a:pt x="271" y="1022"/>
                  </a:lnTo>
                  <a:lnTo>
                    <a:pt x="271" y="1017"/>
                  </a:lnTo>
                  <a:lnTo>
                    <a:pt x="271" y="1011"/>
                  </a:lnTo>
                  <a:lnTo>
                    <a:pt x="271" y="970"/>
                  </a:lnTo>
                  <a:lnTo>
                    <a:pt x="271" y="949"/>
                  </a:lnTo>
                  <a:lnTo>
                    <a:pt x="266" y="928"/>
                  </a:lnTo>
                  <a:lnTo>
                    <a:pt x="266" y="923"/>
                  </a:lnTo>
                  <a:lnTo>
                    <a:pt x="266" y="917"/>
                  </a:lnTo>
                  <a:lnTo>
                    <a:pt x="266" y="912"/>
                  </a:lnTo>
                  <a:lnTo>
                    <a:pt x="260" y="912"/>
                  </a:lnTo>
                  <a:lnTo>
                    <a:pt x="271" y="923"/>
                  </a:lnTo>
                  <a:lnTo>
                    <a:pt x="276" y="938"/>
                  </a:lnTo>
                  <a:lnTo>
                    <a:pt x="292" y="965"/>
                  </a:lnTo>
                  <a:lnTo>
                    <a:pt x="297" y="975"/>
                  </a:lnTo>
                  <a:lnTo>
                    <a:pt x="302" y="985"/>
                  </a:lnTo>
                  <a:lnTo>
                    <a:pt x="307" y="996"/>
                  </a:lnTo>
                  <a:lnTo>
                    <a:pt x="312" y="1001"/>
                  </a:lnTo>
                  <a:lnTo>
                    <a:pt x="312" y="996"/>
                  </a:lnTo>
                  <a:lnTo>
                    <a:pt x="318" y="996"/>
                  </a:lnTo>
                  <a:lnTo>
                    <a:pt x="323" y="985"/>
                  </a:lnTo>
                  <a:lnTo>
                    <a:pt x="318" y="975"/>
                  </a:lnTo>
                  <a:lnTo>
                    <a:pt x="312" y="959"/>
                  </a:lnTo>
                  <a:lnTo>
                    <a:pt x="307" y="943"/>
                  </a:lnTo>
                  <a:lnTo>
                    <a:pt x="302" y="928"/>
                  </a:lnTo>
                  <a:lnTo>
                    <a:pt x="292" y="912"/>
                  </a:lnTo>
                  <a:lnTo>
                    <a:pt x="292" y="902"/>
                  </a:lnTo>
                  <a:lnTo>
                    <a:pt x="281" y="871"/>
                  </a:lnTo>
                  <a:lnTo>
                    <a:pt x="286" y="871"/>
                  </a:lnTo>
                  <a:lnTo>
                    <a:pt x="286" y="865"/>
                  </a:lnTo>
                  <a:lnTo>
                    <a:pt x="297" y="876"/>
                  </a:lnTo>
                  <a:lnTo>
                    <a:pt x="302" y="891"/>
                  </a:lnTo>
                  <a:lnTo>
                    <a:pt x="312" y="907"/>
                  </a:lnTo>
                  <a:lnTo>
                    <a:pt x="323" y="917"/>
                  </a:lnTo>
                  <a:lnTo>
                    <a:pt x="323" y="923"/>
                  </a:lnTo>
                  <a:lnTo>
                    <a:pt x="328" y="923"/>
                  </a:lnTo>
                  <a:lnTo>
                    <a:pt x="333" y="917"/>
                  </a:lnTo>
                  <a:lnTo>
                    <a:pt x="338" y="907"/>
                  </a:lnTo>
                  <a:lnTo>
                    <a:pt x="338" y="902"/>
                  </a:lnTo>
                  <a:lnTo>
                    <a:pt x="333" y="891"/>
                  </a:lnTo>
                  <a:lnTo>
                    <a:pt x="328" y="881"/>
                  </a:lnTo>
                  <a:lnTo>
                    <a:pt x="323" y="860"/>
                  </a:lnTo>
                  <a:lnTo>
                    <a:pt x="318" y="850"/>
                  </a:lnTo>
                  <a:lnTo>
                    <a:pt x="312" y="839"/>
                  </a:lnTo>
                  <a:lnTo>
                    <a:pt x="307" y="834"/>
                  </a:lnTo>
                  <a:lnTo>
                    <a:pt x="307" y="829"/>
                  </a:lnTo>
                  <a:lnTo>
                    <a:pt x="302" y="819"/>
                  </a:lnTo>
                  <a:lnTo>
                    <a:pt x="302" y="813"/>
                  </a:lnTo>
                  <a:lnTo>
                    <a:pt x="297" y="808"/>
                  </a:lnTo>
                  <a:lnTo>
                    <a:pt x="292" y="803"/>
                  </a:lnTo>
                  <a:lnTo>
                    <a:pt x="286" y="797"/>
                  </a:lnTo>
                  <a:lnTo>
                    <a:pt x="286" y="792"/>
                  </a:lnTo>
                  <a:lnTo>
                    <a:pt x="281" y="787"/>
                  </a:lnTo>
                  <a:lnTo>
                    <a:pt x="271" y="782"/>
                  </a:lnTo>
                  <a:lnTo>
                    <a:pt x="271" y="777"/>
                  </a:lnTo>
                  <a:lnTo>
                    <a:pt x="266" y="771"/>
                  </a:lnTo>
                  <a:lnTo>
                    <a:pt x="260" y="771"/>
                  </a:lnTo>
                  <a:lnTo>
                    <a:pt x="260" y="766"/>
                  </a:lnTo>
                  <a:lnTo>
                    <a:pt x="255" y="766"/>
                  </a:lnTo>
                  <a:lnTo>
                    <a:pt x="255" y="761"/>
                  </a:lnTo>
                  <a:lnTo>
                    <a:pt x="255" y="756"/>
                  </a:lnTo>
                  <a:lnTo>
                    <a:pt x="250" y="751"/>
                  </a:lnTo>
                  <a:lnTo>
                    <a:pt x="234" y="709"/>
                  </a:lnTo>
                  <a:lnTo>
                    <a:pt x="224" y="673"/>
                  </a:lnTo>
                  <a:lnTo>
                    <a:pt x="224" y="657"/>
                  </a:lnTo>
                  <a:lnTo>
                    <a:pt x="219" y="641"/>
                  </a:lnTo>
                  <a:lnTo>
                    <a:pt x="219" y="625"/>
                  </a:lnTo>
                  <a:lnTo>
                    <a:pt x="219" y="610"/>
                  </a:lnTo>
                  <a:lnTo>
                    <a:pt x="219" y="599"/>
                  </a:lnTo>
                  <a:lnTo>
                    <a:pt x="219" y="589"/>
                  </a:lnTo>
                  <a:lnTo>
                    <a:pt x="214" y="573"/>
                  </a:lnTo>
                  <a:lnTo>
                    <a:pt x="208" y="558"/>
                  </a:lnTo>
                  <a:lnTo>
                    <a:pt x="203" y="542"/>
                  </a:lnTo>
                  <a:lnTo>
                    <a:pt x="203" y="526"/>
                  </a:lnTo>
                  <a:lnTo>
                    <a:pt x="198" y="511"/>
                  </a:lnTo>
                  <a:lnTo>
                    <a:pt x="188" y="479"/>
                  </a:lnTo>
                  <a:lnTo>
                    <a:pt x="177" y="464"/>
                  </a:lnTo>
                  <a:lnTo>
                    <a:pt x="177" y="453"/>
                  </a:lnTo>
                  <a:lnTo>
                    <a:pt x="172" y="443"/>
                  </a:lnTo>
                  <a:lnTo>
                    <a:pt x="172" y="438"/>
                  </a:lnTo>
                  <a:lnTo>
                    <a:pt x="156" y="401"/>
                  </a:lnTo>
                  <a:lnTo>
                    <a:pt x="151" y="354"/>
                  </a:lnTo>
                  <a:lnTo>
                    <a:pt x="146" y="318"/>
                  </a:lnTo>
                  <a:lnTo>
                    <a:pt x="141" y="281"/>
                  </a:lnTo>
                  <a:lnTo>
                    <a:pt x="141" y="271"/>
                  </a:lnTo>
                  <a:lnTo>
                    <a:pt x="136" y="266"/>
                  </a:lnTo>
                  <a:lnTo>
                    <a:pt x="136" y="261"/>
                  </a:lnTo>
                  <a:lnTo>
                    <a:pt x="130" y="250"/>
                  </a:lnTo>
                  <a:lnTo>
                    <a:pt x="130" y="239"/>
                  </a:lnTo>
                  <a:lnTo>
                    <a:pt x="136" y="224"/>
                  </a:lnTo>
                  <a:lnTo>
                    <a:pt x="141" y="208"/>
                  </a:lnTo>
                  <a:lnTo>
                    <a:pt x="141" y="193"/>
                  </a:lnTo>
                  <a:lnTo>
                    <a:pt x="146" y="172"/>
                  </a:lnTo>
                  <a:lnTo>
                    <a:pt x="146" y="161"/>
                  </a:lnTo>
                  <a:lnTo>
                    <a:pt x="146" y="146"/>
                  </a:lnTo>
                  <a:lnTo>
                    <a:pt x="146" y="141"/>
                  </a:lnTo>
                  <a:lnTo>
                    <a:pt x="146" y="125"/>
                  </a:lnTo>
                  <a:lnTo>
                    <a:pt x="141" y="109"/>
                  </a:lnTo>
                  <a:lnTo>
                    <a:pt x="136" y="78"/>
                  </a:lnTo>
                  <a:lnTo>
                    <a:pt x="130" y="62"/>
                  </a:lnTo>
                  <a:lnTo>
                    <a:pt x="120" y="47"/>
                  </a:lnTo>
                  <a:lnTo>
                    <a:pt x="115" y="31"/>
                  </a:lnTo>
                  <a:lnTo>
                    <a:pt x="110" y="21"/>
                  </a:lnTo>
                  <a:lnTo>
                    <a:pt x="104" y="15"/>
                  </a:lnTo>
                  <a:lnTo>
                    <a:pt x="99" y="10"/>
                  </a:lnTo>
                  <a:lnTo>
                    <a:pt x="94" y="5"/>
                  </a:lnTo>
                  <a:lnTo>
                    <a:pt x="89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71" name="Freeform 21"/>
            <p:cNvSpPr>
              <a:spLocks/>
            </p:cNvSpPr>
            <p:nvPr/>
          </p:nvSpPr>
          <p:spPr bwMode="auto">
            <a:xfrm>
              <a:off x="1997" y="1655"/>
              <a:ext cx="385" cy="1059"/>
            </a:xfrm>
            <a:custGeom>
              <a:avLst/>
              <a:gdLst>
                <a:gd name="T0" fmla="*/ 327 w 385"/>
                <a:gd name="T1" fmla="*/ 266 h 1059"/>
                <a:gd name="T2" fmla="*/ 327 w 385"/>
                <a:gd name="T3" fmla="*/ 365 h 1059"/>
                <a:gd name="T4" fmla="*/ 296 w 385"/>
                <a:gd name="T5" fmla="*/ 464 h 1059"/>
                <a:gd name="T6" fmla="*/ 286 w 385"/>
                <a:gd name="T7" fmla="*/ 490 h 1059"/>
                <a:gd name="T8" fmla="*/ 281 w 385"/>
                <a:gd name="T9" fmla="*/ 579 h 1059"/>
                <a:gd name="T10" fmla="*/ 265 w 385"/>
                <a:gd name="T11" fmla="*/ 615 h 1059"/>
                <a:gd name="T12" fmla="*/ 239 w 385"/>
                <a:gd name="T13" fmla="*/ 683 h 1059"/>
                <a:gd name="T14" fmla="*/ 218 w 385"/>
                <a:gd name="T15" fmla="*/ 720 h 1059"/>
                <a:gd name="T16" fmla="*/ 197 w 385"/>
                <a:gd name="T17" fmla="*/ 756 h 1059"/>
                <a:gd name="T18" fmla="*/ 182 w 385"/>
                <a:gd name="T19" fmla="*/ 787 h 1059"/>
                <a:gd name="T20" fmla="*/ 161 w 385"/>
                <a:gd name="T21" fmla="*/ 839 h 1059"/>
                <a:gd name="T22" fmla="*/ 171 w 385"/>
                <a:gd name="T23" fmla="*/ 876 h 1059"/>
                <a:gd name="T24" fmla="*/ 166 w 385"/>
                <a:gd name="T25" fmla="*/ 918 h 1059"/>
                <a:gd name="T26" fmla="*/ 166 w 385"/>
                <a:gd name="T27" fmla="*/ 944 h 1059"/>
                <a:gd name="T28" fmla="*/ 166 w 385"/>
                <a:gd name="T29" fmla="*/ 975 h 1059"/>
                <a:gd name="T30" fmla="*/ 166 w 385"/>
                <a:gd name="T31" fmla="*/ 1022 h 1059"/>
                <a:gd name="T32" fmla="*/ 151 w 385"/>
                <a:gd name="T33" fmla="*/ 1027 h 1059"/>
                <a:gd name="T34" fmla="*/ 140 w 385"/>
                <a:gd name="T35" fmla="*/ 980 h 1059"/>
                <a:gd name="T36" fmla="*/ 135 w 385"/>
                <a:gd name="T37" fmla="*/ 949 h 1059"/>
                <a:gd name="T38" fmla="*/ 135 w 385"/>
                <a:gd name="T39" fmla="*/ 1001 h 1059"/>
                <a:gd name="T40" fmla="*/ 125 w 385"/>
                <a:gd name="T41" fmla="*/ 1053 h 1059"/>
                <a:gd name="T42" fmla="*/ 114 w 385"/>
                <a:gd name="T43" fmla="*/ 1048 h 1059"/>
                <a:gd name="T44" fmla="*/ 104 w 385"/>
                <a:gd name="T45" fmla="*/ 1001 h 1059"/>
                <a:gd name="T46" fmla="*/ 104 w 385"/>
                <a:gd name="T47" fmla="*/ 954 h 1059"/>
                <a:gd name="T48" fmla="*/ 88 w 385"/>
                <a:gd name="T49" fmla="*/ 1012 h 1059"/>
                <a:gd name="T50" fmla="*/ 83 w 385"/>
                <a:gd name="T51" fmla="*/ 1053 h 1059"/>
                <a:gd name="T52" fmla="*/ 67 w 385"/>
                <a:gd name="T53" fmla="*/ 1059 h 1059"/>
                <a:gd name="T54" fmla="*/ 62 w 385"/>
                <a:gd name="T55" fmla="*/ 1022 h 1059"/>
                <a:gd name="T56" fmla="*/ 73 w 385"/>
                <a:gd name="T57" fmla="*/ 959 h 1059"/>
                <a:gd name="T58" fmla="*/ 67 w 385"/>
                <a:gd name="T59" fmla="*/ 954 h 1059"/>
                <a:gd name="T60" fmla="*/ 47 w 385"/>
                <a:gd name="T61" fmla="*/ 1012 h 1059"/>
                <a:gd name="T62" fmla="*/ 26 w 385"/>
                <a:gd name="T63" fmla="*/ 1033 h 1059"/>
                <a:gd name="T64" fmla="*/ 21 w 385"/>
                <a:gd name="T65" fmla="*/ 1007 h 1059"/>
                <a:gd name="T66" fmla="*/ 41 w 385"/>
                <a:gd name="T67" fmla="*/ 944 h 1059"/>
                <a:gd name="T68" fmla="*/ 57 w 385"/>
                <a:gd name="T69" fmla="*/ 902 h 1059"/>
                <a:gd name="T70" fmla="*/ 52 w 385"/>
                <a:gd name="T71" fmla="*/ 902 h 1059"/>
                <a:gd name="T72" fmla="*/ 26 w 385"/>
                <a:gd name="T73" fmla="*/ 933 h 1059"/>
                <a:gd name="T74" fmla="*/ 5 w 385"/>
                <a:gd name="T75" fmla="*/ 954 h 1059"/>
                <a:gd name="T76" fmla="*/ 5 w 385"/>
                <a:gd name="T77" fmla="*/ 923 h 1059"/>
                <a:gd name="T78" fmla="*/ 26 w 385"/>
                <a:gd name="T79" fmla="*/ 876 h 1059"/>
                <a:gd name="T80" fmla="*/ 41 w 385"/>
                <a:gd name="T81" fmla="*/ 845 h 1059"/>
                <a:gd name="T82" fmla="*/ 57 w 385"/>
                <a:gd name="T83" fmla="*/ 829 h 1059"/>
                <a:gd name="T84" fmla="*/ 67 w 385"/>
                <a:gd name="T85" fmla="*/ 819 h 1059"/>
                <a:gd name="T86" fmla="*/ 83 w 385"/>
                <a:gd name="T87" fmla="*/ 793 h 1059"/>
                <a:gd name="T88" fmla="*/ 88 w 385"/>
                <a:gd name="T89" fmla="*/ 782 h 1059"/>
                <a:gd name="T90" fmla="*/ 114 w 385"/>
                <a:gd name="T91" fmla="*/ 678 h 1059"/>
                <a:gd name="T92" fmla="*/ 119 w 385"/>
                <a:gd name="T93" fmla="*/ 621 h 1059"/>
                <a:gd name="T94" fmla="*/ 135 w 385"/>
                <a:gd name="T95" fmla="*/ 563 h 1059"/>
                <a:gd name="T96" fmla="*/ 156 w 385"/>
                <a:gd name="T97" fmla="*/ 506 h 1059"/>
                <a:gd name="T98" fmla="*/ 171 w 385"/>
                <a:gd name="T99" fmla="*/ 459 h 1059"/>
                <a:gd name="T100" fmla="*/ 192 w 385"/>
                <a:gd name="T101" fmla="*/ 344 h 1059"/>
                <a:gd name="T102" fmla="*/ 208 w 385"/>
                <a:gd name="T103" fmla="*/ 276 h 1059"/>
                <a:gd name="T104" fmla="*/ 197 w 385"/>
                <a:gd name="T105" fmla="*/ 209 h 1059"/>
                <a:gd name="T106" fmla="*/ 197 w 385"/>
                <a:gd name="T107" fmla="*/ 167 h 1059"/>
                <a:gd name="T108" fmla="*/ 218 w 385"/>
                <a:gd name="T109" fmla="*/ 89 h 1059"/>
                <a:gd name="T110" fmla="*/ 249 w 385"/>
                <a:gd name="T111" fmla="*/ 52 h 1059"/>
                <a:gd name="T112" fmla="*/ 275 w 385"/>
                <a:gd name="T113" fmla="*/ 26 h 1059"/>
                <a:gd name="T114" fmla="*/ 338 w 385"/>
                <a:gd name="T115" fmla="*/ 10 h 105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85" h="1059">
                  <a:moveTo>
                    <a:pt x="343" y="276"/>
                  </a:moveTo>
                  <a:lnTo>
                    <a:pt x="338" y="271"/>
                  </a:lnTo>
                  <a:lnTo>
                    <a:pt x="333" y="255"/>
                  </a:lnTo>
                  <a:lnTo>
                    <a:pt x="327" y="266"/>
                  </a:lnTo>
                  <a:lnTo>
                    <a:pt x="333" y="271"/>
                  </a:lnTo>
                  <a:lnTo>
                    <a:pt x="333" y="292"/>
                  </a:lnTo>
                  <a:lnTo>
                    <a:pt x="333" y="318"/>
                  </a:lnTo>
                  <a:lnTo>
                    <a:pt x="327" y="365"/>
                  </a:lnTo>
                  <a:lnTo>
                    <a:pt x="322" y="391"/>
                  </a:lnTo>
                  <a:lnTo>
                    <a:pt x="317" y="412"/>
                  </a:lnTo>
                  <a:lnTo>
                    <a:pt x="307" y="438"/>
                  </a:lnTo>
                  <a:lnTo>
                    <a:pt x="296" y="464"/>
                  </a:lnTo>
                  <a:lnTo>
                    <a:pt x="291" y="469"/>
                  </a:lnTo>
                  <a:lnTo>
                    <a:pt x="291" y="480"/>
                  </a:lnTo>
                  <a:lnTo>
                    <a:pt x="286" y="485"/>
                  </a:lnTo>
                  <a:lnTo>
                    <a:pt x="286" y="490"/>
                  </a:lnTo>
                  <a:lnTo>
                    <a:pt x="281" y="516"/>
                  </a:lnTo>
                  <a:lnTo>
                    <a:pt x="281" y="537"/>
                  </a:lnTo>
                  <a:lnTo>
                    <a:pt x="281" y="558"/>
                  </a:lnTo>
                  <a:lnTo>
                    <a:pt x="281" y="579"/>
                  </a:lnTo>
                  <a:lnTo>
                    <a:pt x="275" y="589"/>
                  </a:lnTo>
                  <a:lnTo>
                    <a:pt x="275" y="600"/>
                  </a:lnTo>
                  <a:lnTo>
                    <a:pt x="270" y="610"/>
                  </a:lnTo>
                  <a:lnTo>
                    <a:pt x="265" y="615"/>
                  </a:lnTo>
                  <a:lnTo>
                    <a:pt x="260" y="636"/>
                  </a:lnTo>
                  <a:lnTo>
                    <a:pt x="249" y="657"/>
                  </a:lnTo>
                  <a:lnTo>
                    <a:pt x="239" y="678"/>
                  </a:lnTo>
                  <a:lnTo>
                    <a:pt x="239" y="683"/>
                  </a:lnTo>
                  <a:lnTo>
                    <a:pt x="234" y="688"/>
                  </a:lnTo>
                  <a:lnTo>
                    <a:pt x="229" y="699"/>
                  </a:lnTo>
                  <a:lnTo>
                    <a:pt x="223" y="709"/>
                  </a:lnTo>
                  <a:lnTo>
                    <a:pt x="218" y="720"/>
                  </a:lnTo>
                  <a:lnTo>
                    <a:pt x="213" y="730"/>
                  </a:lnTo>
                  <a:lnTo>
                    <a:pt x="213" y="735"/>
                  </a:lnTo>
                  <a:lnTo>
                    <a:pt x="203" y="746"/>
                  </a:lnTo>
                  <a:lnTo>
                    <a:pt x="197" y="756"/>
                  </a:lnTo>
                  <a:lnTo>
                    <a:pt x="197" y="761"/>
                  </a:lnTo>
                  <a:lnTo>
                    <a:pt x="192" y="772"/>
                  </a:lnTo>
                  <a:lnTo>
                    <a:pt x="182" y="787"/>
                  </a:lnTo>
                  <a:lnTo>
                    <a:pt x="171" y="808"/>
                  </a:lnTo>
                  <a:lnTo>
                    <a:pt x="166" y="824"/>
                  </a:lnTo>
                  <a:lnTo>
                    <a:pt x="166" y="829"/>
                  </a:lnTo>
                  <a:lnTo>
                    <a:pt x="161" y="839"/>
                  </a:lnTo>
                  <a:lnTo>
                    <a:pt x="161" y="845"/>
                  </a:lnTo>
                  <a:lnTo>
                    <a:pt x="166" y="855"/>
                  </a:lnTo>
                  <a:lnTo>
                    <a:pt x="166" y="861"/>
                  </a:lnTo>
                  <a:lnTo>
                    <a:pt x="171" y="876"/>
                  </a:lnTo>
                  <a:lnTo>
                    <a:pt x="171" y="887"/>
                  </a:lnTo>
                  <a:lnTo>
                    <a:pt x="171" y="897"/>
                  </a:lnTo>
                  <a:lnTo>
                    <a:pt x="171" y="902"/>
                  </a:lnTo>
                  <a:lnTo>
                    <a:pt x="166" y="918"/>
                  </a:lnTo>
                  <a:lnTo>
                    <a:pt x="166" y="923"/>
                  </a:lnTo>
                  <a:lnTo>
                    <a:pt x="166" y="928"/>
                  </a:lnTo>
                  <a:lnTo>
                    <a:pt x="166" y="933"/>
                  </a:lnTo>
                  <a:lnTo>
                    <a:pt x="166" y="944"/>
                  </a:lnTo>
                  <a:lnTo>
                    <a:pt x="166" y="959"/>
                  </a:lnTo>
                  <a:lnTo>
                    <a:pt x="166" y="965"/>
                  </a:lnTo>
                  <a:lnTo>
                    <a:pt x="166" y="970"/>
                  </a:lnTo>
                  <a:lnTo>
                    <a:pt x="166" y="975"/>
                  </a:lnTo>
                  <a:lnTo>
                    <a:pt x="166" y="985"/>
                  </a:lnTo>
                  <a:lnTo>
                    <a:pt x="166" y="1007"/>
                  </a:lnTo>
                  <a:lnTo>
                    <a:pt x="166" y="1017"/>
                  </a:lnTo>
                  <a:lnTo>
                    <a:pt x="166" y="1022"/>
                  </a:lnTo>
                  <a:lnTo>
                    <a:pt x="161" y="1033"/>
                  </a:lnTo>
                  <a:lnTo>
                    <a:pt x="156" y="1033"/>
                  </a:lnTo>
                  <a:lnTo>
                    <a:pt x="151" y="1027"/>
                  </a:lnTo>
                  <a:lnTo>
                    <a:pt x="145" y="1022"/>
                  </a:lnTo>
                  <a:lnTo>
                    <a:pt x="145" y="1017"/>
                  </a:lnTo>
                  <a:lnTo>
                    <a:pt x="140" y="1001"/>
                  </a:lnTo>
                  <a:lnTo>
                    <a:pt x="140" y="980"/>
                  </a:lnTo>
                  <a:lnTo>
                    <a:pt x="140" y="970"/>
                  </a:lnTo>
                  <a:lnTo>
                    <a:pt x="135" y="959"/>
                  </a:lnTo>
                  <a:lnTo>
                    <a:pt x="135" y="954"/>
                  </a:lnTo>
                  <a:lnTo>
                    <a:pt x="135" y="949"/>
                  </a:lnTo>
                  <a:lnTo>
                    <a:pt x="135" y="954"/>
                  </a:lnTo>
                  <a:lnTo>
                    <a:pt x="135" y="965"/>
                  </a:lnTo>
                  <a:lnTo>
                    <a:pt x="135" y="980"/>
                  </a:lnTo>
                  <a:lnTo>
                    <a:pt x="135" y="1001"/>
                  </a:lnTo>
                  <a:lnTo>
                    <a:pt x="130" y="1022"/>
                  </a:lnTo>
                  <a:lnTo>
                    <a:pt x="130" y="1038"/>
                  </a:lnTo>
                  <a:lnTo>
                    <a:pt x="130" y="1048"/>
                  </a:lnTo>
                  <a:lnTo>
                    <a:pt x="125" y="1053"/>
                  </a:lnTo>
                  <a:lnTo>
                    <a:pt x="119" y="1059"/>
                  </a:lnTo>
                  <a:lnTo>
                    <a:pt x="114" y="1059"/>
                  </a:lnTo>
                  <a:lnTo>
                    <a:pt x="114" y="1053"/>
                  </a:lnTo>
                  <a:lnTo>
                    <a:pt x="114" y="1048"/>
                  </a:lnTo>
                  <a:lnTo>
                    <a:pt x="109" y="1043"/>
                  </a:lnTo>
                  <a:lnTo>
                    <a:pt x="109" y="1033"/>
                  </a:lnTo>
                  <a:lnTo>
                    <a:pt x="109" y="1022"/>
                  </a:lnTo>
                  <a:lnTo>
                    <a:pt x="104" y="1001"/>
                  </a:lnTo>
                  <a:lnTo>
                    <a:pt x="104" y="980"/>
                  </a:lnTo>
                  <a:lnTo>
                    <a:pt x="104" y="970"/>
                  </a:lnTo>
                  <a:lnTo>
                    <a:pt x="104" y="959"/>
                  </a:lnTo>
                  <a:lnTo>
                    <a:pt x="104" y="954"/>
                  </a:lnTo>
                  <a:lnTo>
                    <a:pt x="99" y="965"/>
                  </a:lnTo>
                  <a:lnTo>
                    <a:pt x="99" y="980"/>
                  </a:lnTo>
                  <a:lnTo>
                    <a:pt x="88" y="1012"/>
                  </a:lnTo>
                  <a:lnTo>
                    <a:pt x="88" y="1027"/>
                  </a:lnTo>
                  <a:lnTo>
                    <a:pt x="83" y="1043"/>
                  </a:lnTo>
                  <a:lnTo>
                    <a:pt x="83" y="1048"/>
                  </a:lnTo>
                  <a:lnTo>
                    <a:pt x="83" y="1053"/>
                  </a:lnTo>
                  <a:lnTo>
                    <a:pt x="78" y="1059"/>
                  </a:lnTo>
                  <a:lnTo>
                    <a:pt x="67" y="1059"/>
                  </a:lnTo>
                  <a:lnTo>
                    <a:pt x="62" y="1053"/>
                  </a:lnTo>
                  <a:lnTo>
                    <a:pt x="62" y="1048"/>
                  </a:lnTo>
                  <a:lnTo>
                    <a:pt x="62" y="1022"/>
                  </a:lnTo>
                  <a:lnTo>
                    <a:pt x="67" y="991"/>
                  </a:lnTo>
                  <a:lnTo>
                    <a:pt x="67" y="975"/>
                  </a:lnTo>
                  <a:lnTo>
                    <a:pt x="67" y="959"/>
                  </a:lnTo>
                  <a:lnTo>
                    <a:pt x="73" y="959"/>
                  </a:lnTo>
                  <a:lnTo>
                    <a:pt x="73" y="954"/>
                  </a:lnTo>
                  <a:lnTo>
                    <a:pt x="73" y="949"/>
                  </a:lnTo>
                  <a:lnTo>
                    <a:pt x="73" y="944"/>
                  </a:lnTo>
                  <a:lnTo>
                    <a:pt x="67" y="954"/>
                  </a:lnTo>
                  <a:lnTo>
                    <a:pt x="62" y="970"/>
                  </a:lnTo>
                  <a:lnTo>
                    <a:pt x="57" y="985"/>
                  </a:lnTo>
                  <a:lnTo>
                    <a:pt x="47" y="1001"/>
                  </a:lnTo>
                  <a:lnTo>
                    <a:pt x="47" y="1012"/>
                  </a:lnTo>
                  <a:lnTo>
                    <a:pt x="41" y="1022"/>
                  </a:lnTo>
                  <a:lnTo>
                    <a:pt x="36" y="1027"/>
                  </a:lnTo>
                  <a:lnTo>
                    <a:pt x="31" y="1033"/>
                  </a:lnTo>
                  <a:lnTo>
                    <a:pt x="26" y="1033"/>
                  </a:lnTo>
                  <a:lnTo>
                    <a:pt x="21" y="1027"/>
                  </a:lnTo>
                  <a:lnTo>
                    <a:pt x="21" y="1022"/>
                  </a:lnTo>
                  <a:lnTo>
                    <a:pt x="21" y="1017"/>
                  </a:lnTo>
                  <a:lnTo>
                    <a:pt x="21" y="1007"/>
                  </a:lnTo>
                  <a:lnTo>
                    <a:pt x="26" y="1001"/>
                  </a:lnTo>
                  <a:lnTo>
                    <a:pt x="31" y="980"/>
                  </a:lnTo>
                  <a:lnTo>
                    <a:pt x="41" y="954"/>
                  </a:lnTo>
                  <a:lnTo>
                    <a:pt x="41" y="944"/>
                  </a:lnTo>
                  <a:lnTo>
                    <a:pt x="47" y="933"/>
                  </a:lnTo>
                  <a:lnTo>
                    <a:pt x="57" y="907"/>
                  </a:lnTo>
                  <a:lnTo>
                    <a:pt x="57" y="902"/>
                  </a:lnTo>
                  <a:lnTo>
                    <a:pt x="52" y="902"/>
                  </a:lnTo>
                  <a:lnTo>
                    <a:pt x="47" y="907"/>
                  </a:lnTo>
                  <a:lnTo>
                    <a:pt x="41" y="913"/>
                  </a:lnTo>
                  <a:lnTo>
                    <a:pt x="31" y="923"/>
                  </a:lnTo>
                  <a:lnTo>
                    <a:pt x="26" y="933"/>
                  </a:lnTo>
                  <a:lnTo>
                    <a:pt x="15" y="949"/>
                  </a:lnTo>
                  <a:lnTo>
                    <a:pt x="10" y="954"/>
                  </a:lnTo>
                  <a:lnTo>
                    <a:pt x="5" y="954"/>
                  </a:lnTo>
                  <a:lnTo>
                    <a:pt x="5" y="949"/>
                  </a:lnTo>
                  <a:lnTo>
                    <a:pt x="0" y="944"/>
                  </a:lnTo>
                  <a:lnTo>
                    <a:pt x="5" y="933"/>
                  </a:lnTo>
                  <a:lnTo>
                    <a:pt x="5" y="923"/>
                  </a:lnTo>
                  <a:lnTo>
                    <a:pt x="10" y="913"/>
                  </a:lnTo>
                  <a:lnTo>
                    <a:pt x="21" y="892"/>
                  </a:lnTo>
                  <a:lnTo>
                    <a:pt x="21" y="881"/>
                  </a:lnTo>
                  <a:lnTo>
                    <a:pt x="26" y="876"/>
                  </a:lnTo>
                  <a:lnTo>
                    <a:pt x="31" y="866"/>
                  </a:lnTo>
                  <a:lnTo>
                    <a:pt x="31" y="861"/>
                  </a:lnTo>
                  <a:lnTo>
                    <a:pt x="36" y="855"/>
                  </a:lnTo>
                  <a:lnTo>
                    <a:pt x="41" y="845"/>
                  </a:lnTo>
                  <a:lnTo>
                    <a:pt x="47" y="839"/>
                  </a:lnTo>
                  <a:lnTo>
                    <a:pt x="52" y="834"/>
                  </a:lnTo>
                  <a:lnTo>
                    <a:pt x="57" y="829"/>
                  </a:lnTo>
                  <a:lnTo>
                    <a:pt x="62" y="824"/>
                  </a:lnTo>
                  <a:lnTo>
                    <a:pt x="67" y="824"/>
                  </a:lnTo>
                  <a:lnTo>
                    <a:pt x="67" y="819"/>
                  </a:lnTo>
                  <a:lnTo>
                    <a:pt x="78" y="808"/>
                  </a:lnTo>
                  <a:lnTo>
                    <a:pt x="83" y="798"/>
                  </a:lnTo>
                  <a:lnTo>
                    <a:pt x="83" y="793"/>
                  </a:lnTo>
                  <a:lnTo>
                    <a:pt x="88" y="793"/>
                  </a:lnTo>
                  <a:lnTo>
                    <a:pt x="88" y="787"/>
                  </a:lnTo>
                  <a:lnTo>
                    <a:pt x="88" y="782"/>
                  </a:lnTo>
                  <a:lnTo>
                    <a:pt x="99" y="746"/>
                  </a:lnTo>
                  <a:lnTo>
                    <a:pt x="109" y="709"/>
                  </a:lnTo>
                  <a:lnTo>
                    <a:pt x="114" y="693"/>
                  </a:lnTo>
                  <a:lnTo>
                    <a:pt x="114" y="678"/>
                  </a:lnTo>
                  <a:lnTo>
                    <a:pt x="119" y="662"/>
                  </a:lnTo>
                  <a:lnTo>
                    <a:pt x="119" y="647"/>
                  </a:lnTo>
                  <a:lnTo>
                    <a:pt x="119" y="636"/>
                  </a:lnTo>
                  <a:lnTo>
                    <a:pt x="119" y="621"/>
                  </a:lnTo>
                  <a:lnTo>
                    <a:pt x="125" y="605"/>
                  </a:lnTo>
                  <a:lnTo>
                    <a:pt x="125" y="589"/>
                  </a:lnTo>
                  <a:lnTo>
                    <a:pt x="130" y="579"/>
                  </a:lnTo>
                  <a:lnTo>
                    <a:pt x="135" y="563"/>
                  </a:lnTo>
                  <a:lnTo>
                    <a:pt x="140" y="547"/>
                  </a:lnTo>
                  <a:lnTo>
                    <a:pt x="145" y="532"/>
                  </a:lnTo>
                  <a:lnTo>
                    <a:pt x="151" y="516"/>
                  </a:lnTo>
                  <a:lnTo>
                    <a:pt x="156" y="506"/>
                  </a:lnTo>
                  <a:lnTo>
                    <a:pt x="161" y="495"/>
                  </a:lnTo>
                  <a:lnTo>
                    <a:pt x="166" y="485"/>
                  </a:lnTo>
                  <a:lnTo>
                    <a:pt x="166" y="480"/>
                  </a:lnTo>
                  <a:lnTo>
                    <a:pt x="171" y="459"/>
                  </a:lnTo>
                  <a:lnTo>
                    <a:pt x="177" y="438"/>
                  </a:lnTo>
                  <a:lnTo>
                    <a:pt x="187" y="391"/>
                  </a:lnTo>
                  <a:lnTo>
                    <a:pt x="187" y="365"/>
                  </a:lnTo>
                  <a:lnTo>
                    <a:pt x="192" y="344"/>
                  </a:lnTo>
                  <a:lnTo>
                    <a:pt x="192" y="323"/>
                  </a:lnTo>
                  <a:lnTo>
                    <a:pt x="197" y="308"/>
                  </a:lnTo>
                  <a:lnTo>
                    <a:pt x="203" y="292"/>
                  </a:lnTo>
                  <a:lnTo>
                    <a:pt x="208" y="276"/>
                  </a:lnTo>
                  <a:lnTo>
                    <a:pt x="208" y="266"/>
                  </a:lnTo>
                  <a:lnTo>
                    <a:pt x="208" y="255"/>
                  </a:lnTo>
                  <a:lnTo>
                    <a:pt x="203" y="235"/>
                  </a:lnTo>
                  <a:lnTo>
                    <a:pt x="197" y="209"/>
                  </a:lnTo>
                  <a:lnTo>
                    <a:pt x="197" y="198"/>
                  </a:lnTo>
                  <a:lnTo>
                    <a:pt x="197" y="188"/>
                  </a:lnTo>
                  <a:lnTo>
                    <a:pt x="197" y="183"/>
                  </a:lnTo>
                  <a:lnTo>
                    <a:pt x="197" y="167"/>
                  </a:lnTo>
                  <a:lnTo>
                    <a:pt x="203" y="151"/>
                  </a:lnTo>
                  <a:lnTo>
                    <a:pt x="208" y="120"/>
                  </a:lnTo>
                  <a:lnTo>
                    <a:pt x="213" y="104"/>
                  </a:lnTo>
                  <a:lnTo>
                    <a:pt x="218" y="89"/>
                  </a:lnTo>
                  <a:lnTo>
                    <a:pt x="223" y="73"/>
                  </a:lnTo>
                  <a:lnTo>
                    <a:pt x="234" y="63"/>
                  </a:lnTo>
                  <a:lnTo>
                    <a:pt x="239" y="57"/>
                  </a:lnTo>
                  <a:lnTo>
                    <a:pt x="249" y="52"/>
                  </a:lnTo>
                  <a:lnTo>
                    <a:pt x="249" y="47"/>
                  </a:lnTo>
                  <a:lnTo>
                    <a:pt x="255" y="42"/>
                  </a:lnTo>
                  <a:lnTo>
                    <a:pt x="265" y="31"/>
                  </a:lnTo>
                  <a:lnTo>
                    <a:pt x="275" y="26"/>
                  </a:lnTo>
                  <a:lnTo>
                    <a:pt x="286" y="21"/>
                  </a:lnTo>
                  <a:lnTo>
                    <a:pt x="296" y="15"/>
                  </a:lnTo>
                  <a:lnTo>
                    <a:pt x="317" y="15"/>
                  </a:lnTo>
                  <a:lnTo>
                    <a:pt x="338" y="10"/>
                  </a:lnTo>
                  <a:lnTo>
                    <a:pt x="364" y="5"/>
                  </a:lnTo>
                  <a:lnTo>
                    <a:pt x="385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72" name="Freeform 22"/>
            <p:cNvSpPr>
              <a:spLocks/>
            </p:cNvSpPr>
            <p:nvPr/>
          </p:nvSpPr>
          <p:spPr bwMode="auto">
            <a:xfrm>
              <a:off x="2314" y="1910"/>
              <a:ext cx="16" cy="162"/>
            </a:xfrm>
            <a:custGeom>
              <a:avLst/>
              <a:gdLst>
                <a:gd name="T0" fmla="*/ 0 w 16"/>
                <a:gd name="T1" fmla="*/ 162 h 162"/>
                <a:gd name="T2" fmla="*/ 5 w 16"/>
                <a:gd name="T3" fmla="*/ 146 h 162"/>
                <a:gd name="T4" fmla="*/ 5 w 16"/>
                <a:gd name="T5" fmla="*/ 136 h 162"/>
                <a:gd name="T6" fmla="*/ 10 w 16"/>
                <a:gd name="T7" fmla="*/ 120 h 162"/>
                <a:gd name="T8" fmla="*/ 10 w 16"/>
                <a:gd name="T9" fmla="*/ 110 h 162"/>
                <a:gd name="T10" fmla="*/ 16 w 16"/>
                <a:gd name="T11" fmla="*/ 63 h 162"/>
                <a:gd name="T12" fmla="*/ 16 w 16"/>
                <a:gd name="T13" fmla="*/ 42 h 162"/>
                <a:gd name="T14" fmla="*/ 10 w 16"/>
                <a:gd name="T15" fmla="*/ 16 h 162"/>
                <a:gd name="T16" fmla="*/ 10 w 16"/>
                <a:gd name="T17" fmla="*/ 11 h 162"/>
                <a:gd name="T18" fmla="*/ 10 w 16"/>
                <a:gd name="T19" fmla="*/ 0 h 162"/>
                <a:gd name="T20" fmla="*/ 10 w 16"/>
                <a:gd name="T21" fmla="*/ 11 h 162"/>
                <a:gd name="T22" fmla="*/ 10 w 16"/>
                <a:gd name="T23" fmla="*/ 16 h 162"/>
                <a:gd name="T24" fmla="*/ 16 w 16"/>
                <a:gd name="T25" fmla="*/ 42 h 162"/>
                <a:gd name="T26" fmla="*/ 16 w 16"/>
                <a:gd name="T27" fmla="*/ 63 h 162"/>
                <a:gd name="T28" fmla="*/ 10 w 16"/>
                <a:gd name="T29" fmla="*/ 110 h 162"/>
                <a:gd name="T30" fmla="*/ 10 w 16"/>
                <a:gd name="T31" fmla="*/ 126 h 162"/>
                <a:gd name="T32" fmla="*/ 5 w 16"/>
                <a:gd name="T33" fmla="*/ 136 h 162"/>
                <a:gd name="T34" fmla="*/ 5 w 16"/>
                <a:gd name="T35" fmla="*/ 146 h 162"/>
                <a:gd name="T36" fmla="*/ 0 w 16"/>
                <a:gd name="T37" fmla="*/ 157 h 1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" h="162">
                  <a:moveTo>
                    <a:pt x="0" y="162"/>
                  </a:moveTo>
                  <a:lnTo>
                    <a:pt x="5" y="146"/>
                  </a:lnTo>
                  <a:lnTo>
                    <a:pt x="5" y="136"/>
                  </a:lnTo>
                  <a:lnTo>
                    <a:pt x="10" y="120"/>
                  </a:lnTo>
                  <a:lnTo>
                    <a:pt x="10" y="110"/>
                  </a:lnTo>
                  <a:lnTo>
                    <a:pt x="16" y="63"/>
                  </a:lnTo>
                  <a:lnTo>
                    <a:pt x="16" y="42"/>
                  </a:lnTo>
                  <a:lnTo>
                    <a:pt x="10" y="16"/>
                  </a:lnTo>
                  <a:lnTo>
                    <a:pt x="10" y="11"/>
                  </a:lnTo>
                  <a:lnTo>
                    <a:pt x="10" y="0"/>
                  </a:lnTo>
                  <a:lnTo>
                    <a:pt x="10" y="11"/>
                  </a:lnTo>
                  <a:lnTo>
                    <a:pt x="10" y="16"/>
                  </a:lnTo>
                  <a:lnTo>
                    <a:pt x="16" y="42"/>
                  </a:lnTo>
                  <a:lnTo>
                    <a:pt x="16" y="63"/>
                  </a:lnTo>
                  <a:lnTo>
                    <a:pt x="10" y="110"/>
                  </a:lnTo>
                  <a:lnTo>
                    <a:pt x="10" y="126"/>
                  </a:lnTo>
                  <a:lnTo>
                    <a:pt x="5" y="136"/>
                  </a:lnTo>
                  <a:lnTo>
                    <a:pt x="5" y="146"/>
                  </a:lnTo>
                  <a:lnTo>
                    <a:pt x="0" y="157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73" name="Freeform 23"/>
            <p:cNvSpPr>
              <a:spLocks/>
            </p:cNvSpPr>
            <p:nvPr/>
          </p:nvSpPr>
          <p:spPr bwMode="auto">
            <a:xfrm>
              <a:off x="2382" y="1535"/>
              <a:ext cx="67" cy="120"/>
            </a:xfrm>
            <a:custGeom>
              <a:avLst/>
              <a:gdLst>
                <a:gd name="T0" fmla="*/ 0 w 67"/>
                <a:gd name="T1" fmla="*/ 120 h 120"/>
                <a:gd name="T2" fmla="*/ 20 w 67"/>
                <a:gd name="T3" fmla="*/ 115 h 120"/>
                <a:gd name="T4" fmla="*/ 36 w 67"/>
                <a:gd name="T5" fmla="*/ 104 h 120"/>
                <a:gd name="T6" fmla="*/ 51 w 67"/>
                <a:gd name="T7" fmla="*/ 89 h 120"/>
                <a:gd name="T8" fmla="*/ 57 w 67"/>
                <a:gd name="T9" fmla="*/ 83 h 120"/>
                <a:gd name="T10" fmla="*/ 62 w 67"/>
                <a:gd name="T11" fmla="*/ 73 h 120"/>
                <a:gd name="T12" fmla="*/ 62 w 67"/>
                <a:gd name="T13" fmla="*/ 63 h 120"/>
                <a:gd name="T14" fmla="*/ 67 w 67"/>
                <a:gd name="T15" fmla="*/ 52 h 120"/>
                <a:gd name="T16" fmla="*/ 67 w 67"/>
                <a:gd name="T17" fmla="*/ 37 h 120"/>
                <a:gd name="T18" fmla="*/ 62 w 67"/>
                <a:gd name="T19" fmla="*/ 21 h 120"/>
                <a:gd name="T20" fmla="*/ 62 w 67"/>
                <a:gd name="T21" fmla="*/ 0 h 1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7" h="120">
                  <a:moveTo>
                    <a:pt x="0" y="120"/>
                  </a:moveTo>
                  <a:lnTo>
                    <a:pt x="20" y="115"/>
                  </a:lnTo>
                  <a:lnTo>
                    <a:pt x="36" y="104"/>
                  </a:lnTo>
                  <a:lnTo>
                    <a:pt x="51" y="89"/>
                  </a:lnTo>
                  <a:lnTo>
                    <a:pt x="57" y="83"/>
                  </a:lnTo>
                  <a:lnTo>
                    <a:pt x="62" y="73"/>
                  </a:lnTo>
                  <a:lnTo>
                    <a:pt x="62" y="63"/>
                  </a:lnTo>
                  <a:lnTo>
                    <a:pt x="67" y="52"/>
                  </a:lnTo>
                  <a:lnTo>
                    <a:pt x="67" y="37"/>
                  </a:lnTo>
                  <a:lnTo>
                    <a:pt x="62" y="21"/>
                  </a:lnTo>
                  <a:lnTo>
                    <a:pt x="62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74" name="Freeform 24"/>
            <p:cNvSpPr>
              <a:spLocks/>
            </p:cNvSpPr>
            <p:nvPr/>
          </p:nvSpPr>
          <p:spPr bwMode="auto">
            <a:xfrm>
              <a:off x="2309" y="2062"/>
              <a:ext cx="21" cy="271"/>
            </a:xfrm>
            <a:custGeom>
              <a:avLst/>
              <a:gdLst>
                <a:gd name="T0" fmla="*/ 21 w 21"/>
                <a:gd name="T1" fmla="*/ 271 h 271"/>
                <a:gd name="T2" fmla="*/ 15 w 21"/>
                <a:gd name="T3" fmla="*/ 260 h 271"/>
                <a:gd name="T4" fmla="*/ 15 w 21"/>
                <a:gd name="T5" fmla="*/ 250 h 271"/>
                <a:gd name="T6" fmla="*/ 10 w 21"/>
                <a:gd name="T7" fmla="*/ 224 h 271"/>
                <a:gd name="T8" fmla="*/ 15 w 21"/>
                <a:gd name="T9" fmla="*/ 198 h 271"/>
                <a:gd name="T10" fmla="*/ 15 w 21"/>
                <a:gd name="T11" fmla="*/ 172 h 271"/>
                <a:gd name="T12" fmla="*/ 15 w 21"/>
                <a:gd name="T13" fmla="*/ 156 h 271"/>
                <a:gd name="T14" fmla="*/ 15 w 21"/>
                <a:gd name="T15" fmla="*/ 135 h 271"/>
                <a:gd name="T16" fmla="*/ 15 w 21"/>
                <a:gd name="T17" fmla="*/ 104 h 271"/>
                <a:gd name="T18" fmla="*/ 15 w 21"/>
                <a:gd name="T19" fmla="*/ 78 h 271"/>
                <a:gd name="T20" fmla="*/ 5 w 21"/>
                <a:gd name="T21" fmla="*/ 47 h 271"/>
                <a:gd name="T22" fmla="*/ 5 w 21"/>
                <a:gd name="T23" fmla="*/ 20 h 271"/>
                <a:gd name="T24" fmla="*/ 5 w 21"/>
                <a:gd name="T25" fmla="*/ 15 h 271"/>
                <a:gd name="T26" fmla="*/ 5 w 21"/>
                <a:gd name="T27" fmla="*/ 10 h 271"/>
                <a:gd name="T28" fmla="*/ 5 w 21"/>
                <a:gd name="T29" fmla="*/ 5 h 271"/>
                <a:gd name="T30" fmla="*/ 5 w 21"/>
                <a:gd name="T31" fmla="*/ 0 h 271"/>
                <a:gd name="T32" fmla="*/ 5 w 21"/>
                <a:gd name="T33" fmla="*/ 5 h 271"/>
                <a:gd name="T34" fmla="*/ 5 w 21"/>
                <a:gd name="T35" fmla="*/ 10 h 271"/>
                <a:gd name="T36" fmla="*/ 0 w 21"/>
                <a:gd name="T37" fmla="*/ 15 h 271"/>
                <a:gd name="T38" fmla="*/ 0 w 21"/>
                <a:gd name="T39" fmla="*/ 15 h 271"/>
                <a:gd name="T40" fmla="*/ 0 w 21"/>
                <a:gd name="T41" fmla="*/ 20 h 2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1" h="271">
                  <a:moveTo>
                    <a:pt x="21" y="271"/>
                  </a:moveTo>
                  <a:lnTo>
                    <a:pt x="15" y="260"/>
                  </a:lnTo>
                  <a:lnTo>
                    <a:pt x="15" y="250"/>
                  </a:lnTo>
                  <a:lnTo>
                    <a:pt x="10" y="224"/>
                  </a:lnTo>
                  <a:lnTo>
                    <a:pt x="15" y="198"/>
                  </a:lnTo>
                  <a:lnTo>
                    <a:pt x="15" y="172"/>
                  </a:lnTo>
                  <a:lnTo>
                    <a:pt x="15" y="156"/>
                  </a:lnTo>
                  <a:lnTo>
                    <a:pt x="15" y="135"/>
                  </a:lnTo>
                  <a:lnTo>
                    <a:pt x="15" y="104"/>
                  </a:lnTo>
                  <a:lnTo>
                    <a:pt x="15" y="78"/>
                  </a:lnTo>
                  <a:lnTo>
                    <a:pt x="5" y="47"/>
                  </a:lnTo>
                  <a:lnTo>
                    <a:pt x="5" y="20"/>
                  </a:lnTo>
                  <a:lnTo>
                    <a:pt x="5" y="15"/>
                  </a:lnTo>
                  <a:lnTo>
                    <a:pt x="5" y="10"/>
                  </a:lnTo>
                  <a:lnTo>
                    <a:pt x="5" y="5"/>
                  </a:lnTo>
                  <a:lnTo>
                    <a:pt x="5" y="0"/>
                  </a:lnTo>
                  <a:lnTo>
                    <a:pt x="5" y="5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0" y="2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75" name="Freeform 25"/>
            <p:cNvSpPr>
              <a:spLocks/>
            </p:cNvSpPr>
            <p:nvPr/>
          </p:nvSpPr>
          <p:spPr bwMode="auto">
            <a:xfrm>
              <a:off x="2725" y="2088"/>
              <a:ext cx="26" cy="245"/>
            </a:xfrm>
            <a:custGeom>
              <a:avLst/>
              <a:gdLst>
                <a:gd name="T0" fmla="*/ 0 w 26"/>
                <a:gd name="T1" fmla="*/ 245 h 245"/>
                <a:gd name="T2" fmla="*/ 5 w 26"/>
                <a:gd name="T3" fmla="*/ 234 h 245"/>
                <a:gd name="T4" fmla="*/ 10 w 26"/>
                <a:gd name="T5" fmla="*/ 224 h 245"/>
                <a:gd name="T6" fmla="*/ 15 w 26"/>
                <a:gd name="T7" fmla="*/ 208 h 245"/>
                <a:gd name="T8" fmla="*/ 15 w 26"/>
                <a:gd name="T9" fmla="*/ 198 h 245"/>
                <a:gd name="T10" fmla="*/ 15 w 26"/>
                <a:gd name="T11" fmla="*/ 172 h 245"/>
                <a:gd name="T12" fmla="*/ 15 w 26"/>
                <a:gd name="T13" fmla="*/ 151 h 245"/>
                <a:gd name="T14" fmla="*/ 10 w 26"/>
                <a:gd name="T15" fmla="*/ 130 h 245"/>
                <a:gd name="T16" fmla="*/ 10 w 26"/>
                <a:gd name="T17" fmla="*/ 125 h 245"/>
                <a:gd name="T18" fmla="*/ 10 w 26"/>
                <a:gd name="T19" fmla="*/ 114 h 245"/>
                <a:gd name="T20" fmla="*/ 10 w 26"/>
                <a:gd name="T21" fmla="*/ 83 h 245"/>
                <a:gd name="T22" fmla="*/ 15 w 26"/>
                <a:gd name="T23" fmla="*/ 57 h 245"/>
                <a:gd name="T24" fmla="*/ 20 w 26"/>
                <a:gd name="T25" fmla="*/ 26 h 245"/>
                <a:gd name="T26" fmla="*/ 26 w 26"/>
                <a:gd name="T27" fmla="*/ 0 h 245"/>
                <a:gd name="T28" fmla="*/ 26 w 26"/>
                <a:gd name="T29" fmla="*/ 0 h 245"/>
                <a:gd name="T30" fmla="*/ 26 w 26"/>
                <a:gd name="T31" fmla="*/ 0 h 2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6" h="245">
                  <a:moveTo>
                    <a:pt x="0" y="245"/>
                  </a:moveTo>
                  <a:lnTo>
                    <a:pt x="5" y="234"/>
                  </a:lnTo>
                  <a:lnTo>
                    <a:pt x="10" y="224"/>
                  </a:lnTo>
                  <a:lnTo>
                    <a:pt x="15" y="208"/>
                  </a:lnTo>
                  <a:lnTo>
                    <a:pt x="15" y="198"/>
                  </a:lnTo>
                  <a:lnTo>
                    <a:pt x="15" y="172"/>
                  </a:lnTo>
                  <a:lnTo>
                    <a:pt x="15" y="151"/>
                  </a:lnTo>
                  <a:lnTo>
                    <a:pt x="10" y="130"/>
                  </a:lnTo>
                  <a:lnTo>
                    <a:pt x="10" y="125"/>
                  </a:lnTo>
                  <a:lnTo>
                    <a:pt x="10" y="114"/>
                  </a:lnTo>
                  <a:lnTo>
                    <a:pt x="10" y="83"/>
                  </a:lnTo>
                  <a:lnTo>
                    <a:pt x="15" y="57"/>
                  </a:lnTo>
                  <a:lnTo>
                    <a:pt x="20" y="26"/>
                  </a:lnTo>
                  <a:lnTo>
                    <a:pt x="26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76" name="Freeform 26"/>
            <p:cNvSpPr>
              <a:spLocks/>
            </p:cNvSpPr>
            <p:nvPr/>
          </p:nvSpPr>
          <p:spPr bwMode="auto">
            <a:xfrm>
              <a:off x="2860" y="1989"/>
              <a:ext cx="10" cy="73"/>
            </a:xfrm>
            <a:custGeom>
              <a:avLst/>
              <a:gdLst>
                <a:gd name="T0" fmla="*/ 10 w 10"/>
                <a:gd name="T1" fmla="*/ 73 h 73"/>
                <a:gd name="T2" fmla="*/ 10 w 10"/>
                <a:gd name="T3" fmla="*/ 62 h 73"/>
                <a:gd name="T4" fmla="*/ 10 w 10"/>
                <a:gd name="T5" fmla="*/ 52 h 73"/>
                <a:gd name="T6" fmla="*/ 5 w 10"/>
                <a:gd name="T7" fmla="*/ 36 h 73"/>
                <a:gd name="T8" fmla="*/ 5 w 10"/>
                <a:gd name="T9" fmla="*/ 21 h 73"/>
                <a:gd name="T10" fmla="*/ 5 w 10"/>
                <a:gd name="T11" fmla="*/ 10 h 73"/>
                <a:gd name="T12" fmla="*/ 0 w 10"/>
                <a:gd name="T13" fmla="*/ 0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73">
                  <a:moveTo>
                    <a:pt x="10" y="73"/>
                  </a:moveTo>
                  <a:lnTo>
                    <a:pt x="10" y="62"/>
                  </a:lnTo>
                  <a:lnTo>
                    <a:pt x="10" y="52"/>
                  </a:lnTo>
                  <a:lnTo>
                    <a:pt x="5" y="36"/>
                  </a:lnTo>
                  <a:lnTo>
                    <a:pt x="5" y="21"/>
                  </a:lnTo>
                  <a:lnTo>
                    <a:pt x="5" y="10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77" name="Freeform 27"/>
            <p:cNvSpPr>
              <a:spLocks/>
            </p:cNvSpPr>
            <p:nvPr/>
          </p:nvSpPr>
          <p:spPr bwMode="auto">
            <a:xfrm>
              <a:off x="2615" y="1540"/>
              <a:ext cx="193" cy="157"/>
            </a:xfrm>
            <a:custGeom>
              <a:avLst/>
              <a:gdLst>
                <a:gd name="T0" fmla="*/ 193 w 193"/>
                <a:gd name="T1" fmla="*/ 157 h 157"/>
                <a:gd name="T2" fmla="*/ 188 w 193"/>
                <a:gd name="T3" fmla="*/ 152 h 157"/>
                <a:gd name="T4" fmla="*/ 182 w 193"/>
                <a:gd name="T5" fmla="*/ 146 h 157"/>
                <a:gd name="T6" fmla="*/ 177 w 193"/>
                <a:gd name="T7" fmla="*/ 141 h 157"/>
                <a:gd name="T8" fmla="*/ 172 w 193"/>
                <a:gd name="T9" fmla="*/ 141 h 157"/>
                <a:gd name="T10" fmla="*/ 146 w 193"/>
                <a:gd name="T11" fmla="*/ 136 h 157"/>
                <a:gd name="T12" fmla="*/ 125 w 193"/>
                <a:gd name="T13" fmla="*/ 130 h 157"/>
                <a:gd name="T14" fmla="*/ 104 w 193"/>
                <a:gd name="T15" fmla="*/ 125 h 157"/>
                <a:gd name="T16" fmla="*/ 84 w 193"/>
                <a:gd name="T17" fmla="*/ 120 h 157"/>
                <a:gd name="T18" fmla="*/ 63 w 193"/>
                <a:gd name="T19" fmla="*/ 115 h 157"/>
                <a:gd name="T20" fmla="*/ 42 w 193"/>
                <a:gd name="T21" fmla="*/ 104 h 157"/>
                <a:gd name="T22" fmla="*/ 32 w 193"/>
                <a:gd name="T23" fmla="*/ 104 h 157"/>
                <a:gd name="T24" fmla="*/ 21 w 193"/>
                <a:gd name="T25" fmla="*/ 94 h 157"/>
                <a:gd name="T26" fmla="*/ 16 w 193"/>
                <a:gd name="T27" fmla="*/ 89 h 157"/>
                <a:gd name="T28" fmla="*/ 11 w 193"/>
                <a:gd name="T29" fmla="*/ 78 h 157"/>
                <a:gd name="T30" fmla="*/ 6 w 193"/>
                <a:gd name="T31" fmla="*/ 73 h 157"/>
                <a:gd name="T32" fmla="*/ 6 w 193"/>
                <a:gd name="T33" fmla="*/ 63 h 157"/>
                <a:gd name="T34" fmla="*/ 0 w 193"/>
                <a:gd name="T35" fmla="*/ 58 h 157"/>
                <a:gd name="T36" fmla="*/ 0 w 193"/>
                <a:gd name="T37" fmla="*/ 52 h 157"/>
                <a:gd name="T38" fmla="*/ 0 w 193"/>
                <a:gd name="T39" fmla="*/ 42 h 157"/>
                <a:gd name="T40" fmla="*/ 0 w 193"/>
                <a:gd name="T41" fmla="*/ 32 h 157"/>
                <a:gd name="T42" fmla="*/ 0 w 193"/>
                <a:gd name="T43" fmla="*/ 21 h 157"/>
                <a:gd name="T44" fmla="*/ 0 w 193"/>
                <a:gd name="T45" fmla="*/ 0 h 1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3" h="157">
                  <a:moveTo>
                    <a:pt x="193" y="157"/>
                  </a:moveTo>
                  <a:lnTo>
                    <a:pt x="188" y="152"/>
                  </a:lnTo>
                  <a:lnTo>
                    <a:pt x="182" y="146"/>
                  </a:lnTo>
                  <a:lnTo>
                    <a:pt x="177" y="141"/>
                  </a:lnTo>
                  <a:lnTo>
                    <a:pt x="172" y="141"/>
                  </a:lnTo>
                  <a:lnTo>
                    <a:pt x="146" y="136"/>
                  </a:lnTo>
                  <a:lnTo>
                    <a:pt x="125" y="130"/>
                  </a:lnTo>
                  <a:lnTo>
                    <a:pt x="104" y="125"/>
                  </a:lnTo>
                  <a:lnTo>
                    <a:pt x="84" y="120"/>
                  </a:lnTo>
                  <a:lnTo>
                    <a:pt x="63" y="115"/>
                  </a:lnTo>
                  <a:lnTo>
                    <a:pt x="42" y="104"/>
                  </a:lnTo>
                  <a:lnTo>
                    <a:pt x="32" y="104"/>
                  </a:lnTo>
                  <a:lnTo>
                    <a:pt x="21" y="94"/>
                  </a:lnTo>
                  <a:lnTo>
                    <a:pt x="16" y="89"/>
                  </a:lnTo>
                  <a:lnTo>
                    <a:pt x="11" y="78"/>
                  </a:lnTo>
                  <a:lnTo>
                    <a:pt x="6" y="73"/>
                  </a:lnTo>
                  <a:lnTo>
                    <a:pt x="6" y="63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0" y="32"/>
                  </a:lnTo>
                  <a:lnTo>
                    <a:pt x="0" y="21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78" name="Freeform 28"/>
            <p:cNvSpPr>
              <a:spLocks/>
            </p:cNvSpPr>
            <p:nvPr/>
          </p:nvSpPr>
          <p:spPr bwMode="auto">
            <a:xfrm>
              <a:off x="2402" y="1264"/>
              <a:ext cx="255" cy="339"/>
            </a:xfrm>
            <a:custGeom>
              <a:avLst/>
              <a:gdLst>
                <a:gd name="T0" fmla="*/ 130 w 255"/>
                <a:gd name="T1" fmla="*/ 339 h 339"/>
                <a:gd name="T2" fmla="*/ 135 w 255"/>
                <a:gd name="T3" fmla="*/ 339 h 339"/>
                <a:gd name="T4" fmla="*/ 151 w 255"/>
                <a:gd name="T5" fmla="*/ 339 h 339"/>
                <a:gd name="T6" fmla="*/ 177 w 255"/>
                <a:gd name="T7" fmla="*/ 323 h 339"/>
                <a:gd name="T8" fmla="*/ 203 w 255"/>
                <a:gd name="T9" fmla="*/ 302 h 339"/>
                <a:gd name="T10" fmla="*/ 208 w 255"/>
                <a:gd name="T11" fmla="*/ 287 h 339"/>
                <a:gd name="T12" fmla="*/ 219 w 255"/>
                <a:gd name="T13" fmla="*/ 266 h 339"/>
                <a:gd name="T14" fmla="*/ 224 w 255"/>
                <a:gd name="T15" fmla="*/ 234 h 339"/>
                <a:gd name="T16" fmla="*/ 229 w 255"/>
                <a:gd name="T17" fmla="*/ 224 h 339"/>
                <a:gd name="T18" fmla="*/ 229 w 255"/>
                <a:gd name="T19" fmla="*/ 224 h 339"/>
                <a:gd name="T20" fmla="*/ 229 w 255"/>
                <a:gd name="T21" fmla="*/ 234 h 339"/>
                <a:gd name="T22" fmla="*/ 234 w 255"/>
                <a:gd name="T23" fmla="*/ 234 h 339"/>
                <a:gd name="T24" fmla="*/ 239 w 255"/>
                <a:gd name="T25" fmla="*/ 224 h 339"/>
                <a:gd name="T26" fmla="*/ 250 w 255"/>
                <a:gd name="T27" fmla="*/ 208 h 339"/>
                <a:gd name="T28" fmla="*/ 255 w 255"/>
                <a:gd name="T29" fmla="*/ 182 h 339"/>
                <a:gd name="T30" fmla="*/ 255 w 255"/>
                <a:gd name="T31" fmla="*/ 162 h 339"/>
                <a:gd name="T32" fmla="*/ 250 w 255"/>
                <a:gd name="T33" fmla="*/ 156 h 339"/>
                <a:gd name="T34" fmla="*/ 245 w 255"/>
                <a:gd name="T35" fmla="*/ 146 h 339"/>
                <a:gd name="T36" fmla="*/ 250 w 255"/>
                <a:gd name="T37" fmla="*/ 130 h 339"/>
                <a:gd name="T38" fmla="*/ 250 w 255"/>
                <a:gd name="T39" fmla="*/ 114 h 339"/>
                <a:gd name="T40" fmla="*/ 250 w 255"/>
                <a:gd name="T41" fmla="*/ 78 h 339"/>
                <a:gd name="T42" fmla="*/ 239 w 255"/>
                <a:gd name="T43" fmla="*/ 52 h 339"/>
                <a:gd name="T44" fmla="*/ 219 w 255"/>
                <a:gd name="T45" fmla="*/ 31 h 339"/>
                <a:gd name="T46" fmla="*/ 193 w 255"/>
                <a:gd name="T47" fmla="*/ 21 h 339"/>
                <a:gd name="T48" fmla="*/ 193 w 255"/>
                <a:gd name="T49" fmla="*/ 26 h 339"/>
                <a:gd name="T50" fmla="*/ 172 w 255"/>
                <a:gd name="T51" fmla="*/ 10 h 339"/>
                <a:gd name="T52" fmla="*/ 141 w 255"/>
                <a:gd name="T53" fmla="*/ 5 h 339"/>
                <a:gd name="T54" fmla="*/ 135 w 255"/>
                <a:gd name="T55" fmla="*/ 0 h 339"/>
                <a:gd name="T56" fmla="*/ 130 w 255"/>
                <a:gd name="T57" fmla="*/ 0 h 339"/>
                <a:gd name="T58" fmla="*/ 89 w 255"/>
                <a:gd name="T59" fmla="*/ 10 h 339"/>
                <a:gd name="T60" fmla="*/ 52 w 255"/>
                <a:gd name="T61" fmla="*/ 26 h 339"/>
                <a:gd name="T62" fmla="*/ 37 w 255"/>
                <a:gd name="T63" fmla="*/ 31 h 339"/>
                <a:gd name="T64" fmla="*/ 26 w 255"/>
                <a:gd name="T65" fmla="*/ 42 h 339"/>
                <a:gd name="T66" fmla="*/ 21 w 255"/>
                <a:gd name="T67" fmla="*/ 47 h 339"/>
                <a:gd name="T68" fmla="*/ 16 w 255"/>
                <a:gd name="T69" fmla="*/ 62 h 339"/>
                <a:gd name="T70" fmla="*/ 16 w 255"/>
                <a:gd name="T71" fmla="*/ 62 h 339"/>
                <a:gd name="T72" fmla="*/ 5 w 255"/>
                <a:gd name="T73" fmla="*/ 83 h 339"/>
                <a:gd name="T74" fmla="*/ 0 w 255"/>
                <a:gd name="T75" fmla="*/ 104 h 339"/>
                <a:gd name="T76" fmla="*/ 5 w 255"/>
                <a:gd name="T77" fmla="*/ 130 h 339"/>
                <a:gd name="T78" fmla="*/ 11 w 255"/>
                <a:gd name="T79" fmla="*/ 151 h 339"/>
                <a:gd name="T80" fmla="*/ 5 w 255"/>
                <a:gd name="T81" fmla="*/ 156 h 339"/>
                <a:gd name="T82" fmla="*/ 5 w 255"/>
                <a:gd name="T83" fmla="*/ 162 h 339"/>
                <a:gd name="T84" fmla="*/ 5 w 255"/>
                <a:gd name="T85" fmla="*/ 182 h 339"/>
                <a:gd name="T86" fmla="*/ 11 w 255"/>
                <a:gd name="T87" fmla="*/ 208 h 339"/>
                <a:gd name="T88" fmla="*/ 16 w 255"/>
                <a:gd name="T89" fmla="*/ 229 h 339"/>
                <a:gd name="T90" fmla="*/ 26 w 255"/>
                <a:gd name="T91" fmla="*/ 234 h 339"/>
                <a:gd name="T92" fmla="*/ 31 w 255"/>
                <a:gd name="T93" fmla="*/ 234 h 339"/>
                <a:gd name="T94" fmla="*/ 31 w 255"/>
                <a:gd name="T95" fmla="*/ 229 h 339"/>
                <a:gd name="T96" fmla="*/ 31 w 255"/>
                <a:gd name="T97" fmla="*/ 229 h 339"/>
                <a:gd name="T98" fmla="*/ 31 w 255"/>
                <a:gd name="T99" fmla="*/ 240 h 339"/>
                <a:gd name="T100" fmla="*/ 37 w 255"/>
                <a:gd name="T101" fmla="*/ 255 h 339"/>
                <a:gd name="T102" fmla="*/ 42 w 255"/>
                <a:gd name="T103" fmla="*/ 271 h 339"/>
                <a:gd name="T104" fmla="*/ 47 w 255"/>
                <a:gd name="T105" fmla="*/ 282 h 339"/>
                <a:gd name="T106" fmla="*/ 52 w 255"/>
                <a:gd name="T107" fmla="*/ 297 h 339"/>
                <a:gd name="T108" fmla="*/ 68 w 255"/>
                <a:gd name="T109" fmla="*/ 318 h 339"/>
                <a:gd name="T110" fmla="*/ 99 w 255"/>
                <a:gd name="T111" fmla="*/ 334 h 339"/>
                <a:gd name="T112" fmla="*/ 115 w 255"/>
                <a:gd name="T113" fmla="*/ 339 h 339"/>
                <a:gd name="T114" fmla="*/ 130 w 255"/>
                <a:gd name="T115" fmla="*/ 339 h 33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5" h="339">
                  <a:moveTo>
                    <a:pt x="130" y="339"/>
                  </a:moveTo>
                  <a:lnTo>
                    <a:pt x="130" y="339"/>
                  </a:lnTo>
                  <a:lnTo>
                    <a:pt x="135" y="339"/>
                  </a:lnTo>
                  <a:lnTo>
                    <a:pt x="146" y="339"/>
                  </a:lnTo>
                  <a:lnTo>
                    <a:pt x="151" y="339"/>
                  </a:lnTo>
                  <a:lnTo>
                    <a:pt x="156" y="334"/>
                  </a:lnTo>
                  <a:lnTo>
                    <a:pt x="177" y="323"/>
                  </a:lnTo>
                  <a:lnTo>
                    <a:pt x="187" y="313"/>
                  </a:lnTo>
                  <a:lnTo>
                    <a:pt x="203" y="302"/>
                  </a:lnTo>
                  <a:lnTo>
                    <a:pt x="203" y="297"/>
                  </a:lnTo>
                  <a:lnTo>
                    <a:pt x="208" y="287"/>
                  </a:lnTo>
                  <a:lnTo>
                    <a:pt x="213" y="276"/>
                  </a:lnTo>
                  <a:lnTo>
                    <a:pt x="219" y="266"/>
                  </a:lnTo>
                  <a:lnTo>
                    <a:pt x="224" y="245"/>
                  </a:lnTo>
                  <a:lnTo>
                    <a:pt x="224" y="234"/>
                  </a:lnTo>
                  <a:lnTo>
                    <a:pt x="229" y="229"/>
                  </a:lnTo>
                  <a:lnTo>
                    <a:pt x="229" y="224"/>
                  </a:lnTo>
                  <a:lnTo>
                    <a:pt x="229" y="229"/>
                  </a:lnTo>
                  <a:lnTo>
                    <a:pt x="229" y="234"/>
                  </a:lnTo>
                  <a:lnTo>
                    <a:pt x="234" y="234"/>
                  </a:lnTo>
                  <a:lnTo>
                    <a:pt x="234" y="229"/>
                  </a:lnTo>
                  <a:lnTo>
                    <a:pt x="239" y="224"/>
                  </a:lnTo>
                  <a:lnTo>
                    <a:pt x="245" y="219"/>
                  </a:lnTo>
                  <a:lnTo>
                    <a:pt x="250" y="208"/>
                  </a:lnTo>
                  <a:lnTo>
                    <a:pt x="250" y="193"/>
                  </a:lnTo>
                  <a:lnTo>
                    <a:pt x="255" y="182"/>
                  </a:lnTo>
                  <a:lnTo>
                    <a:pt x="255" y="172"/>
                  </a:lnTo>
                  <a:lnTo>
                    <a:pt x="255" y="162"/>
                  </a:lnTo>
                  <a:lnTo>
                    <a:pt x="255" y="156"/>
                  </a:lnTo>
                  <a:lnTo>
                    <a:pt x="250" y="156"/>
                  </a:lnTo>
                  <a:lnTo>
                    <a:pt x="250" y="151"/>
                  </a:lnTo>
                  <a:lnTo>
                    <a:pt x="245" y="146"/>
                  </a:lnTo>
                  <a:lnTo>
                    <a:pt x="250" y="141"/>
                  </a:lnTo>
                  <a:lnTo>
                    <a:pt x="250" y="130"/>
                  </a:lnTo>
                  <a:lnTo>
                    <a:pt x="250" y="120"/>
                  </a:lnTo>
                  <a:lnTo>
                    <a:pt x="250" y="114"/>
                  </a:lnTo>
                  <a:lnTo>
                    <a:pt x="250" y="94"/>
                  </a:lnTo>
                  <a:lnTo>
                    <a:pt x="250" y="78"/>
                  </a:lnTo>
                  <a:lnTo>
                    <a:pt x="245" y="62"/>
                  </a:lnTo>
                  <a:lnTo>
                    <a:pt x="239" y="52"/>
                  </a:lnTo>
                  <a:lnTo>
                    <a:pt x="229" y="42"/>
                  </a:lnTo>
                  <a:lnTo>
                    <a:pt x="219" y="31"/>
                  </a:lnTo>
                  <a:lnTo>
                    <a:pt x="208" y="26"/>
                  </a:lnTo>
                  <a:lnTo>
                    <a:pt x="193" y="21"/>
                  </a:lnTo>
                  <a:lnTo>
                    <a:pt x="193" y="26"/>
                  </a:lnTo>
                  <a:lnTo>
                    <a:pt x="182" y="16"/>
                  </a:lnTo>
                  <a:lnTo>
                    <a:pt x="172" y="10"/>
                  </a:lnTo>
                  <a:lnTo>
                    <a:pt x="156" y="5"/>
                  </a:lnTo>
                  <a:lnTo>
                    <a:pt x="141" y="5"/>
                  </a:lnTo>
                  <a:lnTo>
                    <a:pt x="135" y="0"/>
                  </a:lnTo>
                  <a:lnTo>
                    <a:pt x="130" y="0"/>
                  </a:lnTo>
                  <a:lnTo>
                    <a:pt x="109" y="5"/>
                  </a:lnTo>
                  <a:lnTo>
                    <a:pt x="89" y="10"/>
                  </a:lnTo>
                  <a:lnTo>
                    <a:pt x="73" y="16"/>
                  </a:lnTo>
                  <a:lnTo>
                    <a:pt x="52" y="26"/>
                  </a:lnTo>
                  <a:lnTo>
                    <a:pt x="47" y="26"/>
                  </a:lnTo>
                  <a:lnTo>
                    <a:pt x="37" y="31"/>
                  </a:lnTo>
                  <a:lnTo>
                    <a:pt x="31" y="36"/>
                  </a:lnTo>
                  <a:lnTo>
                    <a:pt x="26" y="42"/>
                  </a:lnTo>
                  <a:lnTo>
                    <a:pt x="21" y="47"/>
                  </a:lnTo>
                  <a:lnTo>
                    <a:pt x="21" y="52"/>
                  </a:lnTo>
                  <a:lnTo>
                    <a:pt x="16" y="62"/>
                  </a:lnTo>
                  <a:lnTo>
                    <a:pt x="11" y="73"/>
                  </a:lnTo>
                  <a:lnTo>
                    <a:pt x="5" y="83"/>
                  </a:lnTo>
                  <a:lnTo>
                    <a:pt x="0" y="94"/>
                  </a:lnTo>
                  <a:lnTo>
                    <a:pt x="0" y="104"/>
                  </a:lnTo>
                  <a:lnTo>
                    <a:pt x="0" y="120"/>
                  </a:lnTo>
                  <a:lnTo>
                    <a:pt x="5" y="130"/>
                  </a:lnTo>
                  <a:lnTo>
                    <a:pt x="5" y="141"/>
                  </a:lnTo>
                  <a:lnTo>
                    <a:pt x="11" y="151"/>
                  </a:lnTo>
                  <a:lnTo>
                    <a:pt x="5" y="156"/>
                  </a:lnTo>
                  <a:lnTo>
                    <a:pt x="5" y="162"/>
                  </a:lnTo>
                  <a:lnTo>
                    <a:pt x="5" y="172"/>
                  </a:lnTo>
                  <a:lnTo>
                    <a:pt x="5" y="182"/>
                  </a:lnTo>
                  <a:lnTo>
                    <a:pt x="5" y="198"/>
                  </a:lnTo>
                  <a:lnTo>
                    <a:pt x="11" y="208"/>
                  </a:lnTo>
                  <a:lnTo>
                    <a:pt x="11" y="219"/>
                  </a:lnTo>
                  <a:lnTo>
                    <a:pt x="16" y="229"/>
                  </a:lnTo>
                  <a:lnTo>
                    <a:pt x="21" y="234"/>
                  </a:lnTo>
                  <a:lnTo>
                    <a:pt x="26" y="234"/>
                  </a:lnTo>
                  <a:lnTo>
                    <a:pt x="31" y="234"/>
                  </a:lnTo>
                  <a:lnTo>
                    <a:pt x="31" y="229"/>
                  </a:lnTo>
                  <a:lnTo>
                    <a:pt x="31" y="224"/>
                  </a:lnTo>
                  <a:lnTo>
                    <a:pt x="31" y="229"/>
                  </a:lnTo>
                  <a:lnTo>
                    <a:pt x="31" y="234"/>
                  </a:lnTo>
                  <a:lnTo>
                    <a:pt x="31" y="240"/>
                  </a:lnTo>
                  <a:lnTo>
                    <a:pt x="37" y="245"/>
                  </a:lnTo>
                  <a:lnTo>
                    <a:pt x="37" y="255"/>
                  </a:lnTo>
                  <a:lnTo>
                    <a:pt x="42" y="266"/>
                  </a:lnTo>
                  <a:lnTo>
                    <a:pt x="42" y="271"/>
                  </a:lnTo>
                  <a:lnTo>
                    <a:pt x="47" y="282"/>
                  </a:lnTo>
                  <a:lnTo>
                    <a:pt x="52" y="292"/>
                  </a:lnTo>
                  <a:lnTo>
                    <a:pt x="52" y="297"/>
                  </a:lnTo>
                  <a:lnTo>
                    <a:pt x="57" y="302"/>
                  </a:lnTo>
                  <a:lnTo>
                    <a:pt x="68" y="318"/>
                  </a:lnTo>
                  <a:lnTo>
                    <a:pt x="83" y="328"/>
                  </a:lnTo>
                  <a:lnTo>
                    <a:pt x="99" y="334"/>
                  </a:lnTo>
                  <a:lnTo>
                    <a:pt x="104" y="339"/>
                  </a:lnTo>
                  <a:lnTo>
                    <a:pt x="115" y="339"/>
                  </a:lnTo>
                  <a:lnTo>
                    <a:pt x="125" y="339"/>
                  </a:lnTo>
                  <a:lnTo>
                    <a:pt x="130" y="339"/>
                  </a:lnTo>
                  <a:close/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79" name="Freeform 29"/>
            <p:cNvSpPr>
              <a:spLocks/>
            </p:cNvSpPr>
            <p:nvPr/>
          </p:nvSpPr>
          <p:spPr bwMode="auto">
            <a:xfrm>
              <a:off x="2272" y="2322"/>
              <a:ext cx="250" cy="1408"/>
            </a:xfrm>
            <a:custGeom>
              <a:avLst/>
              <a:gdLst>
                <a:gd name="T0" fmla="*/ 250 w 250"/>
                <a:gd name="T1" fmla="*/ 376 h 1408"/>
                <a:gd name="T2" fmla="*/ 234 w 250"/>
                <a:gd name="T3" fmla="*/ 465 h 1408"/>
                <a:gd name="T4" fmla="*/ 224 w 250"/>
                <a:gd name="T5" fmla="*/ 548 h 1408"/>
                <a:gd name="T6" fmla="*/ 213 w 250"/>
                <a:gd name="T7" fmla="*/ 637 h 1408"/>
                <a:gd name="T8" fmla="*/ 203 w 250"/>
                <a:gd name="T9" fmla="*/ 736 h 1408"/>
                <a:gd name="T10" fmla="*/ 193 w 250"/>
                <a:gd name="T11" fmla="*/ 788 h 1408"/>
                <a:gd name="T12" fmla="*/ 187 w 250"/>
                <a:gd name="T13" fmla="*/ 830 h 1408"/>
                <a:gd name="T14" fmla="*/ 187 w 250"/>
                <a:gd name="T15" fmla="*/ 861 h 1408"/>
                <a:gd name="T16" fmla="*/ 198 w 250"/>
                <a:gd name="T17" fmla="*/ 903 h 1408"/>
                <a:gd name="T18" fmla="*/ 203 w 250"/>
                <a:gd name="T19" fmla="*/ 981 h 1408"/>
                <a:gd name="T20" fmla="*/ 193 w 250"/>
                <a:gd name="T21" fmla="*/ 1054 h 1408"/>
                <a:gd name="T22" fmla="*/ 198 w 250"/>
                <a:gd name="T23" fmla="*/ 1153 h 1408"/>
                <a:gd name="T24" fmla="*/ 208 w 250"/>
                <a:gd name="T25" fmla="*/ 1200 h 1408"/>
                <a:gd name="T26" fmla="*/ 213 w 250"/>
                <a:gd name="T27" fmla="*/ 1242 h 1408"/>
                <a:gd name="T28" fmla="*/ 219 w 250"/>
                <a:gd name="T29" fmla="*/ 1289 h 1408"/>
                <a:gd name="T30" fmla="*/ 224 w 250"/>
                <a:gd name="T31" fmla="*/ 1320 h 1408"/>
                <a:gd name="T32" fmla="*/ 234 w 250"/>
                <a:gd name="T33" fmla="*/ 1341 h 1408"/>
                <a:gd name="T34" fmla="*/ 239 w 250"/>
                <a:gd name="T35" fmla="*/ 1362 h 1408"/>
                <a:gd name="T36" fmla="*/ 245 w 250"/>
                <a:gd name="T37" fmla="*/ 1388 h 1408"/>
                <a:gd name="T38" fmla="*/ 239 w 250"/>
                <a:gd name="T39" fmla="*/ 1398 h 1408"/>
                <a:gd name="T40" fmla="*/ 219 w 250"/>
                <a:gd name="T41" fmla="*/ 1408 h 1408"/>
                <a:gd name="T42" fmla="*/ 203 w 250"/>
                <a:gd name="T43" fmla="*/ 1398 h 1408"/>
                <a:gd name="T44" fmla="*/ 193 w 250"/>
                <a:gd name="T45" fmla="*/ 1398 h 1408"/>
                <a:gd name="T46" fmla="*/ 182 w 250"/>
                <a:gd name="T47" fmla="*/ 1398 h 1408"/>
                <a:gd name="T48" fmla="*/ 172 w 250"/>
                <a:gd name="T49" fmla="*/ 1393 h 1408"/>
                <a:gd name="T50" fmla="*/ 151 w 250"/>
                <a:gd name="T51" fmla="*/ 1398 h 1408"/>
                <a:gd name="T52" fmla="*/ 146 w 250"/>
                <a:gd name="T53" fmla="*/ 1393 h 1408"/>
                <a:gd name="T54" fmla="*/ 135 w 250"/>
                <a:gd name="T55" fmla="*/ 1393 h 1408"/>
                <a:gd name="T56" fmla="*/ 120 w 250"/>
                <a:gd name="T57" fmla="*/ 1393 h 1408"/>
                <a:gd name="T58" fmla="*/ 115 w 250"/>
                <a:gd name="T59" fmla="*/ 1388 h 1408"/>
                <a:gd name="T60" fmla="*/ 94 w 250"/>
                <a:gd name="T61" fmla="*/ 1388 h 1408"/>
                <a:gd name="T62" fmla="*/ 84 w 250"/>
                <a:gd name="T63" fmla="*/ 1372 h 1408"/>
                <a:gd name="T64" fmla="*/ 89 w 250"/>
                <a:gd name="T65" fmla="*/ 1356 h 1408"/>
                <a:gd name="T66" fmla="*/ 94 w 250"/>
                <a:gd name="T67" fmla="*/ 1351 h 1408"/>
                <a:gd name="T68" fmla="*/ 99 w 250"/>
                <a:gd name="T69" fmla="*/ 1336 h 1408"/>
                <a:gd name="T70" fmla="*/ 115 w 250"/>
                <a:gd name="T71" fmla="*/ 1294 h 1408"/>
                <a:gd name="T72" fmla="*/ 115 w 250"/>
                <a:gd name="T73" fmla="*/ 1283 h 1408"/>
                <a:gd name="T74" fmla="*/ 115 w 250"/>
                <a:gd name="T75" fmla="*/ 1268 h 1408"/>
                <a:gd name="T76" fmla="*/ 115 w 250"/>
                <a:gd name="T77" fmla="*/ 1257 h 1408"/>
                <a:gd name="T78" fmla="*/ 115 w 250"/>
                <a:gd name="T79" fmla="*/ 1236 h 1408"/>
                <a:gd name="T80" fmla="*/ 115 w 250"/>
                <a:gd name="T81" fmla="*/ 1184 h 1408"/>
                <a:gd name="T82" fmla="*/ 104 w 250"/>
                <a:gd name="T83" fmla="*/ 1142 h 1408"/>
                <a:gd name="T84" fmla="*/ 63 w 250"/>
                <a:gd name="T85" fmla="*/ 1049 h 1408"/>
                <a:gd name="T86" fmla="*/ 42 w 250"/>
                <a:gd name="T87" fmla="*/ 960 h 1408"/>
                <a:gd name="T88" fmla="*/ 42 w 250"/>
                <a:gd name="T89" fmla="*/ 892 h 1408"/>
                <a:gd name="T90" fmla="*/ 63 w 250"/>
                <a:gd name="T91" fmla="*/ 824 h 1408"/>
                <a:gd name="T92" fmla="*/ 63 w 250"/>
                <a:gd name="T93" fmla="*/ 762 h 1408"/>
                <a:gd name="T94" fmla="*/ 58 w 250"/>
                <a:gd name="T95" fmla="*/ 715 h 1408"/>
                <a:gd name="T96" fmla="*/ 42 w 250"/>
                <a:gd name="T97" fmla="*/ 616 h 1408"/>
                <a:gd name="T98" fmla="*/ 32 w 250"/>
                <a:gd name="T99" fmla="*/ 579 h 1408"/>
                <a:gd name="T100" fmla="*/ 21 w 250"/>
                <a:gd name="T101" fmla="*/ 543 h 1408"/>
                <a:gd name="T102" fmla="*/ 11 w 250"/>
                <a:gd name="T103" fmla="*/ 444 h 1408"/>
                <a:gd name="T104" fmla="*/ 0 w 250"/>
                <a:gd name="T105" fmla="*/ 292 h 1408"/>
                <a:gd name="T106" fmla="*/ 0 w 250"/>
                <a:gd name="T107" fmla="*/ 209 h 1408"/>
                <a:gd name="T108" fmla="*/ 6 w 250"/>
                <a:gd name="T109" fmla="*/ 178 h 1408"/>
                <a:gd name="T110" fmla="*/ 11 w 250"/>
                <a:gd name="T111" fmla="*/ 152 h 1408"/>
                <a:gd name="T112" fmla="*/ 16 w 250"/>
                <a:gd name="T113" fmla="*/ 110 h 1408"/>
                <a:gd name="T114" fmla="*/ 37 w 250"/>
                <a:gd name="T115" fmla="*/ 63 h 1408"/>
                <a:gd name="T116" fmla="*/ 52 w 250"/>
                <a:gd name="T117" fmla="*/ 0 h 14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0" h="1408">
                  <a:moveTo>
                    <a:pt x="250" y="308"/>
                  </a:moveTo>
                  <a:lnTo>
                    <a:pt x="250" y="340"/>
                  </a:lnTo>
                  <a:lnTo>
                    <a:pt x="250" y="376"/>
                  </a:lnTo>
                  <a:lnTo>
                    <a:pt x="245" y="407"/>
                  </a:lnTo>
                  <a:lnTo>
                    <a:pt x="239" y="438"/>
                  </a:lnTo>
                  <a:lnTo>
                    <a:pt x="234" y="465"/>
                  </a:lnTo>
                  <a:lnTo>
                    <a:pt x="229" y="491"/>
                  </a:lnTo>
                  <a:lnTo>
                    <a:pt x="229" y="522"/>
                  </a:lnTo>
                  <a:lnTo>
                    <a:pt x="224" y="548"/>
                  </a:lnTo>
                  <a:lnTo>
                    <a:pt x="219" y="574"/>
                  </a:lnTo>
                  <a:lnTo>
                    <a:pt x="213" y="595"/>
                  </a:lnTo>
                  <a:lnTo>
                    <a:pt x="213" y="637"/>
                  </a:lnTo>
                  <a:lnTo>
                    <a:pt x="213" y="673"/>
                  </a:lnTo>
                  <a:lnTo>
                    <a:pt x="208" y="715"/>
                  </a:lnTo>
                  <a:lnTo>
                    <a:pt x="203" y="736"/>
                  </a:lnTo>
                  <a:lnTo>
                    <a:pt x="198" y="752"/>
                  </a:lnTo>
                  <a:lnTo>
                    <a:pt x="198" y="767"/>
                  </a:lnTo>
                  <a:lnTo>
                    <a:pt x="193" y="788"/>
                  </a:lnTo>
                  <a:lnTo>
                    <a:pt x="193" y="798"/>
                  </a:lnTo>
                  <a:lnTo>
                    <a:pt x="193" y="804"/>
                  </a:lnTo>
                  <a:lnTo>
                    <a:pt x="187" y="830"/>
                  </a:lnTo>
                  <a:lnTo>
                    <a:pt x="187" y="840"/>
                  </a:lnTo>
                  <a:lnTo>
                    <a:pt x="187" y="850"/>
                  </a:lnTo>
                  <a:lnTo>
                    <a:pt x="187" y="861"/>
                  </a:lnTo>
                  <a:lnTo>
                    <a:pt x="187" y="866"/>
                  </a:lnTo>
                  <a:lnTo>
                    <a:pt x="193" y="882"/>
                  </a:lnTo>
                  <a:lnTo>
                    <a:pt x="198" y="903"/>
                  </a:lnTo>
                  <a:lnTo>
                    <a:pt x="203" y="929"/>
                  </a:lnTo>
                  <a:lnTo>
                    <a:pt x="203" y="955"/>
                  </a:lnTo>
                  <a:lnTo>
                    <a:pt x="203" y="981"/>
                  </a:lnTo>
                  <a:lnTo>
                    <a:pt x="198" y="1007"/>
                  </a:lnTo>
                  <a:lnTo>
                    <a:pt x="193" y="1028"/>
                  </a:lnTo>
                  <a:lnTo>
                    <a:pt x="193" y="1054"/>
                  </a:lnTo>
                  <a:lnTo>
                    <a:pt x="193" y="1080"/>
                  </a:lnTo>
                  <a:lnTo>
                    <a:pt x="198" y="1116"/>
                  </a:lnTo>
                  <a:lnTo>
                    <a:pt x="198" y="1153"/>
                  </a:lnTo>
                  <a:lnTo>
                    <a:pt x="198" y="1169"/>
                  </a:lnTo>
                  <a:lnTo>
                    <a:pt x="203" y="1184"/>
                  </a:lnTo>
                  <a:lnTo>
                    <a:pt x="208" y="1200"/>
                  </a:lnTo>
                  <a:lnTo>
                    <a:pt x="208" y="1216"/>
                  </a:lnTo>
                  <a:lnTo>
                    <a:pt x="208" y="1226"/>
                  </a:lnTo>
                  <a:lnTo>
                    <a:pt x="213" y="1242"/>
                  </a:lnTo>
                  <a:lnTo>
                    <a:pt x="219" y="1257"/>
                  </a:lnTo>
                  <a:lnTo>
                    <a:pt x="219" y="1273"/>
                  </a:lnTo>
                  <a:lnTo>
                    <a:pt x="219" y="1289"/>
                  </a:lnTo>
                  <a:lnTo>
                    <a:pt x="219" y="1299"/>
                  </a:lnTo>
                  <a:lnTo>
                    <a:pt x="219" y="1310"/>
                  </a:lnTo>
                  <a:lnTo>
                    <a:pt x="224" y="1320"/>
                  </a:lnTo>
                  <a:lnTo>
                    <a:pt x="229" y="1325"/>
                  </a:lnTo>
                  <a:lnTo>
                    <a:pt x="234" y="1341"/>
                  </a:lnTo>
                  <a:lnTo>
                    <a:pt x="234" y="1346"/>
                  </a:lnTo>
                  <a:lnTo>
                    <a:pt x="234" y="1356"/>
                  </a:lnTo>
                  <a:lnTo>
                    <a:pt x="239" y="1362"/>
                  </a:lnTo>
                  <a:lnTo>
                    <a:pt x="245" y="1372"/>
                  </a:lnTo>
                  <a:lnTo>
                    <a:pt x="245" y="1382"/>
                  </a:lnTo>
                  <a:lnTo>
                    <a:pt x="245" y="1388"/>
                  </a:lnTo>
                  <a:lnTo>
                    <a:pt x="245" y="1393"/>
                  </a:lnTo>
                  <a:lnTo>
                    <a:pt x="245" y="1398"/>
                  </a:lnTo>
                  <a:lnTo>
                    <a:pt x="239" y="1398"/>
                  </a:lnTo>
                  <a:lnTo>
                    <a:pt x="229" y="1403"/>
                  </a:lnTo>
                  <a:lnTo>
                    <a:pt x="229" y="1408"/>
                  </a:lnTo>
                  <a:lnTo>
                    <a:pt x="219" y="1408"/>
                  </a:lnTo>
                  <a:lnTo>
                    <a:pt x="208" y="1403"/>
                  </a:lnTo>
                  <a:lnTo>
                    <a:pt x="203" y="1398"/>
                  </a:lnTo>
                  <a:lnTo>
                    <a:pt x="198" y="1398"/>
                  </a:lnTo>
                  <a:lnTo>
                    <a:pt x="193" y="1398"/>
                  </a:lnTo>
                  <a:lnTo>
                    <a:pt x="187" y="1403"/>
                  </a:lnTo>
                  <a:lnTo>
                    <a:pt x="182" y="1398"/>
                  </a:lnTo>
                  <a:lnTo>
                    <a:pt x="172" y="1398"/>
                  </a:lnTo>
                  <a:lnTo>
                    <a:pt x="172" y="1393"/>
                  </a:lnTo>
                  <a:lnTo>
                    <a:pt x="167" y="1398"/>
                  </a:lnTo>
                  <a:lnTo>
                    <a:pt x="161" y="1398"/>
                  </a:lnTo>
                  <a:lnTo>
                    <a:pt x="151" y="1398"/>
                  </a:lnTo>
                  <a:lnTo>
                    <a:pt x="146" y="1393"/>
                  </a:lnTo>
                  <a:lnTo>
                    <a:pt x="141" y="1393"/>
                  </a:lnTo>
                  <a:lnTo>
                    <a:pt x="135" y="1393"/>
                  </a:lnTo>
                  <a:lnTo>
                    <a:pt x="130" y="1398"/>
                  </a:lnTo>
                  <a:lnTo>
                    <a:pt x="120" y="1393"/>
                  </a:lnTo>
                  <a:lnTo>
                    <a:pt x="115" y="1388"/>
                  </a:lnTo>
                  <a:lnTo>
                    <a:pt x="104" y="1388"/>
                  </a:lnTo>
                  <a:lnTo>
                    <a:pt x="99" y="1388"/>
                  </a:lnTo>
                  <a:lnTo>
                    <a:pt x="94" y="1388"/>
                  </a:lnTo>
                  <a:lnTo>
                    <a:pt x="89" y="1382"/>
                  </a:lnTo>
                  <a:lnTo>
                    <a:pt x="84" y="1377"/>
                  </a:lnTo>
                  <a:lnTo>
                    <a:pt x="84" y="1372"/>
                  </a:lnTo>
                  <a:lnTo>
                    <a:pt x="84" y="1367"/>
                  </a:lnTo>
                  <a:lnTo>
                    <a:pt x="89" y="1362"/>
                  </a:lnTo>
                  <a:lnTo>
                    <a:pt x="89" y="1356"/>
                  </a:lnTo>
                  <a:lnTo>
                    <a:pt x="89" y="1351"/>
                  </a:lnTo>
                  <a:lnTo>
                    <a:pt x="94" y="1351"/>
                  </a:lnTo>
                  <a:lnTo>
                    <a:pt x="94" y="1346"/>
                  </a:lnTo>
                  <a:lnTo>
                    <a:pt x="99" y="1336"/>
                  </a:lnTo>
                  <a:lnTo>
                    <a:pt x="104" y="1320"/>
                  </a:lnTo>
                  <a:lnTo>
                    <a:pt x="110" y="1310"/>
                  </a:lnTo>
                  <a:lnTo>
                    <a:pt x="115" y="1294"/>
                  </a:lnTo>
                  <a:lnTo>
                    <a:pt x="115" y="1289"/>
                  </a:lnTo>
                  <a:lnTo>
                    <a:pt x="115" y="1283"/>
                  </a:lnTo>
                  <a:lnTo>
                    <a:pt x="115" y="1278"/>
                  </a:lnTo>
                  <a:lnTo>
                    <a:pt x="115" y="1268"/>
                  </a:lnTo>
                  <a:lnTo>
                    <a:pt x="115" y="1262"/>
                  </a:lnTo>
                  <a:lnTo>
                    <a:pt x="115" y="1257"/>
                  </a:lnTo>
                  <a:lnTo>
                    <a:pt x="115" y="1252"/>
                  </a:lnTo>
                  <a:lnTo>
                    <a:pt x="115" y="1236"/>
                  </a:lnTo>
                  <a:lnTo>
                    <a:pt x="115" y="1216"/>
                  </a:lnTo>
                  <a:lnTo>
                    <a:pt x="115" y="1200"/>
                  </a:lnTo>
                  <a:lnTo>
                    <a:pt x="115" y="1184"/>
                  </a:lnTo>
                  <a:lnTo>
                    <a:pt x="110" y="1169"/>
                  </a:lnTo>
                  <a:lnTo>
                    <a:pt x="110" y="1153"/>
                  </a:lnTo>
                  <a:lnTo>
                    <a:pt x="104" y="1142"/>
                  </a:lnTo>
                  <a:lnTo>
                    <a:pt x="99" y="1132"/>
                  </a:lnTo>
                  <a:lnTo>
                    <a:pt x="84" y="1090"/>
                  </a:lnTo>
                  <a:lnTo>
                    <a:pt x="63" y="1049"/>
                  </a:lnTo>
                  <a:lnTo>
                    <a:pt x="52" y="1007"/>
                  </a:lnTo>
                  <a:lnTo>
                    <a:pt x="42" y="986"/>
                  </a:lnTo>
                  <a:lnTo>
                    <a:pt x="42" y="960"/>
                  </a:lnTo>
                  <a:lnTo>
                    <a:pt x="37" y="939"/>
                  </a:lnTo>
                  <a:lnTo>
                    <a:pt x="42" y="918"/>
                  </a:lnTo>
                  <a:lnTo>
                    <a:pt x="42" y="892"/>
                  </a:lnTo>
                  <a:lnTo>
                    <a:pt x="52" y="871"/>
                  </a:lnTo>
                  <a:lnTo>
                    <a:pt x="58" y="850"/>
                  </a:lnTo>
                  <a:lnTo>
                    <a:pt x="63" y="824"/>
                  </a:lnTo>
                  <a:lnTo>
                    <a:pt x="63" y="804"/>
                  </a:lnTo>
                  <a:lnTo>
                    <a:pt x="63" y="783"/>
                  </a:lnTo>
                  <a:lnTo>
                    <a:pt x="63" y="762"/>
                  </a:lnTo>
                  <a:lnTo>
                    <a:pt x="58" y="741"/>
                  </a:lnTo>
                  <a:lnTo>
                    <a:pt x="58" y="725"/>
                  </a:lnTo>
                  <a:lnTo>
                    <a:pt x="58" y="715"/>
                  </a:lnTo>
                  <a:lnTo>
                    <a:pt x="58" y="699"/>
                  </a:lnTo>
                  <a:lnTo>
                    <a:pt x="52" y="632"/>
                  </a:lnTo>
                  <a:lnTo>
                    <a:pt x="42" y="616"/>
                  </a:lnTo>
                  <a:lnTo>
                    <a:pt x="37" y="606"/>
                  </a:lnTo>
                  <a:lnTo>
                    <a:pt x="37" y="595"/>
                  </a:lnTo>
                  <a:lnTo>
                    <a:pt x="32" y="579"/>
                  </a:lnTo>
                  <a:lnTo>
                    <a:pt x="32" y="569"/>
                  </a:lnTo>
                  <a:lnTo>
                    <a:pt x="26" y="558"/>
                  </a:lnTo>
                  <a:lnTo>
                    <a:pt x="21" y="543"/>
                  </a:lnTo>
                  <a:lnTo>
                    <a:pt x="21" y="522"/>
                  </a:lnTo>
                  <a:lnTo>
                    <a:pt x="16" y="486"/>
                  </a:lnTo>
                  <a:lnTo>
                    <a:pt x="11" y="444"/>
                  </a:lnTo>
                  <a:lnTo>
                    <a:pt x="6" y="371"/>
                  </a:lnTo>
                  <a:lnTo>
                    <a:pt x="0" y="334"/>
                  </a:lnTo>
                  <a:lnTo>
                    <a:pt x="0" y="292"/>
                  </a:lnTo>
                  <a:lnTo>
                    <a:pt x="0" y="256"/>
                  </a:lnTo>
                  <a:lnTo>
                    <a:pt x="0" y="214"/>
                  </a:lnTo>
                  <a:lnTo>
                    <a:pt x="0" y="209"/>
                  </a:lnTo>
                  <a:lnTo>
                    <a:pt x="0" y="199"/>
                  </a:lnTo>
                  <a:lnTo>
                    <a:pt x="6" y="188"/>
                  </a:lnTo>
                  <a:lnTo>
                    <a:pt x="6" y="178"/>
                  </a:lnTo>
                  <a:lnTo>
                    <a:pt x="11" y="167"/>
                  </a:lnTo>
                  <a:lnTo>
                    <a:pt x="11" y="157"/>
                  </a:lnTo>
                  <a:lnTo>
                    <a:pt x="11" y="152"/>
                  </a:lnTo>
                  <a:lnTo>
                    <a:pt x="11" y="146"/>
                  </a:lnTo>
                  <a:lnTo>
                    <a:pt x="16" y="126"/>
                  </a:lnTo>
                  <a:lnTo>
                    <a:pt x="16" y="110"/>
                  </a:lnTo>
                  <a:lnTo>
                    <a:pt x="21" y="94"/>
                  </a:lnTo>
                  <a:lnTo>
                    <a:pt x="32" y="79"/>
                  </a:lnTo>
                  <a:lnTo>
                    <a:pt x="37" y="63"/>
                  </a:lnTo>
                  <a:lnTo>
                    <a:pt x="42" y="42"/>
                  </a:lnTo>
                  <a:lnTo>
                    <a:pt x="47" y="21"/>
                  </a:lnTo>
                  <a:lnTo>
                    <a:pt x="52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80" name="Freeform 30"/>
            <p:cNvSpPr>
              <a:spLocks/>
            </p:cNvSpPr>
            <p:nvPr/>
          </p:nvSpPr>
          <p:spPr bwMode="auto">
            <a:xfrm>
              <a:off x="2527" y="2328"/>
              <a:ext cx="255" cy="1402"/>
            </a:xfrm>
            <a:custGeom>
              <a:avLst/>
              <a:gdLst>
                <a:gd name="T0" fmla="*/ 16 w 255"/>
                <a:gd name="T1" fmla="*/ 432 h 1402"/>
                <a:gd name="T2" fmla="*/ 36 w 255"/>
                <a:gd name="T3" fmla="*/ 568 h 1402"/>
                <a:gd name="T4" fmla="*/ 47 w 255"/>
                <a:gd name="T5" fmla="*/ 678 h 1402"/>
                <a:gd name="T6" fmla="*/ 57 w 255"/>
                <a:gd name="T7" fmla="*/ 735 h 1402"/>
                <a:gd name="T8" fmla="*/ 62 w 255"/>
                <a:gd name="T9" fmla="*/ 782 h 1402"/>
                <a:gd name="T10" fmla="*/ 68 w 255"/>
                <a:gd name="T11" fmla="*/ 824 h 1402"/>
                <a:gd name="T12" fmla="*/ 62 w 255"/>
                <a:gd name="T13" fmla="*/ 865 h 1402"/>
                <a:gd name="T14" fmla="*/ 52 w 255"/>
                <a:gd name="T15" fmla="*/ 912 h 1402"/>
                <a:gd name="T16" fmla="*/ 52 w 255"/>
                <a:gd name="T17" fmla="*/ 949 h 1402"/>
                <a:gd name="T18" fmla="*/ 57 w 255"/>
                <a:gd name="T19" fmla="*/ 985 h 1402"/>
                <a:gd name="T20" fmla="*/ 62 w 255"/>
                <a:gd name="T21" fmla="*/ 1053 h 1402"/>
                <a:gd name="T22" fmla="*/ 62 w 255"/>
                <a:gd name="T23" fmla="*/ 1152 h 1402"/>
                <a:gd name="T24" fmla="*/ 52 w 255"/>
                <a:gd name="T25" fmla="*/ 1184 h 1402"/>
                <a:gd name="T26" fmla="*/ 47 w 255"/>
                <a:gd name="T27" fmla="*/ 1225 h 1402"/>
                <a:gd name="T28" fmla="*/ 36 w 255"/>
                <a:gd name="T29" fmla="*/ 1277 h 1402"/>
                <a:gd name="T30" fmla="*/ 31 w 255"/>
                <a:gd name="T31" fmla="*/ 1309 h 1402"/>
                <a:gd name="T32" fmla="*/ 21 w 255"/>
                <a:gd name="T33" fmla="*/ 1340 h 1402"/>
                <a:gd name="T34" fmla="*/ 16 w 255"/>
                <a:gd name="T35" fmla="*/ 1361 h 1402"/>
                <a:gd name="T36" fmla="*/ 10 w 255"/>
                <a:gd name="T37" fmla="*/ 1382 h 1402"/>
                <a:gd name="T38" fmla="*/ 16 w 255"/>
                <a:gd name="T39" fmla="*/ 1397 h 1402"/>
                <a:gd name="T40" fmla="*/ 47 w 255"/>
                <a:gd name="T41" fmla="*/ 1402 h 1402"/>
                <a:gd name="T42" fmla="*/ 57 w 255"/>
                <a:gd name="T43" fmla="*/ 1397 h 1402"/>
                <a:gd name="T44" fmla="*/ 62 w 255"/>
                <a:gd name="T45" fmla="*/ 1397 h 1402"/>
                <a:gd name="T46" fmla="*/ 73 w 255"/>
                <a:gd name="T47" fmla="*/ 1402 h 1402"/>
                <a:gd name="T48" fmla="*/ 88 w 255"/>
                <a:gd name="T49" fmla="*/ 1397 h 1402"/>
                <a:gd name="T50" fmla="*/ 109 w 255"/>
                <a:gd name="T51" fmla="*/ 1392 h 1402"/>
                <a:gd name="T52" fmla="*/ 109 w 255"/>
                <a:gd name="T53" fmla="*/ 1392 h 1402"/>
                <a:gd name="T54" fmla="*/ 125 w 255"/>
                <a:gd name="T55" fmla="*/ 1397 h 1402"/>
                <a:gd name="T56" fmla="*/ 140 w 255"/>
                <a:gd name="T57" fmla="*/ 1387 h 1402"/>
                <a:gd name="T58" fmla="*/ 151 w 255"/>
                <a:gd name="T59" fmla="*/ 1387 h 1402"/>
                <a:gd name="T60" fmla="*/ 166 w 255"/>
                <a:gd name="T61" fmla="*/ 1376 h 1402"/>
                <a:gd name="T62" fmla="*/ 172 w 255"/>
                <a:gd name="T63" fmla="*/ 1366 h 1402"/>
                <a:gd name="T64" fmla="*/ 166 w 255"/>
                <a:gd name="T65" fmla="*/ 1356 h 1402"/>
                <a:gd name="T66" fmla="*/ 161 w 255"/>
                <a:gd name="T67" fmla="*/ 1345 h 1402"/>
                <a:gd name="T68" fmla="*/ 151 w 255"/>
                <a:gd name="T69" fmla="*/ 1319 h 1402"/>
                <a:gd name="T70" fmla="*/ 140 w 255"/>
                <a:gd name="T71" fmla="*/ 1288 h 1402"/>
                <a:gd name="T72" fmla="*/ 135 w 255"/>
                <a:gd name="T73" fmla="*/ 1283 h 1402"/>
                <a:gd name="T74" fmla="*/ 140 w 255"/>
                <a:gd name="T75" fmla="*/ 1262 h 1402"/>
                <a:gd name="T76" fmla="*/ 140 w 255"/>
                <a:gd name="T77" fmla="*/ 1251 h 1402"/>
                <a:gd name="T78" fmla="*/ 135 w 255"/>
                <a:gd name="T79" fmla="*/ 1215 h 1402"/>
                <a:gd name="T80" fmla="*/ 146 w 255"/>
                <a:gd name="T81" fmla="*/ 1163 h 1402"/>
                <a:gd name="T82" fmla="*/ 151 w 255"/>
                <a:gd name="T83" fmla="*/ 1142 h 1402"/>
                <a:gd name="T84" fmla="*/ 161 w 255"/>
                <a:gd name="T85" fmla="*/ 1110 h 1402"/>
                <a:gd name="T86" fmla="*/ 192 w 255"/>
                <a:gd name="T87" fmla="*/ 1038 h 1402"/>
                <a:gd name="T88" fmla="*/ 213 w 255"/>
                <a:gd name="T89" fmla="*/ 975 h 1402"/>
                <a:gd name="T90" fmla="*/ 218 w 255"/>
                <a:gd name="T91" fmla="*/ 923 h 1402"/>
                <a:gd name="T92" fmla="*/ 208 w 255"/>
                <a:gd name="T93" fmla="*/ 839 h 1402"/>
                <a:gd name="T94" fmla="*/ 192 w 255"/>
                <a:gd name="T95" fmla="*/ 777 h 1402"/>
                <a:gd name="T96" fmla="*/ 198 w 255"/>
                <a:gd name="T97" fmla="*/ 746 h 1402"/>
                <a:gd name="T98" fmla="*/ 198 w 255"/>
                <a:gd name="T99" fmla="*/ 698 h 1402"/>
                <a:gd name="T100" fmla="*/ 208 w 255"/>
                <a:gd name="T101" fmla="*/ 594 h 1402"/>
                <a:gd name="T102" fmla="*/ 224 w 255"/>
                <a:gd name="T103" fmla="*/ 547 h 1402"/>
                <a:gd name="T104" fmla="*/ 234 w 255"/>
                <a:gd name="T105" fmla="*/ 480 h 1402"/>
                <a:gd name="T106" fmla="*/ 255 w 255"/>
                <a:gd name="T107" fmla="*/ 334 h 1402"/>
                <a:gd name="T108" fmla="*/ 255 w 255"/>
                <a:gd name="T109" fmla="*/ 214 h 1402"/>
                <a:gd name="T110" fmla="*/ 250 w 255"/>
                <a:gd name="T111" fmla="*/ 188 h 1402"/>
                <a:gd name="T112" fmla="*/ 244 w 255"/>
                <a:gd name="T113" fmla="*/ 161 h 1402"/>
                <a:gd name="T114" fmla="*/ 239 w 255"/>
                <a:gd name="T115" fmla="*/ 125 h 1402"/>
                <a:gd name="T116" fmla="*/ 229 w 255"/>
                <a:gd name="T117" fmla="*/ 78 h 1402"/>
                <a:gd name="T118" fmla="*/ 208 w 255"/>
                <a:gd name="T119" fmla="*/ 26 h 14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5" h="1402">
                  <a:moveTo>
                    <a:pt x="0" y="297"/>
                  </a:moveTo>
                  <a:lnTo>
                    <a:pt x="5" y="365"/>
                  </a:lnTo>
                  <a:lnTo>
                    <a:pt x="16" y="432"/>
                  </a:lnTo>
                  <a:lnTo>
                    <a:pt x="26" y="490"/>
                  </a:lnTo>
                  <a:lnTo>
                    <a:pt x="36" y="547"/>
                  </a:lnTo>
                  <a:lnTo>
                    <a:pt x="36" y="568"/>
                  </a:lnTo>
                  <a:lnTo>
                    <a:pt x="42" y="594"/>
                  </a:lnTo>
                  <a:lnTo>
                    <a:pt x="42" y="636"/>
                  </a:lnTo>
                  <a:lnTo>
                    <a:pt x="47" y="678"/>
                  </a:lnTo>
                  <a:lnTo>
                    <a:pt x="47" y="698"/>
                  </a:lnTo>
                  <a:lnTo>
                    <a:pt x="52" y="719"/>
                  </a:lnTo>
                  <a:lnTo>
                    <a:pt x="57" y="735"/>
                  </a:lnTo>
                  <a:lnTo>
                    <a:pt x="57" y="751"/>
                  </a:lnTo>
                  <a:lnTo>
                    <a:pt x="62" y="766"/>
                  </a:lnTo>
                  <a:lnTo>
                    <a:pt x="62" y="782"/>
                  </a:lnTo>
                  <a:lnTo>
                    <a:pt x="68" y="792"/>
                  </a:lnTo>
                  <a:lnTo>
                    <a:pt x="68" y="798"/>
                  </a:lnTo>
                  <a:lnTo>
                    <a:pt x="68" y="824"/>
                  </a:lnTo>
                  <a:lnTo>
                    <a:pt x="68" y="844"/>
                  </a:lnTo>
                  <a:lnTo>
                    <a:pt x="68" y="855"/>
                  </a:lnTo>
                  <a:lnTo>
                    <a:pt x="62" y="865"/>
                  </a:lnTo>
                  <a:lnTo>
                    <a:pt x="57" y="881"/>
                  </a:lnTo>
                  <a:lnTo>
                    <a:pt x="57" y="897"/>
                  </a:lnTo>
                  <a:lnTo>
                    <a:pt x="52" y="912"/>
                  </a:lnTo>
                  <a:lnTo>
                    <a:pt x="52" y="923"/>
                  </a:lnTo>
                  <a:lnTo>
                    <a:pt x="52" y="933"/>
                  </a:lnTo>
                  <a:lnTo>
                    <a:pt x="52" y="949"/>
                  </a:lnTo>
                  <a:lnTo>
                    <a:pt x="57" y="959"/>
                  </a:lnTo>
                  <a:lnTo>
                    <a:pt x="57" y="975"/>
                  </a:lnTo>
                  <a:lnTo>
                    <a:pt x="57" y="985"/>
                  </a:lnTo>
                  <a:lnTo>
                    <a:pt x="57" y="996"/>
                  </a:lnTo>
                  <a:lnTo>
                    <a:pt x="62" y="1022"/>
                  </a:lnTo>
                  <a:lnTo>
                    <a:pt x="62" y="1053"/>
                  </a:lnTo>
                  <a:lnTo>
                    <a:pt x="62" y="1079"/>
                  </a:lnTo>
                  <a:lnTo>
                    <a:pt x="62" y="1116"/>
                  </a:lnTo>
                  <a:lnTo>
                    <a:pt x="62" y="1152"/>
                  </a:lnTo>
                  <a:lnTo>
                    <a:pt x="62" y="1158"/>
                  </a:lnTo>
                  <a:lnTo>
                    <a:pt x="57" y="1173"/>
                  </a:lnTo>
                  <a:lnTo>
                    <a:pt x="52" y="1184"/>
                  </a:lnTo>
                  <a:lnTo>
                    <a:pt x="52" y="1199"/>
                  </a:lnTo>
                  <a:lnTo>
                    <a:pt x="47" y="1215"/>
                  </a:lnTo>
                  <a:lnTo>
                    <a:pt x="47" y="1225"/>
                  </a:lnTo>
                  <a:lnTo>
                    <a:pt x="42" y="1241"/>
                  </a:lnTo>
                  <a:lnTo>
                    <a:pt x="36" y="1256"/>
                  </a:lnTo>
                  <a:lnTo>
                    <a:pt x="36" y="1277"/>
                  </a:lnTo>
                  <a:lnTo>
                    <a:pt x="36" y="1288"/>
                  </a:lnTo>
                  <a:lnTo>
                    <a:pt x="36" y="1298"/>
                  </a:lnTo>
                  <a:lnTo>
                    <a:pt x="31" y="1309"/>
                  </a:lnTo>
                  <a:lnTo>
                    <a:pt x="31" y="1319"/>
                  </a:lnTo>
                  <a:lnTo>
                    <a:pt x="26" y="1330"/>
                  </a:lnTo>
                  <a:lnTo>
                    <a:pt x="21" y="1340"/>
                  </a:lnTo>
                  <a:lnTo>
                    <a:pt x="21" y="1350"/>
                  </a:lnTo>
                  <a:lnTo>
                    <a:pt x="21" y="1356"/>
                  </a:lnTo>
                  <a:lnTo>
                    <a:pt x="16" y="1361"/>
                  </a:lnTo>
                  <a:lnTo>
                    <a:pt x="16" y="1371"/>
                  </a:lnTo>
                  <a:lnTo>
                    <a:pt x="10" y="1382"/>
                  </a:lnTo>
                  <a:lnTo>
                    <a:pt x="10" y="1387"/>
                  </a:lnTo>
                  <a:lnTo>
                    <a:pt x="16" y="1392"/>
                  </a:lnTo>
                  <a:lnTo>
                    <a:pt x="16" y="1397"/>
                  </a:lnTo>
                  <a:lnTo>
                    <a:pt x="21" y="1402"/>
                  </a:lnTo>
                  <a:lnTo>
                    <a:pt x="36" y="1402"/>
                  </a:lnTo>
                  <a:lnTo>
                    <a:pt x="47" y="1402"/>
                  </a:lnTo>
                  <a:lnTo>
                    <a:pt x="52" y="1402"/>
                  </a:lnTo>
                  <a:lnTo>
                    <a:pt x="57" y="1397"/>
                  </a:lnTo>
                  <a:lnTo>
                    <a:pt x="57" y="1392"/>
                  </a:lnTo>
                  <a:lnTo>
                    <a:pt x="62" y="1397"/>
                  </a:lnTo>
                  <a:lnTo>
                    <a:pt x="68" y="1402"/>
                  </a:lnTo>
                  <a:lnTo>
                    <a:pt x="73" y="1402"/>
                  </a:lnTo>
                  <a:lnTo>
                    <a:pt x="78" y="1397"/>
                  </a:lnTo>
                  <a:lnTo>
                    <a:pt x="83" y="1392"/>
                  </a:lnTo>
                  <a:lnTo>
                    <a:pt x="88" y="1397"/>
                  </a:lnTo>
                  <a:lnTo>
                    <a:pt x="94" y="1402"/>
                  </a:lnTo>
                  <a:lnTo>
                    <a:pt x="99" y="1397"/>
                  </a:lnTo>
                  <a:lnTo>
                    <a:pt x="109" y="1392"/>
                  </a:lnTo>
                  <a:lnTo>
                    <a:pt x="114" y="1392"/>
                  </a:lnTo>
                  <a:lnTo>
                    <a:pt x="120" y="1392"/>
                  </a:lnTo>
                  <a:lnTo>
                    <a:pt x="125" y="1397"/>
                  </a:lnTo>
                  <a:lnTo>
                    <a:pt x="130" y="1392"/>
                  </a:lnTo>
                  <a:lnTo>
                    <a:pt x="135" y="1392"/>
                  </a:lnTo>
                  <a:lnTo>
                    <a:pt x="140" y="1387"/>
                  </a:lnTo>
                  <a:lnTo>
                    <a:pt x="151" y="1387"/>
                  </a:lnTo>
                  <a:lnTo>
                    <a:pt x="161" y="1382"/>
                  </a:lnTo>
                  <a:lnTo>
                    <a:pt x="166" y="1376"/>
                  </a:lnTo>
                  <a:lnTo>
                    <a:pt x="166" y="1366"/>
                  </a:lnTo>
                  <a:lnTo>
                    <a:pt x="172" y="1366"/>
                  </a:lnTo>
                  <a:lnTo>
                    <a:pt x="172" y="1361"/>
                  </a:lnTo>
                  <a:lnTo>
                    <a:pt x="166" y="1356"/>
                  </a:lnTo>
                  <a:lnTo>
                    <a:pt x="166" y="1350"/>
                  </a:lnTo>
                  <a:lnTo>
                    <a:pt x="161" y="1345"/>
                  </a:lnTo>
                  <a:lnTo>
                    <a:pt x="156" y="1335"/>
                  </a:lnTo>
                  <a:lnTo>
                    <a:pt x="151" y="1319"/>
                  </a:lnTo>
                  <a:lnTo>
                    <a:pt x="151" y="1309"/>
                  </a:lnTo>
                  <a:lnTo>
                    <a:pt x="146" y="1293"/>
                  </a:lnTo>
                  <a:lnTo>
                    <a:pt x="140" y="1288"/>
                  </a:lnTo>
                  <a:lnTo>
                    <a:pt x="135" y="1283"/>
                  </a:lnTo>
                  <a:lnTo>
                    <a:pt x="135" y="1277"/>
                  </a:lnTo>
                  <a:lnTo>
                    <a:pt x="140" y="1272"/>
                  </a:lnTo>
                  <a:lnTo>
                    <a:pt x="140" y="1262"/>
                  </a:lnTo>
                  <a:lnTo>
                    <a:pt x="140" y="1256"/>
                  </a:lnTo>
                  <a:lnTo>
                    <a:pt x="140" y="1251"/>
                  </a:lnTo>
                  <a:lnTo>
                    <a:pt x="135" y="1230"/>
                  </a:lnTo>
                  <a:lnTo>
                    <a:pt x="135" y="1215"/>
                  </a:lnTo>
                  <a:lnTo>
                    <a:pt x="140" y="1194"/>
                  </a:lnTo>
                  <a:lnTo>
                    <a:pt x="146" y="1178"/>
                  </a:lnTo>
                  <a:lnTo>
                    <a:pt x="146" y="1163"/>
                  </a:lnTo>
                  <a:lnTo>
                    <a:pt x="151" y="1152"/>
                  </a:lnTo>
                  <a:lnTo>
                    <a:pt x="151" y="1147"/>
                  </a:lnTo>
                  <a:lnTo>
                    <a:pt x="151" y="1142"/>
                  </a:lnTo>
                  <a:lnTo>
                    <a:pt x="156" y="1136"/>
                  </a:lnTo>
                  <a:lnTo>
                    <a:pt x="161" y="1110"/>
                  </a:lnTo>
                  <a:lnTo>
                    <a:pt x="172" y="1090"/>
                  </a:lnTo>
                  <a:lnTo>
                    <a:pt x="182" y="1064"/>
                  </a:lnTo>
                  <a:lnTo>
                    <a:pt x="192" y="1038"/>
                  </a:lnTo>
                  <a:lnTo>
                    <a:pt x="203" y="1012"/>
                  </a:lnTo>
                  <a:lnTo>
                    <a:pt x="208" y="990"/>
                  </a:lnTo>
                  <a:lnTo>
                    <a:pt x="213" y="975"/>
                  </a:lnTo>
                  <a:lnTo>
                    <a:pt x="213" y="959"/>
                  </a:lnTo>
                  <a:lnTo>
                    <a:pt x="218" y="944"/>
                  </a:lnTo>
                  <a:lnTo>
                    <a:pt x="218" y="923"/>
                  </a:lnTo>
                  <a:lnTo>
                    <a:pt x="218" y="902"/>
                  </a:lnTo>
                  <a:lnTo>
                    <a:pt x="213" y="881"/>
                  </a:lnTo>
                  <a:lnTo>
                    <a:pt x="208" y="839"/>
                  </a:lnTo>
                  <a:lnTo>
                    <a:pt x="192" y="798"/>
                  </a:lnTo>
                  <a:lnTo>
                    <a:pt x="192" y="787"/>
                  </a:lnTo>
                  <a:lnTo>
                    <a:pt x="192" y="777"/>
                  </a:lnTo>
                  <a:lnTo>
                    <a:pt x="192" y="766"/>
                  </a:lnTo>
                  <a:lnTo>
                    <a:pt x="192" y="756"/>
                  </a:lnTo>
                  <a:lnTo>
                    <a:pt x="198" y="746"/>
                  </a:lnTo>
                  <a:lnTo>
                    <a:pt x="198" y="735"/>
                  </a:lnTo>
                  <a:lnTo>
                    <a:pt x="198" y="719"/>
                  </a:lnTo>
                  <a:lnTo>
                    <a:pt x="198" y="698"/>
                  </a:lnTo>
                  <a:lnTo>
                    <a:pt x="203" y="631"/>
                  </a:lnTo>
                  <a:lnTo>
                    <a:pt x="208" y="610"/>
                  </a:lnTo>
                  <a:lnTo>
                    <a:pt x="208" y="594"/>
                  </a:lnTo>
                  <a:lnTo>
                    <a:pt x="213" y="584"/>
                  </a:lnTo>
                  <a:lnTo>
                    <a:pt x="218" y="573"/>
                  </a:lnTo>
                  <a:lnTo>
                    <a:pt x="224" y="547"/>
                  </a:lnTo>
                  <a:lnTo>
                    <a:pt x="229" y="537"/>
                  </a:lnTo>
                  <a:lnTo>
                    <a:pt x="229" y="521"/>
                  </a:lnTo>
                  <a:lnTo>
                    <a:pt x="234" y="480"/>
                  </a:lnTo>
                  <a:lnTo>
                    <a:pt x="244" y="443"/>
                  </a:lnTo>
                  <a:lnTo>
                    <a:pt x="250" y="370"/>
                  </a:lnTo>
                  <a:lnTo>
                    <a:pt x="255" y="334"/>
                  </a:lnTo>
                  <a:lnTo>
                    <a:pt x="255" y="292"/>
                  </a:lnTo>
                  <a:lnTo>
                    <a:pt x="255" y="255"/>
                  </a:lnTo>
                  <a:lnTo>
                    <a:pt x="255" y="214"/>
                  </a:lnTo>
                  <a:lnTo>
                    <a:pt x="255" y="208"/>
                  </a:lnTo>
                  <a:lnTo>
                    <a:pt x="250" y="198"/>
                  </a:lnTo>
                  <a:lnTo>
                    <a:pt x="250" y="188"/>
                  </a:lnTo>
                  <a:lnTo>
                    <a:pt x="250" y="177"/>
                  </a:lnTo>
                  <a:lnTo>
                    <a:pt x="244" y="172"/>
                  </a:lnTo>
                  <a:lnTo>
                    <a:pt x="244" y="161"/>
                  </a:lnTo>
                  <a:lnTo>
                    <a:pt x="244" y="151"/>
                  </a:lnTo>
                  <a:lnTo>
                    <a:pt x="244" y="146"/>
                  </a:lnTo>
                  <a:lnTo>
                    <a:pt x="239" y="125"/>
                  </a:lnTo>
                  <a:lnTo>
                    <a:pt x="234" y="109"/>
                  </a:lnTo>
                  <a:lnTo>
                    <a:pt x="234" y="94"/>
                  </a:lnTo>
                  <a:lnTo>
                    <a:pt x="229" y="78"/>
                  </a:lnTo>
                  <a:lnTo>
                    <a:pt x="218" y="62"/>
                  </a:lnTo>
                  <a:lnTo>
                    <a:pt x="213" y="47"/>
                  </a:lnTo>
                  <a:lnTo>
                    <a:pt x="208" y="26"/>
                  </a:lnTo>
                  <a:lnTo>
                    <a:pt x="203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81" name="Freeform 31"/>
            <p:cNvSpPr>
              <a:spLocks/>
            </p:cNvSpPr>
            <p:nvPr/>
          </p:nvSpPr>
          <p:spPr bwMode="auto">
            <a:xfrm>
              <a:off x="2454" y="3626"/>
              <a:ext cx="16" cy="84"/>
            </a:xfrm>
            <a:custGeom>
              <a:avLst/>
              <a:gdLst>
                <a:gd name="T0" fmla="*/ 5 w 16"/>
                <a:gd name="T1" fmla="*/ 84 h 84"/>
                <a:gd name="T2" fmla="*/ 11 w 16"/>
                <a:gd name="T3" fmla="*/ 84 h 84"/>
                <a:gd name="T4" fmla="*/ 11 w 16"/>
                <a:gd name="T5" fmla="*/ 78 h 84"/>
                <a:gd name="T6" fmla="*/ 11 w 16"/>
                <a:gd name="T7" fmla="*/ 78 h 84"/>
                <a:gd name="T8" fmla="*/ 11 w 16"/>
                <a:gd name="T9" fmla="*/ 73 h 84"/>
                <a:gd name="T10" fmla="*/ 11 w 16"/>
                <a:gd name="T11" fmla="*/ 68 h 84"/>
                <a:gd name="T12" fmla="*/ 11 w 16"/>
                <a:gd name="T13" fmla="*/ 58 h 84"/>
                <a:gd name="T14" fmla="*/ 16 w 16"/>
                <a:gd name="T15" fmla="*/ 52 h 84"/>
                <a:gd name="T16" fmla="*/ 16 w 16"/>
                <a:gd name="T17" fmla="*/ 42 h 84"/>
                <a:gd name="T18" fmla="*/ 11 w 16"/>
                <a:gd name="T19" fmla="*/ 32 h 84"/>
                <a:gd name="T20" fmla="*/ 11 w 16"/>
                <a:gd name="T21" fmla="*/ 21 h 84"/>
                <a:gd name="T22" fmla="*/ 11 w 16"/>
                <a:gd name="T23" fmla="*/ 11 h 84"/>
                <a:gd name="T24" fmla="*/ 5 w 16"/>
                <a:gd name="T25" fmla="*/ 0 h 84"/>
                <a:gd name="T26" fmla="*/ 5 w 16"/>
                <a:gd name="T27" fmla="*/ 0 h 84"/>
                <a:gd name="T28" fmla="*/ 5 w 16"/>
                <a:gd name="T29" fmla="*/ 0 h 84"/>
                <a:gd name="T30" fmla="*/ 0 w 16"/>
                <a:gd name="T31" fmla="*/ 0 h 8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6" h="84">
                  <a:moveTo>
                    <a:pt x="5" y="84"/>
                  </a:moveTo>
                  <a:lnTo>
                    <a:pt x="11" y="84"/>
                  </a:lnTo>
                  <a:lnTo>
                    <a:pt x="11" y="78"/>
                  </a:lnTo>
                  <a:lnTo>
                    <a:pt x="11" y="73"/>
                  </a:lnTo>
                  <a:lnTo>
                    <a:pt x="11" y="68"/>
                  </a:lnTo>
                  <a:lnTo>
                    <a:pt x="11" y="58"/>
                  </a:lnTo>
                  <a:lnTo>
                    <a:pt x="16" y="52"/>
                  </a:lnTo>
                  <a:lnTo>
                    <a:pt x="16" y="42"/>
                  </a:lnTo>
                  <a:lnTo>
                    <a:pt x="11" y="32"/>
                  </a:lnTo>
                  <a:lnTo>
                    <a:pt x="11" y="21"/>
                  </a:lnTo>
                  <a:lnTo>
                    <a:pt x="11" y="1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82" name="Freeform 32"/>
            <p:cNvSpPr>
              <a:spLocks/>
            </p:cNvSpPr>
            <p:nvPr/>
          </p:nvSpPr>
          <p:spPr bwMode="auto">
            <a:xfrm>
              <a:off x="2470" y="3668"/>
              <a:ext cx="15" cy="47"/>
            </a:xfrm>
            <a:custGeom>
              <a:avLst/>
              <a:gdLst>
                <a:gd name="T0" fmla="*/ 15 w 15"/>
                <a:gd name="T1" fmla="*/ 47 h 47"/>
                <a:gd name="T2" fmla="*/ 10 w 15"/>
                <a:gd name="T3" fmla="*/ 47 h 47"/>
                <a:gd name="T4" fmla="*/ 5 w 15"/>
                <a:gd name="T5" fmla="*/ 47 h 47"/>
                <a:gd name="T6" fmla="*/ 5 w 15"/>
                <a:gd name="T7" fmla="*/ 42 h 47"/>
                <a:gd name="T8" fmla="*/ 0 w 15"/>
                <a:gd name="T9" fmla="*/ 42 h 47"/>
                <a:gd name="T10" fmla="*/ 0 w 15"/>
                <a:gd name="T11" fmla="*/ 21 h 47"/>
                <a:gd name="T12" fmla="*/ 0 w 15"/>
                <a:gd name="T13" fmla="*/ 0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10" y="47"/>
                  </a:lnTo>
                  <a:lnTo>
                    <a:pt x="5" y="47"/>
                  </a:lnTo>
                  <a:lnTo>
                    <a:pt x="5" y="42"/>
                  </a:lnTo>
                  <a:lnTo>
                    <a:pt x="0" y="42"/>
                  </a:lnTo>
                  <a:lnTo>
                    <a:pt x="0" y="21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83" name="Freeform 33"/>
            <p:cNvSpPr>
              <a:spLocks/>
            </p:cNvSpPr>
            <p:nvPr/>
          </p:nvSpPr>
          <p:spPr bwMode="auto">
            <a:xfrm>
              <a:off x="2433" y="3632"/>
              <a:ext cx="6" cy="78"/>
            </a:xfrm>
            <a:custGeom>
              <a:avLst/>
              <a:gdLst>
                <a:gd name="T0" fmla="*/ 0 w 6"/>
                <a:gd name="T1" fmla="*/ 78 h 78"/>
                <a:gd name="T2" fmla="*/ 0 w 6"/>
                <a:gd name="T3" fmla="*/ 72 h 78"/>
                <a:gd name="T4" fmla="*/ 6 w 6"/>
                <a:gd name="T5" fmla="*/ 67 h 78"/>
                <a:gd name="T6" fmla="*/ 6 w 6"/>
                <a:gd name="T7" fmla="*/ 67 h 78"/>
                <a:gd name="T8" fmla="*/ 6 w 6"/>
                <a:gd name="T9" fmla="*/ 62 h 78"/>
                <a:gd name="T10" fmla="*/ 6 w 6"/>
                <a:gd name="T11" fmla="*/ 52 h 78"/>
                <a:gd name="T12" fmla="*/ 6 w 6"/>
                <a:gd name="T13" fmla="*/ 46 h 78"/>
                <a:gd name="T14" fmla="*/ 6 w 6"/>
                <a:gd name="T15" fmla="*/ 41 h 78"/>
                <a:gd name="T16" fmla="*/ 6 w 6"/>
                <a:gd name="T17" fmla="*/ 31 h 78"/>
                <a:gd name="T18" fmla="*/ 6 w 6"/>
                <a:gd name="T19" fmla="*/ 20 h 78"/>
                <a:gd name="T20" fmla="*/ 6 w 6"/>
                <a:gd name="T21" fmla="*/ 15 h 78"/>
                <a:gd name="T22" fmla="*/ 6 w 6"/>
                <a:gd name="T23" fmla="*/ 10 h 78"/>
                <a:gd name="T24" fmla="*/ 6 w 6"/>
                <a:gd name="T25" fmla="*/ 0 h 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78">
                  <a:moveTo>
                    <a:pt x="0" y="78"/>
                  </a:moveTo>
                  <a:lnTo>
                    <a:pt x="0" y="72"/>
                  </a:lnTo>
                  <a:lnTo>
                    <a:pt x="6" y="67"/>
                  </a:lnTo>
                  <a:lnTo>
                    <a:pt x="6" y="62"/>
                  </a:lnTo>
                  <a:lnTo>
                    <a:pt x="6" y="52"/>
                  </a:lnTo>
                  <a:lnTo>
                    <a:pt x="6" y="46"/>
                  </a:lnTo>
                  <a:lnTo>
                    <a:pt x="6" y="41"/>
                  </a:lnTo>
                  <a:lnTo>
                    <a:pt x="6" y="31"/>
                  </a:lnTo>
                  <a:lnTo>
                    <a:pt x="6" y="20"/>
                  </a:lnTo>
                  <a:lnTo>
                    <a:pt x="6" y="15"/>
                  </a:lnTo>
                  <a:lnTo>
                    <a:pt x="6" y="10"/>
                  </a:lnTo>
                  <a:lnTo>
                    <a:pt x="6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84" name="Freeform 34"/>
            <p:cNvSpPr>
              <a:spLocks/>
            </p:cNvSpPr>
            <p:nvPr/>
          </p:nvSpPr>
          <p:spPr bwMode="auto">
            <a:xfrm>
              <a:off x="2439" y="3663"/>
              <a:ext cx="15" cy="47"/>
            </a:xfrm>
            <a:custGeom>
              <a:avLst/>
              <a:gdLst>
                <a:gd name="T0" fmla="*/ 15 w 15"/>
                <a:gd name="T1" fmla="*/ 47 h 47"/>
                <a:gd name="T2" fmla="*/ 10 w 15"/>
                <a:gd name="T3" fmla="*/ 47 h 47"/>
                <a:gd name="T4" fmla="*/ 5 w 15"/>
                <a:gd name="T5" fmla="*/ 41 h 47"/>
                <a:gd name="T6" fmla="*/ 5 w 15"/>
                <a:gd name="T7" fmla="*/ 31 h 47"/>
                <a:gd name="T8" fmla="*/ 5 w 15"/>
                <a:gd name="T9" fmla="*/ 21 h 47"/>
                <a:gd name="T10" fmla="*/ 0 w 15"/>
                <a:gd name="T11" fmla="*/ 0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10" y="47"/>
                  </a:lnTo>
                  <a:lnTo>
                    <a:pt x="5" y="41"/>
                  </a:lnTo>
                  <a:lnTo>
                    <a:pt x="5" y="31"/>
                  </a:lnTo>
                  <a:lnTo>
                    <a:pt x="5" y="21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85" name="Freeform 35"/>
            <p:cNvSpPr>
              <a:spLocks/>
            </p:cNvSpPr>
            <p:nvPr/>
          </p:nvSpPr>
          <p:spPr bwMode="auto">
            <a:xfrm>
              <a:off x="2397" y="3632"/>
              <a:ext cx="21" cy="78"/>
            </a:xfrm>
            <a:custGeom>
              <a:avLst/>
              <a:gdLst>
                <a:gd name="T0" fmla="*/ 0 w 21"/>
                <a:gd name="T1" fmla="*/ 78 h 78"/>
                <a:gd name="T2" fmla="*/ 5 w 21"/>
                <a:gd name="T3" fmla="*/ 72 h 78"/>
                <a:gd name="T4" fmla="*/ 5 w 21"/>
                <a:gd name="T5" fmla="*/ 72 h 78"/>
                <a:gd name="T6" fmla="*/ 5 w 21"/>
                <a:gd name="T7" fmla="*/ 67 h 78"/>
                <a:gd name="T8" fmla="*/ 5 w 21"/>
                <a:gd name="T9" fmla="*/ 67 h 78"/>
                <a:gd name="T10" fmla="*/ 10 w 21"/>
                <a:gd name="T11" fmla="*/ 52 h 78"/>
                <a:gd name="T12" fmla="*/ 16 w 21"/>
                <a:gd name="T13" fmla="*/ 36 h 78"/>
                <a:gd name="T14" fmla="*/ 21 w 21"/>
                <a:gd name="T15" fmla="*/ 26 h 78"/>
                <a:gd name="T16" fmla="*/ 21 w 21"/>
                <a:gd name="T17" fmla="*/ 20 h 78"/>
                <a:gd name="T18" fmla="*/ 21 w 21"/>
                <a:gd name="T19" fmla="*/ 0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" h="78">
                  <a:moveTo>
                    <a:pt x="0" y="78"/>
                  </a:moveTo>
                  <a:lnTo>
                    <a:pt x="5" y="72"/>
                  </a:lnTo>
                  <a:lnTo>
                    <a:pt x="5" y="67"/>
                  </a:lnTo>
                  <a:lnTo>
                    <a:pt x="10" y="52"/>
                  </a:lnTo>
                  <a:lnTo>
                    <a:pt x="16" y="3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21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86" name="Freeform 36"/>
            <p:cNvSpPr>
              <a:spLocks/>
            </p:cNvSpPr>
            <p:nvPr/>
          </p:nvSpPr>
          <p:spPr bwMode="auto">
            <a:xfrm>
              <a:off x="2413" y="3668"/>
              <a:ext cx="10" cy="42"/>
            </a:xfrm>
            <a:custGeom>
              <a:avLst/>
              <a:gdLst>
                <a:gd name="T0" fmla="*/ 10 w 10"/>
                <a:gd name="T1" fmla="*/ 42 h 42"/>
                <a:gd name="T2" fmla="*/ 5 w 10"/>
                <a:gd name="T3" fmla="*/ 31 h 42"/>
                <a:gd name="T4" fmla="*/ 0 w 10"/>
                <a:gd name="T5" fmla="*/ 21 h 42"/>
                <a:gd name="T6" fmla="*/ 0 w 10"/>
                <a:gd name="T7" fmla="*/ 10 h 42"/>
                <a:gd name="T8" fmla="*/ 0 w 10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42">
                  <a:moveTo>
                    <a:pt x="10" y="42"/>
                  </a:moveTo>
                  <a:lnTo>
                    <a:pt x="5" y="31"/>
                  </a:lnTo>
                  <a:lnTo>
                    <a:pt x="0" y="21"/>
                  </a:ln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87" name="Freeform 37"/>
            <p:cNvSpPr>
              <a:spLocks/>
            </p:cNvSpPr>
            <p:nvPr/>
          </p:nvSpPr>
          <p:spPr bwMode="auto">
            <a:xfrm>
              <a:off x="2376" y="3632"/>
              <a:ext cx="26" cy="67"/>
            </a:xfrm>
            <a:custGeom>
              <a:avLst/>
              <a:gdLst>
                <a:gd name="T0" fmla="*/ 26 w 26"/>
                <a:gd name="T1" fmla="*/ 0 h 67"/>
                <a:gd name="T2" fmla="*/ 26 w 26"/>
                <a:gd name="T3" fmla="*/ 0 h 67"/>
                <a:gd name="T4" fmla="*/ 26 w 26"/>
                <a:gd name="T5" fmla="*/ 5 h 67"/>
                <a:gd name="T6" fmla="*/ 21 w 26"/>
                <a:gd name="T7" fmla="*/ 10 h 67"/>
                <a:gd name="T8" fmla="*/ 21 w 26"/>
                <a:gd name="T9" fmla="*/ 10 h 67"/>
                <a:gd name="T10" fmla="*/ 21 w 26"/>
                <a:gd name="T11" fmla="*/ 10 h 67"/>
                <a:gd name="T12" fmla="*/ 21 w 26"/>
                <a:gd name="T13" fmla="*/ 15 h 67"/>
                <a:gd name="T14" fmla="*/ 16 w 26"/>
                <a:gd name="T15" fmla="*/ 26 h 67"/>
                <a:gd name="T16" fmla="*/ 16 w 26"/>
                <a:gd name="T17" fmla="*/ 26 h 67"/>
                <a:gd name="T18" fmla="*/ 16 w 26"/>
                <a:gd name="T19" fmla="*/ 31 h 67"/>
                <a:gd name="T20" fmla="*/ 16 w 26"/>
                <a:gd name="T21" fmla="*/ 31 h 67"/>
                <a:gd name="T22" fmla="*/ 16 w 26"/>
                <a:gd name="T23" fmla="*/ 31 h 67"/>
                <a:gd name="T24" fmla="*/ 16 w 26"/>
                <a:gd name="T25" fmla="*/ 36 h 67"/>
                <a:gd name="T26" fmla="*/ 11 w 26"/>
                <a:gd name="T27" fmla="*/ 41 h 67"/>
                <a:gd name="T28" fmla="*/ 6 w 26"/>
                <a:gd name="T29" fmla="*/ 52 h 67"/>
                <a:gd name="T30" fmla="*/ 0 w 26"/>
                <a:gd name="T31" fmla="*/ 67 h 67"/>
                <a:gd name="T32" fmla="*/ 0 w 26"/>
                <a:gd name="T33" fmla="*/ 67 h 67"/>
                <a:gd name="T34" fmla="*/ 0 w 26"/>
                <a:gd name="T35" fmla="*/ 67 h 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6" h="67">
                  <a:moveTo>
                    <a:pt x="26" y="0"/>
                  </a:moveTo>
                  <a:lnTo>
                    <a:pt x="26" y="0"/>
                  </a:lnTo>
                  <a:lnTo>
                    <a:pt x="26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6" y="26"/>
                  </a:lnTo>
                  <a:lnTo>
                    <a:pt x="16" y="31"/>
                  </a:lnTo>
                  <a:lnTo>
                    <a:pt x="16" y="36"/>
                  </a:lnTo>
                  <a:lnTo>
                    <a:pt x="11" y="41"/>
                  </a:lnTo>
                  <a:lnTo>
                    <a:pt x="6" y="52"/>
                  </a:lnTo>
                  <a:lnTo>
                    <a:pt x="0" y="67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88" name="Freeform 38"/>
            <p:cNvSpPr>
              <a:spLocks/>
            </p:cNvSpPr>
            <p:nvPr/>
          </p:nvSpPr>
          <p:spPr bwMode="auto">
            <a:xfrm>
              <a:off x="2387" y="3663"/>
              <a:ext cx="5" cy="47"/>
            </a:xfrm>
            <a:custGeom>
              <a:avLst/>
              <a:gdLst>
                <a:gd name="T0" fmla="*/ 5 w 5"/>
                <a:gd name="T1" fmla="*/ 47 h 47"/>
                <a:gd name="T2" fmla="*/ 0 w 5"/>
                <a:gd name="T3" fmla="*/ 41 h 47"/>
                <a:gd name="T4" fmla="*/ 0 w 5"/>
                <a:gd name="T5" fmla="*/ 41 h 47"/>
                <a:gd name="T6" fmla="*/ 0 w 5"/>
                <a:gd name="T7" fmla="*/ 36 h 47"/>
                <a:gd name="T8" fmla="*/ 5 w 5"/>
                <a:gd name="T9" fmla="*/ 26 h 47"/>
                <a:gd name="T10" fmla="*/ 5 w 5"/>
                <a:gd name="T11" fmla="*/ 15 h 47"/>
                <a:gd name="T12" fmla="*/ 5 w 5"/>
                <a:gd name="T13" fmla="*/ 0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" h="47">
                  <a:moveTo>
                    <a:pt x="5" y="47"/>
                  </a:moveTo>
                  <a:lnTo>
                    <a:pt x="0" y="41"/>
                  </a:lnTo>
                  <a:lnTo>
                    <a:pt x="0" y="36"/>
                  </a:lnTo>
                  <a:lnTo>
                    <a:pt x="5" y="26"/>
                  </a:lnTo>
                  <a:lnTo>
                    <a:pt x="5" y="15"/>
                  </a:lnTo>
                  <a:lnTo>
                    <a:pt x="5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89" name="Freeform 39"/>
            <p:cNvSpPr>
              <a:spLocks/>
            </p:cNvSpPr>
            <p:nvPr/>
          </p:nvSpPr>
          <p:spPr bwMode="auto">
            <a:xfrm>
              <a:off x="2366" y="3647"/>
              <a:ext cx="31" cy="47"/>
            </a:xfrm>
            <a:custGeom>
              <a:avLst/>
              <a:gdLst>
                <a:gd name="T0" fmla="*/ 0 w 31"/>
                <a:gd name="T1" fmla="*/ 47 h 47"/>
                <a:gd name="T2" fmla="*/ 0 w 31"/>
                <a:gd name="T3" fmla="*/ 42 h 47"/>
                <a:gd name="T4" fmla="*/ 5 w 31"/>
                <a:gd name="T5" fmla="*/ 31 h 47"/>
                <a:gd name="T6" fmla="*/ 10 w 31"/>
                <a:gd name="T7" fmla="*/ 16 h 47"/>
                <a:gd name="T8" fmla="*/ 16 w 31"/>
                <a:gd name="T9" fmla="*/ 11 h 47"/>
                <a:gd name="T10" fmla="*/ 21 w 31"/>
                <a:gd name="T11" fmla="*/ 11 h 47"/>
                <a:gd name="T12" fmla="*/ 26 w 31"/>
                <a:gd name="T13" fmla="*/ 5 h 47"/>
                <a:gd name="T14" fmla="*/ 31 w 31"/>
                <a:gd name="T15" fmla="*/ 0 h 47"/>
                <a:gd name="T16" fmla="*/ 31 w 31"/>
                <a:gd name="T17" fmla="*/ 0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" h="47">
                  <a:moveTo>
                    <a:pt x="0" y="47"/>
                  </a:moveTo>
                  <a:lnTo>
                    <a:pt x="0" y="42"/>
                  </a:lnTo>
                  <a:lnTo>
                    <a:pt x="5" y="31"/>
                  </a:lnTo>
                  <a:lnTo>
                    <a:pt x="10" y="16"/>
                  </a:lnTo>
                  <a:lnTo>
                    <a:pt x="16" y="11"/>
                  </a:lnTo>
                  <a:lnTo>
                    <a:pt x="21" y="11"/>
                  </a:lnTo>
                  <a:lnTo>
                    <a:pt x="26" y="5"/>
                  </a:lnTo>
                  <a:lnTo>
                    <a:pt x="31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90" name="Freeform 40"/>
            <p:cNvSpPr>
              <a:spLocks/>
            </p:cNvSpPr>
            <p:nvPr/>
          </p:nvSpPr>
          <p:spPr bwMode="auto">
            <a:xfrm>
              <a:off x="2465" y="3637"/>
              <a:ext cx="41" cy="78"/>
            </a:xfrm>
            <a:custGeom>
              <a:avLst/>
              <a:gdLst>
                <a:gd name="T0" fmla="*/ 0 w 41"/>
                <a:gd name="T1" fmla="*/ 0 h 78"/>
                <a:gd name="T2" fmla="*/ 5 w 41"/>
                <a:gd name="T3" fmla="*/ 5 h 78"/>
                <a:gd name="T4" fmla="*/ 15 w 41"/>
                <a:gd name="T5" fmla="*/ 10 h 78"/>
                <a:gd name="T6" fmla="*/ 26 w 41"/>
                <a:gd name="T7" fmla="*/ 15 h 78"/>
                <a:gd name="T8" fmla="*/ 31 w 41"/>
                <a:gd name="T9" fmla="*/ 26 h 78"/>
                <a:gd name="T10" fmla="*/ 36 w 41"/>
                <a:gd name="T11" fmla="*/ 36 h 78"/>
                <a:gd name="T12" fmla="*/ 41 w 41"/>
                <a:gd name="T13" fmla="*/ 52 h 78"/>
                <a:gd name="T14" fmla="*/ 41 w 41"/>
                <a:gd name="T15" fmla="*/ 57 h 78"/>
                <a:gd name="T16" fmla="*/ 41 w 41"/>
                <a:gd name="T17" fmla="*/ 67 h 78"/>
                <a:gd name="T18" fmla="*/ 41 w 41"/>
                <a:gd name="T19" fmla="*/ 73 h 78"/>
                <a:gd name="T20" fmla="*/ 41 w 41"/>
                <a:gd name="T21" fmla="*/ 78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1" h="78">
                  <a:moveTo>
                    <a:pt x="0" y="0"/>
                  </a:moveTo>
                  <a:lnTo>
                    <a:pt x="5" y="5"/>
                  </a:lnTo>
                  <a:lnTo>
                    <a:pt x="15" y="10"/>
                  </a:lnTo>
                  <a:lnTo>
                    <a:pt x="26" y="15"/>
                  </a:lnTo>
                  <a:lnTo>
                    <a:pt x="31" y="26"/>
                  </a:lnTo>
                  <a:lnTo>
                    <a:pt x="36" y="36"/>
                  </a:lnTo>
                  <a:lnTo>
                    <a:pt x="41" y="52"/>
                  </a:lnTo>
                  <a:lnTo>
                    <a:pt x="41" y="57"/>
                  </a:lnTo>
                  <a:lnTo>
                    <a:pt x="41" y="67"/>
                  </a:lnTo>
                  <a:lnTo>
                    <a:pt x="41" y="73"/>
                  </a:lnTo>
                  <a:lnTo>
                    <a:pt x="41" y="78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91" name="Freeform 41"/>
            <p:cNvSpPr>
              <a:spLocks/>
            </p:cNvSpPr>
            <p:nvPr/>
          </p:nvSpPr>
          <p:spPr bwMode="auto">
            <a:xfrm>
              <a:off x="2589" y="3626"/>
              <a:ext cx="11" cy="89"/>
            </a:xfrm>
            <a:custGeom>
              <a:avLst/>
              <a:gdLst>
                <a:gd name="T0" fmla="*/ 6 w 11"/>
                <a:gd name="T1" fmla="*/ 89 h 89"/>
                <a:gd name="T2" fmla="*/ 6 w 11"/>
                <a:gd name="T3" fmla="*/ 89 h 89"/>
                <a:gd name="T4" fmla="*/ 6 w 11"/>
                <a:gd name="T5" fmla="*/ 84 h 89"/>
                <a:gd name="T6" fmla="*/ 0 w 11"/>
                <a:gd name="T7" fmla="*/ 84 h 89"/>
                <a:gd name="T8" fmla="*/ 0 w 11"/>
                <a:gd name="T9" fmla="*/ 78 h 89"/>
                <a:gd name="T10" fmla="*/ 0 w 11"/>
                <a:gd name="T11" fmla="*/ 68 h 89"/>
                <a:gd name="T12" fmla="*/ 0 w 11"/>
                <a:gd name="T13" fmla="*/ 63 h 89"/>
                <a:gd name="T14" fmla="*/ 0 w 11"/>
                <a:gd name="T15" fmla="*/ 52 h 89"/>
                <a:gd name="T16" fmla="*/ 0 w 11"/>
                <a:gd name="T17" fmla="*/ 47 h 89"/>
                <a:gd name="T18" fmla="*/ 0 w 11"/>
                <a:gd name="T19" fmla="*/ 26 h 89"/>
                <a:gd name="T20" fmla="*/ 6 w 11"/>
                <a:gd name="T21" fmla="*/ 16 h 89"/>
                <a:gd name="T22" fmla="*/ 6 w 11"/>
                <a:gd name="T23" fmla="*/ 6 h 89"/>
                <a:gd name="T24" fmla="*/ 11 w 11"/>
                <a:gd name="T25" fmla="*/ 6 h 89"/>
                <a:gd name="T26" fmla="*/ 11 w 11"/>
                <a:gd name="T27" fmla="*/ 6 h 89"/>
                <a:gd name="T28" fmla="*/ 11 w 11"/>
                <a:gd name="T29" fmla="*/ 6 h 89"/>
                <a:gd name="T30" fmla="*/ 11 w 11"/>
                <a:gd name="T31" fmla="*/ 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" h="89">
                  <a:moveTo>
                    <a:pt x="6" y="89"/>
                  </a:moveTo>
                  <a:lnTo>
                    <a:pt x="6" y="89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0" y="26"/>
                  </a:lnTo>
                  <a:lnTo>
                    <a:pt x="6" y="16"/>
                  </a:lnTo>
                  <a:lnTo>
                    <a:pt x="6" y="6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92" name="Freeform 42"/>
            <p:cNvSpPr>
              <a:spLocks/>
            </p:cNvSpPr>
            <p:nvPr/>
          </p:nvSpPr>
          <p:spPr bwMode="auto">
            <a:xfrm>
              <a:off x="2574" y="3673"/>
              <a:ext cx="10" cy="47"/>
            </a:xfrm>
            <a:custGeom>
              <a:avLst/>
              <a:gdLst>
                <a:gd name="T0" fmla="*/ 0 w 10"/>
                <a:gd name="T1" fmla="*/ 47 h 47"/>
                <a:gd name="T2" fmla="*/ 0 w 10"/>
                <a:gd name="T3" fmla="*/ 47 h 47"/>
                <a:gd name="T4" fmla="*/ 5 w 10"/>
                <a:gd name="T5" fmla="*/ 47 h 47"/>
                <a:gd name="T6" fmla="*/ 10 w 10"/>
                <a:gd name="T7" fmla="*/ 42 h 47"/>
                <a:gd name="T8" fmla="*/ 10 w 10"/>
                <a:gd name="T9" fmla="*/ 37 h 47"/>
                <a:gd name="T10" fmla="*/ 10 w 10"/>
                <a:gd name="T11" fmla="*/ 21 h 47"/>
                <a:gd name="T12" fmla="*/ 10 w 10"/>
                <a:gd name="T13" fmla="*/ 11 h 47"/>
                <a:gd name="T14" fmla="*/ 10 w 10"/>
                <a:gd name="T15" fmla="*/ 0 h 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" h="47">
                  <a:moveTo>
                    <a:pt x="0" y="47"/>
                  </a:moveTo>
                  <a:lnTo>
                    <a:pt x="0" y="47"/>
                  </a:lnTo>
                  <a:lnTo>
                    <a:pt x="5" y="47"/>
                  </a:lnTo>
                  <a:lnTo>
                    <a:pt x="10" y="42"/>
                  </a:lnTo>
                  <a:lnTo>
                    <a:pt x="10" y="37"/>
                  </a:lnTo>
                  <a:lnTo>
                    <a:pt x="10" y="21"/>
                  </a:lnTo>
                  <a:lnTo>
                    <a:pt x="10" y="11"/>
                  </a:lnTo>
                  <a:lnTo>
                    <a:pt x="1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93" name="Freeform 43"/>
            <p:cNvSpPr>
              <a:spLocks/>
            </p:cNvSpPr>
            <p:nvPr/>
          </p:nvSpPr>
          <p:spPr bwMode="auto">
            <a:xfrm>
              <a:off x="2615" y="3637"/>
              <a:ext cx="11" cy="78"/>
            </a:xfrm>
            <a:custGeom>
              <a:avLst/>
              <a:gdLst>
                <a:gd name="T0" fmla="*/ 11 w 11"/>
                <a:gd name="T1" fmla="*/ 78 h 78"/>
                <a:gd name="T2" fmla="*/ 6 w 11"/>
                <a:gd name="T3" fmla="*/ 67 h 78"/>
                <a:gd name="T4" fmla="*/ 6 w 11"/>
                <a:gd name="T5" fmla="*/ 62 h 78"/>
                <a:gd name="T6" fmla="*/ 0 w 11"/>
                <a:gd name="T7" fmla="*/ 52 h 78"/>
                <a:gd name="T8" fmla="*/ 0 w 11"/>
                <a:gd name="T9" fmla="*/ 47 h 78"/>
                <a:gd name="T10" fmla="*/ 0 w 11"/>
                <a:gd name="T11" fmla="*/ 41 h 78"/>
                <a:gd name="T12" fmla="*/ 0 w 11"/>
                <a:gd name="T13" fmla="*/ 31 h 78"/>
                <a:gd name="T14" fmla="*/ 0 w 11"/>
                <a:gd name="T15" fmla="*/ 21 h 78"/>
                <a:gd name="T16" fmla="*/ 0 w 11"/>
                <a:gd name="T17" fmla="*/ 15 h 78"/>
                <a:gd name="T18" fmla="*/ 0 w 11"/>
                <a:gd name="T19" fmla="*/ 10 h 78"/>
                <a:gd name="T20" fmla="*/ 0 w 11"/>
                <a:gd name="T21" fmla="*/ 0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" h="78">
                  <a:moveTo>
                    <a:pt x="11" y="78"/>
                  </a:moveTo>
                  <a:lnTo>
                    <a:pt x="6" y="67"/>
                  </a:lnTo>
                  <a:lnTo>
                    <a:pt x="6" y="62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0" y="31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94" name="Freeform 44"/>
            <p:cNvSpPr>
              <a:spLocks/>
            </p:cNvSpPr>
            <p:nvPr/>
          </p:nvSpPr>
          <p:spPr bwMode="auto">
            <a:xfrm>
              <a:off x="2600" y="3668"/>
              <a:ext cx="15" cy="47"/>
            </a:xfrm>
            <a:custGeom>
              <a:avLst/>
              <a:gdLst>
                <a:gd name="T0" fmla="*/ 0 w 15"/>
                <a:gd name="T1" fmla="*/ 47 h 47"/>
                <a:gd name="T2" fmla="*/ 5 w 15"/>
                <a:gd name="T3" fmla="*/ 47 h 47"/>
                <a:gd name="T4" fmla="*/ 10 w 15"/>
                <a:gd name="T5" fmla="*/ 42 h 47"/>
                <a:gd name="T6" fmla="*/ 10 w 15"/>
                <a:gd name="T7" fmla="*/ 31 h 47"/>
                <a:gd name="T8" fmla="*/ 15 w 15"/>
                <a:gd name="T9" fmla="*/ 21 h 47"/>
                <a:gd name="T10" fmla="*/ 15 w 15"/>
                <a:gd name="T11" fmla="*/ 0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47">
                  <a:moveTo>
                    <a:pt x="0" y="47"/>
                  </a:moveTo>
                  <a:lnTo>
                    <a:pt x="5" y="47"/>
                  </a:lnTo>
                  <a:lnTo>
                    <a:pt x="10" y="42"/>
                  </a:lnTo>
                  <a:lnTo>
                    <a:pt x="10" y="31"/>
                  </a:lnTo>
                  <a:lnTo>
                    <a:pt x="15" y="21"/>
                  </a:lnTo>
                  <a:lnTo>
                    <a:pt x="15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95" name="Freeform 45"/>
            <p:cNvSpPr>
              <a:spLocks/>
            </p:cNvSpPr>
            <p:nvPr/>
          </p:nvSpPr>
          <p:spPr bwMode="auto">
            <a:xfrm>
              <a:off x="2641" y="3642"/>
              <a:ext cx="16" cy="73"/>
            </a:xfrm>
            <a:custGeom>
              <a:avLst/>
              <a:gdLst>
                <a:gd name="T0" fmla="*/ 16 w 16"/>
                <a:gd name="T1" fmla="*/ 73 h 73"/>
                <a:gd name="T2" fmla="*/ 16 w 16"/>
                <a:gd name="T3" fmla="*/ 68 h 73"/>
                <a:gd name="T4" fmla="*/ 11 w 16"/>
                <a:gd name="T5" fmla="*/ 68 h 73"/>
                <a:gd name="T6" fmla="*/ 11 w 16"/>
                <a:gd name="T7" fmla="*/ 68 h 73"/>
                <a:gd name="T8" fmla="*/ 11 w 16"/>
                <a:gd name="T9" fmla="*/ 62 h 73"/>
                <a:gd name="T10" fmla="*/ 11 w 16"/>
                <a:gd name="T11" fmla="*/ 62 h 73"/>
                <a:gd name="T12" fmla="*/ 6 w 16"/>
                <a:gd name="T13" fmla="*/ 47 h 73"/>
                <a:gd name="T14" fmla="*/ 0 w 16"/>
                <a:gd name="T15" fmla="*/ 31 h 73"/>
                <a:gd name="T16" fmla="*/ 0 w 16"/>
                <a:gd name="T17" fmla="*/ 21 h 73"/>
                <a:gd name="T18" fmla="*/ 0 w 16"/>
                <a:gd name="T19" fmla="*/ 16 h 73"/>
                <a:gd name="T20" fmla="*/ 0 w 16"/>
                <a:gd name="T21" fmla="*/ 0 h 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" h="73">
                  <a:moveTo>
                    <a:pt x="16" y="73"/>
                  </a:moveTo>
                  <a:lnTo>
                    <a:pt x="16" y="68"/>
                  </a:lnTo>
                  <a:lnTo>
                    <a:pt x="11" y="68"/>
                  </a:lnTo>
                  <a:lnTo>
                    <a:pt x="11" y="62"/>
                  </a:lnTo>
                  <a:lnTo>
                    <a:pt x="6" y="47"/>
                  </a:lnTo>
                  <a:lnTo>
                    <a:pt x="0" y="3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96" name="Freeform 46"/>
            <p:cNvSpPr>
              <a:spLocks/>
            </p:cNvSpPr>
            <p:nvPr/>
          </p:nvSpPr>
          <p:spPr bwMode="auto">
            <a:xfrm>
              <a:off x="2636" y="3673"/>
              <a:ext cx="5" cy="42"/>
            </a:xfrm>
            <a:custGeom>
              <a:avLst/>
              <a:gdLst>
                <a:gd name="T0" fmla="*/ 0 w 5"/>
                <a:gd name="T1" fmla="*/ 42 h 42"/>
                <a:gd name="T2" fmla="*/ 5 w 5"/>
                <a:gd name="T3" fmla="*/ 31 h 42"/>
                <a:gd name="T4" fmla="*/ 5 w 5"/>
                <a:gd name="T5" fmla="*/ 21 h 42"/>
                <a:gd name="T6" fmla="*/ 5 w 5"/>
                <a:gd name="T7" fmla="*/ 11 h 42"/>
                <a:gd name="T8" fmla="*/ 5 w 5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42">
                  <a:moveTo>
                    <a:pt x="0" y="42"/>
                  </a:moveTo>
                  <a:lnTo>
                    <a:pt x="5" y="31"/>
                  </a:lnTo>
                  <a:lnTo>
                    <a:pt x="5" y="21"/>
                  </a:lnTo>
                  <a:lnTo>
                    <a:pt x="5" y="11"/>
                  </a:lnTo>
                  <a:lnTo>
                    <a:pt x="5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97" name="Freeform 47"/>
            <p:cNvSpPr>
              <a:spLocks/>
            </p:cNvSpPr>
            <p:nvPr/>
          </p:nvSpPr>
          <p:spPr bwMode="auto">
            <a:xfrm>
              <a:off x="2657" y="3637"/>
              <a:ext cx="26" cy="67"/>
            </a:xfrm>
            <a:custGeom>
              <a:avLst/>
              <a:gdLst>
                <a:gd name="T0" fmla="*/ 0 w 26"/>
                <a:gd name="T1" fmla="*/ 0 h 67"/>
                <a:gd name="T2" fmla="*/ 0 w 26"/>
                <a:gd name="T3" fmla="*/ 5 h 67"/>
                <a:gd name="T4" fmla="*/ 0 w 26"/>
                <a:gd name="T5" fmla="*/ 10 h 67"/>
                <a:gd name="T6" fmla="*/ 0 w 26"/>
                <a:gd name="T7" fmla="*/ 10 h 67"/>
                <a:gd name="T8" fmla="*/ 5 w 26"/>
                <a:gd name="T9" fmla="*/ 26 h 67"/>
                <a:gd name="T10" fmla="*/ 5 w 26"/>
                <a:gd name="T11" fmla="*/ 26 h 67"/>
                <a:gd name="T12" fmla="*/ 5 w 26"/>
                <a:gd name="T13" fmla="*/ 31 h 67"/>
                <a:gd name="T14" fmla="*/ 5 w 26"/>
                <a:gd name="T15" fmla="*/ 31 h 67"/>
                <a:gd name="T16" fmla="*/ 5 w 26"/>
                <a:gd name="T17" fmla="*/ 31 h 67"/>
                <a:gd name="T18" fmla="*/ 10 w 26"/>
                <a:gd name="T19" fmla="*/ 36 h 67"/>
                <a:gd name="T20" fmla="*/ 10 w 26"/>
                <a:gd name="T21" fmla="*/ 41 h 67"/>
                <a:gd name="T22" fmla="*/ 16 w 26"/>
                <a:gd name="T23" fmla="*/ 52 h 67"/>
                <a:gd name="T24" fmla="*/ 21 w 26"/>
                <a:gd name="T25" fmla="*/ 62 h 67"/>
                <a:gd name="T26" fmla="*/ 21 w 26"/>
                <a:gd name="T27" fmla="*/ 67 h 67"/>
                <a:gd name="T28" fmla="*/ 26 w 26"/>
                <a:gd name="T29" fmla="*/ 67 h 6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" h="67">
                  <a:moveTo>
                    <a:pt x="0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5" y="26"/>
                  </a:lnTo>
                  <a:lnTo>
                    <a:pt x="5" y="31"/>
                  </a:lnTo>
                  <a:lnTo>
                    <a:pt x="10" y="36"/>
                  </a:lnTo>
                  <a:lnTo>
                    <a:pt x="10" y="41"/>
                  </a:lnTo>
                  <a:lnTo>
                    <a:pt x="16" y="52"/>
                  </a:lnTo>
                  <a:lnTo>
                    <a:pt x="21" y="62"/>
                  </a:lnTo>
                  <a:lnTo>
                    <a:pt x="21" y="67"/>
                  </a:lnTo>
                  <a:lnTo>
                    <a:pt x="26" y="67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98" name="Freeform 48"/>
            <p:cNvSpPr>
              <a:spLocks/>
            </p:cNvSpPr>
            <p:nvPr/>
          </p:nvSpPr>
          <p:spPr bwMode="auto">
            <a:xfrm>
              <a:off x="2662" y="3668"/>
              <a:ext cx="5" cy="42"/>
            </a:xfrm>
            <a:custGeom>
              <a:avLst/>
              <a:gdLst>
                <a:gd name="T0" fmla="*/ 0 w 5"/>
                <a:gd name="T1" fmla="*/ 42 h 42"/>
                <a:gd name="T2" fmla="*/ 5 w 5"/>
                <a:gd name="T3" fmla="*/ 42 h 42"/>
                <a:gd name="T4" fmla="*/ 5 w 5"/>
                <a:gd name="T5" fmla="*/ 42 h 42"/>
                <a:gd name="T6" fmla="*/ 5 w 5"/>
                <a:gd name="T7" fmla="*/ 31 h 42"/>
                <a:gd name="T8" fmla="*/ 5 w 5"/>
                <a:gd name="T9" fmla="*/ 26 h 42"/>
                <a:gd name="T10" fmla="*/ 5 w 5"/>
                <a:gd name="T11" fmla="*/ 16 h 42"/>
                <a:gd name="T12" fmla="*/ 0 w 5"/>
                <a:gd name="T13" fmla="*/ 10 h 42"/>
                <a:gd name="T14" fmla="*/ 0 w 5"/>
                <a:gd name="T15" fmla="*/ 0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42">
                  <a:moveTo>
                    <a:pt x="0" y="42"/>
                  </a:moveTo>
                  <a:lnTo>
                    <a:pt x="5" y="42"/>
                  </a:lnTo>
                  <a:lnTo>
                    <a:pt x="5" y="31"/>
                  </a:lnTo>
                  <a:lnTo>
                    <a:pt x="5" y="26"/>
                  </a:lnTo>
                  <a:lnTo>
                    <a:pt x="5" y="16"/>
                  </a:ln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99" name="Freeform 49"/>
            <p:cNvSpPr>
              <a:spLocks/>
            </p:cNvSpPr>
            <p:nvPr/>
          </p:nvSpPr>
          <p:spPr bwMode="auto">
            <a:xfrm>
              <a:off x="2657" y="3652"/>
              <a:ext cx="31" cy="47"/>
            </a:xfrm>
            <a:custGeom>
              <a:avLst/>
              <a:gdLst>
                <a:gd name="T0" fmla="*/ 31 w 31"/>
                <a:gd name="T1" fmla="*/ 47 h 47"/>
                <a:gd name="T2" fmla="*/ 31 w 31"/>
                <a:gd name="T3" fmla="*/ 42 h 47"/>
                <a:gd name="T4" fmla="*/ 26 w 31"/>
                <a:gd name="T5" fmla="*/ 32 h 47"/>
                <a:gd name="T6" fmla="*/ 21 w 31"/>
                <a:gd name="T7" fmla="*/ 16 h 47"/>
                <a:gd name="T8" fmla="*/ 21 w 31"/>
                <a:gd name="T9" fmla="*/ 11 h 47"/>
                <a:gd name="T10" fmla="*/ 16 w 31"/>
                <a:gd name="T11" fmla="*/ 6 h 47"/>
                <a:gd name="T12" fmla="*/ 5 w 31"/>
                <a:gd name="T13" fmla="*/ 6 h 47"/>
                <a:gd name="T14" fmla="*/ 0 w 31"/>
                <a:gd name="T15" fmla="*/ 0 h 47"/>
                <a:gd name="T16" fmla="*/ 0 w 31"/>
                <a:gd name="T17" fmla="*/ 0 h 47"/>
                <a:gd name="T18" fmla="*/ 0 w 31"/>
                <a:gd name="T19" fmla="*/ 0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" h="47">
                  <a:moveTo>
                    <a:pt x="31" y="47"/>
                  </a:moveTo>
                  <a:lnTo>
                    <a:pt x="31" y="42"/>
                  </a:lnTo>
                  <a:lnTo>
                    <a:pt x="26" y="32"/>
                  </a:lnTo>
                  <a:lnTo>
                    <a:pt x="21" y="16"/>
                  </a:lnTo>
                  <a:lnTo>
                    <a:pt x="21" y="11"/>
                  </a:lnTo>
                  <a:lnTo>
                    <a:pt x="16" y="6"/>
                  </a:lnTo>
                  <a:lnTo>
                    <a:pt x="5" y="6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000" name="Freeform 50"/>
            <p:cNvSpPr>
              <a:spLocks/>
            </p:cNvSpPr>
            <p:nvPr/>
          </p:nvSpPr>
          <p:spPr bwMode="auto">
            <a:xfrm>
              <a:off x="2548" y="3642"/>
              <a:ext cx="47" cy="78"/>
            </a:xfrm>
            <a:custGeom>
              <a:avLst/>
              <a:gdLst>
                <a:gd name="T0" fmla="*/ 47 w 47"/>
                <a:gd name="T1" fmla="*/ 0 h 78"/>
                <a:gd name="T2" fmla="*/ 36 w 47"/>
                <a:gd name="T3" fmla="*/ 5 h 78"/>
                <a:gd name="T4" fmla="*/ 26 w 47"/>
                <a:gd name="T5" fmla="*/ 10 h 78"/>
                <a:gd name="T6" fmla="*/ 15 w 47"/>
                <a:gd name="T7" fmla="*/ 16 h 78"/>
                <a:gd name="T8" fmla="*/ 10 w 47"/>
                <a:gd name="T9" fmla="*/ 26 h 78"/>
                <a:gd name="T10" fmla="*/ 5 w 47"/>
                <a:gd name="T11" fmla="*/ 36 h 78"/>
                <a:gd name="T12" fmla="*/ 0 w 47"/>
                <a:gd name="T13" fmla="*/ 52 h 78"/>
                <a:gd name="T14" fmla="*/ 0 w 47"/>
                <a:gd name="T15" fmla="*/ 57 h 78"/>
                <a:gd name="T16" fmla="*/ 0 w 47"/>
                <a:gd name="T17" fmla="*/ 68 h 78"/>
                <a:gd name="T18" fmla="*/ 0 w 47"/>
                <a:gd name="T19" fmla="*/ 73 h 78"/>
                <a:gd name="T20" fmla="*/ 0 w 47"/>
                <a:gd name="T21" fmla="*/ 78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78">
                  <a:moveTo>
                    <a:pt x="47" y="0"/>
                  </a:moveTo>
                  <a:lnTo>
                    <a:pt x="36" y="5"/>
                  </a:lnTo>
                  <a:lnTo>
                    <a:pt x="26" y="10"/>
                  </a:lnTo>
                  <a:lnTo>
                    <a:pt x="15" y="16"/>
                  </a:lnTo>
                  <a:lnTo>
                    <a:pt x="10" y="26"/>
                  </a:lnTo>
                  <a:lnTo>
                    <a:pt x="5" y="36"/>
                  </a:lnTo>
                  <a:lnTo>
                    <a:pt x="0" y="52"/>
                  </a:lnTo>
                  <a:lnTo>
                    <a:pt x="0" y="57"/>
                  </a:lnTo>
                  <a:lnTo>
                    <a:pt x="0" y="68"/>
                  </a:lnTo>
                  <a:lnTo>
                    <a:pt x="0" y="73"/>
                  </a:lnTo>
                  <a:lnTo>
                    <a:pt x="0" y="78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001" name="Freeform 51"/>
            <p:cNvSpPr>
              <a:spLocks/>
            </p:cNvSpPr>
            <p:nvPr/>
          </p:nvSpPr>
          <p:spPr bwMode="auto">
            <a:xfrm>
              <a:off x="2654" y="3634"/>
              <a:ext cx="5" cy="21"/>
            </a:xfrm>
            <a:custGeom>
              <a:avLst/>
              <a:gdLst>
                <a:gd name="T0" fmla="*/ 5 w 5"/>
                <a:gd name="T1" fmla="*/ 0 h 21"/>
                <a:gd name="T2" fmla="*/ 0 w 5"/>
                <a:gd name="T3" fmla="*/ 5 h 21"/>
                <a:gd name="T4" fmla="*/ 5 w 5"/>
                <a:gd name="T5" fmla="*/ 10 h 21"/>
                <a:gd name="T6" fmla="*/ 5 w 5"/>
                <a:gd name="T7" fmla="*/ 16 h 21"/>
                <a:gd name="T8" fmla="*/ 5 w 5"/>
                <a:gd name="T9" fmla="*/ 21 h 21"/>
                <a:gd name="T10" fmla="*/ 5 w 5"/>
                <a:gd name="T11" fmla="*/ 10 h 21"/>
                <a:gd name="T12" fmla="*/ 5 w 5"/>
                <a:gd name="T13" fmla="*/ 5 h 21"/>
                <a:gd name="T14" fmla="*/ 5 w 5"/>
                <a:gd name="T15" fmla="*/ 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21">
                  <a:moveTo>
                    <a:pt x="5" y="0"/>
                  </a:moveTo>
                  <a:lnTo>
                    <a:pt x="0" y="5"/>
                  </a:lnTo>
                  <a:lnTo>
                    <a:pt x="5" y="10"/>
                  </a:lnTo>
                  <a:lnTo>
                    <a:pt x="5" y="16"/>
                  </a:lnTo>
                  <a:lnTo>
                    <a:pt x="5" y="21"/>
                  </a:lnTo>
                  <a:lnTo>
                    <a:pt x="5" y="10"/>
                  </a:lnTo>
                  <a:lnTo>
                    <a:pt x="5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99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002" name="Freeform 52"/>
            <p:cNvSpPr>
              <a:spLocks/>
            </p:cNvSpPr>
            <p:nvPr/>
          </p:nvSpPr>
          <p:spPr bwMode="auto">
            <a:xfrm>
              <a:off x="2639" y="3639"/>
              <a:ext cx="5" cy="21"/>
            </a:xfrm>
            <a:custGeom>
              <a:avLst/>
              <a:gdLst>
                <a:gd name="T0" fmla="*/ 5 w 5"/>
                <a:gd name="T1" fmla="*/ 0 h 21"/>
                <a:gd name="T2" fmla="*/ 0 w 5"/>
                <a:gd name="T3" fmla="*/ 0 h 21"/>
                <a:gd name="T4" fmla="*/ 0 w 5"/>
                <a:gd name="T5" fmla="*/ 5 h 21"/>
                <a:gd name="T6" fmla="*/ 0 w 5"/>
                <a:gd name="T7" fmla="*/ 11 h 21"/>
                <a:gd name="T8" fmla="*/ 5 w 5"/>
                <a:gd name="T9" fmla="*/ 21 h 21"/>
                <a:gd name="T10" fmla="*/ 5 w 5"/>
                <a:gd name="T11" fmla="*/ 11 h 21"/>
                <a:gd name="T12" fmla="*/ 5 w 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" h="21">
                  <a:moveTo>
                    <a:pt x="5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11"/>
                  </a:lnTo>
                  <a:lnTo>
                    <a:pt x="5" y="2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99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003" name="Freeform 53"/>
            <p:cNvSpPr>
              <a:spLocks/>
            </p:cNvSpPr>
            <p:nvPr/>
          </p:nvSpPr>
          <p:spPr bwMode="auto">
            <a:xfrm>
              <a:off x="2654" y="3634"/>
              <a:ext cx="5" cy="21"/>
            </a:xfrm>
            <a:custGeom>
              <a:avLst/>
              <a:gdLst>
                <a:gd name="T0" fmla="*/ 5 w 5"/>
                <a:gd name="T1" fmla="*/ 0 h 21"/>
                <a:gd name="T2" fmla="*/ 5 w 5"/>
                <a:gd name="T3" fmla="*/ 0 h 21"/>
                <a:gd name="T4" fmla="*/ 0 w 5"/>
                <a:gd name="T5" fmla="*/ 5 h 21"/>
                <a:gd name="T6" fmla="*/ 5 w 5"/>
                <a:gd name="T7" fmla="*/ 10 h 21"/>
                <a:gd name="T8" fmla="*/ 5 w 5"/>
                <a:gd name="T9" fmla="*/ 10 h 21"/>
                <a:gd name="T10" fmla="*/ 5 w 5"/>
                <a:gd name="T11" fmla="*/ 16 h 21"/>
                <a:gd name="T12" fmla="*/ 5 w 5"/>
                <a:gd name="T13" fmla="*/ 21 h 21"/>
                <a:gd name="T14" fmla="*/ 5 w 5"/>
                <a:gd name="T15" fmla="*/ 10 h 21"/>
                <a:gd name="T16" fmla="*/ 5 w 5"/>
                <a:gd name="T17" fmla="*/ 5 h 21"/>
                <a:gd name="T18" fmla="*/ 5 w 5"/>
                <a:gd name="T19" fmla="*/ 5 h 21"/>
                <a:gd name="T20" fmla="*/ 5 w 5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" h="21">
                  <a:moveTo>
                    <a:pt x="5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5" y="10"/>
                  </a:lnTo>
                  <a:lnTo>
                    <a:pt x="5" y="16"/>
                  </a:lnTo>
                  <a:lnTo>
                    <a:pt x="5" y="21"/>
                  </a:lnTo>
                  <a:lnTo>
                    <a:pt x="5" y="10"/>
                  </a:lnTo>
                  <a:lnTo>
                    <a:pt x="5" y="5"/>
                  </a:lnTo>
                  <a:lnTo>
                    <a:pt x="5" y="0"/>
                  </a:lnTo>
                  <a:close/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5004" name="Group 54"/>
            <p:cNvGrpSpPr>
              <a:grpSpLocks/>
            </p:cNvGrpSpPr>
            <p:nvPr/>
          </p:nvGrpSpPr>
          <p:grpSpPr bwMode="auto">
            <a:xfrm flipV="1">
              <a:off x="1886" y="2034"/>
              <a:ext cx="334" cy="138"/>
              <a:chOff x="2816" y="1090"/>
              <a:chExt cx="334" cy="138"/>
            </a:xfrm>
          </p:grpSpPr>
          <p:sp>
            <p:nvSpPr>
              <p:cNvPr id="75005" name="Freeform 55"/>
              <p:cNvSpPr>
                <a:spLocks/>
              </p:cNvSpPr>
              <p:nvPr/>
            </p:nvSpPr>
            <p:spPr bwMode="auto">
              <a:xfrm>
                <a:off x="3062" y="1095"/>
                <a:ext cx="88" cy="133"/>
              </a:xfrm>
              <a:custGeom>
                <a:avLst/>
                <a:gdLst>
                  <a:gd name="T0" fmla="*/ 88 w 88"/>
                  <a:gd name="T1" fmla="*/ 133 h 133"/>
                  <a:gd name="T2" fmla="*/ 87 w 88"/>
                  <a:gd name="T3" fmla="*/ 130 h 133"/>
                  <a:gd name="T4" fmla="*/ 87 w 88"/>
                  <a:gd name="T5" fmla="*/ 127 h 133"/>
                  <a:gd name="T6" fmla="*/ 87 w 88"/>
                  <a:gd name="T7" fmla="*/ 122 h 133"/>
                  <a:gd name="T8" fmla="*/ 86 w 88"/>
                  <a:gd name="T9" fmla="*/ 118 h 133"/>
                  <a:gd name="T10" fmla="*/ 86 w 88"/>
                  <a:gd name="T11" fmla="*/ 113 h 133"/>
                  <a:gd name="T12" fmla="*/ 86 w 88"/>
                  <a:gd name="T13" fmla="*/ 109 h 133"/>
                  <a:gd name="T14" fmla="*/ 86 w 88"/>
                  <a:gd name="T15" fmla="*/ 104 h 133"/>
                  <a:gd name="T16" fmla="*/ 86 w 88"/>
                  <a:gd name="T17" fmla="*/ 100 h 133"/>
                  <a:gd name="T18" fmla="*/ 86 w 88"/>
                  <a:gd name="T19" fmla="*/ 96 h 133"/>
                  <a:gd name="T20" fmla="*/ 86 w 88"/>
                  <a:gd name="T21" fmla="*/ 93 h 133"/>
                  <a:gd name="T22" fmla="*/ 86 w 88"/>
                  <a:gd name="T23" fmla="*/ 93 h 133"/>
                  <a:gd name="T24" fmla="*/ 86 w 88"/>
                  <a:gd name="T25" fmla="*/ 90 h 133"/>
                  <a:gd name="T26" fmla="*/ 86 w 88"/>
                  <a:gd name="T27" fmla="*/ 85 h 133"/>
                  <a:gd name="T28" fmla="*/ 86 w 88"/>
                  <a:gd name="T29" fmla="*/ 80 h 133"/>
                  <a:gd name="T30" fmla="*/ 86 w 88"/>
                  <a:gd name="T31" fmla="*/ 75 h 133"/>
                  <a:gd name="T32" fmla="*/ 86 w 88"/>
                  <a:gd name="T33" fmla="*/ 68 h 133"/>
                  <a:gd name="T34" fmla="*/ 86 w 88"/>
                  <a:gd name="T35" fmla="*/ 62 h 133"/>
                  <a:gd name="T36" fmla="*/ 85 w 88"/>
                  <a:gd name="T37" fmla="*/ 55 h 133"/>
                  <a:gd name="T38" fmla="*/ 85 w 88"/>
                  <a:gd name="T39" fmla="*/ 49 h 133"/>
                  <a:gd name="T40" fmla="*/ 85 w 88"/>
                  <a:gd name="T41" fmla="*/ 44 h 133"/>
                  <a:gd name="T42" fmla="*/ 83 w 88"/>
                  <a:gd name="T43" fmla="*/ 39 h 133"/>
                  <a:gd name="T44" fmla="*/ 83 w 88"/>
                  <a:gd name="T45" fmla="*/ 39 h 133"/>
                  <a:gd name="T46" fmla="*/ 83 w 88"/>
                  <a:gd name="T47" fmla="*/ 35 h 133"/>
                  <a:gd name="T48" fmla="*/ 81 w 88"/>
                  <a:gd name="T49" fmla="*/ 31 h 133"/>
                  <a:gd name="T50" fmla="*/ 79 w 88"/>
                  <a:gd name="T51" fmla="*/ 27 h 133"/>
                  <a:gd name="T52" fmla="*/ 77 w 88"/>
                  <a:gd name="T53" fmla="*/ 23 h 133"/>
                  <a:gd name="T54" fmla="*/ 74 w 88"/>
                  <a:gd name="T55" fmla="*/ 19 h 133"/>
                  <a:gd name="T56" fmla="*/ 71 w 88"/>
                  <a:gd name="T57" fmla="*/ 15 h 133"/>
                  <a:gd name="T58" fmla="*/ 69 w 88"/>
                  <a:gd name="T59" fmla="*/ 13 h 133"/>
                  <a:gd name="T60" fmla="*/ 66 w 88"/>
                  <a:gd name="T61" fmla="*/ 10 h 133"/>
                  <a:gd name="T62" fmla="*/ 63 w 88"/>
                  <a:gd name="T63" fmla="*/ 7 h 133"/>
                  <a:gd name="T64" fmla="*/ 60 w 88"/>
                  <a:gd name="T65" fmla="*/ 5 h 133"/>
                  <a:gd name="T66" fmla="*/ 60 w 88"/>
                  <a:gd name="T67" fmla="*/ 5 h 133"/>
                  <a:gd name="T68" fmla="*/ 57 w 88"/>
                  <a:gd name="T69" fmla="*/ 3 h 133"/>
                  <a:gd name="T70" fmla="*/ 54 w 88"/>
                  <a:gd name="T71" fmla="*/ 1 h 133"/>
                  <a:gd name="T72" fmla="*/ 51 w 88"/>
                  <a:gd name="T73" fmla="*/ 1 h 133"/>
                  <a:gd name="T74" fmla="*/ 47 w 88"/>
                  <a:gd name="T75" fmla="*/ 0 h 133"/>
                  <a:gd name="T76" fmla="*/ 43 w 88"/>
                  <a:gd name="T77" fmla="*/ 0 h 133"/>
                  <a:gd name="T78" fmla="*/ 40 w 88"/>
                  <a:gd name="T79" fmla="*/ 0 h 133"/>
                  <a:gd name="T80" fmla="*/ 37 w 88"/>
                  <a:gd name="T81" fmla="*/ 0 h 133"/>
                  <a:gd name="T82" fmla="*/ 34 w 88"/>
                  <a:gd name="T83" fmla="*/ 1 h 133"/>
                  <a:gd name="T84" fmla="*/ 31 w 88"/>
                  <a:gd name="T85" fmla="*/ 1 h 133"/>
                  <a:gd name="T86" fmla="*/ 29 w 88"/>
                  <a:gd name="T87" fmla="*/ 1 h 133"/>
                  <a:gd name="T88" fmla="*/ 29 w 88"/>
                  <a:gd name="T89" fmla="*/ 1 h 133"/>
                  <a:gd name="T90" fmla="*/ 26 w 88"/>
                  <a:gd name="T91" fmla="*/ 2 h 133"/>
                  <a:gd name="T92" fmla="*/ 23 w 88"/>
                  <a:gd name="T93" fmla="*/ 3 h 133"/>
                  <a:gd name="T94" fmla="*/ 19 w 88"/>
                  <a:gd name="T95" fmla="*/ 4 h 133"/>
                  <a:gd name="T96" fmla="*/ 15 w 88"/>
                  <a:gd name="T97" fmla="*/ 6 h 133"/>
                  <a:gd name="T98" fmla="*/ 12 w 88"/>
                  <a:gd name="T99" fmla="*/ 7 h 133"/>
                  <a:gd name="T100" fmla="*/ 8 w 88"/>
                  <a:gd name="T101" fmla="*/ 9 h 133"/>
                  <a:gd name="T102" fmla="*/ 5 w 88"/>
                  <a:gd name="T103" fmla="*/ 11 h 133"/>
                  <a:gd name="T104" fmla="*/ 3 w 88"/>
                  <a:gd name="T105" fmla="*/ 12 h 133"/>
                  <a:gd name="T106" fmla="*/ 1 w 88"/>
                  <a:gd name="T107" fmla="*/ 13 h 133"/>
                  <a:gd name="T108" fmla="*/ 0 w 88"/>
                  <a:gd name="T109" fmla="*/ 13 h 13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88" h="133">
                    <a:moveTo>
                      <a:pt x="88" y="133"/>
                    </a:moveTo>
                    <a:lnTo>
                      <a:pt x="87" y="130"/>
                    </a:lnTo>
                    <a:lnTo>
                      <a:pt x="87" y="127"/>
                    </a:lnTo>
                    <a:lnTo>
                      <a:pt x="87" y="122"/>
                    </a:lnTo>
                    <a:lnTo>
                      <a:pt x="86" y="118"/>
                    </a:lnTo>
                    <a:lnTo>
                      <a:pt x="86" y="113"/>
                    </a:lnTo>
                    <a:lnTo>
                      <a:pt x="86" y="109"/>
                    </a:lnTo>
                    <a:lnTo>
                      <a:pt x="86" y="104"/>
                    </a:lnTo>
                    <a:lnTo>
                      <a:pt x="86" y="100"/>
                    </a:lnTo>
                    <a:lnTo>
                      <a:pt x="86" y="96"/>
                    </a:lnTo>
                    <a:lnTo>
                      <a:pt x="86" y="93"/>
                    </a:lnTo>
                    <a:lnTo>
                      <a:pt x="86" y="90"/>
                    </a:lnTo>
                    <a:lnTo>
                      <a:pt x="86" y="85"/>
                    </a:lnTo>
                    <a:lnTo>
                      <a:pt x="86" y="80"/>
                    </a:lnTo>
                    <a:lnTo>
                      <a:pt x="86" y="75"/>
                    </a:lnTo>
                    <a:lnTo>
                      <a:pt x="86" y="68"/>
                    </a:lnTo>
                    <a:lnTo>
                      <a:pt x="86" y="62"/>
                    </a:lnTo>
                    <a:lnTo>
                      <a:pt x="85" y="55"/>
                    </a:lnTo>
                    <a:lnTo>
                      <a:pt x="85" y="49"/>
                    </a:lnTo>
                    <a:lnTo>
                      <a:pt x="85" y="44"/>
                    </a:lnTo>
                    <a:lnTo>
                      <a:pt x="83" y="39"/>
                    </a:lnTo>
                    <a:lnTo>
                      <a:pt x="83" y="35"/>
                    </a:lnTo>
                    <a:lnTo>
                      <a:pt x="81" y="31"/>
                    </a:lnTo>
                    <a:lnTo>
                      <a:pt x="79" y="27"/>
                    </a:lnTo>
                    <a:lnTo>
                      <a:pt x="77" y="23"/>
                    </a:lnTo>
                    <a:lnTo>
                      <a:pt x="74" y="19"/>
                    </a:lnTo>
                    <a:lnTo>
                      <a:pt x="71" y="15"/>
                    </a:lnTo>
                    <a:lnTo>
                      <a:pt x="69" y="13"/>
                    </a:lnTo>
                    <a:lnTo>
                      <a:pt x="66" y="10"/>
                    </a:lnTo>
                    <a:lnTo>
                      <a:pt x="63" y="7"/>
                    </a:lnTo>
                    <a:lnTo>
                      <a:pt x="60" y="5"/>
                    </a:lnTo>
                    <a:lnTo>
                      <a:pt x="57" y="3"/>
                    </a:lnTo>
                    <a:lnTo>
                      <a:pt x="54" y="1"/>
                    </a:lnTo>
                    <a:lnTo>
                      <a:pt x="51" y="1"/>
                    </a:lnTo>
                    <a:lnTo>
                      <a:pt x="47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4" y="1"/>
                    </a:lnTo>
                    <a:lnTo>
                      <a:pt x="31" y="1"/>
                    </a:lnTo>
                    <a:lnTo>
                      <a:pt x="29" y="1"/>
                    </a:lnTo>
                    <a:lnTo>
                      <a:pt x="26" y="2"/>
                    </a:lnTo>
                    <a:lnTo>
                      <a:pt x="23" y="3"/>
                    </a:lnTo>
                    <a:lnTo>
                      <a:pt x="19" y="4"/>
                    </a:lnTo>
                    <a:lnTo>
                      <a:pt x="15" y="6"/>
                    </a:lnTo>
                    <a:lnTo>
                      <a:pt x="12" y="7"/>
                    </a:lnTo>
                    <a:lnTo>
                      <a:pt x="8" y="9"/>
                    </a:lnTo>
                    <a:lnTo>
                      <a:pt x="5" y="11"/>
                    </a:lnTo>
                    <a:lnTo>
                      <a:pt x="3" y="12"/>
                    </a:lnTo>
                    <a:lnTo>
                      <a:pt x="1" y="13"/>
                    </a:lnTo>
                    <a:lnTo>
                      <a:pt x="0" y="13"/>
                    </a:lnTo>
                  </a:path>
                </a:pathLst>
              </a:custGeom>
              <a:no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006" name="Freeform 56"/>
              <p:cNvSpPr>
                <a:spLocks/>
              </p:cNvSpPr>
              <p:nvPr/>
            </p:nvSpPr>
            <p:spPr bwMode="auto">
              <a:xfrm>
                <a:off x="2930" y="1105"/>
                <a:ext cx="15" cy="7"/>
              </a:xfrm>
              <a:custGeom>
                <a:avLst/>
                <a:gdLst>
                  <a:gd name="T0" fmla="*/ 1 w 15"/>
                  <a:gd name="T1" fmla="*/ 7 h 7"/>
                  <a:gd name="T2" fmla="*/ 0 w 15"/>
                  <a:gd name="T3" fmla="*/ 0 h 7"/>
                  <a:gd name="T4" fmla="*/ 14 w 15"/>
                  <a:gd name="T5" fmla="*/ 0 h 7"/>
                  <a:gd name="T6" fmla="*/ 15 w 15"/>
                  <a:gd name="T7" fmla="*/ 7 h 7"/>
                  <a:gd name="T8" fmla="*/ 1 w 15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" y="7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5" y="7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007" name="Freeform 57"/>
              <p:cNvSpPr>
                <a:spLocks/>
              </p:cNvSpPr>
              <p:nvPr/>
            </p:nvSpPr>
            <p:spPr bwMode="auto">
              <a:xfrm>
                <a:off x="2861" y="1099"/>
                <a:ext cx="70" cy="21"/>
              </a:xfrm>
              <a:custGeom>
                <a:avLst/>
                <a:gdLst>
                  <a:gd name="T0" fmla="*/ 63 w 70"/>
                  <a:gd name="T1" fmla="*/ 21 h 21"/>
                  <a:gd name="T2" fmla="*/ 4 w 70"/>
                  <a:gd name="T3" fmla="*/ 21 h 21"/>
                  <a:gd name="T4" fmla="*/ 2 w 70"/>
                  <a:gd name="T5" fmla="*/ 20 h 21"/>
                  <a:gd name="T6" fmla="*/ 1 w 70"/>
                  <a:gd name="T7" fmla="*/ 18 h 21"/>
                  <a:gd name="T8" fmla="*/ 0 w 70"/>
                  <a:gd name="T9" fmla="*/ 16 h 21"/>
                  <a:gd name="T10" fmla="*/ 0 w 70"/>
                  <a:gd name="T11" fmla="*/ 13 h 21"/>
                  <a:gd name="T12" fmla="*/ 0 w 70"/>
                  <a:gd name="T13" fmla="*/ 10 h 21"/>
                  <a:gd name="T14" fmla="*/ 0 w 70"/>
                  <a:gd name="T15" fmla="*/ 7 h 21"/>
                  <a:gd name="T16" fmla="*/ 0 w 70"/>
                  <a:gd name="T17" fmla="*/ 4 h 21"/>
                  <a:gd name="T18" fmla="*/ 1 w 70"/>
                  <a:gd name="T19" fmla="*/ 2 h 21"/>
                  <a:gd name="T20" fmla="*/ 2 w 70"/>
                  <a:gd name="T21" fmla="*/ 0 h 21"/>
                  <a:gd name="T22" fmla="*/ 4 w 70"/>
                  <a:gd name="T23" fmla="*/ 0 h 21"/>
                  <a:gd name="T24" fmla="*/ 63 w 70"/>
                  <a:gd name="T25" fmla="*/ 0 h 21"/>
                  <a:gd name="T26" fmla="*/ 64 w 70"/>
                  <a:gd name="T27" fmla="*/ 0 h 21"/>
                  <a:gd name="T28" fmla="*/ 66 w 70"/>
                  <a:gd name="T29" fmla="*/ 0 h 21"/>
                  <a:gd name="T30" fmla="*/ 67 w 70"/>
                  <a:gd name="T31" fmla="*/ 1 h 21"/>
                  <a:gd name="T32" fmla="*/ 68 w 70"/>
                  <a:gd name="T33" fmla="*/ 2 h 21"/>
                  <a:gd name="T34" fmla="*/ 68 w 70"/>
                  <a:gd name="T35" fmla="*/ 3 h 21"/>
                  <a:gd name="T36" fmla="*/ 69 w 70"/>
                  <a:gd name="T37" fmla="*/ 5 h 21"/>
                  <a:gd name="T38" fmla="*/ 70 w 70"/>
                  <a:gd name="T39" fmla="*/ 6 h 21"/>
                  <a:gd name="T40" fmla="*/ 70 w 70"/>
                  <a:gd name="T41" fmla="*/ 8 h 21"/>
                  <a:gd name="T42" fmla="*/ 70 w 70"/>
                  <a:gd name="T43" fmla="*/ 9 h 21"/>
                  <a:gd name="T44" fmla="*/ 70 w 70"/>
                  <a:gd name="T45" fmla="*/ 11 h 21"/>
                  <a:gd name="T46" fmla="*/ 70 w 70"/>
                  <a:gd name="T47" fmla="*/ 12 h 21"/>
                  <a:gd name="T48" fmla="*/ 70 w 70"/>
                  <a:gd name="T49" fmla="*/ 14 h 21"/>
                  <a:gd name="T50" fmla="*/ 70 w 70"/>
                  <a:gd name="T51" fmla="*/ 15 h 21"/>
                  <a:gd name="T52" fmla="*/ 69 w 70"/>
                  <a:gd name="T53" fmla="*/ 17 h 21"/>
                  <a:gd name="T54" fmla="*/ 68 w 70"/>
                  <a:gd name="T55" fmla="*/ 18 h 21"/>
                  <a:gd name="T56" fmla="*/ 68 w 70"/>
                  <a:gd name="T57" fmla="*/ 19 h 21"/>
                  <a:gd name="T58" fmla="*/ 67 w 70"/>
                  <a:gd name="T59" fmla="*/ 19 h 21"/>
                  <a:gd name="T60" fmla="*/ 66 w 70"/>
                  <a:gd name="T61" fmla="*/ 20 h 21"/>
                  <a:gd name="T62" fmla="*/ 64 w 70"/>
                  <a:gd name="T63" fmla="*/ 20 h 21"/>
                  <a:gd name="T64" fmla="*/ 63 w 70"/>
                  <a:gd name="T65" fmla="*/ 21 h 2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" h="21">
                    <a:moveTo>
                      <a:pt x="63" y="21"/>
                    </a:moveTo>
                    <a:lnTo>
                      <a:pt x="4" y="21"/>
                    </a:lnTo>
                    <a:lnTo>
                      <a:pt x="2" y="20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7" y="1"/>
                    </a:lnTo>
                    <a:lnTo>
                      <a:pt x="68" y="2"/>
                    </a:lnTo>
                    <a:lnTo>
                      <a:pt x="68" y="3"/>
                    </a:lnTo>
                    <a:lnTo>
                      <a:pt x="69" y="5"/>
                    </a:lnTo>
                    <a:lnTo>
                      <a:pt x="70" y="6"/>
                    </a:lnTo>
                    <a:lnTo>
                      <a:pt x="70" y="8"/>
                    </a:lnTo>
                    <a:lnTo>
                      <a:pt x="70" y="9"/>
                    </a:lnTo>
                    <a:lnTo>
                      <a:pt x="70" y="11"/>
                    </a:lnTo>
                    <a:lnTo>
                      <a:pt x="70" y="12"/>
                    </a:lnTo>
                    <a:lnTo>
                      <a:pt x="70" y="14"/>
                    </a:lnTo>
                    <a:lnTo>
                      <a:pt x="70" y="15"/>
                    </a:lnTo>
                    <a:lnTo>
                      <a:pt x="69" y="17"/>
                    </a:lnTo>
                    <a:lnTo>
                      <a:pt x="68" y="18"/>
                    </a:lnTo>
                    <a:lnTo>
                      <a:pt x="68" y="19"/>
                    </a:lnTo>
                    <a:lnTo>
                      <a:pt x="67" y="19"/>
                    </a:lnTo>
                    <a:lnTo>
                      <a:pt x="66" y="20"/>
                    </a:lnTo>
                    <a:lnTo>
                      <a:pt x="64" y="20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008" name="Freeform 58"/>
              <p:cNvSpPr>
                <a:spLocks/>
              </p:cNvSpPr>
              <p:nvPr/>
            </p:nvSpPr>
            <p:spPr bwMode="auto">
              <a:xfrm>
                <a:off x="2929" y="1104"/>
                <a:ext cx="15" cy="8"/>
              </a:xfrm>
              <a:custGeom>
                <a:avLst/>
                <a:gdLst>
                  <a:gd name="T0" fmla="*/ 1 w 15"/>
                  <a:gd name="T1" fmla="*/ 8 h 8"/>
                  <a:gd name="T2" fmla="*/ 1 w 15"/>
                  <a:gd name="T3" fmla="*/ 8 h 8"/>
                  <a:gd name="T4" fmla="*/ 0 w 15"/>
                  <a:gd name="T5" fmla="*/ 0 h 8"/>
                  <a:gd name="T6" fmla="*/ 14 w 15"/>
                  <a:gd name="T7" fmla="*/ 0 h 8"/>
                  <a:gd name="T8" fmla="*/ 15 w 15"/>
                  <a:gd name="T9" fmla="*/ 8 h 8"/>
                  <a:gd name="T10" fmla="*/ 1 w 15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8">
                    <a:moveTo>
                      <a:pt x="1" y="8"/>
                    </a:moveTo>
                    <a:lnTo>
                      <a:pt x="1" y="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8"/>
                    </a:lnTo>
                    <a:lnTo>
                      <a:pt x="1" y="8"/>
                    </a:ln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009" name="Freeform 59"/>
              <p:cNvSpPr>
                <a:spLocks/>
              </p:cNvSpPr>
              <p:nvPr/>
            </p:nvSpPr>
            <p:spPr bwMode="auto">
              <a:xfrm>
                <a:off x="2860" y="1098"/>
                <a:ext cx="70" cy="21"/>
              </a:xfrm>
              <a:custGeom>
                <a:avLst/>
                <a:gdLst>
                  <a:gd name="T0" fmla="*/ 63 w 70"/>
                  <a:gd name="T1" fmla="*/ 21 h 21"/>
                  <a:gd name="T2" fmla="*/ 63 w 70"/>
                  <a:gd name="T3" fmla="*/ 21 h 21"/>
                  <a:gd name="T4" fmla="*/ 4 w 70"/>
                  <a:gd name="T5" fmla="*/ 21 h 21"/>
                  <a:gd name="T6" fmla="*/ 3 w 70"/>
                  <a:gd name="T7" fmla="*/ 20 h 21"/>
                  <a:gd name="T8" fmla="*/ 1 w 70"/>
                  <a:gd name="T9" fmla="*/ 18 h 21"/>
                  <a:gd name="T10" fmla="*/ 1 w 70"/>
                  <a:gd name="T11" fmla="*/ 16 h 21"/>
                  <a:gd name="T12" fmla="*/ 0 w 70"/>
                  <a:gd name="T13" fmla="*/ 14 h 21"/>
                  <a:gd name="T14" fmla="*/ 0 w 70"/>
                  <a:gd name="T15" fmla="*/ 10 h 21"/>
                  <a:gd name="T16" fmla="*/ 0 w 70"/>
                  <a:gd name="T17" fmla="*/ 7 h 21"/>
                  <a:gd name="T18" fmla="*/ 1 w 70"/>
                  <a:gd name="T19" fmla="*/ 4 h 21"/>
                  <a:gd name="T20" fmla="*/ 1 w 70"/>
                  <a:gd name="T21" fmla="*/ 2 h 21"/>
                  <a:gd name="T22" fmla="*/ 3 w 70"/>
                  <a:gd name="T23" fmla="*/ 0 h 21"/>
                  <a:gd name="T24" fmla="*/ 4 w 70"/>
                  <a:gd name="T25" fmla="*/ 0 h 21"/>
                  <a:gd name="T26" fmla="*/ 4 w 70"/>
                  <a:gd name="T27" fmla="*/ 0 h 21"/>
                  <a:gd name="T28" fmla="*/ 63 w 70"/>
                  <a:gd name="T29" fmla="*/ 0 h 21"/>
                  <a:gd name="T30" fmla="*/ 64 w 70"/>
                  <a:gd name="T31" fmla="*/ 0 h 21"/>
                  <a:gd name="T32" fmla="*/ 66 w 70"/>
                  <a:gd name="T33" fmla="*/ 0 h 21"/>
                  <a:gd name="T34" fmla="*/ 67 w 70"/>
                  <a:gd name="T35" fmla="*/ 1 h 21"/>
                  <a:gd name="T36" fmla="*/ 68 w 70"/>
                  <a:gd name="T37" fmla="*/ 2 h 21"/>
                  <a:gd name="T38" fmla="*/ 69 w 70"/>
                  <a:gd name="T39" fmla="*/ 4 h 21"/>
                  <a:gd name="T40" fmla="*/ 69 w 70"/>
                  <a:gd name="T41" fmla="*/ 5 h 21"/>
                  <a:gd name="T42" fmla="*/ 70 w 70"/>
                  <a:gd name="T43" fmla="*/ 6 h 21"/>
                  <a:gd name="T44" fmla="*/ 70 w 70"/>
                  <a:gd name="T45" fmla="*/ 8 h 21"/>
                  <a:gd name="T46" fmla="*/ 70 w 70"/>
                  <a:gd name="T47" fmla="*/ 10 h 21"/>
                  <a:gd name="T48" fmla="*/ 70 w 70"/>
                  <a:gd name="T49" fmla="*/ 11 h 21"/>
                  <a:gd name="T50" fmla="*/ 70 w 70"/>
                  <a:gd name="T51" fmla="*/ 11 h 21"/>
                  <a:gd name="T52" fmla="*/ 70 w 70"/>
                  <a:gd name="T53" fmla="*/ 11 h 21"/>
                  <a:gd name="T54" fmla="*/ 70 w 70"/>
                  <a:gd name="T55" fmla="*/ 12 h 21"/>
                  <a:gd name="T56" fmla="*/ 70 w 70"/>
                  <a:gd name="T57" fmla="*/ 14 h 21"/>
                  <a:gd name="T58" fmla="*/ 70 w 70"/>
                  <a:gd name="T59" fmla="*/ 16 h 21"/>
                  <a:gd name="T60" fmla="*/ 69 w 70"/>
                  <a:gd name="T61" fmla="*/ 17 h 21"/>
                  <a:gd name="T62" fmla="*/ 69 w 70"/>
                  <a:gd name="T63" fmla="*/ 18 h 21"/>
                  <a:gd name="T64" fmla="*/ 68 w 70"/>
                  <a:gd name="T65" fmla="*/ 19 h 21"/>
                  <a:gd name="T66" fmla="*/ 67 w 70"/>
                  <a:gd name="T67" fmla="*/ 20 h 21"/>
                  <a:gd name="T68" fmla="*/ 66 w 70"/>
                  <a:gd name="T69" fmla="*/ 20 h 21"/>
                  <a:gd name="T70" fmla="*/ 65 w 70"/>
                  <a:gd name="T71" fmla="*/ 20 h 21"/>
                  <a:gd name="T72" fmla="*/ 63 w 70"/>
                  <a:gd name="T73" fmla="*/ 21 h 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70" h="21">
                    <a:moveTo>
                      <a:pt x="63" y="21"/>
                    </a:moveTo>
                    <a:lnTo>
                      <a:pt x="63" y="21"/>
                    </a:lnTo>
                    <a:lnTo>
                      <a:pt x="4" y="21"/>
                    </a:lnTo>
                    <a:lnTo>
                      <a:pt x="3" y="20"/>
                    </a:lnTo>
                    <a:lnTo>
                      <a:pt x="1" y="18"/>
                    </a:lnTo>
                    <a:lnTo>
                      <a:pt x="1" y="16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7" y="1"/>
                    </a:lnTo>
                    <a:lnTo>
                      <a:pt x="68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70" y="6"/>
                    </a:lnTo>
                    <a:lnTo>
                      <a:pt x="70" y="8"/>
                    </a:lnTo>
                    <a:lnTo>
                      <a:pt x="70" y="10"/>
                    </a:lnTo>
                    <a:lnTo>
                      <a:pt x="70" y="11"/>
                    </a:lnTo>
                    <a:lnTo>
                      <a:pt x="70" y="12"/>
                    </a:lnTo>
                    <a:lnTo>
                      <a:pt x="70" y="14"/>
                    </a:lnTo>
                    <a:lnTo>
                      <a:pt x="70" y="16"/>
                    </a:lnTo>
                    <a:lnTo>
                      <a:pt x="69" y="17"/>
                    </a:lnTo>
                    <a:lnTo>
                      <a:pt x="69" y="18"/>
                    </a:lnTo>
                    <a:lnTo>
                      <a:pt x="68" y="19"/>
                    </a:lnTo>
                    <a:lnTo>
                      <a:pt x="67" y="20"/>
                    </a:lnTo>
                    <a:lnTo>
                      <a:pt x="66" y="20"/>
                    </a:lnTo>
                    <a:lnTo>
                      <a:pt x="65" y="20"/>
                    </a:lnTo>
                    <a:lnTo>
                      <a:pt x="63" y="21"/>
                    </a:ln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010" name="Freeform 60"/>
              <p:cNvSpPr>
                <a:spLocks/>
              </p:cNvSpPr>
              <p:nvPr/>
            </p:nvSpPr>
            <p:spPr bwMode="auto">
              <a:xfrm>
                <a:off x="2842" y="1091"/>
                <a:ext cx="25" cy="36"/>
              </a:xfrm>
              <a:custGeom>
                <a:avLst/>
                <a:gdLst>
                  <a:gd name="T0" fmla="*/ 25 w 25"/>
                  <a:gd name="T1" fmla="*/ 18 h 36"/>
                  <a:gd name="T2" fmla="*/ 25 w 25"/>
                  <a:gd name="T3" fmla="*/ 21 h 36"/>
                  <a:gd name="T4" fmla="*/ 25 w 25"/>
                  <a:gd name="T5" fmla="*/ 24 h 36"/>
                  <a:gd name="T6" fmla="*/ 24 w 25"/>
                  <a:gd name="T7" fmla="*/ 26 h 36"/>
                  <a:gd name="T8" fmla="*/ 23 w 25"/>
                  <a:gd name="T9" fmla="*/ 29 h 36"/>
                  <a:gd name="T10" fmla="*/ 21 w 25"/>
                  <a:gd name="T11" fmla="*/ 31 h 36"/>
                  <a:gd name="T12" fmla="*/ 20 w 25"/>
                  <a:gd name="T13" fmla="*/ 32 h 36"/>
                  <a:gd name="T14" fmla="*/ 18 w 25"/>
                  <a:gd name="T15" fmla="*/ 34 h 36"/>
                  <a:gd name="T16" fmla="*/ 17 w 25"/>
                  <a:gd name="T17" fmla="*/ 35 h 36"/>
                  <a:gd name="T18" fmla="*/ 15 w 25"/>
                  <a:gd name="T19" fmla="*/ 36 h 36"/>
                  <a:gd name="T20" fmla="*/ 13 w 25"/>
                  <a:gd name="T21" fmla="*/ 36 h 36"/>
                  <a:gd name="T22" fmla="*/ 10 w 25"/>
                  <a:gd name="T23" fmla="*/ 36 h 36"/>
                  <a:gd name="T24" fmla="*/ 8 w 25"/>
                  <a:gd name="T25" fmla="*/ 35 h 36"/>
                  <a:gd name="T26" fmla="*/ 7 w 25"/>
                  <a:gd name="T27" fmla="*/ 34 h 36"/>
                  <a:gd name="T28" fmla="*/ 5 w 25"/>
                  <a:gd name="T29" fmla="*/ 32 h 36"/>
                  <a:gd name="T30" fmla="*/ 3 w 25"/>
                  <a:gd name="T31" fmla="*/ 31 h 36"/>
                  <a:gd name="T32" fmla="*/ 2 w 25"/>
                  <a:gd name="T33" fmla="*/ 28 h 36"/>
                  <a:gd name="T34" fmla="*/ 1 w 25"/>
                  <a:gd name="T35" fmla="*/ 26 h 36"/>
                  <a:gd name="T36" fmla="*/ 1 w 25"/>
                  <a:gd name="T37" fmla="*/ 23 h 36"/>
                  <a:gd name="T38" fmla="*/ 0 w 25"/>
                  <a:gd name="T39" fmla="*/ 21 h 36"/>
                  <a:gd name="T40" fmla="*/ 0 w 25"/>
                  <a:gd name="T41" fmla="*/ 18 h 36"/>
                  <a:gd name="T42" fmla="*/ 0 w 25"/>
                  <a:gd name="T43" fmla="*/ 15 h 36"/>
                  <a:gd name="T44" fmla="*/ 1 w 25"/>
                  <a:gd name="T45" fmla="*/ 12 h 36"/>
                  <a:gd name="T46" fmla="*/ 1 w 25"/>
                  <a:gd name="T47" fmla="*/ 10 h 36"/>
                  <a:gd name="T48" fmla="*/ 3 w 25"/>
                  <a:gd name="T49" fmla="*/ 7 h 36"/>
                  <a:gd name="T50" fmla="*/ 3 w 25"/>
                  <a:gd name="T51" fmla="*/ 5 h 36"/>
                  <a:gd name="T52" fmla="*/ 5 w 25"/>
                  <a:gd name="T53" fmla="*/ 3 h 36"/>
                  <a:gd name="T54" fmla="*/ 7 w 25"/>
                  <a:gd name="T55" fmla="*/ 2 h 36"/>
                  <a:gd name="T56" fmla="*/ 9 w 25"/>
                  <a:gd name="T57" fmla="*/ 1 h 36"/>
                  <a:gd name="T58" fmla="*/ 11 w 25"/>
                  <a:gd name="T59" fmla="*/ 0 h 36"/>
                  <a:gd name="T60" fmla="*/ 13 w 25"/>
                  <a:gd name="T61" fmla="*/ 0 h 36"/>
                  <a:gd name="T62" fmla="*/ 15 w 25"/>
                  <a:gd name="T63" fmla="*/ 0 h 36"/>
                  <a:gd name="T64" fmla="*/ 17 w 25"/>
                  <a:gd name="T65" fmla="*/ 1 h 36"/>
                  <a:gd name="T66" fmla="*/ 19 w 25"/>
                  <a:gd name="T67" fmla="*/ 2 h 36"/>
                  <a:gd name="T68" fmla="*/ 20 w 25"/>
                  <a:gd name="T69" fmla="*/ 3 h 36"/>
                  <a:gd name="T70" fmla="*/ 22 w 25"/>
                  <a:gd name="T71" fmla="*/ 5 h 36"/>
                  <a:gd name="T72" fmla="*/ 23 w 25"/>
                  <a:gd name="T73" fmla="*/ 7 h 36"/>
                  <a:gd name="T74" fmla="*/ 24 w 25"/>
                  <a:gd name="T75" fmla="*/ 10 h 36"/>
                  <a:gd name="T76" fmla="*/ 25 w 25"/>
                  <a:gd name="T77" fmla="*/ 12 h 36"/>
                  <a:gd name="T78" fmla="*/ 25 w 25"/>
                  <a:gd name="T79" fmla="*/ 15 h 36"/>
                  <a:gd name="T80" fmla="*/ 25 w 25"/>
                  <a:gd name="T81" fmla="*/ 18 h 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5" h="36">
                    <a:moveTo>
                      <a:pt x="25" y="18"/>
                    </a:moveTo>
                    <a:lnTo>
                      <a:pt x="25" y="21"/>
                    </a:lnTo>
                    <a:lnTo>
                      <a:pt x="25" y="24"/>
                    </a:lnTo>
                    <a:lnTo>
                      <a:pt x="24" y="26"/>
                    </a:lnTo>
                    <a:lnTo>
                      <a:pt x="23" y="29"/>
                    </a:lnTo>
                    <a:lnTo>
                      <a:pt x="21" y="31"/>
                    </a:lnTo>
                    <a:lnTo>
                      <a:pt x="20" y="32"/>
                    </a:lnTo>
                    <a:lnTo>
                      <a:pt x="18" y="34"/>
                    </a:lnTo>
                    <a:lnTo>
                      <a:pt x="17" y="3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8" y="35"/>
                    </a:lnTo>
                    <a:lnTo>
                      <a:pt x="7" y="34"/>
                    </a:lnTo>
                    <a:lnTo>
                      <a:pt x="5" y="32"/>
                    </a:lnTo>
                    <a:lnTo>
                      <a:pt x="3" y="31"/>
                    </a:lnTo>
                    <a:lnTo>
                      <a:pt x="2" y="28"/>
                    </a:lnTo>
                    <a:lnTo>
                      <a:pt x="1" y="26"/>
                    </a:lnTo>
                    <a:lnTo>
                      <a:pt x="1" y="23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1"/>
                    </a:lnTo>
                    <a:lnTo>
                      <a:pt x="19" y="2"/>
                    </a:lnTo>
                    <a:lnTo>
                      <a:pt x="20" y="3"/>
                    </a:lnTo>
                    <a:lnTo>
                      <a:pt x="22" y="5"/>
                    </a:lnTo>
                    <a:lnTo>
                      <a:pt x="23" y="7"/>
                    </a:lnTo>
                    <a:lnTo>
                      <a:pt x="24" y="10"/>
                    </a:lnTo>
                    <a:lnTo>
                      <a:pt x="25" y="12"/>
                    </a:lnTo>
                    <a:lnTo>
                      <a:pt x="25" y="15"/>
                    </a:lnTo>
                    <a:lnTo>
                      <a:pt x="25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011" name="Freeform 61"/>
              <p:cNvSpPr>
                <a:spLocks/>
              </p:cNvSpPr>
              <p:nvPr/>
            </p:nvSpPr>
            <p:spPr bwMode="auto">
              <a:xfrm>
                <a:off x="2817" y="1098"/>
                <a:ext cx="15" cy="22"/>
              </a:xfrm>
              <a:custGeom>
                <a:avLst/>
                <a:gdLst>
                  <a:gd name="T0" fmla="*/ 15 w 15"/>
                  <a:gd name="T1" fmla="*/ 11 h 22"/>
                  <a:gd name="T2" fmla="*/ 15 w 15"/>
                  <a:gd name="T3" fmla="*/ 13 h 22"/>
                  <a:gd name="T4" fmla="*/ 14 w 15"/>
                  <a:gd name="T5" fmla="*/ 14 h 22"/>
                  <a:gd name="T6" fmla="*/ 14 w 15"/>
                  <a:gd name="T7" fmla="*/ 16 h 22"/>
                  <a:gd name="T8" fmla="*/ 13 w 15"/>
                  <a:gd name="T9" fmla="*/ 17 h 22"/>
                  <a:gd name="T10" fmla="*/ 12 w 15"/>
                  <a:gd name="T11" fmla="*/ 19 h 22"/>
                  <a:gd name="T12" fmla="*/ 12 w 15"/>
                  <a:gd name="T13" fmla="*/ 20 h 22"/>
                  <a:gd name="T14" fmla="*/ 10 w 15"/>
                  <a:gd name="T15" fmla="*/ 21 h 22"/>
                  <a:gd name="T16" fmla="*/ 10 w 15"/>
                  <a:gd name="T17" fmla="*/ 21 h 22"/>
                  <a:gd name="T18" fmla="*/ 8 w 15"/>
                  <a:gd name="T19" fmla="*/ 22 h 22"/>
                  <a:gd name="T20" fmla="*/ 7 w 15"/>
                  <a:gd name="T21" fmla="*/ 22 h 22"/>
                  <a:gd name="T22" fmla="*/ 6 w 15"/>
                  <a:gd name="T23" fmla="*/ 22 h 22"/>
                  <a:gd name="T24" fmla="*/ 5 w 15"/>
                  <a:gd name="T25" fmla="*/ 21 h 22"/>
                  <a:gd name="T26" fmla="*/ 4 w 15"/>
                  <a:gd name="T27" fmla="*/ 20 h 22"/>
                  <a:gd name="T28" fmla="*/ 2 w 15"/>
                  <a:gd name="T29" fmla="*/ 20 h 22"/>
                  <a:gd name="T30" fmla="*/ 2 w 15"/>
                  <a:gd name="T31" fmla="*/ 18 h 22"/>
                  <a:gd name="T32" fmla="*/ 1 w 15"/>
                  <a:gd name="T33" fmla="*/ 17 h 22"/>
                  <a:gd name="T34" fmla="*/ 0 w 15"/>
                  <a:gd name="T35" fmla="*/ 16 h 22"/>
                  <a:gd name="T36" fmla="*/ 0 w 15"/>
                  <a:gd name="T37" fmla="*/ 14 h 22"/>
                  <a:gd name="T38" fmla="*/ 0 w 15"/>
                  <a:gd name="T39" fmla="*/ 13 h 22"/>
                  <a:gd name="T40" fmla="*/ 0 w 15"/>
                  <a:gd name="T41" fmla="*/ 11 h 22"/>
                  <a:gd name="T42" fmla="*/ 0 w 15"/>
                  <a:gd name="T43" fmla="*/ 9 h 22"/>
                  <a:gd name="T44" fmla="*/ 0 w 15"/>
                  <a:gd name="T45" fmla="*/ 7 h 22"/>
                  <a:gd name="T46" fmla="*/ 0 w 15"/>
                  <a:gd name="T47" fmla="*/ 6 h 22"/>
                  <a:gd name="T48" fmla="*/ 1 w 15"/>
                  <a:gd name="T49" fmla="*/ 4 h 22"/>
                  <a:gd name="T50" fmla="*/ 2 w 15"/>
                  <a:gd name="T51" fmla="*/ 3 h 22"/>
                  <a:gd name="T52" fmla="*/ 3 w 15"/>
                  <a:gd name="T53" fmla="*/ 2 h 22"/>
                  <a:gd name="T54" fmla="*/ 4 w 15"/>
                  <a:gd name="T55" fmla="*/ 1 h 22"/>
                  <a:gd name="T56" fmla="*/ 5 w 15"/>
                  <a:gd name="T57" fmla="*/ 1 h 22"/>
                  <a:gd name="T58" fmla="*/ 6 w 15"/>
                  <a:gd name="T59" fmla="*/ 0 h 22"/>
                  <a:gd name="T60" fmla="*/ 7 w 15"/>
                  <a:gd name="T61" fmla="*/ 0 h 22"/>
                  <a:gd name="T62" fmla="*/ 8 w 15"/>
                  <a:gd name="T63" fmla="*/ 0 h 22"/>
                  <a:gd name="T64" fmla="*/ 10 w 15"/>
                  <a:gd name="T65" fmla="*/ 1 h 22"/>
                  <a:gd name="T66" fmla="*/ 11 w 15"/>
                  <a:gd name="T67" fmla="*/ 1 h 22"/>
                  <a:gd name="T68" fmla="*/ 12 w 15"/>
                  <a:gd name="T69" fmla="*/ 2 h 22"/>
                  <a:gd name="T70" fmla="*/ 13 w 15"/>
                  <a:gd name="T71" fmla="*/ 3 h 22"/>
                  <a:gd name="T72" fmla="*/ 14 w 15"/>
                  <a:gd name="T73" fmla="*/ 5 h 22"/>
                  <a:gd name="T74" fmla="*/ 14 w 15"/>
                  <a:gd name="T75" fmla="*/ 6 h 22"/>
                  <a:gd name="T76" fmla="*/ 14 w 15"/>
                  <a:gd name="T77" fmla="*/ 8 h 22"/>
                  <a:gd name="T78" fmla="*/ 15 w 15"/>
                  <a:gd name="T79" fmla="*/ 9 h 22"/>
                  <a:gd name="T80" fmla="*/ 15 w 15"/>
                  <a:gd name="T81" fmla="*/ 11 h 2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5" h="22">
                    <a:moveTo>
                      <a:pt x="15" y="11"/>
                    </a:moveTo>
                    <a:lnTo>
                      <a:pt x="15" y="13"/>
                    </a:lnTo>
                    <a:lnTo>
                      <a:pt x="14" y="14"/>
                    </a:lnTo>
                    <a:lnTo>
                      <a:pt x="14" y="16"/>
                    </a:lnTo>
                    <a:lnTo>
                      <a:pt x="13" y="17"/>
                    </a:lnTo>
                    <a:lnTo>
                      <a:pt x="12" y="19"/>
                    </a:lnTo>
                    <a:lnTo>
                      <a:pt x="12" y="20"/>
                    </a:lnTo>
                    <a:lnTo>
                      <a:pt x="10" y="21"/>
                    </a:lnTo>
                    <a:lnTo>
                      <a:pt x="8" y="22"/>
                    </a:lnTo>
                    <a:lnTo>
                      <a:pt x="7" y="22"/>
                    </a:lnTo>
                    <a:lnTo>
                      <a:pt x="6" y="22"/>
                    </a:lnTo>
                    <a:lnTo>
                      <a:pt x="5" y="21"/>
                    </a:lnTo>
                    <a:lnTo>
                      <a:pt x="4" y="20"/>
                    </a:lnTo>
                    <a:lnTo>
                      <a:pt x="2" y="20"/>
                    </a:lnTo>
                    <a:lnTo>
                      <a:pt x="2" y="18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5" y="9"/>
                    </a:lnTo>
                    <a:lnTo>
                      <a:pt x="15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012" name="Freeform 62"/>
              <p:cNvSpPr>
                <a:spLocks/>
              </p:cNvSpPr>
              <p:nvPr/>
            </p:nvSpPr>
            <p:spPr bwMode="auto">
              <a:xfrm>
                <a:off x="2841" y="1090"/>
                <a:ext cx="26" cy="36"/>
              </a:xfrm>
              <a:custGeom>
                <a:avLst/>
                <a:gdLst>
                  <a:gd name="T0" fmla="*/ 26 w 26"/>
                  <a:gd name="T1" fmla="*/ 18 h 36"/>
                  <a:gd name="T2" fmla="*/ 26 w 26"/>
                  <a:gd name="T3" fmla="*/ 18 h 36"/>
                  <a:gd name="T4" fmla="*/ 26 w 26"/>
                  <a:gd name="T5" fmla="*/ 21 h 36"/>
                  <a:gd name="T6" fmla="*/ 25 w 26"/>
                  <a:gd name="T7" fmla="*/ 24 h 36"/>
                  <a:gd name="T8" fmla="*/ 24 w 26"/>
                  <a:gd name="T9" fmla="*/ 26 h 36"/>
                  <a:gd name="T10" fmla="*/ 23 w 26"/>
                  <a:gd name="T11" fmla="*/ 29 h 36"/>
                  <a:gd name="T12" fmla="*/ 22 w 26"/>
                  <a:gd name="T13" fmla="*/ 31 h 36"/>
                  <a:gd name="T14" fmla="*/ 20 w 26"/>
                  <a:gd name="T15" fmla="*/ 32 h 36"/>
                  <a:gd name="T16" fmla="*/ 18 w 26"/>
                  <a:gd name="T17" fmla="*/ 34 h 36"/>
                  <a:gd name="T18" fmla="*/ 17 w 26"/>
                  <a:gd name="T19" fmla="*/ 35 h 36"/>
                  <a:gd name="T20" fmla="*/ 15 w 26"/>
                  <a:gd name="T21" fmla="*/ 36 h 36"/>
                  <a:gd name="T22" fmla="*/ 13 w 26"/>
                  <a:gd name="T23" fmla="*/ 36 h 36"/>
                  <a:gd name="T24" fmla="*/ 13 w 26"/>
                  <a:gd name="T25" fmla="*/ 36 h 36"/>
                  <a:gd name="T26" fmla="*/ 10 w 26"/>
                  <a:gd name="T27" fmla="*/ 36 h 36"/>
                  <a:gd name="T28" fmla="*/ 8 w 26"/>
                  <a:gd name="T29" fmla="*/ 35 h 36"/>
                  <a:gd name="T30" fmla="*/ 7 w 26"/>
                  <a:gd name="T31" fmla="*/ 34 h 36"/>
                  <a:gd name="T32" fmla="*/ 5 w 26"/>
                  <a:gd name="T33" fmla="*/ 32 h 36"/>
                  <a:gd name="T34" fmla="*/ 4 w 26"/>
                  <a:gd name="T35" fmla="*/ 31 h 36"/>
                  <a:gd name="T36" fmla="*/ 2 w 26"/>
                  <a:gd name="T37" fmla="*/ 28 h 36"/>
                  <a:gd name="T38" fmla="*/ 2 w 26"/>
                  <a:gd name="T39" fmla="*/ 26 h 36"/>
                  <a:gd name="T40" fmla="*/ 1 w 26"/>
                  <a:gd name="T41" fmla="*/ 24 h 36"/>
                  <a:gd name="T42" fmla="*/ 0 w 26"/>
                  <a:gd name="T43" fmla="*/ 21 h 36"/>
                  <a:gd name="T44" fmla="*/ 0 w 26"/>
                  <a:gd name="T45" fmla="*/ 18 h 36"/>
                  <a:gd name="T46" fmla="*/ 0 w 26"/>
                  <a:gd name="T47" fmla="*/ 18 h 36"/>
                  <a:gd name="T48" fmla="*/ 0 w 26"/>
                  <a:gd name="T49" fmla="*/ 15 h 36"/>
                  <a:gd name="T50" fmla="*/ 1 w 26"/>
                  <a:gd name="T51" fmla="*/ 12 h 36"/>
                  <a:gd name="T52" fmla="*/ 2 w 26"/>
                  <a:gd name="T53" fmla="*/ 10 h 36"/>
                  <a:gd name="T54" fmla="*/ 3 w 26"/>
                  <a:gd name="T55" fmla="*/ 8 h 36"/>
                  <a:gd name="T56" fmla="*/ 4 w 26"/>
                  <a:gd name="T57" fmla="*/ 5 h 36"/>
                  <a:gd name="T58" fmla="*/ 6 w 26"/>
                  <a:gd name="T59" fmla="*/ 4 h 36"/>
                  <a:gd name="T60" fmla="*/ 7 w 26"/>
                  <a:gd name="T61" fmla="*/ 2 h 36"/>
                  <a:gd name="T62" fmla="*/ 9 w 26"/>
                  <a:gd name="T63" fmla="*/ 1 h 36"/>
                  <a:gd name="T64" fmla="*/ 11 w 26"/>
                  <a:gd name="T65" fmla="*/ 0 h 36"/>
                  <a:gd name="T66" fmla="*/ 13 w 26"/>
                  <a:gd name="T67" fmla="*/ 0 h 36"/>
                  <a:gd name="T68" fmla="*/ 13 w 26"/>
                  <a:gd name="T69" fmla="*/ 0 h 36"/>
                  <a:gd name="T70" fmla="*/ 15 w 26"/>
                  <a:gd name="T71" fmla="*/ 0 h 36"/>
                  <a:gd name="T72" fmla="*/ 17 w 26"/>
                  <a:gd name="T73" fmla="*/ 1 h 36"/>
                  <a:gd name="T74" fmla="*/ 19 w 26"/>
                  <a:gd name="T75" fmla="*/ 2 h 36"/>
                  <a:gd name="T76" fmla="*/ 20 w 26"/>
                  <a:gd name="T77" fmla="*/ 4 h 36"/>
                  <a:gd name="T78" fmla="*/ 22 w 26"/>
                  <a:gd name="T79" fmla="*/ 6 h 36"/>
                  <a:gd name="T80" fmla="*/ 23 w 26"/>
                  <a:gd name="T81" fmla="*/ 8 h 36"/>
                  <a:gd name="T82" fmla="*/ 24 w 26"/>
                  <a:gd name="T83" fmla="*/ 10 h 36"/>
                  <a:gd name="T84" fmla="*/ 25 w 26"/>
                  <a:gd name="T85" fmla="*/ 12 h 36"/>
                  <a:gd name="T86" fmla="*/ 26 w 26"/>
                  <a:gd name="T87" fmla="*/ 15 h 36"/>
                  <a:gd name="T88" fmla="*/ 26 w 26"/>
                  <a:gd name="T89" fmla="*/ 18 h 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6" h="36">
                    <a:moveTo>
                      <a:pt x="26" y="18"/>
                    </a:moveTo>
                    <a:lnTo>
                      <a:pt x="26" y="18"/>
                    </a:lnTo>
                    <a:lnTo>
                      <a:pt x="26" y="21"/>
                    </a:lnTo>
                    <a:lnTo>
                      <a:pt x="25" y="24"/>
                    </a:lnTo>
                    <a:lnTo>
                      <a:pt x="24" y="26"/>
                    </a:lnTo>
                    <a:lnTo>
                      <a:pt x="23" y="29"/>
                    </a:lnTo>
                    <a:lnTo>
                      <a:pt x="22" y="31"/>
                    </a:lnTo>
                    <a:lnTo>
                      <a:pt x="20" y="32"/>
                    </a:lnTo>
                    <a:lnTo>
                      <a:pt x="18" y="34"/>
                    </a:lnTo>
                    <a:lnTo>
                      <a:pt x="17" y="3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8" y="35"/>
                    </a:lnTo>
                    <a:lnTo>
                      <a:pt x="7" y="34"/>
                    </a:lnTo>
                    <a:lnTo>
                      <a:pt x="5" y="32"/>
                    </a:lnTo>
                    <a:lnTo>
                      <a:pt x="4" y="31"/>
                    </a:lnTo>
                    <a:lnTo>
                      <a:pt x="2" y="28"/>
                    </a:lnTo>
                    <a:lnTo>
                      <a:pt x="2" y="26"/>
                    </a:lnTo>
                    <a:lnTo>
                      <a:pt x="1" y="24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1" y="12"/>
                    </a:lnTo>
                    <a:lnTo>
                      <a:pt x="2" y="10"/>
                    </a:lnTo>
                    <a:lnTo>
                      <a:pt x="3" y="8"/>
                    </a:lnTo>
                    <a:lnTo>
                      <a:pt x="4" y="5"/>
                    </a:lnTo>
                    <a:lnTo>
                      <a:pt x="6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1"/>
                    </a:lnTo>
                    <a:lnTo>
                      <a:pt x="19" y="2"/>
                    </a:lnTo>
                    <a:lnTo>
                      <a:pt x="20" y="4"/>
                    </a:lnTo>
                    <a:lnTo>
                      <a:pt x="22" y="6"/>
                    </a:lnTo>
                    <a:lnTo>
                      <a:pt x="23" y="8"/>
                    </a:lnTo>
                    <a:lnTo>
                      <a:pt x="24" y="10"/>
                    </a:lnTo>
                    <a:lnTo>
                      <a:pt x="25" y="12"/>
                    </a:lnTo>
                    <a:lnTo>
                      <a:pt x="26" y="15"/>
                    </a:lnTo>
                    <a:lnTo>
                      <a:pt x="26" y="18"/>
                    </a:ln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013" name="Freeform 63"/>
              <p:cNvSpPr>
                <a:spLocks/>
              </p:cNvSpPr>
              <p:nvPr/>
            </p:nvSpPr>
            <p:spPr bwMode="auto">
              <a:xfrm>
                <a:off x="2816" y="1097"/>
                <a:ext cx="15" cy="22"/>
              </a:xfrm>
              <a:custGeom>
                <a:avLst/>
                <a:gdLst>
                  <a:gd name="T0" fmla="*/ 15 w 15"/>
                  <a:gd name="T1" fmla="*/ 11 h 22"/>
                  <a:gd name="T2" fmla="*/ 15 w 15"/>
                  <a:gd name="T3" fmla="*/ 11 h 22"/>
                  <a:gd name="T4" fmla="*/ 15 w 15"/>
                  <a:gd name="T5" fmla="*/ 13 h 22"/>
                  <a:gd name="T6" fmla="*/ 15 w 15"/>
                  <a:gd name="T7" fmla="*/ 15 h 22"/>
                  <a:gd name="T8" fmla="*/ 14 w 15"/>
                  <a:gd name="T9" fmla="*/ 16 h 22"/>
                  <a:gd name="T10" fmla="*/ 13 w 15"/>
                  <a:gd name="T11" fmla="*/ 17 h 22"/>
                  <a:gd name="T12" fmla="*/ 13 w 15"/>
                  <a:gd name="T13" fmla="*/ 19 h 22"/>
                  <a:gd name="T14" fmla="*/ 12 w 15"/>
                  <a:gd name="T15" fmla="*/ 20 h 22"/>
                  <a:gd name="T16" fmla="*/ 11 w 15"/>
                  <a:gd name="T17" fmla="*/ 21 h 22"/>
                  <a:gd name="T18" fmla="*/ 10 w 15"/>
                  <a:gd name="T19" fmla="*/ 21 h 22"/>
                  <a:gd name="T20" fmla="*/ 9 w 15"/>
                  <a:gd name="T21" fmla="*/ 22 h 22"/>
                  <a:gd name="T22" fmla="*/ 7 w 15"/>
                  <a:gd name="T23" fmla="*/ 22 h 22"/>
                  <a:gd name="T24" fmla="*/ 7 w 15"/>
                  <a:gd name="T25" fmla="*/ 22 h 22"/>
                  <a:gd name="T26" fmla="*/ 6 w 15"/>
                  <a:gd name="T27" fmla="*/ 22 h 22"/>
                  <a:gd name="T28" fmla="*/ 5 w 15"/>
                  <a:gd name="T29" fmla="*/ 21 h 22"/>
                  <a:gd name="T30" fmla="*/ 4 w 15"/>
                  <a:gd name="T31" fmla="*/ 21 h 22"/>
                  <a:gd name="T32" fmla="*/ 3 w 15"/>
                  <a:gd name="T33" fmla="*/ 20 h 22"/>
                  <a:gd name="T34" fmla="*/ 2 w 15"/>
                  <a:gd name="T35" fmla="*/ 19 h 22"/>
                  <a:gd name="T36" fmla="*/ 1 w 15"/>
                  <a:gd name="T37" fmla="*/ 17 h 22"/>
                  <a:gd name="T38" fmla="*/ 1 w 15"/>
                  <a:gd name="T39" fmla="*/ 16 h 22"/>
                  <a:gd name="T40" fmla="*/ 0 w 15"/>
                  <a:gd name="T41" fmla="*/ 15 h 22"/>
                  <a:gd name="T42" fmla="*/ 0 w 15"/>
                  <a:gd name="T43" fmla="*/ 13 h 22"/>
                  <a:gd name="T44" fmla="*/ 0 w 15"/>
                  <a:gd name="T45" fmla="*/ 11 h 22"/>
                  <a:gd name="T46" fmla="*/ 0 w 15"/>
                  <a:gd name="T47" fmla="*/ 11 h 22"/>
                  <a:gd name="T48" fmla="*/ 0 w 15"/>
                  <a:gd name="T49" fmla="*/ 9 h 22"/>
                  <a:gd name="T50" fmla="*/ 0 w 15"/>
                  <a:gd name="T51" fmla="*/ 7 h 22"/>
                  <a:gd name="T52" fmla="*/ 1 w 15"/>
                  <a:gd name="T53" fmla="*/ 6 h 22"/>
                  <a:gd name="T54" fmla="*/ 1 w 15"/>
                  <a:gd name="T55" fmla="*/ 5 h 22"/>
                  <a:gd name="T56" fmla="*/ 2 w 15"/>
                  <a:gd name="T57" fmla="*/ 3 h 22"/>
                  <a:gd name="T58" fmla="*/ 3 w 15"/>
                  <a:gd name="T59" fmla="*/ 2 h 22"/>
                  <a:gd name="T60" fmla="*/ 4 w 15"/>
                  <a:gd name="T61" fmla="*/ 1 h 22"/>
                  <a:gd name="T62" fmla="*/ 5 w 15"/>
                  <a:gd name="T63" fmla="*/ 1 h 22"/>
                  <a:gd name="T64" fmla="*/ 7 w 15"/>
                  <a:gd name="T65" fmla="*/ 1 h 22"/>
                  <a:gd name="T66" fmla="*/ 7 w 15"/>
                  <a:gd name="T67" fmla="*/ 0 h 22"/>
                  <a:gd name="T68" fmla="*/ 7 w 15"/>
                  <a:gd name="T69" fmla="*/ 0 h 22"/>
                  <a:gd name="T70" fmla="*/ 9 w 15"/>
                  <a:gd name="T71" fmla="*/ 1 h 22"/>
                  <a:gd name="T72" fmla="*/ 10 w 15"/>
                  <a:gd name="T73" fmla="*/ 1 h 22"/>
                  <a:gd name="T74" fmla="*/ 11 w 15"/>
                  <a:gd name="T75" fmla="*/ 1 h 22"/>
                  <a:gd name="T76" fmla="*/ 12 w 15"/>
                  <a:gd name="T77" fmla="*/ 3 h 22"/>
                  <a:gd name="T78" fmla="*/ 13 w 15"/>
                  <a:gd name="T79" fmla="*/ 3 h 22"/>
                  <a:gd name="T80" fmla="*/ 14 w 15"/>
                  <a:gd name="T81" fmla="*/ 5 h 22"/>
                  <a:gd name="T82" fmla="*/ 15 w 15"/>
                  <a:gd name="T83" fmla="*/ 6 h 22"/>
                  <a:gd name="T84" fmla="*/ 15 w 15"/>
                  <a:gd name="T85" fmla="*/ 8 h 22"/>
                  <a:gd name="T86" fmla="*/ 15 w 15"/>
                  <a:gd name="T87" fmla="*/ 9 h 22"/>
                  <a:gd name="T88" fmla="*/ 15 w 15"/>
                  <a:gd name="T89" fmla="*/ 11 h 2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5" h="22">
                    <a:moveTo>
                      <a:pt x="15" y="11"/>
                    </a:moveTo>
                    <a:lnTo>
                      <a:pt x="15" y="11"/>
                    </a:lnTo>
                    <a:lnTo>
                      <a:pt x="15" y="13"/>
                    </a:lnTo>
                    <a:lnTo>
                      <a:pt x="15" y="15"/>
                    </a:lnTo>
                    <a:lnTo>
                      <a:pt x="14" y="16"/>
                    </a:lnTo>
                    <a:lnTo>
                      <a:pt x="13" y="17"/>
                    </a:lnTo>
                    <a:lnTo>
                      <a:pt x="13" y="19"/>
                    </a:lnTo>
                    <a:lnTo>
                      <a:pt x="12" y="20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2"/>
                    </a:lnTo>
                    <a:lnTo>
                      <a:pt x="7" y="22"/>
                    </a:lnTo>
                    <a:lnTo>
                      <a:pt x="6" y="22"/>
                    </a:lnTo>
                    <a:lnTo>
                      <a:pt x="5" y="21"/>
                    </a:lnTo>
                    <a:lnTo>
                      <a:pt x="4" y="21"/>
                    </a:lnTo>
                    <a:lnTo>
                      <a:pt x="3" y="20"/>
                    </a:lnTo>
                    <a:lnTo>
                      <a:pt x="2" y="19"/>
                    </a:lnTo>
                    <a:lnTo>
                      <a:pt x="1" y="17"/>
                    </a:lnTo>
                    <a:lnTo>
                      <a:pt x="1" y="16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5" y="11"/>
                    </a:ln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727" name="Line 64"/>
              <p:cNvSpPr>
                <a:spLocks noChangeShapeType="1"/>
              </p:cNvSpPr>
              <p:nvPr/>
            </p:nvSpPr>
            <p:spPr bwMode="auto">
              <a:xfrm flipH="1">
                <a:off x="2966" y="1108"/>
                <a:ext cx="96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75015" name="Freeform 65"/>
              <p:cNvSpPr>
                <a:spLocks/>
              </p:cNvSpPr>
              <p:nvPr/>
            </p:nvSpPr>
            <p:spPr bwMode="auto">
              <a:xfrm>
                <a:off x="2957" y="1095"/>
                <a:ext cx="10" cy="31"/>
              </a:xfrm>
              <a:custGeom>
                <a:avLst/>
                <a:gdLst>
                  <a:gd name="T0" fmla="*/ 10 w 10"/>
                  <a:gd name="T1" fmla="*/ 3 h 31"/>
                  <a:gd name="T2" fmla="*/ 10 w 10"/>
                  <a:gd name="T3" fmla="*/ 27 h 31"/>
                  <a:gd name="T4" fmla="*/ 10 w 10"/>
                  <a:gd name="T5" fmla="*/ 28 h 31"/>
                  <a:gd name="T6" fmla="*/ 10 w 10"/>
                  <a:gd name="T7" fmla="*/ 29 h 31"/>
                  <a:gd name="T8" fmla="*/ 10 w 10"/>
                  <a:gd name="T9" fmla="*/ 29 h 31"/>
                  <a:gd name="T10" fmla="*/ 10 w 10"/>
                  <a:gd name="T11" fmla="*/ 30 h 31"/>
                  <a:gd name="T12" fmla="*/ 9 w 10"/>
                  <a:gd name="T13" fmla="*/ 30 h 31"/>
                  <a:gd name="T14" fmla="*/ 8 w 10"/>
                  <a:gd name="T15" fmla="*/ 31 h 31"/>
                  <a:gd name="T16" fmla="*/ 8 w 10"/>
                  <a:gd name="T17" fmla="*/ 31 h 31"/>
                  <a:gd name="T18" fmla="*/ 7 w 10"/>
                  <a:gd name="T19" fmla="*/ 31 h 31"/>
                  <a:gd name="T20" fmla="*/ 6 w 10"/>
                  <a:gd name="T21" fmla="*/ 31 h 31"/>
                  <a:gd name="T22" fmla="*/ 5 w 10"/>
                  <a:gd name="T23" fmla="*/ 31 h 31"/>
                  <a:gd name="T24" fmla="*/ 4 w 10"/>
                  <a:gd name="T25" fmla="*/ 31 h 31"/>
                  <a:gd name="T26" fmla="*/ 4 w 10"/>
                  <a:gd name="T27" fmla="*/ 31 h 31"/>
                  <a:gd name="T28" fmla="*/ 3 w 10"/>
                  <a:gd name="T29" fmla="*/ 31 h 31"/>
                  <a:gd name="T30" fmla="*/ 2 w 10"/>
                  <a:gd name="T31" fmla="*/ 31 h 31"/>
                  <a:gd name="T32" fmla="*/ 2 w 10"/>
                  <a:gd name="T33" fmla="*/ 30 h 31"/>
                  <a:gd name="T34" fmla="*/ 1 w 10"/>
                  <a:gd name="T35" fmla="*/ 30 h 31"/>
                  <a:gd name="T36" fmla="*/ 0 w 10"/>
                  <a:gd name="T37" fmla="*/ 29 h 31"/>
                  <a:gd name="T38" fmla="*/ 0 w 10"/>
                  <a:gd name="T39" fmla="*/ 28 h 31"/>
                  <a:gd name="T40" fmla="*/ 0 w 10"/>
                  <a:gd name="T41" fmla="*/ 28 h 31"/>
                  <a:gd name="T42" fmla="*/ 0 w 10"/>
                  <a:gd name="T43" fmla="*/ 27 h 31"/>
                  <a:gd name="T44" fmla="*/ 0 w 10"/>
                  <a:gd name="T45" fmla="*/ 6 h 31"/>
                  <a:gd name="T46" fmla="*/ 0 w 10"/>
                  <a:gd name="T47" fmla="*/ 5 h 31"/>
                  <a:gd name="T48" fmla="*/ 0 w 10"/>
                  <a:gd name="T49" fmla="*/ 4 h 31"/>
                  <a:gd name="T50" fmla="*/ 0 w 10"/>
                  <a:gd name="T51" fmla="*/ 3 h 31"/>
                  <a:gd name="T52" fmla="*/ 0 w 10"/>
                  <a:gd name="T53" fmla="*/ 3 h 31"/>
                  <a:gd name="T54" fmla="*/ 1 w 10"/>
                  <a:gd name="T55" fmla="*/ 2 h 31"/>
                  <a:gd name="T56" fmla="*/ 1 w 10"/>
                  <a:gd name="T57" fmla="*/ 1 h 31"/>
                  <a:gd name="T58" fmla="*/ 2 w 10"/>
                  <a:gd name="T59" fmla="*/ 1 h 31"/>
                  <a:gd name="T60" fmla="*/ 2 w 10"/>
                  <a:gd name="T61" fmla="*/ 0 h 31"/>
                  <a:gd name="T62" fmla="*/ 4 w 10"/>
                  <a:gd name="T63" fmla="*/ 0 h 31"/>
                  <a:gd name="T64" fmla="*/ 4 w 10"/>
                  <a:gd name="T65" fmla="*/ 0 h 31"/>
                  <a:gd name="T66" fmla="*/ 5 w 10"/>
                  <a:gd name="T67" fmla="*/ 0 h 31"/>
                  <a:gd name="T68" fmla="*/ 6 w 10"/>
                  <a:gd name="T69" fmla="*/ 0 h 31"/>
                  <a:gd name="T70" fmla="*/ 7 w 10"/>
                  <a:gd name="T71" fmla="*/ 0 h 31"/>
                  <a:gd name="T72" fmla="*/ 8 w 10"/>
                  <a:gd name="T73" fmla="*/ 0 h 31"/>
                  <a:gd name="T74" fmla="*/ 8 w 10"/>
                  <a:gd name="T75" fmla="*/ 1 h 31"/>
                  <a:gd name="T76" fmla="*/ 9 w 10"/>
                  <a:gd name="T77" fmla="*/ 1 h 31"/>
                  <a:gd name="T78" fmla="*/ 9 w 10"/>
                  <a:gd name="T79" fmla="*/ 2 h 31"/>
                  <a:gd name="T80" fmla="*/ 10 w 10"/>
                  <a:gd name="T81" fmla="*/ 2 h 31"/>
                  <a:gd name="T82" fmla="*/ 10 w 10"/>
                  <a:gd name="T83" fmla="*/ 3 h 31"/>
                  <a:gd name="T84" fmla="*/ 10 w 10"/>
                  <a:gd name="T85" fmla="*/ 3 h 3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" h="31">
                    <a:moveTo>
                      <a:pt x="10" y="3"/>
                    </a:moveTo>
                    <a:lnTo>
                      <a:pt x="10" y="27"/>
                    </a:lnTo>
                    <a:lnTo>
                      <a:pt x="10" y="28"/>
                    </a:lnTo>
                    <a:lnTo>
                      <a:pt x="10" y="29"/>
                    </a:lnTo>
                    <a:lnTo>
                      <a:pt x="10" y="30"/>
                    </a:lnTo>
                    <a:lnTo>
                      <a:pt x="9" y="30"/>
                    </a:lnTo>
                    <a:lnTo>
                      <a:pt x="8" y="31"/>
                    </a:lnTo>
                    <a:lnTo>
                      <a:pt x="7" y="31"/>
                    </a:lnTo>
                    <a:lnTo>
                      <a:pt x="6" y="31"/>
                    </a:lnTo>
                    <a:lnTo>
                      <a:pt x="5" y="31"/>
                    </a:lnTo>
                    <a:lnTo>
                      <a:pt x="4" y="31"/>
                    </a:lnTo>
                    <a:lnTo>
                      <a:pt x="3" y="31"/>
                    </a:lnTo>
                    <a:lnTo>
                      <a:pt x="2" y="31"/>
                    </a:lnTo>
                    <a:lnTo>
                      <a:pt x="2" y="30"/>
                    </a:lnTo>
                    <a:lnTo>
                      <a:pt x="1" y="30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016" name="Freeform 66"/>
              <p:cNvSpPr>
                <a:spLocks/>
              </p:cNvSpPr>
              <p:nvPr/>
            </p:nvSpPr>
            <p:spPr bwMode="auto">
              <a:xfrm>
                <a:off x="2967" y="1106"/>
                <a:ext cx="11" cy="5"/>
              </a:xfrm>
              <a:custGeom>
                <a:avLst/>
                <a:gdLst>
                  <a:gd name="T0" fmla="*/ 0 w 11"/>
                  <a:gd name="T1" fmla="*/ 5 h 5"/>
                  <a:gd name="T2" fmla="*/ 0 w 11"/>
                  <a:gd name="T3" fmla="*/ 0 h 5"/>
                  <a:gd name="T4" fmla="*/ 1 w 11"/>
                  <a:gd name="T5" fmla="*/ 1 h 5"/>
                  <a:gd name="T6" fmla="*/ 2 w 11"/>
                  <a:gd name="T7" fmla="*/ 1 h 5"/>
                  <a:gd name="T8" fmla="*/ 3 w 11"/>
                  <a:gd name="T9" fmla="*/ 1 h 5"/>
                  <a:gd name="T10" fmla="*/ 4 w 11"/>
                  <a:gd name="T11" fmla="*/ 1 h 5"/>
                  <a:gd name="T12" fmla="*/ 6 w 11"/>
                  <a:gd name="T13" fmla="*/ 1 h 5"/>
                  <a:gd name="T14" fmla="*/ 7 w 11"/>
                  <a:gd name="T15" fmla="*/ 1 h 5"/>
                  <a:gd name="T16" fmla="*/ 8 w 11"/>
                  <a:gd name="T17" fmla="*/ 1 h 5"/>
                  <a:gd name="T18" fmla="*/ 10 w 11"/>
                  <a:gd name="T19" fmla="*/ 1 h 5"/>
                  <a:gd name="T20" fmla="*/ 10 w 11"/>
                  <a:gd name="T21" fmla="*/ 1 h 5"/>
                  <a:gd name="T22" fmla="*/ 11 w 11"/>
                  <a:gd name="T23" fmla="*/ 1 h 5"/>
                  <a:gd name="T24" fmla="*/ 11 w 11"/>
                  <a:gd name="T25" fmla="*/ 2 h 5"/>
                  <a:gd name="T26" fmla="*/ 11 w 11"/>
                  <a:gd name="T27" fmla="*/ 2 h 5"/>
                  <a:gd name="T28" fmla="*/ 11 w 11"/>
                  <a:gd name="T29" fmla="*/ 2 h 5"/>
                  <a:gd name="T30" fmla="*/ 11 w 11"/>
                  <a:gd name="T31" fmla="*/ 3 h 5"/>
                  <a:gd name="T32" fmla="*/ 11 w 11"/>
                  <a:gd name="T33" fmla="*/ 3 h 5"/>
                  <a:gd name="T34" fmla="*/ 11 w 11"/>
                  <a:gd name="T35" fmla="*/ 4 h 5"/>
                  <a:gd name="T36" fmla="*/ 11 w 11"/>
                  <a:gd name="T37" fmla="*/ 4 h 5"/>
                  <a:gd name="T38" fmla="*/ 10 w 11"/>
                  <a:gd name="T39" fmla="*/ 4 h 5"/>
                  <a:gd name="T40" fmla="*/ 9 w 11"/>
                  <a:gd name="T41" fmla="*/ 4 h 5"/>
                  <a:gd name="T42" fmla="*/ 8 w 11"/>
                  <a:gd name="T43" fmla="*/ 4 h 5"/>
                  <a:gd name="T44" fmla="*/ 7 w 11"/>
                  <a:gd name="T45" fmla="*/ 5 h 5"/>
                  <a:gd name="T46" fmla="*/ 6 w 11"/>
                  <a:gd name="T47" fmla="*/ 5 h 5"/>
                  <a:gd name="T48" fmla="*/ 5 w 11"/>
                  <a:gd name="T49" fmla="*/ 5 h 5"/>
                  <a:gd name="T50" fmla="*/ 4 w 11"/>
                  <a:gd name="T51" fmla="*/ 5 h 5"/>
                  <a:gd name="T52" fmla="*/ 3 w 11"/>
                  <a:gd name="T53" fmla="*/ 5 h 5"/>
                  <a:gd name="T54" fmla="*/ 2 w 11"/>
                  <a:gd name="T55" fmla="*/ 5 h 5"/>
                  <a:gd name="T56" fmla="*/ 1 w 11"/>
                  <a:gd name="T57" fmla="*/ 5 h 5"/>
                  <a:gd name="T58" fmla="*/ 0 w 11"/>
                  <a:gd name="T59" fmla="*/ 5 h 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1" h="5">
                    <a:moveTo>
                      <a:pt x="0" y="5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017" name="Freeform 67"/>
              <p:cNvSpPr>
                <a:spLocks/>
              </p:cNvSpPr>
              <p:nvPr/>
            </p:nvSpPr>
            <p:spPr bwMode="auto">
              <a:xfrm>
                <a:off x="2956" y="1094"/>
                <a:ext cx="10" cy="32"/>
              </a:xfrm>
              <a:custGeom>
                <a:avLst/>
                <a:gdLst>
                  <a:gd name="T0" fmla="*/ 10 w 10"/>
                  <a:gd name="T1" fmla="*/ 4 h 32"/>
                  <a:gd name="T2" fmla="*/ 10 w 10"/>
                  <a:gd name="T3" fmla="*/ 4 h 32"/>
                  <a:gd name="T4" fmla="*/ 10 w 10"/>
                  <a:gd name="T5" fmla="*/ 27 h 32"/>
                  <a:gd name="T6" fmla="*/ 10 w 10"/>
                  <a:gd name="T7" fmla="*/ 28 h 32"/>
                  <a:gd name="T8" fmla="*/ 10 w 10"/>
                  <a:gd name="T9" fmla="*/ 29 h 32"/>
                  <a:gd name="T10" fmla="*/ 10 w 10"/>
                  <a:gd name="T11" fmla="*/ 30 h 32"/>
                  <a:gd name="T12" fmla="*/ 10 w 10"/>
                  <a:gd name="T13" fmla="*/ 30 h 32"/>
                  <a:gd name="T14" fmla="*/ 9 w 10"/>
                  <a:gd name="T15" fmla="*/ 30 h 32"/>
                  <a:gd name="T16" fmla="*/ 8 w 10"/>
                  <a:gd name="T17" fmla="*/ 31 h 32"/>
                  <a:gd name="T18" fmla="*/ 8 w 10"/>
                  <a:gd name="T19" fmla="*/ 31 h 32"/>
                  <a:gd name="T20" fmla="*/ 7 w 10"/>
                  <a:gd name="T21" fmla="*/ 32 h 32"/>
                  <a:gd name="T22" fmla="*/ 6 w 10"/>
                  <a:gd name="T23" fmla="*/ 32 h 32"/>
                  <a:gd name="T24" fmla="*/ 5 w 10"/>
                  <a:gd name="T25" fmla="*/ 32 h 32"/>
                  <a:gd name="T26" fmla="*/ 5 w 10"/>
                  <a:gd name="T27" fmla="*/ 32 h 32"/>
                  <a:gd name="T28" fmla="*/ 5 w 10"/>
                  <a:gd name="T29" fmla="*/ 32 h 32"/>
                  <a:gd name="T30" fmla="*/ 4 w 10"/>
                  <a:gd name="T31" fmla="*/ 31 h 32"/>
                  <a:gd name="T32" fmla="*/ 3 w 10"/>
                  <a:gd name="T33" fmla="*/ 31 h 32"/>
                  <a:gd name="T34" fmla="*/ 2 w 10"/>
                  <a:gd name="T35" fmla="*/ 31 h 32"/>
                  <a:gd name="T36" fmla="*/ 2 w 10"/>
                  <a:gd name="T37" fmla="*/ 30 h 32"/>
                  <a:gd name="T38" fmla="*/ 1 w 10"/>
                  <a:gd name="T39" fmla="*/ 30 h 32"/>
                  <a:gd name="T40" fmla="*/ 1 w 10"/>
                  <a:gd name="T41" fmla="*/ 29 h 32"/>
                  <a:gd name="T42" fmla="*/ 0 w 10"/>
                  <a:gd name="T43" fmla="*/ 28 h 32"/>
                  <a:gd name="T44" fmla="*/ 0 w 10"/>
                  <a:gd name="T45" fmla="*/ 28 h 32"/>
                  <a:gd name="T46" fmla="*/ 0 w 10"/>
                  <a:gd name="T47" fmla="*/ 27 h 32"/>
                  <a:gd name="T48" fmla="*/ 0 w 10"/>
                  <a:gd name="T49" fmla="*/ 27 h 32"/>
                  <a:gd name="T50" fmla="*/ 0 w 10"/>
                  <a:gd name="T51" fmla="*/ 6 h 32"/>
                  <a:gd name="T52" fmla="*/ 0 w 10"/>
                  <a:gd name="T53" fmla="*/ 5 h 32"/>
                  <a:gd name="T54" fmla="*/ 0 w 10"/>
                  <a:gd name="T55" fmla="*/ 4 h 32"/>
                  <a:gd name="T56" fmla="*/ 0 w 10"/>
                  <a:gd name="T57" fmla="*/ 4 h 32"/>
                  <a:gd name="T58" fmla="*/ 0 w 10"/>
                  <a:gd name="T59" fmla="*/ 3 h 32"/>
                  <a:gd name="T60" fmla="*/ 1 w 10"/>
                  <a:gd name="T61" fmla="*/ 2 h 32"/>
                  <a:gd name="T62" fmla="*/ 1 w 10"/>
                  <a:gd name="T63" fmla="*/ 2 h 32"/>
                  <a:gd name="T64" fmla="*/ 2 w 10"/>
                  <a:gd name="T65" fmla="*/ 1 h 32"/>
                  <a:gd name="T66" fmla="*/ 3 w 10"/>
                  <a:gd name="T67" fmla="*/ 0 h 32"/>
                  <a:gd name="T68" fmla="*/ 4 w 10"/>
                  <a:gd name="T69" fmla="*/ 0 h 32"/>
                  <a:gd name="T70" fmla="*/ 5 w 10"/>
                  <a:gd name="T71" fmla="*/ 0 h 32"/>
                  <a:gd name="T72" fmla="*/ 5 w 10"/>
                  <a:gd name="T73" fmla="*/ 0 h 32"/>
                  <a:gd name="T74" fmla="*/ 5 w 10"/>
                  <a:gd name="T75" fmla="*/ 0 h 32"/>
                  <a:gd name="T76" fmla="*/ 6 w 10"/>
                  <a:gd name="T77" fmla="*/ 0 h 32"/>
                  <a:gd name="T78" fmla="*/ 7 w 10"/>
                  <a:gd name="T79" fmla="*/ 0 h 32"/>
                  <a:gd name="T80" fmla="*/ 8 w 10"/>
                  <a:gd name="T81" fmla="*/ 0 h 32"/>
                  <a:gd name="T82" fmla="*/ 8 w 10"/>
                  <a:gd name="T83" fmla="*/ 1 h 32"/>
                  <a:gd name="T84" fmla="*/ 9 w 10"/>
                  <a:gd name="T85" fmla="*/ 1 h 32"/>
                  <a:gd name="T86" fmla="*/ 9 w 10"/>
                  <a:gd name="T87" fmla="*/ 2 h 32"/>
                  <a:gd name="T88" fmla="*/ 10 w 10"/>
                  <a:gd name="T89" fmla="*/ 2 h 32"/>
                  <a:gd name="T90" fmla="*/ 10 w 10"/>
                  <a:gd name="T91" fmla="*/ 3 h 32"/>
                  <a:gd name="T92" fmla="*/ 10 w 10"/>
                  <a:gd name="T93" fmla="*/ 4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0" h="32">
                    <a:moveTo>
                      <a:pt x="10" y="4"/>
                    </a:moveTo>
                    <a:lnTo>
                      <a:pt x="10" y="4"/>
                    </a:lnTo>
                    <a:lnTo>
                      <a:pt x="10" y="27"/>
                    </a:lnTo>
                    <a:lnTo>
                      <a:pt x="10" y="28"/>
                    </a:lnTo>
                    <a:lnTo>
                      <a:pt x="10" y="29"/>
                    </a:lnTo>
                    <a:lnTo>
                      <a:pt x="10" y="30"/>
                    </a:lnTo>
                    <a:lnTo>
                      <a:pt x="9" y="30"/>
                    </a:lnTo>
                    <a:lnTo>
                      <a:pt x="8" y="31"/>
                    </a:lnTo>
                    <a:lnTo>
                      <a:pt x="7" y="32"/>
                    </a:lnTo>
                    <a:lnTo>
                      <a:pt x="6" y="32"/>
                    </a:lnTo>
                    <a:lnTo>
                      <a:pt x="5" y="32"/>
                    </a:lnTo>
                    <a:lnTo>
                      <a:pt x="4" y="31"/>
                    </a:lnTo>
                    <a:lnTo>
                      <a:pt x="3" y="31"/>
                    </a:lnTo>
                    <a:lnTo>
                      <a:pt x="2" y="31"/>
                    </a:lnTo>
                    <a:lnTo>
                      <a:pt x="2" y="30"/>
                    </a:lnTo>
                    <a:lnTo>
                      <a:pt x="1" y="30"/>
                    </a:lnTo>
                    <a:lnTo>
                      <a:pt x="1" y="29"/>
                    </a:lnTo>
                    <a:lnTo>
                      <a:pt x="0" y="28"/>
                    </a:lnTo>
                    <a:lnTo>
                      <a:pt x="0" y="2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018" name="Freeform 68"/>
              <p:cNvSpPr>
                <a:spLocks/>
              </p:cNvSpPr>
              <p:nvPr/>
            </p:nvSpPr>
            <p:spPr bwMode="auto">
              <a:xfrm>
                <a:off x="2966" y="1106"/>
                <a:ext cx="11" cy="4"/>
              </a:xfrm>
              <a:custGeom>
                <a:avLst/>
                <a:gdLst>
                  <a:gd name="T0" fmla="*/ 1 w 11"/>
                  <a:gd name="T1" fmla="*/ 4 h 4"/>
                  <a:gd name="T2" fmla="*/ 1 w 11"/>
                  <a:gd name="T3" fmla="*/ 4 h 4"/>
                  <a:gd name="T4" fmla="*/ 0 w 11"/>
                  <a:gd name="T5" fmla="*/ 0 h 4"/>
                  <a:gd name="T6" fmla="*/ 0 w 11"/>
                  <a:gd name="T7" fmla="*/ 0 h 4"/>
                  <a:gd name="T8" fmla="*/ 1 w 11"/>
                  <a:gd name="T9" fmla="*/ 0 h 4"/>
                  <a:gd name="T10" fmla="*/ 2 w 11"/>
                  <a:gd name="T11" fmla="*/ 0 h 4"/>
                  <a:gd name="T12" fmla="*/ 3 w 11"/>
                  <a:gd name="T13" fmla="*/ 0 h 4"/>
                  <a:gd name="T14" fmla="*/ 4 w 11"/>
                  <a:gd name="T15" fmla="*/ 0 h 4"/>
                  <a:gd name="T16" fmla="*/ 6 w 11"/>
                  <a:gd name="T17" fmla="*/ 0 h 4"/>
                  <a:gd name="T18" fmla="*/ 7 w 11"/>
                  <a:gd name="T19" fmla="*/ 0 h 4"/>
                  <a:gd name="T20" fmla="*/ 8 w 11"/>
                  <a:gd name="T21" fmla="*/ 0 h 4"/>
                  <a:gd name="T22" fmla="*/ 10 w 11"/>
                  <a:gd name="T23" fmla="*/ 0 h 4"/>
                  <a:gd name="T24" fmla="*/ 10 w 11"/>
                  <a:gd name="T25" fmla="*/ 0 h 4"/>
                  <a:gd name="T26" fmla="*/ 10 w 11"/>
                  <a:gd name="T27" fmla="*/ 0 h 4"/>
                  <a:gd name="T28" fmla="*/ 11 w 11"/>
                  <a:gd name="T29" fmla="*/ 0 h 4"/>
                  <a:gd name="T30" fmla="*/ 11 w 11"/>
                  <a:gd name="T31" fmla="*/ 1 h 4"/>
                  <a:gd name="T32" fmla="*/ 11 w 11"/>
                  <a:gd name="T33" fmla="*/ 1 h 4"/>
                  <a:gd name="T34" fmla="*/ 11 w 11"/>
                  <a:gd name="T35" fmla="*/ 2 h 4"/>
                  <a:gd name="T36" fmla="*/ 11 w 11"/>
                  <a:gd name="T37" fmla="*/ 2 h 4"/>
                  <a:gd name="T38" fmla="*/ 11 w 11"/>
                  <a:gd name="T39" fmla="*/ 2 h 4"/>
                  <a:gd name="T40" fmla="*/ 11 w 11"/>
                  <a:gd name="T41" fmla="*/ 3 h 4"/>
                  <a:gd name="T42" fmla="*/ 11 w 11"/>
                  <a:gd name="T43" fmla="*/ 3 h 4"/>
                  <a:gd name="T44" fmla="*/ 10 w 11"/>
                  <a:gd name="T45" fmla="*/ 4 h 4"/>
                  <a:gd name="T46" fmla="*/ 10 w 11"/>
                  <a:gd name="T47" fmla="*/ 4 h 4"/>
                  <a:gd name="T48" fmla="*/ 10 w 11"/>
                  <a:gd name="T49" fmla="*/ 4 h 4"/>
                  <a:gd name="T50" fmla="*/ 9 w 11"/>
                  <a:gd name="T51" fmla="*/ 4 h 4"/>
                  <a:gd name="T52" fmla="*/ 8 w 11"/>
                  <a:gd name="T53" fmla="*/ 4 h 4"/>
                  <a:gd name="T54" fmla="*/ 7 w 11"/>
                  <a:gd name="T55" fmla="*/ 4 h 4"/>
                  <a:gd name="T56" fmla="*/ 6 w 11"/>
                  <a:gd name="T57" fmla="*/ 4 h 4"/>
                  <a:gd name="T58" fmla="*/ 5 w 11"/>
                  <a:gd name="T59" fmla="*/ 4 h 4"/>
                  <a:gd name="T60" fmla="*/ 4 w 11"/>
                  <a:gd name="T61" fmla="*/ 4 h 4"/>
                  <a:gd name="T62" fmla="*/ 3 w 11"/>
                  <a:gd name="T63" fmla="*/ 4 h 4"/>
                  <a:gd name="T64" fmla="*/ 2 w 11"/>
                  <a:gd name="T65" fmla="*/ 4 h 4"/>
                  <a:gd name="T66" fmla="*/ 1 w 11"/>
                  <a:gd name="T67" fmla="*/ 4 h 4"/>
                  <a:gd name="T68" fmla="*/ 1 w 11"/>
                  <a:gd name="T69" fmla="*/ 4 h 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1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1" y="4"/>
                    </a:ln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019" name="Freeform 69"/>
              <p:cNvSpPr>
                <a:spLocks/>
              </p:cNvSpPr>
              <p:nvPr/>
            </p:nvSpPr>
            <p:spPr bwMode="auto">
              <a:xfrm>
                <a:off x="2831" y="1104"/>
                <a:ext cx="26" cy="9"/>
              </a:xfrm>
              <a:custGeom>
                <a:avLst/>
                <a:gdLst>
                  <a:gd name="T0" fmla="*/ 0 w 26"/>
                  <a:gd name="T1" fmla="*/ 0 h 9"/>
                  <a:gd name="T2" fmla="*/ 0 w 26"/>
                  <a:gd name="T3" fmla="*/ 9 h 9"/>
                  <a:gd name="T4" fmla="*/ 24 w 26"/>
                  <a:gd name="T5" fmla="*/ 9 h 9"/>
                  <a:gd name="T6" fmla="*/ 25 w 26"/>
                  <a:gd name="T7" fmla="*/ 9 h 9"/>
                  <a:gd name="T8" fmla="*/ 25 w 26"/>
                  <a:gd name="T9" fmla="*/ 8 h 9"/>
                  <a:gd name="T10" fmla="*/ 26 w 26"/>
                  <a:gd name="T11" fmla="*/ 7 h 9"/>
                  <a:gd name="T12" fmla="*/ 26 w 26"/>
                  <a:gd name="T13" fmla="*/ 6 h 9"/>
                  <a:gd name="T14" fmla="*/ 26 w 26"/>
                  <a:gd name="T15" fmla="*/ 5 h 9"/>
                  <a:gd name="T16" fmla="*/ 26 w 26"/>
                  <a:gd name="T17" fmla="*/ 4 h 9"/>
                  <a:gd name="T18" fmla="*/ 26 w 26"/>
                  <a:gd name="T19" fmla="*/ 3 h 9"/>
                  <a:gd name="T20" fmla="*/ 25 w 26"/>
                  <a:gd name="T21" fmla="*/ 2 h 9"/>
                  <a:gd name="T22" fmla="*/ 25 w 26"/>
                  <a:gd name="T23" fmla="*/ 1 h 9"/>
                  <a:gd name="T24" fmla="*/ 24 w 26"/>
                  <a:gd name="T25" fmla="*/ 0 h 9"/>
                  <a:gd name="T26" fmla="*/ 22 w 26"/>
                  <a:gd name="T27" fmla="*/ 0 h 9"/>
                  <a:gd name="T28" fmla="*/ 20 w 26"/>
                  <a:gd name="T29" fmla="*/ 0 h 9"/>
                  <a:gd name="T30" fmla="*/ 18 w 26"/>
                  <a:gd name="T31" fmla="*/ 0 h 9"/>
                  <a:gd name="T32" fmla="*/ 14 w 26"/>
                  <a:gd name="T33" fmla="*/ 0 h 9"/>
                  <a:gd name="T34" fmla="*/ 11 w 26"/>
                  <a:gd name="T35" fmla="*/ 0 h 9"/>
                  <a:gd name="T36" fmla="*/ 8 w 26"/>
                  <a:gd name="T37" fmla="*/ 0 h 9"/>
                  <a:gd name="T38" fmla="*/ 4 w 26"/>
                  <a:gd name="T39" fmla="*/ 0 h 9"/>
                  <a:gd name="T40" fmla="*/ 2 w 26"/>
                  <a:gd name="T41" fmla="*/ 0 h 9"/>
                  <a:gd name="T42" fmla="*/ 0 w 26"/>
                  <a:gd name="T43" fmla="*/ 0 h 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6" h="9">
                    <a:moveTo>
                      <a:pt x="0" y="0"/>
                    </a:moveTo>
                    <a:lnTo>
                      <a:pt x="0" y="9"/>
                    </a:lnTo>
                    <a:lnTo>
                      <a:pt x="24" y="9"/>
                    </a:lnTo>
                    <a:lnTo>
                      <a:pt x="25" y="9"/>
                    </a:lnTo>
                    <a:lnTo>
                      <a:pt x="25" y="8"/>
                    </a:lnTo>
                    <a:lnTo>
                      <a:pt x="26" y="7"/>
                    </a:lnTo>
                    <a:lnTo>
                      <a:pt x="26" y="6"/>
                    </a:lnTo>
                    <a:lnTo>
                      <a:pt x="26" y="5"/>
                    </a:lnTo>
                    <a:lnTo>
                      <a:pt x="26" y="4"/>
                    </a:lnTo>
                    <a:lnTo>
                      <a:pt x="26" y="3"/>
                    </a:lnTo>
                    <a:lnTo>
                      <a:pt x="25" y="2"/>
                    </a:lnTo>
                    <a:lnTo>
                      <a:pt x="25" y="1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020" name="Freeform 70"/>
              <p:cNvSpPr>
                <a:spLocks/>
              </p:cNvSpPr>
              <p:nvPr/>
            </p:nvSpPr>
            <p:spPr bwMode="auto">
              <a:xfrm>
                <a:off x="2941" y="1103"/>
                <a:ext cx="22" cy="11"/>
              </a:xfrm>
              <a:custGeom>
                <a:avLst/>
                <a:gdLst>
                  <a:gd name="T0" fmla="*/ 19 w 22"/>
                  <a:gd name="T1" fmla="*/ 2 h 11"/>
                  <a:gd name="T2" fmla="*/ 20 w 22"/>
                  <a:gd name="T3" fmla="*/ 2 h 11"/>
                  <a:gd name="T4" fmla="*/ 20 w 22"/>
                  <a:gd name="T5" fmla="*/ 2 h 11"/>
                  <a:gd name="T6" fmla="*/ 20 w 22"/>
                  <a:gd name="T7" fmla="*/ 3 h 11"/>
                  <a:gd name="T8" fmla="*/ 21 w 22"/>
                  <a:gd name="T9" fmla="*/ 3 h 11"/>
                  <a:gd name="T10" fmla="*/ 21 w 22"/>
                  <a:gd name="T11" fmla="*/ 3 h 11"/>
                  <a:gd name="T12" fmla="*/ 21 w 22"/>
                  <a:gd name="T13" fmla="*/ 4 h 11"/>
                  <a:gd name="T14" fmla="*/ 22 w 22"/>
                  <a:gd name="T15" fmla="*/ 4 h 11"/>
                  <a:gd name="T16" fmla="*/ 22 w 22"/>
                  <a:gd name="T17" fmla="*/ 5 h 11"/>
                  <a:gd name="T18" fmla="*/ 22 w 22"/>
                  <a:gd name="T19" fmla="*/ 5 h 11"/>
                  <a:gd name="T20" fmla="*/ 22 w 22"/>
                  <a:gd name="T21" fmla="*/ 6 h 11"/>
                  <a:gd name="T22" fmla="*/ 22 w 22"/>
                  <a:gd name="T23" fmla="*/ 7 h 11"/>
                  <a:gd name="T24" fmla="*/ 22 w 22"/>
                  <a:gd name="T25" fmla="*/ 7 h 11"/>
                  <a:gd name="T26" fmla="*/ 22 w 22"/>
                  <a:gd name="T27" fmla="*/ 8 h 11"/>
                  <a:gd name="T28" fmla="*/ 21 w 22"/>
                  <a:gd name="T29" fmla="*/ 8 h 11"/>
                  <a:gd name="T30" fmla="*/ 21 w 22"/>
                  <a:gd name="T31" fmla="*/ 9 h 11"/>
                  <a:gd name="T32" fmla="*/ 20 w 22"/>
                  <a:gd name="T33" fmla="*/ 9 h 11"/>
                  <a:gd name="T34" fmla="*/ 20 w 22"/>
                  <a:gd name="T35" fmla="*/ 9 h 11"/>
                  <a:gd name="T36" fmla="*/ 19 w 22"/>
                  <a:gd name="T37" fmla="*/ 10 h 11"/>
                  <a:gd name="T38" fmla="*/ 18 w 22"/>
                  <a:gd name="T39" fmla="*/ 10 h 11"/>
                  <a:gd name="T40" fmla="*/ 2 w 22"/>
                  <a:gd name="T41" fmla="*/ 11 h 11"/>
                  <a:gd name="T42" fmla="*/ 1 w 22"/>
                  <a:gd name="T43" fmla="*/ 11 h 11"/>
                  <a:gd name="T44" fmla="*/ 1 w 22"/>
                  <a:gd name="T45" fmla="*/ 11 h 11"/>
                  <a:gd name="T46" fmla="*/ 0 w 22"/>
                  <a:gd name="T47" fmla="*/ 11 h 11"/>
                  <a:gd name="T48" fmla="*/ 0 w 22"/>
                  <a:gd name="T49" fmla="*/ 10 h 11"/>
                  <a:gd name="T50" fmla="*/ 0 w 22"/>
                  <a:gd name="T51" fmla="*/ 10 h 11"/>
                  <a:gd name="T52" fmla="*/ 0 w 22"/>
                  <a:gd name="T53" fmla="*/ 9 h 11"/>
                  <a:gd name="T54" fmla="*/ 0 w 22"/>
                  <a:gd name="T55" fmla="*/ 8 h 11"/>
                  <a:gd name="T56" fmla="*/ 0 w 22"/>
                  <a:gd name="T57" fmla="*/ 7 h 11"/>
                  <a:gd name="T58" fmla="*/ 1 w 22"/>
                  <a:gd name="T59" fmla="*/ 7 h 11"/>
                  <a:gd name="T60" fmla="*/ 1 w 22"/>
                  <a:gd name="T61" fmla="*/ 6 h 11"/>
                  <a:gd name="T62" fmla="*/ 1 w 22"/>
                  <a:gd name="T63" fmla="*/ 5 h 11"/>
                  <a:gd name="T64" fmla="*/ 0 w 22"/>
                  <a:gd name="T65" fmla="*/ 4 h 11"/>
                  <a:gd name="T66" fmla="*/ 0 w 22"/>
                  <a:gd name="T67" fmla="*/ 3 h 11"/>
                  <a:gd name="T68" fmla="*/ 0 w 22"/>
                  <a:gd name="T69" fmla="*/ 2 h 11"/>
                  <a:gd name="T70" fmla="*/ 0 w 22"/>
                  <a:gd name="T71" fmla="*/ 2 h 11"/>
                  <a:gd name="T72" fmla="*/ 0 w 22"/>
                  <a:gd name="T73" fmla="*/ 1 h 11"/>
                  <a:gd name="T74" fmla="*/ 0 w 22"/>
                  <a:gd name="T75" fmla="*/ 0 h 11"/>
                  <a:gd name="T76" fmla="*/ 0 w 22"/>
                  <a:gd name="T77" fmla="*/ 0 h 11"/>
                  <a:gd name="T78" fmla="*/ 1 w 22"/>
                  <a:gd name="T79" fmla="*/ 0 h 11"/>
                  <a:gd name="T80" fmla="*/ 2 w 22"/>
                  <a:gd name="T81" fmla="*/ 0 h 11"/>
                  <a:gd name="T82" fmla="*/ 3 w 22"/>
                  <a:gd name="T83" fmla="*/ 0 h 11"/>
                  <a:gd name="T84" fmla="*/ 4 w 22"/>
                  <a:gd name="T85" fmla="*/ 0 h 11"/>
                  <a:gd name="T86" fmla="*/ 7 w 22"/>
                  <a:gd name="T87" fmla="*/ 0 h 11"/>
                  <a:gd name="T88" fmla="*/ 9 w 22"/>
                  <a:gd name="T89" fmla="*/ 0 h 11"/>
                  <a:gd name="T90" fmla="*/ 12 w 22"/>
                  <a:gd name="T91" fmla="*/ 1 h 11"/>
                  <a:gd name="T92" fmla="*/ 14 w 22"/>
                  <a:gd name="T93" fmla="*/ 1 h 11"/>
                  <a:gd name="T94" fmla="*/ 16 w 22"/>
                  <a:gd name="T95" fmla="*/ 1 h 11"/>
                  <a:gd name="T96" fmla="*/ 18 w 22"/>
                  <a:gd name="T97" fmla="*/ 2 h 11"/>
                  <a:gd name="T98" fmla="*/ 18 w 22"/>
                  <a:gd name="T99" fmla="*/ 2 h 11"/>
                  <a:gd name="T100" fmla="*/ 19 w 22"/>
                  <a:gd name="T101" fmla="*/ 2 h 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2" h="11">
                    <a:moveTo>
                      <a:pt x="19" y="2"/>
                    </a:moveTo>
                    <a:lnTo>
                      <a:pt x="20" y="2"/>
                    </a:lnTo>
                    <a:lnTo>
                      <a:pt x="20" y="3"/>
                    </a:lnTo>
                    <a:lnTo>
                      <a:pt x="21" y="3"/>
                    </a:lnTo>
                    <a:lnTo>
                      <a:pt x="21" y="4"/>
                    </a:lnTo>
                    <a:lnTo>
                      <a:pt x="22" y="4"/>
                    </a:lnTo>
                    <a:lnTo>
                      <a:pt x="22" y="5"/>
                    </a:lnTo>
                    <a:lnTo>
                      <a:pt x="22" y="6"/>
                    </a:lnTo>
                    <a:lnTo>
                      <a:pt x="22" y="7"/>
                    </a:lnTo>
                    <a:lnTo>
                      <a:pt x="22" y="8"/>
                    </a:lnTo>
                    <a:lnTo>
                      <a:pt x="21" y="8"/>
                    </a:lnTo>
                    <a:lnTo>
                      <a:pt x="21" y="9"/>
                    </a:lnTo>
                    <a:lnTo>
                      <a:pt x="20" y="9"/>
                    </a:lnTo>
                    <a:lnTo>
                      <a:pt x="19" y="10"/>
                    </a:lnTo>
                    <a:lnTo>
                      <a:pt x="18" y="10"/>
                    </a:lnTo>
                    <a:lnTo>
                      <a:pt x="2" y="11"/>
                    </a:lnTo>
                    <a:lnTo>
                      <a:pt x="1" y="11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2" y="1"/>
                    </a:lnTo>
                    <a:lnTo>
                      <a:pt x="14" y="1"/>
                    </a:lnTo>
                    <a:lnTo>
                      <a:pt x="16" y="1"/>
                    </a:lnTo>
                    <a:lnTo>
                      <a:pt x="18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021" name="Freeform 71"/>
              <p:cNvSpPr>
                <a:spLocks/>
              </p:cNvSpPr>
              <p:nvPr/>
            </p:nvSpPr>
            <p:spPr bwMode="auto">
              <a:xfrm>
                <a:off x="2831" y="1104"/>
                <a:ext cx="25" cy="8"/>
              </a:xfrm>
              <a:custGeom>
                <a:avLst/>
                <a:gdLst>
                  <a:gd name="T0" fmla="*/ 0 w 25"/>
                  <a:gd name="T1" fmla="*/ 0 h 8"/>
                  <a:gd name="T2" fmla="*/ 0 w 25"/>
                  <a:gd name="T3" fmla="*/ 0 h 8"/>
                  <a:gd name="T4" fmla="*/ 0 w 25"/>
                  <a:gd name="T5" fmla="*/ 8 h 8"/>
                  <a:gd name="T6" fmla="*/ 24 w 25"/>
                  <a:gd name="T7" fmla="*/ 8 h 8"/>
                  <a:gd name="T8" fmla="*/ 24 w 25"/>
                  <a:gd name="T9" fmla="*/ 8 h 8"/>
                  <a:gd name="T10" fmla="*/ 24 w 25"/>
                  <a:gd name="T11" fmla="*/ 7 h 8"/>
                  <a:gd name="T12" fmla="*/ 25 w 25"/>
                  <a:gd name="T13" fmla="*/ 6 h 8"/>
                  <a:gd name="T14" fmla="*/ 25 w 25"/>
                  <a:gd name="T15" fmla="*/ 5 h 8"/>
                  <a:gd name="T16" fmla="*/ 25 w 25"/>
                  <a:gd name="T17" fmla="*/ 4 h 8"/>
                  <a:gd name="T18" fmla="*/ 25 w 25"/>
                  <a:gd name="T19" fmla="*/ 3 h 8"/>
                  <a:gd name="T20" fmla="*/ 25 w 25"/>
                  <a:gd name="T21" fmla="*/ 2 h 8"/>
                  <a:gd name="T22" fmla="*/ 24 w 25"/>
                  <a:gd name="T23" fmla="*/ 1 h 8"/>
                  <a:gd name="T24" fmla="*/ 24 w 25"/>
                  <a:gd name="T25" fmla="*/ 0 h 8"/>
                  <a:gd name="T26" fmla="*/ 23 w 25"/>
                  <a:gd name="T27" fmla="*/ 0 h 8"/>
                  <a:gd name="T28" fmla="*/ 23 w 25"/>
                  <a:gd name="T29" fmla="*/ 0 h 8"/>
                  <a:gd name="T30" fmla="*/ 22 w 25"/>
                  <a:gd name="T31" fmla="*/ 0 h 8"/>
                  <a:gd name="T32" fmla="*/ 20 w 25"/>
                  <a:gd name="T33" fmla="*/ 0 h 8"/>
                  <a:gd name="T34" fmla="*/ 17 w 25"/>
                  <a:gd name="T35" fmla="*/ 0 h 8"/>
                  <a:gd name="T36" fmla="*/ 14 w 25"/>
                  <a:gd name="T37" fmla="*/ 0 h 8"/>
                  <a:gd name="T38" fmla="*/ 10 w 25"/>
                  <a:gd name="T39" fmla="*/ 0 h 8"/>
                  <a:gd name="T40" fmla="*/ 7 w 25"/>
                  <a:gd name="T41" fmla="*/ 0 h 8"/>
                  <a:gd name="T42" fmla="*/ 4 w 25"/>
                  <a:gd name="T43" fmla="*/ 0 h 8"/>
                  <a:gd name="T44" fmla="*/ 2 w 25"/>
                  <a:gd name="T45" fmla="*/ 0 h 8"/>
                  <a:gd name="T46" fmla="*/ 0 w 25"/>
                  <a:gd name="T47" fmla="*/ 0 h 8"/>
                  <a:gd name="T48" fmla="*/ 0 w 25"/>
                  <a:gd name="T49" fmla="*/ 0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5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24" y="8"/>
                    </a:lnTo>
                    <a:lnTo>
                      <a:pt x="24" y="7"/>
                    </a:lnTo>
                    <a:lnTo>
                      <a:pt x="25" y="6"/>
                    </a:lnTo>
                    <a:lnTo>
                      <a:pt x="25" y="5"/>
                    </a:lnTo>
                    <a:lnTo>
                      <a:pt x="25" y="4"/>
                    </a:lnTo>
                    <a:lnTo>
                      <a:pt x="25" y="3"/>
                    </a:lnTo>
                    <a:lnTo>
                      <a:pt x="25" y="2"/>
                    </a:lnTo>
                    <a:lnTo>
                      <a:pt x="24" y="1"/>
                    </a:lnTo>
                    <a:lnTo>
                      <a:pt x="24" y="0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022" name="Freeform 72"/>
              <p:cNvSpPr>
                <a:spLocks/>
              </p:cNvSpPr>
              <p:nvPr/>
            </p:nvSpPr>
            <p:spPr bwMode="auto">
              <a:xfrm>
                <a:off x="2941" y="1102"/>
                <a:ext cx="21" cy="12"/>
              </a:xfrm>
              <a:custGeom>
                <a:avLst/>
                <a:gdLst>
                  <a:gd name="T0" fmla="*/ 18 w 21"/>
                  <a:gd name="T1" fmla="*/ 2 h 12"/>
                  <a:gd name="T2" fmla="*/ 18 w 21"/>
                  <a:gd name="T3" fmla="*/ 2 h 12"/>
                  <a:gd name="T4" fmla="*/ 19 w 21"/>
                  <a:gd name="T5" fmla="*/ 2 h 12"/>
                  <a:gd name="T6" fmla="*/ 19 w 21"/>
                  <a:gd name="T7" fmla="*/ 2 h 12"/>
                  <a:gd name="T8" fmla="*/ 19 w 21"/>
                  <a:gd name="T9" fmla="*/ 2 h 12"/>
                  <a:gd name="T10" fmla="*/ 20 w 21"/>
                  <a:gd name="T11" fmla="*/ 3 h 12"/>
                  <a:gd name="T12" fmla="*/ 20 w 21"/>
                  <a:gd name="T13" fmla="*/ 3 h 12"/>
                  <a:gd name="T14" fmla="*/ 20 w 21"/>
                  <a:gd name="T15" fmla="*/ 4 h 12"/>
                  <a:gd name="T16" fmla="*/ 20 w 21"/>
                  <a:gd name="T17" fmla="*/ 4 h 12"/>
                  <a:gd name="T18" fmla="*/ 21 w 21"/>
                  <a:gd name="T19" fmla="*/ 4 h 12"/>
                  <a:gd name="T20" fmla="*/ 21 w 21"/>
                  <a:gd name="T21" fmla="*/ 5 h 12"/>
                  <a:gd name="T22" fmla="*/ 21 w 21"/>
                  <a:gd name="T23" fmla="*/ 6 h 12"/>
                  <a:gd name="T24" fmla="*/ 21 w 21"/>
                  <a:gd name="T25" fmla="*/ 6 h 12"/>
                  <a:gd name="T26" fmla="*/ 21 w 21"/>
                  <a:gd name="T27" fmla="*/ 6 h 12"/>
                  <a:gd name="T28" fmla="*/ 21 w 21"/>
                  <a:gd name="T29" fmla="*/ 7 h 12"/>
                  <a:gd name="T30" fmla="*/ 21 w 21"/>
                  <a:gd name="T31" fmla="*/ 8 h 12"/>
                  <a:gd name="T32" fmla="*/ 21 w 21"/>
                  <a:gd name="T33" fmla="*/ 8 h 12"/>
                  <a:gd name="T34" fmla="*/ 20 w 21"/>
                  <a:gd name="T35" fmla="*/ 8 h 12"/>
                  <a:gd name="T36" fmla="*/ 20 w 21"/>
                  <a:gd name="T37" fmla="*/ 9 h 12"/>
                  <a:gd name="T38" fmla="*/ 20 w 21"/>
                  <a:gd name="T39" fmla="*/ 9 h 12"/>
                  <a:gd name="T40" fmla="*/ 19 w 21"/>
                  <a:gd name="T41" fmla="*/ 10 h 12"/>
                  <a:gd name="T42" fmla="*/ 18 w 21"/>
                  <a:gd name="T43" fmla="*/ 10 h 12"/>
                  <a:gd name="T44" fmla="*/ 18 w 21"/>
                  <a:gd name="T45" fmla="*/ 10 h 12"/>
                  <a:gd name="T46" fmla="*/ 18 w 21"/>
                  <a:gd name="T47" fmla="*/ 10 h 12"/>
                  <a:gd name="T48" fmla="*/ 1 w 21"/>
                  <a:gd name="T49" fmla="*/ 12 h 12"/>
                  <a:gd name="T50" fmla="*/ 0 w 21"/>
                  <a:gd name="T51" fmla="*/ 12 h 12"/>
                  <a:gd name="T52" fmla="*/ 0 w 21"/>
                  <a:gd name="T53" fmla="*/ 12 h 12"/>
                  <a:gd name="T54" fmla="*/ 0 w 21"/>
                  <a:gd name="T55" fmla="*/ 11 h 12"/>
                  <a:gd name="T56" fmla="*/ 0 w 21"/>
                  <a:gd name="T57" fmla="*/ 10 h 12"/>
                  <a:gd name="T58" fmla="*/ 0 w 21"/>
                  <a:gd name="T59" fmla="*/ 10 h 12"/>
                  <a:gd name="T60" fmla="*/ 0 w 21"/>
                  <a:gd name="T61" fmla="*/ 9 h 12"/>
                  <a:gd name="T62" fmla="*/ 0 w 21"/>
                  <a:gd name="T63" fmla="*/ 8 h 12"/>
                  <a:gd name="T64" fmla="*/ 0 w 21"/>
                  <a:gd name="T65" fmla="*/ 8 h 12"/>
                  <a:gd name="T66" fmla="*/ 0 w 21"/>
                  <a:gd name="T67" fmla="*/ 7 h 12"/>
                  <a:gd name="T68" fmla="*/ 0 w 21"/>
                  <a:gd name="T69" fmla="*/ 6 h 12"/>
                  <a:gd name="T70" fmla="*/ 0 w 21"/>
                  <a:gd name="T71" fmla="*/ 6 h 12"/>
                  <a:gd name="T72" fmla="*/ 0 w 21"/>
                  <a:gd name="T73" fmla="*/ 5 h 12"/>
                  <a:gd name="T74" fmla="*/ 0 w 21"/>
                  <a:gd name="T75" fmla="*/ 4 h 12"/>
                  <a:gd name="T76" fmla="*/ 0 w 21"/>
                  <a:gd name="T77" fmla="*/ 3 h 12"/>
                  <a:gd name="T78" fmla="*/ 0 w 21"/>
                  <a:gd name="T79" fmla="*/ 2 h 12"/>
                  <a:gd name="T80" fmla="*/ 0 w 21"/>
                  <a:gd name="T81" fmla="*/ 2 h 12"/>
                  <a:gd name="T82" fmla="*/ 0 w 21"/>
                  <a:gd name="T83" fmla="*/ 1 h 12"/>
                  <a:gd name="T84" fmla="*/ 0 w 21"/>
                  <a:gd name="T85" fmla="*/ 0 h 12"/>
                  <a:gd name="T86" fmla="*/ 0 w 21"/>
                  <a:gd name="T87" fmla="*/ 0 h 12"/>
                  <a:gd name="T88" fmla="*/ 0 w 21"/>
                  <a:gd name="T89" fmla="*/ 0 h 12"/>
                  <a:gd name="T90" fmla="*/ 1 w 21"/>
                  <a:gd name="T91" fmla="*/ 0 h 12"/>
                  <a:gd name="T92" fmla="*/ 1 w 21"/>
                  <a:gd name="T93" fmla="*/ 0 h 12"/>
                  <a:gd name="T94" fmla="*/ 2 w 21"/>
                  <a:gd name="T95" fmla="*/ 0 h 12"/>
                  <a:gd name="T96" fmla="*/ 4 w 21"/>
                  <a:gd name="T97" fmla="*/ 0 h 12"/>
                  <a:gd name="T98" fmla="*/ 6 w 21"/>
                  <a:gd name="T99" fmla="*/ 0 h 12"/>
                  <a:gd name="T100" fmla="*/ 8 w 21"/>
                  <a:gd name="T101" fmla="*/ 0 h 12"/>
                  <a:gd name="T102" fmla="*/ 11 w 21"/>
                  <a:gd name="T103" fmla="*/ 1 h 12"/>
                  <a:gd name="T104" fmla="*/ 13 w 21"/>
                  <a:gd name="T105" fmla="*/ 1 h 12"/>
                  <a:gd name="T106" fmla="*/ 15 w 21"/>
                  <a:gd name="T107" fmla="*/ 2 h 12"/>
                  <a:gd name="T108" fmla="*/ 17 w 21"/>
                  <a:gd name="T109" fmla="*/ 2 h 12"/>
                  <a:gd name="T110" fmla="*/ 18 w 21"/>
                  <a:gd name="T111" fmla="*/ 2 h 12"/>
                  <a:gd name="T112" fmla="*/ 18 w 21"/>
                  <a:gd name="T113" fmla="*/ 2 h 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1" h="12">
                    <a:moveTo>
                      <a:pt x="18" y="2"/>
                    </a:moveTo>
                    <a:lnTo>
                      <a:pt x="18" y="2"/>
                    </a:lnTo>
                    <a:lnTo>
                      <a:pt x="19" y="2"/>
                    </a:lnTo>
                    <a:lnTo>
                      <a:pt x="20" y="3"/>
                    </a:lnTo>
                    <a:lnTo>
                      <a:pt x="20" y="4"/>
                    </a:lnTo>
                    <a:lnTo>
                      <a:pt x="21" y="4"/>
                    </a:lnTo>
                    <a:lnTo>
                      <a:pt x="21" y="5"/>
                    </a:lnTo>
                    <a:lnTo>
                      <a:pt x="21" y="6"/>
                    </a:lnTo>
                    <a:lnTo>
                      <a:pt x="21" y="7"/>
                    </a:lnTo>
                    <a:lnTo>
                      <a:pt x="21" y="8"/>
                    </a:lnTo>
                    <a:lnTo>
                      <a:pt x="20" y="8"/>
                    </a:lnTo>
                    <a:lnTo>
                      <a:pt x="20" y="9"/>
                    </a:lnTo>
                    <a:lnTo>
                      <a:pt x="19" y="10"/>
                    </a:lnTo>
                    <a:lnTo>
                      <a:pt x="18" y="10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1"/>
                    </a:lnTo>
                    <a:lnTo>
                      <a:pt x="13" y="1"/>
                    </a:lnTo>
                    <a:lnTo>
                      <a:pt x="15" y="2"/>
                    </a:lnTo>
                    <a:lnTo>
                      <a:pt x="17" y="2"/>
                    </a:lnTo>
                    <a:lnTo>
                      <a:pt x="18" y="2"/>
                    </a:ln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2473" name="Text Box 73"/>
          <p:cNvSpPr txBox="1">
            <a:spLocks noChangeArrowheads="1"/>
          </p:cNvSpPr>
          <p:nvPr/>
        </p:nvSpPr>
        <p:spPr bwMode="auto">
          <a:xfrm>
            <a:off x="8034209" y="1125539"/>
            <a:ext cx="1471870" cy="58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defRPr/>
            </a:pPr>
            <a:r>
              <a:rPr lang="el-GR" sz="1600">
                <a:solidFill>
                  <a:srgbClr val="438086"/>
                </a:solidFill>
                <a:latin typeface="Helvetica" charset="0"/>
                <a:cs typeface="Arial" charset="0"/>
              </a:rPr>
              <a:t>Θνησιμότητα</a:t>
            </a:r>
            <a:endParaRPr lang="en-US" sz="1600">
              <a:solidFill>
                <a:srgbClr val="438086"/>
              </a:solidFill>
              <a:latin typeface="Helvetica" charset="0"/>
              <a:cs typeface="Arial" charset="0"/>
            </a:endParaRPr>
          </a:p>
          <a:p>
            <a:pPr algn="ctr" defTabSz="457200">
              <a:defRPr/>
            </a:pPr>
            <a:r>
              <a:rPr lang="en-US" sz="1600">
                <a:solidFill>
                  <a:srgbClr val="438086"/>
                </a:solidFill>
                <a:latin typeface="Helvetica" charset="0"/>
                <a:cs typeface="Arial" charset="0"/>
              </a:rPr>
              <a:t>60%-90%</a:t>
            </a:r>
          </a:p>
        </p:txBody>
      </p:sp>
      <p:sp>
        <p:nvSpPr>
          <p:cNvPr id="62474" name="AutoShape 74"/>
          <p:cNvSpPr>
            <a:spLocks noChangeArrowheads="1"/>
          </p:cNvSpPr>
          <p:nvPr/>
        </p:nvSpPr>
        <p:spPr bwMode="auto">
          <a:xfrm>
            <a:off x="3962400" y="4114800"/>
            <a:ext cx="381000" cy="609600"/>
          </a:xfrm>
          <a:prstGeom prst="downArrow">
            <a:avLst>
              <a:gd name="adj1" fmla="val 50000"/>
              <a:gd name="adj2" fmla="val 40000"/>
            </a:avLst>
          </a:prstGeom>
          <a:solidFill>
            <a:srgbClr val="0080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 sz="2400">
              <a:solidFill>
                <a:srgbClr val="FFFFFF"/>
              </a:solidFill>
              <a:latin typeface="Calibri"/>
              <a:cs typeface="Arial" charset="0"/>
            </a:endParaRPr>
          </a:p>
        </p:txBody>
      </p:sp>
      <p:sp>
        <p:nvSpPr>
          <p:cNvPr id="62475" name="Text Box 75"/>
          <p:cNvSpPr txBox="1">
            <a:spLocks noChangeArrowheads="1"/>
          </p:cNvSpPr>
          <p:nvPr/>
        </p:nvSpPr>
        <p:spPr bwMode="auto">
          <a:xfrm>
            <a:off x="3386139" y="3578226"/>
            <a:ext cx="1679575" cy="798513"/>
          </a:xfrm>
          <a:prstGeom prst="rect">
            <a:avLst/>
          </a:prstGeom>
          <a:solidFill>
            <a:srgbClr val="0080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defRPr/>
            </a:pPr>
            <a:r>
              <a:rPr lang="en-US" sz="1500">
                <a:solidFill>
                  <a:srgbClr val="FFFFFF"/>
                </a:solidFill>
                <a:latin typeface="Helvetica" charset="0"/>
                <a:cs typeface="Arial" charset="0"/>
              </a:rPr>
              <a:t>BAL/</a:t>
            </a:r>
            <a:r>
              <a:rPr lang="el-GR" sz="1500">
                <a:solidFill>
                  <a:srgbClr val="FFFFFF"/>
                </a:solidFill>
                <a:latin typeface="Helvetica" charset="0"/>
                <a:cs typeface="Arial" charset="0"/>
              </a:rPr>
              <a:t>πτύελα</a:t>
            </a:r>
            <a:r>
              <a:rPr lang="en-US" sz="1500">
                <a:solidFill>
                  <a:srgbClr val="FFFFFF"/>
                </a:solidFill>
                <a:latin typeface="Helvetica" charset="0"/>
                <a:cs typeface="Arial" charset="0"/>
              </a:rPr>
              <a:t>?</a:t>
            </a:r>
          </a:p>
          <a:p>
            <a:pPr algn="ctr" defTabSz="457200">
              <a:defRPr/>
            </a:pPr>
            <a:r>
              <a:rPr lang="en-US" sz="1500">
                <a:solidFill>
                  <a:srgbClr val="FFFFFF"/>
                </a:solidFill>
                <a:latin typeface="Helvetica" charset="0"/>
                <a:cs typeface="Arial" charset="0"/>
              </a:rPr>
              <a:t>galactomannan,</a:t>
            </a:r>
          </a:p>
          <a:p>
            <a:pPr algn="ctr" defTabSz="457200">
              <a:defRPr/>
            </a:pPr>
            <a:r>
              <a:rPr lang="en-US" sz="1500">
                <a:solidFill>
                  <a:srgbClr val="FFFFFF"/>
                </a:solidFill>
                <a:latin typeface="Helvetica" charset="0"/>
                <a:cs typeface="Arial" charset="0"/>
                <a:sym typeface="Symbol" charset="0"/>
              </a:rPr>
              <a:t></a:t>
            </a:r>
            <a:r>
              <a:rPr lang="en-US" sz="1500">
                <a:solidFill>
                  <a:srgbClr val="FFFFFF"/>
                </a:solidFill>
                <a:latin typeface="Helvetica" charset="0"/>
                <a:cs typeface="Arial" charset="0"/>
              </a:rPr>
              <a:t>-glucans?</a:t>
            </a:r>
          </a:p>
        </p:txBody>
      </p:sp>
      <p:sp>
        <p:nvSpPr>
          <p:cNvPr id="62476" name="AutoShape 76"/>
          <p:cNvSpPr>
            <a:spLocks noChangeArrowheads="1"/>
          </p:cNvSpPr>
          <p:nvPr/>
        </p:nvSpPr>
        <p:spPr bwMode="auto">
          <a:xfrm>
            <a:off x="5867400" y="4114800"/>
            <a:ext cx="381000" cy="609600"/>
          </a:xfrm>
          <a:prstGeom prst="downArrow">
            <a:avLst>
              <a:gd name="adj1" fmla="val 50000"/>
              <a:gd name="adj2" fmla="val 40000"/>
            </a:avLst>
          </a:prstGeom>
          <a:solidFill>
            <a:srgbClr val="0080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 sz="2400">
              <a:solidFill>
                <a:srgbClr val="FFFFFF"/>
              </a:solidFill>
              <a:latin typeface="Calibri"/>
              <a:cs typeface="Arial" charset="0"/>
            </a:endParaRPr>
          </a:p>
        </p:txBody>
      </p:sp>
      <p:sp>
        <p:nvSpPr>
          <p:cNvPr id="62477" name="Text Box 77"/>
          <p:cNvSpPr txBox="1">
            <a:spLocks noChangeArrowheads="1"/>
          </p:cNvSpPr>
          <p:nvPr/>
        </p:nvSpPr>
        <p:spPr bwMode="auto">
          <a:xfrm>
            <a:off x="5435600" y="3578225"/>
            <a:ext cx="1366838" cy="554038"/>
          </a:xfrm>
          <a:prstGeom prst="rect">
            <a:avLst/>
          </a:prstGeom>
          <a:solidFill>
            <a:srgbClr val="0080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defRPr/>
            </a:pPr>
            <a:r>
              <a:rPr lang="en-US" sz="1500">
                <a:solidFill>
                  <a:srgbClr val="FFFFFF"/>
                </a:solidFill>
                <a:latin typeface="Helvetica" charset="0"/>
                <a:cs typeface="Arial" charset="0"/>
              </a:rPr>
              <a:t>CT </a:t>
            </a:r>
            <a:r>
              <a:rPr lang="el-GR" sz="1500">
                <a:solidFill>
                  <a:srgbClr val="FFFFFF"/>
                </a:solidFill>
                <a:latin typeface="Helvetica" charset="0"/>
                <a:cs typeface="Arial" charset="0"/>
              </a:rPr>
              <a:t> Θώρακα </a:t>
            </a:r>
            <a:br>
              <a:rPr lang="el-GR" sz="1500">
                <a:solidFill>
                  <a:srgbClr val="FFFFFF"/>
                </a:solidFill>
                <a:latin typeface="Helvetica" charset="0"/>
                <a:cs typeface="Arial" charset="0"/>
              </a:rPr>
            </a:br>
            <a:r>
              <a:rPr lang="el-GR" sz="1500">
                <a:solidFill>
                  <a:srgbClr val="FFFFFF"/>
                </a:solidFill>
                <a:latin typeface="Helvetica" charset="0"/>
                <a:cs typeface="Arial" charset="0"/>
              </a:rPr>
              <a:t>ιγμορείων</a:t>
            </a:r>
            <a:endParaRPr lang="en-US" sz="1500">
              <a:solidFill>
                <a:srgbClr val="FFFFFF"/>
              </a:solidFill>
              <a:latin typeface="Helvetica" charset="0"/>
              <a:cs typeface="Arial" charset="0"/>
            </a:endParaRPr>
          </a:p>
        </p:txBody>
      </p:sp>
      <p:sp>
        <p:nvSpPr>
          <p:cNvPr id="62478" name="AutoShape 78"/>
          <p:cNvSpPr>
            <a:spLocks noChangeArrowheads="1"/>
          </p:cNvSpPr>
          <p:nvPr/>
        </p:nvSpPr>
        <p:spPr bwMode="auto">
          <a:xfrm>
            <a:off x="7924800" y="4114800"/>
            <a:ext cx="381000" cy="609600"/>
          </a:xfrm>
          <a:prstGeom prst="downArrow">
            <a:avLst>
              <a:gd name="adj1" fmla="val 50000"/>
              <a:gd name="adj2" fmla="val 40000"/>
            </a:avLst>
          </a:prstGeom>
          <a:solidFill>
            <a:srgbClr val="0080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 sz="2400">
              <a:solidFill>
                <a:srgbClr val="FFFFFF"/>
              </a:solidFill>
              <a:latin typeface="Calibri"/>
              <a:cs typeface="Arial" charset="0"/>
            </a:endParaRPr>
          </a:p>
        </p:txBody>
      </p:sp>
      <p:sp>
        <p:nvSpPr>
          <p:cNvPr id="62479" name="Text Box 79"/>
          <p:cNvSpPr txBox="1">
            <a:spLocks noChangeArrowheads="1"/>
          </p:cNvSpPr>
          <p:nvPr/>
        </p:nvSpPr>
        <p:spPr bwMode="auto">
          <a:xfrm>
            <a:off x="7479650" y="3578225"/>
            <a:ext cx="1415764" cy="553990"/>
          </a:xfrm>
          <a:prstGeom prst="rect">
            <a:avLst/>
          </a:prstGeom>
          <a:solidFill>
            <a:srgbClr val="0080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defRPr/>
            </a:pPr>
            <a:r>
              <a:rPr lang="el-GR" sz="1500">
                <a:solidFill>
                  <a:srgbClr val="FFFFFF"/>
                </a:solidFill>
                <a:latin typeface="Helvetica" charset="0"/>
                <a:cs typeface="Arial" charset="0"/>
              </a:rPr>
              <a:t>Λήψη ιστού </a:t>
            </a:r>
            <a:r>
              <a:rPr lang="en-US" sz="1500">
                <a:solidFill>
                  <a:srgbClr val="FFFFFF"/>
                </a:solidFill>
                <a:latin typeface="Helvetica" charset="0"/>
                <a:cs typeface="Arial" charset="0"/>
              </a:rPr>
              <a:t>/</a:t>
            </a:r>
          </a:p>
          <a:p>
            <a:pPr algn="ctr" defTabSz="457200">
              <a:defRPr/>
            </a:pPr>
            <a:r>
              <a:rPr lang="el-GR" sz="1500">
                <a:solidFill>
                  <a:srgbClr val="FFFFFF"/>
                </a:solidFill>
                <a:latin typeface="Helvetica" charset="0"/>
                <a:cs typeface="Arial" charset="0"/>
              </a:rPr>
              <a:t>Καλλιέργειες</a:t>
            </a:r>
            <a:endParaRPr lang="en-US" sz="1500">
              <a:solidFill>
                <a:srgbClr val="FFFFFF"/>
              </a:solidFill>
              <a:latin typeface="Helvetica" charset="0"/>
              <a:cs typeface="Arial" charset="0"/>
            </a:endParaRPr>
          </a:p>
        </p:txBody>
      </p:sp>
      <p:sp>
        <p:nvSpPr>
          <p:cNvPr id="62480" name="Oval 80"/>
          <p:cNvSpPr>
            <a:spLocks noChangeArrowheads="1"/>
          </p:cNvSpPr>
          <p:nvPr/>
        </p:nvSpPr>
        <p:spPr bwMode="auto">
          <a:xfrm>
            <a:off x="2878139" y="3395663"/>
            <a:ext cx="149225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 sz="2400">
              <a:solidFill>
                <a:srgbClr val="FFFFFF"/>
              </a:solidFill>
              <a:latin typeface="Calibri"/>
              <a:cs typeface="Arial" charset="0"/>
            </a:endParaRPr>
          </a:p>
        </p:txBody>
      </p:sp>
      <p:sp>
        <p:nvSpPr>
          <p:cNvPr id="62481" name="Oval 81"/>
          <p:cNvSpPr>
            <a:spLocks noChangeArrowheads="1"/>
          </p:cNvSpPr>
          <p:nvPr/>
        </p:nvSpPr>
        <p:spPr bwMode="auto">
          <a:xfrm>
            <a:off x="3124200" y="33528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 sz="2400">
              <a:solidFill>
                <a:srgbClr val="FFFFFF"/>
              </a:solidFill>
              <a:latin typeface="Calibri"/>
              <a:cs typeface="Arial" charset="0"/>
            </a:endParaRPr>
          </a:p>
        </p:txBody>
      </p:sp>
      <p:sp>
        <p:nvSpPr>
          <p:cNvPr id="62482" name="Oval 82"/>
          <p:cNvSpPr>
            <a:spLocks noChangeArrowheads="1"/>
          </p:cNvSpPr>
          <p:nvPr/>
        </p:nvSpPr>
        <p:spPr bwMode="auto">
          <a:xfrm>
            <a:off x="3106739" y="3090863"/>
            <a:ext cx="149225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 sz="2400">
              <a:solidFill>
                <a:srgbClr val="FFFFFF"/>
              </a:solidFill>
              <a:latin typeface="Calibri"/>
              <a:cs typeface="Arial" charset="0"/>
            </a:endParaRPr>
          </a:p>
        </p:txBody>
      </p:sp>
      <p:sp>
        <p:nvSpPr>
          <p:cNvPr id="62483" name="Oval 83"/>
          <p:cNvSpPr>
            <a:spLocks noChangeArrowheads="1"/>
          </p:cNvSpPr>
          <p:nvPr/>
        </p:nvSpPr>
        <p:spPr bwMode="auto">
          <a:xfrm>
            <a:off x="2801939" y="3090863"/>
            <a:ext cx="149225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 sz="2400">
              <a:solidFill>
                <a:srgbClr val="FFFFFF"/>
              </a:solidFill>
              <a:latin typeface="Calibri"/>
              <a:cs typeface="Arial" charset="0"/>
            </a:endParaRPr>
          </a:p>
        </p:txBody>
      </p:sp>
      <p:sp>
        <p:nvSpPr>
          <p:cNvPr id="62484" name="Oval 84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 sz="2400">
              <a:solidFill>
                <a:srgbClr val="FFFFFF"/>
              </a:solidFill>
              <a:latin typeface="Calibri"/>
              <a:cs typeface="Arial" charset="0"/>
            </a:endParaRPr>
          </a:p>
        </p:txBody>
      </p:sp>
      <p:sp>
        <p:nvSpPr>
          <p:cNvPr id="62485" name="Oval 85"/>
          <p:cNvSpPr>
            <a:spLocks noChangeArrowheads="1"/>
          </p:cNvSpPr>
          <p:nvPr/>
        </p:nvSpPr>
        <p:spPr bwMode="auto">
          <a:xfrm>
            <a:off x="3030539" y="3548063"/>
            <a:ext cx="149225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 sz="2400">
              <a:solidFill>
                <a:srgbClr val="FFFFFF"/>
              </a:solidFill>
              <a:latin typeface="Calibri"/>
              <a:cs typeface="Arial" charset="0"/>
            </a:endParaRPr>
          </a:p>
        </p:txBody>
      </p:sp>
      <p:sp>
        <p:nvSpPr>
          <p:cNvPr id="62486" name="Oval 86"/>
          <p:cNvSpPr>
            <a:spLocks noChangeArrowheads="1"/>
          </p:cNvSpPr>
          <p:nvPr/>
        </p:nvSpPr>
        <p:spPr bwMode="auto">
          <a:xfrm>
            <a:off x="2954339" y="3014663"/>
            <a:ext cx="149225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 sz="2400">
              <a:solidFill>
                <a:srgbClr val="FFFFFF"/>
              </a:solidFill>
              <a:latin typeface="Calibri"/>
              <a:cs typeface="Arial" charset="0"/>
            </a:endParaRPr>
          </a:p>
        </p:txBody>
      </p:sp>
      <p:sp>
        <p:nvSpPr>
          <p:cNvPr id="62487" name="Oval 87"/>
          <p:cNvSpPr>
            <a:spLocks noChangeArrowheads="1"/>
          </p:cNvSpPr>
          <p:nvPr/>
        </p:nvSpPr>
        <p:spPr bwMode="auto">
          <a:xfrm>
            <a:off x="3124201" y="3429000"/>
            <a:ext cx="149225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 sz="2400">
              <a:solidFill>
                <a:srgbClr val="FFFFFF"/>
              </a:solidFill>
              <a:latin typeface="Calibri"/>
              <a:cs typeface="Arial" charset="0"/>
            </a:endParaRPr>
          </a:p>
        </p:txBody>
      </p:sp>
      <p:grpSp>
        <p:nvGrpSpPr>
          <p:cNvPr id="74775" name="Group 88"/>
          <p:cNvGrpSpPr>
            <a:grpSpLocks/>
          </p:cNvGrpSpPr>
          <p:nvPr/>
        </p:nvGrpSpPr>
        <p:grpSpPr bwMode="auto">
          <a:xfrm rot="3396330">
            <a:off x="3199607" y="2667795"/>
            <a:ext cx="404813" cy="1012825"/>
            <a:chOff x="2784" y="2976"/>
            <a:chExt cx="266" cy="288"/>
          </a:xfrm>
        </p:grpSpPr>
        <p:sp>
          <p:nvSpPr>
            <p:cNvPr id="74966" name="Freeform 89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67" name="Freeform 90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68" name="Freeform 91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69" name="Freeform 92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776" name="Group 93"/>
          <p:cNvGrpSpPr>
            <a:grpSpLocks/>
          </p:cNvGrpSpPr>
          <p:nvPr/>
        </p:nvGrpSpPr>
        <p:grpSpPr bwMode="auto">
          <a:xfrm>
            <a:off x="5314950" y="2057401"/>
            <a:ext cx="857250" cy="677863"/>
            <a:chOff x="1968" y="1920"/>
            <a:chExt cx="480" cy="427"/>
          </a:xfrm>
        </p:grpSpPr>
        <p:pic>
          <p:nvPicPr>
            <p:cNvPr id="62662" name="Picture 94" descr="HM00436_[1]"/>
            <p:cNvPicPr>
              <a:picLocks noChangeAspect="1" noChangeArrowheads="1"/>
            </p:cNvPicPr>
            <p:nvPr/>
          </p:nvPicPr>
          <p:blipFill>
            <a:blip r:embed="rId3">
              <a:lum bright="60000" contrast="4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920"/>
              <a:ext cx="480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4950" name="Freeform 95"/>
            <p:cNvSpPr>
              <a:spLocks/>
            </p:cNvSpPr>
            <p:nvPr/>
          </p:nvSpPr>
          <p:spPr bwMode="auto">
            <a:xfrm>
              <a:off x="2013" y="2057"/>
              <a:ext cx="78" cy="61"/>
            </a:xfrm>
            <a:custGeom>
              <a:avLst/>
              <a:gdLst>
                <a:gd name="T0" fmla="*/ 1 w 234"/>
                <a:gd name="T1" fmla="*/ 0 h 204"/>
                <a:gd name="T2" fmla="*/ 0 w 234"/>
                <a:gd name="T3" fmla="*/ 0 h 204"/>
                <a:gd name="T4" fmla="*/ 0 w 234"/>
                <a:gd name="T5" fmla="*/ 1 h 204"/>
                <a:gd name="T6" fmla="*/ 1 w 234"/>
                <a:gd name="T7" fmla="*/ 1 h 204"/>
                <a:gd name="T8" fmla="*/ 2 w 234"/>
                <a:gd name="T9" fmla="*/ 1 h 204"/>
                <a:gd name="T10" fmla="*/ 3 w 234"/>
                <a:gd name="T11" fmla="*/ 1 h 204"/>
                <a:gd name="T12" fmla="*/ 3 w 234"/>
                <a:gd name="T13" fmla="*/ 1 h 204"/>
                <a:gd name="T14" fmla="*/ 2 w 234"/>
                <a:gd name="T15" fmla="*/ 1 h 204"/>
                <a:gd name="T16" fmla="*/ 2 w 234"/>
                <a:gd name="T17" fmla="*/ 1 h 204"/>
                <a:gd name="T18" fmla="*/ 1 w 234"/>
                <a:gd name="T19" fmla="*/ 0 h 2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4" h="204">
                  <a:moveTo>
                    <a:pt x="48" y="0"/>
                  </a:moveTo>
                  <a:cubicBezTo>
                    <a:pt x="40" y="12"/>
                    <a:pt x="30" y="23"/>
                    <a:pt x="24" y="36"/>
                  </a:cubicBezTo>
                  <a:cubicBezTo>
                    <a:pt x="14" y="59"/>
                    <a:pt x="0" y="108"/>
                    <a:pt x="0" y="108"/>
                  </a:cubicBezTo>
                  <a:cubicBezTo>
                    <a:pt x="33" y="130"/>
                    <a:pt x="72" y="152"/>
                    <a:pt x="108" y="168"/>
                  </a:cubicBezTo>
                  <a:cubicBezTo>
                    <a:pt x="131" y="178"/>
                    <a:pt x="156" y="184"/>
                    <a:pt x="180" y="192"/>
                  </a:cubicBezTo>
                  <a:cubicBezTo>
                    <a:pt x="192" y="196"/>
                    <a:pt x="216" y="204"/>
                    <a:pt x="216" y="204"/>
                  </a:cubicBezTo>
                  <a:cubicBezTo>
                    <a:pt x="220" y="192"/>
                    <a:pt x="234" y="179"/>
                    <a:pt x="228" y="168"/>
                  </a:cubicBezTo>
                  <a:cubicBezTo>
                    <a:pt x="222" y="157"/>
                    <a:pt x="203" y="162"/>
                    <a:pt x="192" y="156"/>
                  </a:cubicBezTo>
                  <a:cubicBezTo>
                    <a:pt x="179" y="150"/>
                    <a:pt x="167" y="142"/>
                    <a:pt x="156" y="132"/>
                  </a:cubicBezTo>
                  <a:cubicBezTo>
                    <a:pt x="106" y="87"/>
                    <a:pt x="76" y="57"/>
                    <a:pt x="48" y="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B2003B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4951" name="Group 96"/>
            <p:cNvGrpSpPr>
              <a:grpSpLocks/>
            </p:cNvGrpSpPr>
            <p:nvPr/>
          </p:nvGrpSpPr>
          <p:grpSpPr bwMode="auto">
            <a:xfrm rot="2999469">
              <a:off x="1997" y="2202"/>
              <a:ext cx="37" cy="61"/>
              <a:chOff x="2784" y="2976"/>
              <a:chExt cx="266" cy="288"/>
            </a:xfrm>
          </p:grpSpPr>
          <p:sp>
            <p:nvSpPr>
              <p:cNvPr id="74962" name="Freeform 97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63" name="Freeform 98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64" name="Freeform 99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65" name="Freeform 100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4952" name="Group 101"/>
            <p:cNvGrpSpPr>
              <a:grpSpLocks/>
            </p:cNvGrpSpPr>
            <p:nvPr/>
          </p:nvGrpSpPr>
          <p:grpSpPr bwMode="auto">
            <a:xfrm rot="2999469">
              <a:off x="2017" y="2221"/>
              <a:ext cx="37" cy="62"/>
              <a:chOff x="2784" y="2976"/>
              <a:chExt cx="266" cy="288"/>
            </a:xfrm>
          </p:grpSpPr>
          <p:sp>
            <p:nvSpPr>
              <p:cNvPr id="74958" name="Freeform 102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59" name="Freeform 103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60" name="Freeform 104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61" name="Freeform 105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4953" name="Group 106"/>
            <p:cNvGrpSpPr>
              <a:grpSpLocks/>
            </p:cNvGrpSpPr>
            <p:nvPr/>
          </p:nvGrpSpPr>
          <p:grpSpPr bwMode="auto">
            <a:xfrm rot="-3527421">
              <a:off x="2386" y="2073"/>
              <a:ext cx="37" cy="61"/>
              <a:chOff x="2784" y="2976"/>
              <a:chExt cx="266" cy="288"/>
            </a:xfrm>
          </p:grpSpPr>
          <p:sp>
            <p:nvSpPr>
              <p:cNvPr id="74954" name="Freeform 107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55" name="Freeform 108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56" name="Freeform 109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57" name="Freeform 110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4777" name="Group 111"/>
          <p:cNvGrpSpPr>
            <a:grpSpLocks/>
          </p:cNvGrpSpPr>
          <p:nvPr/>
        </p:nvGrpSpPr>
        <p:grpSpPr bwMode="auto">
          <a:xfrm>
            <a:off x="3943350" y="2057401"/>
            <a:ext cx="857250" cy="677863"/>
            <a:chOff x="1200" y="1920"/>
            <a:chExt cx="480" cy="427"/>
          </a:xfrm>
        </p:grpSpPr>
        <p:pic>
          <p:nvPicPr>
            <p:cNvPr id="74942" name="Picture 112" descr="HM00436_[1]"/>
            <p:cNvPicPr>
              <a:picLocks noChangeAspect="1" noChangeArrowheads="1"/>
            </p:cNvPicPr>
            <p:nvPr/>
          </p:nvPicPr>
          <p:blipFill>
            <a:blip r:embed="rId3">
              <a:lum bright="60000" contrast="4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920"/>
              <a:ext cx="480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943" name="Freeform 113"/>
            <p:cNvSpPr>
              <a:spLocks/>
            </p:cNvSpPr>
            <p:nvPr/>
          </p:nvSpPr>
          <p:spPr bwMode="auto">
            <a:xfrm>
              <a:off x="1293" y="2057"/>
              <a:ext cx="78" cy="61"/>
            </a:xfrm>
            <a:custGeom>
              <a:avLst/>
              <a:gdLst>
                <a:gd name="T0" fmla="*/ 1 w 234"/>
                <a:gd name="T1" fmla="*/ 0 h 204"/>
                <a:gd name="T2" fmla="*/ 0 w 234"/>
                <a:gd name="T3" fmla="*/ 0 h 204"/>
                <a:gd name="T4" fmla="*/ 0 w 234"/>
                <a:gd name="T5" fmla="*/ 1 h 204"/>
                <a:gd name="T6" fmla="*/ 1 w 234"/>
                <a:gd name="T7" fmla="*/ 1 h 204"/>
                <a:gd name="T8" fmla="*/ 2 w 234"/>
                <a:gd name="T9" fmla="*/ 1 h 204"/>
                <a:gd name="T10" fmla="*/ 3 w 234"/>
                <a:gd name="T11" fmla="*/ 1 h 204"/>
                <a:gd name="T12" fmla="*/ 3 w 234"/>
                <a:gd name="T13" fmla="*/ 1 h 204"/>
                <a:gd name="T14" fmla="*/ 2 w 234"/>
                <a:gd name="T15" fmla="*/ 1 h 204"/>
                <a:gd name="T16" fmla="*/ 2 w 234"/>
                <a:gd name="T17" fmla="*/ 1 h 204"/>
                <a:gd name="T18" fmla="*/ 1 w 234"/>
                <a:gd name="T19" fmla="*/ 0 h 2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4" h="204">
                  <a:moveTo>
                    <a:pt x="48" y="0"/>
                  </a:moveTo>
                  <a:cubicBezTo>
                    <a:pt x="40" y="12"/>
                    <a:pt x="30" y="23"/>
                    <a:pt x="24" y="36"/>
                  </a:cubicBezTo>
                  <a:cubicBezTo>
                    <a:pt x="14" y="59"/>
                    <a:pt x="0" y="108"/>
                    <a:pt x="0" y="108"/>
                  </a:cubicBezTo>
                  <a:cubicBezTo>
                    <a:pt x="33" y="130"/>
                    <a:pt x="72" y="152"/>
                    <a:pt x="108" y="168"/>
                  </a:cubicBezTo>
                  <a:cubicBezTo>
                    <a:pt x="131" y="178"/>
                    <a:pt x="156" y="184"/>
                    <a:pt x="180" y="192"/>
                  </a:cubicBezTo>
                  <a:cubicBezTo>
                    <a:pt x="192" y="196"/>
                    <a:pt x="216" y="204"/>
                    <a:pt x="216" y="204"/>
                  </a:cubicBezTo>
                  <a:cubicBezTo>
                    <a:pt x="220" y="192"/>
                    <a:pt x="234" y="179"/>
                    <a:pt x="228" y="168"/>
                  </a:cubicBezTo>
                  <a:cubicBezTo>
                    <a:pt x="222" y="157"/>
                    <a:pt x="203" y="162"/>
                    <a:pt x="192" y="156"/>
                  </a:cubicBezTo>
                  <a:cubicBezTo>
                    <a:pt x="179" y="150"/>
                    <a:pt x="167" y="142"/>
                    <a:pt x="156" y="132"/>
                  </a:cubicBezTo>
                  <a:cubicBezTo>
                    <a:pt x="106" y="87"/>
                    <a:pt x="76" y="57"/>
                    <a:pt x="48" y="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B2003B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4944" name="Group 114"/>
            <p:cNvGrpSpPr>
              <a:grpSpLocks/>
            </p:cNvGrpSpPr>
            <p:nvPr/>
          </p:nvGrpSpPr>
          <p:grpSpPr bwMode="auto">
            <a:xfrm rot="-3527421">
              <a:off x="1596" y="2052"/>
              <a:ext cx="37" cy="61"/>
              <a:chOff x="2784" y="2976"/>
              <a:chExt cx="266" cy="288"/>
            </a:xfrm>
          </p:grpSpPr>
          <p:sp>
            <p:nvSpPr>
              <p:cNvPr id="74945" name="Freeform 115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46" name="Freeform 116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47" name="Freeform 117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48" name="Freeform 118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4778" name="Group 119"/>
          <p:cNvGrpSpPr>
            <a:grpSpLocks/>
          </p:cNvGrpSpPr>
          <p:nvPr/>
        </p:nvGrpSpPr>
        <p:grpSpPr bwMode="auto">
          <a:xfrm>
            <a:off x="6772275" y="2057401"/>
            <a:ext cx="857250" cy="677863"/>
            <a:chOff x="2784" y="1920"/>
            <a:chExt cx="480" cy="427"/>
          </a:xfrm>
        </p:grpSpPr>
        <p:pic>
          <p:nvPicPr>
            <p:cNvPr id="74903" name="Picture 120" descr="HM00436_[1]"/>
            <p:cNvPicPr>
              <a:picLocks noChangeAspect="1" noChangeArrowheads="1"/>
            </p:cNvPicPr>
            <p:nvPr/>
          </p:nvPicPr>
          <p:blipFill>
            <a:blip r:embed="rId3">
              <a:lum bright="60000" contrast="4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920"/>
              <a:ext cx="480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904" name="Freeform 121"/>
            <p:cNvSpPr>
              <a:spLocks/>
            </p:cNvSpPr>
            <p:nvPr/>
          </p:nvSpPr>
          <p:spPr bwMode="auto">
            <a:xfrm>
              <a:off x="2791" y="2210"/>
              <a:ext cx="62" cy="121"/>
            </a:xfrm>
            <a:custGeom>
              <a:avLst/>
              <a:gdLst>
                <a:gd name="T0" fmla="*/ 1 w 185"/>
                <a:gd name="T1" fmla="*/ 0 h 399"/>
                <a:gd name="T2" fmla="*/ 1 w 185"/>
                <a:gd name="T3" fmla="*/ 3 h 399"/>
                <a:gd name="T4" fmla="*/ 1 w 185"/>
                <a:gd name="T5" fmla="*/ 3 h 399"/>
                <a:gd name="T6" fmla="*/ 2 w 185"/>
                <a:gd name="T7" fmla="*/ 2 h 399"/>
                <a:gd name="T8" fmla="*/ 2 w 185"/>
                <a:gd name="T9" fmla="*/ 2 h 399"/>
                <a:gd name="T10" fmla="*/ 2 w 185"/>
                <a:gd name="T11" fmla="*/ 2 h 399"/>
                <a:gd name="T12" fmla="*/ 1 w 185"/>
                <a:gd name="T13" fmla="*/ 1 h 399"/>
                <a:gd name="T14" fmla="*/ 1 w 185"/>
                <a:gd name="T15" fmla="*/ 1 h 399"/>
                <a:gd name="T16" fmla="*/ 1 w 185"/>
                <a:gd name="T17" fmla="*/ 0 h 3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" h="399">
                  <a:moveTo>
                    <a:pt x="41" y="0"/>
                  </a:moveTo>
                  <a:cubicBezTo>
                    <a:pt x="24" y="121"/>
                    <a:pt x="0" y="254"/>
                    <a:pt x="41" y="372"/>
                  </a:cubicBezTo>
                  <a:cubicBezTo>
                    <a:pt x="51" y="399"/>
                    <a:pt x="113" y="324"/>
                    <a:pt x="113" y="324"/>
                  </a:cubicBezTo>
                  <a:cubicBezTo>
                    <a:pt x="145" y="228"/>
                    <a:pt x="97" y="340"/>
                    <a:pt x="161" y="276"/>
                  </a:cubicBezTo>
                  <a:cubicBezTo>
                    <a:pt x="170" y="267"/>
                    <a:pt x="169" y="252"/>
                    <a:pt x="173" y="240"/>
                  </a:cubicBezTo>
                  <a:cubicBezTo>
                    <a:pt x="144" y="154"/>
                    <a:pt x="185" y="258"/>
                    <a:pt x="125" y="168"/>
                  </a:cubicBezTo>
                  <a:cubicBezTo>
                    <a:pt x="118" y="157"/>
                    <a:pt x="119" y="143"/>
                    <a:pt x="113" y="132"/>
                  </a:cubicBezTo>
                  <a:cubicBezTo>
                    <a:pt x="99" y="107"/>
                    <a:pt x="81" y="84"/>
                    <a:pt x="65" y="60"/>
                  </a:cubicBezTo>
                  <a:cubicBezTo>
                    <a:pt x="37" y="17"/>
                    <a:pt x="41" y="38"/>
                    <a:pt x="41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05" name="Freeform 122"/>
            <p:cNvSpPr>
              <a:spLocks/>
            </p:cNvSpPr>
            <p:nvPr/>
          </p:nvSpPr>
          <p:spPr bwMode="auto">
            <a:xfrm>
              <a:off x="2829" y="2057"/>
              <a:ext cx="78" cy="61"/>
            </a:xfrm>
            <a:custGeom>
              <a:avLst/>
              <a:gdLst>
                <a:gd name="T0" fmla="*/ 1 w 234"/>
                <a:gd name="T1" fmla="*/ 0 h 204"/>
                <a:gd name="T2" fmla="*/ 0 w 234"/>
                <a:gd name="T3" fmla="*/ 0 h 204"/>
                <a:gd name="T4" fmla="*/ 0 w 234"/>
                <a:gd name="T5" fmla="*/ 1 h 204"/>
                <a:gd name="T6" fmla="*/ 1 w 234"/>
                <a:gd name="T7" fmla="*/ 1 h 204"/>
                <a:gd name="T8" fmla="*/ 2 w 234"/>
                <a:gd name="T9" fmla="*/ 1 h 204"/>
                <a:gd name="T10" fmla="*/ 3 w 234"/>
                <a:gd name="T11" fmla="*/ 1 h 204"/>
                <a:gd name="T12" fmla="*/ 3 w 234"/>
                <a:gd name="T13" fmla="*/ 1 h 204"/>
                <a:gd name="T14" fmla="*/ 2 w 234"/>
                <a:gd name="T15" fmla="*/ 1 h 204"/>
                <a:gd name="T16" fmla="*/ 2 w 234"/>
                <a:gd name="T17" fmla="*/ 1 h 204"/>
                <a:gd name="T18" fmla="*/ 1 w 234"/>
                <a:gd name="T19" fmla="*/ 0 h 2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4" h="204">
                  <a:moveTo>
                    <a:pt x="48" y="0"/>
                  </a:moveTo>
                  <a:cubicBezTo>
                    <a:pt x="40" y="12"/>
                    <a:pt x="30" y="23"/>
                    <a:pt x="24" y="36"/>
                  </a:cubicBezTo>
                  <a:cubicBezTo>
                    <a:pt x="14" y="59"/>
                    <a:pt x="0" y="108"/>
                    <a:pt x="0" y="108"/>
                  </a:cubicBezTo>
                  <a:cubicBezTo>
                    <a:pt x="33" y="130"/>
                    <a:pt x="72" y="152"/>
                    <a:pt x="108" y="168"/>
                  </a:cubicBezTo>
                  <a:cubicBezTo>
                    <a:pt x="131" y="178"/>
                    <a:pt x="156" y="184"/>
                    <a:pt x="180" y="192"/>
                  </a:cubicBezTo>
                  <a:cubicBezTo>
                    <a:pt x="192" y="196"/>
                    <a:pt x="216" y="204"/>
                    <a:pt x="216" y="204"/>
                  </a:cubicBezTo>
                  <a:cubicBezTo>
                    <a:pt x="220" y="192"/>
                    <a:pt x="234" y="179"/>
                    <a:pt x="228" y="168"/>
                  </a:cubicBezTo>
                  <a:cubicBezTo>
                    <a:pt x="222" y="157"/>
                    <a:pt x="203" y="162"/>
                    <a:pt x="192" y="156"/>
                  </a:cubicBezTo>
                  <a:cubicBezTo>
                    <a:pt x="179" y="150"/>
                    <a:pt x="167" y="142"/>
                    <a:pt x="156" y="132"/>
                  </a:cubicBezTo>
                  <a:cubicBezTo>
                    <a:pt x="106" y="87"/>
                    <a:pt x="76" y="57"/>
                    <a:pt x="48" y="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B2003B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06" name="Freeform 123"/>
            <p:cNvSpPr>
              <a:spLocks/>
            </p:cNvSpPr>
            <p:nvPr/>
          </p:nvSpPr>
          <p:spPr bwMode="auto">
            <a:xfrm>
              <a:off x="3174" y="2108"/>
              <a:ext cx="70" cy="66"/>
            </a:xfrm>
            <a:custGeom>
              <a:avLst/>
              <a:gdLst>
                <a:gd name="T0" fmla="*/ 2 w 210"/>
                <a:gd name="T1" fmla="*/ 0 h 219"/>
                <a:gd name="T2" fmla="*/ 1 w 210"/>
                <a:gd name="T3" fmla="*/ 1 h 219"/>
                <a:gd name="T4" fmla="*/ 0 w 210"/>
                <a:gd name="T5" fmla="*/ 2 h 219"/>
                <a:gd name="T6" fmla="*/ 2 w 210"/>
                <a:gd name="T7" fmla="*/ 2 h 219"/>
                <a:gd name="T8" fmla="*/ 2 w 210"/>
                <a:gd name="T9" fmla="*/ 0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219">
                  <a:moveTo>
                    <a:pt x="156" y="0"/>
                  </a:moveTo>
                  <a:cubicBezTo>
                    <a:pt x="137" y="56"/>
                    <a:pt x="140" y="133"/>
                    <a:pt x="72" y="156"/>
                  </a:cubicBezTo>
                  <a:cubicBezTo>
                    <a:pt x="49" y="164"/>
                    <a:pt x="24" y="164"/>
                    <a:pt x="0" y="168"/>
                  </a:cubicBezTo>
                  <a:cubicBezTo>
                    <a:pt x="58" y="187"/>
                    <a:pt x="137" y="219"/>
                    <a:pt x="192" y="168"/>
                  </a:cubicBezTo>
                  <a:cubicBezTo>
                    <a:pt x="210" y="152"/>
                    <a:pt x="186" y="30"/>
                    <a:pt x="156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4907" name="Group 124"/>
            <p:cNvGrpSpPr>
              <a:grpSpLocks/>
            </p:cNvGrpSpPr>
            <p:nvPr/>
          </p:nvGrpSpPr>
          <p:grpSpPr bwMode="auto">
            <a:xfrm rot="2999469">
              <a:off x="2812" y="2245"/>
              <a:ext cx="37" cy="61"/>
              <a:chOff x="2784" y="2976"/>
              <a:chExt cx="266" cy="288"/>
            </a:xfrm>
          </p:grpSpPr>
          <p:sp>
            <p:nvSpPr>
              <p:cNvPr id="74938" name="Freeform 125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39" name="Freeform 126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40" name="Freeform 127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41" name="Freeform 128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4908" name="Group 129"/>
            <p:cNvGrpSpPr>
              <a:grpSpLocks/>
            </p:cNvGrpSpPr>
            <p:nvPr/>
          </p:nvGrpSpPr>
          <p:grpSpPr bwMode="auto">
            <a:xfrm rot="2999469">
              <a:off x="2813" y="2202"/>
              <a:ext cx="37" cy="61"/>
              <a:chOff x="2784" y="2976"/>
              <a:chExt cx="266" cy="288"/>
            </a:xfrm>
          </p:grpSpPr>
          <p:sp>
            <p:nvSpPr>
              <p:cNvPr id="74934" name="Freeform 130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35" name="Freeform 131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36" name="Freeform 132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37" name="Freeform 133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4909" name="Group 134"/>
            <p:cNvGrpSpPr>
              <a:grpSpLocks/>
            </p:cNvGrpSpPr>
            <p:nvPr/>
          </p:nvGrpSpPr>
          <p:grpSpPr bwMode="auto">
            <a:xfrm rot="2999469">
              <a:off x="2833" y="2221"/>
              <a:ext cx="37" cy="62"/>
              <a:chOff x="2784" y="2976"/>
              <a:chExt cx="266" cy="288"/>
            </a:xfrm>
          </p:grpSpPr>
          <p:sp>
            <p:nvSpPr>
              <p:cNvPr id="74930" name="Freeform 135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31" name="Freeform 136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32" name="Freeform 137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33" name="Freeform 138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4910" name="Group 139"/>
            <p:cNvGrpSpPr>
              <a:grpSpLocks/>
            </p:cNvGrpSpPr>
            <p:nvPr/>
          </p:nvGrpSpPr>
          <p:grpSpPr bwMode="auto">
            <a:xfrm rot="-3527421">
              <a:off x="3202" y="2073"/>
              <a:ext cx="37" cy="61"/>
              <a:chOff x="2784" y="2976"/>
              <a:chExt cx="266" cy="288"/>
            </a:xfrm>
          </p:grpSpPr>
          <p:sp>
            <p:nvSpPr>
              <p:cNvPr id="74926" name="Freeform 140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27" name="Freeform 141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28" name="Freeform 142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29" name="Freeform 143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4911" name="Group 144"/>
            <p:cNvGrpSpPr>
              <a:grpSpLocks/>
            </p:cNvGrpSpPr>
            <p:nvPr/>
          </p:nvGrpSpPr>
          <p:grpSpPr bwMode="auto">
            <a:xfrm rot="2999469">
              <a:off x="2844" y="2100"/>
              <a:ext cx="37" cy="62"/>
              <a:chOff x="2784" y="2976"/>
              <a:chExt cx="266" cy="288"/>
            </a:xfrm>
          </p:grpSpPr>
          <p:sp>
            <p:nvSpPr>
              <p:cNvPr id="74922" name="Freeform 145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23" name="Freeform 146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24" name="Freeform 147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25" name="Freeform 148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4912" name="Group 149"/>
            <p:cNvGrpSpPr>
              <a:grpSpLocks/>
            </p:cNvGrpSpPr>
            <p:nvPr/>
          </p:nvGrpSpPr>
          <p:grpSpPr bwMode="auto">
            <a:xfrm rot="2999469">
              <a:off x="2892" y="2004"/>
              <a:ext cx="37" cy="62"/>
              <a:chOff x="2784" y="2976"/>
              <a:chExt cx="266" cy="288"/>
            </a:xfrm>
          </p:grpSpPr>
          <p:sp>
            <p:nvSpPr>
              <p:cNvPr id="74918" name="Freeform 150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19" name="Freeform 151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20" name="Freeform 152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21" name="Freeform 153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4913" name="Group 154"/>
            <p:cNvGrpSpPr>
              <a:grpSpLocks/>
            </p:cNvGrpSpPr>
            <p:nvPr/>
          </p:nvGrpSpPr>
          <p:grpSpPr bwMode="auto">
            <a:xfrm rot="-3527421">
              <a:off x="3132" y="2196"/>
              <a:ext cx="37" cy="61"/>
              <a:chOff x="2784" y="2976"/>
              <a:chExt cx="266" cy="288"/>
            </a:xfrm>
          </p:grpSpPr>
          <p:sp>
            <p:nvSpPr>
              <p:cNvPr id="74914" name="Freeform 155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15" name="Freeform 156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16" name="Freeform 157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917" name="Freeform 158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74779" name="Picture 159" descr="HM00436_[1]"/>
          <p:cNvPicPr>
            <a:picLocks noChangeAspect="1" noChangeArrowheads="1"/>
          </p:cNvPicPr>
          <p:nvPr/>
        </p:nvPicPr>
        <p:blipFill>
          <a:blip r:embed="rId3">
            <a:lum bright="60000" contras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057401"/>
            <a:ext cx="8572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80" name="Freeform 160"/>
          <p:cNvSpPr>
            <a:spLocks/>
          </p:cNvSpPr>
          <p:nvPr/>
        </p:nvSpPr>
        <p:spPr bwMode="auto">
          <a:xfrm>
            <a:off x="8242301" y="2517775"/>
            <a:ext cx="111125" cy="192088"/>
          </a:xfrm>
          <a:custGeom>
            <a:avLst/>
            <a:gdLst>
              <a:gd name="T0" fmla="*/ 2147483647 w 185"/>
              <a:gd name="T1" fmla="*/ 0 h 399"/>
              <a:gd name="T2" fmla="*/ 2147483647 w 185"/>
              <a:gd name="T3" fmla="*/ 2147483647 h 399"/>
              <a:gd name="T4" fmla="*/ 2147483647 w 185"/>
              <a:gd name="T5" fmla="*/ 2147483647 h 399"/>
              <a:gd name="T6" fmla="*/ 2147483647 w 185"/>
              <a:gd name="T7" fmla="*/ 2147483647 h 399"/>
              <a:gd name="T8" fmla="*/ 2147483647 w 185"/>
              <a:gd name="T9" fmla="*/ 2147483647 h 399"/>
              <a:gd name="T10" fmla="*/ 2147483647 w 185"/>
              <a:gd name="T11" fmla="*/ 2147483647 h 399"/>
              <a:gd name="T12" fmla="*/ 2147483647 w 185"/>
              <a:gd name="T13" fmla="*/ 2147483647 h 399"/>
              <a:gd name="T14" fmla="*/ 2147483647 w 185"/>
              <a:gd name="T15" fmla="*/ 2147483647 h 399"/>
              <a:gd name="T16" fmla="*/ 2147483647 w 185"/>
              <a:gd name="T17" fmla="*/ 0 h 3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5" h="399">
                <a:moveTo>
                  <a:pt x="41" y="0"/>
                </a:moveTo>
                <a:cubicBezTo>
                  <a:pt x="24" y="121"/>
                  <a:pt x="0" y="254"/>
                  <a:pt x="41" y="372"/>
                </a:cubicBezTo>
                <a:cubicBezTo>
                  <a:pt x="51" y="399"/>
                  <a:pt x="113" y="324"/>
                  <a:pt x="113" y="324"/>
                </a:cubicBezTo>
                <a:cubicBezTo>
                  <a:pt x="145" y="228"/>
                  <a:pt x="97" y="340"/>
                  <a:pt x="161" y="276"/>
                </a:cubicBezTo>
                <a:cubicBezTo>
                  <a:pt x="170" y="267"/>
                  <a:pt x="169" y="252"/>
                  <a:pt x="173" y="240"/>
                </a:cubicBezTo>
                <a:cubicBezTo>
                  <a:pt x="144" y="154"/>
                  <a:pt x="185" y="258"/>
                  <a:pt x="125" y="168"/>
                </a:cubicBezTo>
                <a:cubicBezTo>
                  <a:pt x="118" y="157"/>
                  <a:pt x="119" y="143"/>
                  <a:pt x="113" y="132"/>
                </a:cubicBezTo>
                <a:cubicBezTo>
                  <a:pt x="99" y="107"/>
                  <a:pt x="81" y="84"/>
                  <a:pt x="65" y="60"/>
                </a:cubicBezTo>
                <a:cubicBezTo>
                  <a:pt x="37" y="17"/>
                  <a:pt x="41" y="38"/>
                  <a:pt x="41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781" name="Freeform 161"/>
          <p:cNvSpPr>
            <a:spLocks/>
          </p:cNvSpPr>
          <p:nvPr/>
        </p:nvSpPr>
        <p:spPr bwMode="auto">
          <a:xfrm>
            <a:off x="8310563" y="2274889"/>
            <a:ext cx="138112" cy="96837"/>
          </a:xfrm>
          <a:custGeom>
            <a:avLst/>
            <a:gdLst>
              <a:gd name="T0" fmla="*/ 2147483647 w 234"/>
              <a:gd name="T1" fmla="*/ 0 h 204"/>
              <a:gd name="T2" fmla="*/ 2147483647 w 234"/>
              <a:gd name="T3" fmla="*/ 2147483647 h 204"/>
              <a:gd name="T4" fmla="*/ 0 w 234"/>
              <a:gd name="T5" fmla="*/ 2147483647 h 204"/>
              <a:gd name="T6" fmla="*/ 2147483647 w 234"/>
              <a:gd name="T7" fmla="*/ 2147483647 h 204"/>
              <a:gd name="T8" fmla="*/ 2147483647 w 234"/>
              <a:gd name="T9" fmla="*/ 2147483647 h 204"/>
              <a:gd name="T10" fmla="*/ 2147483647 w 234"/>
              <a:gd name="T11" fmla="*/ 2147483647 h 204"/>
              <a:gd name="T12" fmla="*/ 2147483647 w 234"/>
              <a:gd name="T13" fmla="*/ 2147483647 h 204"/>
              <a:gd name="T14" fmla="*/ 2147483647 w 234"/>
              <a:gd name="T15" fmla="*/ 2147483647 h 204"/>
              <a:gd name="T16" fmla="*/ 2147483647 w 234"/>
              <a:gd name="T17" fmla="*/ 2147483647 h 204"/>
              <a:gd name="T18" fmla="*/ 2147483647 w 234"/>
              <a:gd name="T19" fmla="*/ 0 h 2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4" h="204">
                <a:moveTo>
                  <a:pt x="48" y="0"/>
                </a:moveTo>
                <a:cubicBezTo>
                  <a:pt x="40" y="12"/>
                  <a:pt x="30" y="23"/>
                  <a:pt x="24" y="36"/>
                </a:cubicBezTo>
                <a:cubicBezTo>
                  <a:pt x="14" y="59"/>
                  <a:pt x="0" y="108"/>
                  <a:pt x="0" y="108"/>
                </a:cubicBezTo>
                <a:cubicBezTo>
                  <a:pt x="33" y="130"/>
                  <a:pt x="72" y="152"/>
                  <a:pt x="108" y="168"/>
                </a:cubicBezTo>
                <a:cubicBezTo>
                  <a:pt x="131" y="178"/>
                  <a:pt x="156" y="184"/>
                  <a:pt x="180" y="192"/>
                </a:cubicBezTo>
                <a:cubicBezTo>
                  <a:pt x="192" y="196"/>
                  <a:pt x="216" y="204"/>
                  <a:pt x="216" y="204"/>
                </a:cubicBezTo>
                <a:cubicBezTo>
                  <a:pt x="220" y="192"/>
                  <a:pt x="234" y="179"/>
                  <a:pt x="228" y="168"/>
                </a:cubicBezTo>
                <a:cubicBezTo>
                  <a:pt x="222" y="157"/>
                  <a:pt x="203" y="162"/>
                  <a:pt x="192" y="156"/>
                </a:cubicBezTo>
                <a:cubicBezTo>
                  <a:pt x="179" y="150"/>
                  <a:pt x="167" y="142"/>
                  <a:pt x="156" y="132"/>
                </a:cubicBezTo>
                <a:cubicBezTo>
                  <a:pt x="106" y="87"/>
                  <a:pt x="76" y="57"/>
                  <a:pt x="48" y="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2003B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782" name="Freeform 162"/>
          <p:cNvSpPr>
            <a:spLocks/>
          </p:cNvSpPr>
          <p:nvPr/>
        </p:nvSpPr>
        <p:spPr bwMode="auto">
          <a:xfrm>
            <a:off x="8926513" y="2355851"/>
            <a:ext cx="125412" cy="104775"/>
          </a:xfrm>
          <a:custGeom>
            <a:avLst/>
            <a:gdLst>
              <a:gd name="T0" fmla="*/ 2147483647 w 210"/>
              <a:gd name="T1" fmla="*/ 0 h 219"/>
              <a:gd name="T2" fmla="*/ 2147483647 w 210"/>
              <a:gd name="T3" fmla="*/ 2147483647 h 219"/>
              <a:gd name="T4" fmla="*/ 0 w 210"/>
              <a:gd name="T5" fmla="*/ 2147483647 h 219"/>
              <a:gd name="T6" fmla="*/ 2147483647 w 210"/>
              <a:gd name="T7" fmla="*/ 2147483647 h 219"/>
              <a:gd name="T8" fmla="*/ 2147483647 w 210"/>
              <a:gd name="T9" fmla="*/ 0 h 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0" h="219">
                <a:moveTo>
                  <a:pt x="156" y="0"/>
                </a:moveTo>
                <a:cubicBezTo>
                  <a:pt x="137" y="56"/>
                  <a:pt x="140" y="133"/>
                  <a:pt x="72" y="156"/>
                </a:cubicBezTo>
                <a:cubicBezTo>
                  <a:pt x="49" y="164"/>
                  <a:pt x="24" y="164"/>
                  <a:pt x="0" y="168"/>
                </a:cubicBezTo>
                <a:cubicBezTo>
                  <a:pt x="58" y="187"/>
                  <a:pt x="137" y="219"/>
                  <a:pt x="192" y="168"/>
                </a:cubicBezTo>
                <a:cubicBezTo>
                  <a:pt x="210" y="152"/>
                  <a:pt x="186" y="30"/>
                  <a:pt x="156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4783" name="Group 163"/>
          <p:cNvGrpSpPr>
            <a:grpSpLocks/>
          </p:cNvGrpSpPr>
          <p:nvPr/>
        </p:nvGrpSpPr>
        <p:grpSpPr bwMode="auto">
          <a:xfrm rot="2999469">
            <a:off x="8283576" y="2566988"/>
            <a:ext cx="58737" cy="109538"/>
            <a:chOff x="2784" y="2976"/>
            <a:chExt cx="266" cy="288"/>
          </a:xfrm>
        </p:grpSpPr>
        <p:sp>
          <p:nvSpPr>
            <p:cNvPr id="74899" name="Freeform 164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00" name="Freeform 165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01" name="Freeform 166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02" name="Freeform 167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784" name="Group 168"/>
          <p:cNvGrpSpPr>
            <a:grpSpLocks/>
          </p:cNvGrpSpPr>
          <p:nvPr/>
        </p:nvGrpSpPr>
        <p:grpSpPr bwMode="auto">
          <a:xfrm rot="2999469">
            <a:off x="8285163" y="2498726"/>
            <a:ext cx="58738" cy="109537"/>
            <a:chOff x="2784" y="2976"/>
            <a:chExt cx="266" cy="288"/>
          </a:xfrm>
        </p:grpSpPr>
        <p:sp>
          <p:nvSpPr>
            <p:cNvPr id="74895" name="Freeform 169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96" name="Freeform 170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97" name="Freeform 171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98" name="Freeform 172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785" name="Group 173"/>
          <p:cNvGrpSpPr>
            <a:grpSpLocks/>
          </p:cNvGrpSpPr>
          <p:nvPr/>
        </p:nvGrpSpPr>
        <p:grpSpPr bwMode="auto">
          <a:xfrm rot="2999469">
            <a:off x="8321676" y="2528888"/>
            <a:ext cx="58737" cy="109538"/>
            <a:chOff x="2784" y="2976"/>
            <a:chExt cx="266" cy="288"/>
          </a:xfrm>
        </p:grpSpPr>
        <p:sp>
          <p:nvSpPr>
            <p:cNvPr id="74891" name="Freeform 174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92" name="Freeform 175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93" name="Freeform 176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94" name="Freeform 177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786" name="Group 178"/>
          <p:cNvGrpSpPr>
            <a:grpSpLocks/>
          </p:cNvGrpSpPr>
          <p:nvPr/>
        </p:nvGrpSpPr>
        <p:grpSpPr bwMode="auto">
          <a:xfrm rot="-3527421">
            <a:off x="8979695" y="2294732"/>
            <a:ext cx="58737" cy="107950"/>
            <a:chOff x="2784" y="2976"/>
            <a:chExt cx="266" cy="288"/>
          </a:xfrm>
        </p:grpSpPr>
        <p:sp>
          <p:nvSpPr>
            <p:cNvPr id="74887" name="Freeform 179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88" name="Freeform 180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89" name="Freeform 181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90" name="Freeform 182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787" name="Group 183"/>
          <p:cNvGrpSpPr>
            <a:grpSpLocks/>
          </p:cNvGrpSpPr>
          <p:nvPr/>
        </p:nvGrpSpPr>
        <p:grpSpPr bwMode="auto">
          <a:xfrm rot="2999469">
            <a:off x="8341519" y="2336007"/>
            <a:ext cx="58738" cy="111125"/>
            <a:chOff x="2784" y="2976"/>
            <a:chExt cx="266" cy="288"/>
          </a:xfrm>
        </p:grpSpPr>
        <p:sp>
          <p:nvSpPr>
            <p:cNvPr id="74883" name="Freeform 184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84" name="Freeform 185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85" name="Freeform 186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86" name="Freeform 187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788" name="Group 188"/>
          <p:cNvGrpSpPr>
            <a:grpSpLocks/>
          </p:cNvGrpSpPr>
          <p:nvPr/>
        </p:nvGrpSpPr>
        <p:grpSpPr bwMode="auto">
          <a:xfrm rot="2999469">
            <a:off x="8427244" y="2183607"/>
            <a:ext cx="58738" cy="111125"/>
            <a:chOff x="2784" y="2976"/>
            <a:chExt cx="266" cy="288"/>
          </a:xfrm>
        </p:grpSpPr>
        <p:sp>
          <p:nvSpPr>
            <p:cNvPr id="74879" name="Freeform 189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80" name="Freeform 190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81" name="Freeform 191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82" name="Freeform 192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789" name="Group 193"/>
          <p:cNvGrpSpPr>
            <a:grpSpLocks/>
          </p:cNvGrpSpPr>
          <p:nvPr/>
        </p:nvGrpSpPr>
        <p:grpSpPr bwMode="auto">
          <a:xfrm rot="-3527421">
            <a:off x="8940800" y="2489200"/>
            <a:ext cx="58738" cy="109538"/>
            <a:chOff x="2784" y="2976"/>
            <a:chExt cx="266" cy="288"/>
          </a:xfrm>
        </p:grpSpPr>
        <p:sp>
          <p:nvSpPr>
            <p:cNvPr id="74875" name="Freeform 194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76" name="Freeform 195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77" name="Freeform 196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78" name="Freeform 197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790" name="Group 198"/>
          <p:cNvGrpSpPr>
            <a:grpSpLocks/>
          </p:cNvGrpSpPr>
          <p:nvPr/>
        </p:nvGrpSpPr>
        <p:grpSpPr bwMode="auto">
          <a:xfrm rot="-3527421">
            <a:off x="8855075" y="2489200"/>
            <a:ext cx="58738" cy="109538"/>
            <a:chOff x="2784" y="2976"/>
            <a:chExt cx="266" cy="288"/>
          </a:xfrm>
        </p:grpSpPr>
        <p:sp>
          <p:nvSpPr>
            <p:cNvPr id="74871" name="Freeform 199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72" name="Freeform 200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73" name="Freeform 201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74" name="Freeform 202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791" name="Group 203"/>
          <p:cNvGrpSpPr>
            <a:grpSpLocks/>
          </p:cNvGrpSpPr>
          <p:nvPr/>
        </p:nvGrpSpPr>
        <p:grpSpPr bwMode="auto">
          <a:xfrm rot="-3527421">
            <a:off x="8940800" y="2413000"/>
            <a:ext cx="58738" cy="109538"/>
            <a:chOff x="2784" y="2976"/>
            <a:chExt cx="266" cy="288"/>
          </a:xfrm>
        </p:grpSpPr>
        <p:sp>
          <p:nvSpPr>
            <p:cNvPr id="74867" name="Freeform 204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68" name="Freeform 205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69" name="Freeform 206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70" name="Freeform 207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792" name="Group 208"/>
          <p:cNvGrpSpPr>
            <a:grpSpLocks/>
          </p:cNvGrpSpPr>
          <p:nvPr/>
        </p:nvGrpSpPr>
        <p:grpSpPr bwMode="auto">
          <a:xfrm rot="-3527421">
            <a:off x="8855075" y="2336800"/>
            <a:ext cx="58738" cy="109538"/>
            <a:chOff x="2784" y="2976"/>
            <a:chExt cx="266" cy="288"/>
          </a:xfrm>
        </p:grpSpPr>
        <p:sp>
          <p:nvSpPr>
            <p:cNvPr id="74863" name="Freeform 209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64" name="Freeform 210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65" name="Freeform 211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66" name="Freeform 212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793" name="Group 213"/>
          <p:cNvGrpSpPr>
            <a:grpSpLocks/>
          </p:cNvGrpSpPr>
          <p:nvPr/>
        </p:nvGrpSpPr>
        <p:grpSpPr bwMode="auto">
          <a:xfrm rot="-3527421">
            <a:off x="8940800" y="2565400"/>
            <a:ext cx="58738" cy="109538"/>
            <a:chOff x="2784" y="2976"/>
            <a:chExt cx="266" cy="288"/>
          </a:xfrm>
        </p:grpSpPr>
        <p:sp>
          <p:nvSpPr>
            <p:cNvPr id="74859" name="Freeform 214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60" name="Freeform 215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61" name="Freeform 216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62" name="Freeform 217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794" name="Group 218"/>
          <p:cNvGrpSpPr>
            <a:grpSpLocks/>
          </p:cNvGrpSpPr>
          <p:nvPr/>
        </p:nvGrpSpPr>
        <p:grpSpPr bwMode="auto">
          <a:xfrm rot="-3527421">
            <a:off x="8940800" y="2565400"/>
            <a:ext cx="58738" cy="109538"/>
            <a:chOff x="2784" y="2976"/>
            <a:chExt cx="266" cy="288"/>
          </a:xfrm>
        </p:grpSpPr>
        <p:sp>
          <p:nvSpPr>
            <p:cNvPr id="74855" name="Freeform 219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56" name="Freeform 220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57" name="Freeform 221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58" name="Freeform 222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795" name="Group 223"/>
          <p:cNvGrpSpPr>
            <a:grpSpLocks/>
          </p:cNvGrpSpPr>
          <p:nvPr/>
        </p:nvGrpSpPr>
        <p:grpSpPr bwMode="auto">
          <a:xfrm rot="-3527421">
            <a:off x="8940800" y="2565400"/>
            <a:ext cx="58738" cy="109538"/>
            <a:chOff x="2784" y="2976"/>
            <a:chExt cx="266" cy="288"/>
          </a:xfrm>
        </p:grpSpPr>
        <p:sp>
          <p:nvSpPr>
            <p:cNvPr id="74851" name="Freeform 224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52" name="Freeform 225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53" name="Freeform 226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54" name="Freeform 227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796" name="Group 228"/>
          <p:cNvGrpSpPr>
            <a:grpSpLocks/>
          </p:cNvGrpSpPr>
          <p:nvPr/>
        </p:nvGrpSpPr>
        <p:grpSpPr bwMode="auto">
          <a:xfrm rot="-3527421">
            <a:off x="8940800" y="2489200"/>
            <a:ext cx="58738" cy="109538"/>
            <a:chOff x="2784" y="2976"/>
            <a:chExt cx="266" cy="288"/>
          </a:xfrm>
        </p:grpSpPr>
        <p:sp>
          <p:nvSpPr>
            <p:cNvPr id="74847" name="Freeform 229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48" name="Freeform 230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49" name="Freeform 231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50" name="Freeform 232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797" name="Group 233"/>
          <p:cNvGrpSpPr>
            <a:grpSpLocks/>
          </p:cNvGrpSpPr>
          <p:nvPr/>
        </p:nvGrpSpPr>
        <p:grpSpPr bwMode="auto">
          <a:xfrm rot="-3527421">
            <a:off x="8940800" y="2413000"/>
            <a:ext cx="58738" cy="109538"/>
            <a:chOff x="2784" y="2976"/>
            <a:chExt cx="266" cy="288"/>
          </a:xfrm>
        </p:grpSpPr>
        <p:sp>
          <p:nvSpPr>
            <p:cNvPr id="74843" name="Freeform 234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44" name="Freeform 235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45" name="Freeform 236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46" name="Freeform 237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74798" name="Picture 238" descr="HM00436_[1]"/>
          <p:cNvPicPr>
            <a:picLocks noChangeAspect="1" noChangeArrowheads="1"/>
          </p:cNvPicPr>
          <p:nvPr/>
        </p:nvPicPr>
        <p:blipFill>
          <a:blip r:embed="rId3">
            <a:lum bright="60000" contras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057401"/>
            <a:ext cx="8572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99" name="Freeform 239"/>
          <p:cNvSpPr>
            <a:spLocks/>
          </p:cNvSpPr>
          <p:nvPr/>
        </p:nvSpPr>
        <p:spPr bwMode="auto">
          <a:xfrm>
            <a:off x="9613901" y="2517775"/>
            <a:ext cx="111125" cy="192088"/>
          </a:xfrm>
          <a:custGeom>
            <a:avLst/>
            <a:gdLst>
              <a:gd name="T0" fmla="*/ 2147483647 w 185"/>
              <a:gd name="T1" fmla="*/ 0 h 399"/>
              <a:gd name="T2" fmla="*/ 2147483647 w 185"/>
              <a:gd name="T3" fmla="*/ 2147483647 h 399"/>
              <a:gd name="T4" fmla="*/ 2147483647 w 185"/>
              <a:gd name="T5" fmla="*/ 2147483647 h 399"/>
              <a:gd name="T6" fmla="*/ 2147483647 w 185"/>
              <a:gd name="T7" fmla="*/ 2147483647 h 399"/>
              <a:gd name="T8" fmla="*/ 2147483647 w 185"/>
              <a:gd name="T9" fmla="*/ 2147483647 h 399"/>
              <a:gd name="T10" fmla="*/ 2147483647 w 185"/>
              <a:gd name="T11" fmla="*/ 2147483647 h 399"/>
              <a:gd name="T12" fmla="*/ 2147483647 w 185"/>
              <a:gd name="T13" fmla="*/ 2147483647 h 399"/>
              <a:gd name="T14" fmla="*/ 2147483647 w 185"/>
              <a:gd name="T15" fmla="*/ 2147483647 h 399"/>
              <a:gd name="T16" fmla="*/ 2147483647 w 185"/>
              <a:gd name="T17" fmla="*/ 0 h 3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5" h="399">
                <a:moveTo>
                  <a:pt x="41" y="0"/>
                </a:moveTo>
                <a:cubicBezTo>
                  <a:pt x="24" y="121"/>
                  <a:pt x="0" y="254"/>
                  <a:pt x="41" y="372"/>
                </a:cubicBezTo>
                <a:cubicBezTo>
                  <a:pt x="51" y="399"/>
                  <a:pt x="113" y="324"/>
                  <a:pt x="113" y="324"/>
                </a:cubicBezTo>
                <a:cubicBezTo>
                  <a:pt x="145" y="228"/>
                  <a:pt x="97" y="340"/>
                  <a:pt x="161" y="276"/>
                </a:cubicBezTo>
                <a:cubicBezTo>
                  <a:pt x="170" y="267"/>
                  <a:pt x="169" y="252"/>
                  <a:pt x="173" y="240"/>
                </a:cubicBezTo>
                <a:cubicBezTo>
                  <a:pt x="144" y="154"/>
                  <a:pt x="185" y="258"/>
                  <a:pt x="125" y="168"/>
                </a:cubicBezTo>
                <a:cubicBezTo>
                  <a:pt x="118" y="157"/>
                  <a:pt x="119" y="143"/>
                  <a:pt x="113" y="132"/>
                </a:cubicBezTo>
                <a:cubicBezTo>
                  <a:pt x="99" y="107"/>
                  <a:pt x="81" y="84"/>
                  <a:pt x="65" y="60"/>
                </a:cubicBezTo>
                <a:cubicBezTo>
                  <a:pt x="37" y="17"/>
                  <a:pt x="41" y="38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800" name="Freeform 240"/>
          <p:cNvSpPr>
            <a:spLocks/>
          </p:cNvSpPr>
          <p:nvPr/>
        </p:nvSpPr>
        <p:spPr bwMode="auto">
          <a:xfrm>
            <a:off x="9682163" y="2274889"/>
            <a:ext cx="138112" cy="96837"/>
          </a:xfrm>
          <a:custGeom>
            <a:avLst/>
            <a:gdLst>
              <a:gd name="T0" fmla="*/ 2147483647 w 234"/>
              <a:gd name="T1" fmla="*/ 0 h 204"/>
              <a:gd name="T2" fmla="*/ 2147483647 w 234"/>
              <a:gd name="T3" fmla="*/ 2147483647 h 204"/>
              <a:gd name="T4" fmla="*/ 0 w 234"/>
              <a:gd name="T5" fmla="*/ 2147483647 h 204"/>
              <a:gd name="T6" fmla="*/ 2147483647 w 234"/>
              <a:gd name="T7" fmla="*/ 2147483647 h 204"/>
              <a:gd name="T8" fmla="*/ 2147483647 w 234"/>
              <a:gd name="T9" fmla="*/ 2147483647 h 204"/>
              <a:gd name="T10" fmla="*/ 2147483647 w 234"/>
              <a:gd name="T11" fmla="*/ 2147483647 h 204"/>
              <a:gd name="T12" fmla="*/ 2147483647 w 234"/>
              <a:gd name="T13" fmla="*/ 2147483647 h 204"/>
              <a:gd name="T14" fmla="*/ 2147483647 w 234"/>
              <a:gd name="T15" fmla="*/ 2147483647 h 204"/>
              <a:gd name="T16" fmla="*/ 2147483647 w 234"/>
              <a:gd name="T17" fmla="*/ 2147483647 h 204"/>
              <a:gd name="T18" fmla="*/ 2147483647 w 234"/>
              <a:gd name="T19" fmla="*/ 0 h 2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4" h="204">
                <a:moveTo>
                  <a:pt x="48" y="0"/>
                </a:moveTo>
                <a:cubicBezTo>
                  <a:pt x="40" y="12"/>
                  <a:pt x="30" y="23"/>
                  <a:pt x="24" y="36"/>
                </a:cubicBezTo>
                <a:cubicBezTo>
                  <a:pt x="14" y="59"/>
                  <a:pt x="0" y="108"/>
                  <a:pt x="0" y="108"/>
                </a:cubicBezTo>
                <a:cubicBezTo>
                  <a:pt x="33" y="130"/>
                  <a:pt x="72" y="152"/>
                  <a:pt x="108" y="168"/>
                </a:cubicBezTo>
                <a:cubicBezTo>
                  <a:pt x="131" y="178"/>
                  <a:pt x="156" y="184"/>
                  <a:pt x="180" y="192"/>
                </a:cubicBezTo>
                <a:cubicBezTo>
                  <a:pt x="192" y="196"/>
                  <a:pt x="216" y="204"/>
                  <a:pt x="216" y="204"/>
                </a:cubicBezTo>
                <a:cubicBezTo>
                  <a:pt x="220" y="192"/>
                  <a:pt x="234" y="179"/>
                  <a:pt x="228" y="168"/>
                </a:cubicBezTo>
                <a:cubicBezTo>
                  <a:pt x="222" y="157"/>
                  <a:pt x="203" y="162"/>
                  <a:pt x="192" y="156"/>
                </a:cubicBezTo>
                <a:cubicBezTo>
                  <a:pt x="179" y="150"/>
                  <a:pt x="167" y="142"/>
                  <a:pt x="156" y="132"/>
                </a:cubicBezTo>
                <a:cubicBezTo>
                  <a:pt x="106" y="87"/>
                  <a:pt x="76" y="57"/>
                  <a:pt x="48" y="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2003B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801" name="Freeform 241"/>
          <p:cNvSpPr>
            <a:spLocks/>
          </p:cNvSpPr>
          <p:nvPr/>
        </p:nvSpPr>
        <p:spPr bwMode="auto">
          <a:xfrm>
            <a:off x="10298113" y="2355851"/>
            <a:ext cx="125412" cy="104775"/>
          </a:xfrm>
          <a:custGeom>
            <a:avLst/>
            <a:gdLst>
              <a:gd name="T0" fmla="*/ 2147483647 w 210"/>
              <a:gd name="T1" fmla="*/ 0 h 219"/>
              <a:gd name="T2" fmla="*/ 2147483647 w 210"/>
              <a:gd name="T3" fmla="*/ 2147483647 h 219"/>
              <a:gd name="T4" fmla="*/ 0 w 210"/>
              <a:gd name="T5" fmla="*/ 2147483647 h 219"/>
              <a:gd name="T6" fmla="*/ 2147483647 w 210"/>
              <a:gd name="T7" fmla="*/ 2147483647 h 219"/>
              <a:gd name="T8" fmla="*/ 2147483647 w 210"/>
              <a:gd name="T9" fmla="*/ 0 h 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0" h="219">
                <a:moveTo>
                  <a:pt x="156" y="0"/>
                </a:moveTo>
                <a:cubicBezTo>
                  <a:pt x="137" y="56"/>
                  <a:pt x="140" y="133"/>
                  <a:pt x="72" y="156"/>
                </a:cubicBezTo>
                <a:cubicBezTo>
                  <a:pt x="49" y="164"/>
                  <a:pt x="24" y="164"/>
                  <a:pt x="0" y="168"/>
                </a:cubicBezTo>
                <a:cubicBezTo>
                  <a:pt x="58" y="187"/>
                  <a:pt x="137" y="219"/>
                  <a:pt x="192" y="168"/>
                </a:cubicBezTo>
                <a:cubicBezTo>
                  <a:pt x="210" y="152"/>
                  <a:pt x="186" y="30"/>
                  <a:pt x="156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4802" name="Group 242"/>
          <p:cNvGrpSpPr>
            <a:grpSpLocks/>
          </p:cNvGrpSpPr>
          <p:nvPr/>
        </p:nvGrpSpPr>
        <p:grpSpPr bwMode="auto">
          <a:xfrm rot="2999469">
            <a:off x="9655176" y="2566988"/>
            <a:ext cx="58737" cy="109538"/>
            <a:chOff x="2784" y="2976"/>
            <a:chExt cx="266" cy="288"/>
          </a:xfrm>
        </p:grpSpPr>
        <p:sp>
          <p:nvSpPr>
            <p:cNvPr id="74839" name="Freeform 243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40" name="Freeform 244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41" name="Freeform 245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42" name="Freeform 246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803" name="Group 247"/>
          <p:cNvGrpSpPr>
            <a:grpSpLocks/>
          </p:cNvGrpSpPr>
          <p:nvPr/>
        </p:nvGrpSpPr>
        <p:grpSpPr bwMode="auto">
          <a:xfrm rot="2999469">
            <a:off x="9656763" y="2498726"/>
            <a:ext cx="58738" cy="109537"/>
            <a:chOff x="2784" y="2976"/>
            <a:chExt cx="266" cy="288"/>
          </a:xfrm>
        </p:grpSpPr>
        <p:sp>
          <p:nvSpPr>
            <p:cNvPr id="74835" name="Freeform 248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36" name="Freeform 249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37" name="Freeform 250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38" name="Freeform 251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4804" name="Freeform 252"/>
          <p:cNvSpPr>
            <a:spLocks/>
          </p:cNvSpPr>
          <p:nvPr/>
        </p:nvSpPr>
        <p:spPr bwMode="auto">
          <a:xfrm rot="2999469">
            <a:off x="9693276" y="2528888"/>
            <a:ext cx="58737" cy="109538"/>
          </a:xfrm>
          <a:custGeom>
            <a:avLst/>
            <a:gdLst>
              <a:gd name="T0" fmla="*/ 2147483647 w 266"/>
              <a:gd name="T1" fmla="*/ 2147483647 h 288"/>
              <a:gd name="T2" fmla="*/ 2147483647 w 266"/>
              <a:gd name="T3" fmla="*/ 2147483647 h 288"/>
              <a:gd name="T4" fmla="*/ 2147483647 w 266"/>
              <a:gd name="T5" fmla="*/ 2147483647 h 288"/>
              <a:gd name="T6" fmla="*/ 2147483647 w 266"/>
              <a:gd name="T7" fmla="*/ 2147483647 h 288"/>
              <a:gd name="T8" fmla="*/ 2147483647 w 266"/>
              <a:gd name="T9" fmla="*/ 2147483647 h 288"/>
              <a:gd name="T10" fmla="*/ 2147483647 w 266"/>
              <a:gd name="T11" fmla="*/ 2147483647 h 288"/>
              <a:gd name="T12" fmla="*/ 2147483647 w 266"/>
              <a:gd name="T13" fmla="*/ 2147483647 h 288"/>
              <a:gd name="T14" fmla="*/ 2147483647 w 266"/>
              <a:gd name="T15" fmla="*/ 2147483647 h 288"/>
              <a:gd name="T16" fmla="*/ 2147483647 w 266"/>
              <a:gd name="T17" fmla="*/ 2147483647 h 288"/>
              <a:gd name="T18" fmla="*/ 2147483647 w 266"/>
              <a:gd name="T19" fmla="*/ 2147483647 h 288"/>
              <a:gd name="T20" fmla="*/ 2147483647 w 266"/>
              <a:gd name="T21" fmla="*/ 2147483647 h 288"/>
              <a:gd name="T22" fmla="*/ 2147483647 w 266"/>
              <a:gd name="T23" fmla="*/ 2147483647 h 288"/>
              <a:gd name="T24" fmla="*/ 2147483647 w 266"/>
              <a:gd name="T25" fmla="*/ 2147483647 h 288"/>
              <a:gd name="T26" fmla="*/ 2147483647 w 266"/>
              <a:gd name="T27" fmla="*/ 2147483647 h 288"/>
              <a:gd name="T28" fmla="*/ 2147483647 w 266"/>
              <a:gd name="T29" fmla="*/ 2147483647 h 288"/>
              <a:gd name="T30" fmla="*/ 2147483647 w 266"/>
              <a:gd name="T31" fmla="*/ 2147483647 h 288"/>
              <a:gd name="T32" fmla="*/ 2147483647 w 266"/>
              <a:gd name="T33" fmla="*/ 2147483647 h 288"/>
              <a:gd name="T34" fmla="*/ 2147483647 w 266"/>
              <a:gd name="T35" fmla="*/ 0 h 288"/>
              <a:gd name="T36" fmla="*/ 2147483647 w 266"/>
              <a:gd name="T37" fmla="*/ 2147483647 h 288"/>
              <a:gd name="T38" fmla="*/ 2147483647 w 266"/>
              <a:gd name="T39" fmla="*/ 2147483647 h 288"/>
              <a:gd name="T40" fmla="*/ 2147483647 w 266"/>
              <a:gd name="T41" fmla="*/ 2147483647 h 288"/>
              <a:gd name="T42" fmla="*/ 2147483647 w 266"/>
              <a:gd name="T43" fmla="*/ 2147483647 h 288"/>
              <a:gd name="T44" fmla="*/ 2147483647 w 266"/>
              <a:gd name="T45" fmla="*/ 2147483647 h 288"/>
              <a:gd name="T46" fmla="*/ 2147483647 w 266"/>
              <a:gd name="T47" fmla="*/ 2147483647 h 288"/>
              <a:gd name="T48" fmla="*/ 2147483647 w 266"/>
              <a:gd name="T49" fmla="*/ 2147483647 h 288"/>
              <a:gd name="T50" fmla="*/ 2147483647 w 266"/>
              <a:gd name="T51" fmla="*/ 2147483647 h 288"/>
              <a:gd name="T52" fmla="*/ 2147483647 w 266"/>
              <a:gd name="T53" fmla="*/ 2147483647 h 288"/>
              <a:gd name="T54" fmla="*/ 2147483647 w 266"/>
              <a:gd name="T55" fmla="*/ 2147483647 h 288"/>
              <a:gd name="T56" fmla="*/ 2147483647 w 266"/>
              <a:gd name="T57" fmla="*/ 2147483647 h 288"/>
              <a:gd name="T58" fmla="*/ 2147483647 w 266"/>
              <a:gd name="T59" fmla="*/ 2147483647 h 288"/>
              <a:gd name="T60" fmla="*/ 2147483647 w 266"/>
              <a:gd name="T61" fmla="*/ 2147483647 h 288"/>
              <a:gd name="T62" fmla="*/ 2147483647 w 266"/>
              <a:gd name="T63" fmla="*/ 2147483647 h 288"/>
              <a:gd name="T64" fmla="*/ 2147483647 w 266"/>
              <a:gd name="T65" fmla="*/ 2147483647 h 28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66" h="288">
                <a:moveTo>
                  <a:pt x="12" y="266"/>
                </a:moveTo>
                <a:cubicBezTo>
                  <a:pt x="23" y="262"/>
                  <a:pt x="24" y="250"/>
                  <a:pt x="28" y="240"/>
                </a:cubicBezTo>
                <a:cubicBezTo>
                  <a:pt x="32" y="225"/>
                  <a:pt x="43" y="206"/>
                  <a:pt x="54" y="196"/>
                </a:cubicBezTo>
                <a:cubicBezTo>
                  <a:pt x="56" y="189"/>
                  <a:pt x="68" y="176"/>
                  <a:pt x="76" y="172"/>
                </a:cubicBezTo>
                <a:cubicBezTo>
                  <a:pt x="77" y="168"/>
                  <a:pt x="92" y="148"/>
                  <a:pt x="96" y="146"/>
                </a:cubicBezTo>
                <a:cubicBezTo>
                  <a:pt x="100" y="127"/>
                  <a:pt x="88" y="72"/>
                  <a:pt x="74" y="58"/>
                </a:cubicBezTo>
                <a:cubicBezTo>
                  <a:pt x="71" y="48"/>
                  <a:pt x="68" y="39"/>
                  <a:pt x="66" y="30"/>
                </a:cubicBezTo>
                <a:cubicBezTo>
                  <a:pt x="66" y="28"/>
                  <a:pt x="66" y="25"/>
                  <a:pt x="68" y="24"/>
                </a:cubicBezTo>
                <a:cubicBezTo>
                  <a:pt x="71" y="21"/>
                  <a:pt x="80" y="20"/>
                  <a:pt x="80" y="20"/>
                </a:cubicBezTo>
                <a:cubicBezTo>
                  <a:pt x="88" y="20"/>
                  <a:pt x="98" y="17"/>
                  <a:pt x="106" y="22"/>
                </a:cubicBezTo>
                <a:cubicBezTo>
                  <a:pt x="113" y="27"/>
                  <a:pt x="108" y="40"/>
                  <a:pt x="110" y="50"/>
                </a:cubicBezTo>
                <a:cubicBezTo>
                  <a:pt x="113" y="69"/>
                  <a:pt x="118" y="97"/>
                  <a:pt x="130" y="114"/>
                </a:cubicBezTo>
                <a:cubicBezTo>
                  <a:pt x="144" y="109"/>
                  <a:pt x="144" y="101"/>
                  <a:pt x="156" y="94"/>
                </a:cubicBezTo>
                <a:cubicBezTo>
                  <a:pt x="165" y="79"/>
                  <a:pt x="170" y="77"/>
                  <a:pt x="182" y="66"/>
                </a:cubicBezTo>
                <a:cubicBezTo>
                  <a:pt x="185" y="56"/>
                  <a:pt x="187" y="54"/>
                  <a:pt x="196" y="50"/>
                </a:cubicBezTo>
                <a:cubicBezTo>
                  <a:pt x="201" y="42"/>
                  <a:pt x="208" y="33"/>
                  <a:pt x="216" y="28"/>
                </a:cubicBezTo>
                <a:cubicBezTo>
                  <a:pt x="225" y="14"/>
                  <a:pt x="220" y="18"/>
                  <a:pt x="230" y="12"/>
                </a:cubicBezTo>
                <a:cubicBezTo>
                  <a:pt x="234" y="5"/>
                  <a:pt x="238" y="2"/>
                  <a:pt x="246" y="0"/>
                </a:cubicBezTo>
                <a:cubicBezTo>
                  <a:pt x="255" y="3"/>
                  <a:pt x="257" y="12"/>
                  <a:pt x="266" y="18"/>
                </a:cubicBezTo>
                <a:cubicBezTo>
                  <a:pt x="263" y="33"/>
                  <a:pt x="259" y="37"/>
                  <a:pt x="246" y="42"/>
                </a:cubicBezTo>
                <a:cubicBezTo>
                  <a:pt x="243" y="50"/>
                  <a:pt x="239" y="49"/>
                  <a:pt x="232" y="54"/>
                </a:cubicBezTo>
                <a:cubicBezTo>
                  <a:pt x="229" y="61"/>
                  <a:pt x="218" y="75"/>
                  <a:pt x="212" y="80"/>
                </a:cubicBezTo>
                <a:cubicBezTo>
                  <a:pt x="208" y="86"/>
                  <a:pt x="206" y="94"/>
                  <a:pt x="200" y="98"/>
                </a:cubicBezTo>
                <a:cubicBezTo>
                  <a:pt x="196" y="100"/>
                  <a:pt x="188" y="106"/>
                  <a:pt x="188" y="106"/>
                </a:cubicBezTo>
                <a:cubicBezTo>
                  <a:pt x="183" y="113"/>
                  <a:pt x="179" y="113"/>
                  <a:pt x="172" y="118"/>
                </a:cubicBezTo>
                <a:cubicBezTo>
                  <a:pt x="165" y="127"/>
                  <a:pt x="157" y="137"/>
                  <a:pt x="148" y="144"/>
                </a:cubicBezTo>
                <a:cubicBezTo>
                  <a:pt x="143" y="151"/>
                  <a:pt x="135" y="159"/>
                  <a:pt x="128" y="164"/>
                </a:cubicBezTo>
                <a:cubicBezTo>
                  <a:pt x="122" y="172"/>
                  <a:pt x="114" y="180"/>
                  <a:pt x="106" y="186"/>
                </a:cubicBezTo>
                <a:cubicBezTo>
                  <a:pt x="101" y="194"/>
                  <a:pt x="92" y="202"/>
                  <a:pt x="84" y="208"/>
                </a:cubicBezTo>
                <a:cubicBezTo>
                  <a:pt x="81" y="216"/>
                  <a:pt x="58" y="255"/>
                  <a:pt x="50" y="258"/>
                </a:cubicBezTo>
                <a:cubicBezTo>
                  <a:pt x="47" y="265"/>
                  <a:pt x="44" y="269"/>
                  <a:pt x="38" y="274"/>
                </a:cubicBezTo>
                <a:cubicBezTo>
                  <a:pt x="33" y="288"/>
                  <a:pt x="38" y="284"/>
                  <a:pt x="28" y="288"/>
                </a:cubicBezTo>
                <a:cubicBezTo>
                  <a:pt x="0" y="282"/>
                  <a:pt x="18" y="286"/>
                  <a:pt x="12" y="266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805" name="Freeform 253"/>
          <p:cNvSpPr>
            <a:spLocks/>
          </p:cNvSpPr>
          <p:nvPr/>
        </p:nvSpPr>
        <p:spPr bwMode="auto">
          <a:xfrm rot="2999469">
            <a:off x="9694069" y="2583657"/>
            <a:ext cx="4763" cy="6350"/>
          </a:xfrm>
          <a:custGeom>
            <a:avLst/>
            <a:gdLst>
              <a:gd name="T0" fmla="*/ 0 w 26"/>
              <a:gd name="T1" fmla="*/ 0 h 14"/>
              <a:gd name="T2" fmla="*/ 2147483647 w 26"/>
              <a:gd name="T3" fmla="*/ 2147483647 h 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6" h="14">
                <a:moveTo>
                  <a:pt x="0" y="0"/>
                </a:moveTo>
                <a:cubicBezTo>
                  <a:pt x="10" y="1"/>
                  <a:pt x="20" y="3"/>
                  <a:pt x="26" y="14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806" name="Freeform 254"/>
          <p:cNvSpPr>
            <a:spLocks/>
          </p:cNvSpPr>
          <p:nvPr/>
        </p:nvSpPr>
        <p:spPr bwMode="auto">
          <a:xfrm rot="2999469">
            <a:off x="9721851" y="2571751"/>
            <a:ext cx="6350" cy="9525"/>
          </a:xfrm>
          <a:custGeom>
            <a:avLst/>
            <a:gdLst>
              <a:gd name="T0" fmla="*/ 2147483647 w 28"/>
              <a:gd name="T1" fmla="*/ 0 h 22"/>
              <a:gd name="T2" fmla="*/ 0 w 28"/>
              <a:gd name="T3" fmla="*/ 2147483647 h 2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8" h="22">
                <a:moveTo>
                  <a:pt x="28" y="0"/>
                </a:moveTo>
                <a:cubicBezTo>
                  <a:pt x="25" y="7"/>
                  <a:pt x="9" y="22"/>
                  <a:pt x="0" y="22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807" name="Freeform 255"/>
          <p:cNvSpPr>
            <a:spLocks/>
          </p:cNvSpPr>
          <p:nvPr/>
        </p:nvSpPr>
        <p:spPr bwMode="auto">
          <a:xfrm rot="2999469">
            <a:off x="9736932" y="2574132"/>
            <a:ext cx="3175" cy="7938"/>
          </a:xfrm>
          <a:custGeom>
            <a:avLst/>
            <a:gdLst>
              <a:gd name="T0" fmla="*/ 0 w 18"/>
              <a:gd name="T1" fmla="*/ 2147483647 h 21"/>
              <a:gd name="T2" fmla="*/ 2147483647 w 18"/>
              <a:gd name="T3" fmla="*/ 2147483647 h 21"/>
              <a:gd name="T4" fmla="*/ 2147483647 w 18"/>
              <a:gd name="T5" fmla="*/ 2147483647 h 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21">
                <a:moveTo>
                  <a:pt x="0" y="1"/>
                </a:moveTo>
                <a:cubicBezTo>
                  <a:pt x="4" y="1"/>
                  <a:pt x="8" y="0"/>
                  <a:pt x="12" y="3"/>
                </a:cubicBezTo>
                <a:cubicBezTo>
                  <a:pt x="16" y="7"/>
                  <a:pt x="18" y="21"/>
                  <a:pt x="18" y="21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4808" name="Group 256"/>
          <p:cNvGrpSpPr>
            <a:grpSpLocks/>
          </p:cNvGrpSpPr>
          <p:nvPr/>
        </p:nvGrpSpPr>
        <p:grpSpPr bwMode="auto">
          <a:xfrm rot="-3527421">
            <a:off x="10351295" y="2294732"/>
            <a:ext cx="58737" cy="107950"/>
            <a:chOff x="2784" y="2976"/>
            <a:chExt cx="266" cy="288"/>
          </a:xfrm>
        </p:grpSpPr>
        <p:sp>
          <p:nvSpPr>
            <p:cNvPr id="74831" name="Freeform 257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32" name="Freeform 258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33" name="Freeform 259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34" name="Freeform 260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809" name="Group 261"/>
          <p:cNvGrpSpPr>
            <a:grpSpLocks/>
          </p:cNvGrpSpPr>
          <p:nvPr/>
        </p:nvGrpSpPr>
        <p:grpSpPr bwMode="auto">
          <a:xfrm rot="2999469">
            <a:off x="9713119" y="2336007"/>
            <a:ext cx="58738" cy="111125"/>
            <a:chOff x="2784" y="2976"/>
            <a:chExt cx="266" cy="288"/>
          </a:xfrm>
        </p:grpSpPr>
        <p:sp>
          <p:nvSpPr>
            <p:cNvPr id="74827" name="Freeform 262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28" name="Freeform 263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29" name="Freeform 264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30" name="Freeform 265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810" name="Group 266"/>
          <p:cNvGrpSpPr>
            <a:grpSpLocks/>
          </p:cNvGrpSpPr>
          <p:nvPr/>
        </p:nvGrpSpPr>
        <p:grpSpPr bwMode="auto">
          <a:xfrm rot="2999469">
            <a:off x="9798844" y="2183607"/>
            <a:ext cx="58738" cy="111125"/>
            <a:chOff x="2784" y="2976"/>
            <a:chExt cx="266" cy="288"/>
          </a:xfrm>
        </p:grpSpPr>
        <p:sp>
          <p:nvSpPr>
            <p:cNvPr id="74823" name="Freeform 267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24" name="Freeform 268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25" name="Freeform 269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26" name="Freeform 270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811" name="Group 271"/>
          <p:cNvGrpSpPr>
            <a:grpSpLocks/>
          </p:cNvGrpSpPr>
          <p:nvPr/>
        </p:nvGrpSpPr>
        <p:grpSpPr bwMode="auto">
          <a:xfrm rot="-3527421">
            <a:off x="10226675" y="2489200"/>
            <a:ext cx="58738" cy="109538"/>
            <a:chOff x="2784" y="2976"/>
            <a:chExt cx="266" cy="288"/>
          </a:xfrm>
        </p:grpSpPr>
        <p:sp>
          <p:nvSpPr>
            <p:cNvPr id="74819" name="Freeform 272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20" name="Freeform 273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21" name="Freeform 274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22" name="Freeform 275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4812" name="Freeform 276"/>
          <p:cNvSpPr>
            <a:spLocks/>
          </p:cNvSpPr>
          <p:nvPr/>
        </p:nvSpPr>
        <p:spPr bwMode="auto">
          <a:xfrm>
            <a:off x="9677401" y="2362200"/>
            <a:ext cx="111125" cy="192088"/>
          </a:xfrm>
          <a:custGeom>
            <a:avLst/>
            <a:gdLst>
              <a:gd name="T0" fmla="*/ 2147483647 w 185"/>
              <a:gd name="T1" fmla="*/ 0 h 399"/>
              <a:gd name="T2" fmla="*/ 2147483647 w 185"/>
              <a:gd name="T3" fmla="*/ 2147483647 h 399"/>
              <a:gd name="T4" fmla="*/ 2147483647 w 185"/>
              <a:gd name="T5" fmla="*/ 2147483647 h 399"/>
              <a:gd name="T6" fmla="*/ 2147483647 w 185"/>
              <a:gd name="T7" fmla="*/ 2147483647 h 399"/>
              <a:gd name="T8" fmla="*/ 2147483647 w 185"/>
              <a:gd name="T9" fmla="*/ 2147483647 h 399"/>
              <a:gd name="T10" fmla="*/ 2147483647 w 185"/>
              <a:gd name="T11" fmla="*/ 2147483647 h 399"/>
              <a:gd name="T12" fmla="*/ 2147483647 w 185"/>
              <a:gd name="T13" fmla="*/ 2147483647 h 399"/>
              <a:gd name="T14" fmla="*/ 2147483647 w 185"/>
              <a:gd name="T15" fmla="*/ 2147483647 h 399"/>
              <a:gd name="T16" fmla="*/ 2147483647 w 185"/>
              <a:gd name="T17" fmla="*/ 0 h 3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5" h="399">
                <a:moveTo>
                  <a:pt x="41" y="0"/>
                </a:moveTo>
                <a:cubicBezTo>
                  <a:pt x="24" y="121"/>
                  <a:pt x="0" y="254"/>
                  <a:pt x="41" y="372"/>
                </a:cubicBezTo>
                <a:cubicBezTo>
                  <a:pt x="51" y="399"/>
                  <a:pt x="113" y="324"/>
                  <a:pt x="113" y="324"/>
                </a:cubicBezTo>
                <a:cubicBezTo>
                  <a:pt x="145" y="228"/>
                  <a:pt x="97" y="340"/>
                  <a:pt x="161" y="276"/>
                </a:cubicBezTo>
                <a:cubicBezTo>
                  <a:pt x="170" y="267"/>
                  <a:pt x="169" y="252"/>
                  <a:pt x="173" y="240"/>
                </a:cubicBezTo>
                <a:cubicBezTo>
                  <a:pt x="144" y="154"/>
                  <a:pt x="185" y="258"/>
                  <a:pt x="125" y="168"/>
                </a:cubicBezTo>
                <a:cubicBezTo>
                  <a:pt x="118" y="157"/>
                  <a:pt x="119" y="143"/>
                  <a:pt x="113" y="132"/>
                </a:cubicBezTo>
                <a:cubicBezTo>
                  <a:pt x="99" y="107"/>
                  <a:pt x="81" y="84"/>
                  <a:pt x="65" y="60"/>
                </a:cubicBezTo>
                <a:cubicBezTo>
                  <a:pt x="37" y="17"/>
                  <a:pt x="41" y="38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813" name="Freeform 277"/>
          <p:cNvSpPr>
            <a:spLocks/>
          </p:cNvSpPr>
          <p:nvPr/>
        </p:nvSpPr>
        <p:spPr bwMode="auto">
          <a:xfrm>
            <a:off x="9677401" y="2438400"/>
            <a:ext cx="111125" cy="192088"/>
          </a:xfrm>
          <a:custGeom>
            <a:avLst/>
            <a:gdLst>
              <a:gd name="T0" fmla="*/ 2147483647 w 185"/>
              <a:gd name="T1" fmla="*/ 0 h 399"/>
              <a:gd name="T2" fmla="*/ 2147483647 w 185"/>
              <a:gd name="T3" fmla="*/ 2147483647 h 399"/>
              <a:gd name="T4" fmla="*/ 2147483647 w 185"/>
              <a:gd name="T5" fmla="*/ 2147483647 h 399"/>
              <a:gd name="T6" fmla="*/ 2147483647 w 185"/>
              <a:gd name="T7" fmla="*/ 2147483647 h 399"/>
              <a:gd name="T8" fmla="*/ 2147483647 w 185"/>
              <a:gd name="T9" fmla="*/ 2147483647 h 399"/>
              <a:gd name="T10" fmla="*/ 2147483647 w 185"/>
              <a:gd name="T11" fmla="*/ 2147483647 h 399"/>
              <a:gd name="T12" fmla="*/ 2147483647 w 185"/>
              <a:gd name="T13" fmla="*/ 2147483647 h 399"/>
              <a:gd name="T14" fmla="*/ 2147483647 w 185"/>
              <a:gd name="T15" fmla="*/ 2147483647 h 399"/>
              <a:gd name="T16" fmla="*/ 2147483647 w 185"/>
              <a:gd name="T17" fmla="*/ 0 h 3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5" h="399">
                <a:moveTo>
                  <a:pt x="41" y="0"/>
                </a:moveTo>
                <a:cubicBezTo>
                  <a:pt x="24" y="121"/>
                  <a:pt x="0" y="254"/>
                  <a:pt x="41" y="372"/>
                </a:cubicBezTo>
                <a:cubicBezTo>
                  <a:pt x="51" y="399"/>
                  <a:pt x="113" y="324"/>
                  <a:pt x="113" y="324"/>
                </a:cubicBezTo>
                <a:cubicBezTo>
                  <a:pt x="145" y="228"/>
                  <a:pt x="97" y="340"/>
                  <a:pt x="161" y="276"/>
                </a:cubicBezTo>
                <a:cubicBezTo>
                  <a:pt x="170" y="267"/>
                  <a:pt x="169" y="252"/>
                  <a:pt x="173" y="240"/>
                </a:cubicBezTo>
                <a:cubicBezTo>
                  <a:pt x="144" y="154"/>
                  <a:pt x="185" y="258"/>
                  <a:pt x="125" y="168"/>
                </a:cubicBezTo>
                <a:cubicBezTo>
                  <a:pt x="118" y="157"/>
                  <a:pt x="119" y="143"/>
                  <a:pt x="113" y="132"/>
                </a:cubicBezTo>
                <a:cubicBezTo>
                  <a:pt x="99" y="107"/>
                  <a:pt x="81" y="84"/>
                  <a:pt x="65" y="60"/>
                </a:cubicBezTo>
                <a:cubicBezTo>
                  <a:pt x="37" y="17"/>
                  <a:pt x="41" y="38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814" name="Freeform 278"/>
          <p:cNvSpPr>
            <a:spLocks/>
          </p:cNvSpPr>
          <p:nvPr/>
        </p:nvSpPr>
        <p:spPr bwMode="auto">
          <a:xfrm>
            <a:off x="10287001" y="2438400"/>
            <a:ext cx="111125" cy="192088"/>
          </a:xfrm>
          <a:custGeom>
            <a:avLst/>
            <a:gdLst>
              <a:gd name="T0" fmla="*/ 2147483647 w 185"/>
              <a:gd name="T1" fmla="*/ 0 h 399"/>
              <a:gd name="T2" fmla="*/ 2147483647 w 185"/>
              <a:gd name="T3" fmla="*/ 2147483647 h 399"/>
              <a:gd name="T4" fmla="*/ 2147483647 w 185"/>
              <a:gd name="T5" fmla="*/ 2147483647 h 399"/>
              <a:gd name="T6" fmla="*/ 2147483647 w 185"/>
              <a:gd name="T7" fmla="*/ 2147483647 h 399"/>
              <a:gd name="T8" fmla="*/ 2147483647 w 185"/>
              <a:gd name="T9" fmla="*/ 2147483647 h 399"/>
              <a:gd name="T10" fmla="*/ 2147483647 w 185"/>
              <a:gd name="T11" fmla="*/ 2147483647 h 399"/>
              <a:gd name="T12" fmla="*/ 2147483647 w 185"/>
              <a:gd name="T13" fmla="*/ 2147483647 h 399"/>
              <a:gd name="T14" fmla="*/ 2147483647 w 185"/>
              <a:gd name="T15" fmla="*/ 2147483647 h 399"/>
              <a:gd name="T16" fmla="*/ 2147483647 w 185"/>
              <a:gd name="T17" fmla="*/ 0 h 3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5" h="399">
                <a:moveTo>
                  <a:pt x="41" y="0"/>
                </a:moveTo>
                <a:cubicBezTo>
                  <a:pt x="24" y="121"/>
                  <a:pt x="0" y="254"/>
                  <a:pt x="41" y="372"/>
                </a:cubicBezTo>
                <a:cubicBezTo>
                  <a:pt x="51" y="399"/>
                  <a:pt x="113" y="324"/>
                  <a:pt x="113" y="324"/>
                </a:cubicBezTo>
                <a:cubicBezTo>
                  <a:pt x="145" y="228"/>
                  <a:pt x="97" y="340"/>
                  <a:pt x="161" y="276"/>
                </a:cubicBezTo>
                <a:cubicBezTo>
                  <a:pt x="170" y="267"/>
                  <a:pt x="169" y="252"/>
                  <a:pt x="173" y="240"/>
                </a:cubicBezTo>
                <a:cubicBezTo>
                  <a:pt x="144" y="154"/>
                  <a:pt x="185" y="258"/>
                  <a:pt x="125" y="168"/>
                </a:cubicBezTo>
                <a:cubicBezTo>
                  <a:pt x="118" y="157"/>
                  <a:pt x="119" y="143"/>
                  <a:pt x="113" y="132"/>
                </a:cubicBezTo>
                <a:cubicBezTo>
                  <a:pt x="99" y="107"/>
                  <a:pt x="81" y="84"/>
                  <a:pt x="65" y="60"/>
                </a:cubicBezTo>
                <a:cubicBezTo>
                  <a:pt x="37" y="17"/>
                  <a:pt x="41" y="38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815" name="Freeform 279"/>
          <p:cNvSpPr>
            <a:spLocks/>
          </p:cNvSpPr>
          <p:nvPr/>
        </p:nvSpPr>
        <p:spPr bwMode="auto">
          <a:xfrm>
            <a:off x="10363201" y="2514600"/>
            <a:ext cx="111125" cy="192088"/>
          </a:xfrm>
          <a:custGeom>
            <a:avLst/>
            <a:gdLst>
              <a:gd name="T0" fmla="*/ 2147483647 w 185"/>
              <a:gd name="T1" fmla="*/ 0 h 399"/>
              <a:gd name="T2" fmla="*/ 2147483647 w 185"/>
              <a:gd name="T3" fmla="*/ 2147483647 h 399"/>
              <a:gd name="T4" fmla="*/ 2147483647 w 185"/>
              <a:gd name="T5" fmla="*/ 2147483647 h 399"/>
              <a:gd name="T6" fmla="*/ 2147483647 w 185"/>
              <a:gd name="T7" fmla="*/ 2147483647 h 399"/>
              <a:gd name="T8" fmla="*/ 2147483647 w 185"/>
              <a:gd name="T9" fmla="*/ 2147483647 h 399"/>
              <a:gd name="T10" fmla="*/ 2147483647 w 185"/>
              <a:gd name="T11" fmla="*/ 2147483647 h 399"/>
              <a:gd name="T12" fmla="*/ 2147483647 w 185"/>
              <a:gd name="T13" fmla="*/ 2147483647 h 399"/>
              <a:gd name="T14" fmla="*/ 2147483647 w 185"/>
              <a:gd name="T15" fmla="*/ 2147483647 h 399"/>
              <a:gd name="T16" fmla="*/ 2147483647 w 185"/>
              <a:gd name="T17" fmla="*/ 0 h 3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5" h="399">
                <a:moveTo>
                  <a:pt x="41" y="0"/>
                </a:moveTo>
                <a:cubicBezTo>
                  <a:pt x="24" y="121"/>
                  <a:pt x="0" y="254"/>
                  <a:pt x="41" y="372"/>
                </a:cubicBezTo>
                <a:cubicBezTo>
                  <a:pt x="51" y="399"/>
                  <a:pt x="113" y="324"/>
                  <a:pt x="113" y="324"/>
                </a:cubicBezTo>
                <a:cubicBezTo>
                  <a:pt x="145" y="228"/>
                  <a:pt x="97" y="340"/>
                  <a:pt x="161" y="276"/>
                </a:cubicBezTo>
                <a:cubicBezTo>
                  <a:pt x="170" y="267"/>
                  <a:pt x="169" y="252"/>
                  <a:pt x="173" y="240"/>
                </a:cubicBezTo>
                <a:cubicBezTo>
                  <a:pt x="144" y="154"/>
                  <a:pt x="185" y="258"/>
                  <a:pt x="125" y="168"/>
                </a:cubicBezTo>
                <a:cubicBezTo>
                  <a:pt x="118" y="157"/>
                  <a:pt x="119" y="143"/>
                  <a:pt x="113" y="132"/>
                </a:cubicBezTo>
                <a:cubicBezTo>
                  <a:pt x="99" y="107"/>
                  <a:pt x="81" y="84"/>
                  <a:pt x="65" y="60"/>
                </a:cubicBezTo>
                <a:cubicBezTo>
                  <a:pt x="37" y="17"/>
                  <a:pt x="41" y="38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816" name="Freeform 280"/>
          <p:cNvSpPr>
            <a:spLocks/>
          </p:cNvSpPr>
          <p:nvPr/>
        </p:nvSpPr>
        <p:spPr bwMode="auto">
          <a:xfrm>
            <a:off x="10287001" y="2438401"/>
            <a:ext cx="125413" cy="104775"/>
          </a:xfrm>
          <a:custGeom>
            <a:avLst/>
            <a:gdLst>
              <a:gd name="T0" fmla="*/ 2147483647 w 210"/>
              <a:gd name="T1" fmla="*/ 0 h 219"/>
              <a:gd name="T2" fmla="*/ 2147483647 w 210"/>
              <a:gd name="T3" fmla="*/ 2147483647 h 219"/>
              <a:gd name="T4" fmla="*/ 0 w 210"/>
              <a:gd name="T5" fmla="*/ 2147483647 h 219"/>
              <a:gd name="T6" fmla="*/ 2147483647 w 210"/>
              <a:gd name="T7" fmla="*/ 2147483647 h 219"/>
              <a:gd name="T8" fmla="*/ 2147483647 w 210"/>
              <a:gd name="T9" fmla="*/ 0 h 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0" h="219">
                <a:moveTo>
                  <a:pt x="156" y="0"/>
                </a:moveTo>
                <a:cubicBezTo>
                  <a:pt x="137" y="56"/>
                  <a:pt x="140" y="133"/>
                  <a:pt x="72" y="156"/>
                </a:cubicBezTo>
                <a:cubicBezTo>
                  <a:pt x="49" y="164"/>
                  <a:pt x="24" y="164"/>
                  <a:pt x="0" y="168"/>
                </a:cubicBezTo>
                <a:cubicBezTo>
                  <a:pt x="58" y="187"/>
                  <a:pt x="137" y="219"/>
                  <a:pt x="192" y="168"/>
                </a:cubicBezTo>
                <a:cubicBezTo>
                  <a:pt x="210" y="152"/>
                  <a:pt x="186" y="30"/>
                  <a:pt x="156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817" name="Freeform 281"/>
          <p:cNvSpPr>
            <a:spLocks/>
          </p:cNvSpPr>
          <p:nvPr/>
        </p:nvSpPr>
        <p:spPr bwMode="auto">
          <a:xfrm rot="-3319419">
            <a:off x="10251282" y="2550319"/>
            <a:ext cx="111125" cy="192088"/>
          </a:xfrm>
          <a:custGeom>
            <a:avLst/>
            <a:gdLst>
              <a:gd name="T0" fmla="*/ 2147483647 w 185"/>
              <a:gd name="T1" fmla="*/ 0 h 399"/>
              <a:gd name="T2" fmla="*/ 2147483647 w 185"/>
              <a:gd name="T3" fmla="*/ 2147483647 h 399"/>
              <a:gd name="T4" fmla="*/ 2147483647 w 185"/>
              <a:gd name="T5" fmla="*/ 2147483647 h 399"/>
              <a:gd name="T6" fmla="*/ 2147483647 w 185"/>
              <a:gd name="T7" fmla="*/ 2147483647 h 399"/>
              <a:gd name="T8" fmla="*/ 2147483647 w 185"/>
              <a:gd name="T9" fmla="*/ 2147483647 h 399"/>
              <a:gd name="T10" fmla="*/ 2147483647 w 185"/>
              <a:gd name="T11" fmla="*/ 2147483647 h 399"/>
              <a:gd name="T12" fmla="*/ 2147483647 w 185"/>
              <a:gd name="T13" fmla="*/ 2147483647 h 399"/>
              <a:gd name="T14" fmla="*/ 2147483647 w 185"/>
              <a:gd name="T15" fmla="*/ 2147483647 h 399"/>
              <a:gd name="T16" fmla="*/ 2147483647 w 185"/>
              <a:gd name="T17" fmla="*/ 0 h 3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5" h="399">
                <a:moveTo>
                  <a:pt x="41" y="0"/>
                </a:moveTo>
                <a:cubicBezTo>
                  <a:pt x="24" y="121"/>
                  <a:pt x="0" y="254"/>
                  <a:pt x="41" y="372"/>
                </a:cubicBezTo>
                <a:cubicBezTo>
                  <a:pt x="51" y="399"/>
                  <a:pt x="113" y="324"/>
                  <a:pt x="113" y="324"/>
                </a:cubicBezTo>
                <a:cubicBezTo>
                  <a:pt x="145" y="228"/>
                  <a:pt x="97" y="340"/>
                  <a:pt x="161" y="276"/>
                </a:cubicBezTo>
                <a:cubicBezTo>
                  <a:pt x="170" y="267"/>
                  <a:pt x="169" y="252"/>
                  <a:pt x="173" y="240"/>
                </a:cubicBezTo>
                <a:cubicBezTo>
                  <a:pt x="144" y="154"/>
                  <a:pt x="185" y="258"/>
                  <a:pt x="125" y="168"/>
                </a:cubicBezTo>
                <a:cubicBezTo>
                  <a:pt x="118" y="157"/>
                  <a:pt x="119" y="143"/>
                  <a:pt x="113" y="132"/>
                </a:cubicBezTo>
                <a:cubicBezTo>
                  <a:pt x="99" y="107"/>
                  <a:pt x="81" y="84"/>
                  <a:pt x="65" y="60"/>
                </a:cubicBezTo>
                <a:cubicBezTo>
                  <a:pt x="37" y="17"/>
                  <a:pt x="41" y="38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82750" y="454026"/>
            <a:ext cx="8229600" cy="1069975"/>
          </a:xfrm>
        </p:spPr>
        <p:txBody>
          <a:bodyPr/>
          <a:lstStyle/>
          <a:p>
            <a:pPr>
              <a:defRPr/>
            </a:pP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Ασπεργίλλωση</a:t>
            </a:r>
          </a:p>
        </p:txBody>
      </p:sp>
    </p:spTree>
    <p:extLst>
      <p:ext uri="{BB962C8B-B14F-4D97-AF65-F5344CB8AC3E}">
        <p14:creationId xmlns:p14="http://schemas.microsoft.com/office/powerpoint/2010/main" val="49377519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hivvirus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1012" y="2"/>
            <a:ext cx="5854700" cy="6437313"/>
          </a:xfrm>
        </p:spPr>
      </p:pic>
    </p:spTree>
    <p:extLst>
      <p:ext uri="{BB962C8B-B14F-4D97-AF65-F5344CB8AC3E}">
        <p14:creationId xmlns:p14="http://schemas.microsoft.com/office/powerpoint/2010/main" val="3943603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HIV biology 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0" y="0"/>
            <a:ext cx="8128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374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5" descr="Co_Rec_Shot_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0"/>
            <a:ext cx="812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3946405" y="838200"/>
            <a:ext cx="42963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CCR5 Antagonists: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Mechanism of Action</a:t>
            </a:r>
          </a:p>
        </p:txBody>
      </p:sp>
      <p:sp>
        <p:nvSpPr>
          <p:cNvPr id="195588" name="Text Box 4"/>
          <p:cNvSpPr txBox="1">
            <a:spLocks noChangeArrowheads="1"/>
          </p:cNvSpPr>
          <p:nvPr/>
        </p:nvSpPr>
        <p:spPr bwMode="auto">
          <a:xfrm>
            <a:off x="5523042" y="5484814"/>
            <a:ext cx="118542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Presenter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Affiliation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04637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4" name="Group 24"/>
          <p:cNvGrpSpPr>
            <a:grpSpLocks/>
          </p:cNvGrpSpPr>
          <p:nvPr/>
        </p:nvGrpSpPr>
        <p:grpSpPr bwMode="auto">
          <a:xfrm>
            <a:off x="2032000" y="0"/>
            <a:ext cx="8128000" cy="6858000"/>
            <a:chOff x="0" y="0"/>
            <a:chExt cx="5760" cy="4320"/>
          </a:xfrm>
        </p:grpSpPr>
        <p:pic>
          <p:nvPicPr>
            <p:cNvPr id="197635" name="Picture 23" descr="Co_Rec_Shot_10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36" name="Text Box 5"/>
            <p:cNvSpPr txBox="1">
              <a:spLocks noChangeArrowheads="1"/>
            </p:cNvSpPr>
            <p:nvPr/>
          </p:nvSpPr>
          <p:spPr bwMode="auto">
            <a:xfrm>
              <a:off x="2016" y="3312"/>
              <a:ext cx="13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GB" sz="12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7637" name="Line 10"/>
            <p:cNvSpPr>
              <a:spLocks noChangeShapeType="1"/>
            </p:cNvSpPr>
            <p:nvPr/>
          </p:nvSpPr>
          <p:spPr bwMode="auto">
            <a:xfrm flipH="1" flipV="1">
              <a:off x="3408" y="297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197638" name="Text Box 13"/>
            <p:cNvSpPr txBox="1">
              <a:spLocks noChangeArrowheads="1"/>
            </p:cNvSpPr>
            <p:nvPr/>
          </p:nvSpPr>
          <p:spPr bwMode="auto">
            <a:xfrm>
              <a:off x="2352" y="3953"/>
              <a:ext cx="99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T cell surface</a:t>
              </a:r>
            </a:p>
          </p:txBody>
        </p:sp>
        <p:sp>
          <p:nvSpPr>
            <p:cNvPr id="197639" name="Line 17"/>
            <p:cNvSpPr>
              <a:spLocks noChangeShapeType="1"/>
            </p:cNvSpPr>
            <p:nvPr/>
          </p:nvSpPr>
          <p:spPr bwMode="auto">
            <a:xfrm flipV="1">
              <a:off x="912" y="316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197640" name="Line 18"/>
            <p:cNvSpPr>
              <a:spLocks noChangeShapeType="1"/>
            </p:cNvSpPr>
            <p:nvPr/>
          </p:nvSpPr>
          <p:spPr bwMode="auto">
            <a:xfrm flipH="1">
              <a:off x="2256" y="2304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197641" name="Rectangle 19"/>
            <p:cNvSpPr>
              <a:spLocks noChangeArrowheads="1"/>
            </p:cNvSpPr>
            <p:nvPr/>
          </p:nvSpPr>
          <p:spPr bwMode="auto">
            <a:xfrm>
              <a:off x="411" y="136"/>
              <a:ext cx="493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b="1">
                  <a:solidFill>
                    <a:srgbClr val="FFC211"/>
                  </a:solidFill>
                  <a:latin typeface="Arial" charset="0"/>
                  <a:ea typeface="ＭＳ Ｐゴシック" charset="0"/>
                  <a:cs typeface="Arial" charset="0"/>
                </a:rPr>
                <a:t>How HIV binds and fuses with CD4 cells</a:t>
              </a:r>
            </a:p>
          </p:txBody>
        </p:sp>
        <p:sp>
          <p:nvSpPr>
            <p:cNvPr id="197642" name="Text Box 20"/>
            <p:cNvSpPr txBox="1">
              <a:spLocks noChangeArrowheads="1"/>
            </p:cNvSpPr>
            <p:nvPr/>
          </p:nvSpPr>
          <p:spPr bwMode="auto">
            <a:xfrm>
              <a:off x="689" y="3581"/>
              <a:ext cx="52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CCR5</a:t>
              </a:r>
            </a:p>
          </p:txBody>
        </p:sp>
        <p:sp>
          <p:nvSpPr>
            <p:cNvPr id="197643" name="Text Box 21"/>
            <p:cNvSpPr txBox="1">
              <a:spLocks noChangeArrowheads="1"/>
            </p:cNvSpPr>
            <p:nvPr/>
          </p:nvSpPr>
          <p:spPr bwMode="auto">
            <a:xfrm>
              <a:off x="2457" y="2129"/>
              <a:ext cx="42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CD4</a:t>
              </a:r>
            </a:p>
          </p:txBody>
        </p:sp>
        <p:sp>
          <p:nvSpPr>
            <p:cNvPr id="197644" name="Text Box 22"/>
            <p:cNvSpPr txBox="1">
              <a:spLocks noChangeArrowheads="1"/>
            </p:cNvSpPr>
            <p:nvPr/>
          </p:nvSpPr>
          <p:spPr bwMode="auto">
            <a:xfrm>
              <a:off x="3148" y="3281"/>
              <a:ext cx="62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CXCR4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7153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682" name="Group 14"/>
          <p:cNvGrpSpPr>
            <a:grpSpLocks/>
          </p:cNvGrpSpPr>
          <p:nvPr/>
        </p:nvGrpSpPr>
        <p:grpSpPr bwMode="auto">
          <a:xfrm>
            <a:off x="2032000" y="0"/>
            <a:ext cx="8128000" cy="6858000"/>
            <a:chOff x="0" y="0"/>
            <a:chExt cx="5760" cy="4320"/>
          </a:xfrm>
        </p:grpSpPr>
        <p:pic>
          <p:nvPicPr>
            <p:cNvPr id="199683" name="Picture 13" descr="Co_Rec_Shot_10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9684" name="Oval 3"/>
            <p:cNvSpPr>
              <a:spLocks noChangeArrowheads="1"/>
            </p:cNvSpPr>
            <p:nvPr/>
          </p:nvSpPr>
          <p:spPr bwMode="auto">
            <a:xfrm>
              <a:off x="476" y="2160"/>
              <a:ext cx="2086" cy="131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 sz="1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99685" name="Text Box 5"/>
            <p:cNvSpPr txBox="1">
              <a:spLocks noChangeArrowheads="1"/>
            </p:cNvSpPr>
            <p:nvPr/>
          </p:nvSpPr>
          <p:spPr bwMode="auto">
            <a:xfrm>
              <a:off x="689" y="3581"/>
              <a:ext cx="52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CCR5</a:t>
              </a:r>
            </a:p>
          </p:txBody>
        </p:sp>
        <p:sp>
          <p:nvSpPr>
            <p:cNvPr id="199686" name="Text Box 6"/>
            <p:cNvSpPr txBox="1">
              <a:spLocks noChangeArrowheads="1"/>
            </p:cNvSpPr>
            <p:nvPr/>
          </p:nvSpPr>
          <p:spPr bwMode="auto">
            <a:xfrm>
              <a:off x="2457" y="2129"/>
              <a:ext cx="42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CD4</a:t>
              </a:r>
            </a:p>
          </p:txBody>
        </p:sp>
        <p:sp>
          <p:nvSpPr>
            <p:cNvPr id="199687" name="Line 7"/>
            <p:cNvSpPr>
              <a:spLocks noChangeShapeType="1"/>
            </p:cNvSpPr>
            <p:nvPr/>
          </p:nvSpPr>
          <p:spPr bwMode="auto">
            <a:xfrm flipV="1">
              <a:off x="912" y="316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199688" name="Line 8"/>
            <p:cNvSpPr>
              <a:spLocks noChangeShapeType="1"/>
            </p:cNvSpPr>
            <p:nvPr/>
          </p:nvSpPr>
          <p:spPr bwMode="auto">
            <a:xfrm flipH="1">
              <a:off x="2256" y="2304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  <p:sp>
          <p:nvSpPr>
            <p:cNvPr id="199689" name="Text Box 9"/>
            <p:cNvSpPr txBox="1">
              <a:spLocks noChangeArrowheads="1"/>
            </p:cNvSpPr>
            <p:nvPr/>
          </p:nvSpPr>
          <p:spPr bwMode="auto">
            <a:xfrm>
              <a:off x="2352" y="3953"/>
              <a:ext cx="99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T cell surface</a:t>
              </a:r>
            </a:p>
          </p:txBody>
        </p:sp>
        <p:sp>
          <p:nvSpPr>
            <p:cNvPr id="199690" name="Text Box 11"/>
            <p:cNvSpPr txBox="1">
              <a:spLocks noChangeArrowheads="1"/>
            </p:cNvSpPr>
            <p:nvPr/>
          </p:nvSpPr>
          <p:spPr bwMode="auto">
            <a:xfrm>
              <a:off x="3148" y="3281"/>
              <a:ext cx="62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CXCR4</a:t>
              </a:r>
            </a:p>
          </p:txBody>
        </p:sp>
        <p:sp>
          <p:nvSpPr>
            <p:cNvPr id="199691" name="Line 12"/>
            <p:cNvSpPr>
              <a:spLocks noChangeShapeType="1"/>
            </p:cNvSpPr>
            <p:nvPr/>
          </p:nvSpPr>
          <p:spPr bwMode="auto">
            <a:xfrm flipH="1" flipV="1">
              <a:off x="3408" y="297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 Black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5143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1666</Words>
  <Application>Microsoft Macintosh PowerPoint</Application>
  <PresentationFormat>Widescreen</PresentationFormat>
  <Paragraphs>258</Paragraphs>
  <Slides>48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Arial Black</vt:lpstr>
      <vt:lpstr>Calibri</vt:lpstr>
      <vt:lpstr>Calibri Light</vt:lpstr>
      <vt:lpstr>Helvetica</vt:lpstr>
      <vt:lpstr>Times New Roman</vt:lpstr>
      <vt:lpstr>Wingdings</vt:lpstr>
      <vt:lpstr>Office Theme</vt:lpstr>
      <vt:lpstr>Παθολογική Φυσιολογία Λοιμώξεων</vt:lpstr>
      <vt:lpstr>Ιοί</vt:lpstr>
      <vt:lpstr>Χαρακτηριστικά</vt:lpstr>
      <vt:lpstr>Χαρακτηριστικά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ΔΥΝΑΜΙΚΗ ΙΣΟΡΟΠΙΑ ΤΟΥ HIV</vt:lpstr>
      <vt:lpstr>PowerPoint Presentation</vt:lpstr>
      <vt:lpstr>Ο ΙΟΣ ΤΗΣ ΓΡΙΠΗΣ</vt:lpstr>
      <vt:lpstr>Κύκλος ζωής του ιού</vt:lpstr>
      <vt:lpstr>Κύκλος ζωής του ιού</vt:lpstr>
      <vt:lpstr>Η ΕΞΟΔΟΣ ΤΟΥ ΙΟΥ</vt:lpstr>
      <vt:lpstr>Κύκλος ζωής του ιού</vt:lpstr>
      <vt:lpstr>Στάδια του ιϊκού πολλαπλασιασμού ΠΦ ιογενών λοιμώξεων</vt:lpstr>
      <vt:lpstr>Μύκητες </vt:lpstr>
      <vt:lpstr>Εισαγωγή</vt:lpstr>
      <vt:lpstr>διηθητικές μυκητιάσεις invasive mycoses</vt:lpstr>
      <vt:lpstr>PowerPoint Presentation</vt:lpstr>
      <vt:lpstr>ταξινόμηση των μυκήτων </vt:lpstr>
      <vt:lpstr>Ζυμομύκητες</vt:lpstr>
      <vt:lpstr>Υφομύκητες</vt:lpstr>
      <vt:lpstr>Καντιντίαση</vt:lpstr>
      <vt:lpstr>PowerPoint Presentation</vt:lpstr>
      <vt:lpstr>ΚΑΝΤΙΝΤΙΑΣΗ ΣΤΟΜΑΤΟΣ (ψευδομεμβρανώδης)</vt:lpstr>
      <vt:lpstr>ΚΑΝΤΙΝΤΙΑΣΗ ΣΤΟΜΑΤΟΣ (ψευδομεμβρανώδης)</vt:lpstr>
      <vt:lpstr>ΚΑΝΤΙΝΤΙΑΣΗ ΣΤΟΜΑΤΟΣ (ερυθηματώδης)</vt:lpstr>
      <vt:lpstr>ΚΑΝΤΙΝΤΙΑΣΗ ΚΟΛΠΟΥ</vt:lpstr>
      <vt:lpstr>ΚΑΝΤΙΝΤΙΑΣΗ ΟΙΣΟΦΑΓΟΥ</vt:lpstr>
      <vt:lpstr>Πνευμονικη καντιντίαση</vt:lpstr>
      <vt:lpstr>Διηθητική καντιντίαση Φάσμα κλινικών εκδηλώσεων</vt:lpstr>
      <vt:lpstr>Ασπεργίλλωση</vt:lpstr>
      <vt:lpstr>Παθοφυσιολογία</vt:lpstr>
      <vt:lpstr>Αγγειο-διηθητική ασπεργίλλωση</vt:lpstr>
      <vt:lpstr>PowerPoint Presentation</vt:lpstr>
      <vt:lpstr>CT – το σημείο της «άλω»</vt:lpstr>
      <vt:lpstr>Εγκεφαλική ασπεργίλλωση</vt:lpstr>
      <vt:lpstr>Ασπεργίλλωση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Παθολογική Φυσιολογία Λοιμώξεων</dc:title>
  <dc:creator>Nikolaos V. Sipsas</dc:creator>
  <cp:lastModifiedBy>Nikolaos V. Sipsas</cp:lastModifiedBy>
  <cp:revision>2</cp:revision>
  <dcterms:created xsi:type="dcterms:W3CDTF">2019-03-15T08:19:17Z</dcterms:created>
  <dcterms:modified xsi:type="dcterms:W3CDTF">2019-03-15T08:28:20Z</dcterms:modified>
</cp:coreProperties>
</file>