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783" r:id="rId1"/>
  </p:sldMasterIdLst>
  <p:notesMasterIdLst>
    <p:notesMasterId r:id="rId38"/>
  </p:notesMasterIdLst>
  <p:handoutMasterIdLst>
    <p:handoutMasterId r:id="rId39"/>
  </p:handoutMasterIdLst>
  <p:sldIdLst>
    <p:sldId id="344" r:id="rId2"/>
    <p:sldId id="504" r:id="rId3"/>
    <p:sldId id="505" r:id="rId4"/>
    <p:sldId id="487" r:id="rId5"/>
    <p:sldId id="488" r:id="rId6"/>
    <p:sldId id="490" r:id="rId7"/>
    <p:sldId id="491" r:id="rId8"/>
    <p:sldId id="492" r:id="rId9"/>
    <p:sldId id="494" r:id="rId10"/>
    <p:sldId id="495" r:id="rId11"/>
    <p:sldId id="496" r:id="rId12"/>
    <p:sldId id="498" r:id="rId13"/>
    <p:sldId id="463" r:id="rId14"/>
    <p:sldId id="464" r:id="rId15"/>
    <p:sldId id="465" r:id="rId16"/>
    <p:sldId id="466" r:id="rId17"/>
    <p:sldId id="467" r:id="rId18"/>
    <p:sldId id="500" r:id="rId19"/>
    <p:sldId id="468" r:id="rId20"/>
    <p:sldId id="469" r:id="rId21"/>
    <p:sldId id="470" r:id="rId22"/>
    <p:sldId id="471" r:id="rId23"/>
    <p:sldId id="472" r:id="rId24"/>
    <p:sldId id="493" r:id="rId25"/>
    <p:sldId id="474" r:id="rId26"/>
    <p:sldId id="475" r:id="rId27"/>
    <p:sldId id="476" r:id="rId28"/>
    <p:sldId id="501" r:id="rId29"/>
    <p:sldId id="348" r:id="rId30"/>
    <p:sldId id="382" r:id="rId31"/>
    <p:sldId id="428" r:id="rId32"/>
    <p:sldId id="502" r:id="rId33"/>
    <p:sldId id="386" r:id="rId34"/>
    <p:sldId id="387" r:id="rId35"/>
    <p:sldId id="429" r:id="rId36"/>
    <p:sldId id="503" r:id="rId37"/>
  </p:sldIdLst>
  <p:sldSz cx="12192000" cy="6858000"/>
  <p:notesSz cx="7010400" cy="92964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FF"/>
    <a:srgbClr val="FFFF00"/>
    <a:srgbClr val="FF6600"/>
    <a:srgbClr val="FF7C80"/>
    <a:srgbClr val="4B1EA6"/>
    <a:srgbClr val="0099FF"/>
    <a:srgbClr val="00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564F9-C66C-4C4B-B689-8E257CD9E0D1}" v="1" dt="2019-12-01T10:50:40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7" autoAdjust="0"/>
    <p:restoredTop sz="88780" autoAdjust="0"/>
  </p:normalViewPr>
  <p:slideViewPr>
    <p:cSldViewPr snapToGrid="0">
      <p:cViewPr varScale="1">
        <p:scale>
          <a:sx n="59" d="100"/>
          <a:sy n="59" d="100"/>
        </p:scale>
        <p:origin x="49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ANASIOS KADITIS" userId="d09baa86dc65ba9b" providerId="LiveId" clId="{C01564F9-C66C-4C4B-B689-8E257CD9E0D1}"/>
    <pc:docChg chg="custSel modSld modMainMaster">
      <pc:chgData name="ATHANASIOS KADITIS" userId="d09baa86dc65ba9b" providerId="LiveId" clId="{C01564F9-C66C-4C4B-B689-8E257CD9E0D1}" dt="2019-12-01T11:20:01.314" v="732" actId="20577"/>
      <pc:docMkLst>
        <pc:docMk/>
      </pc:docMkLst>
      <pc:sldChg chg="modSp">
        <pc:chgData name="ATHANASIOS KADITIS" userId="d09baa86dc65ba9b" providerId="LiveId" clId="{C01564F9-C66C-4C4B-B689-8E257CD9E0D1}" dt="2019-12-01T11:18:08.253" v="728" actId="20577"/>
        <pc:sldMkLst>
          <pc:docMk/>
          <pc:sldMk cId="0" sldId="344"/>
        </pc:sldMkLst>
        <pc:spChg chg="mod">
          <ac:chgData name="ATHANASIOS KADITIS" userId="d09baa86dc65ba9b" providerId="LiveId" clId="{C01564F9-C66C-4C4B-B689-8E257CD9E0D1}" dt="2019-12-01T11:18:08.253" v="728" actId="20577"/>
          <ac:spMkLst>
            <pc:docMk/>
            <pc:sldMk cId="0" sldId="344"/>
            <ac:spMk id="3074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382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382"/>
            <ac:picMk id="43010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387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387"/>
            <ac:picMk id="46082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5:28.368" v="609" actId="1076"/>
        <pc:sldMkLst>
          <pc:docMk/>
          <pc:sldMk cId="0" sldId="428"/>
        </pc:sldMkLst>
        <pc:spChg chg="mod">
          <ac:chgData name="ATHANASIOS KADITIS" userId="d09baa86dc65ba9b" providerId="LiveId" clId="{C01564F9-C66C-4C4B-B689-8E257CD9E0D1}" dt="2019-12-01T10:55:28.368" v="609" actId="1076"/>
          <ac:spMkLst>
            <pc:docMk/>
            <pc:sldMk cId="0" sldId="428"/>
            <ac:spMk id="44034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0:50:41.075" v="1" actId="27636"/>
        <pc:sldMkLst>
          <pc:docMk/>
          <pc:sldMk cId="0" sldId="429"/>
        </pc:sldMkLst>
        <pc:spChg chg="mod">
          <ac:chgData name="ATHANASIOS KADITIS" userId="d09baa86dc65ba9b" providerId="LiveId" clId="{C01564F9-C66C-4C4B-B689-8E257CD9E0D1}" dt="2019-12-01T10:50:40.532" v="0"/>
          <ac:spMkLst>
            <pc:docMk/>
            <pc:sldMk cId="0" sldId="429"/>
            <ac:spMk id="2" creationId="{00000000-0000-0000-0000-000000000000}"/>
          </ac:spMkLst>
        </pc:spChg>
        <pc:spChg chg="mod">
          <ac:chgData name="ATHANASIOS KADITIS" userId="d09baa86dc65ba9b" providerId="LiveId" clId="{C01564F9-C66C-4C4B-B689-8E257CD9E0D1}" dt="2019-12-01T10:50:41.075" v="1" actId="27636"/>
          <ac:spMkLst>
            <pc:docMk/>
            <pc:sldMk cId="0" sldId="429"/>
            <ac:spMk id="47107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64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64"/>
            <ac:picMk id="20482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65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65"/>
            <ac:picMk id="21506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66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66"/>
            <ac:picMk id="22530" creationId="{00000000-0000-0000-0000-000000000000}"/>
          </ac:picMkLst>
        </pc:picChg>
      </pc:sldChg>
      <pc:sldChg chg="delSp modSp">
        <pc:chgData name="ATHANASIOS KADITIS" userId="d09baa86dc65ba9b" providerId="LiveId" clId="{C01564F9-C66C-4C4B-B689-8E257CD9E0D1}" dt="2019-12-01T10:53:43.787" v="395" actId="14100"/>
        <pc:sldMkLst>
          <pc:docMk/>
          <pc:sldMk cId="0" sldId="467"/>
        </pc:sldMkLst>
        <pc:spChg chg="mod">
          <ac:chgData name="ATHANASIOS KADITIS" userId="d09baa86dc65ba9b" providerId="LiveId" clId="{C01564F9-C66C-4C4B-B689-8E257CD9E0D1}" dt="2019-12-01T10:53:43.787" v="395" actId="14100"/>
          <ac:spMkLst>
            <pc:docMk/>
            <pc:sldMk cId="0" sldId="467"/>
            <ac:spMk id="23554" creationId="{00000000-0000-0000-0000-000000000000}"/>
          </ac:spMkLst>
        </pc:spChg>
        <pc:spChg chg="del mod">
          <ac:chgData name="ATHANASIOS KADITIS" userId="d09baa86dc65ba9b" providerId="LiveId" clId="{C01564F9-C66C-4C4B-B689-8E257CD9E0D1}" dt="2019-12-01T10:53:36.585" v="392" actId="478"/>
          <ac:spMkLst>
            <pc:docMk/>
            <pc:sldMk cId="0" sldId="467"/>
            <ac:spMk id="23555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69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69"/>
            <ac:picMk id="25602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70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70"/>
            <ac:picMk id="26626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71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71"/>
            <ac:picMk id="27650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72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72"/>
            <ac:picMk id="28674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475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75"/>
            <ac:picMk id="30722" creationId="{00000000-0000-0000-0000-000000000000}"/>
          </ac:picMkLst>
        </pc:picChg>
      </pc:sldChg>
      <pc:sldChg chg="delSp modSp">
        <pc:chgData name="ATHANASIOS KADITIS" userId="d09baa86dc65ba9b" providerId="LiveId" clId="{C01564F9-C66C-4C4B-B689-8E257CD9E0D1}" dt="2019-12-01T10:54:39.391" v="540" actId="14100"/>
        <pc:sldMkLst>
          <pc:docMk/>
          <pc:sldMk cId="0" sldId="476"/>
        </pc:sldMkLst>
        <pc:spChg chg="mod">
          <ac:chgData name="ATHANASIOS KADITIS" userId="d09baa86dc65ba9b" providerId="LiveId" clId="{C01564F9-C66C-4C4B-B689-8E257CD9E0D1}" dt="2019-12-01T10:54:39.391" v="540" actId="14100"/>
          <ac:spMkLst>
            <pc:docMk/>
            <pc:sldMk cId="0" sldId="476"/>
            <ac:spMk id="31746" creationId="{00000000-0000-0000-0000-000000000000}"/>
          </ac:spMkLst>
        </pc:spChg>
        <pc:spChg chg="del">
          <ac:chgData name="ATHANASIOS KADITIS" userId="d09baa86dc65ba9b" providerId="LiveId" clId="{C01564F9-C66C-4C4B-B689-8E257CD9E0D1}" dt="2019-12-01T10:54:31.949" v="537" actId="478"/>
          <ac:spMkLst>
            <pc:docMk/>
            <pc:sldMk cId="0" sldId="476"/>
            <ac:spMk id="31747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1:20:01.314" v="732" actId="20577"/>
        <pc:sldMkLst>
          <pc:docMk/>
          <pc:sldMk cId="0" sldId="490"/>
        </pc:sldMkLst>
        <pc:spChg chg="mod">
          <ac:chgData name="ATHANASIOS KADITIS" userId="d09baa86dc65ba9b" providerId="LiveId" clId="{C01564F9-C66C-4C4B-B689-8E257CD9E0D1}" dt="2019-12-01T11:20:01.314" v="732" actId="20577"/>
          <ac:spMkLst>
            <pc:docMk/>
            <pc:sldMk cId="0" sldId="490"/>
            <ac:spMk id="2" creationId="{00000000-0000-0000-0000-000000000000}"/>
          </ac:spMkLst>
        </pc:spChg>
        <pc:picChg chg="mod">
          <ac:chgData name="ATHANASIOS KADITIS" userId="d09baa86dc65ba9b" providerId="LiveId" clId="{C01564F9-C66C-4C4B-B689-8E257CD9E0D1}" dt="2019-12-01T10:52:18.923" v="203" actId="1076"/>
          <ac:picMkLst>
            <pc:docMk/>
            <pc:sldMk cId="0" sldId="490"/>
            <ac:picMk id="2050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1:40.162" v="107" actId="1076"/>
        <pc:sldMkLst>
          <pc:docMk/>
          <pc:sldMk cId="0" sldId="491"/>
        </pc:sldMkLst>
        <pc:picChg chg="mod">
          <ac:chgData name="ATHANASIOS KADITIS" userId="d09baa86dc65ba9b" providerId="LiveId" clId="{C01564F9-C66C-4C4B-B689-8E257CD9E0D1}" dt="2019-12-01T10:51:40.162" v="107" actId="1076"/>
          <ac:picMkLst>
            <pc:docMk/>
            <pc:sldMk cId="0" sldId="491"/>
            <ac:picMk id="3074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1:26.138" v="61" actId="1076"/>
        <pc:sldMkLst>
          <pc:docMk/>
          <pc:sldMk cId="0" sldId="492"/>
        </pc:sldMkLst>
        <pc:picChg chg="mod">
          <ac:chgData name="ATHANASIOS KADITIS" userId="d09baa86dc65ba9b" providerId="LiveId" clId="{C01564F9-C66C-4C4B-B689-8E257CD9E0D1}" dt="2019-12-01T10:51:26.138" v="61" actId="1076"/>
          <ac:picMkLst>
            <pc:docMk/>
            <pc:sldMk cId="0" sldId="492"/>
            <ac:picMk id="4098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4:18.831" v="536" actId="1076"/>
        <pc:sldMkLst>
          <pc:docMk/>
          <pc:sldMk cId="0" sldId="493"/>
        </pc:sldMkLst>
        <pc:picChg chg="mod">
          <ac:chgData name="ATHANASIOS KADITIS" userId="d09baa86dc65ba9b" providerId="LiveId" clId="{C01564F9-C66C-4C4B-B689-8E257CD9E0D1}" dt="2019-12-01T10:54:18.831" v="536" actId="1076"/>
          <ac:picMkLst>
            <pc:docMk/>
            <pc:sldMk cId="0" sldId="493"/>
            <ac:picMk id="5124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1:56.972" v="150" actId="1076"/>
        <pc:sldMkLst>
          <pc:docMk/>
          <pc:sldMk cId="0" sldId="494"/>
        </pc:sldMkLst>
        <pc:picChg chg="mod">
          <ac:chgData name="ATHANASIOS KADITIS" userId="d09baa86dc65ba9b" providerId="LiveId" clId="{C01564F9-C66C-4C4B-B689-8E257CD9E0D1}" dt="2019-12-01T10:51:56.972" v="150" actId="1076"/>
          <ac:picMkLst>
            <pc:docMk/>
            <pc:sldMk cId="0" sldId="494"/>
            <ac:picMk id="6146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2:29.986" v="205" actId="1076"/>
        <pc:sldMkLst>
          <pc:docMk/>
          <pc:sldMk cId="0" sldId="495"/>
        </pc:sldMkLst>
        <pc:spChg chg="mod">
          <ac:chgData name="ATHANASIOS KADITIS" userId="d09baa86dc65ba9b" providerId="LiveId" clId="{C01564F9-C66C-4C4B-B689-8E257CD9E0D1}" dt="2019-12-01T10:52:29.986" v="205" actId="1076"/>
          <ac:spMkLst>
            <pc:docMk/>
            <pc:sldMk cId="0" sldId="495"/>
            <ac:spMk id="3" creationId="{00000000-0000-0000-0000-000000000000}"/>
          </ac:spMkLst>
        </pc:spChg>
      </pc:sldChg>
      <pc:sldChg chg="modSp">
        <pc:chgData name="ATHANASIOS KADITIS" userId="d09baa86dc65ba9b" providerId="LiveId" clId="{C01564F9-C66C-4C4B-B689-8E257CD9E0D1}" dt="2019-12-01T10:52:53.742" v="294" actId="14100"/>
        <pc:sldMkLst>
          <pc:docMk/>
          <pc:sldMk cId="0" sldId="496"/>
        </pc:sldMkLst>
        <pc:picChg chg="mod">
          <ac:chgData name="ATHANASIOS KADITIS" userId="d09baa86dc65ba9b" providerId="LiveId" clId="{C01564F9-C66C-4C4B-B689-8E257CD9E0D1}" dt="2019-12-01T10:52:49.562" v="275" actId="1076"/>
          <ac:picMkLst>
            <pc:docMk/>
            <pc:sldMk cId="0" sldId="496"/>
            <ac:picMk id="7170" creationId="{00000000-0000-0000-0000-000000000000}"/>
          </ac:picMkLst>
        </pc:picChg>
        <pc:picChg chg="mod">
          <ac:chgData name="ATHANASIOS KADITIS" userId="d09baa86dc65ba9b" providerId="LiveId" clId="{C01564F9-C66C-4C4B-B689-8E257CD9E0D1}" dt="2019-12-01T10:52:53.742" v="294" actId="14100"/>
          <ac:picMkLst>
            <pc:docMk/>
            <pc:sldMk cId="0" sldId="496"/>
            <ac:picMk id="7171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3:14.576" v="391" actId="1076"/>
        <pc:sldMkLst>
          <pc:docMk/>
          <pc:sldMk cId="0" sldId="498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498"/>
            <ac:picMk id="9218" creationId="{00000000-0000-0000-0000-000000000000}"/>
          </ac:picMkLst>
        </pc:picChg>
        <pc:picChg chg="mod">
          <ac:chgData name="ATHANASIOS KADITIS" userId="d09baa86dc65ba9b" providerId="LiveId" clId="{C01564F9-C66C-4C4B-B689-8E257CD9E0D1}" dt="2019-12-01T10:53:14.576" v="391" actId="1076"/>
          <ac:picMkLst>
            <pc:docMk/>
            <pc:sldMk cId="0" sldId="498"/>
            <ac:picMk id="9219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3:57.359" v="466" actId="1076"/>
        <pc:sldMkLst>
          <pc:docMk/>
          <pc:sldMk cId="0" sldId="500"/>
        </pc:sldMkLst>
        <pc:picChg chg="mod">
          <ac:chgData name="ATHANASIOS KADITIS" userId="d09baa86dc65ba9b" providerId="LiveId" clId="{C01564F9-C66C-4C4B-B689-8E257CD9E0D1}" dt="2019-12-01T10:53:57.359" v="466" actId="1076"/>
          <ac:picMkLst>
            <pc:docMk/>
            <pc:sldMk cId="0" sldId="500"/>
            <ac:picMk id="11266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4:57.363" v="608" actId="1076"/>
        <pc:sldMkLst>
          <pc:docMk/>
          <pc:sldMk cId="0" sldId="501"/>
        </pc:sldMkLst>
        <pc:picChg chg="mod">
          <ac:chgData name="ATHANASIOS KADITIS" userId="d09baa86dc65ba9b" providerId="LiveId" clId="{C01564F9-C66C-4C4B-B689-8E257CD9E0D1}" dt="2019-12-01T10:54:44.224" v="541" actId="1076"/>
          <ac:picMkLst>
            <pc:docMk/>
            <pc:sldMk cId="0" sldId="501"/>
            <ac:picMk id="1026" creationId="{00000000-0000-0000-0000-000000000000}"/>
          </ac:picMkLst>
        </pc:picChg>
        <pc:picChg chg="mod">
          <ac:chgData name="ATHANASIOS KADITIS" userId="d09baa86dc65ba9b" providerId="LiveId" clId="{C01564F9-C66C-4C4B-B689-8E257CD9E0D1}" dt="2019-12-01T10:54:57.363" v="608" actId="1076"/>
          <ac:picMkLst>
            <pc:docMk/>
            <pc:sldMk cId="0" sldId="501"/>
            <ac:picMk id="1027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5:44.997" v="669" actId="1076"/>
        <pc:sldMkLst>
          <pc:docMk/>
          <pc:sldMk cId="0" sldId="502"/>
        </pc:sldMkLst>
        <pc:picChg chg="mod">
          <ac:chgData name="ATHANASIOS KADITIS" userId="d09baa86dc65ba9b" providerId="LiveId" clId="{C01564F9-C66C-4C4B-B689-8E257CD9E0D1}" dt="2019-12-01T10:55:34.397" v="610" actId="1076"/>
          <ac:picMkLst>
            <pc:docMk/>
            <pc:sldMk cId="0" sldId="502"/>
            <ac:picMk id="8194" creationId="{00000000-0000-0000-0000-000000000000}"/>
          </ac:picMkLst>
        </pc:picChg>
        <pc:picChg chg="mod">
          <ac:chgData name="ATHANASIOS KADITIS" userId="d09baa86dc65ba9b" providerId="LiveId" clId="{C01564F9-C66C-4C4B-B689-8E257CD9E0D1}" dt="2019-12-01T10:55:44.997" v="669" actId="1076"/>
          <ac:picMkLst>
            <pc:docMk/>
            <pc:sldMk cId="0" sldId="502"/>
            <ac:picMk id="8195" creationId="{00000000-0000-0000-0000-000000000000}"/>
          </ac:picMkLst>
        </pc:picChg>
      </pc:sldChg>
      <pc:sldChg chg="modSp">
        <pc:chgData name="ATHANASIOS KADITIS" userId="d09baa86dc65ba9b" providerId="LiveId" clId="{C01564F9-C66C-4C4B-B689-8E257CD9E0D1}" dt="2019-12-01T10:50:40.532" v="0"/>
        <pc:sldMkLst>
          <pc:docMk/>
          <pc:sldMk cId="0" sldId="503"/>
        </pc:sldMkLst>
        <pc:picChg chg="mod">
          <ac:chgData name="ATHANASIOS KADITIS" userId="d09baa86dc65ba9b" providerId="LiveId" clId="{C01564F9-C66C-4C4B-B689-8E257CD9E0D1}" dt="2019-12-01T10:50:40.532" v="0"/>
          <ac:picMkLst>
            <pc:docMk/>
            <pc:sldMk cId="0" sldId="503"/>
            <ac:picMk id="10242" creationId="{00000000-0000-0000-0000-000000000000}"/>
          </ac:picMkLst>
        </pc:picChg>
      </pc:sldChg>
      <pc:sldMasterChg chg="modSp modSldLayout">
        <pc:chgData name="ATHANASIOS KADITIS" userId="d09baa86dc65ba9b" providerId="LiveId" clId="{C01564F9-C66C-4C4B-B689-8E257CD9E0D1}" dt="2019-12-01T10:50:40.532" v="0"/>
        <pc:sldMasterMkLst>
          <pc:docMk/>
          <pc:sldMasterMk cId="0" sldId="2147483783"/>
        </pc:sldMasterMkLst>
        <pc:spChg chg="mod">
          <ac:chgData name="ATHANASIOS KADITIS" userId="d09baa86dc65ba9b" providerId="LiveId" clId="{C01564F9-C66C-4C4B-B689-8E257CD9E0D1}" dt="2019-12-01T10:50:40.532" v="0"/>
          <ac:spMkLst>
            <pc:docMk/>
            <pc:sldMasterMk cId="0" sldId="2147483783"/>
            <ac:spMk id="4" creationId="{00000000-0000-0000-0000-000000000000}"/>
          </ac:spMkLst>
        </pc:spChg>
        <pc:spChg chg="mod">
          <ac:chgData name="ATHANASIOS KADITIS" userId="d09baa86dc65ba9b" providerId="LiveId" clId="{C01564F9-C66C-4C4B-B689-8E257CD9E0D1}" dt="2019-12-01T10:50:40.532" v="0"/>
          <ac:spMkLst>
            <pc:docMk/>
            <pc:sldMasterMk cId="0" sldId="2147483783"/>
            <ac:spMk id="5" creationId="{00000000-0000-0000-0000-000000000000}"/>
          </ac:spMkLst>
        </pc:spChg>
        <pc:spChg chg="mod">
          <ac:chgData name="ATHANASIOS KADITIS" userId="d09baa86dc65ba9b" providerId="LiveId" clId="{C01564F9-C66C-4C4B-B689-8E257CD9E0D1}" dt="2019-12-01T10:50:40.532" v="0"/>
          <ac:spMkLst>
            <pc:docMk/>
            <pc:sldMasterMk cId="0" sldId="2147483783"/>
            <ac:spMk id="6" creationId="{00000000-0000-0000-0000-000000000000}"/>
          </ac:spMkLst>
        </pc:spChg>
        <pc:spChg chg="mod">
          <ac:chgData name="ATHANASIOS KADITIS" userId="d09baa86dc65ba9b" providerId="LiveId" clId="{C01564F9-C66C-4C4B-B689-8E257CD9E0D1}" dt="2019-12-01T10:50:40.532" v="0"/>
          <ac:spMkLst>
            <pc:docMk/>
            <pc:sldMasterMk cId="0" sldId="2147483783"/>
            <ac:spMk id="1026" creationId="{00000000-0000-0000-0000-000000000000}"/>
          </ac:spMkLst>
        </pc:spChg>
        <pc:spChg chg="mod">
          <ac:chgData name="ATHANASIOS KADITIS" userId="d09baa86dc65ba9b" providerId="LiveId" clId="{C01564F9-C66C-4C4B-B689-8E257CD9E0D1}" dt="2019-12-01T10:50:40.532" v="0"/>
          <ac:spMkLst>
            <pc:docMk/>
            <pc:sldMasterMk cId="0" sldId="2147483783"/>
            <ac:spMk id="1027" creationId="{00000000-0000-0000-0000-000000000000}"/>
          </ac:spMkLst>
        </pc:sp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13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3"/>
              <ac:spMk id="2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3"/>
              <ac:spMk id="3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14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4"/>
              <ac:spMk id="3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4"/>
              <ac:spMk id="4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15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5"/>
              <ac:spMk id="3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5"/>
              <ac:spMk id="4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5"/>
              <ac:spMk id="5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5"/>
              <ac:spMk id="6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18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8"/>
              <ac:spMk id="2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8"/>
              <ac:spMk id="3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8"/>
              <ac:spMk id="4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19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9"/>
              <ac:spMk id="2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9"/>
              <ac:spMk id="3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19"/>
              <ac:spMk id="4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21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21"/>
              <ac:spMk id="2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21"/>
              <ac:spMk id="3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22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22"/>
              <ac:spMk id="2" creationId="{00000000-0000-0000-0000-000000000000}"/>
            </ac:spMkLst>
          </pc:spChg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22"/>
              <ac:spMk id="3" creationId="{00000000-0000-0000-0000-000000000000}"/>
            </ac:spMkLst>
          </pc:spChg>
        </pc:sldLayoutChg>
        <pc:sldLayoutChg chg="modSp">
          <pc:chgData name="ATHANASIOS KADITIS" userId="d09baa86dc65ba9b" providerId="LiveId" clId="{C01564F9-C66C-4C4B-B689-8E257CD9E0D1}" dt="2019-12-01T10:50:40.532" v="0"/>
          <pc:sldLayoutMkLst>
            <pc:docMk/>
            <pc:sldMasterMk cId="0" sldId="2147483783"/>
            <pc:sldLayoutMk cId="0" sldId="2147483823"/>
          </pc:sldLayoutMkLst>
          <pc:spChg chg="mod">
            <ac:chgData name="ATHANASIOS KADITIS" userId="d09baa86dc65ba9b" providerId="LiveId" clId="{C01564F9-C66C-4C4B-B689-8E257CD9E0D1}" dt="2019-12-01T10:50:40.532" v="0"/>
            <ac:spMkLst>
              <pc:docMk/>
              <pc:sldMasterMk cId="0" sldId="2147483783"/>
              <pc:sldLayoutMk cId="0" sldId="2147483823"/>
              <ac:spMk id="2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9" tIns="46900" rIns="93799" bIns="46900" numCol="1" anchor="t" anchorCtr="0" compatLnSpc="1">
            <a:prstTxWarp prst="textNoShape">
              <a:avLst/>
            </a:prstTxWarp>
          </a:bodyPr>
          <a:lstStyle>
            <a:lvl1pPr algn="l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9" tIns="46900" rIns="93799" bIns="46900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6663"/>
            <a:ext cx="3038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9" tIns="46900" rIns="93799" bIns="46900" numCol="1" anchor="b" anchorCtr="0" compatLnSpc="1">
            <a:prstTxWarp prst="textNoShape">
              <a:avLst/>
            </a:prstTxWarp>
          </a:bodyPr>
          <a:lstStyle>
            <a:lvl1pPr algn="l"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6663"/>
            <a:ext cx="30384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99" tIns="46900" rIns="93799" bIns="46900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fld id="{A42EA159-C065-478D-891E-42A898E2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9" rIns="91857" bIns="45929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8113" y="0"/>
            <a:ext cx="3036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9" rIns="91857" bIns="45929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3738"/>
            <a:ext cx="6162675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91025"/>
            <a:ext cx="5164137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9" rIns="91857" bIns="45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838"/>
            <a:ext cx="303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9" rIns="91857" bIns="45929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8113" y="8859838"/>
            <a:ext cx="3036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7" tIns="45929" rIns="91857" bIns="45929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pPr>
              <a:defRPr/>
            </a:pPr>
            <a:fld id="{4A7671BD-8AAF-47B6-AC87-C6D912CA0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C434-345D-4765-8F48-0C88F0B86601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75672-87ED-42E7-8CAA-0916BFCC83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5899-A5E9-4A08-9338-F11BC526E518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1910-0FF8-4522-9A40-6EAE62DDF94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4565-FA64-441B-8D07-671B9CF73222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3E59-99F4-4403-8DF4-C8D3920D82C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43468" y="419100"/>
            <a:ext cx="11267017" cy="6262688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8E0B-CDBC-41B5-B1AC-B10022269A10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3DC2-E520-4907-86E3-4E032CDA928D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66BF3-03F4-45BE-9E5D-7767604E93DB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6D8B-A9F1-4C89-B1D7-5AB4A87C775D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8AB7-53A3-4322-BC9E-AFD670E1702E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4CB79-FD39-4CD6-B4FD-12572EE2EC9B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A060-D294-48BD-AABA-E243B12C21F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25763-4EA3-4836-8A8D-8B931FB21B44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6B5B-DD4C-40BB-986D-6761F384B565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EC874-FE44-4BE6-A2DA-0CCAFD55528C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9608-B11F-4C96-A60D-860AEFE5327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4AA0-E7A8-4CF1-B17C-FDF7C1CE6004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1DD5-F00D-492A-925E-D0CE4F9244B7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6683-72FD-432F-861D-C366744C1343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E99C-65AE-4F14-A079-058E9FA6D7A4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F02B-8F33-4AAC-B17E-D57329391B3C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3A78E-E7D7-4454-8C40-D8305138ECF2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0832DB6-A492-4202-ADFE-56B7438759A9}" type="datetimeFigureOut">
              <a:rPr lang="el-GR"/>
              <a:pPr>
                <a:defRPr/>
              </a:pPr>
              <a:t>1/12/2019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F94BFA-DD81-4754-8A5B-72ECEBFC12F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Συγγενείς διαμαρτίες αναπνευστικού συστήματος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Ύβωση διαφράγματος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719944"/>
            <a:ext cx="10972800" cy="2046513"/>
          </a:xfrm>
        </p:spPr>
        <p:txBody>
          <a:bodyPr/>
          <a:lstStyle/>
          <a:p>
            <a:r>
              <a:rPr lang="el-GR" dirty="0"/>
              <a:t>Συνήθως τυχαίο ακτινολογικό εύρημα</a:t>
            </a:r>
          </a:p>
          <a:p>
            <a:r>
              <a:rPr lang="el-GR" dirty="0"/>
              <a:t>Μπορεί να προκαλέσει ήπια αναπνευστικά ή γαστρεντερικά προβλήματα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10</a:t>
            </a:fld>
            <a:endParaRPr lang="en-US"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Πνευμονική </a:t>
            </a:r>
            <a:r>
              <a:rPr lang="el-GR" dirty="0" err="1"/>
              <a:t>αγενεσία</a:t>
            </a:r>
            <a:r>
              <a:rPr lang="el-GR" dirty="0"/>
              <a:t>-Υποπλασία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11</a:t>
            </a:fld>
            <a:endParaRPr lang="en-US" sz="140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3506" y="1865093"/>
            <a:ext cx="2780582" cy="260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758" y="2093877"/>
            <a:ext cx="7513320" cy="289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Βρογχογενείς</a:t>
            </a:r>
            <a:r>
              <a:rPr lang="el-GR" dirty="0"/>
              <a:t> κύστεις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12</a:t>
            </a:fld>
            <a:endParaRPr lang="en-US" sz="140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418" y="1484027"/>
            <a:ext cx="5415892" cy="246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412" y="4138818"/>
            <a:ext cx="8633079" cy="2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2 </a:t>
            </a:r>
            <a:r>
              <a:rPr lang="el-GR" sz="2800" dirty="0"/>
              <a:t> ετών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ΑΙ: ελεύθερο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Βήχας, ρινίτιδα</a:t>
            </a:r>
            <a:r>
              <a:rPr lang="en-US" sz="2800" dirty="0"/>
              <a:t>,</a:t>
            </a:r>
            <a:r>
              <a:rPr lang="el-GR" sz="2800" dirty="0"/>
              <a:t> πυρετός από 10ημέρου.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Ήπια ταχύπνοια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 err="1"/>
              <a:t>Ακτινογραφία:πύκνωση</a:t>
            </a:r>
            <a:r>
              <a:rPr lang="el-GR" sz="2800" dirty="0"/>
              <a:t>, έλαβε αγωγή με </a:t>
            </a:r>
            <a:r>
              <a:rPr lang="el-GR" sz="2800" dirty="0" err="1"/>
              <a:t>αμοξικιλλίνη</a:t>
            </a:r>
            <a:r>
              <a:rPr lang="el-GR" sz="2800" dirty="0"/>
              <a:t>. Κλινική Βελτίωση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3 μήνες αργότερα, παρόμοια συμπτωματολογία.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Πηγαίνει στον παιδικό σταθμό. 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l-GR" sz="2800" dirty="0"/>
              <a:t>Επανάληψη ακτινογραφίας: ίδια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B386661-2D6C-41B7-B8E3-1389DBF718B0}" type="slidenum">
              <a:rPr lang="en-US"/>
              <a:pPr>
                <a:defRPr/>
              </a:pPr>
              <a:t>13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questrati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90951" y="1920875"/>
            <a:ext cx="4881563" cy="3259138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E586AF8-884E-44D7-A2F9-1F44780B2351}" type="slidenum">
              <a:rPr lang="en-US"/>
              <a:pPr>
                <a:defRPr/>
              </a:pPr>
              <a:t>14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questrationCT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27363" y="50800"/>
            <a:ext cx="6811962" cy="6796088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313816B-90B5-44FE-B785-FD8F001CD778}" type="slidenum">
              <a:rPr lang="en-US"/>
              <a:pPr>
                <a:defRPr/>
              </a:pPr>
              <a:t>15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questrationaortogra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0438" y="233364"/>
            <a:ext cx="4914900" cy="6389687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168B4AD-129B-4A60-A771-56FE8B0CED4F}" type="slidenum">
              <a:rPr lang="en-US"/>
              <a:pPr>
                <a:defRPr/>
              </a:pPr>
              <a:t>16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7770" y="2226581"/>
            <a:ext cx="7304315" cy="1143000"/>
          </a:xfrm>
        </p:spPr>
        <p:txBody>
          <a:bodyPr/>
          <a:lstStyle/>
          <a:p>
            <a:pPr eaLnBrk="1" hangingPunct="1"/>
            <a:r>
              <a:rPr lang="el-GR" dirty="0"/>
              <a:t>Πνευμονικό </a:t>
            </a:r>
            <a:r>
              <a:rPr lang="el-GR" dirty="0" err="1"/>
              <a:t>απόλυμα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8A4BB8C-D105-4B15-BDF6-1EEE4D7C73A1}" type="slidenum">
              <a:rPr lang="en-US"/>
              <a:pPr>
                <a:defRPr/>
              </a:pPr>
              <a:t>17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Πνευμονικό </a:t>
            </a:r>
            <a:r>
              <a:rPr lang="el-GR" dirty="0" err="1"/>
              <a:t>απόλυμα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18</a:t>
            </a:fld>
            <a:endParaRPr lang="en-US" sz="140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8780" y="1976561"/>
            <a:ext cx="885444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5 </a:t>
            </a:r>
            <a:r>
              <a:rPr lang="el-GR" sz="2800" dirty="0"/>
              <a:t>μηνών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Συριγμός και θορυβώδης αναπνοή από τη νεογνική ηλικία. 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Πολλαπλές βρογχιολίτιδες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Συχνή χρήση </a:t>
            </a:r>
            <a:r>
              <a:rPr lang="en-US" sz="2800" dirty="0" err="1"/>
              <a:t>Aerolin</a:t>
            </a:r>
            <a:r>
              <a:rPr lang="el-GR" sz="2800" dirty="0"/>
              <a:t>. Συχνά λαμβάνει </a:t>
            </a:r>
            <a:r>
              <a:rPr lang="en-US" sz="2800" dirty="0" err="1"/>
              <a:t>Soldesanil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Παιδικός σταθμός. Έχει γάτα στο σπίτι. 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l-GR" sz="2800" dirty="0"/>
              <a:t>Επιδείνωση συριγμού με ιογενείς λοιμώξεις. </a:t>
            </a:r>
            <a:endParaRPr lang="en-US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6973C15-53D5-49E7-8A23-EAE5B03EE175}" type="slidenum">
              <a:rPr lang="en-US"/>
              <a:pPr>
                <a:defRPr/>
              </a:pPr>
              <a:t>19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Προγεννητικά</a:t>
            </a:r>
          </a:p>
          <a:p>
            <a:r>
              <a:rPr lang="el-GR" dirty="0"/>
              <a:t>Νεογνική ηλικία</a:t>
            </a:r>
          </a:p>
          <a:p>
            <a:r>
              <a:rPr lang="el-GR" dirty="0"/>
              <a:t>Αργότερα στην παιδική ηλικία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2</a:t>
            </a:fld>
            <a:endParaRPr 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ascularringPA CX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0025" y="195264"/>
            <a:ext cx="6662738" cy="6402387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DA7A0CD-9F46-402B-96C5-C699375F70DB}" type="slidenum">
              <a:rPr lang="en-US"/>
              <a:pPr>
                <a:defRPr/>
              </a:pPr>
              <a:t>20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ascularringlateral CX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67138" y="139701"/>
            <a:ext cx="5053012" cy="6545263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E60EB78F-8565-445C-A1CF-704236CF5C8F}" type="slidenum">
              <a:rPr lang="en-US"/>
              <a:pPr>
                <a:defRPr/>
              </a:pPr>
              <a:t>21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vascularring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2139" y="385763"/>
            <a:ext cx="8429625" cy="5060950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4B8DC67-4BE6-47BE-8C8E-75DA641971C8}" type="slidenum">
              <a:rPr lang="en-US"/>
              <a:pPr>
                <a:defRPr/>
              </a:pPr>
              <a:t>22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ascularringcartoo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1164" y="90489"/>
            <a:ext cx="8493125" cy="6677025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314BB5E-A85F-49D5-BCF5-93C5D65E79FF}" type="slidenum">
              <a:rPr lang="en-US"/>
              <a:pPr>
                <a:defRPr/>
              </a:pPr>
              <a:t>23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Αγγειακός δακτύλιος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24</a:t>
            </a:fld>
            <a:endParaRPr lang="en-US" sz="140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544" y="2179986"/>
            <a:ext cx="9105710" cy="249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#7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4 </a:t>
            </a:r>
            <a:r>
              <a:rPr lang="el-GR"/>
              <a:t>μηνών με θορυβώδη αναπνοή. </a:t>
            </a:r>
            <a:endParaRPr lang="en-US"/>
          </a:p>
          <a:p>
            <a:pPr eaLnBrk="1" hangingPunct="1"/>
            <a:r>
              <a:rPr lang="el-GR"/>
              <a:t>Διαλείπων συριγμός και σιγμός, επιδεινώνεται με σίτιση, κλάμα, ύπτια θέση. </a:t>
            </a:r>
            <a:endParaRPr lang="en-US"/>
          </a:p>
          <a:p>
            <a:pPr eaLnBrk="1" hangingPunct="1"/>
            <a:r>
              <a:rPr lang="el-GR"/>
              <a:t>Αναγωγές</a:t>
            </a:r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D9A7DE6-433B-4F01-936B-7DF3D3C1EB9D}" type="slidenum">
              <a:rPr lang="en-US"/>
              <a:pPr>
                <a:defRPr/>
              </a:pPr>
              <a:t>25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Laryngomalacia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8638" y="1050925"/>
            <a:ext cx="6094412" cy="5195888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F209051-9A10-4887-A3DF-702B2E5E3F5A}" type="slidenum">
              <a:rPr lang="en-US"/>
              <a:pPr>
                <a:defRPr/>
              </a:pPr>
              <a:t>26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97628" y="2745695"/>
            <a:ext cx="5939971" cy="1143000"/>
          </a:xfrm>
        </p:spPr>
        <p:txBody>
          <a:bodyPr/>
          <a:lstStyle/>
          <a:p>
            <a:pPr eaLnBrk="1" hangingPunct="1"/>
            <a:r>
              <a:rPr lang="el-GR" dirty="0" err="1"/>
              <a:t>Λαρυγγομαλάκυνση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BCF77A9-8D30-4601-B56C-2FCFD2F3F702}" type="slidenum">
              <a:rPr lang="en-US"/>
              <a:pPr>
                <a:defRPr/>
              </a:pPr>
              <a:t>27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Λαρυγγομαλάκυνση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28</a:t>
            </a:fld>
            <a:endParaRPr lang="en-US" sz="14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59" y="1308685"/>
            <a:ext cx="4903013" cy="2578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416" y="4410110"/>
            <a:ext cx="8897112" cy="127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2 </a:t>
            </a:r>
            <a:r>
              <a:rPr lang="el-GR" sz="2800"/>
              <a:t>μηνών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l-GR" sz="2800"/>
              <a:t>Από μηνός συριγμός και βήχας, ήπια ταχύπνοια</a:t>
            </a:r>
          </a:p>
          <a:p>
            <a:pPr eaLnBrk="1" hangingPunct="1">
              <a:lnSpc>
                <a:spcPct val="90000"/>
              </a:lnSpc>
            </a:pPr>
            <a:r>
              <a:rPr lang="el-GR" sz="2800"/>
              <a:t>Αναφερόμενα επισόδεια περιστοματικής κυάνωσης. 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l-GR" sz="2800"/>
              <a:t>«Βρογχιολίτιδες»</a:t>
            </a: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l-GR" sz="2800"/>
              <a:t>Ακρόαση θώρακος: Συριγμός δε&gt;αρ, μειωμένη είσοδος αέρα άμφω. Ήπια εισολκή κατώτερων μεσοπλευρίων. Κορεσμός </a:t>
            </a:r>
            <a:r>
              <a:rPr lang="en-US" sz="2800"/>
              <a:t>92%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5DDF8-7D45-4301-8A08-420329E4CDFC}" type="slidenum">
              <a:rPr lang="en-US"/>
              <a:pPr>
                <a:defRPr/>
              </a:pPr>
              <a:t>29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Κλινικές εκδηλώσεις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Προγεννητικά: </a:t>
            </a:r>
            <a:r>
              <a:rPr lang="el-GR" dirty="0" err="1"/>
              <a:t>Πολυ</a:t>
            </a:r>
            <a:r>
              <a:rPr lang="el-GR" dirty="0"/>
              <a:t>- ή </a:t>
            </a:r>
            <a:r>
              <a:rPr lang="el-GR" dirty="0" err="1"/>
              <a:t>ολιγοϋδράμνιο</a:t>
            </a:r>
            <a:r>
              <a:rPr lang="el-GR" dirty="0"/>
              <a:t>, εμβρυϊκός </a:t>
            </a:r>
            <a:r>
              <a:rPr lang="el-GR" dirty="0" err="1"/>
              <a:t>ύδρωπας</a:t>
            </a:r>
            <a:r>
              <a:rPr lang="el-GR" dirty="0"/>
              <a:t>, </a:t>
            </a:r>
            <a:r>
              <a:rPr lang="el-GR" dirty="0" err="1"/>
              <a:t>υπεζωκοτική</a:t>
            </a:r>
            <a:r>
              <a:rPr lang="el-GR" dirty="0"/>
              <a:t> συλλογή</a:t>
            </a:r>
          </a:p>
          <a:p>
            <a:r>
              <a:rPr lang="el-GR" dirty="0"/>
              <a:t>Νεογνική ηλικία: Αναπνευστική δυσχέρεια, σιγμός, αδυναμία σίτισης, αδυναμία διόδου </a:t>
            </a:r>
            <a:r>
              <a:rPr lang="el-GR" dirty="0" err="1"/>
              <a:t>ρινογαστρικού</a:t>
            </a:r>
            <a:r>
              <a:rPr lang="el-GR" dirty="0"/>
              <a:t> σωλήνα, κυάνωση</a:t>
            </a:r>
          </a:p>
          <a:p>
            <a:r>
              <a:rPr lang="el-GR" dirty="0"/>
              <a:t>Παιδική ηλικία: Υποτροπιάζουσες λοιμώξεις αναπνευστικού, επίμονο άσθμα, αιμόπτυση, </a:t>
            </a:r>
            <a:r>
              <a:rPr lang="el-GR" dirty="0" err="1"/>
              <a:t>βρογχεκτασίες</a:t>
            </a:r>
            <a:r>
              <a:rPr lang="el-GR" dirty="0"/>
              <a:t>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3</a:t>
            </a:fld>
            <a:endParaRPr 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CLE XR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56000" y="271464"/>
            <a:ext cx="5227638" cy="6586537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ADA6BB-57FF-4757-823F-1E44956823BA}" type="slidenum">
              <a:rPr lang="en-US"/>
              <a:pPr>
                <a:defRPr/>
              </a:pPr>
              <a:t>30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969" y="2590326"/>
            <a:ext cx="10972800" cy="1143000"/>
          </a:xfrm>
        </p:spPr>
        <p:txBody>
          <a:bodyPr/>
          <a:lstStyle/>
          <a:p>
            <a:pPr eaLnBrk="1" hangingPunct="1"/>
            <a:r>
              <a:rPr lang="el-GR" dirty="0"/>
              <a:t>Συγγενές λοβώδες εμφύσημα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endParaRPr lang="en-US" sz="280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B8829-A7FA-473D-AEF1-147DBD13F7DC}" type="slidenum">
              <a:rPr lang="en-US"/>
              <a:pPr>
                <a:defRPr/>
              </a:pPr>
              <a:t>31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Συγγενές λοβώδες εμφύσημα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32</a:t>
            </a:fld>
            <a:endParaRPr lang="en-US" sz="140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977" y="1688749"/>
            <a:ext cx="4050836" cy="174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3700111"/>
            <a:ext cx="8905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/>
              <a:t>Νεογνό 7 ημερών με αναπνευστική δυσχέρεια</a:t>
            </a:r>
            <a:endParaRPr lang="en-US" dirty="0"/>
          </a:p>
          <a:p>
            <a:pPr eaLnBrk="1" hangingPunct="1"/>
            <a:r>
              <a:rPr lang="el-GR" dirty="0" err="1"/>
              <a:t>Τελειόμηνο</a:t>
            </a:r>
            <a:r>
              <a:rPr lang="el-GR" dirty="0"/>
              <a:t>, Φ.Τ., Β.Γ.: 3400</a:t>
            </a:r>
            <a:r>
              <a:rPr lang="en-US" dirty="0"/>
              <a:t>g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DB18-D107-4E8D-A405-98CBB4215DCE}" type="slidenum">
              <a:rPr lang="en-US"/>
              <a:pPr>
                <a:defRPr/>
              </a:pPr>
              <a:t>33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CAM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4013" y="204789"/>
            <a:ext cx="6407150" cy="6423025"/>
          </a:xfrm>
          <a:noFill/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25B6-D368-42C3-BE8B-64FF3CFCDFFD}" type="slidenum">
              <a:rPr lang="en-US"/>
              <a:pPr>
                <a:defRPr/>
              </a:pPr>
              <a:t>34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/>
              <a:t>Κυστική αδενοματώδης δυσπλασία</a:t>
            </a:r>
            <a:endParaRPr 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sz="200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0FEB-1586-4E29-A05F-D2FEB619FEF3}" type="slidenum">
              <a:rPr lang="en-US"/>
              <a:pPr>
                <a:defRPr/>
              </a:pPr>
              <a:t>35</a:t>
            </a:fld>
            <a:endParaRPr lang="en-US" sz="14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Συγγενής κυστική </a:t>
            </a:r>
            <a:r>
              <a:rPr lang="el-GR" dirty="0" err="1"/>
              <a:t>αδενοματοειδής</a:t>
            </a:r>
            <a:r>
              <a:rPr lang="el-GR" dirty="0"/>
              <a:t> δυσπλασία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36</a:t>
            </a:fld>
            <a:endParaRPr lang="en-US" sz="140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916" y="2713220"/>
            <a:ext cx="2963533" cy="241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Συγγενείς ανωμαλίες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ΜΑΛΑΚΥΝΣΗ ΑΕΡΑΓΩΓΩΝ</a:t>
            </a:r>
          </a:p>
          <a:p>
            <a:pPr lvl="1"/>
            <a:r>
              <a:rPr lang="el-GR" dirty="0" err="1"/>
              <a:t>Λαρυγγομαλάκυνση</a:t>
            </a:r>
            <a:endParaRPr lang="el-GR" dirty="0"/>
          </a:p>
          <a:p>
            <a:pPr lvl="1"/>
            <a:r>
              <a:rPr lang="el-GR" dirty="0" err="1"/>
              <a:t>Τραχειο</a:t>
            </a:r>
            <a:r>
              <a:rPr lang="el-GR" dirty="0"/>
              <a:t>-, </a:t>
            </a:r>
            <a:r>
              <a:rPr lang="el-GR" dirty="0" err="1"/>
              <a:t>βρογχομαλάκυνση</a:t>
            </a:r>
            <a:endParaRPr lang="el-GR" dirty="0"/>
          </a:p>
          <a:p>
            <a:r>
              <a:rPr lang="el-GR" dirty="0"/>
              <a:t>ΑΤΡΗΣΙΑ ΟΙΣΟΦΑΓΟΥ- ΤΡΑΧΕΙΟΙΣΟΦΑΓΙΚΟ ΣΥΡΙΓΓΙΟ</a:t>
            </a:r>
          </a:p>
          <a:p>
            <a:r>
              <a:rPr lang="el-GR" dirty="0"/>
              <a:t>ΑΓΓΕΙΑΚΟΣ ΔΑΚΤΥΛΙΟΣ</a:t>
            </a:r>
          </a:p>
          <a:p>
            <a:r>
              <a:rPr lang="el-GR" dirty="0"/>
              <a:t>ΣΥΓΓΕΝΗΣ ΔΙΑΓΡΑΓΜΑΤΟΚΗΛΗ</a:t>
            </a:r>
          </a:p>
          <a:p>
            <a:r>
              <a:rPr lang="el-GR" dirty="0"/>
              <a:t>ΥΒΩΣΗ (ΑΝΩΣΗ) ΔΙΑΦΡΑΓΜΑΤΟΣ</a:t>
            </a:r>
          </a:p>
          <a:p>
            <a:r>
              <a:rPr lang="el-GR" dirty="0"/>
              <a:t>ΠΝΕΥΜΟΝΙΚΗ ΑΓΕΝΕΣΙΑ-ῩΠΟΠΛΑΣΙΑ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4</a:t>
            </a:fld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ΣΥΓΓΕΝΕΣ ΛΟΒΩΔΕΣ ΕΜΦΥΣΗΜΑ</a:t>
            </a:r>
          </a:p>
          <a:p>
            <a:r>
              <a:rPr lang="el-GR" dirty="0"/>
              <a:t>ΚΥΣΤΙΚΕΣ ΔΙΑΜΑΡΤΙΕΣ </a:t>
            </a:r>
          </a:p>
          <a:p>
            <a:pPr lvl="1"/>
            <a:r>
              <a:rPr lang="el-GR" dirty="0" err="1"/>
              <a:t>Βρογχογενείς</a:t>
            </a:r>
            <a:r>
              <a:rPr lang="el-GR" dirty="0"/>
              <a:t> κύστεις</a:t>
            </a:r>
          </a:p>
          <a:p>
            <a:pPr lvl="1"/>
            <a:r>
              <a:rPr lang="el-GR" dirty="0"/>
              <a:t>Συγγενής κυστική </a:t>
            </a:r>
            <a:r>
              <a:rPr lang="el-GR" dirty="0" err="1"/>
              <a:t>αδενοματοειδής</a:t>
            </a:r>
            <a:r>
              <a:rPr lang="el-GR" dirty="0"/>
              <a:t> δυσπλασία</a:t>
            </a:r>
          </a:p>
          <a:p>
            <a:pPr lvl="1"/>
            <a:r>
              <a:rPr lang="el-GR" dirty="0"/>
              <a:t>Πνευμονικό </a:t>
            </a:r>
            <a:r>
              <a:rPr lang="el-GR" dirty="0" err="1"/>
              <a:t>απόλυμα</a:t>
            </a:r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5</a:t>
            </a:fld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Τραχειο-βρογχομαλάκυνση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6</a:t>
            </a:fld>
            <a:endParaRPr lang="en-US" sz="140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156" y="2332622"/>
            <a:ext cx="8925687" cy="200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Ατρησία οισοφάγου-</a:t>
            </a:r>
            <a:r>
              <a:rPr lang="el-GR" dirty="0" err="1"/>
              <a:t>τραχειοοισοφαγικό </a:t>
            </a:r>
            <a:r>
              <a:rPr lang="el-GR" dirty="0"/>
              <a:t>συρίγγιο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7</a:t>
            </a:fld>
            <a:endParaRPr lang="en-US" sz="140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7547" y="1770364"/>
            <a:ext cx="8210836" cy="331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8</a:t>
            </a:fld>
            <a:endParaRPr lang="en-US" sz="140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6348" y="2437155"/>
            <a:ext cx="9083993" cy="24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Συγγενής </a:t>
            </a:r>
            <a:r>
              <a:rPr lang="el-GR" dirty="0" err="1"/>
              <a:t>διαφραγματοκήλη</a:t>
            </a:r>
            <a:r>
              <a:rPr lang="el-GR" dirty="0"/>
              <a:t>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66BF3-03F4-45BE-9E5D-7767604E93DB}" type="slidenum">
              <a:rPr lang="en-US" smtClean="0"/>
              <a:pPr>
                <a:defRPr/>
              </a:pPr>
              <a:t>9</a:t>
            </a:fld>
            <a:endParaRPr lang="en-US" sz="140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785" y="1969051"/>
            <a:ext cx="8282464" cy="25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329</Words>
  <Application>Microsoft Office PowerPoint</Application>
  <PresentationFormat>Ευρεία οθόνη</PresentationFormat>
  <Paragraphs>104</Paragraphs>
  <Slides>36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Arial</vt:lpstr>
      <vt:lpstr>Θέμα του Office</vt:lpstr>
      <vt:lpstr>Συγγενείς διαμαρτίες αναπνευστικού συστήματος</vt:lpstr>
      <vt:lpstr>Διάγνωση</vt:lpstr>
      <vt:lpstr>Κλινικές εκδηλώσεις</vt:lpstr>
      <vt:lpstr>Συγγενείς ανωμαλίες</vt:lpstr>
      <vt:lpstr>Παρουσίαση του PowerPoint</vt:lpstr>
      <vt:lpstr>Τραχειο-βρογχομαλάκυνση</vt:lpstr>
      <vt:lpstr>Ατρησία οισοφάγου-τραχειοοισοφαγικό συρίγγιο</vt:lpstr>
      <vt:lpstr>Παρουσίαση του PowerPoint</vt:lpstr>
      <vt:lpstr>Συγγενής διαφραγματοκήλη </vt:lpstr>
      <vt:lpstr>Ύβωση διαφράγματος</vt:lpstr>
      <vt:lpstr>Πνευμονική αγενεσία-Υποπλασία</vt:lpstr>
      <vt:lpstr>Βρογχογενείς κύστεις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Πνευμονικό απόλυμα</vt:lpstr>
      <vt:lpstr>Πνευμονικό απόλυμα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Αγγειακός δακτύλιος</vt:lpstr>
      <vt:lpstr>#7</vt:lpstr>
      <vt:lpstr>Παρουσίαση του PowerPoint</vt:lpstr>
      <vt:lpstr>Λαρυγγομαλάκυνση</vt:lpstr>
      <vt:lpstr>Λαρυγγομαλάκυνση</vt:lpstr>
      <vt:lpstr>Παρουσίαση του PowerPoint</vt:lpstr>
      <vt:lpstr>Παρουσίαση του PowerPoint</vt:lpstr>
      <vt:lpstr>Συγγενές λοβώδες εμφύσημα</vt:lpstr>
      <vt:lpstr>Συγγενές λοβώδες εμφύσημα</vt:lpstr>
      <vt:lpstr>Παρουσίαση του PowerPoint</vt:lpstr>
      <vt:lpstr>Παρουσίαση του PowerPoint</vt:lpstr>
      <vt:lpstr>Κυστική αδενοματώδης δυσπλασία</vt:lpstr>
      <vt:lpstr>Συγγενής κυστική αδενοματοειδής δυσπλασία</vt:lpstr>
    </vt:vector>
  </TitlesOfParts>
  <Company>Children's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POTPOURRI</dc:title>
  <dc:creator>mnevin</dc:creator>
  <cp:lastModifiedBy>ATHANASIOS KADITIS</cp:lastModifiedBy>
  <cp:revision>36</cp:revision>
  <cp:lastPrinted>2002-03-14T00:30:51Z</cp:lastPrinted>
  <dcterms:created xsi:type="dcterms:W3CDTF">2006-09-14T01:33:26Z</dcterms:created>
  <dcterms:modified xsi:type="dcterms:W3CDTF">2019-12-01T11:20:07Z</dcterms:modified>
</cp:coreProperties>
</file>