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69" r:id="rId5"/>
    <p:sldId id="261" r:id="rId6"/>
    <p:sldId id="276" r:id="rId7"/>
    <p:sldId id="259" r:id="rId8"/>
    <p:sldId id="257" r:id="rId9"/>
    <p:sldId id="263" r:id="rId10"/>
    <p:sldId id="260" r:id="rId11"/>
    <p:sldId id="262" r:id="rId12"/>
    <p:sldId id="277" r:id="rId13"/>
    <p:sldId id="265" r:id="rId14"/>
    <p:sldId id="264" r:id="rId15"/>
    <p:sldId id="271" r:id="rId16"/>
    <p:sldId id="272" r:id="rId17"/>
    <p:sldId id="266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2525"/>
    <a:srgbClr val="FF5757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0"/>
    <p:restoredTop sz="94624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image" Target="../media/image1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0E079-402B-A846-82B4-3B0D8AEF1541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A88D270-C971-7249-84D3-94FBC4F85445}">
      <dgm:prSet phldrT="[Text]"/>
      <dgm:spPr/>
      <dgm:t>
        <a:bodyPr/>
        <a:lstStyle/>
        <a:p>
          <a:r>
            <a:rPr lang="el-GR" dirty="0"/>
            <a:t>ουρία</a:t>
          </a:r>
          <a:endParaRPr lang="en-US" dirty="0"/>
        </a:p>
      </dgm:t>
    </dgm:pt>
    <dgm:pt modelId="{6EE5B628-D824-AA44-91F4-97978CF34996}" type="parTrans" cxnId="{45DC6755-7ACD-364D-AEED-8BF411C41531}">
      <dgm:prSet/>
      <dgm:spPr/>
      <dgm:t>
        <a:bodyPr/>
        <a:lstStyle/>
        <a:p>
          <a:endParaRPr lang="en-US"/>
        </a:p>
      </dgm:t>
    </dgm:pt>
    <dgm:pt modelId="{546A8040-0FDD-B34D-8DF0-3C8A353018D9}" type="sibTrans" cxnId="{45DC6755-7ACD-364D-AEED-8BF411C41531}">
      <dgm:prSet/>
      <dgm:spPr/>
      <dgm:t>
        <a:bodyPr/>
        <a:lstStyle/>
        <a:p>
          <a:endParaRPr lang="en-US"/>
        </a:p>
      </dgm:t>
    </dgm:pt>
    <dgm:pt modelId="{CE93FA50-FB6E-804B-B2B7-BD06E78F30D2}">
      <dgm:prSet phldrT="[Text]"/>
      <dgm:spPr/>
      <dgm:t>
        <a:bodyPr/>
        <a:lstStyle/>
        <a:p>
          <a:r>
            <a:rPr lang="el-GR" dirty="0" err="1"/>
            <a:t>κρεατινίνη</a:t>
          </a:r>
          <a:endParaRPr lang="en-US" dirty="0"/>
        </a:p>
      </dgm:t>
    </dgm:pt>
    <dgm:pt modelId="{BC9F416E-31E0-8447-B5DF-3059F42F2FDE}" type="parTrans" cxnId="{FDC8B309-AC0B-0149-ABE7-F27483F2C33A}">
      <dgm:prSet/>
      <dgm:spPr/>
      <dgm:t>
        <a:bodyPr/>
        <a:lstStyle/>
        <a:p>
          <a:endParaRPr lang="en-US"/>
        </a:p>
      </dgm:t>
    </dgm:pt>
    <dgm:pt modelId="{133DF744-F56D-B54E-8043-44CA39573908}" type="sibTrans" cxnId="{FDC8B309-AC0B-0149-ABE7-F27483F2C33A}">
      <dgm:prSet/>
      <dgm:spPr/>
      <dgm:t>
        <a:bodyPr/>
        <a:lstStyle/>
        <a:p>
          <a:endParaRPr lang="en-US"/>
        </a:p>
      </dgm:t>
    </dgm:pt>
    <dgm:pt modelId="{150B546D-062C-BD4E-A60B-91938C46743B}">
      <dgm:prSet phldrT="[Text]"/>
      <dgm:spPr/>
      <dgm:t>
        <a:bodyPr/>
        <a:lstStyle/>
        <a:p>
          <a:r>
            <a:rPr lang="en-US" dirty="0"/>
            <a:t>eGFR</a:t>
          </a:r>
        </a:p>
      </dgm:t>
    </dgm:pt>
    <dgm:pt modelId="{2085BED7-E894-0647-8F92-35AB8ED71C13}" type="parTrans" cxnId="{BF6A0E93-459E-864C-BC0C-3AC2A72C334B}">
      <dgm:prSet/>
      <dgm:spPr/>
      <dgm:t>
        <a:bodyPr/>
        <a:lstStyle/>
        <a:p>
          <a:endParaRPr lang="en-US"/>
        </a:p>
      </dgm:t>
    </dgm:pt>
    <dgm:pt modelId="{8A043E63-A7C7-A34C-A533-D71250EEF4C1}" type="sibTrans" cxnId="{BF6A0E93-459E-864C-BC0C-3AC2A72C334B}">
      <dgm:prSet/>
      <dgm:spPr/>
      <dgm:t>
        <a:bodyPr/>
        <a:lstStyle/>
        <a:p>
          <a:endParaRPr lang="en-US"/>
        </a:p>
      </dgm:t>
    </dgm:pt>
    <dgm:pt modelId="{7E5F8575-300C-1C48-B724-69EE561A87CD}">
      <dgm:prSet phldrT="[Text]"/>
      <dgm:spPr/>
      <dgm:t>
        <a:bodyPr/>
        <a:lstStyle/>
        <a:p>
          <a:r>
            <a:rPr lang="el-GR" dirty="0"/>
            <a:t>Γενική ούρων</a:t>
          </a:r>
          <a:endParaRPr lang="en-US" dirty="0"/>
        </a:p>
      </dgm:t>
    </dgm:pt>
    <dgm:pt modelId="{679A187C-0E2F-F540-9D09-2881B339DDBD}" type="parTrans" cxnId="{6A3D008F-3355-7E47-97DA-6A49213B1A9A}">
      <dgm:prSet/>
      <dgm:spPr/>
      <dgm:t>
        <a:bodyPr/>
        <a:lstStyle/>
        <a:p>
          <a:endParaRPr lang="en-US"/>
        </a:p>
      </dgm:t>
    </dgm:pt>
    <dgm:pt modelId="{9EE90A2B-6A6F-E146-9DFB-B6928ECF67B0}" type="sibTrans" cxnId="{6A3D008F-3355-7E47-97DA-6A49213B1A9A}">
      <dgm:prSet/>
      <dgm:spPr/>
      <dgm:t>
        <a:bodyPr/>
        <a:lstStyle/>
        <a:p>
          <a:endParaRPr lang="en-US"/>
        </a:p>
      </dgm:t>
    </dgm:pt>
    <dgm:pt modelId="{E7CBE81A-98FA-A44B-9C20-35D34FFBAEA5}">
      <dgm:prSet phldrT="[Text]"/>
      <dgm:spPr/>
      <dgm:t>
        <a:bodyPr/>
        <a:lstStyle/>
        <a:p>
          <a:r>
            <a:rPr lang="el-GR" dirty="0"/>
            <a:t>Απεικόνιση</a:t>
          </a:r>
          <a:endParaRPr lang="en-US" dirty="0"/>
        </a:p>
      </dgm:t>
    </dgm:pt>
    <dgm:pt modelId="{2B627723-1ECC-6D47-A75E-919FB8DF0E68}" type="parTrans" cxnId="{0FBE952A-BF31-AC4F-AE0B-0537BCC2A954}">
      <dgm:prSet/>
      <dgm:spPr/>
      <dgm:t>
        <a:bodyPr/>
        <a:lstStyle/>
        <a:p>
          <a:endParaRPr lang="en-US"/>
        </a:p>
      </dgm:t>
    </dgm:pt>
    <dgm:pt modelId="{DF70F058-ED04-BF4D-ABAD-9C76A4232EC9}" type="sibTrans" cxnId="{0FBE952A-BF31-AC4F-AE0B-0537BCC2A954}">
      <dgm:prSet/>
      <dgm:spPr/>
      <dgm:t>
        <a:bodyPr/>
        <a:lstStyle/>
        <a:p>
          <a:endParaRPr lang="en-US"/>
        </a:p>
      </dgm:t>
    </dgm:pt>
    <dgm:pt modelId="{997E01B3-4382-9F48-9081-D6CC6293C6EF}">
      <dgm:prSet/>
      <dgm:spPr/>
      <dgm:t>
        <a:bodyPr/>
        <a:lstStyle/>
        <a:p>
          <a:r>
            <a:rPr lang="el-GR" dirty="0"/>
            <a:t>Βιοψία</a:t>
          </a:r>
          <a:endParaRPr lang="en-US" dirty="0"/>
        </a:p>
      </dgm:t>
    </dgm:pt>
    <dgm:pt modelId="{6A9514E0-C3A6-C241-B99F-134A5AC70B42}" type="parTrans" cxnId="{17EBA500-4A4A-8C49-9CB2-0D8D56DD9E53}">
      <dgm:prSet/>
      <dgm:spPr/>
      <dgm:t>
        <a:bodyPr/>
        <a:lstStyle/>
        <a:p>
          <a:endParaRPr lang="en-US"/>
        </a:p>
      </dgm:t>
    </dgm:pt>
    <dgm:pt modelId="{DF3C68BA-09C7-FB43-95C5-86340A0E6792}" type="sibTrans" cxnId="{17EBA500-4A4A-8C49-9CB2-0D8D56DD9E53}">
      <dgm:prSet/>
      <dgm:spPr/>
      <dgm:t>
        <a:bodyPr/>
        <a:lstStyle/>
        <a:p>
          <a:endParaRPr lang="en-US"/>
        </a:p>
      </dgm:t>
    </dgm:pt>
    <dgm:pt modelId="{6781B302-80DF-944F-AB65-D3CDC1DBB887}">
      <dgm:prSet/>
      <dgm:spPr/>
      <dgm:t>
        <a:bodyPr/>
        <a:lstStyle/>
        <a:p>
          <a:r>
            <a:rPr lang="el-GR" dirty="0" err="1"/>
            <a:t>Πρωτεινουρία</a:t>
          </a:r>
          <a:endParaRPr lang="en-US" dirty="0"/>
        </a:p>
      </dgm:t>
    </dgm:pt>
    <dgm:pt modelId="{D77E7FF9-7921-B441-AB3E-43160EB3B3E2}" type="parTrans" cxnId="{9245C065-482B-D442-B4B1-5ABA25FA532A}">
      <dgm:prSet/>
      <dgm:spPr/>
      <dgm:t>
        <a:bodyPr/>
        <a:lstStyle/>
        <a:p>
          <a:endParaRPr lang="en-US"/>
        </a:p>
      </dgm:t>
    </dgm:pt>
    <dgm:pt modelId="{D8D1062C-9FA9-1A46-90D2-71280F0A655B}" type="sibTrans" cxnId="{9245C065-482B-D442-B4B1-5ABA25FA532A}">
      <dgm:prSet/>
      <dgm:spPr/>
      <dgm:t>
        <a:bodyPr/>
        <a:lstStyle/>
        <a:p>
          <a:endParaRPr lang="en-US"/>
        </a:p>
      </dgm:t>
    </dgm:pt>
    <dgm:pt modelId="{82D65620-984B-D547-8610-AB551D198617}" type="pres">
      <dgm:prSet presAssocID="{CBC0E079-402B-A846-82B4-3B0D8AEF15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2CF54C6-11AD-4842-8DBB-54536730BC6C}" type="pres">
      <dgm:prSet presAssocID="{5A88D270-C971-7249-84D3-94FBC4F8544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FE300E-27F9-6041-A511-42B633F9271B}" type="pres">
      <dgm:prSet presAssocID="{546A8040-0FDD-B34D-8DF0-3C8A353018D9}" presName="sibTrans" presStyleCnt="0"/>
      <dgm:spPr/>
    </dgm:pt>
    <dgm:pt modelId="{346504C0-9EE1-C248-B81D-3E110147EB95}" type="pres">
      <dgm:prSet presAssocID="{CE93FA50-FB6E-804B-B2B7-BD06E78F30D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BAFE3D-5ED8-FD49-978C-0F5E1587105B}" type="pres">
      <dgm:prSet presAssocID="{133DF744-F56D-B54E-8043-44CA39573908}" presName="sibTrans" presStyleCnt="0"/>
      <dgm:spPr/>
    </dgm:pt>
    <dgm:pt modelId="{9A96BE8C-C429-B248-8ED8-3102820268A5}" type="pres">
      <dgm:prSet presAssocID="{150B546D-062C-BD4E-A60B-91938C46743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9E3518-C46D-EC4A-BB67-2356D04A0BD0}" type="pres">
      <dgm:prSet presAssocID="{8A043E63-A7C7-A34C-A533-D71250EEF4C1}" presName="sibTrans" presStyleCnt="0"/>
      <dgm:spPr/>
    </dgm:pt>
    <dgm:pt modelId="{646E9192-5C8E-6946-B703-A7F66DD36895}" type="pres">
      <dgm:prSet presAssocID="{7E5F8575-300C-1C48-B724-69EE561A87C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5F771F-BEDB-A648-BD8A-7E7C44CC7BA3}" type="pres">
      <dgm:prSet presAssocID="{9EE90A2B-6A6F-E146-9DFB-B6928ECF67B0}" presName="sibTrans" presStyleCnt="0"/>
      <dgm:spPr/>
    </dgm:pt>
    <dgm:pt modelId="{88A887E1-5D15-A642-B5E8-928899CB031B}" type="pres">
      <dgm:prSet presAssocID="{6781B302-80DF-944F-AB65-D3CDC1DBB88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E531A1-DE2E-ED4D-AE49-6BB28DBB35BE}" type="pres">
      <dgm:prSet presAssocID="{D8D1062C-9FA9-1A46-90D2-71280F0A655B}" presName="sibTrans" presStyleCnt="0"/>
      <dgm:spPr/>
    </dgm:pt>
    <dgm:pt modelId="{9B840140-3750-FC41-BE92-C60A21CDDD2A}" type="pres">
      <dgm:prSet presAssocID="{E7CBE81A-98FA-A44B-9C20-35D34FFBAEA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6EE0ED-363D-AC4D-B5B0-39F78E341577}" type="pres">
      <dgm:prSet presAssocID="{DF70F058-ED04-BF4D-ABAD-9C76A4232EC9}" presName="sibTrans" presStyleCnt="0"/>
      <dgm:spPr/>
    </dgm:pt>
    <dgm:pt modelId="{1677F493-3465-9148-8A19-8D82C8270C3C}" type="pres">
      <dgm:prSet presAssocID="{997E01B3-4382-9F48-9081-D6CC6293C6E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F6A0E93-459E-864C-BC0C-3AC2A72C334B}" srcId="{CBC0E079-402B-A846-82B4-3B0D8AEF1541}" destId="{150B546D-062C-BD4E-A60B-91938C46743B}" srcOrd="2" destOrd="0" parTransId="{2085BED7-E894-0647-8F92-35AB8ED71C13}" sibTransId="{8A043E63-A7C7-A34C-A533-D71250EEF4C1}"/>
    <dgm:cxn modelId="{BB0C62CF-B2E6-414E-8363-E9A79D3520FC}" type="presOf" srcId="{CE93FA50-FB6E-804B-B2B7-BD06E78F30D2}" destId="{346504C0-9EE1-C248-B81D-3E110147EB95}" srcOrd="0" destOrd="0" presId="urn:microsoft.com/office/officeart/2005/8/layout/default#1"/>
    <dgm:cxn modelId="{C4B904BC-F1C9-804F-A0DF-8D54EECFA9E8}" type="presOf" srcId="{7E5F8575-300C-1C48-B724-69EE561A87CD}" destId="{646E9192-5C8E-6946-B703-A7F66DD36895}" srcOrd="0" destOrd="0" presId="urn:microsoft.com/office/officeart/2005/8/layout/default#1"/>
    <dgm:cxn modelId="{A681BB36-398A-3A40-BA92-7D75090CBA76}" type="presOf" srcId="{150B546D-062C-BD4E-A60B-91938C46743B}" destId="{9A96BE8C-C429-B248-8ED8-3102820268A5}" srcOrd="0" destOrd="0" presId="urn:microsoft.com/office/officeart/2005/8/layout/default#1"/>
    <dgm:cxn modelId="{D6F140DF-20E2-7940-8DAB-3B2D17226D24}" type="presOf" srcId="{E7CBE81A-98FA-A44B-9C20-35D34FFBAEA5}" destId="{9B840140-3750-FC41-BE92-C60A21CDDD2A}" srcOrd="0" destOrd="0" presId="urn:microsoft.com/office/officeart/2005/8/layout/default#1"/>
    <dgm:cxn modelId="{17EBA500-4A4A-8C49-9CB2-0D8D56DD9E53}" srcId="{CBC0E079-402B-A846-82B4-3B0D8AEF1541}" destId="{997E01B3-4382-9F48-9081-D6CC6293C6EF}" srcOrd="6" destOrd="0" parTransId="{6A9514E0-C3A6-C241-B99F-134A5AC70B42}" sibTransId="{DF3C68BA-09C7-FB43-95C5-86340A0E6792}"/>
    <dgm:cxn modelId="{FDC8B309-AC0B-0149-ABE7-F27483F2C33A}" srcId="{CBC0E079-402B-A846-82B4-3B0D8AEF1541}" destId="{CE93FA50-FB6E-804B-B2B7-BD06E78F30D2}" srcOrd="1" destOrd="0" parTransId="{BC9F416E-31E0-8447-B5DF-3059F42F2FDE}" sibTransId="{133DF744-F56D-B54E-8043-44CA39573908}"/>
    <dgm:cxn modelId="{D0DF33C9-EC11-5343-9D72-E5FB2AC71D39}" type="presOf" srcId="{6781B302-80DF-944F-AB65-D3CDC1DBB887}" destId="{88A887E1-5D15-A642-B5E8-928899CB031B}" srcOrd="0" destOrd="0" presId="urn:microsoft.com/office/officeart/2005/8/layout/default#1"/>
    <dgm:cxn modelId="{9245C065-482B-D442-B4B1-5ABA25FA532A}" srcId="{CBC0E079-402B-A846-82B4-3B0D8AEF1541}" destId="{6781B302-80DF-944F-AB65-D3CDC1DBB887}" srcOrd="4" destOrd="0" parTransId="{D77E7FF9-7921-B441-AB3E-43160EB3B3E2}" sibTransId="{D8D1062C-9FA9-1A46-90D2-71280F0A655B}"/>
    <dgm:cxn modelId="{0FBE952A-BF31-AC4F-AE0B-0537BCC2A954}" srcId="{CBC0E079-402B-A846-82B4-3B0D8AEF1541}" destId="{E7CBE81A-98FA-A44B-9C20-35D34FFBAEA5}" srcOrd="5" destOrd="0" parTransId="{2B627723-1ECC-6D47-A75E-919FB8DF0E68}" sibTransId="{DF70F058-ED04-BF4D-ABAD-9C76A4232EC9}"/>
    <dgm:cxn modelId="{6A3D008F-3355-7E47-97DA-6A49213B1A9A}" srcId="{CBC0E079-402B-A846-82B4-3B0D8AEF1541}" destId="{7E5F8575-300C-1C48-B724-69EE561A87CD}" srcOrd="3" destOrd="0" parTransId="{679A187C-0E2F-F540-9D09-2881B339DDBD}" sibTransId="{9EE90A2B-6A6F-E146-9DFB-B6928ECF67B0}"/>
    <dgm:cxn modelId="{A67DB02C-1C59-0249-B038-0AC5EDC7C89C}" type="presOf" srcId="{997E01B3-4382-9F48-9081-D6CC6293C6EF}" destId="{1677F493-3465-9148-8A19-8D82C8270C3C}" srcOrd="0" destOrd="0" presId="urn:microsoft.com/office/officeart/2005/8/layout/default#1"/>
    <dgm:cxn modelId="{45DC6755-7ACD-364D-AEED-8BF411C41531}" srcId="{CBC0E079-402B-A846-82B4-3B0D8AEF1541}" destId="{5A88D270-C971-7249-84D3-94FBC4F85445}" srcOrd="0" destOrd="0" parTransId="{6EE5B628-D824-AA44-91F4-97978CF34996}" sibTransId="{546A8040-0FDD-B34D-8DF0-3C8A353018D9}"/>
    <dgm:cxn modelId="{88238976-01B2-BD45-A94A-275F0C6405F6}" type="presOf" srcId="{5A88D270-C971-7249-84D3-94FBC4F85445}" destId="{D2CF54C6-11AD-4842-8DBB-54536730BC6C}" srcOrd="0" destOrd="0" presId="urn:microsoft.com/office/officeart/2005/8/layout/default#1"/>
    <dgm:cxn modelId="{93038A8D-48F9-C44A-977E-91897F141A92}" type="presOf" srcId="{CBC0E079-402B-A846-82B4-3B0D8AEF1541}" destId="{82D65620-984B-D547-8610-AB551D198617}" srcOrd="0" destOrd="0" presId="urn:microsoft.com/office/officeart/2005/8/layout/default#1"/>
    <dgm:cxn modelId="{B7E9449F-4F3A-DB4F-BDA7-0C8F69BDA997}" type="presParOf" srcId="{82D65620-984B-D547-8610-AB551D198617}" destId="{D2CF54C6-11AD-4842-8DBB-54536730BC6C}" srcOrd="0" destOrd="0" presId="urn:microsoft.com/office/officeart/2005/8/layout/default#1"/>
    <dgm:cxn modelId="{642B2162-B33F-134F-8ABB-818C5126BE26}" type="presParOf" srcId="{82D65620-984B-D547-8610-AB551D198617}" destId="{48FE300E-27F9-6041-A511-42B633F9271B}" srcOrd="1" destOrd="0" presId="urn:microsoft.com/office/officeart/2005/8/layout/default#1"/>
    <dgm:cxn modelId="{385F7EBF-B155-C047-8225-4DE4D892DA78}" type="presParOf" srcId="{82D65620-984B-D547-8610-AB551D198617}" destId="{346504C0-9EE1-C248-B81D-3E110147EB95}" srcOrd="2" destOrd="0" presId="urn:microsoft.com/office/officeart/2005/8/layout/default#1"/>
    <dgm:cxn modelId="{24D3553F-1FE3-5A42-92D2-585C2BADE476}" type="presParOf" srcId="{82D65620-984B-D547-8610-AB551D198617}" destId="{9CBAFE3D-5ED8-FD49-978C-0F5E1587105B}" srcOrd="3" destOrd="0" presId="urn:microsoft.com/office/officeart/2005/8/layout/default#1"/>
    <dgm:cxn modelId="{A334F6AF-CB25-304C-A126-82F7531BF653}" type="presParOf" srcId="{82D65620-984B-D547-8610-AB551D198617}" destId="{9A96BE8C-C429-B248-8ED8-3102820268A5}" srcOrd="4" destOrd="0" presId="urn:microsoft.com/office/officeart/2005/8/layout/default#1"/>
    <dgm:cxn modelId="{EC476A68-FAD8-6941-930A-6ECF782A9CCB}" type="presParOf" srcId="{82D65620-984B-D547-8610-AB551D198617}" destId="{A19E3518-C46D-EC4A-BB67-2356D04A0BD0}" srcOrd="5" destOrd="0" presId="urn:microsoft.com/office/officeart/2005/8/layout/default#1"/>
    <dgm:cxn modelId="{94F32102-0FAF-C34D-B865-3E07FE5ABBA9}" type="presParOf" srcId="{82D65620-984B-D547-8610-AB551D198617}" destId="{646E9192-5C8E-6946-B703-A7F66DD36895}" srcOrd="6" destOrd="0" presId="urn:microsoft.com/office/officeart/2005/8/layout/default#1"/>
    <dgm:cxn modelId="{E0E28AD6-83CD-E640-BE6B-FFB21C64A94F}" type="presParOf" srcId="{82D65620-984B-D547-8610-AB551D198617}" destId="{4B5F771F-BEDB-A648-BD8A-7E7C44CC7BA3}" srcOrd="7" destOrd="0" presId="urn:microsoft.com/office/officeart/2005/8/layout/default#1"/>
    <dgm:cxn modelId="{3014B2B7-524C-AE40-8AF7-457E4073F911}" type="presParOf" srcId="{82D65620-984B-D547-8610-AB551D198617}" destId="{88A887E1-5D15-A642-B5E8-928899CB031B}" srcOrd="8" destOrd="0" presId="urn:microsoft.com/office/officeart/2005/8/layout/default#1"/>
    <dgm:cxn modelId="{CC974EC0-0C5F-0E4E-B2EB-823DD7ABA5CE}" type="presParOf" srcId="{82D65620-984B-D547-8610-AB551D198617}" destId="{EBE531A1-DE2E-ED4D-AE49-6BB28DBB35BE}" srcOrd="9" destOrd="0" presId="urn:microsoft.com/office/officeart/2005/8/layout/default#1"/>
    <dgm:cxn modelId="{F9974E50-9473-4A4D-9560-6B89008F6C5E}" type="presParOf" srcId="{82D65620-984B-D547-8610-AB551D198617}" destId="{9B840140-3750-FC41-BE92-C60A21CDDD2A}" srcOrd="10" destOrd="0" presId="urn:microsoft.com/office/officeart/2005/8/layout/default#1"/>
    <dgm:cxn modelId="{23197E81-FB04-A448-9AC7-0A5B8DF5C27F}" type="presParOf" srcId="{82D65620-984B-D547-8610-AB551D198617}" destId="{B36EE0ED-363D-AC4D-B5B0-39F78E341577}" srcOrd="11" destOrd="0" presId="urn:microsoft.com/office/officeart/2005/8/layout/default#1"/>
    <dgm:cxn modelId="{A9867CF1-F298-2741-AA0D-3D66AC0F6BF4}" type="presParOf" srcId="{82D65620-984B-D547-8610-AB551D198617}" destId="{1677F493-3465-9148-8A19-8D82C8270C3C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A94E2-4807-2242-8BD0-DE4EEC982EAC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A1D0B4-FBC2-CF42-B655-B5125A31B772}">
      <dgm:prSet phldrT="[Text]"/>
      <dgm:spPr/>
      <dgm:t>
        <a:bodyPr/>
        <a:lstStyle/>
        <a:p>
          <a:r>
            <a:rPr lang="el-GR" dirty="0"/>
            <a:t>Θεραπευτική δοσολογία</a:t>
          </a:r>
          <a:endParaRPr lang="en-US" dirty="0"/>
        </a:p>
      </dgm:t>
    </dgm:pt>
    <dgm:pt modelId="{F7F6C20C-0F28-5C44-98B9-89E3B6821BF6}" type="sibTrans" cxnId="{40E2EEE1-D706-0741-B446-DA4D8CB0FE32}">
      <dgm:prSet/>
      <dgm:spPr/>
      <dgm:t>
        <a:bodyPr/>
        <a:lstStyle/>
        <a:p>
          <a:endParaRPr lang="en-US"/>
        </a:p>
      </dgm:t>
    </dgm:pt>
    <dgm:pt modelId="{1889DD70-50DA-9D47-8AFD-DAA670592A8A}" type="parTrans" cxnId="{40E2EEE1-D706-0741-B446-DA4D8CB0FE32}">
      <dgm:prSet/>
      <dgm:spPr/>
      <dgm:t>
        <a:bodyPr/>
        <a:lstStyle/>
        <a:p>
          <a:endParaRPr lang="en-US"/>
        </a:p>
      </dgm:t>
    </dgm:pt>
    <dgm:pt modelId="{24D7597C-9516-ED4B-B6D7-32EA3B8213BC}">
      <dgm:prSet phldrT="[Text]"/>
      <dgm:spPr/>
      <dgm:t>
        <a:bodyPr/>
        <a:lstStyle/>
        <a:p>
          <a:r>
            <a:rPr lang="el-GR" dirty="0"/>
            <a:t>Εκτίμηση ΚΑΓ κινδύνου</a:t>
          </a:r>
          <a:endParaRPr lang="en-US" dirty="0"/>
        </a:p>
      </dgm:t>
    </dgm:pt>
    <dgm:pt modelId="{29F4FB24-3C9F-2145-A481-F673F11F43A8}" type="sibTrans" cxnId="{43B3842B-FDA4-024E-A984-815A2D2D464C}">
      <dgm:prSet/>
      <dgm:spPr/>
      <dgm:t>
        <a:bodyPr/>
        <a:lstStyle/>
        <a:p>
          <a:endParaRPr lang="en-US"/>
        </a:p>
      </dgm:t>
    </dgm:pt>
    <dgm:pt modelId="{E7D5093F-0D37-8D4A-8EE3-9CF46AB70133}" type="parTrans" cxnId="{43B3842B-FDA4-024E-A984-815A2D2D464C}">
      <dgm:prSet/>
      <dgm:spPr/>
      <dgm:t>
        <a:bodyPr/>
        <a:lstStyle/>
        <a:p>
          <a:endParaRPr lang="en-US"/>
        </a:p>
      </dgm:t>
    </dgm:pt>
    <dgm:pt modelId="{E5172F61-FD87-D04B-A7A4-F15C81A8673B}">
      <dgm:prSet phldrT="[Text]"/>
      <dgm:spPr/>
      <dgm:t>
        <a:bodyPr/>
        <a:lstStyle/>
        <a:p>
          <a:r>
            <a:rPr lang="el-GR" dirty="0"/>
            <a:t>Διάγνωση ΧΝΝ</a:t>
          </a:r>
          <a:endParaRPr lang="en-US" dirty="0"/>
        </a:p>
      </dgm:t>
    </dgm:pt>
    <dgm:pt modelId="{1D24DAAA-017F-3541-864C-0C27DE6FD10D}" type="sibTrans" cxnId="{D405D0CB-37A9-D44C-8A19-7062C7ED1C7C}">
      <dgm:prSet/>
      <dgm:spPr/>
      <dgm:t>
        <a:bodyPr/>
        <a:lstStyle/>
        <a:p>
          <a:endParaRPr lang="en-US"/>
        </a:p>
      </dgm:t>
    </dgm:pt>
    <dgm:pt modelId="{4F0EB681-56F7-4B4C-A19E-FC444F99A926}" type="parTrans" cxnId="{D405D0CB-37A9-D44C-8A19-7062C7ED1C7C}">
      <dgm:prSet/>
      <dgm:spPr/>
      <dgm:t>
        <a:bodyPr/>
        <a:lstStyle/>
        <a:p>
          <a:endParaRPr lang="en-US"/>
        </a:p>
      </dgm:t>
    </dgm:pt>
    <dgm:pt modelId="{244C6FDA-53BF-F747-8BFB-5DE7403D9849}">
      <dgm:prSet phldrT="[Text]"/>
      <dgm:spPr/>
      <dgm:t>
        <a:bodyPr/>
        <a:lstStyle/>
        <a:p>
          <a:r>
            <a:rPr lang="el-GR" dirty="0"/>
            <a:t>Σταδιοποίηση</a:t>
          </a:r>
          <a:endParaRPr lang="en-US" dirty="0"/>
        </a:p>
      </dgm:t>
    </dgm:pt>
    <dgm:pt modelId="{7BDFDAD4-0CE5-1749-8607-596F69ECB500}" type="parTrans" cxnId="{322321B2-D802-7347-BE52-2FC72F106AA5}">
      <dgm:prSet/>
      <dgm:spPr/>
      <dgm:t>
        <a:bodyPr/>
        <a:lstStyle/>
        <a:p>
          <a:endParaRPr lang="en-US"/>
        </a:p>
      </dgm:t>
    </dgm:pt>
    <dgm:pt modelId="{5932FE99-676D-7E46-A4FA-74E3A33D85E7}" type="sibTrans" cxnId="{322321B2-D802-7347-BE52-2FC72F106AA5}">
      <dgm:prSet/>
      <dgm:spPr/>
      <dgm:t>
        <a:bodyPr/>
        <a:lstStyle/>
        <a:p>
          <a:endParaRPr lang="en-US"/>
        </a:p>
      </dgm:t>
    </dgm:pt>
    <dgm:pt modelId="{287F762B-4E24-6646-92AA-C9466AE76994}">
      <dgm:prSet phldrT="[Text]"/>
      <dgm:spPr/>
      <dgm:t>
        <a:bodyPr/>
        <a:lstStyle/>
        <a:p>
          <a:r>
            <a:rPr lang="el-GR" dirty="0"/>
            <a:t>Παρακολούθηση εξέλιξης</a:t>
          </a:r>
          <a:endParaRPr lang="en-US" dirty="0"/>
        </a:p>
      </dgm:t>
    </dgm:pt>
    <dgm:pt modelId="{6BE7B767-ECB7-4F48-84D5-0FE1BB9DA8FD}" type="parTrans" cxnId="{B639A6F6-A272-134E-AFB2-9ACFE6C1781B}">
      <dgm:prSet/>
      <dgm:spPr/>
      <dgm:t>
        <a:bodyPr/>
        <a:lstStyle/>
        <a:p>
          <a:endParaRPr lang="en-US"/>
        </a:p>
      </dgm:t>
    </dgm:pt>
    <dgm:pt modelId="{D899927E-A178-CC49-8727-4BD2A85FDD05}" type="sibTrans" cxnId="{B639A6F6-A272-134E-AFB2-9ACFE6C1781B}">
      <dgm:prSet/>
      <dgm:spPr/>
      <dgm:t>
        <a:bodyPr/>
        <a:lstStyle/>
        <a:p>
          <a:endParaRPr lang="en-US"/>
        </a:p>
      </dgm:t>
    </dgm:pt>
    <dgm:pt modelId="{20904810-AA62-2140-BF58-2AC33B1FC3F5}">
      <dgm:prSet/>
      <dgm:spPr/>
      <dgm:t>
        <a:bodyPr/>
        <a:lstStyle/>
        <a:p>
          <a:r>
            <a:rPr lang="el-GR" dirty="0"/>
            <a:t>Έλεγχος ζώντα δότη νεφρού</a:t>
          </a:r>
          <a:endParaRPr lang="en-US" dirty="0"/>
        </a:p>
      </dgm:t>
    </dgm:pt>
    <dgm:pt modelId="{FAE09107-BF28-314B-92D4-EF8FE1E8E39C}" type="parTrans" cxnId="{4DDDBADE-A5A7-024B-A935-F1320DEF85C9}">
      <dgm:prSet/>
      <dgm:spPr/>
      <dgm:t>
        <a:bodyPr/>
        <a:lstStyle/>
        <a:p>
          <a:endParaRPr lang="en-US"/>
        </a:p>
      </dgm:t>
    </dgm:pt>
    <dgm:pt modelId="{D7A023E8-15FF-5D40-9CD1-CD9C3E09B07D}" type="sibTrans" cxnId="{4DDDBADE-A5A7-024B-A935-F1320DEF85C9}">
      <dgm:prSet/>
      <dgm:spPr/>
      <dgm:t>
        <a:bodyPr/>
        <a:lstStyle/>
        <a:p>
          <a:endParaRPr lang="en-US"/>
        </a:p>
      </dgm:t>
    </dgm:pt>
    <dgm:pt modelId="{E7B98518-39C2-E141-806A-DF0019B91D34}" type="pres">
      <dgm:prSet presAssocID="{D43A94E2-4807-2242-8BD0-DE4EEC982EA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48D8864-9A7C-9B49-94A3-D586EB070153}" type="pres">
      <dgm:prSet presAssocID="{E5172F61-FD87-D04B-A7A4-F15C81A8673B}" presName="circ1" presStyleLbl="vennNode1" presStyleIdx="0" presStyleCnt="6"/>
      <dgm:spPr/>
    </dgm:pt>
    <dgm:pt modelId="{98EB9F87-DF9C-D647-B570-78506CEF2673}" type="pres">
      <dgm:prSet presAssocID="{E5172F61-FD87-D04B-A7A4-F15C81A867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FE3406-D331-1540-BCA1-3185F2DC84A3}" type="pres">
      <dgm:prSet presAssocID="{244C6FDA-53BF-F747-8BFB-5DE7403D9849}" presName="circ2" presStyleLbl="vennNode1" presStyleIdx="1" presStyleCnt="6"/>
      <dgm:spPr/>
    </dgm:pt>
    <dgm:pt modelId="{FD317004-9C8F-5547-B1AE-F988661246E7}" type="pres">
      <dgm:prSet presAssocID="{244C6FDA-53BF-F747-8BFB-5DE7403D98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D2D650-1CCE-0542-98B3-A30C2733051A}" type="pres">
      <dgm:prSet presAssocID="{20904810-AA62-2140-BF58-2AC33B1FC3F5}" presName="circ3" presStyleLbl="vennNode1" presStyleIdx="2" presStyleCnt="6"/>
      <dgm:spPr/>
    </dgm:pt>
    <dgm:pt modelId="{96F16F3F-70FB-4544-8955-666513755852}" type="pres">
      <dgm:prSet presAssocID="{20904810-AA62-2140-BF58-2AC33B1FC3F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61AF4F-4C4E-8441-85BD-B53436960E5C}" type="pres">
      <dgm:prSet presAssocID="{287F762B-4E24-6646-92AA-C9466AE76994}" presName="circ4" presStyleLbl="vennNode1" presStyleIdx="3" presStyleCnt="6"/>
      <dgm:spPr/>
    </dgm:pt>
    <dgm:pt modelId="{4983D5F0-CD8B-7B49-A155-98B571043D45}" type="pres">
      <dgm:prSet presAssocID="{287F762B-4E24-6646-92AA-C9466AE7699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15F4B9-E6A9-F647-81B5-18C8DF0E0DD0}" type="pres">
      <dgm:prSet presAssocID="{24D7597C-9516-ED4B-B6D7-32EA3B8213BC}" presName="circ5" presStyleLbl="vennNode1" presStyleIdx="4" presStyleCnt="6"/>
      <dgm:spPr/>
    </dgm:pt>
    <dgm:pt modelId="{22940724-F0ED-794D-8427-89A6C911A40C}" type="pres">
      <dgm:prSet presAssocID="{24D7597C-9516-ED4B-B6D7-32EA3B8213B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7AD9985-B59E-F544-9A7D-FFDEC0B6B214}" type="pres">
      <dgm:prSet presAssocID="{DEA1D0B4-FBC2-CF42-B655-B5125A31B772}" presName="circ6" presStyleLbl="vennNode1" presStyleIdx="5" presStyleCnt="6"/>
      <dgm:spPr/>
    </dgm:pt>
    <dgm:pt modelId="{469CC503-61BC-7644-A833-CFDBE3288C5D}" type="pres">
      <dgm:prSet presAssocID="{DEA1D0B4-FBC2-CF42-B655-B5125A31B772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BFC332B-A742-F949-B1C4-59DB74044879}" type="presOf" srcId="{DEA1D0B4-FBC2-CF42-B655-B5125A31B772}" destId="{469CC503-61BC-7644-A833-CFDBE3288C5D}" srcOrd="0" destOrd="0" presId="urn:microsoft.com/office/officeart/2005/8/layout/venn1"/>
    <dgm:cxn modelId="{322321B2-D802-7347-BE52-2FC72F106AA5}" srcId="{D43A94E2-4807-2242-8BD0-DE4EEC982EAC}" destId="{244C6FDA-53BF-F747-8BFB-5DE7403D9849}" srcOrd="1" destOrd="0" parTransId="{7BDFDAD4-0CE5-1749-8607-596F69ECB500}" sibTransId="{5932FE99-676D-7E46-A4FA-74E3A33D85E7}"/>
    <dgm:cxn modelId="{2A96A950-FF0D-F740-95D7-FC00F2D21A76}" type="presOf" srcId="{E5172F61-FD87-D04B-A7A4-F15C81A8673B}" destId="{98EB9F87-DF9C-D647-B570-78506CEF2673}" srcOrd="0" destOrd="0" presId="urn:microsoft.com/office/officeart/2005/8/layout/venn1"/>
    <dgm:cxn modelId="{B639A6F6-A272-134E-AFB2-9ACFE6C1781B}" srcId="{D43A94E2-4807-2242-8BD0-DE4EEC982EAC}" destId="{287F762B-4E24-6646-92AA-C9466AE76994}" srcOrd="3" destOrd="0" parTransId="{6BE7B767-ECB7-4F48-84D5-0FE1BB9DA8FD}" sibTransId="{D899927E-A178-CC49-8727-4BD2A85FDD05}"/>
    <dgm:cxn modelId="{A4FC758D-7180-1D4A-9D52-4857859AC217}" type="presOf" srcId="{287F762B-4E24-6646-92AA-C9466AE76994}" destId="{4983D5F0-CD8B-7B49-A155-98B571043D45}" srcOrd="0" destOrd="0" presId="urn:microsoft.com/office/officeart/2005/8/layout/venn1"/>
    <dgm:cxn modelId="{D405D0CB-37A9-D44C-8A19-7062C7ED1C7C}" srcId="{D43A94E2-4807-2242-8BD0-DE4EEC982EAC}" destId="{E5172F61-FD87-D04B-A7A4-F15C81A8673B}" srcOrd="0" destOrd="0" parTransId="{4F0EB681-56F7-4B4C-A19E-FC444F99A926}" sibTransId="{1D24DAAA-017F-3541-864C-0C27DE6FD10D}"/>
    <dgm:cxn modelId="{40E2EEE1-D706-0741-B446-DA4D8CB0FE32}" srcId="{D43A94E2-4807-2242-8BD0-DE4EEC982EAC}" destId="{DEA1D0B4-FBC2-CF42-B655-B5125A31B772}" srcOrd="5" destOrd="0" parTransId="{1889DD70-50DA-9D47-8AFD-DAA670592A8A}" sibTransId="{F7F6C20C-0F28-5C44-98B9-89E3B6821BF6}"/>
    <dgm:cxn modelId="{2FE8AE2F-49E2-754E-A7BA-28AFC7EF131C}" type="presOf" srcId="{20904810-AA62-2140-BF58-2AC33B1FC3F5}" destId="{96F16F3F-70FB-4544-8955-666513755852}" srcOrd="0" destOrd="0" presId="urn:microsoft.com/office/officeart/2005/8/layout/venn1"/>
    <dgm:cxn modelId="{812412AF-F484-A646-A952-B0BC4D714404}" type="presOf" srcId="{D43A94E2-4807-2242-8BD0-DE4EEC982EAC}" destId="{E7B98518-39C2-E141-806A-DF0019B91D34}" srcOrd="0" destOrd="0" presId="urn:microsoft.com/office/officeart/2005/8/layout/venn1"/>
    <dgm:cxn modelId="{E3457D8D-A952-7D4D-BBD2-1234410CB8EF}" type="presOf" srcId="{244C6FDA-53BF-F747-8BFB-5DE7403D9849}" destId="{FD317004-9C8F-5547-B1AE-F988661246E7}" srcOrd="0" destOrd="0" presId="urn:microsoft.com/office/officeart/2005/8/layout/venn1"/>
    <dgm:cxn modelId="{7A43BA3C-BC38-B34B-AD63-260CC8DB83D6}" type="presOf" srcId="{24D7597C-9516-ED4B-B6D7-32EA3B8213BC}" destId="{22940724-F0ED-794D-8427-89A6C911A40C}" srcOrd="0" destOrd="0" presId="urn:microsoft.com/office/officeart/2005/8/layout/venn1"/>
    <dgm:cxn modelId="{4DDDBADE-A5A7-024B-A935-F1320DEF85C9}" srcId="{D43A94E2-4807-2242-8BD0-DE4EEC982EAC}" destId="{20904810-AA62-2140-BF58-2AC33B1FC3F5}" srcOrd="2" destOrd="0" parTransId="{FAE09107-BF28-314B-92D4-EF8FE1E8E39C}" sibTransId="{D7A023E8-15FF-5D40-9CD1-CD9C3E09B07D}"/>
    <dgm:cxn modelId="{43B3842B-FDA4-024E-A984-815A2D2D464C}" srcId="{D43A94E2-4807-2242-8BD0-DE4EEC982EAC}" destId="{24D7597C-9516-ED4B-B6D7-32EA3B8213BC}" srcOrd="4" destOrd="0" parTransId="{E7D5093F-0D37-8D4A-8EE3-9CF46AB70133}" sibTransId="{29F4FB24-3C9F-2145-A481-F673F11F43A8}"/>
    <dgm:cxn modelId="{B7B65489-295A-3641-B03D-5C4459DBA671}" type="presParOf" srcId="{E7B98518-39C2-E141-806A-DF0019B91D34}" destId="{B48D8864-9A7C-9B49-94A3-D586EB070153}" srcOrd="0" destOrd="0" presId="urn:microsoft.com/office/officeart/2005/8/layout/venn1"/>
    <dgm:cxn modelId="{920D98F3-B3CF-494E-B046-9CEC6FE63928}" type="presParOf" srcId="{E7B98518-39C2-E141-806A-DF0019B91D34}" destId="{98EB9F87-DF9C-D647-B570-78506CEF2673}" srcOrd="1" destOrd="0" presId="urn:microsoft.com/office/officeart/2005/8/layout/venn1"/>
    <dgm:cxn modelId="{65FEBA79-6C58-734E-885C-3CCB65A2228E}" type="presParOf" srcId="{E7B98518-39C2-E141-806A-DF0019B91D34}" destId="{60FE3406-D331-1540-BCA1-3185F2DC84A3}" srcOrd="2" destOrd="0" presId="urn:microsoft.com/office/officeart/2005/8/layout/venn1"/>
    <dgm:cxn modelId="{940D53BD-DB42-F144-9B0F-8876AD7A17C5}" type="presParOf" srcId="{E7B98518-39C2-E141-806A-DF0019B91D34}" destId="{FD317004-9C8F-5547-B1AE-F988661246E7}" srcOrd="3" destOrd="0" presId="urn:microsoft.com/office/officeart/2005/8/layout/venn1"/>
    <dgm:cxn modelId="{9A68CB71-4C67-B24A-AC5E-0723CDAD0713}" type="presParOf" srcId="{E7B98518-39C2-E141-806A-DF0019B91D34}" destId="{B1D2D650-1CCE-0542-98B3-A30C2733051A}" srcOrd="4" destOrd="0" presId="urn:microsoft.com/office/officeart/2005/8/layout/venn1"/>
    <dgm:cxn modelId="{FDDB6B97-E4EF-BF4E-867D-B0F0824B7CD9}" type="presParOf" srcId="{E7B98518-39C2-E141-806A-DF0019B91D34}" destId="{96F16F3F-70FB-4544-8955-666513755852}" srcOrd="5" destOrd="0" presId="urn:microsoft.com/office/officeart/2005/8/layout/venn1"/>
    <dgm:cxn modelId="{2A01ABDD-C375-2B48-BC14-5A884F54EECA}" type="presParOf" srcId="{E7B98518-39C2-E141-806A-DF0019B91D34}" destId="{9761AF4F-4C4E-8441-85BD-B53436960E5C}" srcOrd="6" destOrd="0" presId="urn:microsoft.com/office/officeart/2005/8/layout/venn1"/>
    <dgm:cxn modelId="{5F5C61D2-03B2-6F4A-88CE-52BB49A4B156}" type="presParOf" srcId="{E7B98518-39C2-E141-806A-DF0019B91D34}" destId="{4983D5F0-CD8B-7B49-A155-98B571043D45}" srcOrd="7" destOrd="0" presId="urn:microsoft.com/office/officeart/2005/8/layout/venn1"/>
    <dgm:cxn modelId="{9E810013-541A-734F-932F-54D87846F5F4}" type="presParOf" srcId="{E7B98518-39C2-E141-806A-DF0019B91D34}" destId="{BD15F4B9-E6A9-F647-81B5-18C8DF0E0DD0}" srcOrd="8" destOrd="0" presId="urn:microsoft.com/office/officeart/2005/8/layout/venn1"/>
    <dgm:cxn modelId="{AF9A8AC6-2419-9749-B03C-4B83564BC49F}" type="presParOf" srcId="{E7B98518-39C2-E141-806A-DF0019B91D34}" destId="{22940724-F0ED-794D-8427-89A6C911A40C}" srcOrd="9" destOrd="0" presId="urn:microsoft.com/office/officeart/2005/8/layout/venn1"/>
    <dgm:cxn modelId="{970BB67E-9A5A-5344-96AB-327D653ED8C6}" type="presParOf" srcId="{E7B98518-39C2-E141-806A-DF0019B91D34}" destId="{47AD9985-B59E-F544-9A7D-FFDEC0B6B214}" srcOrd="10" destOrd="0" presId="urn:microsoft.com/office/officeart/2005/8/layout/venn1"/>
    <dgm:cxn modelId="{7F796448-B445-DD4F-9AC3-F2FB44ACE9D2}" type="presParOf" srcId="{E7B98518-39C2-E141-806A-DF0019B91D34}" destId="{469CC503-61BC-7644-A833-CFDBE3288C5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0B66DE-D062-4CEF-91DB-E28B290DFCF3}" type="doc">
      <dgm:prSet loTypeId="urn:microsoft.com/office/officeart/2005/8/layout/radial5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0238A54B-B560-4533-B8B4-F57C1A412CE9}">
      <dgm:prSet phldrT="[Κείμενο]" phldr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l-GR" dirty="0"/>
        </a:p>
      </dgm:t>
    </dgm:pt>
    <dgm:pt modelId="{84C8947E-13CC-4329-B391-4DE787815E64}" type="parTrans" cxnId="{C8EFA85C-2CC2-423F-89D0-DE44AA525DE7}">
      <dgm:prSet/>
      <dgm:spPr/>
      <dgm:t>
        <a:bodyPr/>
        <a:lstStyle/>
        <a:p>
          <a:endParaRPr lang="el-GR"/>
        </a:p>
      </dgm:t>
    </dgm:pt>
    <dgm:pt modelId="{60CFC989-143E-44CB-98AE-D55139413BBC}" type="sibTrans" cxnId="{C8EFA85C-2CC2-423F-89D0-DE44AA525DE7}">
      <dgm:prSet/>
      <dgm:spPr/>
      <dgm:t>
        <a:bodyPr/>
        <a:lstStyle/>
        <a:p>
          <a:endParaRPr lang="el-GR"/>
        </a:p>
      </dgm:t>
    </dgm:pt>
    <dgm:pt modelId="{6DF152E9-70F0-409C-A096-85D19123F908}">
      <dgm:prSet phldrT="[Κείμενο]" custT="1"/>
      <dgm:spPr/>
      <dgm:t>
        <a:bodyPr/>
        <a:lstStyle/>
        <a:p>
          <a:r>
            <a:rPr lang="el-GR" sz="1000" b="1" dirty="0"/>
            <a:t>Νεφρική ανεπάρκεια</a:t>
          </a:r>
        </a:p>
        <a:p>
          <a:r>
            <a:rPr lang="el-GR" sz="1000" b="1" dirty="0" err="1"/>
            <a:t>Σπειραματικές</a:t>
          </a:r>
          <a:r>
            <a:rPr lang="el-GR" sz="1000" b="1" dirty="0"/>
            <a:t> νόσοι</a:t>
          </a:r>
        </a:p>
      </dgm:t>
    </dgm:pt>
    <dgm:pt modelId="{CD9691F5-0FC6-4767-8285-6158639142F7}" type="parTrans" cxnId="{4FB82EA2-A67A-40A2-8DF2-4CB9C9AE2EFE}">
      <dgm:prSet/>
      <dgm:spPr/>
      <dgm:t>
        <a:bodyPr/>
        <a:lstStyle/>
        <a:p>
          <a:endParaRPr lang="el-GR"/>
        </a:p>
      </dgm:t>
    </dgm:pt>
    <dgm:pt modelId="{916313B4-8703-4B07-A08E-C23F8405C378}" type="sibTrans" cxnId="{4FB82EA2-A67A-40A2-8DF2-4CB9C9AE2EFE}">
      <dgm:prSet/>
      <dgm:spPr/>
      <dgm:t>
        <a:bodyPr/>
        <a:lstStyle/>
        <a:p>
          <a:endParaRPr lang="el-GR"/>
        </a:p>
      </dgm:t>
    </dgm:pt>
    <dgm:pt modelId="{4A80ADD0-1623-48A0-890A-984671E9A6BA}">
      <dgm:prSet phldrT="[Κείμενο]" custT="1"/>
      <dgm:spPr/>
      <dgm:t>
        <a:bodyPr/>
        <a:lstStyle/>
        <a:p>
          <a:r>
            <a:rPr lang="el-GR" sz="1100" b="1" dirty="0"/>
            <a:t>κακοήθεια</a:t>
          </a:r>
        </a:p>
      </dgm:t>
    </dgm:pt>
    <dgm:pt modelId="{5B49CBB7-1DF0-4ECF-BB46-1815BD28657E}" type="parTrans" cxnId="{7F4E4503-3C03-4BB8-8ABB-0CAA18E12A9D}">
      <dgm:prSet/>
      <dgm:spPr/>
      <dgm:t>
        <a:bodyPr/>
        <a:lstStyle/>
        <a:p>
          <a:endParaRPr lang="el-GR"/>
        </a:p>
      </dgm:t>
    </dgm:pt>
    <dgm:pt modelId="{FC927100-59F0-4AFB-8C70-072C58F35BAB}" type="sibTrans" cxnId="{7F4E4503-3C03-4BB8-8ABB-0CAA18E12A9D}">
      <dgm:prSet/>
      <dgm:spPr/>
      <dgm:t>
        <a:bodyPr/>
        <a:lstStyle/>
        <a:p>
          <a:endParaRPr lang="el-GR"/>
        </a:p>
      </dgm:t>
    </dgm:pt>
    <dgm:pt modelId="{695D3C5A-AA90-4B9B-8545-38AAF5517C49}">
      <dgm:prSet phldrT="[Κείμενο]" custT="1"/>
      <dgm:spPr/>
      <dgm:t>
        <a:bodyPr/>
        <a:lstStyle/>
        <a:p>
          <a:r>
            <a:rPr lang="el-GR" sz="1100" b="1" dirty="0"/>
            <a:t>Ισοζύγιο υγρών</a:t>
          </a:r>
        </a:p>
      </dgm:t>
    </dgm:pt>
    <dgm:pt modelId="{BE7A7192-F6D5-4AB3-B9DA-D905DD225B72}" type="parTrans" cxnId="{D8196438-F562-403C-9C90-2A0CAA0327F1}">
      <dgm:prSet/>
      <dgm:spPr/>
      <dgm:t>
        <a:bodyPr/>
        <a:lstStyle/>
        <a:p>
          <a:endParaRPr lang="el-GR"/>
        </a:p>
      </dgm:t>
    </dgm:pt>
    <dgm:pt modelId="{C3041AE4-7A2D-434F-B664-59F93EB641A8}" type="sibTrans" cxnId="{D8196438-F562-403C-9C90-2A0CAA0327F1}">
      <dgm:prSet/>
      <dgm:spPr/>
      <dgm:t>
        <a:bodyPr/>
        <a:lstStyle/>
        <a:p>
          <a:endParaRPr lang="el-GR"/>
        </a:p>
      </dgm:t>
    </dgm:pt>
    <dgm:pt modelId="{A2004550-C8E9-493F-AE88-EFA6C7BBDF7C}">
      <dgm:prSet phldrT="[Κείμενο]" custT="1"/>
      <dgm:spPr/>
      <dgm:t>
        <a:bodyPr/>
        <a:lstStyle/>
        <a:p>
          <a:r>
            <a:rPr lang="el-GR" sz="1100" b="1" dirty="0"/>
            <a:t>ουρολοίμωξη</a:t>
          </a:r>
        </a:p>
      </dgm:t>
    </dgm:pt>
    <dgm:pt modelId="{98439BB4-4AB1-4E1D-9B52-026E61B4ECBB}" type="parTrans" cxnId="{8B6E10C7-0ACF-45EB-93EE-419817CF16D3}">
      <dgm:prSet/>
      <dgm:spPr/>
      <dgm:t>
        <a:bodyPr/>
        <a:lstStyle/>
        <a:p>
          <a:endParaRPr lang="el-GR"/>
        </a:p>
      </dgm:t>
    </dgm:pt>
    <dgm:pt modelId="{80730CF4-300A-4A98-9578-91A38A156251}" type="sibTrans" cxnId="{8B6E10C7-0ACF-45EB-93EE-419817CF16D3}">
      <dgm:prSet/>
      <dgm:spPr/>
      <dgm:t>
        <a:bodyPr/>
        <a:lstStyle/>
        <a:p>
          <a:endParaRPr lang="el-GR"/>
        </a:p>
      </dgm:t>
    </dgm:pt>
    <dgm:pt modelId="{BD842002-88AB-4ABB-9F81-C29AF24952E8}">
      <dgm:prSet custT="1"/>
      <dgm:spPr/>
      <dgm:t>
        <a:bodyPr/>
        <a:lstStyle/>
        <a:p>
          <a:r>
            <a:rPr lang="el-GR" sz="1100" dirty="0"/>
            <a:t>νεφρολιθίαση</a:t>
          </a:r>
        </a:p>
      </dgm:t>
    </dgm:pt>
    <dgm:pt modelId="{FBA1420D-6C68-4887-A3B1-E2EF9A9A5179}" type="parTrans" cxnId="{00AC9687-78A4-4DBF-A266-A878BC3C805A}">
      <dgm:prSet/>
      <dgm:spPr/>
      <dgm:t>
        <a:bodyPr/>
        <a:lstStyle/>
        <a:p>
          <a:endParaRPr lang="el-GR"/>
        </a:p>
      </dgm:t>
    </dgm:pt>
    <dgm:pt modelId="{552D35C9-A350-41C7-858C-C6CFCD57B76E}" type="sibTrans" cxnId="{00AC9687-78A4-4DBF-A266-A878BC3C805A}">
      <dgm:prSet/>
      <dgm:spPr/>
      <dgm:t>
        <a:bodyPr/>
        <a:lstStyle/>
        <a:p>
          <a:endParaRPr lang="el-GR"/>
        </a:p>
      </dgm:t>
    </dgm:pt>
    <dgm:pt modelId="{8661274A-F9F4-43D3-8751-A21D5073390C}">
      <dgm:prSet custT="1"/>
      <dgm:spPr/>
      <dgm:t>
        <a:bodyPr/>
        <a:lstStyle/>
        <a:p>
          <a:r>
            <a:rPr lang="el-GR" sz="1100" b="1" dirty="0" err="1"/>
            <a:t>ραβδομυόλυση</a:t>
          </a:r>
          <a:endParaRPr lang="el-GR" sz="1100" b="1" dirty="0"/>
        </a:p>
      </dgm:t>
    </dgm:pt>
    <dgm:pt modelId="{B1ACC6E2-0727-4177-AB3D-0E149DAA0388}" type="parTrans" cxnId="{96162281-A425-4C06-B04B-A3DDD9B49B35}">
      <dgm:prSet/>
      <dgm:spPr/>
      <dgm:t>
        <a:bodyPr/>
        <a:lstStyle/>
        <a:p>
          <a:endParaRPr lang="el-GR"/>
        </a:p>
      </dgm:t>
    </dgm:pt>
    <dgm:pt modelId="{E113E1D2-A765-4DE3-83C6-2433C77697BA}" type="sibTrans" cxnId="{96162281-A425-4C06-B04B-A3DDD9B49B35}">
      <dgm:prSet/>
      <dgm:spPr/>
      <dgm:t>
        <a:bodyPr/>
        <a:lstStyle/>
        <a:p>
          <a:endParaRPr lang="el-GR"/>
        </a:p>
      </dgm:t>
    </dgm:pt>
    <dgm:pt modelId="{F6DEA04E-B701-457F-8C67-C2A6069BA015}" type="pres">
      <dgm:prSet presAssocID="{3D0B66DE-D062-4CEF-91DB-E28B290DFCF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5F0CDB8-63A0-4827-99ED-41BB67BE60D0}" type="pres">
      <dgm:prSet presAssocID="{0238A54B-B560-4533-B8B4-F57C1A412CE9}" presName="centerShape" presStyleLbl="node0" presStyleIdx="0" presStyleCnt="1"/>
      <dgm:spPr/>
      <dgm:t>
        <a:bodyPr/>
        <a:lstStyle/>
        <a:p>
          <a:endParaRPr lang="el-GR"/>
        </a:p>
      </dgm:t>
    </dgm:pt>
    <dgm:pt modelId="{75ED8332-B420-4C71-A47C-708F80EBA292}" type="pres">
      <dgm:prSet presAssocID="{CD9691F5-0FC6-4767-8285-6158639142F7}" presName="parTrans" presStyleLbl="sibTrans2D1" presStyleIdx="0" presStyleCnt="6"/>
      <dgm:spPr/>
      <dgm:t>
        <a:bodyPr/>
        <a:lstStyle/>
        <a:p>
          <a:endParaRPr lang="el-GR"/>
        </a:p>
      </dgm:t>
    </dgm:pt>
    <dgm:pt modelId="{57B8EC3A-BD99-4A11-BC1A-06353855CE5E}" type="pres">
      <dgm:prSet presAssocID="{CD9691F5-0FC6-4767-8285-6158639142F7}" presName="connectorText" presStyleLbl="sibTrans2D1" presStyleIdx="0" presStyleCnt="6"/>
      <dgm:spPr/>
      <dgm:t>
        <a:bodyPr/>
        <a:lstStyle/>
        <a:p>
          <a:endParaRPr lang="el-GR"/>
        </a:p>
      </dgm:t>
    </dgm:pt>
    <dgm:pt modelId="{71E02032-E961-4423-8480-5AC5E86575D3}" type="pres">
      <dgm:prSet presAssocID="{6DF152E9-70F0-409C-A096-85D19123F908}" presName="node" presStyleLbl="node1" presStyleIdx="0" presStyleCnt="6" custScaleX="1406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42C99D-CFED-4959-B703-66654ED67D61}" type="pres">
      <dgm:prSet presAssocID="{5B49CBB7-1DF0-4ECF-BB46-1815BD28657E}" presName="parTrans" presStyleLbl="sibTrans2D1" presStyleIdx="1" presStyleCnt="6"/>
      <dgm:spPr/>
      <dgm:t>
        <a:bodyPr/>
        <a:lstStyle/>
        <a:p>
          <a:endParaRPr lang="el-GR"/>
        </a:p>
      </dgm:t>
    </dgm:pt>
    <dgm:pt modelId="{AE57779B-9219-419D-A5BE-2F5B229D1FAF}" type="pres">
      <dgm:prSet presAssocID="{5B49CBB7-1DF0-4ECF-BB46-1815BD28657E}" presName="connectorText" presStyleLbl="sibTrans2D1" presStyleIdx="1" presStyleCnt="6"/>
      <dgm:spPr/>
      <dgm:t>
        <a:bodyPr/>
        <a:lstStyle/>
        <a:p>
          <a:endParaRPr lang="el-GR"/>
        </a:p>
      </dgm:t>
    </dgm:pt>
    <dgm:pt modelId="{165677F5-FBAA-4035-AB32-B23506B827F0}" type="pres">
      <dgm:prSet presAssocID="{4A80ADD0-1623-48A0-890A-984671E9A6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27DF3B0-6FBE-4B09-AD1A-617FDBF16BC8}" type="pres">
      <dgm:prSet presAssocID="{FBA1420D-6C68-4887-A3B1-E2EF9A9A5179}" presName="parTrans" presStyleLbl="sibTrans2D1" presStyleIdx="2" presStyleCnt="6"/>
      <dgm:spPr/>
      <dgm:t>
        <a:bodyPr/>
        <a:lstStyle/>
        <a:p>
          <a:endParaRPr lang="el-GR"/>
        </a:p>
      </dgm:t>
    </dgm:pt>
    <dgm:pt modelId="{ED0A16F7-4464-48E5-9E4B-72920393BA97}" type="pres">
      <dgm:prSet presAssocID="{FBA1420D-6C68-4887-A3B1-E2EF9A9A5179}" presName="connectorText" presStyleLbl="sibTrans2D1" presStyleIdx="2" presStyleCnt="6"/>
      <dgm:spPr/>
      <dgm:t>
        <a:bodyPr/>
        <a:lstStyle/>
        <a:p>
          <a:endParaRPr lang="el-GR"/>
        </a:p>
      </dgm:t>
    </dgm:pt>
    <dgm:pt modelId="{DF0EE506-9B1B-4794-A660-20C739DA4747}" type="pres">
      <dgm:prSet presAssocID="{BD842002-88AB-4ABB-9F81-C29AF24952E8}" presName="node" presStyleLbl="node1" presStyleIdx="2" presStyleCnt="6" custScaleX="11168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F172F0-C403-4C68-8753-03D241759293}" type="pres">
      <dgm:prSet presAssocID="{B1ACC6E2-0727-4177-AB3D-0E149DAA0388}" presName="parTrans" presStyleLbl="sibTrans2D1" presStyleIdx="3" presStyleCnt="6"/>
      <dgm:spPr/>
      <dgm:t>
        <a:bodyPr/>
        <a:lstStyle/>
        <a:p>
          <a:endParaRPr lang="el-GR"/>
        </a:p>
      </dgm:t>
    </dgm:pt>
    <dgm:pt modelId="{09922038-D703-4B2A-AFD0-FE8E5B70FE97}" type="pres">
      <dgm:prSet presAssocID="{B1ACC6E2-0727-4177-AB3D-0E149DAA0388}" presName="connectorText" presStyleLbl="sibTrans2D1" presStyleIdx="3" presStyleCnt="6"/>
      <dgm:spPr/>
      <dgm:t>
        <a:bodyPr/>
        <a:lstStyle/>
        <a:p>
          <a:endParaRPr lang="el-GR"/>
        </a:p>
      </dgm:t>
    </dgm:pt>
    <dgm:pt modelId="{83DC131D-0325-495D-8D8B-047BEBC9CAF4}" type="pres">
      <dgm:prSet presAssocID="{8661274A-F9F4-43D3-8751-A21D5073390C}" presName="node" presStyleLbl="node1" presStyleIdx="3" presStyleCnt="6" custScaleX="12892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885284-9F0E-4BC6-B6CB-7287A7D52FC2}" type="pres">
      <dgm:prSet presAssocID="{BE7A7192-F6D5-4AB3-B9DA-D905DD225B72}" presName="parTrans" presStyleLbl="sibTrans2D1" presStyleIdx="4" presStyleCnt="6"/>
      <dgm:spPr/>
      <dgm:t>
        <a:bodyPr/>
        <a:lstStyle/>
        <a:p>
          <a:endParaRPr lang="el-GR"/>
        </a:p>
      </dgm:t>
    </dgm:pt>
    <dgm:pt modelId="{EFAD1B6C-153C-42A6-8F5E-481392ED0CF4}" type="pres">
      <dgm:prSet presAssocID="{BE7A7192-F6D5-4AB3-B9DA-D905DD225B72}" presName="connectorText" presStyleLbl="sibTrans2D1" presStyleIdx="4" presStyleCnt="6"/>
      <dgm:spPr/>
      <dgm:t>
        <a:bodyPr/>
        <a:lstStyle/>
        <a:p>
          <a:endParaRPr lang="el-GR"/>
        </a:p>
      </dgm:t>
    </dgm:pt>
    <dgm:pt modelId="{0462422D-E523-4B37-BB0D-B4D3C4077991}" type="pres">
      <dgm:prSet presAssocID="{695D3C5A-AA90-4B9B-8545-38AAF5517C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B9441D-5B73-4D14-80DC-CEA55F66C201}" type="pres">
      <dgm:prSet presAssocID="{98439BB4-4AB1-4E1D-9B52-026E61B4ECBB}" presName="parTrans" presStyleLbl="sibTrans2D1" presStyleIdx="5" presStyleCnt="6"/>
      <dgm:spPr/>
      <dgm:t>
        <a:bodyPr/>
        <a:lstStyle/>
        <a:p>
          <a:endParaRPr lang="el-GR"/>
        </a:p>
      </dgm:t>
    </dgm:pt>
    <dgm:pt modelId="{A3B4ED51-ACC0-49E2-AF9F-D4986205A19E}" type="pres">
      <dgm:prSet presAssocID="{98439BB4-4AB1-4E1D-9B52-026E61B4ECBB}" presName="connectorText" presStyleLbl="sibTrans2D1" presStyleIdx="5" presStyleCnt="6"/>
      <dgm:spPr/>
      <dgm:t>
        <a:bodyPr/>
        <a:lstStyle/>
        <a:p>
          <a:endParaRPr lang="el-GR"/>
        </a:p>
      </dgm:t>
    </dgm:pt>
    <dgm:pt modelId="{569D27D9-FDEA-490D-BD6B-4540184C46AC}" type="pres">
      <dgm:prSet presAssocID="{A2004550-C8E9-493F-AE88-EFA6C7BBDF7C}" presName="node" presStyleLbl="node1" presStyleIdx="5" presStyleCnt="6" custScaleX="12912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B6E10C7-0ACF-45EB-93EE-419817CF16D3}" srcId="{0238A54B-B560-4533-B8B4-F57C1A412CE9}" destId="{A2004550-C8E9-493F-AE88-EFA6C7BBDF7C}" srcOrd="5" destOrd="0" parTransId="{98439BB4-4AB1-4E1D-9B52-026E61B4ECBB}" sibTransId="{80730CF4-300A-4A98-9578-91A38A156251}"/>
    <dgm:cxn modelId="{57EDB9E8-53F1-457E-8BB8-F6F3F93DBAEB}" type="presOf" srcId="{B1ACC6E2-0727-4177-AB3D-0E149DAA0388}" destId="{AAF172F0-C403-4C68-8753-03D241759293}" srcOrd="0" destOrd="0" presId="urn:microsoft.com/office/officeart/2005/8/layout/radial5"/>
    <dgm:cxn modelId="{3B8BBCF2-CD45-400A-B4C9-13E849DB48AF}" type="presOf" srcId="{BE7A7192-F6D5-4AB3-B9DA-D905DD225B72}" destId="{EFAD1B6C-153C-42A6-8F5E-481392ED0CF4}" srcOrd="1" destOrd="0" presId="urn:microsoft.com/office/officeart/2005/8/layout/radial5"/>
    <dgm:cxn modelId="{00AC9687-78A4-4DBF-A266-A878BC3C805A}" srcId="{0238A54B-B560-4533-B8B4-F57C1A412CE9}" destId="{BD842002-88AB-4ABB-9F81-C29AF24952E8}" srcOrd="2" destOrd="0" parTransId="{FBA1420D-6C68-4887-A3B1-E2EF9A9A5179}" sibTransId="{552D35C9-A350-41C7-858C-C6CFCD57B76E}"/>
    <dgm:cxn modelId="{E611AB9A-4752-47BC-BF14-9FD72B4E60D0}" type="presOf" srcId="{8661274A-F9F4-43D3-8751-A21D5073390C}" destId="{83DC131D-0325-495D-8D8B-047BEBC9CAF4}" srcOrd="0" destOrd="0" presId="urn:microsoft.com/office/officeart/2005/8/layout/radial5"/>
    <dgm:cxn modelId="{033843F4-5ACB-47A9-9B09-B86BDE7CCBAD}" type="presOf" srcId="{B1ACC6E2-0727-4177-AB3D-0E149DAA0388}" destId="{09922038-D703-4B2A-AFD0-FE8E5B70FE97}" srcOrd="1" destOrd="0" presId="urn:microsoft.com/office/officeart/2005/8/layout/radial5"/>
    <dgm:cxn modelId="{8EE816DB-5E96-4031-9456-7F4E1E50622C}" type="presOf" srcId="{A2004550-C8E9-493F-AE88-EFA6C7BBDF7C}" destId="{569D27D9-FDEA-490D-BD6B-4540184C46AC}" srcOrd="0" destOrd="0" presId="urn:microsoft.com/office/officeart/2005/8/layout/radial5"/>
    <dgm:cxn modelId="{482B3EEE-C005-430B-B5AF-19F725FDDD0F}" type="presOf" srcId="{0238A54B-B560-4533-B8B4-F57C1A412CE9}" destId="{65F0CDB8-63A0-4827-99ED-41BB67BE60D0}" srcOrd="0" destOrd="0" presId="urn:microsoft.com/office/officeart/2005/8/layout/radial5"/>
    <dgm:cxn modelId="{5ECDAAF3-5E66-48C5-AEDD-9474DB030B8E}" type="presOf" srcId="{CD9691F5-0FC6-4767-8285-6158639142F7}" destId="{75ED8332-B420-4C71-A47C-708F80EBA292}" srcOrd="0" destOrd="0" presId="urn:microsoft.com/office/officeart/2005/8/layout/radial5"/>
    <dgm:cxn modelId="{A47D3561-6A21-4C15-9BD7-DD90A193F9B6}" type="presOf" srcId="{98439BB4-4AB1-4E1D-9B52-026E61B4ECBB}" destId="{A3B4ED51-ACC0-49E2-AF9F-D4986205A19E}" srcOrd="1" destOrd="0" presId="urn:microsoft.com/office/officeart/2005/8/layout/radial5"/>
    <dgm:cxn modelId="{733620FA-6EF7-4529-B96A-D6C8474873B0}" type="presOf" srcId="{FBA1420D-6C68-4887-A3B1-E2EF9A9A5179}" destId="{ED0A16F7-4464-48E5-9E4B-72920393BA97}" srcOrd="1" destOrd="0" presId="urn:microsoft.com/office/officeart/2005/8/layout/radial5"/>
    <dgm:cxn modelId="{75CFD1A5-F3D7-41C9-A487-3A338CA7BBC4}" type="presOf" srcId="{98439BB4-4AB1-4E1D-9B52-026E61B4ECBB}" destId="{34B9441D-5B73-4D14-80DC-CEA55F66C201}" srcOrd="0" destOrd="0" presId="urn:microsoft.com/office/officeart/2005/8/layout/radial5"/>
    <dgm:cxn modelId="{D8196438-F562-403C-9C90-2A0CAA0327F1}" srcId="{0238A54B-B560-4533-B8B4-F57C1A412CE9}" destId="{695D3C5A-AA90-4B9B-8545-38AAF5517C49}" srcOrd="4" destOrd="0" parTransId="{BE7A7192-F6D5-4AB3-B9DA-D905DD225B72}" sibTransId="{C3041AE4-7A2D-434F-B664-59F93EB641A8}"/>
    <dgm:cxn modelId="{C8EFA85C-2CC2-423F-89D0-DE44AA525DE7}" srcId="{3D0B66DE-D062-4CEF-91DB-E28B290DFCF3}" destId="{0238A54B-B560-4533-B8B4-F57C1A412CE9}" srcOrd="0" destOrd="0" parTransId="{84C8947E-13CC-4329-B391-4DE787815E64}" sibTransId="{60CFC989-143E-44CB-98AE-D55139413BBC}"/>
    <dgm:cxn modelId="{0D86965B-4D5F-4B33-87D9-351CDCF828EA}" type="presOf" srcId="{CD9691F5-0FC6-4767-8285-6158639142F7}" destId="{57B8EC3A-BD99-4A11-BC1A-06353855CE5E}" srcOrd="1" destOrd="0" presId="urn:microsoft.com/office/officeart/2005/8/layout/radial5"/>
    <dgm:cxn modelId="{7F4E4503-3C03-4BB8-8ABB-0CAA18E12A9D}" srcId="{0238A54B-B560-4533-B8B4-F57C1A412CE9}" destId="{4A80ADD0-1623-48A0-890A-984671E9A6BA}" srcOrd="1" destOrd="0" parTransId="{5B49CBB7-1DF0-4ECF-BB46-1815BD28657E}" sibTransId="{FC927100-59F0-4AFB-8C70-072C58F35BAB}"/>
    <dgm:cxn modelId="{1CE0EE28-3515-4C88-A2B4-C76889EC5ACF}" type="presOf" srcId="{6DF152E9-70F0-409C-A096-85D19123F908}" destId="{71E02032-E961-4423-8480-5AC5E86575D3}" srcOrd="0" destOrd="0" presId="urn:microsoft.com/office/officeart/2005/8/layout/radial5"/>
    <dgm:cxn modelId="{C3847F01-B63F-4D05-A578-B93ACC8C0E42}" type="presOf" srcId="{4A80ADD0-1623-48A0-890A-984671E9A6BA}" destId="{165677F5-FBAA-4035-AB32-B23506B827F0}" srcOrd="0" destOrd="0" presId="urn:microsoft.com/office/officeart/2005/8/layout/radial5"/>
    <dgm:cxn modelId="{4FB82EA2-A67A-40A2-8DF2-4CB9C9AE2EFE}" srcId="{0238A54B-B560-4533-B8B4-F57C1A412CE9}" destId="{6DF152E9-70F0-409C-A096-85D19123F908}" srcOrd="0" destOrd="0" parTransId="{CD9691F5-0FC6-4767-8285-6158639142F7}" sibTransId="{916313B4-8703-4B07-A08E-C23F8405C378}"/>
    <dgm:cxn modelId="{2949B504-FBED-46AC-9E9D-9CF693508C30}" type="presOf" srcId="{FBA1420D-6C68-4887-A3B1-E2EF9A9A5179}" destId="{D27DF3B0-6FBE-4B09-AD1A-617FDBF16BC8}" srcOrd="0" destOrd="0" presId="urn:microsoft.com/office/officeart/2005/8/layout/radial5"/>
    <dgm:cxn modelId="{6DAB5837-13D3-415B-9966-41A0F886BF03}" type="presOf" srcId="{5B49CBB7-1DF0-4ECF-BB46-1815BD28657E}" destId="{5A42C99D-CFED-4959-B703-66654ED67D61}" srcOrd="0" destOrd="0" presId="urn:microsoft.com/office/officeart/2005/8/layout/radial5"/>
    <dgm:cxn modelId="{D8736FC4-7D9B-403F-BFAB-836F1C8E9F77}" type="presOf" srcId="{5B49CBB7-1DF0-4ECF-BB46-1815BD28657E}" destId="{AE57779B-9219-419D-A5BE-2F5B229D1FAF}" srcOrd="1" destOrd="0" presId="urn:microsoft.com/office/officeart/2005/8/layout/radial5"/>
    <dgm:cxn modelId="{6D39A4B5-0C3F-47E4-BC03-046D88E52D35}" type="presOf" srcId="{695D3C5A-AA90-4B9B-8545-38AAF5517C49}" destId="{0462422D-E523-4B37-BB0D-B4D3C4077991}" srcOrd="0" destOrd="0" presId="urn:microsoft.com/office/officeart/2005/8/layout/radial5"/>
    <dgm:cxn modelId="{479F4EC4-F929-4815-8EF7-7A4116A0CC1B}" type="presOf" srcId="{3D0B66DE-D062-4CEF-91DB-E28B290DFCF3}" destId="{F6DEA04E-B701-457F-8C67-C2A6069BA015}" srcOrd="0" destOrd="0" presId="urn:microsoft.com/office/officeart/2005/8/layout/radial5"/>
    <dgm:cxn modelId="{96162281-A425-4C06-B04B-A3DDD9B49B35}" srcId="{0238A54B-B560-4533-B8B4-F57C1A412CE9}" destId="{8661274A-F9F4-43D3-8751-A21D5073390C}" srcOrd="3" destOrd="0" parTransId="{B1ACC6E2-0727-4177-AB3D-0E149DAA0388}" sibTransId="{E113E1D2-A765-4DE3-83C6-2433C77697BA}"/>
    <dgm:cxn modelId="{2983C29D-0C81-4701-804F-F062B26328A6}" type="presOf" srcId="{BE7A7192-F6D5-4AB3-B9DA-D905DD225B72}" destId="{51885284-9F0E-4BC6-B6CB-7287A7D52FC2}" srcOrd="0" destOrd="0" presId="urn:microsoft.com/office/officeart/2005/8/layout/radial5"/>
    <dgm:cxn modelId="{06435A5E-89B5-4166-B41B-D968D34A6CCA}" type="presOf" srcId="{BD842002-88AB-4ABB-9F81-C29AF24952E8}" destId="{DF0EE506-9B1B-4794-A660-20C739DA4747}" srcOrd="0" destOrd="0" presId="urn:microsoft.com/office/officeart/2005/8/layout/radial5"/>
    <dgm:cxn modelId="{416C54FF-A6A0-4E15-AF8C-0368247E5DAB}" type="presParOf" srcId="{F6DEA04E-B701-457F-8C67-C2A6069BA015}" destId="{65F0CDB8-63A0-4827-99ED-41BB67BE60D0}" srcOrd="0" destOrd="0" presId="urn:microsoft.com/office/officeart/2005/8/layout/radial5"/>
    <dgm:cxn modelId="{5CB32531-E9BD-4186-B5C9-122741C57AA0}" type="presParOf" srcId="{F6DEA04E-B701-457F-8C67-C2A6069BA015}" destId="{75ED8332-B420-4C71-A47C-708F80EBA292}" srcOrd="1" destOrd="0" presId="urn:microsoft.com/office/officeart/2005/8/layout/radial5"/>
    <dgm:cxn modelId="{850CF48A-0193-4D7B-BEF1-32F0407578D0}" type="presParOf" srcId="{75ED8332-B420-4C71-A47C-708F80EBA292}" destId="{57B8EC3A-BD99-4A11-BC1A-06353855CE5E}" srcOrd="0" destOrd="0" presId="urn:microsoft.com/office/officeart/2005/8/layout/radial5"/>
    <dgm:cxn modelId="{3C86195E-013A-43C3-A471-662CA10E6772}" type="presParOf" srcId="{F6DEA04E-B701-457F-8C67-C2A6069BA015}" destId="{71E02032-E961-4423-8480-5AC5E86575D3}" srcOrd="2" destOrd="0" presId="urn:microsoft.com/office/officeart/2005/8/layout/radial5"/>
    <dgm:cxn modelId="{FC939B20-019D-4941-88E0-1DF4A873BB43}" type="presParOf" srcId="{F6DEA04E-B701-457F-8C67-C2A6069BA015}" destId="{5A42C99D-CFED-4959-B703-66654ED67D61}" srcOrd="3" destOrd="0" presId="urn:microsoft.com/office/officeart/2005/8/layout/radial5"/>
    <dgm:cxn modelId="{D1C8742C-1976-4B06-961A-099A10AD8B30}" type="presParOf" srcId="{5A42C99D-CFED-4959-B703-66654ED67D61}" destId="{AE57779B-9219-419D-A5BE-2F5B229D1FAF}" srcOrd="0" destOrd="0" presId="urn:microsoft.com/office/officeart/2005/8/layout/radial5"/>
    <dgm:cxn modelId="{DB35245F-735B-4663-9046-D43C5CD6DBB6}" type="presParOf" srcId="{F6DEA04E-B701-457F-8C67-C2A6069BA015}" destId="{165677F5-FBAA-4035-AB32-B23506B827F0}" srcOrd="4" destOrd="0" presId="urn:microsoft.com/office/officeart/2005/8/layout/radial5"/>
    <dgm:cxn modelId="{7E0CD5D1-0780-4947-8902-BC93B0FE05F3}" type="presParOf" srcId="{F6DEA04E-B701-457F-8C67-C2A6069BA015}" destId="{D27DF3B0-6FBE-4B09-AD1A-617FDBF16BC8}" srcOrd="5" destOrd="0" presId="urn:microsoft.com/office/officeart/2005/8/layout/radial5"/>
    <dgm:cxn modelId="{08A5F8B1-A8CD-4A67-8D12-3A5692D050EF}" type="presParOf" srcId="{D27DF3B0-6FBE-4B09-AD1A-617FDBF16BC8}" destId="{ED0A16F7-4464-48E5-9E4B-72920393BA97}" srcOrd="0" destOrd="0" presId="urn:microsoft.com/office/officeart/2005/8/layout/radial5"/>
    <dgm:cxn modelId="{55428CD6-25EB-4D71-A4DE-D54107364A95}" type="presParOf" srcId="{F6DEA04E-B701-457F-8C67-C2A6069BA015}" destId="{DF0EE506-9B1B-4794-A660-20C739DA4747}" srcOrd="6" destOrd="0" presId="urn:microsoft.com/office/officeart/2005/8/layout/radial5"/>
    <dgm:cxn modelId="{5CFBD8FA-C6EA-402B-8F09-EB144400B01F}" type="presParOf" srcId="{F6DEA04E-B701-457F-8C67-C2A6069BA015}" destId="{AAF172F0-C403-4C68-8753-03D241759293}" srcOrd="7" destOrd="0" presId="urn:microsoft.com/office/officeart/2005/8/layout/radial5"/>
    <dgm:cxn modelId="{97DC1EC3-129A-4BAF-BCE9-7830AF19471B}" type="presParOf" srcId="{AAF172F0-C403-4C68-8753-03D241759293}" destId="{09922038-D703-4B2A-AFD0-FE8E5B70FE97}" srcOrd="0" destOrd="0" presId="urn:microsoft.com/office/officeart/2005/8/layout/radial5"/>
    <dgm:cxn modelId="{B3FACC59-B9BA-4694-8F92-A149EB85ADD4}" type="presParOf" srcId="{F6DEA04E-B701-457F-8C67-C2A6069BA015}" destId="{83DC131D-0325-495D-8D8B-047BEBC9CAF4}" srcOrd="8" destOrd="0" presId="urn:microsoft.com/office/officeart/2005/8/layout/radial5"/>
    <dgm:cxn modelId="{849187E2-9934-4697-84C7-1F2337B5ABFA}" type="presParOf" srcId="{F6DEA04E-B701-457F-8C67-C2A6069BA015}" destId="{51885284-9F0E-4BC6-B6CB-7287A7D52FC2}" srcOrd="9" destOrd="0" presId="urn:microsoft.com/office/officeart/2005/8/layout/radial5"/>
    <dgm:cxn modelId="{21DA0B7F-7AA7-4672-B7D8-9141F7E9DE29}" type="presParOf" srcId="{51885284-9F0E-4BC6-B6CB-7287A7D52FC2}" destId="{EFAD1B6C-153C-42A6-8F5E-481392ED0CF4}" srcOrd="0" destOrd="0" presId="urn:microsoft.com/office/officeart/2005/8/layout/radial5"/>
    <dgm:cxn modelId="{75A3AC80-3674-4AA2-9C7D-E48DACB00463}" type="presParOf" srcId="{F6DEA04E-B701-457F-8C67-C2A6069BA015}" destId="{0462422D-E523-4B37-BB0D-B4D3C4077991}" srcOrd="10" destOrd="0" presId="urn:microsoft.com/office/officeart/2005/8/layout/radial5"/>
    <dgm:cxn modelId="{F3547258-3827-4D21-97CE-E0E3C024A4E9}" type="presParOf" srcId="{F6DEA04E-B701-457F-8C67-C2A6069BA015}" destId="{34B9441D-5B73-4D14-80DC-CEA55F66C201}" srcOrd="11" destOrd="0" presId="urn:microsoft.com/office/officeart/2005/8/layout/radial5"/>
    <dgm:cxn modelId="{135721A3-B784-4EFE-9427-F755794D5196}" type="presParOf" srcId="{34B9441D-5B73-4D14-80DC-CEA55F66C201}" destId="{A3B4ED51-ACC0-49E2-AF9F-D4986205A19E}" srcOrd="0" destOrd="0" presId="urn:microsoft.com/office/officeart/2005/8/layout/radial5"/>
    <dgm:cxn modelId="{5CD2DDDA-15B1-432A-9F85-A2142FD78152}" type="presParOf" srcId="{F6DEA04E-B701-457F-8C67-C2A6069BA015}" destId="{569D27D9-FDEA-490D-BD6B-4540184C46A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18016A-0BBF-9B40-8983-6AB843A62CDC}" type="doc">
      <dgm:prSet loTypeId="urn:microsoft.com/office/officeart/2005/8/layout/radial1" loCatId="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F1877F9-8FE7-7948-A381-9963AE08CD3F}">
      <dgm:prSet phldrT="[Text]" custT="1"/>
      <dgm:spPr/>
      <dgm:t>
        <a:bodyPr/>
        <a:lstStyle/>
        <a:p>
          <a:r>
            <a:rPr lang="el-GR" sz="1400" b="1" dirty="0" err="1"/>
            <a:t>αλβουμινουρία</a:t>
          </a:r>
          <a:endParaRPr lang="en-US" sz="1400" b="1" dirty="0"/>
        </a:p>
      </dgm:t>
    </dgm:pt>
    <dgm:pt modelId="{5041686B-44D0-FD4B-9C1C-6FB58B10E14B}" type="parTrans" cxnId="{D9D5CD2D-AF17-3E48-A6CC-FC613C122A6B}">
      <dgm:prSet/>
      <dgm:spPr/>
      <dgm:t>
        <a:bodyPr/>
        <a:lstStyle/>
        <a:p>
          <a:endParaRPr lang="en-US"/>
        </a:p>
      </dgm:t>
    </dgm:pt>
    <dgm:pt modelId="{18A0A5AE-B44D-6742-A1D8-5A4CC37D8D45}" type="sibTrans" cxnId="{D9D5CD2D-AF17-3E48-A6CC-FC613C122A6B}">
      <dgm:prSet/>
      <dgm:spPr/>
      <dgm:t>
        <a:bodyPr/>
        <a:lstStyle/>
        <a:p>
          <a:endParaRPr lang="en-US"/>
        </a:p>
      </dgm:t>
    </dgm:pt>
    <dgm:pt modelId="{C9193B95-5B25-1E43-A9E7-03AB99DB8FF0}">
      <dgm:prSet phldrT="[Text]" custT="1"/>
      <dgm:spPr/>
      <dgm:t>
        <a:bodyPr/>
        <a:lstStyle/>
        <a:p>
          <a:r>
            <a:rPr lang="el-GR" sz="1600" dirty="0"/>
            <a:t>Δείκτης διαταραχής ενδοθηλίου</a:t>
          </a:r>
          <a:endParaRPr lang="en-US" sz="1600" dirty="0"/>
        </a:p>
      </dgm:t>
    </dgm:pt>
    <dgm:pt modelId="{5FDFC6D2-0F92-B141-9824-6B8AA143643E}" type="parTrans" cxnId="{E2EFA663-3692-8344-BED4-2F9777998104}">
      <dgm:prSet/>
      <dgm:spPr/>
      <dgm:t>
        <a:bodyPr/>
        <a:lstStyle/>
        <a:p>
          <a:endParaRPr lang="en-US"/>
        </a:p>
      </dgm:t>
    </dgm:pt>
    <dgm:pt modelId="{2DD58786-57E3-174B-9453-7BFAF709D575}" type="sibTrans" cxnId="{E2EFA663-3692-8344-BED4-2F9777998104}">
      <dgm:prSet/>
      <dgm:spPr/>
      <dgm:t>
        <a:bodyPr/>
        <a:lstStyle/>
        <a:p>
          <a:endParaRPr lang="en-US"/>
        </a:p>
      </dgm:t>
    </dgm:pt>
    <dgm:pt modelId="{89B351AB-0248-034C-9405-1E7279FD3400}">
      <dgm:prSet phldrT="[Text]" custT="1"/>
      <dgm:spPr/>
      <dgm:t>
        <a:bodyPr/>
        <a:lstStyle/>
        <a:p>
          <a:r>
            <a:rPr lang="el-GR" sz="1600" dirty="0"/>
            <a:t>Δείκτης πρώιμα διαβητικής νεφροπάθειας</a:t>
          </a:r>
          <a:endParaRPr lang="en-US" sz="1600" dirty="0"/>
        </a:p>
      </dgm:t>
    </dgm:pt>
    <dgm:pt modelId="{B4E2682D-73BC-C341-9784-B63535720312}" type="parTrans" cxnId="{1FCC479D-38E1-974C-AD3A-417E87F47E27}">
      <dgm:prSet/>
      <dgm:spPr/>
      <dgm:t>
        <a:bodyPr/>
        <a:lstStyle/>
        <a:p>
          <a:endParaRPr lang="en-US"/>
        </a:p>
      </dgm:t>
    </dgm:pt>
    <dgm:pt modelId="{ED4C629F-D60F-5646-9DE7-D6DB421C1AC6}" type="sibTrans" cxnId="{1FCC479D-38E1-974C-AD3A-417E87F47E27}">
      <dgm:prSet/>
      <dgm:spPr/>
      <dgm:t>
        <a:bodyPr/>
        <a:lstStyle/>
        <a:p>
          <a:endParaRPr lang="en-US"/>
        </a:p>
      </dgm:t>
    </dgm:pt>
    <dgm:pt modelId="{56ECD569-4ECD-354A-BE92-08A995B6A5E7}">
      <dgm:prSet phldrT="[Text]" custT="1"/>
      <dgm:spPr/>
      <dgm:t>
        <a:bodyPr/>
        <a:lstStyle/>
        <a:p>
          <a:r>
            <a:rPr lang="el-GR" sz="1600" dirty="0"/>
            <a:t>Δείκτης καρδιαγγειακού κινδύνου</a:t>
          </a:r>
          <a:endParaRPr lang="en-US" sz="1600" dirty="0"/>
        </a:p>
      </dgm:t>
    </dgm:pt>
    <dgm:pt modelId="{C04CD36E-EF0E-5249-B267-F0BE7C0FC92C}" type="parTrans" cxnId="{B3803E8F-DEBC-AB4D-AF2C-8096DC47F841}">
      <dgm:prSet/>
      <dgm:spPr/>
      <dgm:t>
        <a:bodyPr/>
        <a:lstStyle/>
        <a:p>
          <a:endParaRPr lang="en-US"/>
        </a:p>
      </dgm:t>
    </dgm:pt>
    <dgm:pt modelId="{C2359340-4D79-BB47-8877-D1B59A389CB9}" type="sibTrans" cxnId="{B3803E8F-DEBC-AB4D-AF2C-8096DC47F841}">
      <dgm:prSet/>
      <dgm:spPr/>
      <dgm:t>
        <a:bodyPr/>
        <a:lstStyle/>
        <a:p>
          <a:endParaRPr lang="en-US"/>
        </a:p>
      </dgm:t>
    </dgm:pt>
    <dgm:pt modelId="{779A22E8-1395-8647-B2C1-8A87BCAA6E36}">
      <dgm:prSet phldrT="[Text]" custT="1"/>
      <dgm:spPr/>
      <dgm:t>
        <a:bodyPr/>
        <a:lstStyle/>
        <a:p>
          <a:r>
            <a:rPr lang="el-GR" sz="1600" b="1" dirty="0"/>
            <a:t>Εξέλιξη ΧΝΝ</a:t>
          </a:r>
          <a:endParaRPr lang="en-US" sz="1600" b="1" dirty="0"/>
        </a:p>
      </dgm:t>
    </dgm:pt>
    <dgm:pt modelId="{1B493FE9-8715-2443-84F5-2E87142383E8}" type="parTrans" cxnId="{4FBA4955-906D-904E-8214-D1659470F722}">
      <dgm:prSet/>
      <dgm:spPr/>
      <dgm:t>
        <a:bodyPr/>
        <a:lstStyle/>
        <a:p>
          <a:endParaRPr lang="en-US"/>
        </a:p>
      </dgm:t>
    </dgm:pt>
    <dgm:pt modelId="{D74EB62B-2595-9140-9F1F-9075603B2FF2}" type="sibTrans" cxnId="{4FBA4955-906D-904E-8214-D1659470F722}">
      <dgm:prSet/>
      <dgm:spPr/>
      <dgm:t>
        <a:bodyPr/>
        <a:lstStyle/>
        <a:p>
          <a:endParaRPr lang="en-US"/>
        </a:p>
      </dgm:t>
    </dgm:pt>
    <dgm:pt modelId="{D959BB32-4912-2B4C-B441-F1F97BE1E08C}" type="pres">
      <dgm:prSet presAssocID="{7218016A-0BBF-9B40-8983-6AB843A62C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2564634-87AE-9140-90A0-78C1F49A24F9}" type="pres">
      <dgm:prSet presAssocID="{9F1877F9-8FE7-7948-A381-9963AE08CD3F}" presName="centerShape" presStyleLbl="node0" presStyleIdx="0" presStyleCnt="1" custScaleX="128846" custScaleY="86629"/>
      <dgm:spPr/>
      <dgm:t>
        <a:bodyPr/>
        <a:lstStyle/>
        <a:p>
          <a:endParaRPr lang="el-GR"/>
        </a:p>
      </dgm:t>
    </dgm:pt>
    <dgm:pt modelId="{8B6E70CE-446F-4747-AF22-07BEEB2CFBAB}" type="pres">
      <dgm:prSet presAssocID="{5FDFC6D2-0F92-B141-9824-6B8AA143643E}" presName="Name9" presStyleLbl="parChTrans1D2" presStyleIdx="0" presStyleCnt="4"/>
      <dgm:spPr/>
      <dgm:t>
        <a:bodyPr/>
        <a:lstStyle/>
        <a:p>
          <a:endParaRPr lang="el-GR"/>
        </a:p>
      </dgm:t>
    </dgm:pt>
    <dgm:pt modelId="{CE2337A9-5464-414D-BD0D-02CD943A6A82}" type="pres">
      <dgm:prSet presAssocID="{5FDFC6D2-0F92-B141-9824-6B8AA143643E}" presName="connTx" presStyleLbl="parChTrans1D2" presStyleIdx="0" presStyleCnt="4"/>
      <dgm:spPr/>
      <dgm:t>
        <a:bodyPr/>
        <a:lstStyle/>
        <a:p>
          <a:endParaRPr lang="el-GR"/>
        </a:p>
      </dgm:t>
    </dgm:pt>
    <dgm:pt modelId="{843AA47F-3A33-F741-A8A2-FC3F9FC56136}" type="pres">
      <dgm:prSet presAssocID="{C9193B95-5B25-1E43-A9E7-03AB99DB8FF0}" presName="node" presStyleLbl="node1" presStyleIdx="0" presStyleCnt="4" custScaleX="131638" custScaleY="1101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D900A8-613A-8945-A90D-FA586FD7AFBF}" type="pres">
      <dgm:prSet presAssocID="{B4E2682D-73BC-C341-9784-B63535720312}" presName="Name9" presStyleLbl="parChTrans1D2" presStyleIdx="1" presStyleCnt="4"/>
      <dgm:spPr/>
      <dgm:t>
        <a:bodyPr/>
        <a:lstStyle/>
        <a:p>
          <a:endParaRPr lang="el-GR"/>
        </a:p>
      </dgm:t>
    </dgm:pt>
    <dgm:pt modelId="{7573FD5A-0813-054B-9CB8-EF8103FC37C5}" type="pres">
      <dgm:prSet presAssocID="{B4E2682D-73BC-C341-9784-B63535720312}" presName="connTx" presStyleLbl="parChTrans1D2" presStyleIdx="1" presStyleCnt="4"/>
      <dgm:spPr/>
      <dgm:t>
        <a:bodyPr/>
        <a:lstStyle/>
        <a:p>
          <a:endParaRPr lang="el-GR"/>
        </a:p>
      </dgm:t>
    </dgm:pt>
    <dgm:pt modelId="{A3A486EF-0AC6-3B45-8871-F03177D8890C}" type="pres">
      <dgm:prSet presAssocID="{89B351AB-0248-034C-9405-1E7279FD3400}" presName="node" presStyleLbl="node1" presStyleIdx="1" presStyleCnt="4" custScaleX="127302" custScaleY="121617" custRadScaleRad="112396" custRadScaleInc="39708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27E755F-2436-5345-9CA3-30E42D8E3925}" type="pres">
      <dgm:prSet presAssocID="{C04CD36E-EF0E-5249-B267-F0BE7C0FC92C}" presName="Name9" presStyleLbl="parChTrans1D2" presStyleIdx="2" presStyleCnt="4"/>
      <dgm:spPr/>
      <dgm:t>
        <a:bodyPr/>
        <a:lstStyle/>
        <a:p>
          <a:endParaRPr lang="el-GR"/>
        </a:p>
      </dgm:t>
    </dgm:pt>
    <dgm:pt modelId="{5E9535BC-694E-7745-93DC-FF9FAD848004}" type="pres">
      <dgm:prSet presAssocID="{C04CD36E-EF0E-5249-B267-F0BE7C0FC92C}" presName="connTx" presStyleLbl="parChTrans1D2" presStyleIdx="2" presStyleCnt="4"/>
      <dgm:spPr/>
      <dgm:t>
        <a:bodyPr/>
        <a:lstStyle/>
        <a:p>
          <a:endParaRPr lang="el-GR"/>
        </a:p>
      </dgm:t>
    </dgm:pt>
    <dgm:pt modelId="{873ACC65-43F2-1047-919E-C2140E669A49}" type="pres">
      <dgm:prSet presAssocID="{56ECD569-4ECD-354A-BE92-08A995B6A5E7}" presName="node" presStyleLbl="node1" presStyleIdx="2" presStyleCnt="4" custScaleX="121260" custScaleY="1237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1DBCCB-E705-144E-99DE-366156E543EB}" type="pres">
      <dgm:prSet presAssocID="{1B493FE9-8715-2443-84F5-2E87142383E8}" presName="Name9" presStyleLbl="parChTrans1D2" presStyleIdx="3" presStyleCnt="4"/>
      <dgm:spPr/>
      <dgm:t>
        <a:bodyPr/>
        <a:lstStyle/>
        <a:p>
          <a:endParaRPr lang="el-GR"/>
        </a:p>
      </dgm:t>
    </dgm:pt>
    <dgm:pt modelId="{2421FCAA-B06B-CF43-B180-DCC64AAE9938}" type="pres">
      <dgm:prSet presAssocID="{1B493FE9-8715-2443-84F5-2E87142383E8}" presName="connTx" presStyleLbl="parChTrans1D2" presStyleIdx="3" presStyleCnt="4"/>
      <dgm:spPr/>
      <dgm:t>
        <a:bodyPr/>
        <a:lstStyle/>
        <a:p>
          <a:endParaRPr lang="el-GR"/>
        </a:p>
      </dgm:t>
    </dgm:pt>
    <dgm:pt modelId="{F34196CF-A367-2B45-BB63-AC612A45E823}" type="pres">
      <dgm:prSet presAssocID="{779A22E8-1395-8647-B2C1-8A87BCAA6E36}" presName="node" presStyleLbl="node1" presStyleIdx="3" presStyleCnt="4" custScaleX="133847" custScaleY="122113" custRadScaleRad="120861" custRadScaleInc="3987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88B0359-6FA8-5A4F-83FE-4CF17B0783BF}" type="presOf" srcId="{1B493FE9-8715-2443-84F5-2E87142383E8}" destId="{2E1DBCCB-E705-144E-99DE-366156E543EB}" srcOrd="0" destOrd="0" presId="urn:microsoft.com/office/officeart/2005/8/layout/radial1"/>
    <dgm:cxn modelId="{E2EFA663-3692-8344-BED4-2F9777998104}" srcId="{9F1877F9-8FE7-7948-A381-9963AE08CD3F}" destId="{C9193B95-5B25-1E43-A9E7-03AB99DB8FF0}" srcOrd="0" destOrd="0" parTransId="{5FDFC6D2-0F92-B141-9824-6B8AA143643E}" sibTransId="{2DD58786-57E3-174B-9453-7BFAF709D575}"/>
    <dgm:cxn modelId="{2223E941-C37D-A140-82EA-E5D5523C44ED}" type="presOf" srcId="{C9193B95-5B25-1E43-A9E7-03AB99DB8FF0}" destId="{843AA47F-3A33-F741-A8A2-FC3F9FC56136}" srcOrd="0" destOrd="0" presId="urn:microsoft.com/office/officeart/2005/8/layout/radial1"/>
    <dgm:cxn modelId="{4E8005AD-8987-9845-B868-2E6BEC6B48F2}" type="presOf" srcId="{7218016A-0BBF-9B40-8983-6AB843A62CDC}" destId="{D959BB32-4912-2B4C-B441-F1F97BE1E08C}" srcOrd="0" destOrd="0" presId="urn:microsoft.com/office/officeart/2005/8/layout/radial1"/>
    <dgm:cxn modelId="{53EF2F38-CE7E-384B-A4C8-210B102417AB}" type="presOf" srcId="{5FDFC6D2-0F92-B141-9824-6B8AA143643E}" destId="{CE2337A9-5464-414D-BD0D-02CD943A6A82}" srcOrd="1" destOrd="0" presId="urn:microsoft.com/office/officeart/2005/8/layout/radial1"/>
    <dgm:cxn modelId="{9CC23DD7-6C6A-D045-816B-CB586B5043BB}" type="presOf" srcId="{56ECD569-4ECD-354A-BE92-08A995B6A5E7}" destId="{873ACC65-43F2-1047-919E-C2140E669A49}" srcOrd="0" destOrd="0" presId="urn:microsoft.com/office/officeart/2005/8/layout/radial1"/>
    <dgm:cxn modelId="{486213B6-5346-0C42-8AE3-34C1F2B9F440}" type="presOf" srcId="{779A22E8-1395-8647-B2C1-8A87BCAA6E36}" destId="{F34196CF-A367-2B45-BB63-AC612A45E823}" srcOrd="0" destOrd="0" presId="urn:microsoft.com/office/officeart/2005/8/layout/radial1"/>
    <dgm:cxn modelId="{EE262A8B-4CA4-5843-AE44-AA00D088CFA1}" type="presOf" srcId="{B4E2682D-73BC-C341-9784-B63535720312}" destId="{34D900A8-613A-8945-A90D-FA586FD7AFBF}" srcOrd="0" destOrd="0" presId="urn:microsoft.com/office/officeart/2005/8/layout/radial1"/>
    <dgm:cxn modelId="{D9D5CD2D-AF17-3E48-A6CC-FC613C122A6B}" srcId="{7218016A-0BBF-9B40-8983-6AB843A62CDC}" destId="{9F1877F9-8FE7-7948-A381-9963AE08CD3F}" srcOrd="0" destOrd="0" parTransId="{5041686B-44D0-FD4B-9C1C-6FB58B10E14B}" sibTransId="{18A0A5AE-B44D-6742-A1D8-5A4CC37D8D45}"/>
    <dgm:cxn modelId="{4FBA4955-906D-904E-8214-D1659470F722}" srcId="{9F1877F9-8FE7-7948-A381-9963AE08CD3F}" destId="{779A22E8-1395-8647-B2C1-8A87BCAA6E36}" srcOrd="3" destOrd="0" parTransId="{1B493FE9-8715-2443-84F5-2E87142383E8}" sibTransId="{D74EB62B-2595-9140-9F1F-9075603B2FF2}"/>
    <dgm:cxn modelId="{522A57C2-25DE-EE4B-95A1-98951AD04D2B}" type="presOf" srcId="{C04CD36E-EF0E-5249-B267-F0BE7C0FC92C}" destId="{5E9535BC-694E-7745-93DC-FF9FAD848004}" srcOrd="1" destOrd="0" presId="urn:microsoft.com/office/officeart/2005/8/layout/radial1"/>
    <dgm:cxn modelId="{6BC11F12-CBC0-D14D-99A6-A49F83F76488}" type="presOf" srcId="{1B493FE9-8715-2443-84F5-2E87142383E8}" destId="{2421FCAA-B06B-CF43-B180-DCC64AAE9938}" srcOrd="1" destOrd="0" presId="urn:microsoft.com/office/officeart/2005/8/layout/radial1"/>
    <dgm:cxn modelId="{B3803E8F-DEBC-AB4D-AF2C-8096DC47F841}" srcId="{9F1877F9-8FE7-7948-A381-9963AE08CD3F}" destId="{56ECD569-4ECD-354A-BE92-08A995B6A5E7}" srcOrd="2" destOrd="0" parTransId="{C04CD36E-EF0E-5249-B267-F0BE7C0FC92C}" sibTransId="{C2359340-4D79-BB47-8877-D1B59A389CB9}"/>
    <dgm:cxn modelId="{E36247EC-E730-354F-A92F-A5F146E0C522}" type="presOf" srcId="{9F1877F9-8FE7-7948-A381-9963AE08CD3F}" destId="{42564634-87AE-9140-90A0-78C1F49A24F9}" srcOrd="0" destOrd="0" presId="urn:microsoft.com/office/officeart/2005/8/layout/radial1"/>
    <dgm:cxn modelId="{42842FE4-CA01-8149-B26A-4A6E6102A09F}" type="presOf" srcId="{5FDFC6D2-0F92-B141-9824-6B8AA143643E}" destId="{8B6E70CE-446F-4747-AF22-07BEEB2CFBAB}" srcOrd="0" destOrd="0" presId="urn:microsoft.com/office/officeart/2005/8/layout/radial1"/>
    <dgm:cxn modelId="{1FCC479D-38E1-974C-AD3A-417E87F47E27}" srcId="{9F1877F9-8FE7-7948-A381-9963AE08CD3F}" destId="{89B351AB-0248-034C-9405-1E7279FD3400}" srcOrd="1" destOrd="0" parTransId="{B4E2682D-73BC-C341-9784-B63535720312}" sibTransId="{ED4C629F-D60F-5646-9DE7-D6DB421C1AC6}"/>
    <dgm:cxn modelId="{76A2BD6B-E39A-4840-8380-14E80A8D4698}" type="presOf" srcId="{89B351AB-0248-034C-9405-1E7279FD3400}" destId="{A3A486EF-0AC6-3B45-8871-F03177D8890C}" srcOrd="0" destOrd="0" presId="urn:microsoft.com/office/officeart/2005/8/layout/radial1"/>
    <dgm:cxn modelId="{161223C9-6DB2-A242-A780-DD3F3FA51AFA}" type="presOf" srcId="{B4E2682D-73BC-C341-9784-B63535720312}" destId="{7573FD5A-0813-054B-9CB8-EF8103FC37C5}" srcOrd="1" destOrd="0" presId="urn:microsoft.com/office/officeart/2005/8/layout/radial1"/>
    <dgm:cxn modelId="{85AC9E28-4E4C-B043-B437-3B55ED05787E}" type="presOf" srcId="{C04CD36E-EF0E-5249-B267-F0BE7C0FC92C}" destId="{827E755F-2436-5345-9CA3-30E42D8E3925}" srcOrd="0" destOrd="0" presId="urn:microsoft.com/office/officeart/2005/8/layout/radial1"/>
    <dgm:cxn modelId="{88AAD90A-9562-6344-970D-A7DCFEB54422}" type="presParOf" srcId="{D959BB32-4912-2B4C-B441-F1F97BE1E08C}" destId="{42564634-87AE-9140-90A0-78C1F49A24F9}" srcOrd="0" destOrd="0" presId="urn:microsoft.com/office/officeart/2005/8/layout/radial1"/>
    <dgm:cxn modelId="{1F3A0D6F-6EF9-D64B-8F60-8EA146C61D58}" type="presParOf" srcId="{D959BB32-4912-2B4C-B441-F1F97BE1E08C}" destId="{8B6E70CE-446F-4747-AF22-07BEEB2CFBAB}" srcOrd="1" destOrd="0" presId="urn:microsoft.com/office/officeart/2005/8/layout/radial1"/>
    <dgm:cxn modelId="{1546CAAC-8C42-1E44-9E3A-2DC017160F65}" type="presParOf" srcId="{8B6E70CE-446F-4747-AF22-07BEEB2CFBAB}" destId="{CE2337A9-5464-414D-BD0D-02CD943A6A82}" srcOrd="0" destOrd="0" presId="urn:microsoft.com/office/officeart/2005/8/layout/radial1"/>
    <dgm:cxn modelId="{40D47B19-5E72-F646-9F16-1B88FCEE296C}" type="presParOf" srcId="{D959BB32-4912-2B4C-B441-F1F97BE1E08C}" destId="{843AA47F-3A33-F741-A8A2-FC3F9FC56136}" srcOrd="2" destOrd="0" presId="urn:microsoft.com/office/officeart/2005/8/layout/radial1"/>
    <dgm:cxn modelId="{FA1ECBD9-FD0C-BE46-88AB-455F32C40D6D}" type="presParOf" srcId="{D959BB32-4912-2B4C-B441-F1F97BE1E08C}" destId="{34D900A8-613A-8945-A90D-FA586FD7AFBF}" srcOrd="3" destOrd="0" presId="urn:microsoft.com/office/officeart/2005/8/layout/radial1"/>
    <dgm:cxn modelId="{57293370-C5E4-1A4A-9C6E-92079B213F22}" type="presParOf" srcId="{34D900A8-613A-8945-A90D-FA586FD7AFBF}" destId="{7573FD5A-0813-054B-9CB8-EF8103FC37C5}" srcOrd="0" destOrd="0" presId="urn:microsoft.com/office/officeart/2005/8/layout/radial1"/>
    <dgm:cxn modelId="{F11A830F-CBE2-1644-B4AD-D481DB2750DE}" type="presParOf" srcId="{D959BB32-4912-2B4C-B441-F1F97BE1E08C}" destId="{A3A486EF-0AC6-3B45-8871-F03177D8890C}" srcOrd="4" destOrd="0" presId="urn:microsoft.com/office/officeart/2005/8/layout/radial1"/>
    <dgm:cxn modelId="{B24A169E-79EF-0A41-BC99-E8863E146A81}" type="presParOf" srcId="{D959BB32-4912-2B4C-B441-F1F97BE1E08C}" destId="{827E755F-2436-5345-9CA3-30E42D8E3925}" srcOrd="5" destOrd="0" presId="urn:microsoft.com/office/officeart/2005/8/layout/radial1"/>
    <dgm:cxn modelId="{B10B3FF7-22F0-AA4E-B761-BEF1A779557C}" type="presParOf" srcId="{827E755F-2436-5345-9CA3-30E42D8E3925}" destId="{5E9535BC-694E-7745-93DC-FF9FAD848004}" srcOrd="0" destOrd="0" presId="urn:microsoft.com/office/officeart/2005/8/layout/radial1"/>
    <dgm:cxn modelId="{ABEA15AB-B732-824D-A49B-EA2A409E373B}" type="presParOf" srcId="{D959BB32-4912-2B4C-B441-F1F97BE1E08C}" destId="{873ACC65-43F2-1047-919E-C2140E669A49}" srcOrd="6" destOrd="0" presId="urn:microsoft.com/office/officeart/2005/8/layout/radial1"/>
    <dgm:cxn modelId="{E57755D8-00D6-E943-B951-566D4AAC4B4A}" type="presParOf" srcId="{D959BB32-4912-2B4C-B441-F1F97BE1E08C}" destId="{2E1DBCCB-E705-144E-99DE-366156E543EB}" srcOrd="7" destOrd="0" presId="urn:microsoft.com/office/officeart/2005/8/layout/radial1"/>
    <dgm:cxn modelId="{B7741527-D61B-0D45-BD7F-5A422FD7E38F}" type="presParOf" srcId="{2E1DBCCB-E705-144E-99DE-366156E543EB}" destId="{2421FCAA-B06B-CF43-B180-DCC64AAE9938}" srcOrd="0" destOrd="0" presId="urn:microsoft.com/office/officeart/2005/8/layout/radial1"/>
    <dgm:cxn modelId="{AA98CBCC-8827-D842-AC4D-5E1856D66933}" type="presParOf" srcId="{D959BB32-4912-2B4C-B441-F1F97BE1E08C}" destId="{F34196CF-A367-2B45-BB63-AC612A45E82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06C278-7024-40CE-BD0C-F47C8E8FD4A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09735AF-83B3-4D89-9980-97EDBF452EBF}">
      <dgm:prSet phldrT="[Κείμενο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l-GR" dirty="0"/>
            <a:t>Μη </a:t>
          </a:r>
          <a:r>
            <a:rPr lang="el-GR" dirty="0" err="1"/>
            <a:t>σπειραματικής</a:t>
          </a:r>
          <a:endParaRPr lang="el-GR" dirty="0"/>
        </a:p>
      </dgm:t>
    </dgm:pt>
    <dgm:pt modelId="{B37C3AB5-F5A0-4B62-80D1-4DD6DA73022B}" type="parTrans" cxnId="{21167953-D203-413A-9735-BBB37DC8111A}">
      <dgm:prSet/>
      <dgm:spPr/>
      <dgm:t>
        <a:bodyPr/>
        <a:lstStyle/>
        <a:p>
          <a:endParaRPr lang="el-GR"/>
        </a:p>
      </dgm:t>
    </dgm:pt>
    <dgm:pt modelId="{93A0C62A-91BC-4D68-9ECF-0801EC0D6F95}" type="sibTrans" cxnId="{21167953-D203-413A-9735-BBB37DC8111A}">
      <dgm:prSet/>
      <dgm:spPr/>
      <dgm:t>
        <a:bodyPr/>
        <a:lstStyle/>
        <a:p>
          <a:endParaRPr lang="el-GR"/>
        </a:p>
      </dgm:t>
    </dgm:pt>
    <dgm:pt modelId="{59D202C4-4F02-4478-8E3D-5154F7C73303}">
      <dgm:prSet phldrT="[Κείμενο]"/>
      <dgm:spPr/>
      <dgm:t>
        <a:bodyPr/>
        <a:lstStyle/>
        <a:p>
          <a:r>
            <a:rPr lang="el-GR" dirty="0"/>
            <a:t>Ομαλής περιφέρειας</a:t>
          </a:r>
        </a:p>
      </dgm:t>
    </dgm:pt>
    <dgm:pt modelId="{254EBEBC-2DCE-48F7-BBAA-315686D86760}" type="parTrans" cxnId="{0FCDFC32-7D92-47F6-9912-E92F60C01356}">
      <dgm:prSet/>
      <dgm:spPr/>
      <dgm:t>
        <a:bodyPr/>
        <a:lstStyle/>
        <a:p>
          <a:endParaRPr lang="el-GR"/>
        </a:p>
      </dgm:t>
    </dgm:pt>
    <dgm:pt modelId="{83FC1906-36A6-4DDB-9014-D80AED3CBC6A}" type="sibTrans" cxnId="{0FCDFC32-7D92-47F6-9912-E92F60C01356}">
      <dgm:prSet/>
      <dgm:spPr/>
      <dgm:t>
        <a:bodyPr/>
        <a:lstStyle/>
        <a:p>
          <a:endParaRPr lang="el-GR"/>
        </a:p>
      </dgm:t>
    </dgm:pt>
    <dgm:pt modelId="{7B92C392-67CC-48CC-AE97-CF508A8342C1}">
      <dgm:prSet phldrT="[Κείμενο]" phldr="1"/>
      <dgm:spPr>
        <a:blipFill rotWithShape="0">
          <a:blip xmlns:r="http://schemas.openxmlformats.org/officeDocument/2006/relationships" r:embed="rId1"/>
          <a:srcRect/>
          <a:stretch>
            <a:fillRect t="-8000" b="-8000"/>
          </a:stretch>
        </a:blipFill>
      </dgm:spPr>
      <dgm:t>
        <a:bodyPr/>
        <a:lstStyle/>
        <a:p>
          <a:endParaRPr lang="el-GR" dirty="0"/>
        </a:p>
      </dgm:t>
    </dgm:pt>
    <dgm:pt modelId="{082811CA-D7C3-487D-BA55-F001499B75BE}" type="parTrans" cxnId="{21F694F3-BA07-4474-B2E9-1AA27CDF849C}">
      <dgm:prSet/>
      <dgm:spPr/>
      <dgm:t>
        <a:bodyPr/>
        <a:lstStyle/>
        <a:p>
          <a:endParaRPr lang="el-GR"/>
        </a:p>
      </dgm:t>
    </dgm:pt>
    <dgm:pt modelId="{44D487F1-466A-479C-8D64-689FF0D3A0C9}" type="sibTrans" cxnId="{21F694F3-BA07-4474-B2E9-1AA27CDF849C}">
      <dgm:prSet/>
      <dgm:spPr/>
      <dgm:t>
        <a:bodyPr/>
        <a:lstStyle/>
        <a:p>
          <a:endParaRPr lang="el-GR"/>
        </a:p>
      </dgm:t>
    </dgm:pt>
    <dgm:pt modelId="{9E25477A-1E79-4424-8B99-A8A338A58BFA}">
      <dgm:prSet phldrT="[Κείμενο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dirty="0" err="1"/>
            <a:t>Σπειραματικής</a:t>
          </a:r>
          <a:r>
            <a:rPr lang="el-GR" dirty="0"/>
            <a:t> προέλευσης</a:t>
          </a:r>
        </a:p>
      </dgm:t>
    </dgm:pt>
    <dgm:pt modelId="{9DD68CA3-B57E-49A9-8D77-15D8FDB36999}" type="parTrans" cxnId="{1900D5DA-ADE6-4FBA-9971-44E8A4F2A5DA}">
      <dgm:prSet/>
      <dgm:spPr/>
      <dgm:t>
        <a:bodyPr/>
        <a:lstStyle/>
        <a:p>
          <a:endParaRPr lang="el-GR"/>
        </a:p>
      </dgm:t>
    </dgm:pt>
    <dgm:pt modelId="{0F0EDD8C-6C49-4319-8851-EB6EF47B900E}" type="sibTrans" cxnId="{1900D5DA-ADE6-4FBA-9971-44E8A4F2A5DA}">
      <dgm:prSet/>
      <dgm:spPr/>
      <dgm:t>
        <a:bodyPr/>
        <a:lstStyle/>
        <a:p>
          <a:endParaRPr lang="el-GR"/>
        </a:p>
      </dgm:t>
    </dgm:pt>
    <dgm:pt modelId="{5A3E1560-986A-4F11-AA11-D8DD6BD61A20}">
      <dgm:prSet phldrT="[Κείμενο]"/>
      <dgm:spPr/>
      <dgm:t>
        <a:bodyPr/>
        <a:lstStyle/>
        <a:p>
          <a:r>
            <a:rPr lang="el-GR" dirty="0"/>
            <a:t>&gt;75% δύσμορφα, &gt;5% </a:t>
          </a:r>
          <a:r>
            <a:rPr lang="el-GR" dirty="0" err="1"/>
            <a:t>ακανθοκύτταρα</a:t>
          </a:r>
          <a:endParaRPr lang="el-GR" dirty="0"/>
        </a:p>
      </dgm:t>
    </dgm:pt>
    <dgm:pt modelId="{FE26CE5D-27D6-4590-A918-DFB6EADF8010}" type="parTrans" cxnId="{16D722A0-1BEA-4E4A-8179-86F1259B9EBE}">
      <dgm:prSet/>
      <dgm:spPr/>
      <dgm:t>
        <a:bodyPr/>
        <a:lstStyle/>
        <a:p>
          <a:endParaRPr lang="el-GR"/>
        </a:p>
      </dgm:t>
    </dgm:pt>
    <dgm:pt modelId="{14DE15BC-1217-4BC5-9A6A-CDDBB228B3F6}" type="sibTrans" cxnId="{16D722A0-1BEA-4E4A-8179-86F1259B9EBE}">
      <dgm:prSet/>
      <dgm:spPr/>
      <dgm:t>
        <a:bodyPr/>
        <a:lstStyle/>
        <a:p>
          <a:endParaRPr lang="el-GR"/>
        </a:p>
      </dgm:t>
    </dgm:pt>
    <dgm:pt modelId="{843B8136-C5DD-4EA9-835D-BD294101D3DD}">
      <dgm:prSet phldrT="[Κείμενο]" phldr="1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731F7DCA-062B-407F-B909-4251C8A79B77}" type="parTrans" cxnId="{F02B1B9F-5376-4CE0-AE2D-0BC77809F0FA}">
      <dgm:prSet/>
      <dgm:spPr/>
      <dgm:t>
        <a:bodyPr/>
        <a:lstStyle/>
        <a:p>
          <a:endParaRPr lang="el-GR"/>
        </a:p>
      </dgm:t>
    </dgm:pt>
    <dgm:pt modelId="{E4D8FF81-CB68-4313-B97F-7CC2106D9406}" type="sibTrans" cxnId="{F02B1B9F-5376-4CE0-AE2D-0BC77809F0FA}">
      <dgm:prSet/>
      <dgm:spPr/>
      <dgm:t>
        <a:bodyPr/>
        <a:lstStyle/>
        <a:p>
          <a:endParaRPr lang="el-GR"/>
        </a:p>
      </dgm:t>
    </dgm:pt>
    <dgm:pt modelId="{297A254C-DFDB-4659-A610-0C39B0131153}">
      <dgm:prSet custT="1"/>
      <dgm:spPr/>
      <dgm:t>
        <a:bodyPr/>
        <a:lstStyle/>
        <a:p>
          <a:r>
            <a:rPr lang="el-GR" sz="1000" dirty="0"/>
            <a:t>Λοιμώξεις ουροποιητικού, τραυματισμοί,  κακοήθειες, λίθοι, </a:t>
          </a:r>
          <a:r>
            <a:rPr lang="el-GR" sz="1000" dirty="0" err="1"/>
            <a:t>νεφροτοξίνες</a:t>
          </a:r>
          <a:r>
            <a:rPr lang="el-GR" sz="1000" dirty="0"/>
            <a:t>, </a:t>
          </a:r>
          <a:r>
            <a:rPr lang="el-GR" sz="1000" dirty="0" err="1"/>
            <a:t>κύστεις</a:t>
          </a:r>
          <a:r>
            <a:rPr lang="el-GR" sz="1000" dirty="0"/>
            <a:t> νεφρού, άσκηση</a:t>
          </a:r>
        </a:p>
      </dgm:t>
    </dgm:pt>
    <dgm:pt modelId="{9BE4DD9D-9DCE-40AB-9B66-B58FF42D3A6C}" type="parTrans" cxnId="{8ADA8689-9EE1-4581-B663-B83D71AD7FD3}">
      <dgm:prSet/>
      <dgm:spPr/>
      <dgm:t>
        <a:bodyPr/>
        <a:lstStyle/>
        <a:p>
          <a:endParaRPr lang="el-GR"/>
        </a:p>
      </dgm:t>
    </dgm:pt>
    <dgm:pt modelId="{16F20993-B76A-4771-B2EA-E4DEF56A3F1B}" type="sibTrans" cxnId="{8ADA8689-9EE1-4581-B663-B83D71AD7FD3}">
      <dgm:prSet/>
      <dgm:spPr/>
      <dgm:t>
        <a:bodyPr/>
        <a:lstStyle/>
        <a:p>
          <a:endParaRPr lang="el-GR"/>
        </a:p>
      </dgm:t>
    </dgm:pt>
    <dgm:pt modelId="{8E4C39E8-92C2-4842-A930-0A50216976F3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sz="1000" b="1" dirty="0">
              <a:solidFill>
                <a:srgbClr val="FF0000"/>
              </a:solidFill>
            </a:rPr>
            <a:t>IgA </a:t>
          </a:r>
          <a:r>
            <a:rPr lang="el-GR" sz="1000" b="1" dirty="0">
              <a:solidFill>
                <a:srgbClr val="FF0000"/>
              </a:solidFill>
            </a:rPr>
            <a:t>νεφροπάθεια, Νόσος λεπτής βασικής μεμβράνης, ΣΕΛ, </a:t>
          </a:r>
          <a:r>
            <a:rPr lang="el-GR" sz="1000" b="1" dirty="0" err="1">
              <a:solidFill>
                <a:srgbClr val="FF0000"/>
              </a:solidFill>
            </a:rPr>
            <a:t>Μεμβρανουπερπλαστική</a:t>
          </a:r>
          <a:r>
            <a:rPr lang="el-GR" sz="1000" b="1" dirty="0">
              <a:solidFill>
                <a:srgbClr val="FF0000"/>
              </a:solidFill>
            </a:rPr>
            <a:t> ΣΝ, αγγειίτιδα, </a:t>
          </a:r>
          <a:r>
            <a:rPr lang="el-GR" sz="1000" b="1" dirty="0" err="1">
              <a:solidFill>
                <a:srgbClr val="FF0000"/>
              </a:solidFill>
            </a:rPr>
            <a:t>μεταλοιμώδεις</a:t>
          </a:r>
          <a:r>
            <a:rPr lang="el-GR" sz="1000" b="1" dirty="0">
              <a:solidFill>
                <a:srgbClr val="FF0000"/>
              </a:solidFill>
            </a:rPr>
            <a:t> ΣΝ </a:t>
          </a:r>
          <a:r>
            <a:rPr lang="el-GR" sz="1000" b="1" dirty="0" err="1">
              <a:solidFill>
                <a:srgbClr val="FF0000"/>
              </a:solidFill>
            </a:rPr>
            <a:t>κ.α</a:t>
          </a:r>
          <a:endParaRPr lang="el-GR" sz="1000" b="1" dirty="0">
            <a:solidFill>
              <a:srgbClr val="FF0000"/>
            </a:solidFill>
          </a:endParaRPr>
        </a:p>
      </dgm:t>
    </dgm:pt>
    <dgm:pt modelId="{F4A6DF2B-6405-4FA5-B5DF-052E4408DE4F}" type="parTrans" cxnId="{3803C91F-5055-4473-AC8E-CA3082B714CC}">
      <dgm:prSet/>
      <dgm:spPr/>
      <dgm:t>
        <a:bodyPr/>
        <a:lstStyle/>
        <a:p>
          <a:endParaRPr lang="el-GR"/>
        </a:p>
      </dgm:t>
    </dgm:pt>
    <dgm:pt modelId="{CFAB04CF-C10D-432C-AD32-A2ECC830A5C3}" type="sibTrans" cxnId="{3803C91F-5055-4473-AC8E-CA3082B714CC}">
      <dgm:prSet/>
      <dgm:spPr/>
      <dgm:t>
        <a:bodyPr/>
        <a:lstStyle/>
        <a:p>
          <a:endParaRPr lang="el-GR"/>
        </a:p>
      </dgm:t>
    </dgm:pt>
    <dgm:pt modelId="{9CF98AC0-CB30-4862-BCCE-04F991B7CDAD}" type="pres">
      <dgm:prSet presAssocID="{1D06C278-7024-40CE-BD0C-F47C8E8FD4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C41C1D0-E527-47B3-A9EE-1C88779EF6C4}" type="pres">
      <dgm:prSet presAssocID="{809735AF-83B3-4D89-9980-97EDBF452EBF}" presName="root" presStyleCnt="0"/>
      <dgm:spPr/>
    </dgm:pt>
    <dgm:pt modelId="{85F58C82-B9A9-47DB-9BBC-8F42D60BAA32}" type="pres">
      <dgm:prSet presAssocID="{809735AF-83B3-4D89-9980-97EDBF452EBF}" presName="rootComposite" presStyleCnt="0"/>
      <dgm:spPr/>
    </dgm:pt>
    <dgm:pt modelId="{3B2E6C03-1EAE-459E-B227-9A5C609AC48A}" type="pres">
      <dgm:prSet presAssocID="{809735AF-83B3-4D89-9980-97EDBF452EBF}" presName="rootText" presStyleLbl="node1" presStyleIdx="0" presStyleCnt="2"/>
      <dgm:spPr/>
      <dgm:t>
        <a:bodyPr/>
        <a:lstStyle/>
        <a:p>
          <a:endParaRPr lang="el-GR"/>
        </a:p>
      </dgm:t>
    </dgm:pt>
    <dgm:pt modelId="{D64FA775-D28C-40CF-A42D-0A4085672DC2}" type="pres">
      <dgm:prSet presAssocID="{809735AF-83B3-4D89-9980-97EDBF452EBF}" presName="rootConnector" presStyleLbl="node1" presStyleIdx="0" presStyleCnt="2"/>
      <dgm:spPr/>
      <dgm:t>
        <a:bodyPr/>
        <a:lstStyle/>
        <a:p>
          <a:endParaRPr lang="el-GR"/>
        </a:p>
      </dgm:t>
    </dgm:pt>
    <dgm:pt modelId="{60852276-D9EE-47AE-9BBC-0022D703E20F}" type="pres">
      <dgm:prSet presAssocID="{809735AF-83B3-4D89-9980-97EDBF452EBF}" presName="childShape" presStyleCnt="0"/>
      <dgm:spPr/>
    </dgm:pt>
    <dgm:pt modelId="{9AED651C-522C-486B-82D6-E172CBBFF423}" type="pres">
      <dgm:prSet presAssocID="{254EBEBC-2DCE-48F7-BBAA-315686D86760}" presName="Name13" presStyleLbl="parChTrans1D2" presStyleIdx="0" presStyleCnt="6"/>
      <dgm:spPr/>
      <dgm:t>
        <a:bodyPr/>
        <a:lstStyle/>
        <a:p>
          <a:endParaRPr lang="el-GR"/>
        </a:p>
      </dgm:t>
    </dgm:pt>
    <dgm:pt modelId="{07AAA7A4-2739-4A39-A521-C01AED9B3CC7}" type="pres">
      <dgm:prSet presAssocID="{59D202C4-4F02-4478-8E3D-5154F7C73303}" presName="childText" presStyleLbl="bgAcc1" presStyleIdx="0" presStyleCnt="6" custLinFactNeighborX="-629" custLinFactNeighborY="741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88CB76-2020-445A-B054-43EB45294F5B}" type="pres">
      <dgm:prSet presAssocID="{082811CA-D7C3-487D-BA55-F001499B75BE}" presName="Name13" presStyleLbl="parChTrans1D2" presStyleIdx="1" presStyleCnt="6"/>
      <dgm:spPr/>
      <dgm:t>
        <a:bodyPr/>
        <a:lstStyle/>
        <a:p>
          <a:endParaRPr lang="el-GR"/>
        </a:p>
      </dgm:t>
    </dgm:pt>
    <dgm:pt modelId="{C71A7D5F-5324-4631-87F2-2A205F740644}" type="pres">
      <dgm:prSet presAssocID="{7B92C392-67CC-48CC-AE97-CF508A8342C1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210051-1E88-4410-AB34-E464F6158451}" type="pres">
      <dgm:prSet presAssocID="{9BE4DD9D-9DCE-40AB-9B66-B58FF42D3A6C}" presName="Name13" presStyleLbl="parChTrans1D2" presStyleIdx="2" presStyleCnt="6"/>
      <dgm:spPr/>
      <dgm:t>
        <a:bodyPr/>
        <a:lstStyle/>
        <a:p>
          <a:endParaRPr lang="el-GR"/>
        </a:p>
      </dgm:t>
    </dgm:pt>
    <dgm:pt modelId="{62BDB320-D249-450E-8212-AAC2E2699029}" type="pres">
      <dgm:prSet presAssocID="{297A254C-DFDB-4659-A610-0C39B0131153}" presName="childText" presStyleLbl="bgAcc1" presStyleIdx="2" presStyleCnt="6" custScaleX="121575" custScaleY="2034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DC8418-4D79-451F-AC80-F89C644EA596}" type="pres">
      <dgm:prSet presAssocID="{9E25477A-1E79-4424-8B99-A8A338A58BFA}" presName="root" presStyleCnt="0"/>
      <dgm:spPr/>
    </dgm:pt>
    <dgm:pt modelId="{65060CDF-EB85-414C-A207-A34AFA02EC46}" type="pres">
      <dgm:prSet presAssocID="{9E25477A-1E79-4424-8B99-A8A338A58BFA}" presName="rootComposite" presStyleCnt="0"/>
      <dgm:spPr/>
    </dgm:pt>
    <dgm:pt modelId="{9247B8A0-0DD2-4C3B-B84F-D77BA7DE1860}" type="pres">
      <dgm:prSet presAssocID="{9E25477A-1E79-4424-8B99-A8A338A58BFA}" presName="rootText" presStyleLbl="node1" presStyleIdx="1" presStyleCnt="2"/>
      <dgm:spPr/>
      <dgm:t>
        <a:bodyPr/>
        <a:lstStyle/>
        <a:p>
          <a:endParaRPr lang="el-GR"/>
        </a:p>
      </dgm:t>
    </dgm:pt>
    <dgm:pt modelId="{CB931519-EB24-4338-9353-20E0B3278D79}" type="pres">
      <dgm:prSet presAssocID="{9E25477A-1E79-4424-8B99-A8A338A58BFA}" presName="rootConnector" presStyleLbl="node1" presStyleIdx="1" presStyleCnt="2"/>
      <dgm:spPr/>
      <dgm:t>
        <a:bodyPr/>
        <a:lstStyle/>
        <a:p>
          <a:endParaRPr lang="el-GR"/>
        </a:p>
      </dgm:t>
    </dgm:pt>
    <dgm:pt modelId="{348ABDDB-7E19-41EA-B31B-5B9C8881D7B2}" type="pres">
      <dgm:prSet presAssocID="{9E25477A-1E79-4424-8B99-A8A338A58BFA}" presName="childShape" presStyleCnt="0"/>
      <dgm:spPr/>
    </dgm:pt>
    <dgm:pt modelId="{3F4042D7-DB90-4396-8BDD-12B2E3E67309}" type="pres">
      <dgm:prSet presAssocID="{FE26CE5D-27D6-4590-A918-DFB6EADF8010}" presName="Name13" presStyleLbl="parChTrans1D2" presStyleIdx="3" presStyleCnt="6"/>
      <dgm:spPr/>
      <dgm:t>
        <a:bodyPr/>
        <a:lstStyle/>
        <a:p>
          <a:endParaRPr lang="el-GR"/>
        </a:p>
      </dgm:t>
    </dgm:pt>
    <dgm:pt modelId="{988766B3-8155-49CC-94B7-156A84643DA8}" type="pres">
      <dgm:prSet presAssocID="{5A3E1560-986A-4F11-AA11-D8DD6BD61A2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97CFB2-CB62-498D-A92F-B799A6F67913}" type="pres">
      <dgm:prSet presAssocID="{731F7DCA-062B-407F-B909-4251C8A79B77}" presName="Name13" presStyleLbl="parChTrans1D2" presStyleIdx="4" presStyleCnt="6"/>
      <dgm:spPr/>
      <dgm:t>
        <a:bodyPr/>
        <a:lstStyle/>
        <a:p>
          <a:endParaRPr lang="el-GR"/>
        </a:p>
      </dgm:t>
    </dgm:pt>
    <dgm:pt modelId="{CF00284A-60C0-4720-89B7-BBB4E4BB9558}" type="pres">
      <dgm:prSet presAssocID="{843B8136-C5DD-4EA9-835D-BD294101D3DD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FFD4EE-388B-444F-860C-76C53A88C566}" type="pres">
      <dgm:prSet presAssocID="{F4A6DF2B-6405-4FA5-B5DF-052E4408DE4F}" presName="Name13" presStyleLbl="parChTrans1D2" presStyleIdx="5" presStyleCnt="6"/>
      <dgm:spPr/>
      <dgm:t>
        <a:bodyPr/>
        <a:lstStyle/>
        <a:p>
          <a:endParaRPr lang="el-GR"/>
        </a:p>
      </dgm:t>
    </dgm:pt>
    <dgm:pt modelId="{11484F88-6D7E-4885-A8AD-ACBEC66CADDC}" type="pres">
      <dgm:prSet presAssocID="{8E4C39E8-92C2-4842-A930-0A50216976F3}" presName="childText" presStyleLbl="bgAcc1" presStyleIdx="5" presStyleCnt="6" custScaleX="156613" custScaleY="19388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0F8E067-FD32-43EB-B511-5C9983DC520B}" type="presOf" srcId="{59D202C4-4F02-4478-8E3D-5154F7C73303}" destId="{07AAA7A4-2739-4A39-A521-C01AED9B3CC7}" srcOrd="0" destOrd="0" presId="urn:microsoft.com/office/officeart/2005/8/layout/hierarchy3"/>
    <dgm:cxn modelId="{0FCDFC32-7D92-47F6-9912-E92F60C01356}" srcId="{809735AF-83B3-4D89-9980-97EDBF452EBF}" destId="{59D202C4-4F02-4478-8E3D-5154F7C73303}" srcOrd="0" destOrd="0" parTransId="{254EBEBC-2DCE-48F7-BBAA-315686D86760}" sibTransId="{83FC1906-36A6-4DDB-9014-D80AED3CBC6A}"/>
    <dgm:cxn modelId="{B1F881ED-A0EE-4FCA-BF4A-ED479A0856C5}" type="presOf" srcId="{809735AF-83B3-4D89-9980-97EDBF452EBF}" destId="{D64FA775-D28C-40CF-A42D-0A4085672DC2}" srcOrd="1" destOrd="0" presId="urn:microsoft.com/office/officeart/2005/8/layout/hierarchy3"/>
    <dgm:cxn modelId="{733A19F8-5539-4330-817F-7FD0CD215912}" type="presOf" srcId="{843B8136-C5DD-4EA9-835D-BD294101D3DD}" destId="{CF00284A-60C0-4720-89B7-BBB4E4BB9558}" srcOrd="0" destOrd="0" presId="urn:microsoft.com/office/officeart/2005/8/layout/hierarchy3"/>
    <dgm:cxn modelId="{6E94E91D-B00F-4CE3-B59D-CB6A3B0FFBEF}" type="presOf" srcId="{9E25477A-1E79-4424-8B99-A8A338A58BFA}" destId="{CB931519-EB24-4338-9353-20E0B3278D79}" srcOrd="1" destOrd="0" presId="urn:microsoft.com/office/officeart/2005/8/layout/hierarchy3"/>
    <dgm:cxn modelId="{21167953-D203-413A-9735-BBB37DC8111A}" srcId="{1D06C278-7024-40CE-BD0C-F47C8E8FD4A5}" destId="{809735AF-83B3-4D89-9980-97EDBF452EBF}" srcOrd="0" destOrd="0" parTransId="{B37C3AB5-F5A0-4B62-80D1-4DD6DA73022B}" sibTransId="{93A0C62A-91BC-4D68-9ECF-0801EC0D6F95}"/>
    <dgm:cxn modelId="{D233159F-9EDB-4961-9F11-15584FFC7DF0}" type="presOf" srcId="{9E25477A-1E79-4424-8B99-A8A338A58BFA}" destId="{9247B8A0-0DD2-4C3B-B84F-D77BA7DE1860}" srcOrd="0" destOrd="0" presId="urn:microsoft.com/office/officeart/2005/8/layout/hierarchy3"/>
    <dgm:cxn modelId="{BB821C8E-96C3-4AD9-87E1-BEF21A31FFF8}" type="presOf" srcId="{FE26CE5D-27D6-4590-A918-DFB6EADF8010}" destId="{3F4042D7-DB90-4396-8BDD-12B2E3E67309}" srcOrd="0" destOrd="0" presId="urn:microsoft.com/office/officeart/2005/8/layout/hierarchy3"/>
    <dgm:cxn modelId="{3803C91F-5055-4473-AC8E-CA3082B714CC}" srcId="{9E25477A-1E79-4424-8B99-A8A338A58BFA}" destId="{8E4C39E8-92C2-4842-A930-0A50216976F3}" srcOrd="2" destOrd="0" parTransId="{F4A6DF2B-6405-4FA5-B5DF-052E4408DE4F}" sibTransId="{CFAB04CF-C10D-432C-AD32-A2ECC830A5C3}"/>
    <dgm:cxn modelId="{066D8777-D4DF-4C88-A60B-EA9947D93D46}" type="presOf" srcId="{082811CA-D7C3-487D-BA55-F001499B75BE}" destId="{AD88CB76-2020-445A-B054-43EB45294F5B}" srcOrd="0" destOrd="0" presId="urn:microsoft.com/office/officeart/2005/8/layout/hierarchy3"/>
    <dgm:cxn modelId="{8C977398-71C6-4B07-A381-2E29690A41FE}" type="presOf" srcId="{297A254C-DFDB-4659-A610-0C39B0131153}" destId="{62BDB320-D249-450E-8212-AAC2E2699029}" srcOrd="0" destOrd="0" presId="urn:microsoft.com/office/officeart/2005/8/layout/hierarchy3"/>
    <dgm:cxn modelId="{8C741706-7923-4E56-A93A-D751DBB03AAA}" type="presOf" srcId="{5A3E1560-986A-4F11-AA11-D8DD6BD61A20}" destId="{988766B3-8155-49CC-94B7-156A84643DA8}" srcOrd="0" destOrd="0" presId="urn:microsoft.com/office/officeart/2005/8/layout/hierarchy3"/>
    <dgm:cxn modelId="{7077208D-DC0D-43A4-B25F-E8E49B0CB601}" type="presOf" srcId="{9BE4DD9D-9DCE-40AB-9B66-B58FF42D3A6C}" destId="{41210051-1E88-4410-AB34-E464F6158451}" srcOrd="0" destOrd="0" presId="urn:microsoft.com/office/officeart/2005/8/layout/hierarchy3"/>
    <dgm:cxn modelId="{2113B867-D9D8-4BC0-8BF4-7AF00C6D9579}" type="presOf" srcId="{731F7DCA-062B-407F-B909-4251C8A79B77}" destId="{4597CFB2-CB62-498D-A92F-B799A6F67913}" srcOrd="0" destOrd="0" presId="urn:microsoft.com/office/officeart/2005/8/layout/hierarchy3"/>
    <dgm:cxn modelId="{8ADA8689-9EE1-4581-B663-B83D71AD7FD3}" srcId="{809735AF-83B3-4D89-9980-97EDBF452EBF}" destId="{297A254C-DFDB-4659-A610-0C39B0131153}" srcOrd="2" destOrd="0" parTransId="{9BE4DD9D-9DCE-40AB-9B66-B58FF42D3A6C}" sibTransId="{16F20993-B76A-4771-B2EA-E4DEF56A3F1B}"/>
    <dgm:cxn modelId="{21F694F3-BA07-4474-B2E9-1AA27CDF849C}" srcId="{809735AF-83B3-4D89-9980-97EDBF452EBF}" destId="{7B92C392-67CC-48CC-AE97-CF508A8342C1}" srcOrd="1" destOrd="0" parTransId="{082811CA-D7C3-487D-BA55-F001499B75BE}" sibTransId="{44D487F1-466A-479C-8D64-689FF0D3A0C9}"/>
    <dgm:cxn modelId="{1900D5DA-ADE6-4FBA-9971-44E8A4F2A5DA}" srcId="{1D06C278-7024-40CE-BD0C-F47C8E8FD4A5}" destId="{9E25477A-1E79-4424-8B99-A8A338A58BFA}" srcOrd="1" destOrd="0" parTransId="{9DD68CA3-B57E-49A9-8D77-15D8FDB36999}" sibTransId="{0F0EDD8C-6C49-4319-8851-EB6EF47B900E}"/>
    <dgm:cxn modelId="{CA6DBAE4-600B-47EE-9C9C-E02F36F68437}" type="presOf" srcId="{1D06C278-7024-40CE-BD0C-F47C8E8FD4A5}" destId="{9CF98AC0-CB30-4862-BCCE-04F991B7CDAD}" srcOrd="0" destOrd="0" presId="urn:microsoft.com/office/officeart/2005/8/layout/hierarchy3"/>
    <dgm:cxn modelId="{F02B1B9F-5376-4CE0-AE2D-0BC77809F0FA}" srcId="{9E25477A-1E79-4424-8B99-A8A338A58BFA}" destId="{843B8136-C5DD-4EA9-835D-BD294101D3DD}" srcOrd="1" destOrd="0" parTransId="{731F7DCA-062B-407F-B909-4251C8A79B77}" sibTransId="{E4D8FF81-CB68-4313-B97F-7CC2106D9406}"/>
    <dgm:cxn modelId="{42ABFB0C-3EDE-43CB-91BD-F24ECD9EA44F}" type="presOf" srcId="{8E4C39E8-92C2-4842-A930-0A50216976F3}" destId="{11484F88-6D7E-4885-A8AD-ACBEC66CADDC}" srcOrd="0" destOrd="0" presId="urn:microsoft.com/office/officeart/2005/8/layout/hierarchy3"/>
    <dgm:cxn modelId="{899C7BC0-4968-4C36-9DF2-34DFB18114CF}" type="presOf" srcId="{F4A6DF2B-6405-4FA5-B5DF-052E4408DE4F}" destId="{E7FFD4EE-388B-444F-860C-76C53A88C566}" srcOrd="0" destOrd="0" presId="urn:microsoft.com/office/officeart/2005/8/layout/hierarchy3"/>
    <dgm:cxn modelId="{193F83CF-A325-457C-89B9-3B364CBA09C7}" type="presOf" srcId="{254EBEBC-2DCE-48F7-BBAA-315686D86760}" destId="{9AED651C-522C-486B-82D6-E172CBBFF423}" srcOrd="0" destOrd="0" presId="urn:microsoft.com/office/officeart/2005/8/layout/hierarchy3"/>
    <dgm:cxn modelId="{2EA50DD2-A63D-470A-8355-D7C7F58147D1}" type="presOf" srcId="{7B92C392-67CC-48CC-AE97-CF508A8342C1}" destId="{C71A7D5F-5324-4631-87F2-2A205F740644}" srcOrd="0" destOrd="0" presId="urn:microsoft.com/office/officeart/2005/8/layout/hierarchy3"/>
    <dgm:cxn modelId="{16D722A0-1BEA-4E4A-8179-86F1259B9EBE}" srcId="{9E25477A-1E79-4424-8B99-A8A338A58BFA}" destId="{5A3E1560-986A-4F11-AA11-D8DD6BD61A20}" srcOrd="0" destOrd="0" parTransId="{FE26CE5D-27D6-4590-A918-DFB6EADF8010}" sibTransId="{14DE15BC-1217-4BC5-9A6A-CDDBB228B3F6}"/>
    <dgm:cxn modelId="{78BEAE9B-2CE3-4B28-89F1-6ECD55BB8903}" type="presOf" srcId="{809735AF-83B3-4D89-9980-97EDBF452EBF}" destId="{3B2E6C03-1EAE-459E-B227-9A5C609AC48A}" srcOrd="0" destOrd="0" presId="urn:microsoft.com/office/officeart/2005/8/layout/hierarchy3"/>
    <dgm:cxn modelId="{0ADECE2C-2664-4201-AB22-2C39B975E750}" type="presParOf" srcId="{9CF98AC0-CB30-4862-BCCE-04F991B7CDAD}" destId="{8C41C1D0-E527-47B3-A9EE-1C88779EF6C4}" srcOrd="0" destOrd="0" presId="urn:microsoft.com/office/officeart/2005/8/layout/hierarchy3"/>
    <dgm:cxn modelId="{B4797928-ED6B-4B99-BA25-6C6F932254DD}" type="presParOf" srcId="{8C41C1D0-E527-47B3-A9EE-1C88779EF6C4}" destId="{85F58C82-B9A9-47DB-9BBC-8F42D60BAA32}" srcOrd="0" destOrd="0" presId="urn:microsoft.com/office/officeart/2005/8/layout/hierarchy3"/>
    <dgm:cxn modelId="{B9B1305D-5541-4743-A6F5-7989B028B2EB}" type="presParOf" srcId="{85F58C82-B9A9-47DB-9BBC-8F42D60BAA32}" destId="{3B2E6C03-1EAE-459E-B227-9A5C609AC48A}" srcOrd="0" destOrd="0" presId="urn:microsoft.com/office/officeart/2005/8/layout/hierarchy3"/>
    <dgm:cxn modelId="{92143872-C63A-4497-893E-379A30E892F0}" type="presParOf" srcId="{85F58C82-B9A9-47DB-9BBC-8F42D60BAA32}" destId="{D64FA775-D28C-40CF-A42D-0A4085672DC2}" srcOrd="1" destOrd="0" presId="urn:microsoft.com/office/officeart/2005/8/layout/hierarchy3"/>
    <dgm:cxn modelId="{6EB97139-61DF-47DD-BFAD-CEE33EB87C3E}" type="presParOf" srcId="{8C41C1D0-E527-47B3-A9EE-1C88779EF6C4}" destId="{60852276-D9EE-47AE-9BBC-0022D703E20F}" srcOrd="1" destOrd="0" presId="urn:microsoft.com/office/officeart/2005/8/layout/hierarchy3"/>
    <dgm:cxn modelId="{363F748A-8374-46A8-907C-7B011ADEEFE0}" type="presParOf" srcId="{60852276-D9EE-47AE-9BBC-0022D703E20F}" destId="{9AED651C-522C-486B-82D6-E172CBBFF423}" srcOrd="0" destOrd="0" presId="urn:microsoft.com/office/officeart/2005/8/layout/hierarchy3"/>
    <dgm:cxn modelId="{A08A829A-2F5C-47B8-B8D9-9AA89F4829E5}" type="presParOf" srcId="{60852276-D9EE-47AE-9BBC-0022D703E20F}" destId="{07AAA7A4-2739-4A39-A521-C01AED9B3CC7}" srcOrd="1" destOrd="0" presId="urn:microsoft.com/office/officeart/2005/8/layout/hierarchy3"/>
    <dgm:cxn modelId="{D578EB3E-E484-4F17-A5C6-CB54186F4647}" type="presParOf" srcId="{60852276-D9EE-47AE-9BBC-0022D703E20F}" destId="{AD88CB76-2020-445A-B054-43EB45294F5B}" srcOrd="2" destOrd="0" presId="urn:microsoft.com/office/officeart/2005/8/layout/hierarchy3"/>
    <dgm:cxn modelId="{08276FEB-23EA-4998-9807-8AEE7A8495F6}" type="presParOf" srcId="{60852276-D9EE-47AE-9BBC-0022D703E20F}" destId="{C71A7D5F-5324-4631-87F2-2A205F740644}" srcOrd="3" destOrd="0" presId="urn:microsoft.com/office/officeart/2005/8/layout/hierarchy3"/>
    <dgm:cxn modelId="{B49CF683-AEC8-44BF-A90A-706B8B5CB223}" type="presParOf" srcId="{60852276-D9EE-47AE-9BBC-0022D703E20F}" destId="{41210051-1E88-4410-AB34-E464F6158451}" srcOrd="4" destOrd="0" presId="urn:microsoft.com/office/officeart/2005/8/layout/hierarchy3"/>
    <dgm:cxn modelId="{A8842A48-6556-414A-A569-1D87BF0D5980}" type="presParOf" srcId="{60852276-D9EE-47AE-9BBC-0022D703E20F}" destId="{62BDB320-D249-450E-8212-AAC2E2699029}" srcOrd="5" destOrd="0" presId="urn:microsoft.com/office/officeart/2005/8/layout/hierarchy3"/>
    <dgm:cxn modelId="{3DD1E711-6456-469E-A472-F1813F5C8613}" type="presParOf" srcId="{9CF98AC0-CB30-4862-BCCE-04F991B7CDAD}" destId="{F1DC8418-4D79-451F-AC80-F89C644EA596}" srcOrd="1" destOrd="0" presId="urn:microsoft.com/office/officeart/2005/8/layout/hierarchy3"/>
    <dgm:cxn modelId="{AA2ABF8A-735B-4846-B770-16958783EDB5}" type="presParOf" srcId="{F1DC8418-4D79-451F-AC80-F89C644EA596}" destId="{65060CDF-EB85-414C-A207-A34AFA02EC46}" srcOrd="0" destOrd="0" presId="urn:microsoft.com/office/officeart/2005/8/layout/hierarchy3"/>
    <dgm:cxn modelId="{670612D5-4A64-4285-8679-7AD84988EAB6}" type="presParOf" srcId="{65060CDF-EB85-414C-A207-A34AFA02EC46}" destId="{9247B8A0-0DD2-4C3B-B84F-D77BA7DE1860}" srcOrd="0" destOrd="0" presId="urn:microsoft.com/office/officeart/2005/8/layout/hierarchy3"/>
    <dgm:cxn modelId="{3BD06735-69A3-470B-B413-83FFE5145004}" type="presParOf" srcId="{65060CDF-EB85-414C-A207-A34AFA02EC46}" destId="{CB931519-EB24-4338-9353-20E0B3278D79}" srcOrd="1" destOrd="0" presId="urn:microsoft.com/office/officeart/2005/8/layout/hierarchy3"/>
    <dgm:cxn modelId="{5C475444-DC6C-4958-918B-EDF5B6132C4A}" type="presParOf" srcId="{F1DC8418-4D79-451F-AC80-F89C644EA596}" destId="{348ABDDB-7E19-41EA-B31B-5B9C8881D7B2}" srcOrd="1" destOrd="0" presId="urn:microsoft.com/office/officeart/2005/8/layout/hierarchy3"/>
    <dgm:cxn modelId="{CFF5A004-4197-4755-9957-BDBCCD50C43A}" type="presParOf" srcId="{348ABDDB-7E19-41EA-B31B-5B9C8881D7B2}" destId="{3F4042D7-DB90-4396-8BDD-12B2E3E67309}" srcOrd="0" destOrd="0" presId="urn:microsoft.com/office/officeart/2005/8/layout/hierarchy3"/>
    <dgm:cxn modelId="{3D3BAE67-1BA2-48CB-BD3C-33674864F51B}" type="presParOf" srcId="{348ABDDB-7E19-41EA-B31B-5B9C8881D7B2}" destId="{988766B3-8155-49CC-94B7-156A84643DA8}" srcOrd="1" destOrd="0" presId="urn:microsoft.com/office/officeart/2005/8/layout/hierarchy3"/>
    <dgm:cxn modelId="{68DF2BF1-1D4F-43C4-9F7D-4EE507BB5C8F}" type="presParOf" srcId="{348ABDDB-7E19-41EA-B31B-5B9C8881D7B2}" destId="{4597CFB2-CB62-498D-A92F-B799A6F67913}" srcOrd="2" destOrd="0" presId="urn:microsoft.com/office/officeart/2005/8/layout/hierarchy3"/>
    <dgm:cxn modelId="{C3155919-88E6-4D2F-BCFF-D44677E1F4EB}" type="presParOf" srcId="{348ABDDB-7E19-41EA-B31B-5B9C8881D7B2}" destId="{CF00284A-60C0-4720-89B7-BBB4E4BB9558}" srcOrd="3" destOrd="0" presId="urn:microsoft.com/office/officeart/2005/8/layout/hierarchy3"/>
    <dgm:cxn modelId="{3C96D61E-3B3F-443C-81BF-469D94AD7556}" type="presParOf" srcId="{348ABDDB-7E19-41EA-B31B-5B9C8881D7B2}" destId="{E7FFD4EE-388B-444F-860C-76C53A88C566}" srcOrd="4" destOrd="0" presId="urn:microsoft.com/office/officeart/2005/8/layout/hierarchy3"/>
    <dgm:cxn modelId="{2B36AAF4-23A4-468E-974C-F1C61FF5F859}" type="presParOf" srcId="{348ABDDB-7E19-41EA-B31B-5B9C8881D7B2}" destId="{11484F88-6D7E-4885-A8AD-ACBEC66CADD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F54C6-11AD-4842-8DBB-54536730BC6C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ουρία</a:t>
          </a:r>
          <a:endParaRPr lang="en-US" sz="2700" kern="1200" dirty="0"/>
        </a:p>
      </dsp:txBody>
      <dsp:txXfrm>
        <a:off x="495061" y="645"/>
        <a:ext cx="2262336" cy="1357401"/>
      </dsp:txXfrm>
    </dsp:sp>
    <dsp:sp modelId="{346504C0-9EE1-C248-B81D-3E110147EB95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 err="1"/>
            <a:t>κρεατινίνη</a:t>
          </a:r>
          <a:endParaRPr lang="en-US" sz="2700" kern="1200" dirty="0"/>
        </a:p>
      </dsp:txBody>
      <dsp:txXfrm>
        <a:off x="2983631" y="645"/>
        <a:ext cx="2262336" cy="1357401"/>
      </dsp:txXfrm>
    </dsp:sp>
    <dsp:sp modelId="{9A96BE8C-C429-B248-8ED8-3102820268A5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eGFR</a:t>
          </a:r>
        </a:p>
      </dsp:txBody>
      <dsp:txXfrm>
        <a:off x="5472201" y="645"/>
        <a:ext cx="2262336" cy="1357401"/>
      </dsp:txXfrm>
    </dsp:sp>
    <dsp:sp modelId="{646E9192-5C8E-6946-B703-A7F66DD36895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Γενική ούρων</a:t>
          </a:r>
          <a:endParaRPr lang="en-US" sz="2700" kern="1200" dirty="0"/>
        </a:p>
      </dsp:txBody>
      <dsp:txXfrm>
        <a:off x="495061" y="1584280"/>
        <a:ext cx="2262336" cy="1357401"/>
      </dsp:txXfrm>
    </dsp:sp>
    <dsp:sp modelId="{88A887E1-5D15-A642-B5E8-928899CB031B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 err="1"/>
            <a:t>Πρωτεινουρία</a:t>
          </a:r>
          <a:endParaRPr lang="en-US" sz="2700" kern="1200" dirty="0"/>
        </a:p>
      </dsp:txBody>
      <dsp:txXfrm>
        <a:off x="2983631" y="1584280"/>
        <a:ext cx="2262336" cy="1357401"/>
      </dsp:txXfrm>
    </dsp:sp>
    <dsp:sp modelId="{9B840140-3750-FC41-BE92-C60A21CDDD2A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Απεικόνιση</a:t>
          </a:r>
          <a:endParaRPr lang="en-US" sz="2700" kern="1200" dirty="0"/>
        </a:p>
      </dsp:txBody>
      <dsp:txXfrm>
        <a:off x="5472201" y="1584280"/>
        <a:ext cx="2262336" cy="1357401"/>
      </dsp:txXfrm>
    </dsp:sp>
    <dsp:sp modelId="{1677F493-3465-9148-8A19-8D82C8270C3C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Βιοψία</a:t>
          </a:r>
          <a:endParaRPr lang="en-US" sz="2700" kern="1200" dirty="0"/>
        </a:p>
      </dsp:txBody>
      <dsp:txXfrm>
        <a:off x="2983631" y="3167916"/>
        <a:ext cx="2262336" cy="1357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D8864-9A7C-9B49-94A3-D586EB070153}">
      <dsp:nvSpPr>
        <dsp:cNvPr id="0" name=""/>
        <dsp:cNvSpPr/>
      </dsp:nvSpPr>
      <dsp:spPr>
        <a:xfrm>
          <a:off x="3276959" y="1250784"/>
          <a:ext cx="1675681" cy="167568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EB9F87-DF9C-D647-B570-78506CEF2673}">
      <dsp:nvSpPr>
        <dsp:cNvPr id="0" name=""/>
        <dsp:cNvSpPr/>
      </dsp:nvSpPr>
      <dsp:spPr>
        <a:xfrm>
          <a:off x="3067499" y="0"/>
          <a:ext cx="2094601" cy="11410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Διάγνωση ΧΝΝ</a:t>
          </a:r>
          <a:endParaRPr lang="en-US" sz="2400" kern="1200" dirty="0"/>
        </a:p>
      </dsp:txBody>
      <dsp:txXfrm>
        <a:off x="3067499" y="0"/>
        <a:ext cx="2094601" cy="1141028"/>
      </dsp:txXfrm>
    </dsp:sp>
    <dsp:sp modelId="{60FE3406-D331-1540-BCA1-3185F2DC84A3}">
      <dsp:nvSpPr>
        <dsp:cNvPr id="0" name=""/>
        <dsp:cNvSpPr/>
      </dsp:nvSpPr>
      <dsp:spPr>
        <a:xfrm>
          <a:off x="3820857" y="1564838"/>
          <a:ext cx="1675681" cy="1675681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317004-9C8F-5547-B1AE-F988661246E7}">
      <dsp:nvSpPr>
        <dsp:cNvPr id="0" name=""/>
        <dsp:cNvSpPr/>
      </dsp:nvSpPr>
      <dsp:spPr>
        <a:xfrm>
          <a:off x="5620818" y="1086693"/>
          <a:ext cx="1984984" cy="12496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Σταδιοποίηση</a:t>
          </a:r>
          <a:endParaRPr lang="en-US" sz="2400" kern="1200" dirty="0"/>
        </a:p>
      </dsp:txBody>
      <dsp:txXfrm>
        <a:off x="5620818" y="1086693"/>
        <a:ext cx="1984984" cy="1249697"/>
      </dsp:txXfrm>
    </dsp:sp>
    <dsp:sp modelId="{B1D2D650-1CCE-0542-98B3-A30C2733051A}">
      <dsp:nvSpPr>
        <dsp:cNvPr id="0" name=""/>
        <dsp:cNvSpPr/>
      </dsp:nvSpPr>
      <dsp:spPr>
        <a:xfrm>
          <a:off x="3820857" y="2192947"/>
          <a:ext cx="1675681" cy="1675681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6F16F3F-70FB-4544-8955-666513755852}">
      <dsp:nvSpPr>
        <dsp:cNvPr id="0" name=""/>
        <dsp:cNvSpPr/>
      </dsp:nvSpPr>
      <dsp:spPr>
        <a:xfrm>
          <a:off x="5620818" y="2950372"/>
          <a:ext cx="1984984" cy="13964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Έλεγχος ζώντα δότη νεφρού</a:t>
          </a:r>
          <a:endParaRPr lang="en-US" sz="2400" kern="1200" dirty="0"/>
        </a:p>
      </dsp:txBody>
      <dsp:txXfrm>
        <a:off x="5620818" y="2950372"/>
        <a:ext cx="1984984" cy="1396401"/>
      </dsp:txXfrm>
    </dsp:sp>
    <dsp:sp modelId="{9761AF4F-4C4E-8441-85BD-B53436960E5C}">
      <dsp:nvSpPr>
        <dsp:cNvPr id="0" name=""/>
        <dsp:cNvSpPr/>
      </dsp:nvSpPr>
      <dsp:spPr>
        <a:xfrm>
          <a:off x="3276959" y="2507545"/>
          <a:ext cx="1675681" cy="1675681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83D5F0-CD8B-7B49-A155-98B571043D45}">
      <dsp:nvSpPr>
        <dsp:cNvPr id="0" name=""/>
        <dsp:cNvSpPr/>
      </dsp:nvSpPr>
      <dsp:spPr>
        <a:xfrm>
          <a:off x="3067499" y="4292438"/>
          <a:ext cx="2094601" cy="11410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Παρακολούθηση εξέλιξης</a:t>
          </a:r>
          <a:endParaRPr lang="en-US" sz="2400" kern="1200" dirty="0"/>
        </a:p>
      </dsp:txBody>
      <dsp:txXfrm>
        <a:off x="3067499" y="4292438"/>
        <a:ext cx="2094601" cy="1141028"/>
      </dsp:txXfrm>
    </dsp:sp>
    <dsp:sp modelId="{BD15F4B9-E6A9-F647-81B5-18C8DF0E0DD0}">
      <dsp:nvSpPr>
        <dsp:cNvPr id="0" name=""/>
        <dsp:cNvSpPr/>
      </dsp:nvSpPr>
      <dsp:spPr>
        <a:xfrm>
          <a:off x="2733061" y="2192947"/>
          <a:ext cx="1675681" cy="1675681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940724-F0ED-794D-8427-89A6C911A40C}">
      <dsp:nvSpPr>
        <dsp:cNvPr id="0" name=""/>
        <dsp:cNvSpPr/>
      </dsp:nvSpPr>
      <dsp:spPr>
        <a:xfrm>
          <a:off x="623797" y="2950372"/>
          <a:ext cx="1984984" cy="13964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Εκτίμηση ΚΑΓ κινδύνου</a:t>
          </a:r>
          <a:endParaRPr lang="en-US" sz="2400" kern="1200" dirty="0"/>
        </a:p>
      </dsp:txBody>
      <dsp:txXfrm>
        <a:off x="623797" y="2950372"/>
        <a:ext cx="1984984" cy="1396401"/>
      </dsp:txXfrm>
    </dsp:sp>
    <dsp:sp modelId="{47AD9985-B59E-F544-9A7D-FFDEC0B6B214}">
      <dsp:nvSpPr>
        <dsp:cNvPr id="0" name=""/>
        <dsp:cNvSpPr/>
      </dsp:nvSpPr>
      <dsp:spPr>
        <a:xfrm>
          <a:off x="2733061" y="1564838"/>
          <a:ext cx="1675681" cy="1675681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69CC503-61BC-7644-A833-CFDBE3288C5D}">
      <dsp:nvSpPr>
        <dsp:cNvPr id="0" name=""/>
        <dsp:cNvSpPr/>
      </dsp:nvSpPr>
      <dsp:spPr>
        <a:xfrm>
          <a:off x="623797" y="1086693"/>
          <a:ext cx="1984984" cy="13964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Θεραπευτική δοσολογία</a:t>
          </a:r>
          <a:endParaRPr lang="en-US" sz="2400" kern="1200" dirty="0"/>
        </a:p>
      </dsp:txBody>
      <dsp:txXfrm>
        <a:off x="623797" y="1086693"/>
        <a:ext cx="1984984" cy="1396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0CDB8-63A0-4827-99ED-41BB67BE60D0}">
      <dsp:nvSpPr>
        <dsp:cNvPr id="0" name=""/>
        <dsp:cNvSpPr/>
      </dsp:nvSpPr>
      <dsp:spPr>
        <a:xfrm>
          <a:off x="2838682" y="1732969"/>
          <a:ext cx="1075170" cy="1075170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 dirty="0"/>
        </a:p>
      </dsp:txBody>
      <dsp:txXfrm>
        <a:off x="2996137" y="1890424"/>
        <a:ext cx="760260" cy="760260"/>
      </dsp:txXfrm>
    </dsp:sp>
    <dsp:sp modelId="{75ED8332-B420-4C71-A47C-708F80EBA292}">
      <dsp:nvSpPr>
        <dsp:cNvPr id="0" name=""/>
        <dsp:cNvSpPr/>
      </dsp:nvSpPr>
      <dsp:spPr>
        <a:xfrm rot="16200000">
          <a:off x="3234197" y="1269865"/>
          <a:ext cx="284140" cy="4061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kern="1200"/>
        </a:p>
      </dsp:txBody>
      <dsp:txXfrm>
        <a:off x="3276818" y="1393721"/>
        <a:ext cx="198898" cy="243705"/>
      </dsp:txXfrm>
    </dsp:sp>
    <dsp:sp modelId="{71E02032-E961-4423-8480-5AC5E86575D3}">
      <dsp:nvSpPr>
        <dsp:cNvPr id="0" name=""/>
        <dsp:cNvSpPr/>
      </dsp:nvSpPr>
      <dsp:spPr>
        <a:xfrm>
          <a:off x="2536338" y="2220"/>
          <a:ext cx="1679859" cy="119463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/>
            <a:t>Νεφρική ανεπάρκεια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 err="1"/>
            <a:t>Σπειραματικές</a:t>
          </a:r>
          <a:r>
            <a:rPr lang="el-GR" sz="1000" b="1" kern="1200" dirty="0"/>
            <a:t> νόσοι</a:t>
          </a:r>
        </a:p>
      </dsp:txBody>
      <dsp:txXfrm>
        <a:off x="2782348" y="177170"/>
        <a:ext cx="1187839" cy="844734"/>
      </dsp:txXfrm>
    </dsp:sp>
    <dsp:sp modelId="{5A42C99D-CFED-4959-B703-66654ED67D61}">
      <dsp:nvSpPr>
        <dsp:cNvPr id="0" name=""/>
        <dsp:cNvSpPr/>
      </dsp:nvSpPr>
      <dsp:spPr>
        <a:xfrm rot="19800000">
          <a:off x="3924940" y="1668666"/>
          <a:ext cx="284140" cy="4061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kern="1200"/>
        </a:p>
      </dsp:txBody>
      <dsp:txXfrm>
        <a:off x="3930650" y="1771212"/>
        <a:ext cx="198898" cy="243705"/>
      </dsp:txXfrm>
    </dsp:sp>
    <dsp:sp modelId="{165677F5-FBAA-4035-AB32-B23506B827F0}">
      <dsp:nvSpPr>
        <dsp:cNvPr id="0" name=""/>
        <dsp:cNvSpPr/>
      </dsp:nvSpPr>
      <dsp:spPr>
        <a:xfrm>
          <a:off x="4226094" y="837728"/>
          <a:ext cx="1194634" cy="1194634"/>
        </a:xfrm>
        <a:prstGeom prst="ellips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/>
            <a:t>κακοήθεια</a:t>
          </a:r>
        </a:p>
      </dsp:txBody>
      <dsp:txXfrm>
        <a:off x="4401044" y="1012678"/>
        <a:ext cx="844734" cy="844734"/>
      </dsp:txXfrm>
    </dsp:sp>
    <dsp:sp modelId="{D27DF3B0-6FBE-4B09-AD1A-617FDBF16BC8}">
      <dsp:nvSpPr>
        <dsp:cNvPr id="0" name=""/>
        <dsp:cNvSpPr/>
      </dsp:nvSpPr>
      <dsp:spPr>
        <a:xfrm rot="1800000">
          <a:off x="3917175" y="2454120"/>
          <a:ext cx="257592" cy="4061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kern="1200"/>
        </a:p>
      </dsp:txBody>
      <dsp:txXfrm>
        <a:off x="3922352" y="2516036"/>
        <a:ext cx="180314" cy="243705"/>
      </dsp:txXfrm>
    </dsp:sp>
    <dsp:sp modelId="{DF0EE506-9B1B-4794-A660-20C739DA4747}">
      <dsp:nvSpPr>
        <dsp:cNvPr id="0" name=""/>
        <dsp:cNvSpPr/>
      </dsp:nvSpPr>
      <dsp:spPr>
        <a:xfrm>
          <a:off x="4156280" y="2508746"/>
          <a:ext cx="1334263" cy="1194634"/>
        </a:xfrm>
        <a:prstGeom prst="ellips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/>
            <a:t>νεφρολιθίαση</a:t>
          </a:r>
        </a:p>
      </dsp:txBody>
      <dsp:txXfrm>
        <a:off x="4351678" y="2683696"/>
        <a:ext cx="943467" cy="844734"/>
      </dsp:txXfrm>
    </dsp:sp>
    <dsp:sp modelId="{AAF172F0-C403-4C68-8753-03D241759293}">
      <dsp:nvSpPr>
        <dsp:cNvPr id="0" name=""/>
        <dsp:cNvSpPr/>
      </dsp:nvSpPr>
      <dsp:spPr>
        <a:xfrm rot="5400000">
          <a:off x="3234197" y="2865068"/>
          <a:ext cx="284140" cy="4061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kern="1200"/>
        </a:p>
      </dsp:txBody>
      <dsp:txXfrm>
        <a:off x="3276818" y="2903682"/>
        <a:ext cx="198898" cy="243705"/>
      </dsp:txXfrm>
    </dsp:sp>
    <dsp:sp modelId="{83DC131D-0325-495D-8D8B-047BEBC9CAF4}">
      <dsp:nvSpPr>
        <dsp:cNvPr id="0" name=""/>
        <dsp:cNvSpPr/>
      </dsp:nvSpPr>
      <dsp:spPr>
        <a:xfrm>
          <a:off x="2606159" y="3344255"/>
          <a:ext cx="1540218" cy="1194634"/>
        </a:xfrm>
        <a:prstGeom prst="ellips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 err="1"/>
            <a:t>ραβδομυόλυση</a:t>
          </a:r>
          <a:endParaRPr lang="el-GR" sz="1100" b="1" kern="1200" dirty="0"/>
        </a:p>
      </dsp:txBody>
      <dsp:txXfrm>
        <a:off x="2831719" y="3519205"/>
        <a:ext cx="1089098" cy="844734"/>
      </dsp:txXfrm>
    </dsp:sp>
    <dsp:sp modelId="{51885284-9F0E-4BC6-B6CB-7287A7D52FC2}">
      <dsp:nvSpPr>
        <dsp:cNvPr id="0" name=""/>
        <dsp:cNvSpPr/>
      </dsp:nvSpPr>
      <dsp:spPr>
        <a:xfrm rot="9000000">
          <a:off x="2543454" y="2466267"/>
          <a:ext cx="284140" cy="4061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kern="1200"/>
        </a:p>
      </dsp:txBody>
      <dsp:txXfrm rot="10800000">
        <a:off x="2622986" y="2526192"/>
        <a:ext cx="198898" cy="243705"/>
      </dsp:txXfrm>
    </dsp:sp>
    <dsp:sp modelId="{0462422D-E523-4B37-BB0D-B4D3C4077991}">
      <dsp:nvSpPr>
        <dsp:cNvPr id="0" name=""/>
        <dsp:cNvSpPr/>
      </dsp:nvSpPr>
      <dsp:spPr>
        <a:xfrm>
          <a:off x="1331807" y="2508746"/>
          <a:ext cx="1194634" cy="1194634"/>
        </a:xfrm>
        <a:prstGeom prst="ellips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/>
            <a:t>Ισοζύγιο υγρών</a:t>
          </a:r>
        </a:p>
      </dsp:txBody>
      <dsp:txXfrm>
        <a:off x="1506757" y="2683696"/>
        <a:ext cx="844734" cy="844734"/>
      </dsp:txXfrm>
    </dsp:sp>
    <dsp:sp modelId="{34B9441D-5B73-4D14-80DC-CEA55F66C201}">
      <dsp:nvSpPr>
        <dsp:cNvPr id="0" name=""/>
        <dsp:cNvSpPr/>
      </dsp:nvSpPr>
      <dsp:spPr>
        <a:xfrm rot="12600000">
          <a:off x="2623392" y="1696964"/>
          <a:ext cx="222293" cy="4061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700" kern="1200"/>
        </a:p>
      </dsp:txBody>
      <dsp:txXfrm rot="10800000">
        <a:off x="2685613" y="1794871"/>
        <a:ext cx="155605" cy="243705"/>
      </dsp:txXfrm>
    </dsp:sp>
    <dsp:sp modelId="{569D27D9-FDEA-490D-BD6B-4540184C46AC}">
      <dsp:nvSpPr>
        <dsp:cNvPr id="0" name=""/>
        <dsp:cNvSpPr/>
      </dsp:nvSpPr>
      <dsp:spPr>
        <a:xfrm>
          <a:off x="1157856" y="837728"/>
          <a:ext cx="1542535" cy="1194634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/>
            <a:t>ουρολοίμωξη</a:t>
          </a:r>
        </a:p>
      </dsp:txBody>
      <dsp:txXfrm>
        <a:off x="1383755" y="1012678"/>
        <a:ext cx="1090737" cy="844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64634-87AE-9140-90A0-78C1F49A24F9}">
      <dsp:nvSpPr>
        <dsp:cNvPr id="0" name=""/>
        <dsp:cNvSpPr/>
      </dsp:nvSpPr>
      <dsp:spPr>
        <a:xfrm>
          <a:off x="2275052" y="1765400"/>
          <a:ext cx="1685390" cy="11331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 err="1"/>
            <a:t>αλβουμινουρία</a:t>
          </a:r>
          <a:endParaRPr lang="en-US" sz="1400" b="1" kern="1200" dirty="0"/>
        </a:p>
      </dsp:txBody>
      <dsp:txXfrm>
        <a:off x="2521872" y="1931348"/>
        <a:ext cx="1191750" cy="801268"/>
      </dsp:txXfrm>
    </dsp:sp>
    <dsp:sp modelId="{8B6E70CE-446F-4747-AF22-07BEEB2CFBAB}">
      <dsp:nvSpPr>
        <dsp:cNvPr id="0" name=""/>
        <dsp:cNvSpPr/>
      </dsp:nvSpPr>
      <dsp:spPr>
        <a:xfrm rot="16200000">
          <a:off x="2909732" y="1538375"/>
          <a:ext cx="416029" cy="38020"/>
        </a:xfrm>
        <a:custGeom>
          <a:avLst/>
          <a:gdLst/>
          <a:ahLst/>
          <a:cxnLst/>
          <a:rect l="0" t="0" r="0" b="0"/>
          <a:pathLst>
            <a:path>
              <a:moveTo>
                <a:pt x="0" y="19010"/>
              </a:moveTo>
              <a:lnTo>
                <a:pt x="416029" y="190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7346" y="1546985"/>
        <a:ext cx="20801" cy="20801"/>
      </dsp:txXfrm>
    </dsp:sp>
    <dsp:sp modelId="{843AA47F-3A33-F741-A8A2-FC3F9FC56136}">
      <dsp:nvSpPr>
        <dsp:cNvPr id="0" name=""/>
        <dsp:cNvSpPr/>
      </dsp:nvSpPr>
      <dsp:spPr>
        <a:xfrm>
          <a:off x="2256791" y="-91802"/>
          <a:ext cx="1721911" cy="144117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Δείκτης διαταραχής ενδοθηλίου</a:t>
          </a:r>
          <a:endParaRPr lang="en-US" sz="1600" kern="1200" dirty="0"/>
        </a:p>
      </dsp:txBody>
      <dsp:txXfrm>
        <a:off x="2508959" y="119253"/>
        <a:ext cx="1217575" cy="1019064"/>
      </dsp:txXfrm>
    </dsp:sp>
    <dsp:sp modelId="{34D900A8-613A-8945-A90D-FA586FD7AFBF}">
      <dsp:nvSpPr>
        <dsp:cNvPr id="0" name=""/>
        <dsp:cNvSpPr/>
      </dsp:nvSpPr>
      <dsp:spPr>
        <a:xfrm rot="10721241">
          <a:off x="2036248" y="2335011"/>
          <a:ext cx="239323" cy="38020"/>
        </a:xfrm>
        <a:custGeom>
          <a:avLst/>
          <a:gdLst/>
          <a:ahLst/>
          <a:cxnLst/>
          <a:rect l="0" t="0" r="0" b="0"/>
          <a:pathLst>
            <a:path>
              <a:moveTo>
                <a:pt x="0" y="19010"/>
              </a:moveTo>
              <a:lnTo>
                <a:pt x="239323" y="190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2149927" y="2348039"/>
        <a:ext cx="11966" cy="11966"/>
      </dsp:txXfrm>
    </dsp:sp>
    <dsp:sp modelId="{A3A486EF-0AC6-3B45-8871-F03177D8890C}">
      <dsp:nvSpPr>
        <dsp:cNvPr id="0" name=""/>
        <dsp:cNvSpPr/>
      </dsp:nvSpPr>
      <dsp:spPr>
        <a:xfrm>
          <a:off x="371326" y="1580421"/>
          <a:ext cx="1665193" cy="15908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Δείκτης πρώιμα διαβητικής νεφροπάθειας</a:t>
          </a:r>
          <a:endParaRPr lang="en-US" sz="1600" kern="1200" dirty="0"/>
        </a:p>
      </dsp:txBody>
      <dsp:txXfrm>
        <a:off x="615188" y="1813393"/>
        <a:ext cx="1177469" cy="1124886"/>
      </dsp:txXfrm>
    </dsp:sp>
    <dsp:sp modelId="{827E755F-2436-5345-9CA3-30E42D8E3925}">
      <dsp:nvSpPr>
        <dsp:cNvPr id="0" name=""/>
        <dsp:cNvSpPr/>
      </dsp:nvSpPr>
      <dsp:spPr>
        <a:xfrm rot="5400000">
          <a:off x="2954013" y="3043287"/>
          <a:ext cx="327466" cy="38020"/>
        </a:xfrm>
        <a:custGeom>
          <a:avLst/>
          <a:gdLst/>
          <a:ahLst/>
          <a:cxnLst/>
          <a:rect l="0" t="0" r="0" b="0"/>
          <a:pathLst>
            <a:path>
              <a:moveTo>
                <a:pt x="0" y="19010"/>
              </a:moveTo>
              <a:lnTo>
                <a:pt x="327466" y="190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9560" y="3054111"/>
        <a:ext cx="16373" cy="16373"/>
      </dsp:txXfrm>
    </dsp:sp>
    <dsp:sp modelId="{873ACC65-43F2-1047-919E-C2140E669A49}">
      <dsp:nvSpPr>
        <dsp:cNvPr id="0" name=""/>
        <dsp:cNvSpPr/>
      </dsp:nvSpPr>
      <dsp:spPr>
        <a:xfrm>
          <a:off x="2324667" y="3226031"/>
          <a:ext cx="1586160" cy="161829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Δείκτης καρδιαγγειακού κινδύνου</a:t>
          </a:r>
          <a:endParaRPr lang="en-US" sz="1600" kern="1200" dirty="0"/>
        </a:p>
      </dsp:txBody>
      <dsp:txXfrm>
        <a:off x="2556955" y="3463025"/>
        <a:ext cx="1121584" cy="1144311"/>
      </dsp:txXfrm>
    </dsp:sp>
    <dsp:sp modelId="{2E1DBCCB-E705-144E-99DE-366156E543EB}">
      <dsp:nvSpPr>
        <dsp:cNvPr id="0" name=""/>
        <dsp:cNvSpPr/>
      </dsp:nvSpPr>
      <dsp:spPr>
        <a:xfrm rot="21566898">
          <a:off x="3960347" y="2303219"/>
          <a:ext cx="340459" cy="38020"/>
        </a:xfrm>
        <a:custGeom>
          <a:avLst/>
          <a:gdLst/>
          <a:ahLst/>
          <a:cxnLst/>
          <a:rect l="0" t="0" r="0" b="0"/>
          <a:pathLst>
            <a:path>
              <a:moveTo>
                <a:pt x="0" y="19010"/>
              </a:moveTo>
              <a:lnTo>
                <a:pt x="340459" y="190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22066" y="2313718"/>
        <a:ext cx="17022" cy="17022"/>
      </dsp:txXfrm>
    </dsp:sp>
    <dsp:sp modelId="{F34196CF-A367-2B45-BB63-AC612A45E823}">
      <dsp:nvSpPr>
        <dsp:cNvPr id="0" name=""/>
        <dsp:cNvSpPr/>
      </dsp:nvSpPr>
      <dsp:spPr>
        <a:xfrm>
          <a:off x="4300750" y="1513502"/>
          <a:ext cx="1750806" cy="159731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Εξέλιξη ΧΝΝ</a:t>
          </a:r>
          <a:endParaRPr lang="en-US" sz="1600" b="1" kern="1200" dirty="0"/>
        </a:p>
      </dsp:txBody>
      <dsp:txXfrm>
        <a:off x="4557150" y="1747424"/>
        <a:ext cx="1238006" cy="1129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E6C03-1EAE-459E-B227-9A5C609AC48A}">
      <dsp:nvSpPr>
        <dsp:cNvPr id="0" name=""/>
        <dsp:cNvSpPr/>
      </dsp:nvSpPr>
      <dsp:spPr>
        <a:xfrm>
          <a:off x="767405" y="1161"/>
          <a:ext cx="1234617" cy="61730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Μη </a:t>
          </a:r>
          <a:r>
            <a:rPr lang="el-GR" sz="1400" kern="1200" dirty="0" err="1"/>
            <a:t>σπειραματικής</a:t>
          </a:r>
          <a:endParaRPr lang="el-GR" sz="1400" kern="1200" dirty="0"/>
        </a:p>
      </dsp:txBody>
      <dsp:txXfrm>
        <a:off x="785485" y="19241"/>
        <a:ext cx="1198457" cy="581148"/>
      </dsp:txXfrm>
    </dsp:sp>
    <dsp:sp modelId="{9AED651C-522C-486B-82D6-E172CBBFF423}">
      <dsp:nvSpPr>
        <dsp:cNvPr id="0" name=""/>
        <dsp:cNvSpPr/>
      </dsp:nvSpPr>
      <dsp:spPr>
        <a:xfrm>
          <a:off x="890866" y="618469"/>
          <a:ext cx="117249" cy="508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761"/>
              </a:lnTo>
              <a:lnTo>
                <a:pt x="117249" y="5087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AA7A4-2739-4A39-A521-C01AED9B3CC7}">
      <dsp:nvSpPr>
        <dsp:cNvPr id="0" name=""/>
        <dsp:cNvSpPr/>
      </dsp:nvSpPr>
      <dsp:spPr>
        <a:xfrm>
          <a:off x="1008116" y="818576"/>
          <a:ext cx="987694" cy="61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Ομαλής περιφέρειας</a:t>
          </a:r>
        </a:p>
      </dsp:txBody>
      <dsp:txXfrm>
        <a:off x="1026196" y="836656"/>
        <a:ext cx="951534" cy="581148"/>
      </dsp:txXfrm>
    </dsp:sp>
    <dsp:sp modelId="{AD88CB76-2020-445A-B054-43EB45294F5B}">
      <dsp:nvSpPr>
        <dsp:cNvPr id="0" name=""/>
        <dsp:cNvSpPr/>
      </dsp:nvSpPr>
      <dsp:spPr>
        <a:xfrm>
          <a:off x="890866" y="618469"/>
          <a:ext cx="123461" cy="1234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617"/>
              </a:lnTo>
              <a:lnTo>
                <a:pt x="123461" y="12346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A7D5F-5324-4631-87F2-2A205F740644}">
      <dsp:nvSpPr>
        <dsp:cNvPr id="0" name=""/>
        <dsp:cNvSpPr/>
      </dsp:nvSpPr>
      <dsp:spPr>
        <a:xfrm>
          <a:off x="1014328" y="1544433"/>
          <a:ext cx="987694" cy="6173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t="-8000" b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000" kern="1200" dirty="0"/>
        </a:p>
      </dsp:txBody>
      <dsp:txXfrm>
        <a:off x="1032408" y="1562513"/>
        <a:ext cx="951534" cy="581148"/>
      </dsp:txXfrm>
    </dsp:sp>
    <dsp:sp modelId="{41210051-1E88-4410-AB34-E464F6158451}">
      <dsp:nvSpPr>
        <dsp:cNvPr id="0" name=""/>
        <dsp:cNvSpPr/>
      </dsp:nvSpPr>
      <dsp:spPr>
        <a:xfrm>
          <a:off x="890866" y="618469"/>
          <a:ext cx="123461" cy="2325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492"/>
              </a:lnTo>
              <a:lnTo>
                <a:pt x="123461" y="23254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320-D249-450E-8212-AAC2E2699029}">
      <dsp:nvSpPr>
        <dsp:cNvPr id="0" name=""/>
        <dsp:cNvSpPr/>
      </dsp:nvSpPr>
      <dsp:spPr>
        <a:xfrm>
          <a:off x="1014328" y="2316069"/>
          <a:ext cx="1200789" cy="125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Λοιμώξεις ουροποιητικού, τραυματισμοί,  κακοήθειες, λίθοι, </a:t>
          </a:r>
          <a:r>
            <a:rPr lang="el-GR" sz="1000" kern="1200" dirty="0" err="1"/>
            <a:t>νεφροτοξίνες</a:t>
          </a:r>
          <a:r>
            <a:rPr lang="el-GR" sz="1000" kern="1200" dirty="0"/>
            <a:t>, </a:t>
          </a:r>
          <a:r>
            <a:rPr lang="el-GR" sz="1000" kern="1200" dirty="0" err="1"/>
            <a:t>κύστεις</a:t>
          </a:r>
          <a:r>
            <a:rPr lang="el-GR" sz="1000" kern="1200" dirty="0"/>
            <a:t> νεφρού, άσκηση</a:t>
          </a:r>
        </a:p>
      </dsp:txBody>
      <dsp:txXfrm>
        <a:off x="1049498" y="2351239"/>
        <a:ext cx="1130449" cy="1185445"/>
      </dsp:txXfrm>
    </dsp:sp>
    <dsp:sp modelId="{9247B8A0-0DD2-4C3B-B84F-D77BA7DE1860}">
      <dsp:nvSpPr>
        <dsp:cNvPr id="0" name=""/>
        <dsp:cNvSpPr/>
      </dsp:nvSpPr>
      <dsp:spPr>
        <a:xfrm>
          <a:off x="2310677" y="1161"/>
          <a:ext cx="1234617" cy="61730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 err="1"/>
            <a:t>Σπειραματικής</a:t>
          </a:r>
          <a:r>
            <a:rPr lang="el-GR" sz="1400" kern="1200" dirty="0"/>
            <a:t> προέλευσης</a:t>
          </a:r>
        </a:p>
      </dsp:txBody>
      <dsp:txXfrm>
        <a:off x="2328757" y="19241"/>
        <a:ext cx="1198457" cy="581148"/>
      </dsp:txXfrm>
    </dsp:sp>
    <dsp:sp modelId="{3F4042D7-DB90-4396-8BDD-12B2E3E67309}">
      <dsp:nvSpPr>
        <dsp:cNvPr id="0" name=""/>
        <dsp:cNvSpPr/>
      </dsp:nvSpPr>
      <dsp:spPr>
        <a:xfrm>
          <a:off x="2434139" y="618469"/>
          <a:ext cx="123461" cy="462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981"/>
              </a:lnTo>
              <a:lnTo>
                <a:pt x="123461" y="462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766B3-8155-49CC-94B7-156A84643DA8}">
      <dsp:nvSpPr>
        <dsp:cNvPr id="0" name=""/>
        <dsp:cNvSpPr/>
      </dsp:nvSpPr>
      <dsp:spPr>
        <a:xfrm>
          <a:off x="2557601" y="772797"/>
          <a:ext cx="987694" cy="617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kern="1200" dirty="0"/>
            <a:t>&gt;75% δύσμορφα, &gt;5% </a:t>
          </a:r>
          <a:r>
            <a:rPr lang="el-GR" sz="1000" kern="1200" dirty="0" err="1"/>
            <a:t>ακανθοκύτταρα</a:t>
          </a:r>
          <a:endParaRPr lang="el-GR" sz="1000" kern="1200" dirty="0"/>
        </a:p>
      </dsp:txBody>
      <dsp:txXfrm>
        <a:off x="2575681" y="790877"/>
        <a:ext cx="951534" cy="581148"/>
      </dsp:txXfrm>
    </dsp:sp>
    <dsp:sp modelId="{4597CFB2-CB62-498D-A92F-B799A6F67913}">
      <dsp:nvSpPr>
        <dsp:cNvPr id="0" name=""/>
        <dsp:cNvSpPr/>
      </dsp:nvSpPr>
      <dsp:spPr>
        <a:xfrm>
          <a:off x="2434139" y="618469"/>
          <a:ext cx="123461" cy="1234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617"/>
              </a:lnTo>
              <a:lnTo>
                <a:pt x="123461" y="12346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284A-60C0-4720-89B7-BBB4E4BB9558}">
      <dsp:nvSpPr>
        <dsp:cNvPr id="0" name=""/>
        <dsp:cNvSpPr/>
      </dsp:nvSpPr>
      <dsp:spPr>
        <a:xfrm>
          <a:off x="2557601" y="1544433"/>
          <a:ext cx="987694" cy="6173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000" kern="1200" dirty="0"/>
        </a:p>
      </dsp:txBody>
      <dsp:txXfrm>
        <a:off x="2575681" y="1562513"/>
        <a:ext cx="951534" cy="581148"/>
      </dsp:txXfrm>
    </dsp:sp>
    <dsp:sp modelId="{E7FFD4EE-388B-444F-860C-76C53A88C566}">
      <dsp:nvSpPr>
        <dsp:cNvPr id="0" name=""/>
        <dsp:cNvSpPr/>
      </dsp:nvSpPr>
      <dsp:spPr>
        <a:xfrm>
          <a:off x="2434139" y="618469"/>
          <a:ext cx="123461" cy="2296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021"/>
              </a:lnTo>
              <a:lnTo>
                <a:pt x="123461" y="2296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84F88-6D7E-4885-A8AD-ACBEC66CADDC}">
      <dsp:nvSpPr>
        <dsp:cNvPr id="0" name=""/>
        <dsp:cNvSpPr/>
      </dsp:nvSpPr>
      <dsp:spPr>
        <a:xfrm>
          <a:off x="2557601" y="2316069"/>
          <a:ext cx="1546857" cy="1196844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FF0000"/>
              </a:solidFill>
            </a:rPr>
            <a:t>IgA </a:t>
          </a:r>
          <a:r>
            <a:rPr lang="el-GR" sz="1000" b="1" kern="1200" dirty="0">
              <a:solidFill>
                <a:srgbClr val="FF0000"/>
              </a:solidFill>
            </a:rPr>
            <a:t>νεφροπάθεια, Νόσος λεπτής βασικής μεμβράνης, ΣΕΛ, </a:t>
          </a:r>
          <a:r>
            <a:rPr lang="el-GR" sz="1000" b="1" kern="1200" dirty="0" err="1">
              <a:solidFill>
                <a:srgbClr val="FF0000"/>
              </a:solidFill>
            </a:rPr>
            <a:t>Μεμβρανουπερπλαστική</a:t>
          </a:r>
          <a:r>
            <a:rPr lang="el-GR" sz="1000" b="1" kern="1200" dirty="0">
              <a:solidFill>
                <a:srgbClr val="FF0000"/>
              </a:solidFill>
            </a:rPr>
            <a:t> ΣΝ, αγγειίτιδα, </a:t>
          </a:r>
          <a:r>
            <a:rPr lang="el-GR" sz="1000" b="1" kern="1200" dirty="0" err="1">
              <a:solidFill>
                <a:srgbClr val="FF0000"/>
              </a:solidFill>
            </a:rPr>
            <a:t>μεταλοιμώδεις</a:t>
          </a:r>
          <a:r>
            <a:rPr lang="el-GR" sz="1000" b="1" kern="1200" dirty="0">
              <a:solidFill>
                <a:srgbClr val="FF0000"/>
              </a:solidFill>
            </a:rPr>
            <a:t> ΣΝ </a:t>
          </a:r>
          <a:r>
            <a:rPr lang="el-GR" sz="1000" b="1" kern="1200" dirty="0" err="1">
              <a:solidFill>
                <a:srgbClr val="FF0000"/>
              </a:solidFill>
            </a:rPr>
            <a:t>κ.α</a:t>
          </a:r>
          <a:endParaRPr lang="el-GR" sz="1000" b="1" kern="1200" dirty="0">
            <a:solidFill>
              <a:srgbClr val="FF0000"/>
            </a:solidFill>
          </a:endParaRPr>
        </a:p>
      </dsp:txBody>
      <dsp:txXfrm>
        <a:off x="2592655" y="2351123"/>
        <a:ext cx="1476749" cy="1126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55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78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43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605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65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74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79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60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5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96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318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2">
                <a:lumMod val="75000"/>
              </a:schemeClr>
            </a:gs>
            <a:gs pos="100000">
              <a:srgbClr val="C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C1DD-60B3-4432-9E0F-27C8A7B1D209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06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772400" cy="1470025"/>
          </a:xfrm>
          <a:solidFill>
            <a:srgbClr val="FF5757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Εκτίμηση νεφρικής λειτουργίας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6400800" cy="1219200"/>
          </a:xfrm>
          <a:solidFill>
            <a:srgbClr val="FF5757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l-GR" dirty="0" err="1">
                <a:solidFill>
                  <a:srgbClr val="002060"/>
                </a:solidFill>
              </a:rPr>
              <a:t>Δαμιανάκη</a:t>
            </a:r>
            <a:r>
              <a:rPr lang="el-GR" dirty="0">
                <a:solidFill>
                  <a:srgbClr val="002060"/>
                </a:solidFill>
              </a:rPr>
              <a:t> Αικατερίνη</a:t>
            </a:r>
          </a:p>
          <a:p>
            <a:r>
              <a:rPr lang="el-GR" dirty="0" err="1">
                <a:solidFill>
                  <a:srgbClr val="002060"/>
                </a:solidFill>
              </a:rPr>
              <a:t>Ειδ</a:t>
            </a:r>
            <a:r>
              <a:rPr lang="el-GR" dirty="0">
                <a:solidFill>
                  <a:srgbClr val="002060"/>
                </a:solidFill>
              </a:rPr>
              <a:t>/</a:t>
            </a:r>
            <a:r>
              <a:rPr lang="el-GR" dirty="0" err="1">
                <a:solidFill>
                  <a:srgbClr val="002060"/>
                </a:solidFill>
              </a:rPr>
              <a:t>νη</a:t>
            </a:r>
            <a:r>
              <a:rPr lang="el-GR" dirty="0">
                <a:solidFill>
                  <a:srgbClr val="002060"/>
                </a:solidFill>
              </a:rPr>
              <a:t> Νεφρολογίας</a:t>
            </a:r>
          </a:p>
          <a:p>
            <a:r>
              <a:rPr lang="el-GR" dirty="0">
                <a:solidFill>
                  <a:srgbClr val="002060"/>
                </a:solidFill>
              </a:rPr>
              <a:t>ΓΝΑ Ιπποκράτειο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med-ars.it/nephrology/kidney_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3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0218" y="2743200"/>
            <a:ext cx="3291840" cy="4389120"/>
          </a:xfrm>
          <a:prstGeom prst="rect">
            <a:avLst/>
          </a:prstGeom>
          <a:noFill/>
          <a:effectLst>
            <a:reflection blurRad="1270000" stA="58000" endPos="65000" dist="1270000" dir="5400000" sy="-100000" algn="bl" rotWithShape="0"/>
          </a:effectLst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863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FB2A7-0CEC-C94D-9026-ADFC7B99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Δείκτες μέτρησης </a:t>
            </a:r>
            <a:r>
              <a:rPr lang="en-US" dirty="0"/>
              <a:t>GFR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E5B8C5-576B-CA44-A19C-D8D963A3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&amp;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1B04BF-1EF6-D440-8839-1F29C61CD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9" t="6944" r="-1201" b="10928"/>
          <a:stretch/>
        </p:blipFill>
        <p:spPr>
          <a:xfrm>
            <a:off x="1286210" y="1497853"/>
            <a:ext cx="6571580" cy="3744416"/>
          </a:xfrm>
          <a:prstGeom prst="rect">
            <a:avLst/>
          </a:prstGeom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xmlns="" id="{9DA796C0-BF2B-1845-8BAF-9CD41E952A30}"/>
              </a:ext>
            </a:extLst>
          </p:cNvPr>
          <p:cNvSpPr/>
          <p:nvPr/>
        </p:nvSpPr>
        <p:spPr>
          <a:xfrm>
            <a:off x="5364088" y="2564904"/>
            <a:ext cx="1656184" cy="57606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Ούρα 24ώρου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E2AFE3D-E7A4-0544-B339-2CFB61B70BC8}"/>
              </a:ext>
            </a:extLst>
          </p:cNvPr>
          <p:cNvSpPr/>
          <p:nvPr/>
        </p:nvSpPr>
        <p:spPr>
          <a:xfrm>
            <a:off x="4716016" y="3140968"/>
            <a:ext cx="1008112" cy="2160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C381BE-5C66-9948-AF40-A26DE6F86064}"/>
              </a:ext>
            </a:extLst>
          </p:cNvPr>
          <p:cNvSpPr/>
          <p:nvPr/>
        </p:nvSpPr>
        <p:spPr>
          <a:xfrm>
            <a:off x="869683" y="5776369"/>
            <a:ext cx="7760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Εξισώσεις εκτίμησης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GFR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6DC81053-5124-4291-97BA-BF47EE9512D5}"/>
              </a:ext>
            </a:extLst>
          </p:cNvPr>
          <p:cNvSpPr/>
          <p:nvPr/>
        </p:nvSpPr>
        <p:spPr>
          <a:xfrm>
            <a:off x="1475656" y="2708920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2964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4B3A61-223B-E049-B06B-AB487013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Εξισώσεις εκτίμησης </a:t>
            </a:r>
            <a:r>
              <a:rPr lang="en-US" dirty="0" err="1"/>
              <a:t>eGFR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D29E183-8F5D-DF49-966A-7CCBF5353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318"/>
          <a:stretch/>
        </p:blipFill>
        <p:spPr>
          <a:xfrm>
            <a:off x="0" y="1445282"/>
            <a:ext cx="6004447" cy="1664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98E271-5905-D949-908D-999F1A8FC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952" y="1417639"/>
            <a:ext cx="3007496" cy="3883570"/>
          </a:xfrm>
          <a:prstGeom prst="rect">
            <a:avLst/>
          </a:prstGeom>
        </p:spPr>
      </p:pic>
      <p:sp>
        <p:nvSpPr>
          <p:cNvPr id="6" name="Horizontal Scroll 5">
            <a:extLst>
              <a:ext uri="{FF2B5EF4-FFF2-40B4-BE49-F238E27FC236}">
                <a16:creationId xmlns:a16="http://schemas.microsoft.com/office/drawing/2014/main" xmlns="" id="{4050C05D-8ED8-2842-9E11-070AF939065C}"/>
              </a:ext>
            </a:extLst>
          </p:cNvPr>
          <p:cNvSpPr/>
          <p:nvPr/>
        </p:nvSpPr>
        <p:spPr>
          <a:xfrm>
            <a:off x="0" y="1196752"/>
            <a:ext cx="6111952" cy="2088232"/>
          </a:xfrm>
          <a:prstGeom prst="horizontalScroll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467C05-F10B-914C-9C56-8CFA0ED4E3BA}"/>
              </a:ext>
            </a:extLst>
          </p:cNvPr>
          <p:cNvSpPr txBox="1"/>
          <p:nvPr/>
        </p:nvSpPr>
        <p:spPr>
          <a:xfrm>
            <a:off x="251520" y="3429000"/>
            <a:ext cx="5752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Όχι 100% ακριβείς στην εκτίμηση</a:t>
            </a:r>
            <a:r>
              <a:rPr lang="en-US" dirty="0"/>
              <a:t> </a:t>
            </a:r>
            <a:r>
              <a:rPr lang="en-US" i="1" u="sng" dirty="0"/>
              <a:t>(estimated)</a:t>
            </a:r>
            <a:r>
              <a:rPr lang="el-GR" i="1" u="sng" dirty="0"/>
              <a:t> </a:t>
            </a:r>
            <a:r>
              <a:rPr lang="en-US" dirty="0"/>
              <a:t>GFR</a:t>
            </a:r>
          </a:p>
          <a:p>
            <a:r>
              <a:rPr lang="el-GR" dirty="0"/>
              <a:t>Προσοχή σε ασθενείς με: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/>
              <a:t>Υποθρεψία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Ακρωτηριασμός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Χρόνιες νόσους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Αυξημένη ή μειωμένη διαιτητική πρόσληψη κρέατος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Ακραίες ηλικίες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00440E-F6BE-DB4C-89B5-34FEF8AA3ABD}"/>
              </a:ext>
            </a:extLst>
          </p:cNvPr>
          <p:cNvSpPr/>
          <p:nvPr/>
        </p:nvSpPr>
        <p:spPr>
          <a:xfrm>
            <a:off x="593415" y="5457998"/>
            <a:ext cx="7475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ΌΧΙ ΕΦΑΡΜΟΓΗ ΣΕ Ο.Ν.Β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417CA6-514F-A648-80CF-347FB8E4C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538" y="36714"/>
            <a:ext cx="1403909" cy="10880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xmlns="" val="69730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8C62098-D1E6-4949-975E-28C769A3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Νεφρική λειτουργία - βλάβη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47539FD-D04C-44AE-971D-F5019C103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l-GR" sz="2600" dirty="0"/>
              <a:t>Το </a:t>
            </a:r>
            <a:r>
              <a:rPr lang="en-US" sz="2600" dirty="0"/>
              <a:t>GFR:</a:t>
            </a:r>
            <a:r>
              <a:rPr lang="el-GR" sz="2600" dirty="0"/>
              <a:t> εκτιμά τη νεφρική λειτουργία – δεν αναγνωρίζει πάντα την παρουσία νεφρικής βλάβης </a:t>
            </a:r>
          </a:p>
          <a:p>
            <a:pPr>
              <a:lnSpc>
                <a:spcPct val="160000"/>
              </a:lnSpc>
            </a:pPr>
            <a:r>
              <a:rPr lang="el-GR" sz="2600" dirty="0">
                <a:solidFill>
                  <a:srgbClr val="FF2525"/>
                </a:solidFill>
              </a:rPr>
              <a:t>Περιπτώσεις με φυσιολογικό </a:t>
            </a:r>
            <a:r>
              <a:rPr lang="en-US" sz="2600" dirty="0">
                <a:solidFill>
                  <a:srgbClr val="FF2525"/>
                </a:solidFill>
              </a:rPr>
              <a:t>GFR </a:t>
            </a:r>
            <a:r>
              <a:rPr lang="el-GR" sz="2600" dirty="0">
                <a:solidFill>
                  <a:srgbClr val="FF2525"/>
                </a:solidFill>
              </a:rPr>
              <a:t>αλλά με παρουσία νεφρικής βλάβης </a:t>
            </a:r>
            <a:endParaRPr lang="el-GR" sz="2600" dirty="0"/>
          </a:p>
          <a:p>
            <a:pPr>
              <a:lnSpc>
                <a:spcPct val="160000"/>
              </a:lnSpc>
            </a:pPr>
            <a:r>
              <a:rPr lang="el-GR" sz="2600" dirty="0"/>
              <a:t>Απαραίτητα: έλεγχος με </a:t>
            </a:r>
            <a:r>
              <a:rPr lang="el-GR" sz="2600" dirty="0">
                <a:solidFill>
                  <a:srgbClr val="FFFF00"/>
                </a:solidFill>
              </a:rPr>
              <a:t>γενική ούρων</a:t>
            </a:r>
            <a:r>
              <a:rPr lang="el-GR" sz="2600" dirty="0"/>
              <a:t>, </a:t>
            </a:r>
            <a:r>
              <a:rPr lang="en-US" sz="2600" dirty="0"/>
              <a:t>stick </a:t>
            </a:r>
            <a:r>
              <a:rPr lang="el-GR" sz="2600" dirty="0"/>
              <a:t>ούρων για ανίχνευση </a:t>
            </a:r>
            <a:r>
              <a:rPr lang="el-GR" sz="2600" dirty="0" err="1"/>
              <a:t>αλβουμινουρίας</a:t>
            </a:r>
            <a:r>
              <a:rPr lang="el-GR" sz="2600" dirty="0"/>
              <a:t>, έλεγχος συνοδών παθήσεων (ΣΔ2,ΑΥ), απεικόνιση </a:t>
            </a:r>
            <a:r>
              <a:rPr lang="el-GR" sz="2600" dirty="0" err="1"/>
              <a:t>κ.ά</a:t>
            </a:r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xmlns="" val="184618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2">
                <a:lumMod val="75000"/>
              </a:schemeClr>
            </a:gs>
            <a:gs pos="100000">
              <a:srgbClr val="C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4B3FF97-2116-4A43-8FB0-B5A062B1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Γενική ούρων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05B4E2F-9D0A-421E-8893-81BBC0231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«υγρή βιοψία»</a:t>
            </a:r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xmlns="" id="{771A800F-1500-4373-801A-28F55721C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96253089"/>
              </p:ext>
            </p:extLst>
          </p:nvPr>
        </p:nvGraphicFramePr>
        <p:xfrm>
          <a:off x="1524000" y="2042252"/>
          <a:ext cx="6648400" cy="4541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xmlns="" id="{5302DD9A-813A-4E28-A325-C5B50859B6E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85314" y="0"/>
            <a:ext cx="1332907" cy="10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199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DBF0-95F3-F34D-8491-97361559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ΓΕΝΙΚΗ ΟΥΡΩΝ</a:t>
            </a:r>
            <a:endParaRPr lang="en-US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xmlns="" id="{239CD72C-3B25-4E2A-A83A-0A9A1E80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Πρώτο πρωινό </a:t>
            </a:r>
            <a:r>
              <a:rPr lang="el-GR" dirty="0"/>
              <a:t>δείγμα ούρησης</a:t>
            </a:r>
          </a:p>
          <a:p>
            <a:r>
              <a:rPr lang="el-GR" i="1" dirty="0"/>
              <a:t>Φυσικά χαρακτηριστικά</a:t>
            </a:r>
            <a:r>
              <a:rPr lang="el-GR" sz="2000" dirty="0"/>
              <a:t>: όψη, χρώμα, οσμή, ΕΒ</a:t>
            </a:r>
          </a:p>
          <a:p>
            <a:r>
              <a:rPr lang="el-GR" i="1" dirty="0"/>
              <a:t>Χημικά χαρακτηριστικά</a:t>
            </a:r>
            <a:r>
              <a:rPr lang="el-GR" dirty="0"/>
              <a:t>:</a:t>
            </a:r>
            <a:r>
              <a:rPr lang="en-US" sz="2000" dirty="0" err="1"/>
              <a:t>ph,glu,pro,ket,hb</a:t>
            </a:r>
            <a:endParaRPr lang="el-GR" sz="2000" dirty="0"/>
          </a:p>
          <a:p>
            <a:r>
              <a:rPr lang="el-GR" i="1" dirty="0">
                <a:solidFill>
                  <a:srgbClr val="FF0000"/>
                </a:solidFill>
              </a:rPr>
              <a:t>Ίζημα ούρων</a:t>
            </a:r>
            <a:r>
              <a:rPr lang="el-GR" dirty="0"/>
              <a:t>: </a:t>
            </a:r>
            <a:r>
              <a:rPr lang="el-GR" sz="2000" dirty="0"/>
              <a:t>έμμορφα στοιχεία μετά από </a:t>
            </a:r>
            <a:r>
              <a:rPr lang="el-GR" sz="2000" dirty="0" err="1"/>
              <a:t>φυγοκέντρηση</a:t>
            </a:r>
            <a:r>
              <a:rPr lang="el-GR" sz="2000" dirty="0"/>
              <a:t> </a:t>
            </a:r>
          </a:p>
          <a:p>
            <a:pPr marL="0" indent="0" algn="ctr">
              <a:buNone/>
            </a:pPr>
            <a:r>
              <a:rPr lang="el-GR" sz="2000" dirty="0"/>
              <a:t>		           Κύτταρα(</a:t>
            </a:r>
            <a:r>
              <a:rPr lang="en-US" sz="2000" dirty="0"/>
              <a:t>RBC,WBC,</a:t>
            </a:r>
            <a:r>
              <a:rPr lang="el-GR" sz="2000" dirty="0" err="1"/>
              <a:t>σωληναριακά</a:t>
            </a:r>
            <a:r>
              <a:rPr lang="el-GR" sz="2000" dirty="0"/>
              <a:t>)</a:t>
            </a:r>
          </a:p>
          <a:p>
            <a:pPr marL="0" indent="0" algn="ctr">
              <a:buNone/>
            </a:pPr>
            <a:r>
              <a:rPr lang="el-GR" sz="2000" dirty="0"/>
              <a:t>Κύλινδροι</a:t>
            </a:r>
          </a:p>
          <a:p>
            <a:pPr marL="0" indent="0" algn="ctr">
              <a:buNone/>
            </a:pPr>
            <a:r>
              <a:rPr lang="el-GR" sz="2000" dirty="0"/>
              <a:t>    Κρύσταλλοι</a:t>
            </a:r>
          </a:p>
          <a:p>
            <a:pPr marL="0" indent="0">
              <a:buNone/>
            </a:pPr>
            <a:r>
              <a:rPr lang="el-GR" sz="2000" dirty="0"/>
              <a:t>			              Λιπίδια</a:t>
            </a:r>
          </a:p>
          <a:p>
            <a:endParaRPr lang="el-GR" sz="2000" dirty="0"/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xmlns="" id="{1381A370-CC9D-49D4-B356-B7ACF84D2593}"/>
              </a:ext>
            </a:extLst>
          </p:cNvPr>
          <p:cNvSpPr/>
          <p:nvPr/>
        </p:nvSpPr>
        <p:spPr>
          <a:xfrm>
            <a:off x="755576" y="3212976"/>
            <a:ext cx="2376264" cy="964984"/>
          </a:xfrm>
          <a:prstGeom prst="cloudCallout">
            <a:avLst>
              <a:gd name="adj1" fmla="val -7133"/>
              <a:gd name="adj2" fmla="val 88446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xmlns="" id="{DBE4BB7B-FA2E-48E4-9767-AA2D41B54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72514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29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ADB69-9CD1-F144-8356-BB6A9A5F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Πρωτεινουρία</a:t>
            </a:r>
            <a:r>
              <a:rPr lang="el-GR" dirty="0"/>
              <a:t> </a:t>
            </a:r>
            <a:br>
              <a:rPr lang="el-GR" dirty="0"/>
            </a:br>
            <a:r>
              <a:rPr lang="el-GR" sz="3600" dirty="0"/>
              <a:t> δείκτης Νεφρικής Βλάβης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98C29-6A7A-1847-807A-6EC740BAB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690864" cy="3773016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/>
              <a:t>Φυσιολογικά </a:t>
            </a:r>
            <a:r>
              <a:rPr lang="el-GR" sz="2400" b="1" dirty="0"/>
              <a:t>&lt;150</a:t>
            </a:r>
            <a:r>
              <a:rPr lang="en-US" sz="2400" b="1" dirty="0"/>
              <a:t>mg</a:t>
            </a:r>
            <a:r>
              <a:rPr lang="el-GR" sz="2400" b="1" dirty="0"/>
              <a:t> πρωτεΐνης</a:t>
            </a:r>
            <a:r>
              <a:rPr lang="el-GR" sz="2400" dirty="0"/>
              <a:t> στα ούρα</a:t>
            </a:r>
          </a:p>
          <a:p>
            <a:r>
              <a:rPr lang="el-GR" sz="2400" dirty="0"/>
              <a:t> </a:t>
            </a:r>
            <a:r>
              <a:rPr lang="el-GR" sz="2400" b="1" dirty="0"/>
              <a:t>&lt;20</a:t>
            </a:r>
            <a:r>
              <a:rPr lang="en-US" sz="2400" b="1" dirty="0"/>
              <a:t>mg </a:t>
            </a:r>
            <a:r>
              <a:rPr lang="el-GR" sz="2400" b="1" dirty="0" err="1"/>
              <a:t>αλβουμίνης</a:t>
            </a:r>
            <a:r>
              <a:rPr lang="el-GR" sz="2400" b="1" dirty="0"/>
              <a:t> </a:t>
            </a:r>
            <a:r>
              <a:rPr lang="el-GR" sz="2400" dirty="0"/>
              <a:t>στα ούρα</a:t>
            </a:r>
          </a:p>
          <a:p>
            <a:r>
              <a:rPr lang="el-GR" sz="2400" dirty="0" err="1"/>
              <a:t>Σωληναριακή</a:t>
            </a:r>
            <a:r>
              <a:rPr lang="el-GR" sz="2400" dirty="0"/>
              <a:t>-</a:t>
            </a:r>
            <a:r>
              <a:rPr lang="el-GR" sz="2400" dirty="0" err="1"/>
              <a:t>σπειραματική</a:t>
            </a:r>
            <a:r>
              <a:rPr lang="el-GR" sz="2400" dirty="0"/>
              <a:t>-από υπερχείλιση-καλοήθης/παροδική</a:t>
            </a:r>
          </a:p>
          <a:p>
            <a:endParaRPr lang="el-GR" sz="2400" dirty="0"/>
          </a:p>
          <a:p>
            <a:r>
              <a:rPr lang="el-GR" sz="2400" dirty="0"/>
              <a:t>Εκτίμηση με: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Stick </a:t>
            </a:r>
            <a:r>
              <a:rPr lang="el-GR" sz="2400" dirty="0"/>
              <a:t>ούρων </a:t>
            </a:r>
            <a:r>
              <a:rPr lang="el-GR" sz="1200" b="1" dirty="0">
                <a:solidFill>
                  <a:srgbClr val="FF0000"/>
                </a:solidFill>
              </a:rPr>
              <a:t>(όχι ανίχνευση ελαφρών αλύσων)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Δείγμα ούρων </a:t>
            </a:r>
            <a:r>
              <a:rPr lang="en-US" sz="2400" dirty="0"/>
              <a:t>ACR/PCR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/>
              <a:t>Συλλογή 24</a:t>
            </a:r>
            <a:r>
              <a:rPr lang="en-US" sz="2400" dirty="0"/>
              <a:t>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852B9A-35DD-F749-AC3B-77A0469DA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600200"/>
            <a:ext cx="3384376" cy="314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68F65B-C16D-E748-809A-160336A45E8B}"/>
              </a:ext>
            </a:extLst>
          </p:cNvPr>
          <p:cNvSpPr txBox="1"/>
          <p:nvPr/>
        </p:nvSpPr>
        <p:spPr>
          <a:xfrm>
            <a:off x="611560" y="55892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ACR &lt;30mg/g </a:t>
            </a:r>
            <a:r>
              <a:rPr lang="el-GR" b="1" dirty="0"/>
              <a:t>φυσιολογική ηπίως αυξημένη </a:t>
            </a:r>
            <a:r>
              <a:rPr lang="el-GR" b="1" dirty="0" err="1"/>
              <a:t>αλβουμινουρία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ACR 30-300mg/g </a:t>
            </a:r>
            <a:r>
              <a:rPr lang="el-GR" b="1" dirty="0"/>
              <a:t>σχετικώς αυξημένη </a:t>
            </a:r>
            <a:r>
              <a:rPr lang="el-GR" b="1" dirty="0" err="1"/>
              <a:t>αλβουμινουρία</a:t>
            </a:r>
            <a:endParaRPr lang="el-GR" b="1" dirty="0"/>
          </a:p>
          <a:p>
            <a:r>
              <a:rPr lang="en-US" b="1" dirty="0">
                <a:solidFill>
                  <a:srgbClr val="FF0000"/>
                </a:solidFill>
              </a:rPr>
              <a:t>ACR &gt;300mg/g </a:t>
            </a:r>
            <a:r>
              <a:rPr lang="el-GR" b="1" dirty="0"/>
              <a:t>πολύ αυξημένη </a:t>
            </a:r>
            <a:r>
              <a:rPr lang="el-GR" b="1" dirty="0" err="1"/>
              <a:t>αλβουμινουρία</a:t>
            </a:r>
            <a:r>
              <a:rPr lang="el-GR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08802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8B720-E242-4746-A43F-E069BD3A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77" y="414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Σ</a:t>
            </a:r>
            <a:r>
              <a:rPr lang="el-GR" sz="4000" dirty="0" err="1"/>
              <a:t>ταδιοποίηση</a:t>
            </a:r>
            <a:r>
              <a:rPr lang="el-GR" sz="4000" dirty="0"/>
              <a:t> ΧΝΝ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B3F3526-23CE-5D41-B2E1-04923645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499" y="2333838"/>
            <a:ext cx="5274779" cy="452416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A4357371-801C-F94D-B7E4-17607A276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52031376"/>
              </p:ext>
            </p:extLst>
          </p:nvPr>
        </p:nvGraphicFramePr>
        <p:xfrm>
          <a:off x="253863" y="1268760"/>
          <a:ext cx="61926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409EA8-5CB7-4BBC-BFFA-8111F991F475}"/>
              </a:ext>
            </a:extLst>
          </p:cNvPr>
          <p:cNvSpPr txBox="1"/>
          <p:nvPr/>
        </p:nvSpPr>
        <p:spPr>
          <a:xfrm>
            <a:off x="5004048" y="1954099"/>
            <a:ext cx="3240360" cy="369332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2525"/>
                </a:solidFill>
              </a:rPr>
              <a:t>GFR &amp; </a:t>
            </a:r>
            <a:r>
              <a:rPr lang="el-GR" b="1" dirty="0" err="1">
                <a:solidFill>
                  <a:srgbClr val="FF2525"/>
                </a:solidFill>
              </a:rPr>
              <a:t>Πρωτεινουρία</a:t>
            </a:r>
            <a:endParaRPr lang="el-GR" b="1" dirty="0">
              <a:solidFill>
                <a:srgbClr val="FF2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87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7469AE3-8C8A-439E-B3DB-9F958CF1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dirty="0"/>
              <a:t>Παθολογική Γ.Ο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58DFB61-7C06-49E3-ADEF-6EF1A9652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i="1" u="sng" dirty="0"/>
              <a:t> =Νεφρική Βλάβη</a:t>
            </a:r>
            <a:endParaRPr lang="en-US" sz="2000" i="1" u="sng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2000" b="1" dirty="0"/>
              <a:t>Μικροσκοπική αιματουρία με δύσμορφα </a:t>
            </a:r>
            <a:r>
              <a:rPr lang="en-US" sz="2000" b="1" dirty="0"/>
              <a:t>RBC</a:t>
            </a:r>
          </a:p>
          <a:p>
            <a:pPr marL="0" indent="0">
              <a:lnSpc>
                <a:spcPct val="150000"/>
              </a:lnSpc>
              <a:buNone/>
            </a:pPr>
            <a:endParaRPr lang="el-GR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RBC</a:t>
            </a:r>
            <a:r>
              <a:rPr lang="el-GR" sz="2000" b="1" dirty="0"/>
              <a:t> κύλινδροι (</a:t>
            </a:r>
            <a:r>
              <a:rPr lang="el-GR" sz="2000" b="1" dirty="0" err="1"/>
              <a:t>υπερπλαστικές</a:t>
            </a:r>
            <a:r>
              <a:rPr lang="el-GR" sz="2000" b="1" dirty="0"/>
              <a:t> ΣΝ)</a:t>
            </a:r>
          </a:p>
          <a:p>
            <a:pPr marL="0" indent="0">
              <a:lnSpc>
                <a:spcPct val="150000"/>
              </a:lnSpc>
              <a:buNone/>
            </a:pPr>
            <a:endParaRPr lang="el-GR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WBC </a:t>
            </a:r>
            <a:r>
              <a:rPr lang="el-GR" sz="2000" b="1" dirty="0"/>
              <a:t>κύλινδροι (διάμεση </a:t>
            </a:r>
            <a:r>
              <a:rPr lang="el-GR" sz="2000" b="1" dirty="0" err="1"/>
              <a:t>νεφρίτις</a:t>
            </a:r>
            <a:r>
              <a:rPr lang="el-GR" sz="2000" b="1" dirty="0"/>
              <a:t>, </a:t>
            </a:r>
            <a:r>
              <a:rPr lang="el-GR" sz="2000" b="1" dirty="0" err="1"/>
              <a:t>πυελονεφρίτις</a:t>
            </a:r>
            <a:r>
              <a:rPr lang="el-GR" sz="2000" b="1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l-GR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2000" b="1" dirty="0"/>
              <a:t>Οβάλ λιπαρά σωμάτια (νόσοι με </a:t>
            </a:r>
            <a:r>
              <a:rPr lang="el-GR" sz="2000" b="1" dirty="0" err="1"/>
              <a:t>πρωτεινουρία</a:t>
            </a:r>
            <a:r>
              <a:rPr lang="el-GR" sz="2000" b="1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l-GR" sz="2000" b="1" dirty="0"/>
          </a:p>
          <a:p>
            <a:pPr marL="0" indent="0">
              <a:lnSpc>
                <a:spcPct val="150000"/>
              </a:lnSpc>
              <a:buNone/>
            </a:pPr>
            <a:r>
              <a:rPr lang="el-GR" sz="2000" b="1" dirty="0"/>
              <a:t>Κοκκώδεις κύλινδροι και </a:t>
            </a:r>
            <a:r>
              <a:rPr lang="el-GR" sz="2000" b="1" dirty="0" err="1"/>
              <a:t>σωληναριακά</a:t>
            </a:r>
            <a:r>
              <a:rPr lang="el-GR" sz="2000" b="1" dirty="0"/>
              <a:t> επιθηλιακά κύτταρα  (</a:t>
            </a:r>
            <a:r>
              <a:rPr lang="el-GR" sz="2000" b="1" dirty="0" err="1"/>
              <a:t>νεφροπαρεγχυματικές</a:t>
            </a:r>
            <a:r>
              <a:rPr lang="el-GR" sz="2000" b="1" dirty="0"/>
              <a:t> νόσοι)</a:t>
            </a:r>
            <a:endParaRPr lang="el-GR" sz="2000" dirty="0"/>
          </a:p>
        </p:txBody>
      </p:sp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xmlns="" id="{55EDAE0D-1ACA-4360-A304-B2131B8B5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13330864"/>
              </p:ext>
            </p:extLst>
          </p:nvPr>
        </p:nvGraphicFramePr>
        <p:xfrm>
          <a:off x="4644008" y="1556792"/>
          <a:ext cx="4871864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9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762EC-16BD-DD42-8DEA-032AF510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Νεφρικές </a:t>
            </a:r>
            <a:r>
              <a:rPr lang="el-GR" dirty="0" err="1"/>
              <a:t>Σωληναριακές</a:t>
            </a:r>
            <a:r>
              <a:rPr lang="el-GR" dirty="0"/>
              <a:t> διαταραχές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D6AB43-81F8-6E44-94F3-6C7DF67AD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el-GR" sz="2400" dirty="0"/>
              <a:t>Νεφρική </a:t>
            </a:r>
            <a:r>
              <a:rPr lang="el-GR" sz="2400" dirty="0" err="1"/>
              <a:t>Σωληναριακή</a:t>
            </a:r>
            <a:r>
              <a:rPr lang="el-GR" sz="2400" dirty="0"/>
              <a:t> Οξέωση</a:t>
            </a:r>
          </a:p>
          <a:p>
            <a:r>
              <a:rPr lang="el-GR" sz="2400" dirty="0"/>
              <a:t>σ.</a:t>
            </a:r>
            <a:r>
              <a:rPr lang="en-US" sz="2400" dirty="0" err="1"/>
              <a:t>Fanconi</a:t>
            </a:r>
            <a:r>
              <a:rPr lang="en-US" sz="2400" dirty="0"/>
              <a:t> </a:t>
            </a:r>
            <a:endParaRPr lang="el-GR" sz="2400" dirty="0"/>
          </a:p>
          <a:p>
            <a:r>
              <a:rPr lang="el-GR" sz="2400" dirty="0" err="1"/>
              <a:t>Νεφρογενής</a:t>
            </a:r>
            <a:r>
              <a:rPr lang="el-GR" sz="2400" dirty="0"/>
              <a:t> </a:t>
            </a:r>
            <a:r>
              <a:rPr lang="el-GR" sz="2400" dirty="0" err="1"/>
              <a:t>άποιος</a:t>
            </a:r>
            <a:r>
              <a:rPr lang="el-GR" sz="2400" dirty="0"/>
              <a:t> διαβήτης</a:t>
            </a:r>
          </a:p>
          <a:p>
            <a:r>
              <a:rPr lang="el-GR" sz="2400" dirty="0" err="1"/>
              <a:t>Κυστινουρία</a:t>
            </a:r>
            <a:r>
              <a:rPr lang="el-GR" sz="2400" dirty="0"/>
              <a:t> κ.ά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C16F04-34B2-E34D-BF82-357366A9BB08}"/>
              </a:ext>
            </a:extLst>
          </p:cNvPr>
          <p:cNvSpPr txBox="1"/>
          <p:nvPr/>
        </p:nvSpPr>
        <p:spPr>
          <a:xfrm>
            <a:off x="683568" y="4365104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Εργαλεία:</a:t>
            </a:r>
          </a:p>
          <a:p>
            <a:r>
              <a:rPr lang="el-GR" dirty="0"/>
              <a:t>Γενική ούρων – Ειδικό βάρος, </a:t>
            </a:r>
            <a:r>
              <a:rPr lang="en-US" dirty="0"/>
              <a:t>pH, </a:t>
            </a:r>
            <a:r>
              <a:rPr lang="el-GR" dirty="0" err="1"/>
              <a:t>γλυκοζουρία</a:t>
            </a:r>
            <a:endParaRPr lang="el-GR" dirty="0"/>
          </a:p>
          <a:p>
            <a:r>
              <a:rPr lang="en-US" dirty="0"/>
              <a:t>ABGs</a:t>
            </a:r>
          </a:p>
          <a:p>
            <a:r>
              <a:rPr lang="el-GR" dirty="0" err="1"/>
              <a:t>Ωσμωτικότητα</a:t>
            </a:r>
            <a:r>
              <a:rPr lang="el-GR" dirty="0"/>
              <a:t> ορού-ούρων</a:t>
            </a:r>
          </a:p>
          <a:p>
            <a:r>
              <a:rPr lang="el-GR" dirty="0"/>
              <a:t>Ηλεκτρολύτες ούρων 24ώρου</a:t>
            </a:r>
          </a:p>
          <a:p>
            <a:r>
              <a:rPr lang="el-GR" dirty="0"/>
              <a:t>Ηλεκτρολύτες ορού</a:t>
            </a:r>
          </a:p>
          <a:p>
            <a:r>
              <a:rPr lang="el-GR" dirty="0"/>
              <a:t>Εκτίμηση </a:t>
            </a:r>
            <a:r>
              <a:rPr lang="el-GR" dirty="0" err="1"/>
              <a:t>ενδιαγγειακού</a:t>
            </a:r>
            <a:r>
              <a:rPr lang="el-GR" dirty="0"/>
              <a:t> </a:t>
            </a:r>
            <a:r>
              <a:rPr lang="en-US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xmlns="" val="193304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1E194-B3A8-6549-AC49-4832B98B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Απεικόνιση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164D53-EC1D-9746-BAB6-4C49D652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7638"/>
            <a:ext cx="4546848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Δομικές ανωμαλίες ενδεικτικές νεφρικής βλάβης:</a:t>
            </a:r>
          </a:p>
          <a:p>
            <a:r>
              <a:rPr lang="el-GR" sz="2400" dirty="0" err="1"/>
              <a:t>Πολυκυστικοί</a:t>
            </a:r>
            <a:r>
              <a:rPr lang="el-GR" sz="2400" dirty="0"/>
              <a:t> </a:t>
            </a:r>
            <a:r>
              <a:rPr lang="el-GR" sz="2400" dirty="0" err="1"/>
              <a:t>νεφροί</a:t>
            </a:r>
            <a:endParaRPr lang="el-GR" sz="2400" dirty="0"/>
          </a:p>
          <a:p>
            <a:r>
              <a:rPr lang="el-GR" sz="2400" dirty="0" err="1"/>
              <a:t>Δυσπλαστικοί</a:t>
            </a:r>
            <a:r>
              <a:rPr lang="el-GR" sz="2400" dirty="0"/>
              <a:t> </a:t>
            </a:r>
            <a:r>
              <a:rPr lang="el-GR" sz="2400" dirty="0" err="1"/>
              <a:t>νεφροί</a:t>
            </a:r>
            <a:endParaRPr lang="el-GR" sz="2400" dirty="0"/>
          </a:p>
          <a:p>
            <a:r>
              <a:rPr lang="el-GR" sz="2400" b="1" dirty="0" err="1"/>
              <a:t>Υδρονέφρωση</a:t>
            </a:r>
            <a:r>
              <a:rPr lang="el-GR" sz="2400" dirty="0"/>
              <a:t> λόγω απόφραξης</a:t>
            </a:r>
          </a:p>
          <a:p>
            <a:r>
              <a:rPr lang="el-GR" sz="2400" dirty="0"/>
              <a:t>Στένωση νεφρικών αρτηριών</a:t>
            </a:r>
          </a:p>
          <a:p>
            <a:r>
              <a:rPr lang="el-GR" sz="2400" dirty="0"/>
              <a:t>Ρικνοί </a:t>
            </a:r>
            <a:r>
              <a:rPr lang="el-GR" sz="2400" dirty="0" err="1"/>
              <a:t>υπερηχογενείς</a:t>
            </a:r>
            <a:r>
              <a:rPr lang="el-GR" sz="2400" dirty="0"/>
              <a:t> </a:t>
            </a:r>
            <a:r>
              <a:rPr lang="el-GR" sz="2400" dirty="0" err="1"/>
              <a:t>νεφροί</a:t>
            </a:r>
            <a:endParaRPr lang="el-GR" sz="2400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3E89BBB1-43AD-42C0-BDEA-0B4537F06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764704"/>
            <a:ext cx="2476500" cy="184785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215538E6-44E3-426E-93B1-DA4810AAE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862687"/>
            <a:ext cx="2476500" cy="1613647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C398690E-AD57-472E-84AC-D19129A871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563888" y="4725144"/>
            <a:ext cx="2476500" cy="1647974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3C49EDF1-7900-4C5C-BD6B-EA9D08941E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36"/>
          <a:stretch/>
        </p:blipFill>
        <p:spPr>
          <a:xfrm>
            <a:off x="683568" y="4725144"/>
            <a:ext cx="2476500" cy="16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64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FEB69-C8EC-1648-84D8-4F4BC654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045"/>
            <a:ext cx="8229600" cy="1143000"/>
          </a:xfrm>
        </p:spPr>
        <p:txBody>
          <a:bodyPr/>
          <a:lstStyle/>
          <a:p>
            <a:r>
              <a:rPr lang="el-GR" dirty="0"/>
              <a:t>Νεφρική Βλάβη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8A9D96-94B2-5A40-B61C-3D7437334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39604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</a:rPr>
              <a:t>Χρόνος</a:t>
            </a:r>
            <a:r>
              <a:rPr lang="el-GR" sz="2400" dirty="0"/>
              <a:t>: Οξεία ή Χρόνια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</a:rPr>
              <a:t>Αιτιολογία</a:t>
            </a:r>
            <a:r>
              <a:rPr lang="el-GR" sz="2400" dirty="0"/>
              <a:t>: ατομικό-κληρονομικό ιστορικό</a:t>
            </a:r>
            <a:r>
              <a:rPr lang="en-US" sz="2400" dirty="0"/>
              <a:t>,</a:t>
            </a:r>
            <a:r>
              <a:rPr lang="el-GR" sz="2400" dirty="0"/>
              <a:t> φαρμακευτικό ιστορικό, περιβαλλοντικοί παράγοντες, φυσική εξέταση, εργαστηριακές μετρήσεις, απεικόνιση, ιστολογία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Έλεγχος </a:t>
            </a:r>
            <a:r>
              <a:rPr lang="en-US" sz="2400" b="1" dirty="0">
                <a:solidFill>
                  <a:srgbClr val="FF0000"/>
                </a:solidFill>
              </a:rPr>
              <a:t>GFR</a:t>
            </a:r>
            <a:endParaRPr lang="el-G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400" dirty="0"/>
              <a:t>Έλεγχος παρουσίας </a:t>
            </a:r>
            <a:r>
              <a:rPr lang="el-GR" sz="2400" b="1" dirty="0" err="1">
                <a:solidFill>
                  <a:srgbClr val="FF0000"/>
                </a:solidFill>
              </a:rPr>
              <a:t>αλβουμινουρίας</a:t>
            </a:r>
            <a:endParaRPr lang="el-GR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2400" b="1" dirty="0" err="1"/>
              <a:t>Σταδιοποίηση</a:t>
            </a:r>
            <a:endParaRPr lang="el-GR" sz="2400" b="1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D642EB-4AEA-7A4A-9C8D-48C36401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501008"/>
            <a:ext cx="3913962" cy="33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9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C9C706-5BA7-B64C-936C-1F8E2E48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Χρόνια Νεφρική Νόσος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76080-5D81-EF4E-9ED5-DE7795E6D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653135"/>
            <a:ext cx="8229600" cy="1833067"/>
          </a:xfrm>
        </p:spPr>
        <p:txBody>
          <a:bodyPr/>
          <a:lstStyle/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0E8B76-8164-BA48-8541-3B53EBC7C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3816424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DE6C4904-5A63-0F47-A59B-0D42B87EB0BE}"/>
              </a:ext>
            </a:extLst>
          </p:cNvPr>
          <p:cNvSpPr/>
          <p:nvPr/>
        </p:nvSpPr>
        <p:spPr>
          <a:xfrm>
            <a:off x="899592" y="2708920"/>
            <a:ext cx="2592288" cy="288032"/>
          </a:xfrm>
          <a:prstGeom prst="roundRect">
            <a:avLst/>
          </a:prstGeom>
          <a:noFill/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8D4BB0C8-2399-4646-9AFA-03FAB0FDEAA4}"/>
              </a:ext>
            </a:extLst>
          </p:cNvPr>
          <p:cNvSpPr/>
          <p:nvPr/>
        </p:nvSpPr>
        <p:spPr>
          <a:xfrm>
            <a:off x="899592" y="4149080"/>
            <a:ext cx="1080120" cy="288032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7393602-9793-EF4A-9ED8-CA8D1EF6D4A4}"/>
              </a:ext>
            </a:extLst>
          </p:cNvPr>
          <p:cNvCxnSpPr/>
          <p:nvPr/>
        </p:nvCxnSpPr>
        <p:spPr>
          <a:xfrm>
            <a:off x="4716016" y="2924944"/>
            <a:ext cx="720080" cy="0"/>
          </a:xfrm>
          <a:prstGeom prst="line">
            <a:avLst/>
          </a:prstGeom>
          <a:ln w="7302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394B5E8-2F91-5A46-98C7-EFE1CA38C632}"/>
              </a:ext>
            </a:extLst>
          </p:cNvPr>
          <p:cNvCxnSpPr>
            <a:cxnSpLocks/>
          </p:cNvCxnSpPr>
          <p:nvPr/>
        </p:nvCxnSpPr>
        <p:spPr>
          <a:xfrm>
            <a:off x="4716016" y="3140968"/>
            <a:ext cx="1872208" cy="0"/>
          </a:xfrm>
          <a:prstGeom prst="line">
            <a:avLst/>
          </a:prstGeom>
          <a:ln w="25400">
            <a:solidFill>
              <a:srgbClr val="FF252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4E98CB2-6178-9346-B8DE-A4B228579686}"/>
              </a:ext>
            </a:extLst>
          </p:cNvPr>
          <p:cNvCxnSpPr>
            <a:cxnSpLocks/>
          </p:cNvCxnSpPr>
          <p:nvPr/>
        </p:nvCxnSpPr>
        <p:spPr>
          <a:xfrm>
            <a:off x="4716016" y="4005064"/>
            <a:ext cx="2160240" cy="0"/>
          </a:xfrm>
          <a:prstGeom prst="line">
            <a:avLst/>
          </a:prstGeom>
          <a:ln w="25400">
            <a:solidFill>
              <a:srgbClr val="FF252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7FB49A6-AB2E-F246-9986-38D7B18ED21F}"/>
              </a:ext>
            </a:extLst>
          </p:cNvPr>
          <p:cNvCxnSpPr>
            <a:cxnSpLocks/>
          </p:cNvCxnSpPr>
          <p:nvPr/>
        </p:nvCxnSpPr>
        <p:spPr>
          <a:xfrm>
            <a:off x="4716016" y="3789040"/>
            <a:ext cx="2664296" cy="0"/>
          </a:xfrm>
          <a:prstGeom prst="line">
            <a:avLst/>
          </a:prstGeom>
          <a:ln w="25400">
            <a:solidFill>
              <a:srgbClr val="FF252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4EAEA4A-791D-5B46-B62B-EAAD69D4D456}"/>
              </a:ext>
            </a:extLst>
          </p:cNvPr>
          <p:cNvCxnSpPr>
            <a:cxnSpLocks/>
          </p:cNvCxnSpPr>
          <p:nvPr/>
        </p:nvCxnSpPr>
        <p:spPr>
          <a:xfrm>
            <a:off x="4716016" y="3356992"/>
            <a:ext cx="3456384" cy="0"/>
          </a:xfrm>
          <a:prstGeom prst="line">
            <a:avLst/>
          </a:prstGeom>
          <a:ln w="25400">
            <a:solidFill>
              <a:srgbClr val="FF252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5AA5EE6-5119-564B-8CC4-4B136E79AF02}"/>
              </a:ext>
            </a:extLst>
          </p:cNvPr>
          <p:cNvCxnSpPr>
            <a:cxnSpLocks/>
          </p:cNvCxnSpPr>
          <p:nvPr/>
        </p:nvCxnSpPr>
        <p:spPr>
          <a:xfrm>
            <a:off x="4644008" y="3573016"/>
            <a:ext cx="2088232" cy="0"/>
          </a:xfrm>
          <a:prstGeom prst="line">
            <a:avLst/>
          </a:prstGeom>
          <a:ln w="25400">
            <a:solidFill>
              <a:srgbClr val="FF252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548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6812C-4005-B443-A38C-13B61BB6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dirty="0"/>
              <a:t>Οξεία Νεφρική Βλάβη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066FFB-7D35-9C46-9578-ED5DA5BD7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12" y="5373216"/>
            <a:ext cx="8360587" cy="1285603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Διάγνωση βάσει απόλυτης </a:t>
            </a:r>
            <a:r>
              <a:rPr lang="el-GR" b="1" dirty="0"/>
              <a:t>αύξησης </a:t>
            </a:r>
            <a:r>
              <a:rPr lang="en-US" b="1" dirty="0" err="1"/>
              <a:t>sCr</a:t>
            </a:r>
            <a:r>
              <a:rPr lang="en-US" dirty="0"/>
              <a:t>, </a:t>
            </a:r>
            <a:r>
              <a:rPr lang="el-GR" dirty="0"/>
              <a:t>τουλάχιστον </a:t>
            </a:r>
            <a:r>
              <a:rPr lang="en-US" dirty="0"/>
              <a:t>0.3 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l-GR" dirty="0"/>
              <a:t>εντός </a:t>
            </a:r>
            <a:r>
              <a:rPr lang="en-US" dirty="0"/>
              <a:t>48h </a:t>
            </a:r>
            <a:r>
              <a:rPr lang="el-GR" dirty="0"/>
              <a:t>ή</a:t>
            </a:r>
            <a:r>
              <a:rPr lang="en-US" dirty="0"/>
              <a:t> </a:t>
            </a:r>
            <a:r>
              <a:rPr lang="el-GR" b="1" dirty="0"/>
              <a:t>αύξηση κατά</a:t>
            </a:r>
            <a:r>
              <a:rPr lang="en-US" b="1" dirty="0"/>
              <a:t> 50%  </a:t>
            </a:r>
            <a:r>
              <a:rPr lang="en-US" b="1" dirty="0" err="1"/>
              <a:t>sCr</a:t>
            </a:r>
            <a:r>
              <a:rPr lang="en-US" b="1" dirty="0"/>
              <a:t> </a:t>
            </a:r>
            <a:r>
              <a:rPr lang="el-GR" dirty="0"/>
              <a:t>από το</a:t>
            </a:r>
            <a:r>
              <a:rPr lang="en-US" dirty="0"/>
              <a:t> baseline </a:t>
            </a:r>
            <a:r>
              <a:rPr lang="el-GR" i="1" dirty="0"/>
              <a:t>εντός</a:t>
            </a:r>
            <a:r>
              <a:rPr lang="en-US" i="1" dirty="0"/>
              <a:t> 7 </a:t>
            </a:r>
            <a:r>
              <a:rPr lang="el-GR" i="1" dirty="0"/>
              <a:t>ημερών</a:t>
            </a:r>
            <a:r>
              <a:rPr lang="en-US" dirty="0"/>
              <a:t>, </a:t>
            </a:r>
            <a:r>
              <a:rPr lang="el-GR" dirty="0"/>
              <a:t>ή </a:t>
            </a:r>
            <a:r>
              <a:rPr lang="el-GR" b="1" dirty="0"/>
              <a:t>όγκος ούρων</a:t>
            </a:r>
            <a:r>
              <a:rPr lang="en-US" b="1" dirty="0"/>
              <a:t> </a:t>
            </a:r>
            <a:r>
              <a:rPr lang="el-GR" b="1" dirty="0"/>
              <a:t>&lt;</a:t>
            </a:r>
            <a:r>
              <a:rPr lang="en-US" b="1" dirty="0"/>
              <a:t>0.5 mL/kg/h </a:t>
            </a:r>
            <a:r>
              <a:rPr lang="el-GR" b="1" dirty="0"/>
              <a:t>για τουλάχιστον </a:t>
            </a:r>
            <a:r>
              <a:rPr lang="en-US" b="1" dirty="0"/>
              <a:t>6h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887EE79-6605-124F-BEA9-79A7532CA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11" y="1166726"/>
            <a:ext cx="8629277" cy="40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362BF6B3-4C3C-4543-B635-1D21687ACDEE}"/>
              </a:ext>
            </a:extLst>
          </p:cNvPr>
          <p:cNvSpPr/>
          <p:nvPr/>
        </p:nvSpPr>
        <p:spPr>
          <a:xfrm>
            <a:off x="5580112" y="1916832"/>
            <a:ext cx="338437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821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3946E7-15FB-D749-B7D5-2B9A37A6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Διαγνωστικά εργαλεία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0DBC9FA1-BB3A-B646-B0D7-407CBDFF9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8338867"/>
              </p:ext>
            </p:extLst>
          </p:nvPr>
        </p:nvGraphicFramePr>
        <p:xfrm>
          <a:off x="447328" y="236688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3AB521F-6A32-2641-91BB-32E49B351AFE}"/>
              </a:ext>
            </a:extLst>
          </p:cNvPr>
          <p:cNvCxnSpPr>
            <a:cxnSpLocks/>
          </p:cNvCxnSpPr>
          <p:nvPr/>
        </p:nvCxnSpPr>
        <p:spPr>
          <a:xfrm flipV="1">
            <a:off x="683568" y="1988840"/>
            <a:ext cx="2016224" cy="2088232"/>
          </a:xfrm>
          <a:prstGeom prst="line">
            <a:avLst/>
          </a:prstGeom>
          <a:ln w="8255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C3F3948-4C89-B34A-B0CA-F324B27D1651}"/>
              </a:ext>
            </a:extLst>
          </p:cNvPr>
          <p:cNvCxnSpPr>
            <a:cxnSpLocks/>
          </p:cNvCxnSpPr>
          <p:nvPr/>
        </p:nvCxnSpPr>
        <p:spPr>
          <a:xfrm flipV="1">
            <a:off x="3491880" y="1844824"/>
            <a:ext cx="2016224" cy="2088232"/>
          </a:xfrm>
          <a:prstGeom prst="line">
            <a:avLst/>
          </a:prstGeom>
          <a:ln w="82550">
            <a:prstDash val="sysDot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34DDF0-DA9B-B742-AA58-1FEE88FE4BF5}"/>
              </a:ext>
            </a:extLst>
          </p:cNvPr>
          <p:cNvSpPr txBox="1"/>
          <p:nvPr/>
        </p:nvSpPr>
        <p:spPr>
          <a:xfrm>
            <a:off x="457200" y="1465620"/>
            <a:ext cx="246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Δίαιτα και ηπατική λειτουργία</a:t>
            </a:r>
          </a:p>
          <a:p>
            <a:r>
              <a:rPr lang="el-GR" sz="1400" dirty="0" err="1"/>
              <a:t>Επαναρρόφηση</a:t>
            </a:r>
            <a:r>
              <a:rPr lang="el-GR" sz="1400" dirty="0"/>
              <a:t> στο εγγύς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836B4D-DAEE-5143-BE7E-CE3DBD15325A}"/>
              </a:ext>
            </a:extLst>
          </p:cNvPr>
          <p:cNvSpPr txBox="1"/>
          <p:nvPr/>
        </p:nvSpPr>
        <p:spPr>
          <a:xfrm>
            <a:off x="3399184" y="1412776"/>
            <a:ext cx="2468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Δίαιτα, φύλο, </a:t>
            </a:r>
            <a:r>
              <a:rPr lang="el-GR" sz="1400" dirty="0" err="1"/>
              <a:t>υποθρεψία</a:t>
            </a:r>
            <a:endParaRPr lang="el-GR" sz="1400" dirty="0"/>
          </a:p>
          <a:p>
            <a:r>
              <a:rPr lang="el-GR" sz="1400" dirty="0"/>
              <a:t>Διηθείται ελεύθερα - έκκριση στο εγγύς 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23492FF-AC6D-6A45-87C3-527DCD96C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7765" y="508909"/>
            <a:ext cx="3007723" cy="3429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5738F6F-FA58-AF43-8CAB-9089F60434B3}"/>
              </a:ext>
            </a:extLst>
          </p:cNvPr>
          <p:cNvSpPr txBox="1"/>
          <p:nvPr/>
        </p:nvSpPr>
        <p:spPr>
          <a:xfrm>
            <a:off x="6135488" y="1412776"/>
            <a:ext cx="246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Όχι ΑΜΕΣΗ μέτρηση: συμβαίνει ταυτόχρονα σε εκατομμύρια </a:t>
            </a:r>
            <a:r>
              <a:rPr lang="el-GR" sz="1400" dirty="0" err="1"/>
              <a:t>νεφρώνες</a:t>
            </a:r>
            <a:endParaRPr lang="el-GR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2441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124F1BB-B754-4F18-9CCD-FDEBA568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Εκτίμηση Νεφρικής Λειτουργίας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98C4AE7-255F-437D-9097-B76797C58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u="sng" dirty="0"/>
              <a:t>Κύριοι δείκτες</a:t>
            </a:r>
          </a:p>
          <a:p>
            <a:r>
              <a:rPr lang="el-GR" sz="2400" i="1" dirty="0"/>
              <a:t>Διάγνωση Νεφρικής Βλάβης</a:t>
            </a:r>
          </a:p>
          <a:p>
            <a:r>
              <a:rPr lang="el-GR" sz="2400" i="1" dirty="0"/>
              <a:t>Βαρύτητα – </a:t>
            </a:r>
            <a:r>
              <a:rPr lang="el-GR" sz="2400" i="1" dirty="0" err="1"/>
              <a:t>Σταδιοποίηση</a:t>
            </a:r>
            <a:r>
              <a:rPr lang="el-GR" sz="2400" i="1" dirty="0"/>
              <a:t> ΧΝΝ</a:t>
            </a:r>
          </a:p>
          <a:p>
            <a:r>
              <a:rPr lang="el-GR" sz="2400" i="1" dirty="0"/>
              <a:t>Πρόγνωση Τελικού Σταδίου και Θνησιμότητας</a:t>
            </a:r>
          </a:p>
        </p:txBody>
      </p:sp>
      <p:grpSp>
        <p:nvGrpSpPr>
          <p:cNvPr id="4" name="Ομάδα 3">
            <a:extLst>
              <a:ext uri="{FF2B5EF4-FFF2-40B4-BE49-F238E27FC236}">
                <a16:creationId xmlns:a16="http://schemas.microsoft.com/office/drawing/2014/main" xmlns="" id="{BFDBEC5F-FD6C-4CF9-92EE-3117D31BEB52}"/>
              </a:ext>
            </a:extLst>
          </p:cNvPr>
          <p:cNvGrpSpPr/>
          <p:nvPr/>
        </p:nvGrpSpPr>
        <p:grpSpPr>
          <a:xfrm>
            <a:off x="1259632" y="3933057"/>
            <a:ext cx="2736304" cy="2003444"/>
            <a:chOff x="2983631" y="1584280"/>
            <a:chExt cx="2262336" cy="1357401"/>
          </a:xfrm>
        </p:grpSpPr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xmlns="" id="{AF5BA8A0-CBF3-4957-9A62-E7F384875EBD}"/>
                </a:ext>
              </a:extLst>
            </p:cNvPr>
            <p:cNvSpPr/>
            <p:nvPr/>
          </p:nvSpPr>
          <p:spPr>
            <a:xfrm>
              <a:off x="2983631" y="1584280"/>
              <a:ext cx="2262336" cy="13574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274F66D-16C7-4535-891D-BAB52B29192C}"/>
                </a:ext>
              </a:extLst>
            </p:cNvPr>
            <p:cNvSpPr txBox="1"/>
            <p:nvPr/>
          </p:nvSpPr>
          <p:spPr>
            <a:xfrm>
              <a:off x="2983631" y="1584280"/>
              <a:ext cx="2262336" cy="1357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2700" kern="1200" dirty="0" err="1"/>
                <a:t>Πρωτεινουρία</a:t>
              </a:r>
              <a:endParaRPr lang="en-US" sz="2700" kern="1200" dirty="0"/>
            </a:p>
          </p:txBody>
        </p:sp>
      </p:grpSp>
      <p:grpSp>
        <p:nvGrpSpPr>
          <p:cNvPr id="7" name="Ομάδα 6">
            <a:extLst>
              <a:ext uri="{FF2B5EF4-FFF2-40B4-BE49-F238E27FC236}">
                <a16:creationId xmlns:a16="http://schemas.microsoft.com/office/drawing/2014/main" xmlns="" id="{A49BDEB4-6688-47AF-B87B-F4968D6CD5D3}"/>
              </a:ext>
            </a:extLst>
          </p:cNvPr>
          <p:cNvGrpSpPr/>
          <p:nvPr/>
        </p:nvGrpSpPr>
        <p:grpSpPr>
          <a:xfrm>
            <a:off x="5076056" y="3933056"/>
            <a:ext cx="2811610" cy="2003443"/>
            <a:chOff x="5472201" y="645"/>
            <a:chExt cx="2262336" cy="1357401"/>
          </a:xfrm>
        </p:grpSpPr>
        <p:sp>
          <p:nvSpPr>
            <p:cNvPr id="8" name="Ορθογώνιο 7">
              <a:extLst>
                <a:ext uri="{FF2B5EF4-FFF2-40B4-BE49-F238E27FC236}">
                  <a16:creationId xmlns:a16="http://schemas.microsoft.com/office/drawing/2014/main" xmlns="" id="{71FEFC81-3BE1-446F-B93A-6E21801788D4}"/>
                </a:ext>
              </a:extLst>
            </p:cNvPr>
            <p:cNvSpPr/>
            <p:nvPr/>
          </p:nvSpPr>
          <p:spPr>
            <a:xfrm>
              <a:off x="5472201" y="645"/>
              <a:ext cx="2262336" cy="135740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66044C6-B94F-4ADC-AA46-B4DED5E18CBC}"/>
                </a:ext>
              </a:extLst>
            </p:cNvPr>
            <p:cNvSpPr txBox="1"/>
            <p:nvPr/>
          </p:nvSpPr>
          <p:spPr>
            <a:xfrm>
              <a:off x="5472201" y="645"/>
              <a:ext cx="2262336" cy="1357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/>
                <a:t>GFR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110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CB4AE6-4AA6-954C-99B1-9C97BFC2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4A661671-1B43-0A4B-AE8F-00A98B9AF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06133700"/>
              </p:ext>
            </p:extLst>
          </p:nvPr>
        </p:nvGraphicFramePr>
        <p:xfrm>
          <a:off x="457200" y="692696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134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GFR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68760"/>
                <a:ext cx="8579296" cy="5328592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l-GR" dirty="0">
                    <a:solidFill>
                      <a:schemeClr val="accent2">
                        <a:lumMod val="75000"/>
                      </a:schemeClr>
                    </a:solidFill>
                  </a:rPr>
                  <a:t>Η πιο αποδεκτή μέθοδος εκτίμησης νεφρικής λειτουργίας σε υγιείς και παθολογικές καταστάσεις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To </a:t>
                </a:r>
                <a:r>
                  <a:rPr lang="el-GR" dirty="0">
                    <a:solidFill>
                      <a:schemeClr val="accent2">
                        <a:lumMod val="75000"/>
                      </a:schemeClr>
                    </a:solidFill>
                  </a:rPr>
                  <a:t>ποσό του πλάσματος που διηθείται στη μονάδα του χρόνου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l-GR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l-GR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30ml/min/1.73m</a:t>
                </a:r>
                <a:r>
                  <a:rPr lang="en-US" baseline="30000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👨‍💼, 120ml/min/1.73m</a:t>
                </a:r>
                <a:r>
                  <a:rPr lang="en-US" baseline="30000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l-GR" dirty="0" err="1">
                    <a:solidFill>
                      <a:schemeClr val="accent2">
                        <a:lumMod val="75000"/>
                      </a:schemeClr>
                    </a:solidFill>
                  </a:rPr>
                  <a:t>Ηλικία,βάρος,δίαιτα,άσκηση,κύηση</a:t>
                </a:r>
                <a:r>
                  <a:rPr lang="el-GR" dirty="0">
                    <a:solidFill>
                      <a:schemeClr val="accent2">
                        <a:lumMod val="75000"/>
                      </a:schemeClr>
                    </a:solidFill>
                  </a:rPr>
                  <a:t>…</a:t>
                </a:r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GFR=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baseline="-250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baseline="-250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l-GR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l-GR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r>
                  <a:rPr lang="el-GR" dirty="0">
                    <a:solidFill>
                      <a:schemeClr val="accent2">
                        <a:lumMod val="75000"/>
                      </a:schemeClr>
                    </a:solidFill>
                  </a:rPr>
                  <a:t>Κάθαρση ιδανικής ουσίας-δείκτη: το ποσό της ουσίας που διηθείται στη μονάδα του χρόνου =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GFR </a:t>
                </a:r>
                <a:r>
                  <a:rPr lang="en-US" sz="2500" i="1" dirty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:r>
                  <a:rPr lang="el-GR" sz="2500" i="1" dirty="0">
                    <a:solidFill>
                      <a:schemeClr val="accent2">
                        <a:lumMod val="75000"/>
                      </a:schemeClr>
                    </a:solidFill>
                  </a:rPr>
                  <a:t>έμμεσος τρόπος μέτρησης)</a:t>
                </a:r>
              </a:p>
              <a:p>
                <a:endParaRPr lang="el-GR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l-GR" dirty="0">
                    <a:solidFill>
                      <a:schemeClr val="accent2">
                        <a:lumMod val="75000"/>
                      </a:schemeClr>
                    </a:solidFill>
                  </a:rPr>
                  <a:t/>
                </a:r>
                <a:r>
                  <a:rPr lang="el-GR" b="1" u="sng" dirty="0">
                    <a:solidFill>
                      <a:schemeClr val="accent2">
                        <a:lumMod val="75000"/>
                      </a:schemeClr>
                    </a:solidFill>
                  </a:rPr>
                  <a:t>ΙΔΑΝΙΚOI ΔΕΙΚΤΕΣ:</a:t>
                </a:r>
                <a:r>
                  <a:rPr lang="el-GR" dirty="0">
                    <a:solidFill>
                      <a:schemeClr val="accent2">
                        <a:lumMod val="75000"/>
                      </a:schemeClr>
                    </a:solidFill>
                  </a:rPr>
                  <a:t/>
                </a:r>
              </a:p>
              <a:p>
                <a:pPr marL="0" indent="0" algn="ctr">
                  <a:buNone/>
                </a:pPr>
                <a:r>
                  <a:rPr lang="el-GR" dirty="0">
                    <a:solidFill>
                      <a:schemeClr val="accent2">
                        <a:lumMod val="75000"/>
                      </a:schemeClr>
                    </a:solidFill>
                  </a:rPr>
                  <a:t/>
                </a:r>
                <a:r>
                  <a:rPr lang="el-GR" b="1" dirty="0">
                    <a:solidFill>
                      <a:srgbClr val="7030A0"/>
                    </a:solidFill>
                  </a:rPr>
                  <a:t>μικρού </a:t>
                </a:r>
                <a:r>
                  <a:rPr lang="en-US" b="1" dirty="0">
                    <a:solidFill>
                      <a:srgbClr val="7030A0"/>
                    </a:solidFill>
                  </a:rPr>
                  <a:t>MB</a:t>
                </a:r>
                <a:endParaRPr lang="el-GR" b="1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r>
                  <a:rPr lang="el-GR" b="1" dirty="0">
                    <a:solidFill>
                      <a:srgbClr val="7030A0"/>
                    </a:solidFill>
                  </a:rPr>
                  <a:t> διηθούνται ελεύθερα</a:t>
                </a:r>
              </a:p>
              <a:p>
                <a:pPr marL="0" indent="0" algn="ctr">
                  <a:buNone/>
                </a:pPr>
                <a:r>
                  <a:rPr lang="el-GR" b="1" dirty="0">
                    <a:solidFill>
                      <a:srgbClr val="7030A0"/>
                    </a:solidFill>
                  </a:rPr>
                  <a:t> δεν </a:t>
                </a:r>
                <a:r>
                  <a:rPr lang="el-GR" b="1" dirty="0" err="1">
                    <a:solidFill>
                      <a:srgbClr val="7030A0"/>
                    </a:solidFill>
                  </a:rPr>
                  <a:t>επαναρροφώνται</a:t>
                </a:r>
                <a:r>
                  <a:rPr lang="el-GR" b="1" dirty="0">
                    <a:solidFill>
                      <a:srgbClr val="7030A0"/>
                    </a:solidFill>
                  </a:rPr>
                  <a:t>/απεκκρίνονται</a:t>
                </a:r>
              </a:p>
              <a:p>
                <a:pPr marL="0" indent="0" algn="ctr">
                  <a:buNone/>
                </a:pPr>
                <a:r>
                  <a:rPr lang="el-GR" b="1" dirty="0">
                    <a:solidFill>
                      <a:srgbClr val="7030A0"/>
                    </a:solidFill>
                  </a:rPr>
                  <a:t> δε συνδέονται με λευκώματα</a:t>
                </a:r>
              </a:p>
              <a:p>
                <a:pPr marL="0" indent="0" algn="ctr">
                  <a:buNone/>
                </a:pPr>
                <a:endParaRPr lang="el-GR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endParaRPr lang="el-GR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68760"/>
                <a:ext cx="8579296" cy="5328592"/>
              </a:xfrm>
              <a:blipFill>
                <a:blip r:embed="rId2"/>
                <a:stretch>
                  <a:fillRect l="-498" t="-1487" b="-5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www.med-ars.it/nephrology/kidney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3375" l="10000" r="9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40927"/>
            <a:ext cx="1234440" cy="16459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13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37B13-74B3-0941-92FC-B3D9946A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GFR </a:t>
            </a:r>
            <a:r>
              <a:rPr lang="el-GR" dirty="0" err="1"/>
              <a:t>σταδιοποίηση</a:t>
            </a:r>
            <a:r>
              <a:rPr lang="el-GR" dirty="0"/>
              <a:t> ΧΝΝ</a:t>
            </a:r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179270AB-643B-4132-9715-850C7E735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1844825"/>
            <a:ext cx="7353300" cy="252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714184"/>
      </p:ext>
    </p:extLst>
  </p:cSld>
  <p:clrMapOvr>
    <a:masterClrMapping/>
  </p:clrMapOvr>
</p:sld>
</file>

<file path=ppt/theme/theme1.xml><?xml version="1.0" encoding="utf-8"?>
<a:theme xmlns:a="http://schemas.openxmlformats.org/drawingml/2006/main" name="Renal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Renal_1</Template>
  <TotalTime>793</TotalTime>
  <Words>508</Words>
  <Application>Microsoft Macintosh PowerPoint</Application>
  <PresentationFormat>On-screen Show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Renal_1</vt:lpstr>
      <vt:lpstr>Εκτίμηση νεφρικής λειτουργίας</vt:lpstr>
      <vt:lpstr>Νεφρική Βλάβη</vt:lpstr>
      <vt:lpstr>Χρόνια Νεφρική Νόσος</vt:lpstr>
      <vt:lpstr>Οξεία Νεφρική Βλάβη</vt:lpstr>
      <vt:lpstr>Διαγνωστικά εργαλεία</vt:lpstr>
      <vt:lpstr>Εκτίμηση Νεφρικής Λειτουργίας</vt:lpstr>
      <vt:lpstr>GFR</vt:lpstr>
      <vt:lpstr>GFR</vt:lpstr>
      <vt:lpstr>GFR σταδιοποίηση ΧΝΝ</vt:lpstr>
      <vt:lpstr>Δείκτες μέτρησης GFR</vt:lpstr>
      <vt:lpstr>Εξισώσεις εκτίμησης eGFR</vt:lpstr>
      <vt:lpstr>Νεφρική λειτουργία - βλάβη</vt:lpstr>
      <vt:lpstr>Γενική ούρων</vt:lpstr>
      <vt:lpstr>ΓΕΝΙΚΗ ΟΥΡΩΝ</vt:lpstr>
      <vt:lpstr>Πρωτεινουρία   δείκτης Νεφρικής Βλάβης</vt:lpstr>
      <vt:lpstr>Σταδιοποίηση ΧΝΝ  </vt:lpstr>
      <vt:lpstr>Παθολογική Γ.Ο  </vt:lpstr>
      <vt:lpstr>Νεφρικές Σωληναριακές διαταραχές</vt:lpstr>
      <vt:lpstr>Απεικόνιση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Εκτίμηση νεφρικής λειτουργίας</dc:title>
  <dc:creator>Microsoft Office User</dc:creator>
  <cp:lastModifiedBy>αγαπουλακι</cp:lastModifiedBy>
  <cp:revision>45</cp:revision>
  <dcterms:created xsi:type="dcterms:W3CDTF">2018-03-26T16:33:40Z</dcterms:created>
  <dcterms:modified xsi:type="dcterms:W3CDTF">2018-04-29T12:34:24Z</dcterms:modified>
</cp:coreProperties>
</file>