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2" r:id="rId7"/>
    <p:sldId id="261" r:id="rId8"/>
    <p:sldId id="259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C710D-9C76-48B7-9788-2ED84A32858A}" v="71" dt="2023-04-23T14:43:24.9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04" autoAdjust="0"/>
  </p:normalViewPr>
  <p:slideViewPr>
    <p:cSldViewPr snapToGrid="0">
      <p:cViewPr>
        <p:scale>
          <a:sx n="50" d="100"/>
          <a:sy n="50" d="100"/>
        </p:scale>
        <p:origin x="-2094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d2100120@o365.uoa.gr" userId="bc828290-ffa5-4abb-b0c8-8f38ea87aba8" providerId="ADAL" clId="{A06C710D-9C76-48B7-9788-2ED84A32858A}"/>
    <pc:docChg chg="undo redo custSel addSld delSld modSld sldOrd">
      <pc:chgData name="smd2100120@o365.uoa.gr" userId="bc828290-ffa5-4abb-b0c8-8f38ea87aba8" providerId="ADAL" clId="{A06C710D-9C76-48B7-9788-2ED84A32858A}" dt="2023-04-23T14:52:09.296" v="1914" actId="478"/>
      <pc:docMkLst>
        <pc:docMk/>
      </pc:docMkLst>
      <pc:sldChg chg="modSp mod">
        <pc:chgData name="smd2100120@o365.uoa.gr" userId="bc828290-ffa5-4abb-b0c8-8f38ea87aba8" providerId="ADAL" clId="{A06C710D-9C76-48B7-9788-2ED84A32858A}" dt="2023-04-23T14:48:27.904" v="1908" actId="20577"/>
        <pc:sldMkLst>
          <pc:docMk/>
          <pc:sldMk cId="3571516367" sldId="258"/>
        </pc:sldMkLst>
        <pc:spChg chg="mod">
          <ac:chgData name="smd2100120@o365.uoa.gr" userId="bc828290-ffa5-4abb-b0c8-8f38ea87aba8" providerId="ADAL" clId="{A06C710D-9C76-48B7-9788-2ED84A32858A}" dt="2023-04-23T14:48:27.904" v="1908" actId="20577"/>
          <ac:spMkLst>
            <pc:docMk/>
            <pc:sldMk cId="3571516367" sldId="258"/>
            <ac:spMk id="3" creationId="{9D5232F9-FD00-464A-9F17-619C91AEF8F3}"/>
          </ac:spMkLst>
        </pc:spChg>
      </pc:sldChg>
      <pc:sldChg chg="modSp mod">
        <pc:chgData name="smd2100120@o365.uoa.gr" userId="bc828290-ffa5-4abb-b0c8-8f38ea87aba8" providerId="ADAL" clId="{A06C710D-9C76-48B7-9788-2ED84A32858A}" dt="2023-04-23T14:28:14.558" v="1395" actId="1076"/>
        <pc:sldMkLst>
          <pc:docMk/>
          <pc:sldMk cId="2646087741" sldId="259"/>
        </pc:sldMkLst>
        <pc:spChg chg="mod">
          <ac:chgData name="smd2100120@o365.uoa.gr" userId="bc828290-ffa5-4abb-b0c8-8f38ea87aba8" providerId="ADAL" clId="{A06C710D-9C76-48B7-9788-2ED84A32858A}" dt="2023-04-23T14:28:14.558" v="1395" actId="1076"/>
          <ac:spMkLst>
            <pc:docMk/>
            <pc:sldMk cId="2646087741" sldId="259"/>
            <ac:spMk id="2" creationId="{1F3BC077-E22B-B9BF-016C-76B8AA78BC3A}"/>
          </ac:spMkLst>
        </pc:spChg>
      </pc:sldChg>
      <pc:sldChg chg="add del">
        <pc:chgData name="smd2100120@o365.uoa.gr" userId="bc828290-ffa5-4abb-b0c8-8f38ea87aba8" providerId="ADAL" clId="{A06C710D-9C76-48B7-9788-2ED84A32858A}" dt="2023-04-23T14:22:21.762" v="1207" actId="47"/>
        <pc:sldMkLst>
          <pc:docMk/>
          <pc:sldMk cId="425712057" sldId="260"/>
        </pc:sldMkLst>
      </pc:sldChg>
      <pc:sldChg chg="addSp delSp modSp mod addAnim delAnim modAnim chgLayout">
        <pc:chgData name="smd2100120@o365.uoa.gr" userId="bc828290-ffa5-4abb-b0c8-8f38ea87aba8" providerId="ADAL" clId="{A06C710D-9C76-48B7-9788-2ED84A32858A}" dt="2023-04-23T14:35:01.604" v="1644" actId="1076"/>
        <pc:sldMkLst>
          <pc:docMk/>
          <pc:sldMk cId="2037991487" sldId="261"/>
        </pc:sldMkLst>
        <pc:spChg chg="mod ord">
          <ac:chgData name="smd2100120@o365.uoa.gr" userId="bc828290-ffa5-4abb-b0c8-8f38ea87aba8" providerId="ADAL" clId="{A06C710D-9C76-48B7-9788-2ED84A32858A}" dt="2023-04-23T14:34:27.286" v="1635" actId="700"/>
          <ac:spMkLst>
            <pc:docMk/>
            <pc:sldMk cId="2037991487" sldId="261"/>
            <ac:spMk id="2" creationId="{248C4FD9-5275-700E-8398-3717CDC406FE}"/>
          </ac:spMkLst>
        </pc:spChg>
        <pc:spChg chg="mod ord">
          <ac:chgData name="smd2100120@o365.uoa.gr" userId="bc828290-ffa5-4abb-b0c8-8f38ea87aba8" providerId="ADAL" clId="{A06C710D-9C76-48B7-9788-2ED84A32858A}" dt="2023-04-23T14:34:27.286" v="1635" actId="700"/>
          <ac:spMkLst>
            <pc:docMk/>
            <pc:sldMk cId="2037991487" sldId="261"/>
            <ac:spMk id="3" creationId="{1DAF87A6-D2AC-268E-74E3-8B225D599632}"/>
          </ac:spMkLst>
        </pc:spChg>
        <pc:spChg chg="mod ord">
          <ac:chgData name="smd2100120@o365.uoa.gr" userId="bc828290-ffa5-4abb-b0c8-8f38ea87aba8" providerId="ADAL" clId="{A06C710D-9C76-48B7-9788-2ED84A32858A}" dt="2023-04-23T14:34:27.286" v="1635" actId="700"/>
          <ac:spMkLst>
            <pc:docMk/>
            <pc:sldMk cId="2037991487" sldId="261"/>
            <ac:spMk id="5" creationId="{B16196EE-0620-77B5-5365-6483FD5329B7}"/>
          </ac:spMkLst>
        </pc:spChg>
        <pc:spChg chg="mod ord">
          <ac:chgData name="smd2100120@o365.uoa.gr" userId="bc828290-ffa5-4abb-b0c8-8f38ea87aba8" providerId="ADAL" clId="{A06C710D-9C76-48B7-9788-2ED84A32858A}" dt="2023-04-23T14:34:27.286" v="1635" actId="700"/>
          <ac:spMkLst>
            <pc:docMk/>
            <pc:sldMk cId="2037991487" sldId="261"/>
            <ac:spMk id="6" creationId="{DB7717AA-F117-642E-463B-B27BCF710BA3}"/>
          </ac:spMkLst>
        </pc:spChg>
        <pc:spChg chg="add del mod">
          <ac:chgData name="smd2100120@o365.uoa.gr" userId="bc828290-ffa5-4abb-b0c8-8f38ea87aba8" providerId="ADAL" clId="{A06C710D-9C76-48B7-9788-2ED84A32858A}" dt="2023-04-23T13:15:04.475" v="160"/>
          <ac:spMkLst>
            <pc:docMk/>
            <pc:sldMk cId="2037991487" sldId="261"/>
            <ac:spMk id="10" creationId="{3C50E430-B142-0235-5095-9040654B3DA8}"/>
          </ac:spMkLst>
        </pc:spChg>
        <pc:spChg chg="add del mod ord">
          <ac:chgData name="smd2100120@o365.uoa.gr" userId="bc828290-ffa5-4abb-b0c8-8f38ea87aba8" providerId="ADAL" clId="{A06C710D-9C76-48B7-9788-2ED84A32858A}" dt="2023-04-23T13:16:03.092" v="169" actId="478"/>
          <ac:spMkLst>
            <pc:docMk/>
            <pc:sldMk cId="2037991487" sldId="261"/>
            <ac:spMk id="12" creationId="{638E8D47-B4AF-53C0-EFAD-01A3091386ED}"/>
          </ac:spMkLst>
        </pc:spChg>
        <pc:spChg chg="add mod">
          <ac:chgData name="smd2100120@o365.uoa.gr" userId="bc828290-ffa5-4abb-b0c8-8f38ea87aba8" providerId="ADAL" clId="{A06C710D-9C76-48B7-9788-2ED84A32858A}" dt="2023-04-23T14:35:01.604" v="1644" actId="1076"/>
          <ac:spMkLst>
            <pc:docMk/>
            <pc:sldMk cId="2037991487" sldId="261"/>
            <ac:spMk id="18" creationId="{C5D6E498-A200-73C4-6832-300053CD3F66}"/>
          </ac:spMkLst>
        </pc:spChg>
        <pc:spChg chg="add del mod ord">
          <ac:chgData name="smd2100120@o365.uoa.gr" userId="bc828290-ffa5-4abb-b0c8-8f38ea87aba8" providerId="ADAL" clId="{A06C710D-9C76-48B7-9788-2ED84A32858A}" dt="2023-04-23T14:34:29.820" v="1636" actId="478"/>
          <ac:spMkLst>
            <pc:docMk/>
            <pc:sldMk cId="2037991487" sldId="261"/>
            <ac:spMk id="20" creationId="{3D4AE838-F023-E3E8-6C81-1F111042FD5E}"/>
          </ac:spMkLst>
        </pc:spChg>
        <pc:graphicFrameChg chg="add del mod">
          <ac:chgData name="smd2100120@o365.uoa.gr" userId="bc828290-ffa5-4abb-b0c8-8f38ea87aba8" providerId="ADAL" clId="{A06C710D-9C76-48B7-9788-2ED84A32858A}" dt="2023-04-23T13:29:09.513" v="231" actId="12084"/>
          <ac:graphicFrameMkLst>
            <pc:docMk/>
            <pc:sldMk cId="2037991487" sldId="261"/>
            <ac:graphicFrameMk id="15" creationId="{9D6ACC5E-60B1-D613-ACC2-7225B15D53DC}"/>
          </ac:graphicFrameMkLst>
        </pc:graphicFrameChg>
        <pc:picChg chg="del mod">
          <ac:chgData name="smd2100120@o365.uoa.gr" userId="bc828290-ffa5-4abb-b0c8-8f38ea87aba8" providerId="ADAL" clId="{A06C710D-9C76-48B7-9788-2ED84A32858A}" dt="2023-04-23T13:14:56.662" v="157" actId="478"/>
          <ac:picMkLst>
            <pc:docMk/>
            <pc:sldMk cId="2037991487" sldId="261"/>
            <ac:picMk id="8" creationId="{294E5674-41F0-4B05-33B2-A35E7C4F9596}"/>
          </ac:picMkLst>
        </pc:picChg>
        <pc:picChg chg="add del mod">
          <ac:chgData name="smd2100120@o365.uoa.gr" userId="bc828290-ffa5-4abb-b0c8-8f38ea87aba8" providerId="ADAL" clId="{A06C710D-9C76-48B7-9788-2ED84A32858A}" dt="2023-04-23T13:15:29.771" v="166" actId="478"/>
          <ac:picMkLst>
            <pc:docMk/>
            <pc:sldMk cId="2037991487" sldId="261"/>
            <ac:picMk id="11" creationId="{C7CA366A-05BC-61A5-B88B-9D8335BB2705}"/>
          </ac:picMkLst>
        </pc:picChg>
        <pc:picChg chg="add del mod">
          <ac:chgData name="smd2100120@o365.uoa.gr" userId="bc828290-ffa5-4abb-b0c8-8f38ea87aba8" providerId="ADAL" clId="{A06C710D-9C76-48B7-9788-2ED84A32858A}" dt="2023-04-23T13:16:53.711" v="174" actId="478"/>
          <ac:picMkLst>
            <pc:docMk/>
            <pc:sldMk cId="2037991487" sldId="261"/>
            <ac:picMk id="13" creationId="{8BD0FD16-09BA-AD5B-BF0F-4537C8F1A3E0}"/>
          </ac:picMkLst>
        </pc:picChg>
        <pc:picChg chg="add del mod">
          <ac:chgData name="smd2100120@o365.uoa.gr" userId="bc828290-ffa5-4abb-b0c8-8f38ea87aba8" providerId="ADAL" clId="{A06C710D-9C76-48B7-9788-2ED84A32858A}" dt="2023-04-23T13:29:24.621" v="238" actId="478"/>
          <ac:picMkLst>
            <pc:docMk/>
            <pc:sldMk cId="2037991487" sldId="261"/>
            <ac:picMk id="14" creationId="{559DB138-CA39-1F67-EF63-12E6CA1459FB}"/>
          </ac:picMkLst>
        </pc:picChg>
        <pc:picChg chg="add del mod">
          <ac:chgData name="smd2100120@o365.uoa.gr" userId="bc828290-ffa5-4abb-b0c8-8f38ea87aba8" providerId="ADAL" clId="{A06C710D-9C76-48B7-9788-2ED84A32858A}" dt="2023-04-23T13:29:08.832" v="229"/>
          <ac:picMkLst>
            <pc:docMk/>
            <pc:sldMk cId="2037991487" sldId="261"/>
            <ac:picMk id="17" creationId="{C85E19AA-53FC-F74F-D6DA-7D887809676E}"/>
          </ac:picMkLst>
        </pc:picChg>
        <pc:picChg chg="add del mod">
          <ac:chgData name="smd2100120@o365.uoa.gr" userId="bc828290-ffa5-4abb-b0c8-8f38ea87aba8" providerId="ADAL" clId="{A06C710D-9C76-48B7-9788-2ED84A32858A}" dt="2023-04-23T14:34:45.401" v="1640" actId="1076"/>
          <ac:picMkLst>
            <pc:docMk/>
            <pc:sldMk cId="2037991487" sldId="261"/>
            <ac:picMk id="19" creationId="{A2257AF5-9796-F463-4041-2ED63F4A71D7}"/>
          </ac:picMkLst>
        </pc:picChg>
        <pc:picChg chg="add mod">
          <ac:chgData name="smd2100120@o365.uoa.gr" userId="bc828290-ffa5-4abb-b0c8-8f38ea87aba8" providerId="ADAL" clId="{A06C710D-9C76-48B7-9788-2ED84A32858A}" dt="2023-04-23T14:34:56.602" v="1643" actId="1076"/>
          <ac:picMkLst>
            <pc:docMk/>
            <pc:sldMk cId="2037991487" sldId="261"/>
            <ac:picMk id="4098" creationId="{1ACD92F6-629A-7778-B296-5202B5EC2D35}"/>
          </ac:picMkLst>
        </pc:picChg>
      </pc:sldChg>
      <pc:sldChg chg="addSp delSp modSp mod ord modClrScheme chgLayout">
        <pc:chgData name="smd2100120@o365.uoa.gr" userId="bc828290-ffa5-4abb-b0c8-8f38ea87aba8" providerId="ADAL" clId="{A06C710D-9C76-48B7-9788-2ED84A32858A}" dt="2023-04-23T14:44:36.378" v="1834" actId="478"/>
        <pc:sldMkLst>
          <pc:docMk/>
          <pc:sldMk cId="2533162424" sldId="262"/>
        </pc:sldMkLst>
        <pc:spChg chg="mod ord">
          <ac:chgData name="smd2100120@o365.uoa.gr" userId="bc828290-ffa5-4abb-b0c8-8f38ea87aba8" providerId="ADAL" clId="{A06C710D-9C76-48B7-9788-2ED84A32858A}" dt="2023-04-23T14:44:13.299" v="1830" actId="700"/>
          <ac:spMkLst>
            <pc:docMk/>
            <pc:sldMk cId="2533162424" sldId="262"/>
            <ac:spMk id="2" creationId="{FB9F7D8C-D4FA-5F10-125D-79D3A9E8E450}"/>
          </ac:spMkLst>
        </pc:spChg>
        <pc:spChg chg="del mod">
          <ac:chgData name="smd2100120@o365.uoa.gr" userId="bc828290-ffa5-4abb-b0c8-8f38ea87aba8" providerId="ADAL" clId="{A06C710D-9C76-48B7-9788-2ED84A32858A}" dt="2023-04-23T13:10:40.445" v="156" actId="478"/>
          <ac:spMkLst>
            <pc:docMk/>
            <pc:sldMk cId="2533162424" sldId="262"/>
            <ac:spMk id="3" creationId="{37E7557A-A462-811F-5131-55F9AAA212D5}"/>
          </ac:spMkLst>
        </pc:spChg>
        <pc:spChg chg="mod ord">
          <ac:chgData name="smd2100120@o365.uoa.gr" userId="bc828290-ffa5-4abb-b0c8-8f38ea87aba8" providerId="ADAL" clId="{A06C710D-9C76-48B7-9788-2ED84A32858A}" dt="2023-04-23T14:44:13.299" v="1830" actId="700"/>
          <ac:spMkLst>
            <pc:docMk/>
            <pc:sldMk cId="2533162424" sldId="262"/>
            <ac:spMk id="5" creationId="{EEBEACD8-50FC-5058-AE7A-A85E7C9255B5}"/>
          </ac:spMkLst>
        </pc:spChg>
        <pc:spChg chg="mod ord">
          <ac:chgData name="smd2100120@o365.uoa.gr" userId="bc828290-ffa5-4abb-b0c8-8f38ea87aba8" providerId="ADAL" clId="{A06C710D-9C76-48B7-9788-2ED84A32858A}" dt="2023-04-23T14:44:13.299" v="1830" actId="700"/>
          <ac:spMkLst>
            <pc:docMk/>
            <pc:sldMk cId="2533162424" sldId="262"/>
            <ac:spMk id="6" creationId="{8F4046A9-4CA8-AB3E-9AB9-87EA4F26E706}"/>
          </ac:spMkLst>
        </pc:spChg>
        <pc:spChg chg="add del mod ord">
          <ac:chgData name="smd2100120@o365.uoa.gr" userId="bc828290-ffa5-4abb-b0c8-8f38ea87aba8" providerId="ADAL" clId="{A06C710D-9C76-48B7-9788-2ED84A32858A}" dt="2023-04-23T13:37:37.775" v="442" actId="478"/>
          <ac:spMkLst>
            <pc:docMk/>
            <pc:sldMk cId="2533162424" sldId="262"/>
            <ac:spMk id="7" creationId="{6C193AEA-1146-316B-FF46-CA59D6B8FE46}"/>
          </ac:spMkLst>
        </pc:spChg>
        <pc:spChg chg="add mod">
          <ac:chgData name="smd2100120@o365.uoa.gr" userId="bc828290-ffa5-4abb-b0c8-8f38ea87aba8" providerId="ADAL" clId="{A06C710D-9C76-48B7-9788-2ED84A32858A}" dt="2023-04-23T14:44:02.118" v="1829" actId="1076"/>
          <ac:spMkLst>
            <pc:docMk/>
            <pc:sldMk cId="2533162424" sldId="262"/>
            <ac:spMk id="8" creationId="{BB8B249A-A05B-D006-CE09-EE36053E0CC5}"/>
          </ac:spMkLst>
        </pc:spChg>
        <pc:spChg chg="add mod">
          <ac:chgData name="smd2100120@o365.uoa.gr" userId="bc828290-ffa5-4abb-b0c8-8f38ea87aba8" providerId="ADAL" clId="{A06C710D-9C76-48B7-9788-2ED84A32858A}" dt="2023-04-23T14:43:56.147" v="1828" actId="1076"/>
          <ac:spMkLst>
            <pc:docMk/>
            <pc:sldMk cId="2533162424" sldId="262"/>
            <ac:spMk id="9" creationId="{2FD7693D-9C32-62FB-9BA2-82A954300DF1}"/>
          </ac:spMkLst>
        </pc:spChg>
        <pc:spChg chg="add del mod ord">
          <ac:chgData name="smd2100120@o365.uoa.gr" userId="bc828290-ffa5-4abb-b0c8-8f38ea87aba8" providerId="ADAL" clId="{A06C710D-9C76-48B7-9788-2ED84A32858A}" dt="2023-04-23T14:44:17.990" v="1831" actId="478"/>
          <ac:spMkLst>
            <pc:docMk/>
            <pc:sldMk cId="2533162424" sldId="262"/>
            <ac:spMk id="14" creationId="{65B0CA07-845D-04AF-37CA-0104F352B88E}"/>
          </ac:spMkLst>
        </pc:spChg>
        <pc:picChg chg="add del mod">
          <ac:chgData name="smd2100120@o365.uoa.gr" userId="bc828290-ffa5-4abb-b0c8-8f38ea87aba8" providerId="ADAL" clId="{A06C710D-9C76-48B7-9788-2ED84A32858A}" dt="2023-04-23T14:43:45.763" v="1822" actId="478"/>
          <ac:picMkLst>
            <pc:docMk/>
            <pc:sldMk cId="2533162424" sldId="262"/>
            <ac:picMk id="11" creationId="{E8CFB0C8-759D-7B0A-064B-9EC757340DEF}"/>
          </ac:picMkLst>
        </pc:picChg>
        <pc:picChg chg="add del mod">
          <ac:chgData name="smd2100120@o365.uoa.gr" userId="bc828290-ffa5-4abb-b0c8-8f38ea87aba8" providerId="ADAL" clId="{A06C710D-9C76-48B7-9788-2ED84A32858A}" dt="2023-04-23T14:44:36.378" v="1834" actId="478"/>
          <ac:picMkLst>
            <pc:docMk/>
            <pc:sldMk cId="2533162424" sldId="262"/>
            <ac:picMk id="13" creationId="{1862B822-E21E-71F6-1153-6F601B32967D}"/>
          </ac:picMkLst>
        </pc:picChg>
      </pc:sldChg>
      <pc:sldChg chg="new del">
        <pc:chgData name="smd2100120@o365.uoa.gr" userId="bc828290-ffa5-4abb-b0c8-8f38ea87aba8" providerId="ADAL" clId="{A06C710D-9C76-48B7-9788-2ED84A32858A}" dt="2023-04-23T14:03:04.736" v="1095" actId="2696"/>
        <pc:sldMkLst>
          <pc:docMk/>
          <pc:sldMk cId="1097835086" sldId="263"/>
        </pc:sldMkLst>
      </pc:sldChg>
      <pc:sldChg chg="addSp delSp modSp new mod modClrScheme chgLayout">
        <pc:chgData name="smd2100120@o365.uoa.gr" userId="bc828290-ffa5-4abb-b0c8-8f38ea87aba8" providerId="ADAL" clId="{A06C710D-9C76-48B7-9788-2ED84A32858A}" dt="2023-04-23T14:51:46.990" v="1912" actId="478"/>
        <pc:sldMkLst>
          <pc:docMk/>
          <pc:sldMk cId="1766631174" sldId="263"/>
        </pc:sldMkLst>
        <pc:spChg chg="del">
          <ac:chgData name="smd2100120@o365.uoa.gr" userId="bc828290-ffa5-4abb-b0c8-8f38ea87aba8" providerId="ADAL" clId="{A06C710D-9C76-48B7-9788-2ED84A32858A}" dt="2023-04-23T14:04:27.624" v="1099" actId="478"/>
          <ac:spMkLst>
            <pc:docMk/>
            <pc:sldMk cId="1766631174" sldId="263"/>
            <ac:spMk id="2" creationId="{9FD45CA3-B4CB-28E9-0035-FDB373C95482}"/>
          </ac:spMkLst>
        </pc:spChg>
        <pc:spChg chg="del">
          <ac:chgData name="smd2100120@o365.uoa.gr" userId="bc828290-ffa5-4abb-b0c8-8f38ea87aba8" providerId="ADAL" clId="{A06C710D-9C76-48B7-9788-2ED84A32858A}" dt="2023-04-23T14:04:29.811" v="1100" actId="478"/>
          <ac:spMkLst>
            <pc:docMk/>
            <pc:sldMk cId="1766631174" sldId="263"/>
            <ac:spMk id="3" creationId="{61F46FB0-5CFC-AE47-B55B-627E90FC6170}"/>
          </ac:spMkLst>
        </pc:spChg>
        <pc:spChg chg="del mod ord">
          <ac:chgData name="smd2100120@o365.uoa.gr" userId="bc828290-ffa5-4abb-b0c8-8f38ea87aba8" providerId="ADAL" clId="{A06C710D-9C76-48B7-9788-2ED84A32858A}" dt="2023-04-23T14:51:46.990" v="1912" actId="478"/>
          <ac:spMkLst>
            <pc:docMk/>
            <pc:sldMk cId="1766631174" sldId="263"/>
            <ac:spMk id="4" creationId="{D397C360-C78B-86A8-484C-FB1D323BA1FB}"/>
          </ac:spMkLst>
        </pc:spChg>
        <pc:spChg chg="mod ord">
          <ac:chgData name="smd2100120@o365.uoa.gr" userId="bc828290-ffa5-4abb-b0c8-8f38ea87aba8" providerId="ADAL" clId="{A06C710D-9C76-48B7-9788-2ED84A32858A}" dt="2023-04-23T14:51:36.656" v="1909"/>
          <ac:spMkLst>
            <pc:docMk/>
            <pc:sldMk cId="1766631174" sldId="263"/>
            <ac:spMk id="5" creationId="{77715959-2E5A-EF2B-C3B5-97A4EC7FD47F}"/>
          </ac:spMkLst>
        </pc:spChg>
        <pc:spChg chg="mod ord">
          <ac:chgData name="smd2100120@o365.uoa.gr" userId="bc828290-ffa5-4abb-b0c8-8f38ea87aba8" providerId="ADAL" clId="{A06C710D-9C76-48B7-9788-2ED84A32858A}" dt="2023-04-23T14:18:16.291" v="1168" actId="1076"/>
          <ac:spMkLst>
            <pc:docMk/>
            <pc:sldMk cId="1766631174" sldId="263"/>
            <ac:spMk id="6" creationId="{8A49F3E7-8CDD-ABFB-49E9-A9EAE51E90D0}"/>
          </ac:spMkLst>
        </pc:spChg>
        <pc:spChg chg="add mod ord">
          <ac:chgData name="smd2100120@o365.uoa.gr" userId="bc828290-ffa5-4abb-b0c8-8f38ea87aba8" providerId="ADAL" clId="{A06C710D-9C76-48B7-9788-2ED84A32858A}" dt="2023-04-23T14:28:04.150" v="1393" actId="1076"/>
          <ac:spMkLst>
            <pc:docMk/>
            <pc:sldMk cId="1766631174" sldId="263"/>
            <ac:spMk id="11" creationId="{E0E5581C-B941-7BF8-56DC-57C9FB4C46A1}"/>
          </ac:spMkLst>
        </pc:spChg>
        <pc:spChg chg="add del mod ord">
          <ac:chgData name="smd2100120@o365.uoa.gr" userId="bc828290-ffa5-4abb-b0c8-8f38ea87aba8" providerId="ADAL" clId="{A06C710D-9C76-48B7-9788-2ED84A32858A}" dt="2023-04-23T14:17:59.978" v="1166" actId="700"/>
          <ac:spMkLst>
            <pc:docMk/>
            <pc:sldMk cId="1766631174" sldId="263"/>
            <ac:spMk id="12" creationId="{709E6927-7A48-28EA-BCF9-42E94D157F91}"/>
          </ac:spMkLst>
        </pc:spChg>
        <pc:spChg chg="add del mod ord">
          <ac:chgData name="smd2100120@o365.uoa.gr" userId="bc828290-ffa5-4abb-b0c8-8f38ea87aba8" providerId="ADAL" clId="{A06C710D-9C76-48B7-9788-2ED84A32858A}" dt="2023-04-23T14:18:44.952" v="1180" actId="1032"/>
          <ac:spMkLst>
            <pc:docMk/>
            <pc:sldMk cId="1766631174" sldId="263"/>
            <ac:spMk id="13" creationId="{7246C207-A3A8-9EDB-22CB-70EEF82B0BDA}"/>
          </ac:spMkLst>
        </pc:spChg>
        <pc:spChg chg="add del mod">
          <ac:chgData name="smd2100120@o365.uoa.gr" userId="bc828290-ffa5-4abb-b0c8-8f38ea87aba8" providerId="ADAL" clId="{A06C710D-9C76-48B7-9788-2ED84A32858A}" dt="2023-04-23T14:19:06.699" v="1189" actId="478"/>
          <ac:spMkLst>
            <pc:docMk/>
            <pc:sldMk cId="1766631174" sldId="263"/>
            <ac:spMk id="16" creationId="{FDF0867E-FF30-8E13-CE0D-FE4791C7D169}"/>
          </ac:spMkLst>
        </pc:spChg>
        <pc:spChg chg="add del mod">
          <ac:chgData name="smd2100120@o365.uoa.gr" userId="bc828290-ffa5-4abb-b0c8-8f38ea87aba8" providerId="ADAL" clId="{A06C710D-9C76-48B7-9788-2ED84A32858A}" dt="2023-04-23T14:22:20.705" v="1206" actId="47"/>
          <ac:spMkLst>
            <pc:docMk/>
            <pc:sldMk cId="1766631174" sldId="263"/>
            <ac:spMk id="17" creationId="{BC242937-1609-7CE0-65EA-83F2A59944DC}"/>
          </ac:spMkLst>
        </pc:spChg>
        <pc:spChg chg="add mod">
          <ac:chgData name="smd2100120@o365.uoa.gr" userId="bc828290-ffa5-4abb-b0c8-8f38ea87aba8" providerId="ADAL" clId="{A06C710D-9C76-48B7-9788-2ED84A32858A}" dt="2023-04-23T14:33:15.936" v="1626" actId="313"/>
          <ac:spMkLst>
            <pc:docMk/>
            <pc:sldMk cId="1766631174" sldId="263"/>
            <ac:spMk id="18" creationId="{E46DFD5B-3726-E69A-0D84-2350915B47FA}"/>
          </ac:spMkLst>
        </pc:spChg>
        <pc:graphicFrameChg chg="add del mod modGraphic">
          <ac:chgData name="smd2100120@o365.uoa.gr" userId="bc828290-ffa5-4abb-b0c8-8f38ea87aba8" providerId="ADAL" clId="{A06C710D-9C76-48B7-9788-2ED84A32858A}" dt="2023-04-23T14:19:01.335" v="1187" actId="478"/>
          <ac:graphicFrameMkLst>
            <pc:docMk/>
            <pc:sldMk cId="1766631174" sldId="263"/>
            <ac:graphicFrameMk id="14" creationId="{462C1383-9561-E7BE-E3A2-20FFB86E6F34}"/>
          </ac:graphicFrameMkLst>
        </pc:graphicFrameChg>
        <pc:picChg chg="add del mod">
          <ac:chgData name="smd2100120@o365.uoa.gr" userId="bc828290-ffa5-4abb-b0c8-8f38ea87aba8" providerId="ADAL" clId="{A06C710D-9C76-48B7-9788-2ED84A32858A}" dt="2023-04-23T14:06:08.524" v="1115" actId="478"/>
          <ac:picMkLst>
            <pc:docMk/>
            <pc:sldMk cId="1766631174" sldId="263"/>
            <ac:picMk id="8" creationId="{DC6F3A33-76EB-E450-BFB4-9BDFAE585E38}"/>
          </ac:picMkLst>
        </pc:picChg>
        <pc:picChg chg="add del mod">
          <ac:chgData name="smd2100120@o365.uoa.gr" userId="bc828290-ffa5-4abb-b0c8-8f38ea87aba8" providerId="ADAL" clId="{A06C710D-9C76-48B7-9788-2ED84A32858A}" dt="2023-04-23T14:08:35.343" v="1135" actId="478"/>
          <ac:picMkLst>
            <pc:docMk/>
            <pc:sldMk cId="1766631174" sldId="263"/>
            <ac:picMk id="10" creationId="{43D9570B-E21F-1BD8-5DA1-6609941E65B6}"/>
          </ac:picMkLst>
        </pc:picChg>
        <pc:picChg chg="add mod">
          <ac:chgData name="smd2100120@o365.uoa.gr" userId="bc828290-ffa5-4abb-b0c8-8f38ea87aba8" providerId="ADAL" clId="{A06C710D-9C76-48B7-9788-2ED84A32858A}" dt="2023-04-23T14:28:25.256" v="1398" actId="1076"/>
          <ac:picMkLst>
            <pc:docMk/>
            <pc:sldMk cId="1766631174" sldId="263"/>
            <ac:picMk id="20" creationId="{9F79B657-38AF-EBFA-BFBE-3B88FCEC564D}"/>
          </ac:picMkLst>
        </pc:picChg>
        <pc:picChg chg="add mod">
          <ac:chgData name="smd2100120@o365.uoa.gr" userId="bc828290-ffa5-4abb-b0c8-8f38ea87aba8" providerId="ADAL" clId="{A06C710D-9C76-48B7-9788-2ED84A32858A}" dt="2023-04-23T14:33:49.537" v="1633" actId="1076"/>
          <ac:picMkLst>
            <pc:docMk/>
            <pc:sldMk cId="1766631174" sldId="263"/>
            <ac:picMk id="22" creationId="{3AF7332C-800D-E9F5-EB83-B1DF82E840B1}"/>
          </ac:picMkLst>
        </pc:picChg>
      </pc:sldChg>
      <pc:sldChg chg="new del">
        <pc:chgData name="smd2100120@o365.uoa.gr" userId="bc828290-ffa5-4abb-b0c8-8f38ea87aba8" providerId="ADAL" clId="{A06C710D-9C76-48B7-9788-2ED84A32858A}" dt="2023-04-23T14:03:24.705" v="1097" actId="2696"/>
        <pc:sldMkLst>
          <pc:docMk/>
          <pc:sldMk cId="2787699479" sldId="263"/>
        </pc:sldMkLst>
      </pc:sldChg>
      <pc:sldChg chg="addSp delSp modSp new mod">
        <pc:chgData name="smd2100120@o365.uoa.gr" userId="bc828290-ffa5-4abb-b0c8-8f38ea87aba8" providerId="ADAL" clId="{A06C710D-9C76-48B7-9788-2ED84A32858A}" dt="2023-04-23T14:51:44.164" v="1911" actId="478"/>
        <pc:sldMkLst>
          <pc:docMk/>
          <pc:sldMk cId="662645141" sldId="264"/>
        </pc:sldMkLst>
        <pc:spChg chg="mod">
          <ac:chgData name="smd2100120@o365.uoa.gr" userId="bc828290-ffa5-4abb-b0c8-8f38ea87aba8" providerId="ADAL" clId="{A06C710D-9C76-48B7-9788-2ED84A32858A}" dt="2023-04-23T14:45:58.298" v="1842" actId="1076"/>
          <ac:spMkLst>
            <pc:docMk/>
            <pc:sldMk cId="662645141" sldId="264"/>
            <ac:spMk id="2" creationId="{9687B98F-506E-1E3A-9D3A-791E2448B8C7}"/>
          </ac:spMkLst>
        </pc:spChg>
        <pc:spChg chg="del">
          <ac:chgData name="smd2100120@o365.uoa.gr" userId="bc828290-ffa5-4abb-b0c8-8f38ea87aba8" providerId="ADAL" clId="{A06C710D-9C76-48B7-9788-2ED84A32858A}" dt="2023-04-23T14:35:31.868" v="1659" actId="478"/>
          <ac:spMkLst>
            <pc:docMk/>
            <pc:sldMk cId="662645141" sldId="264"/>
            <ac:spMk id="3" creationId="{B5364945-F2FE-E11A-28BF-92FB5CF96DEC}"/>
          </ac:spMkLst>
        </pc:spChg>
        <pc:spChg chg="del mod">
          <ac:chgData name="smd2100120@o365.uoa.gr" userId="bc828290-ffa5-4abb-b0c8-8f38ea87aba8" providerId="ADAL" clId="{A06C710D-9C76-48B7-9788-2ED84A32858A}" dt="2023-04-23T14:51:44.164" v="1911" actId="478"/>
          <ac:spMkLst>
            <pc:docMk/>
            <pc:sldMk cId="662645141" sldId="264"/>
            <ac:spMk id="4" creationId="{C94C14CB-982E-5ACC-0161-F260BCC48B7A}"/>
          </ac:spMkLst>
        </pc:spChg>
        <pc:spChg chg="mod">
          <ac:chgData name="smd2100120@o365.uoa.gr" userId="bc828290-ffa5-4abb-b0c8-8f38ea87aba8" providerId="ADAL" clId="{A06C710D-9C76-48B7-9788-2ED84A32858A}" dt="2023-04-23T14:51:40.557" v="1910"/>
          <ac:spMkLst>
            <pc:docMk/>
            <pc:sldMk cId="662645141" sldId="264"/>
            <ac:spMk id="5" creationId="{1B04CDE2-918A-CF59-EFDA-389507EEF5A2}"/>
          </ac:spMkLst>
        </pc:spChg>
        <pc:spChg chg="add mod">
          <ac:chgData name="smd2100120@o365.uoa.gr" userId="bc828290-ffa5-4abb-b0c8-8f38ea87aba8" providerId="ADAL" clId="{A06C710D-9C76-48B7-9788-2ED84A32858A}" dt="2023-04-23T14:45:52.132" v="1840" actId="1076"/>
          <ac:spMkLst>
            <pc:docMk/>
            <pc:sldMk cId="662645141" sldId="264"/>
            <ac:spMk id="7" creationId="{03CDB48B-71A7-5234-9087-3CCC14798489}"/>
          </ac:spMkLst>
        </pc:spChg>
        <pc:picChg chg="add mod">
          <ac:chgData name="smd2100120@o365.uoa.gr" userId="bc828290-ffa5-4abb-b0c8-8f38ea87aba8" providerId="ADAL" clId="{A06C710D-9C76-48B7-9788-2ED84A32858A}" dt="2023-04-23T14:45:53.691" v="1841" actId="1076"/>
          <ac:picMkLst>
            <pc:docMk/>
            <pc:sldMk cId="662645141" sldId="264"/>
            <ac:picMk id="9" creationId="{5977B453-2D88-EDC2-20A2-35BEE74E1A3A}"/>
          </ac:picMkLst>
        </pc:picChg>
      </pc:sldChg>
      <pc:sldChg chg="addSp delSp modSp new mod chgLayout">
        <pc:chgData name="smd2100120@o365.uoa.gr" userId="bc828290-ffa5-4abb-b0c8-8f38ea87aba8" providerId="ADAL" clId="{A06C710D-9C76-48B7-9788-2ED84A32858A}" dt="2023-04-23T14:52:09.296" v="1914" actId="478"/>
        <pc:sldMkLst>
          <pc:docMk/>
          <pc:sldMk cId="2420292214" sldId="265"/>
        </pc:sldMkLst>
        <pc:spChg chg="del mod ord">
          <ac:chgData name="smd2100120@o365.uoa.gr" userId="bc828290-ffa5-4abb-b0c8-8f38ea87aba8" providerId="ADAL" clId="{A06C710D-9C76-48B7-9788-2ED84A32858A}" dt="2023-04-23T14:46:11.689" v="1844" actId="700"/>
          <ac:spMkLst>
            <pc:docMk/>
            <pc:sldMk cId="2420292214" sldId="265"/>
            <ac:spMk id="2" creationId="{A863B3F3-7255-6E3D-D623-08FF8E737E43}"/>
          </ac:spMkLst>
        </pc:spChg>
        <pc:spChg chg="del">
          <ac:chgData name="smd2100120@o365.uoa.gr" userId="bc828290-ffa5-4abb-b0c8-8f38ea87aba8" providerId="ADAL" clId="{A06C710D-9C76-48B7-9788-2ED84A32858A}" dt="2023-04-23T14:46:11.689" v="1844" actId="700"/>
          <ac:spMkLst>
            <pc:docMk/>
            <pc:sldMk cId="2420292214" sldId="265"/>
            <ac:spMk id="3" creationId="{C4F9C8C8-F121-1FEC-4C1E-74CE3A372961}"/>
          </ac:spMkLst>
        </pc:spChg>
        <pc:spChg chg="del mod ord">
          <ac:chgData name="smd2100120@o365.uoa.gr" userId="bc828290-ffa5-4abb-b0c8-8f38ea87aba8" providerId="ADAL" clId="{A06C710D-9C76-48B7-9788-2ED84A32858A}" dt="2023-04-23T14:52:09.296" v="1914" actId="478"/>
          <ac:spMkLst>
            <pc:docMk/>
            <pc:sldMk cId="2420292214" sldId="265"/>
            <ac:spMk id="4" creationId="{D9814542-57EB-3A7D-7BDA-9D07122C619E}"/>
          </ac:spMkLst>
        </pc:spChg>
        <pc:spChg chg="mod ord">
          <ac:chgData name="smd2100120@o365.uoa.gr" userId="bc828290-ffa5-4abb-b0c8-8f38ea87aba8" providerId="ADAL" clId="{A06C710D-9C76-48B7-9788-2ED84A32858A}" dt="2023-04-23T14:46:11.689" v="1844" actId="700"/>
          <ac:spMkLst>
            <pc:docMk/>
            <pc:sldMk cId="2420292214" sldId="265"/>
            <ac:spMk id="5" creationId="{2CCFB34F-F274-8D36-0005-F2D465DC346E}"/>
          </ac:spMkLst>
        </pc:spChg>
        <pc:spChg chg="mod ord">
          <ac:chgData name="smd2100120@o365.uoa.gr" userId="bc828290-ffa5-4abb-b0c8-8f38ea87aba8" providerId="ADAL" clId="{A06C710D-9C76-48B7-9788-2ED84A32858A}" dt="2023-04-23T14:46:11.689" v="1844" actId="700"/>
          <ac:spMkLst>
            <pc:docMk/>
            <pc:sldMk cId="2420292214" sldId="265"/>
            <ac:spMk id="6" creationId="{A002C6A0-EC3B-A017-8284-7389C7C3F4C5}"/>
          </ac:spMkLst>
        </pc:spChg>
        <pc:spChg chg="add del mod ord">
          <ac:chgData name="smd2100120@o365.uoa.gr" userId="bc828290-ffa5-4abb-b0c8-8f38ea87aba8" providerId="ADAL" clId="{A06C710D-9C76-48B7-9788-2ED84A32858A}" dt="2023-04-23T14:46:18.070" v="1845" actId="478"/>
          <ac:spMkLst>
            <pc:docMk/>
            <pc:sldMk cId="2420292214" sldId="265"/>
            <ac:spMk id="7" creationId="{BC05FCBA-6924-DAB2-B4B5-7A99964FF1B0}"/>
          </ac:spMkLst>
        </pc:spChg>
        <pc:spChg chg="add mod ord">
          <ac:chgData name="smd2100120@o365.uoa.gr" userId="bc828290-ffa5-4abb-b0c8-8f38ea87aba8" providerId="ADAL" clId="{A06C710D-9C76-48B7-9788-2ED84A32858A}" dt="2023-04-23T14:46:55.096" v="1901" actId="27636"/>
          <ac:spMkLst>
            <pc:docMk/>
            <pc:sldMk cId="2420292214" sldId="265"/>
            <ac:spMk id="8" creationId="{77916C3E-9ACF-5AE3-4BB8-7A62CB0E7A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pPr/>
              <a:t>4/23/2023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786F69D-D4FA-4075-A7EC-8D31A184F6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xmlns="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l-GR"/>
              <a:t>Κάντε κλικ στο εικονίδιο για να προσθέσετε ένα γραφικό SmartArt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xmlns="" id="{9D2AF524-D4B4-4A3A-9CE4-EDAFE1D5A3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xmlns="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xmlns="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xmlns="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D3795F91-C721-4363-956D-756673AE7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AC14461-E27D-413D-B31A-47B74646A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D6AEA4C-7710-4829-BA87-8DD77F1593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9BD473E-6203-491C-87AC-54AC0AB233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Δύο περιεχόμεν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2368EF4-1233-48C7-8DB5-75844BFCD5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xmlns="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xmlns="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xmlns="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xmlns="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xmlns="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xmlns="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l-GR"/>
              <a:t>Κάντε κλικ στο εικονίδιο για να προσθέσετε ένα γράφημα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xmlns="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l-GR"/>
              <a:t>Κάντε κλικ στο εικονίδιο για να προσθέσετε έναν πίνακα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AEE644D4-F9A4-4237-BD5C-4B97ABA933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DAC7E4E-FE06-4E90-8107-6B543E551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xmlns="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3C911F2-9041-416A-B83C-F23B354E06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87AAB93-862D-455E-9E73-3D0DAEFDED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xmlns="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xmlns="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xmlns="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xmlns="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xmlns="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xmlns="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xmlns="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xmlns="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xmlns="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xmlns="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xmlns="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l-GR" dirty="0" err="1"/>
              <a:t>Νοσοσ</a:t>
            </a:r>
            <a:r>
              <a:rPr lang="el-GR" dirty="0"/>
              <a:t> </a:t>
            </a:r>
            <a:r>
              <a:rPr lang="en-US" dirty="0" err="1"/>
              <a:t>bowen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41" y="5929790"/>
            <a:ext cx="4941770" cy="396660"/>
          </a:xfrm>
        </p:spPr>
        <p:txBody>
          <a:bodyPr>
            <a:noAutofit/>
          </a:bodyPr>
          <a:lstStyle/>
          <a:p>
            <a:r>
              <a:rPr lang="el-GR" sz="2400" dirty="0"/>
              <a:t>Αχιλλέας </a:t>
            </a:r>
            <a:r>
              <a:rPr lang="el-GR" sz="2400" dirty="0" err="1"/>
              <a:t>Πηλίνης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06" y="747096"/>
            <a:ext cx="5111750" cy="395904"/>
          </a:xfrm>
        </p:spPr>
        <p:txBody>
          <a:bodyPr>
            <a:normAutofit fontScale="90000"/>
          </a:bodyPr>
          <a:lstStyle/>
          <a:p>
            <a:r>
              <a:rPr lang="el-GR" dirty="0"/>
              <a:t>Τι </a:t>
            </a:r>
            <a:r>
              <a:rPr lang="el-GR" dirty="0" err="1"/>
              <a:t>ειναι</a:t>
            </a:r>
            <a:r>
              <a:rPr lang="el-GR" dirty="0"/>
              <a:t> η ΝΟΣΟΣ </a:t>
            </a:r>
            <a:r>
              <a:rPr lang="en-US" dirty="0" err="1"/>
              <a:t>BOWEn</a:t>
            </a:r>
            <a:r>
              <a:rPr lang="en-US" dirty="0"/>
              <a:t>;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845" y="876300"/>
            <a:ext cx="7515072" cy="5480050"/>
          </a:xfrm>
        </p:spPr>
        <p:txBody>
          <a:bodyPr>
            <a:normAutofit lnSpcReduction="10000"/>
          </a:bodyPr>
          <a:lstStyle/>
          <a:p>
            <a:r>
              <a:rPr lang="el-GR" sz="2000" b="1" dirty="0">
                <a:solidFill>
                  <a:srgbClr val="000000"/>
                </a:solidFill>
                <a:latin typeface="Tenorite (Κυρίως κείμενο)"/>
              </a:rPr>
              <a:t>Νόσος </a:t>
            </a:r>
            <a:r>
              <a:rPr lang="en-US" sz="2000" b="1" dirty="0">
                <a:solidFill>
                  <a:srgbClr val="000000"/>
                </a:solidFill>
                <a:latin typeface="Tenorite (Κυρίως κείμενο)"/>
              </a:rPr>
              <a:t>Bowen</a:t>
            </a:r>
            <a:r>
              <a:rPr lang="el-GR" sz="2000" b="1" dirty="0">
                <a:solidFill>
                  <a:srgbClr val="000000"/>
                </a:solidFill>
                <a:latin typeface="Tenorite (Κυρίως κείμενο)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b="0" i="0" dirty="0">
                <a:solidFill>
                  <a:srgbClr val="000000"/>
                </a:solidFill>
                <a:effectLst/>
                <a:latin typeface="Tenorite (Κυρίως κείμενο)"/>
              </a:rPr>
              <a:t>Η </a:t>
            </a:r>
            <a:r>
              <a:rPr lang="el-GR" sz="1900" b="1" i="0" dirty="0">
                <a:solidFill>
                  <a:srgbClr val="000000"/>
                </a:solidFill>
                <a:effectLst/>
                <a:latin typeface="Tenorite (Κυρίως κείμενο)"/>
              </a:rPr>
              <a:t>νόσος </a:t>
            </a:r>
            <a:r>
              <a:rPr lang="el-GR" sz="1900" b="1" i="0" dirty="0" err="1">
                <a:solidFill>
                  <a:srgbClr val="000000"/>
                </a:solidFill>
                <a:effectLst/>
                <a:latin typeface="Tenorite (Κυρίως κείμενο)"/>
              </a:rPr>
              <a:t>Bowen</a:t>
            </a:r>
            <a:r>
              <a:rPr lang="el-GR" sz="1900" b="1" i="0" dirty="0">
                <a:solidFill>
                  <a:srgbClr val="000000"/>
                </a:solidFill>
                <a:effectLst/>
                <a:latin typeface="Tenorite (Κυρίως κείμενο)"/>
              </a:rPr>
              <a:t> </a:t>
            </a:r>
            <a:r>
              <a:rPr lang="el-GR" sz="1900" b="0" i="0" dirty="0">
                <a:solidFill>
                  <a:srgbClr val="000000"/>
                </a:solidFill>
                <a:effectLst/>
                <a:latin typeface="Tenorite (Κυρίως κείμενο)"/>
              </a:rPr>
              <a:t>αποτελεί μία μορφή </a:t>
            </a:r>
            <a:r>
              <a:rPr lang="el-GR" sz="1900" b="0" i="0" dirty="0" err="1">
                <a:solidFill>
                  <a:srgbClr val="000000"/>
                </a:solidFill>
                <a:effectLst/>
                <a:latin typeface="Tenorite (Κυρίως κείμενο)"/>
              </a:rPr>
              <a:t>ενδοεπιδερμιδικού</a:t>
            </a:r>
            <a:r>
              <a:rPr lang="el-GR" sz="1900" b="0" i="0" dirty="0">
                <a:solidFill>
                  <a:srgbClr val="000000"/>
                </a:solidFill>
                <a:effectLst/>
                <a:latin typeface="Tenorite (Κυρίως κείμενο)"/>
              </a:rPr>
              <a:t> </a:t>
            </a:r>
            <a:r>
              <a:rPr lang="el-GR" sz="1900" b="0" i="0" dirty="0" err="1">
                <a:solidFill>
                  <a:srgbClr val="000000"/>
                </a:solidFill>
                <a:effectLst/>
                <a:latin typeface="Tenorite (Κυρίως κείμενο)"/>
              </a:rPr>
              <a:t>ακανθοκυτταρικού</a:t>
            </a:r>
            <a:r>
              <a:rPr lang="el-GR" sz="1900" b="0" i="0" dirty="0">
                <a:solidFill>
                  <a:srgbClr val="000000"/>
                </a:solidFill>
                <a:effectLst/>
                <a:latin typeface="Tenorite (Κυρίως κείμενο)"/>
              </a:rPr>
              <a:t> καρκινώματος </a:t>
            </a:r>
            <a:r>
              <a:rPr lang="el-GR" sz="1900" b="1" i="0" dirty="0">
                <a:solidFill>
                  <a:srgbClr val="000000"/>
                </a:solidFill>
                <a:effectLst/>
                <a:latin typeface="Tenorite (Κυρίως κείμενο)"/>
              </a:rPr>
              <a:t>(in </a:t>
            </a:r>
            <a:r>
              <a:rPr lang="el-GR" sz="1900" b="1" i="0" dirty="0" err="1">
                <a:solidFill>
                  <a:srgbClr val="000000"/>
                </a:solidFill>
                <a:effectLst/>
                <a:latin typeface="Tenorite (Κυρίως κείμενο)"/>
              </a:rPr>
              <a:t>situ</a:t>
            </a:r>
            <a:r>
              <a:rPr lang="el-GR" sz="1900" b="1" i="0" dirty="0">
                <a:solidFill>
                  <a:srgbClr val="000000"/>
                </a:solidFill>
                <a:effectLst/>
                <a:latin typeface="Tenorite (Κυρίως κείμενο)"/>
              </a:rPr>
              <a:t>)</a:t>
            </a:r>
            <a:r>
              <a:rPr lang="el-GR" sz="1900" dirty="0">
                <a:solidFill>
                  <a:srgbClr val="000000"/>
                </a:solidFill>
                <a:latin typeface="Tenorite (Κυρίως κείμενο)"/>
              </a:rPr>
              <a:t>, η οποία εμφανίζεται σε περιοχές </a:t>
            </a:r>
            <a:r>
              <a:rPr lang="el-GR" sz="1900" b="1" dirty="0" smtClean="0">
                <a:solidFill>
                  <a:srgbClr val="000000"/>
                </a:solidFill>
                <a:latin typeface="Tenorite (Κυρίως κείμενο)"/>
              </a:rPr>
              <a:t>μη</a:t>
            </a:r>
            <a:r>
              <a:rPr lang="el-GR" sz="1900" dirty="0" smtClean="0">
                <a:solidFill>
                  <a:srgbClr val="000000"/>
                </a:solidFill>
                <a:latin typeface="Tenorite (Κυρίως κείμενο)"/>
              </a:rPr>
              <a:t> </a:t>
            </a:r>
            <a:r>
              <a:rPr lang="el-GR" sz="1900" dirty="0" smtClean="0">
                <a:solidFill>
                  <a:srgbClr val="000000"/>
                </a:solidFill>
                <a:latin typeface="Tenorite (Κυρίως κείμενο)"/>
              </a:rPr>
              <a:t>εκτιθέμενες </a:t>
            </a:r>
            <a:r>
              <a:rPr lang="el-GR" sz="1900" dirty="0">
                <a:solidFill>
                  <a:srgbClr val="000000"/>
                </a:solidFill>
                <a:latin typeface="Tenorite (Κυρίως κείμενο)"/>
              </a:rPr>
              <a:t>στην ηλιακή </a:t>
            </a:r>
            <a:r>
              <a:rPr lang="el-GR" sz="1900" dirty="0" smtClean="0">
                <a:solidFill>
                  <a:srgbClr val="000000"/>
                </a:solidFill>
                <a:latin typeface="Tenorite (Κυρίως κείμενο)"/>
              </a:rPr>
              <a:t>ακτινοβολία, </a:t>
            </a:r>
            <a:r>
              <a:rPr lang="el-GR" sz="1900" dirty="0">
                <a:solidFill>
                  <a:srgbClr val="000000"/>
                </a:solidFill>
                <a:latin typeface="Tenorite (Κυρίως κείμενο)"/>
              </a:rPr>
              <a:t>(συνήθως) σε καλυπτόμενες </a:t>
            </a:r>
            <a:r>
              <a:rPr lang="el-GR" sz="1900" dirty="0" smtClean="0">
                <a:solidFill>
                  <a:srgbClr val="000000"/>
                </a:solidFill>
                <a:latin typeface="Tenorite (Κυρίως κείμενο)"/>
              </a:rPr>
              <a:t>περιοχές π.χ. κορμός.</a:t>
            </a:r>
            <a:endParaRPr lang="en-US" sz="1900" dirty="0">
              <a:solidFill>
                <a:srgbClr val="000000"/>
              </a:solidFill>
              <a:latin typeface="Tenorite (Κυρίως κείμενο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dirty="0">
                <a:solidFill>
                  <a:srgbClr val="000000"/>
                </a:solidFill>
                <a:latin typeface="Tenorite (Κυρίως κείμενο)"/>
              </a:rPr>
              <a:t>Είναι μια σπάνια </a:t>
            </a:r>
            <a:r>
              <a:rPr lang="el-GR" sz="1900" dirty="0" err="1">
                <a:solidFill>
                  <a:srgbClr val="000000"/>
                </a:solidFill>
                <a:latin typeface="Tenorite (Κυρίως κείμενο)"/>
              </a:rPr>
              <a:t>προκαρκινική</a:t>
            </a:r>
            <a:r>
              <a:rPr lang="el-GR" sz="1900" dirty="0">
                <a:solidFill>
                  <a:srgbClr val="000000"/>
                </a:solidFill>
                <a:latin typeface="Tenorite (Κυρίως κείμενο)"/>
              </a:rPr>
              <a:t> </a:t>
            </a:r>
            <a:r>
              <a:rPr lang="el-GR" sz="1900" dirty="0" smtClean="0">
                <a:solidFill>
                  <a:srgbClr val="000000"/>
                </a:solidFill>
                <a:latin typeface="Tenorite (Κυρίως κείμενο)"/>
              </a:rPr>
              <a:t>διαταραχή.</a:t>
            </a:r>
            <a:endParaRPr lang="el-GR" sz="1900" dirty="0">
              <a:solidFill>
                <a:srgbClr val="000000"/>
              </a:solidFill>
              <a:latin typeface="Tenorite (Κυρίως κείμενο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b="0" i="0" dirty="0">
                <a:solidFill>
                  <a:srgbClr val="000000"/>
                </a:solidFill>
                <a:effectLst/>
                <a:latin typeface="Tenorite (Κυρίως κείμενο)"/>
              </a:rPr>
              <a:t>Συνήθως εμφανίζεται σε άτομα άνω των 60 ετών και πιο συχνά σε γυναίκες.</a:t>
            </a:r>
          </a:p>
          <a:p>
            <a:r>
              <a:rPr lang="el-GR" sz="2000" b="1" dirty="0" err="1">
                <a:solidFill>
                  <a:srgbClr val="000000"/>
                </a:solidFill>
                <a:latin typeface="Tenorite (Κυρίως κείμενο)"/>
              </a:rPr>
              <a:t>Ερυθροπλασία</a:t>
            </a:r>
            <a:r>
              <a:rPr lang="el-GR" sz="2000" b="1" dirty="0">
                <a:solidFill>
                  <a:srgbClr val="000000"/>
                </a:solidFill>
                <a:latin typeface="Tenorite (Κυρίως κείμενο)"/>
              </a:rPr>
              <a:t> του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Tenorite (Κυρίως κείμενο)"/>
              </a:rPr>
              <a:t>Queyrat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Tenorite (Κυρίως κείμενο)"/>
              </a:rPr>
              <a:t>:</a:t>
            </a:r>
            <a:endParaRPr lang="el-GR" sz="1900" dirty="0">
              <a:solidFill>
                <a:srgbClr val="000000"/>
              </a:solidFill>
              <a:latin typeface="Tenorite (Κυρίως κείμενο)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dirty="0">
                <a:solidFill>
                  <a:srgbClr val="000000"/>
                </a:solidFill>
                <a:latin typeface="Tenorite (Κυρίως κείμενο)"/>
              </a:rPr>
              <a:t>Σε περίπτωση εντόπισης στο πέος</a:t>
            </a:r>
            <a:r>
              <a:rPr lang="en-US" sz="1900" dirty="0">
                <a:solidFill>
                  <a:srgbClr val="000000"/>
                </a:solidFill>
                <a:latin typeface="Tenorite (Κυρίως κείμενο)"/>
              </a:rPr>
              <a:t>, </a:t>
            </a:r>
            <a:r>
              <a:rPr lang="el-GR" sz="1900" dirty="0">
                <a:solidFill>
                  <a:srgbClr val="000000"/>
                </a:solidFill>
                <a:latin typeface="Tenorite (Κυρίως κείμενο)"/>
              </a:rPr>
              <a:t>στο αιδοίο ή στη στοματική κοιλότητα μετονομάζεται σε </a:t>
            </a:r>
            <a:r>
              <a:rPr lang="el-GR" sz="1900" b="1" dirty="0" err="1">
                <a:solidFill>
                  <a:srgbClr val="000000"/>
                </a:solidFill>
                <a:latin typeface="Tenorite (Κυρίως κείμενο)"/>
              </a:rPr>
              <a:t>Ερυθροπλασία</a:t>
            </a:r>
            <a:r>
              <a:rPr lang="el-GR" sz="1900" b="1" dirty="0">
                <a:solidFill>
                  <a:srgbClr val="000000"/>
                </a:solidFill>
                <a:latin typeface="Tenorite (Κυρίως κείμενο)"/>
              </a:rPr>
              <a:t> του </a:t>
            </a:r>
            <a:r>
              <a:rPr lang="en-US" sz="1900" b="1" i="0" dirty="0" err="1">
                <a:solidFill>
                  <a:srgbClr val="000000"/>
                </a:solidFill>
                <a:effectLst/>
                <a:latin typeface="Tenorite (Κυρίως κείμενο)"/>
              </a:rPr>
              <a:t>Queyrat</a:t>
            </a:r>
            <a:r>
              <a:rPr lang="el-GR" sz="1900" b="1" i="0" dirty="0">
                <a:solidFill>
                  <a:srgbClr val="000000"/>
                </a:solidFill>
                <a:effectLst/>
                <a:latin typeface="Tenorite (Κυρίως κείμενο)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b="0" i="0" dirty="0">
                <a:solidFill>
                  <a:srgbClr val="000000"/>
                </a:solidFill>
                <a:effectLst/>
                <a:latin typeface="Tenorite (Κυρίως κείμενο)"/>
              </a:rPr>
              <a:t>H νόσος </a:t>
            </a:r>
            <a:r>
              <a:rPr lang="el-GR" sz="1900" b="0" i="0" dirty="0" err="1">
                <a:solidFill>
                  <a:srgbClr val="000000"/>
                </a:solidFill>
                <a:effectLst/>
                <a:latin typeface="Tenorite (Κυρίως κείμενο)"/>
              </a:rPr>
              <a:t>Querayt</a:t>
            </a:r>
            <a:r>
              <a:rPr lang="el-GR" sz="1900" b="0" i="0" dirty="0">
                <a:solidFill>
                  <a:srgbClr val="000000"/>
                </a:solidFill>
                <a:effectLst/>
                <a:latin typeface="Tenorite (Κυρίως κείμενο)"/>
              </a:rPr>
              <a:t> προσβάλλει συνήθως άνδρες άνω των 50 ετών και η συντριπτική </a:t>
            </a:r>
            <a:r>
              <a:rPr lang="el-GR" sz="1900" b="0" i="0" dirty="0" smtClean="0">
                <a:solidFill>
                  <a:srgbClr val="000000"/>
                </a:solidFill>
                <a:effectLst/>
                <a:latin typeface="Tenorite (Κυρίως κείμενο)"/>
              </a:rPr>
              <a:t>πλειονότητα </a:t>
            </a:r>
            <a:r>
              <a:rPr lang="el-GR" sz="1900" b="0" i="0" dirty="0">
                <a:solidFill>
                  <a:srgbClr val="000000"/>
                </a:solidFill>
                <a:effectLst/>
                <a:latin typeface="Tenorite (Κυρίως κείμενο)"/>
              </a:rPr>
              <a:t>αυτών, δεν έχει υποστεί περιτομή.</a:t>
            </a:r>
            <a:endParaRPr lang="en-US" sz="1900" b="1" dirty="0">
              <a:latin typeface="Tenorite (Κυρίως κείμενο)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l-GR" dirty="0"/>
              <a:t>ΝΟΣΟΣ </a:t>
            </a:r>
            <a:r>
              <a:rPr lang="en-US" dirty="0"/>
              <a:t>BOWEN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90D684CD-8EFF-F4A2-6AB4-A69E8286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931" y="2094944"/>
            <a:ext cx="2185988" cy="2185988"/>
          </a:xfrm>
          <a:prstGeom prst="rect">
            <a:avLst/>
          </a:prstGeom>
        </p:spPr>
      </p:pic>
      <p:pic>
        <p:nvPicPr>
          <p:cNvPr id="9" name="Εικόνα 8" descr="Εικόνα που περιέχει εσωτερικός χώρος, κοντά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BE28C3E8-AE64-BB67-5FD0-A29301A2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4628357"/>
            <a:ext cx="1843517" cy="19105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4623FB-C125-8694-C446-6C36F1F743A7}"/>
              </a:ext>
            </a:extLst>
          </p:cNvPr>
          <p:cNvSpPr txBox="1"/>
          <p:nvPr/>
        </p:nvSpPr>
        <p:spPr>
          <a:xfrm>
            <a:off x="8335275" y="4269979"/>
            <a:ext cx="3475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>
                <a:solidFill>
                  <a:srgbClr val="000000"/>
                </a:solidFill>
                <a:latin typeface="Open Sans" panose="020B0606030504020204" pitchFamily="34" charset="0"/>
              </a:rPr>
              <a:t>Ερυθροπλασία</a:t>
            </a:r>
            <a:r>
              <a:rPr lang="el-GR" sz="1400" b="1" dirty="0">
                <a:solidFill>
                  <a:srgbClr val="000000"/>
                </a:solidFill>
                <a:latin typeface="Open Sans" panose="020B0606030504020204" pitchFamily="34" charset="0"/>
              </a:rPr>
              <a:t> του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Queyrat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140502-8F56-A3BF-6286-2D6800C29FEA}"/>
              </a:ext>
            </a:extLst>
          </p:cNvPr>
          <p:cNvSpPr txBox="1"/>
          <p:nvPr/>
        </p:nvSpPr>
        <p:spPr>
          <a:xfrm>
            <a:off x="10073137" y="1798120"/>
            <a:ext cx="1410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Open Sans" panose="020B0606030504020204" pitchFamily="34" charset="0"/>
              </a:rPr>
              <a:t>N</a:t>
            </a:r>
            <a:r>
              <a:rPr lang="el-GR" sz="14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όσος </a:t>
            </a:r>
            <a:r>
              <a:rPr lang="el-GR" sz="1400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Bowen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57151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B9F7D8C-D4FA-5F10-125D-79D3A9E8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Κλινικη</a:t>
            </a:r>
            <a:r>
              <a:rPr lang="el-GR" dirty="0"/>
              <a:t> </a:t>
            </a:r>
            <a:r>
              <a:rPr lang="el-GR" dirty="0" err="1"/>
              <a:t>εικονα-ΕπιδΗμιολογια</a:t>
            </a:r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EBEACD8-50FC-5058-AE7A-A85E7C925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ΝΟΣΟΣ </a:t>
            </a:r>
            <a:r>
              <a:rPr lang="en-US"/>
              <a:t>BOWEN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F4046A9-4CA8-AB3E-9AB9-87EA4F26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8B249A-A05B-D006-CE09-EE36053E0CC5}"/>
              </a:ext>
            </a:extLst>
          </p:cNvPr>
          <p:cNvSpPr txBox="1"/>
          <p:nvPr/>
        </p:nvSpPr>
        <p:spPr>
          <a:xfrm>
            <a:off x="1209847" y="1219201"/>
            <a:ext cx="421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Συμπτώματα: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Κοκκίνο-Καφέ κηλίδα (Συνήθως κάτω άκρα 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29.8%</a:t>
            </a:r>
            <a:r>
              <a:rPr lang="el-GR" sz="2000" dirty="0"/>
              <a:t>, κεφάλι και λαιμός 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44%</a:t>
            </a:r>
            <a:r>
              <a:rPr lang="el-GR" sz="20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Ενίοτε Ξηροδερμία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Κνησμός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Σχηματισμός Πυώδους Εξιδρώματος σε περίπτωση μόλυνσης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Παρουσία όζου ή </a:t>
            </a:r>
            <a:r>
              <a:rPr lang="el-GR" sz="2000" dirty="0" smtClean="0"/>
              <a:t>σκληρίας </a:t>
            </a:r>
            <a:r>
              <a:rPr lang="el-GR" sz="2000" dirty="0"/>
              <a:t>που </a:t>
            </a:r>
            <a:r>
              <a:rPr lang="el-GR" sz="2000" b="1" dirty="0"/>
              <a:t>αιμορραγεί</a:t>
            </a:r>
            <a:r>
              <a:rPr lang="el-GR" sz="2000" dirty="0"/>
              <a:t> (</a:t>
            </a:r>
            <a:r>
              <a:rPr lang="el-GR" sz="2000" dirty="0" smtClean="0"/>
              <a:t>Μετάπτωση </a:t>
            </a:r>
            <a:r>
              <a:rPr lang="el-GR" sz="2000" dirty="0"/>
              <a:t>σε σοβαρό καρκίνωμα)</a:t>
            </a:r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D7693D-9C32-62FB-9BA2-82A954300DF1}"/>
              </a:ext>
            </a:extLst>
          </p:cNvPr>
          <p:cNvSpPr txBox="1"/>
          <p:nvPr/>
        </p:nvSpPr>
        <p:spPr>
          <a:xfrm>
            <a:off x="6858000" y="1989505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Επιδημιολογία: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Συχνότερα &gt;60 έτη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Γυναίκες &gt; </a:t>
            </a:r>
            <a:r>
              <a:rPr lang="el-GR" sz="2000" dirty="0" smtClean="0"/>
              <a:t>Άντρες</a:t>
            </a:r>
            <a:endParaRPr lang="el-GR" sz="2000" dirty="0"/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Συχνή εμφάνιση στην Καυκάσια φυλή 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1.42/1000</a:t>
            </a:r>
            <a:endParaRPr lang="el-GR" sz="20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>
                <a:solidFill>
                  <a:srgbClr val="212121"/>
                </a:solidFill>
                <a:latin typeface="Tenorite (Κυρίως κείμενο)"/>
              </a:rPr>
              <a:t>Σπανίζει στην Αφρικανική φυλή</a:t>
            </a:r>
            <a:endParaRPr lang="en-US" sz="2000" dirty="0">
              <a:latin typeface="Tenorite (Κυρίως κείμενο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162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48C4FD9-5275-700E-8398-3717CDC4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αιτιοπαθογενεια</a:t>
            </a:r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16196EE-0620-77B5-5365-6483FD532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ΝΟΣΟΣ </a:t>
            </a:r>
            <a:r>
              <a:rPr lang="en-US"/>
              <a:t>BOWEN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B7717AA-F117-642E-463B-B27BCF71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1DAF87A6-D2AC-268E-74E3-8B225D59963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584325"/>
            <a:ext cx="7797800" cy="469741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>
                <a:latin typeface="Tenorite (Κυρίως κείμενο)"/>
              </a:rPr>
              <a:t>Το ακριβές αίτιο δεν είναι γνωστό. Βέβαια έχουμε τους εξής </a:t>
            </a:r>
            <a:r>
              <a:rPr lang="el-GR" sz="1800" b="1" dirty="0">
                <a:latin typeface="Tenorite (Κυρίως κείμενο)"/>
              </a:rPr>
              <a:t>επιβαρυντικούς παράγοντες</a:t>
            </a:r>
            <a:r>
              <a:rPr lang="el-GR" sz="1800" dirty="0">
                <a:latin typeface="Tenorite (Κυρίως κείμενο)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b="0" i="0" dirty="0">
                <a:solidFill>
                  <a:schemeClr val="tx1"/>
                </a:solidFill>
                <a:effectLst/>
                <a:latin typeface="Tenorite (Κυρίως κείμενο)"/>
              </a:rPr>
              <a:t>HPV 16</a:t>
            </a:r>
            <a:r>
              <a:rPr lang="el-GR" sz="1800" b="0" i="0" dirty="0">
                <a:solidFill>
                  <a:schemeClr val="tx1"/>
                </a:solidFill>
                <a:effectLst/>
                <a:latin typeface="Tenorite (Κυρίως κείμενο)"/>
              </a:rPr>
              <a:t>+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Χρόνια έκθεση σε Αρσενικό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Πιθανώς η έκθεση στην Ηλιακή ακτινοβολία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1800" dirty="0" err="1">
                <a:solidFill>
                  <a:schemeClr val="tx1"/>
                </a:solidFill>
                <a:latin typeface="Tenorite (Κυρίως κείμενο)"/>
              </a:rPr>
              <a:t>Ανοσοκαταστολή</a:t>
            </a: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 (π.χ. </a:t>
            </a:r>
            <a:r>
              <a:rPr lang="en-US" sz="1800" dirty="0">
                <a:solidFill>
                  <a:schemeClr val="tx1"/>
                </a:solidFill>
                <a:latin typeface="Tenorite (Κυρίως κείμενο)"/>
              </a:rPr>
              <a:t>HIV+</a:t>
            </a: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>
                <a:latin typeface="Tenorite (Κυρίως κείμενο)"/>
              </a:rPr>
              <a:t>Παθογένεια: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Υφίσταται σχηματισμός αργά αναπτυσσόμενου </a:t>
            </a:r>
            <a:r>
              <a:rPr lang="el-GR" sz="1800" dirty="0" err="1">
                <a:solidFill>
                  <a:schemeClr val="tx1"/>
                </a:solidFill>
                <a:latin typeface="Tenorite (Κυρίως κείμενο)"/>
              </a:rPr>
              <a:t>κηλιδώδους</a:t>
            </a: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 στίγματος στο δέρμα.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Άτυπα </a:t>
            </a:r>
            <a:r>
              <a:rPr lang="el-GR" sz="1800" dirty="0" err="1">
                <a:solidFill>
                  <a:schemeClr val="tx1"/>
                </a:solidFill>
                <a:latin typeface="Tenorite (Κυρίως κείμενο)"/>
              </a:rPr>
              <a:t>κερατινοκύτταρα</a:t>
            </a: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 εκτείνονται σε όλο το πάχος της επιδερμίδας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Αποτελεί </a:t>
            </a:r>
            <a:r>
              <a:rPr lang="el-GR" sz="1800" dirty="0" err="1">
                <a:solidFill>
                  <a:schemeClr val="tx1"/>
                </a:solidFill>
                <a:latin typeface="Tenorite (Κυρίως κείμενο)"/>
              </a:rPr>
              <a:t>προκαρκινική</a:t>
            </a: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 διαταραχή καθώς μπορεί να μετατραπεί σε </a:t>
            </a:r>
            <a:r>
              <a:rPr lang="el-GR" sz="1800" dirty="0" err="1">
                <a:solidFill>
                  <a:schemeClr val="tx1"/>
                </a:solidFill>
                <a:latin typeface="Tenorite (Κυρίως κείμενο)"/>
              </a:rPr>
              <a:t>Ακανθοκυτταρικό</a:t>
            </a: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 Καρκίνωμα το οποίο είναι δυνητικά διηθητικό. </a:t>
            </a:r>
            <a:r>
              <a:rPr lang="en-US" sz="1800" dirty="0">
                <a:solidFill>
                  <a:schemeClr val="tx1"/>
                </a:solidFill>
                <a:latin typeface="Tenorite (Κυρίως κείμενο)"/>
              </a:rPr>
              <a:t> </a:t>
            </a: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(1/20 με 1/30 των ασθενών με αθεράπευτη ΝΟΣΟ </a:t>
            </a:r>
            <a:r>
              <a:rPr lang="en-US" sz="1800" dirty="0">
                <a:solidFill>
                  <a:schemeClr val="tx1"/>
                </a:solidFill>
                <a:latin typeface="Tenorite (Κυρίως κείμενο)"/>
              </a:rPr>
              <a:t>BOWEN</a:t>
            </a: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 εμφανίζουν </a:t>
            </a:r>
            <a:r>
              <a:rPr lang="el-GR" sz="1800" dirty="0" err="1">
                <a:solidFill>
                  <a:schemeClr val="tx1"/>
                </a:solidFill>
                <a:latin typeface="Tenorite (Κυρίως κείμενο)"/>
              </a:rPr>
              <a:t>Ακανθοκυτταρικό</a:t>
            </a: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 Καρκίνωμα)</a:t>
            </a:r>
          </a:p>
          <a:p>
            <a:pPr marL="800100" lvl="1" indent="-342900">
              <a:buFont typeface="+mj-lt"/>
              <a:buAutoNum type="arabicPeriod"/>
            </a:pPr>
            <a:r>
              <a:rPr lang="el-GR" sz="1800" dirty="0">
                <a:solidFill>
                  <a:schemeClr val="tx1"/>
                </a:solidFill>
                <a:latin typeface="Tenorite (Κυρίως κείμενο)"/>
              </a:rPr>
              <a:t>Συνήθως, δεν θεωρείται σοβαρή νόσος καθώς είναι ιάσιμη αν διαγνωστεί σε αρχικό στάδιο.</a:t>
            </a: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b="0" i="0" dirty="0">
              <a:solidFill>
                <a:schemeClr val="tx1"/>
              </a:solidFill>
              <a:effectLst/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b="0" i="0" dirty="0">
              <a:solidFill>
                <a:schemeClr val="tx1"/>
              </a:solidFill>
              <a:effectLst/>
              <a:latin typeface="Tenorite (Κυρίως κείμενο)"/>
            </a:endParaRP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  <a:latin typeface="Tenorite (Κυρίως κείμενο)"/>
            </a:endParaRPr>
          </a:p>
          <a:p>
            <a:endParaRPr lang="en-US" sz="1800" dirty="0">
              <a:latin typeface="Tenorite (Κυρίως κείμενο)"/>
            </a:endParaRPr>
          </a:p>
        </p:txBody>
      </p:sp>
      <p:pic>
        <p:nvPicPr>
          <p:cNvPr id="4098" name="Picture 2" descr="Bowen's disease">
            <a:extLst>
              <a:ext uri="{FF2B5EF4-FFF2-40B4-BE49-F238E27FC236}">
                <a16:creationId xmlns:a16="http://schemas.microsoft.com/office/drawing/2014/main" xmlns="" id="{1ACD92F6-629A-7778-B296-5202B5EC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3108" y="1959033"/>
            <a:ext cx="2755900" cy="26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D6E498-A200-73C4-6832-300053CD3F66}"/>
              </a:ext>
            </a:extLst>
          </p:cNvPr>
          <p:cNvSpPr txBox="1"/>
          <p:nvPr/>
        </p:nvSpPr>
        <p:spPr>
          <a:xfrm>
            <a:off x="8918808" y="4640052"/>
            <a:ext cx="3882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Κηλίδα με διάχυτη συσσώρευση μελανίνης και ενίοτε εμφάνιση </a:t>
            </a:r>
            <a:r>
              <a:rPr lang="el-GR" sz="1600" dirty="0" smtClean="0"/>
              <a:t>ξηροδερμίας.</a:t>
            </a:r>
            <a:endParaRPr lang="en-US" sz="1600" dirty="0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A2257AF5-9796-F463-4041-2ED63F4A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436"/>
            <a:ext cx="8610600" cy="54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79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F3BC077-E22B-B9BF-016C-76B8AA78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850" y="1"/>
            <a:ext cx="5010150" cy="762000"/>
          </a:xfrm>
        </p:spPr>
        <p:txBody>
          <a:bodyPr/>
          <a:lstStyle/>
          <a:p>
            <a:r>
              <a:rPr lang="el-GR" dirty="0" err="1"/>
              <a:t>Ιστολογικη</a:t>
            </a:r>
            <a:r>
              <a:rPr lang="el-GR" dirty="0"/>
              <a:t> </a:t>
            </a:r>
            <a:r>
              <a:rPr lang="el-GR" dirty="0" err="1"/>
              <a:t>εικονα</a:t>
            </a:r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18F7F36-CC66-CAD6-FDA1-5E7CA268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7475"/>
            <a:ext cx="4114800" cy="365125"/>
          </a:xfrm>
        </p:spPr>
        <p:txBody>
          <a:bodyPr/>
          <a:lstStyle/>
          <a:p>
            <a:r>
              <a:rPr lang="el-GR" dirty="0"/>
              <a:t>ΝΟΣΟΣ </a:t>
            </a:r>
            <a:r>
              <a:rPr lang="en-US" dirty="0"/>
              <a:t>BOWEN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E71B436-4D36-F811-FC6E-F2F4BB9C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77159332-90A0-B9E5-C466-3C1A9A353E5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781050"/>
            <a:ext cx="7092950" cy="607695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 smtClean="0"/>
              <a:t>Παρουσία </a:t>
            </a:r>
            <a:r>
              <a:rPr lang="el-GR" sz="1800" b="1" dirty="0"/>
              <a:t>άτυπων </a:t>
            </a:r>
            <a:r>
              <a:rPr lang="el-GR" sz="1800" b="1" dirty="0" err="1"/>
              <a:t>κερατινοκυττάρων</a:t>
            </a:r>
            <a:r>
              <a:rPr lang="el-GR" sz="1800" b="1" dirty="0"/>
              <a:t> σε όλο το πάχος της επιδερμίδας, </a:t>
            </a:r>
            <a:r>
              <a:rPr lang="el-GR" sz="1800" dirty="0"/>
              <a:t>που μπορεί </a:t>
            </a:r>
            <a:r>
              <a:rPr lang="el-GR" sz="1800" dirty="0" smtClean="0"/>
              <a:t>όμως να </a:t>
            </a:r>
            <a:r>
              <a:rPr lang="el-GR" sz="1800" dirty="0"/>
              <a:t>περιβάλλονται από αντίστοιχα φυσιολογικά.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Έντονα μεταβαλλόμενη </a:t>
            </a:r>
            <a:r>
              <a:rPr lang="el-GR" sz="1800" dirty="0" smtClean="0"/>
              <a:t> η ωρίμανση του επιθηλίου , </a:t>
            </a:r>
            <a:r>
              <a:rPr lang="el-GR" sz="1800" dirty="0"/>
              <a:t>όμως, έχουμε παρουσία επιφανειακής </a:t>
            </a:r>
            <a:r>
              <a:rPr lang="el-GR" sz="1800" dirty="0" err="1"/>
              <a:t>κερατινοποίησης</a:t>
            </a:r>
            <a:r>
              <a:rPr lang="el-GR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Ύπαρξη μεσοκυττάριων γεφυρών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spc="300" dirty="0" smtClean="0"/>
              <a:t>Έντονη πυρηνική </a:t>
            </a:r>
            <a:r>
              <a:rPr lang="el-GR" sz="1800" b="1" spc="300" dirty="0" err="1" smtClean="0"/>
              <a:t>ατυπία</a:t>
            </a:r>
            <a:r>
              <a:rPr lang="el-GR" sz="1800" b="1" spc="300" dirty="0" smtClean="0"/>
              <a:t>  </a:t>
            </a:r>
            <a:r>
              <a:rPr lang="el-GR" sz="1800" dirty="0" smtClean="0"/>
              <a:t>με </a:t>
            </a:r>
            <a:r>
              <a:rPr lang="el-GR" sz="1800" dirty="0" err="1" smtClean="0"/>
              <a:t>υπερχρωμικούς</a:t>
            </a:r>
            <a:r>
              <a:rPr lang="el-GR" sz="1800" dirty="0" smtClean="0"/>
              <a:t> πυρήνες </a:t>
            </a:r>
            <a:r>
              <a:rPr lang="en-US" sz="1800" dirty="0" smtClean="0"/>
              <a:t> </a:t>
            </a:r>
            <a:r>
              <a:rPr lang="el-GR" sz="1800" dirty="0"/>
              <a:t>και ύπαρξη πολυπύρηνων κυττάρων.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Πολλές και άτυπες μιτώσεις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 err="1"/>
              <a:t>Κυτταροπλασματικά</a:t>
            </a:r>
            <a:r>
              <a:rPr lang="el-GR" sz="1800" dirty="0"/>
              <a:t> </a:t>
            </a:r>
            <a:r>
              <a:rPr lang="el-GR" sz="1800" dirty="0" err="1"/>
              <a:t>Κενοτόπια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Πιθανώς να υπάρχουν: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1800" dirty="0">
                <a:solidFill>
                  <a:schemeClr val="tx1"/>
                </a:solidFill>
              </a:rPr>
              <a:t>Αγγειακός πολλαπλασιασμός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sz="1800" dirty="0">
                <a:solidFill>
                  <a:schemeClr val="tx1"/>
                </a:solidFill>
              </a:rPr>
              <a:t>Σφαιρίδια </a:t>
            </a:r>
            <a:r>
              <a:rPr lang="el-GR" sz="1800" dirty="0" err="1">
                <a:solidFill>
                  <a:schemeClr val="tx1"/>
                </a:solidFill>
              </a:rPr>
              <a:t>αμυλοειδούς</a:t>
            </a:r>
            <a:endParaRPr lang="en-US" sz="18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sz="1800" dirty="0" smtClean="0"/>
              <a:t>Διαφοροποίηση σε  </a:t>
            </a:r>
            <a:r>
              <a:rPr lang="el-GR" sz="1800" dirty="0" err="1" smtClean="0"/>
              <a:t>εξαρτηματικές</a:t>
            </a:r>
            <a:r>
              <a:rPr lang="el-GR" sz="1800" dirty="0" smtClean="0"/>
              <a:t> δομές.</a:t>
            </a:r>
            <a:endParaRPr lang="el-GR" sz="1800" dirty="0" smtClean="0">
              <a:solidFill>
                <a:schemeClr val="tx1"/>
              </a:solidFill>
            </a:endParaRPr>
          </a:p>
          <a:p>
            <a:pPr marL="914400" lvl="1" indent="-457200">
              <a:buNone/>
            </a:pPr>
            <a:endParaRPr lang="el-GR" sz="1800" dirty="0" smtClean="0"/>
          </a:p>
          <a:p>
            <a:pPr marL="914400" lvl="1" indent="-457200">
              <a:buNone/>
            </a:pPr>
            <a:endParaRPr lang="el-GR" sz="1800" dirty="0" smtClean="0"/>
          </a:p>
          <a:p>
            <a:pPr marL="914400" lvl="1" indent="-457200">
              <a:buNone/>
            </a:pPr>
            <a:r>
              <a:rPr lang="el-GR" sz="1800" dirty="0" smtClean="0"/>
              <a:t>Η </a:t>
            </a:r>
            <a:r>
              <a:rPr lang="el-GR" sz="1800" dirty="0" smtClean="0"/>
              <a:t>ακτινική </a:t>
            </a:r>
            <a:r>
              <a:rPr lang="el-GR" sz="1800" dirty="0" err="1" smtClean="0"/>
              <a:t>κεράτωση</a:t>
            </a:r>
            <a:r>
              <a:rPr lang="el-GR" sz="1800" dirty="0" smtClean="0"/>
              <a:t> με μια μονή στιβάδα άτυπων </a:t>
            </a:r>
            <a:r>
              <a:rPr lang="el-GR" sz="1800" dirty="0" err="1" smtClean="0"/>
              <a:t>κερατινοκυττάρων</a:t>
            </a:r>
            <a:r>
              <a:rPr lang="en-US" sz="1800" dirty="0" smtClean="0"/>
              <a:t>, </a:t>
            </a:r>
            <a:r>
              <a:rPr lang="el-GR" sz="1800" dirty="0" smtClean="0"/>
              <a:t>μπορεί να αποβεί διηθητική </a:t>
            </a:r>
            <a:r>
              <a:rPr lang="el-GR" sz="1800" b="1" dirty="0" smtClean="0"/>
              <a:t>(Σπάνια αυτό συμβαίνει στην περίπτωση της ΝΟΣΟΥ </a:t>
            </a:r>
            <a:r>
              <a:rPr lang="en-US" sz="1800" b="1" dirty="0" smtClean="0"/>
              <a:t>BOWEN</a:t>
            </a:r>
            <a:r>
              <a:rPr lang="el-GR" sz="1800" b="1" dirty="0" smtClean="0"/>
              <a:t>)</a:t>
            </a:r>
            <a:r>
              <a:rPr lang="el-GR" sz="18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endParaRPr lang="el-GR" sz="1800" dirty="0">
              <a:solidFill>
                <a:schemeClr val="tx1"/>
              </a:solidFill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162A94E5-59DA-EDC4-F410-C4462597A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442" y="617579"/>
            <a:ext cx="4832908" cy="3722646"/>
          </a:xfrm>
          <a:prstGeom prst="rect">
            <a:avLst/>
          </a:prstGeom>
        </p:spPr>
      </p:pic>
      <p:pic>
        <p:nvPicPr>
          <p:cNvPr id="1026" name="Picture 2" descr="C:\Users\User\Desktop\skintumornonmelanocyticcisgeneralBychkov04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1050" y="4356101"/>
            <a:ext cx="3507910" cy="2501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608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xmlns="" id="{E0E5581C-B941-7BF8-56DC-57C9FB4C4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3500" y="377825"/>
            <a:ext cx="10515600" cy="1325563"/>
          </a:xfrm>
        </p:spPr>
        <p:txBody>
          <a:bodyPr/>
          <a:lstStyle/>
          <a:p>
            <a:r>
              <a:rPr lang="el-GR" dirty="0" err="1"/>
              <a:t>Διαφορικη</a:t>
            </a:r>
            <a:r>
              <a:rPr lang="el-GR" dirty="0"/>
              <a:t> </a:t>
            </a:r>
            <a:r>
              <a:rPr lang="el-GR" dirty="0" err="1"/>
              <a:t>διαγνωση</a:t>
            </a:r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7715959-2E5A-EF2B-C3B5-97A4EC7F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4300" y="6369050"/>
            <a:ext cx="4114800" cy="365125"/>
          </a:xfrm>
        </p:spPr>
        <p:txBody>
          <a:bodyPr/>
          <a:lstStyle/>
          <a:p>
            <a:r>
              <a:rPr lang="el-GR" dirty="0"/>
              <a:t>ΝΟΣΟΣ </a:t>
            </a:r>
            <a:r>
              <a:rPr lang="en-US" dirty="0"/>
              <a:t>BOWEN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A49F3E7-8CDD-ABFB-49E9-A9EAE51E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6300" y="63690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6DFD5B-3726-E69A-0D84-2350915B47FA}"/>
              </a:ext>
            </a:extLst>
          </p:cNvPr>
          <p:cNvSpPr txBox="1"/>
          <p:nvPr/>
        </p:nvSpPr>
        <p:spPr>
          <a:xfrm>
            <a:off x="405373" y="1703388"/>
            <a:ext cx="703785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Ακτινική </a:t>
            </a:r>
            <a:r>
              <a:rPr lang="el-GR" sz="2400" dirty="0" err="1" smtClean="0"/>
              <a:t>κεράτωση</a:t>
            </a:r>
            <a:r>
              <a:rPr lang="el-GR" sz="24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Ερύθημα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Ξηροδερμία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err="1"/>
              <a:t>Υπερκεράτωση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l-GR" sz="2000" dirty="0"/>
              <a:t>Εμφάνιση κυρίως σε περιοχές εκτεθειμένες στον ήλιο</a:t>
            </a:r>
          </a:p>
          <a:p>
            <a:pPr marL="342900" indent="-342900">
              <a:buFont typeface="+mj-lt"/>
              <a:buAutoNum type="arabicPeriod"/>
            </a:pPr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400" dirty="0" err="1">
                <a:solidFill>
                  <a:schemeClr val="tx1"/>
                </a:solidFill>
                <a:latin typeface="Tenorite (Κυρίως κείμενο)"/>
              </a:rPr>
              <a:t>Ακανθοκυτταρικό</a:t>
            </a:r>
            <a:r>
              <a:rPr lang="el-GR" sz="2400" dirty="0">
                <a:solidFill>
                  <a:schemeClr val="tx1"/>
                </a:solidFill>
                <a:latin typeface="Tenorite (Κυρίως κείμενο)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Tenorite (Κυρίως κείμενο)"/>
              </a:rPr>
              <a:t>Καρκίνωμα (</a:t>
            </a:r>
            <a:r>
              <a:rPr lang="el-GR" sz="2400" dirty="0" err="1" smtClean="0">
                <a:solidFill>
                  <a:schemeClr val="tx1"/>
                </a:solidFill>
                <a:latin typeface="Tenorite (Κυρίως κείμενο)"/>
              </a:rPr>
              <a:t>επιπολής</a:t>
            </a:r>
            <a:r>
              <a:rPr lang="el-GR" sz="2400" dirty="0" smtClean="0">
                <a:solidFill>
                  <a:schemeClr val="tx1"/>
                </a:solidFill>
                <a:latin typeface="Tenorite (Κυρίως κείμενο)"/>
              </a:rPr>
              <a:t> διηθητικό):</a:t>
            </a:r>
            <a:endParaRPr lang="el-GR" sz="2400" dirty="0">
              <a:solidFill>
                <a:schemeClr val="tx1"/>
              </a:solidFill>
              <a:latin typeface="Tenorite (Κυρίως κείμενο)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Γρήγορη ανάπτυξη</a:t>
            </a:r>
            <a:r>
              <a:rPr lang="en-US" sz="2000" dirty="0"/>
              <a:t> </a:t>
            </a:r>
            <a:r>
              <a:rPr lang="el-GR" sz="2000" dirty="0"/>
              <a:t>μαλακής, </a:t>
            </a:r>
            <a:r>
              <a:rPr lang="el-GR" sz="2000" dirty="0" err="1" smtClean="0"/>
              <a:t>υπερκερατωσικής</a:t>
            </a:r>
            <a:r>
              <a:rPr lang="el-GR" sz="2000" dirty="0" smtClean="0"/>
              <a:t>, </a:t>
            </a:r>
            <a:r>
              <a:rPr lang="el-GR" sz="2000" dirty="0" err="1" smtClean="0"/>
              <a:t>ελκωτικής</a:t>
            </a:r>
            <a:r>
              <a:rPr lang="el-GR" sz="2000" dirty="0" smtClean="0"/>
              <a:t> </a:t>
            </a:r>
            <a:r>
              <a:rPr lang="el-GR" sz="2000" dirty="0"/>
              <a:t>αλλοίωσης στο δέρμα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Εμφάνιση κυρίως σε περιοχές εκτεθειμένες στον ήλιο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/>
              <a:t>Εμφάνιση σε </a:t>
            </a:r>
            <a:r>
              <a:rPr lang="el-GR" sz="2000" dirty="0" smtClean="0"/>
              <a:t>περιοχή </a:t>
            </a:r>
            <a:r>
              <a:rPr lang="el-GR" sz="2000" dirty="0"/>
              <a:t>χρόνιου έλκους</a:t>
            </a: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9F79B657-38AF-EBFA-BFBE-3B88FCEC5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785" y="1400853"/>
            <a:ext cx="2516188" cy="2215748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xmlns="" id="{3AF7332C-800D-E9F5-EB83-B1DF82E84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785" y="4017054"/>
            <a:ext cx="2516189" cy="22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63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687B98F-506E-1E3A-9D3A-791E2448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9200" y="366713"/>
            <a:ext cx="10515600" cy="1325563"/>
          </a:xfrm>
        </p:spPr>
        <p:txBody>
          <a:bodyPr/>
          <a:lstStyle/>
          <a:p>
            <a:r>
              <a:rPr lang="el-GR" dirty="0" err="1"/>
              <a:t>Θεραπεια</a:t>
            </a:r>
            <a:endParaRPr lang="en-US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B04CDE2-918A-CF59-EFDA-389507EE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ΝΟΣΟΣ </a:t>
            </a:r>
            <a:r>
              <a:rPr lang="en-US" dirty="0"/>
              <a:t>BOWEN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BDA4E51C-AC7E-9673-D04C-CD59384F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CDB48B-71A7-5234-9087-3CCC14798489}"/>
              </a:ext>
            </a:extLst>
          </p:cNvPr>
          <p:cNvSpPr txBox="1"/>
          <p:nvPr/>
        </p:nvSpPr>
        <p:spPr>
          <a:xfrm>
            <a:off x="1651000" y="2197606"/>
            <a:ext cx="477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2400" i="0" dirty="0">
                <a:effectLst/>
                <a:latin typeface="freight-text-pro"/>
              </a:rPr>
              <a:t>ΚΡΥΟΧΕΙΡΟΥΡΓΙΚΗ</a:t>
            </a:r>
            <a:r>
              <a:rPr lang="en-US" sz="2400" i="0" dirty="0">
                <a:effectLst/>
                <a:latin typeface="freight-text-pro"/>
              </a:rPr>
              <a:t> (</a:t>
            </a:r>
            <a:r>
              <a:rPr lang="el-GR" sz="2400" dirty="0">
                <a:latin typeface="freight-text-pro"/>
              </a:rPr>
              <a:t>ΧΡΗΣΗ ΥΓΡΟΥ ΑΖΩΤΟΥ</a:t>
            </a:r>
            <a:r>
              <a:rPr lang="en-US" sz="2400" i="0" dirty="0">
                <a:effectLst/>
                <a:latin typeface="freight-text-pro"/>
              </a:rPr>
              <a:t>)</a:t>
            </a:r>
            <a:endParaRPr lang="el-GR" sz="2400" i="0" dirty="0">
              <a:effectLst/>
              <a:latin typeface="freight-text-pro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i="0" dirty="0">
                <a:effectLst/>
                <a:latin typeface="freight-text-pro"/>
              </a:rPr>
              <a:t>LASER CO2 </a:t>
            </a:r>
            <a:r>
              <a:rPr lang="el-GR" sz="2400" dirty="0" smtClean="0">
                <a:latin typeface="freight-text-pro"/>
              </a:rPr>
              <a:t> ή</a:t>
            </a:r>
            <a:r>
              <a:rPr lang="el-GR" sz="2400" dirty="0" smtClean="0">
                <a:latin typeface="freight-text-pro"/>
              </a:rPr>
              <a:t> </a:t>
            </a:r>
            <a:r>
              <a:rPr lang="en-US" sz="2400" dirty="0">
                <a:latin typeface="freight-text-pro"/>
              </a:rPr>
              <a:t>ERBIUM Y.A.G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400" i="0" dirty="0">
                <a:effectLst/>
                <a:latin typeface="freight-text-pro"/>
              </a:rPr>
              <a:t>ΤΟΠΙΚΗ ΕΦΑΡΜΟΓΗ ΦΑΡΜΑΚΩΝ</a:t>
            </a:r>
            <a:r>
              <a:rPr lang="en-US" sz="2400" i="0" dirty="0">
                <a:effectLst/>
                <a:latin typeface="freight-text-pro"/>
              </a:rPr>
              <a:t> (5</a:t>
            </a:r>
            <a:r>
              <a:rPr lang="el-GR" sz="2400" i="0" dirty="0">
                <a:effectLst/>
                <a:latin typeface="freight-text-pro"/>
              </a:rPr>
              <a:t> – </a:t>
            </a:r>
            <a:r>
              <a:rPr lang="el-GR" sz="2400" i="0" dirty="0" err="1">
                <a:effectLst/>
                <a:latin typeface="freight-text-pro"/>
              </a:rPr>
              <a:t>φλουορουρακίλη</a:t>
            </a:r>
            <a:r>
              <a:rPr lang="el-GR" sz="2400" i="0" dirty="0">
                <a:effectLst/>
                <a:latin typeface="freight-text-pro"/>
              </a:rPr>
              <a:t> </a:t>
            </a:r>
            <a:r>
              <a:rPr lang="el-GR" sz="2400" dirty="0">
                <a:latin typeface="freight-text-pro"/>
              </a:rPr>
              <a:t>ή</a:t>
            </a:r>
            <a:r>
              <a:rPr lang="en-US" sz="2400" dirty="0">
                <a:latin typeface="freight-text-pro"/>
              </a:rPr>
              <a:t> </a:t>
            </a:r>
            <a:r>
              <a:rPr lang="el-GR" sz="2400" i="0" dirty="0" err="1">
                <a:effectLst/>
                <a:latin typeface="freight-text-pro"/>
              </a:rPr>
              <a:t>ιμικιμόδη</a:t>
            </a:r>
            <a:r>
              <a:rPr lang="en-US" sz="2400" i="0" dirty="0">
                <a:effectLst/>
                <a:latin typeface="freight-text-pro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400" i="0" dirty="0">
                <a:effectLst/>
                <a:latin typeface="freight-text-pro"/>
              </a:rPr>
              <a:t>ΦΩΤΟΔΥΝΑΜΙΚΗ ΘΕΡΑΠΕΙΑ (</a:t>
            </a:r>
            <a:r>
              <a:rPr lang="en-US" sz="2400" i="0" dirty="0">
                <a:effectLst/>
                <a:latin typeface="freight-text-pro"/>
              </a:rPr>
              <a:t>PDT)</a:t>
            </a:r>
            <a:endParaRPr lang="en-US" sz="2400" dirty="0">
              <a:latin typeface="freight-text-pro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400" i="0" dirty="0">
                <a:effectLst/>
                <a:latin typeface="freight-text-pro"/>
              </a:rPr>
              <a:t>ΧΕΙΡΟΥΡΓΙΚΗ ΑΦΑΙΡΕΣΗ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5977B453-2D88-EDC2-20A2-35BEE74E1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881188"/>
            <a:ext cx="31908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64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Υπότιτλος 7">
            <a:extLst>
              <a:ext uri="{FF2B5EF4-FFF2-40B4-BE49-F238E27FC236}">
                <a16:creationId xmlns:a16="http://schemas.microsoft.com/office/drawing/2014/main" xmlns="" id="{77916C3E-9ACF-5AE3-4BB8-7A62CB0E7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7100" y="2247503"/>
            <a:ext cx="5041900" cy="1841897"/>
          </a:xfrm>
        </p:spPr>
        <p:txBody>
          <a:bodyPr>
            <a:normAutofit fontScale="77500" lnSpcReduction="20000"/>
          </a:bodyPr>
          <a:lstStyle/>
          <a:p>
            <a:r>
              <a:rPr lang="el-GR" sz="4800" dirty="0"/>
              <a:t>ΕΥΧΑΡΙΣΤΩ ΓΙΑ ΤΗΝ ΠΡΟΣΟΧΗ ΣΑΣ!</a:t>
            </a:r>
            <a:endParaRPr lang="en-US" sz="4800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CCFB34F-F274-8D36-0005-F2D465DC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02C6A0-EC3B-A017-8284-7389C7C3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029221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0FB5DA7F8AD95D46A2F9D1567163C313" ma:contentTypeVersion="0" ma:contentTypeDescription="Δημιουργία νέου εγγράφου" ma:contentTypeScope="" ma:versionID="9183d68446f1fa9dfd473dd1eedc08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ef540b4d7d0a3d1f10aa8b9a70198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660765-D031-472A-9961-EF36BD578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C43685-694E-4579-B109-3C418D49DA65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{7E9553F4-AC0D-4B6D-8018-33CAE10D5B9E}tf67328976_win32</Template>
  <TotalTime>263</TotalTime>
  <Words>464</Words>
  <Application>Microsoft Office PowerPoint</Application>
  <PresentationFormat>Προσαρμογή</PresentationFormat>
  <Paragraphs>98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Νοσοσ bowen</vt:lpstr>
      <vt:lpstr>Τι ειναι η ΝΟΣΟΣ BOWEn; </vt:lpstr>
      <vt:lpstr>Κλινικη εικονα-ΕπιδΗμιολογια</vt:lpstr>
      <vt:lpstr>αιτιοπαθογενεια</vt:lpstr>
      <vt:lpstr>Ιστολογικη εικονα</vt:lpstr>
      <vt:lpstr>Διαφορικη διαγνωση</vt:lpstr>
      <vt:lpstr>Θεραπεια</vt:lpstr>
      <vt:lpstr>Διαφάνεια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Νοσοσ bowen</dc:title>
  <dc:creator>smd2100120@o365.uoa.gr</dc:creator>
  <cp:lastModifiedBy>User</cp:lastModifiedBy>
  <cp:revision>3</cp:revision>
  <dcterms:created xsi:type="dcterms:W3CDTF">2023-04-23T10:44:27Z</dcterms:created>
  <dcterms:modified xsi:type="dcterms:W3CDTF">2023-04-23T16:07:50Z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0x0101000FB5DA7F8AD95D46A2F9D1567163C313</vt:lpwstr>
  </property>
</Properties>
</file>